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91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16" r:id="rId11"/>
    <p:sldId id="305" r:id="rId12"/>
    <p:sldId id="306" r:id="rId13"/>
    <p:sldId id="303" r:id="rId14"/>
    <p:sldId id="307" r:id="rId15"/>
    <p:sldId id="308" r:id="rId16"/>
    <p:sldId id="310" r:id="rId17"/>
    <p:sldId id="309" r:id="rId18"/>
    <p:sldId id="311" r:id="rId19"/>
    <p:sldId id="317" r:id="rId20"/>
    <p:sldId id="313" r:id="rId21"/>
    <p:sldId id="279" r:id="rId22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DBD5"/>
    <a:srgbClr val="000000"/>
    <a:srgbClr val="EFEFEF"/>
    <a:srgbClr val="FFFFFF"/>
    <a:srgbClr val="EAEAEA"/>
    <a:srgbClr val="35C9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94660"/>
  </p:normalViewPr>
  <p:slideViewPr>
    <p:cSldViewPr snapToGrid="0">
      <p:cViewPr>
        <p:scale>
          <a:sx n="40" d="100"/>
          <a:sy n="40" d="100"/>
        </p:scale>
        <p:origin x="-1074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AC21E-0B11-4126-9C73-DE34A6C9A8A7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B090A-C688-41F4-9C12-834DADD04B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87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B090A-C688-41F4-9C12-834DADD04B0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B090A-C688-41F4-9C12-834DADD04B07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6633887" y="1636291"/>
            <a:ext cx="4908152" cy="4301319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lIns="91438" tIns="45719" rIns="91438" bIns="45719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94371E8-F937-4052-A286-B8F9CBFA8D96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E7D0B0B-B5A7-4BB7-8D7B-504BEDA67B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667111" y="1636291"/>
            <a:ext cx="4908152" cy="4301319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lIns="91438" tIns="45719" rIns="91438" bIns="45719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94371E8-F937-4052-A286-B8F9CBFA8D96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E7D0B0B-B5A7-4BB7-8D7B-504BEDA67B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94371E8-F937-4052-A286-B8F9CBFA8D96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E7D0B0B-B5A7-4BB7-8D7B-504BEDA67B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94371E8-F937-4052-A286-B8F9CBFA8D96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E7D0B0B-B5A7-4BB7-8D7B-504BEDA67B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94371E8-F937-4052-A286-B8F9CBFA8D96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E7D0B0B-B5A7-4BB7-8D7B-504BEDA67B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94371E8-F937-4052-A286-B8F9CBFA8D96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E7D0B0B-B5A7-4BB7-8D7B-504BEDA67B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94371E8-F937-4052-A286-B8F9CBFA8D96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E7D0B0B-B5A7-4BB7-8D7B-504BEDA67B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94371E8-F937-4052-A286-B8F9CBFA8D96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E7D0B0B-B5A7-4BB7-8D7B-504BEDA67B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 hidden="1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3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3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8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microsoft.com/office/2007/relationships/hdphoto" Target="../media/hdphoto20.wdp"/><Relationship Id="rId7" Type="http://schemas.openxmlformats.org/officeDocument/2006/relationships/image" Target="../media/image45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microsoft.com/office/2007/relationships/hdphoto" Target="../media/hdphoto21.wdp"/><Relationship Id="rId7" Type="http://schemas.openxmlformats.org/officeDocument/2006/relationships/image" Target="../media/image52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4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6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709" y="10939"/>
            <a:ext cx="12165292" cy="2049187"/>
            <a:chOff x="26708" y="10939"/>
            <a:chExt cx="12165292" cy="2049186"/>
          </a:xfrm>
        </p:grpSpPr>
        <p:pic>
          <p:nvPicPr>
            <p:cNvPr id="314" name="上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26708" y="10939"/>
              <a:ext cx="7156493" cy="204918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7221508" y="19050"/>
              <a:ext cx="4970492" cy="1840053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26709" y="4876990"/>
            <a:ext cx="12149527" cy="1987233"/>
            <a:chOff x="26708" y="4876989"/>
            <a:chExt cx="12149526" cy="1987233"/>
          </a:xfrm>
        </p:grpSpPr>
        <p:pic>
          <p:nvPicPr>
            <p:cNvPr id="319" name="图片 3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08" y="4876989"/>
              <a:ext cx="7156493" cy="198723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93408" y="4876989"/>
              <a:ext cx="4982826" cy="1987233"/>
            </a:xfrm>
            <a:prstGeom prst="rect">
              <a:avLst/>
            </a:prstGeom>
          </p:spPr>
        </p:pic>
      </p:grpSp>
      <p:sp>
        <p:nvSpPr>
          <p:cNvPr id="320" name="矩形 319"/>
          <p:cNvSpPr/>
          <p:nvPr/>
        </p:nvSpPr>
        <p:spPr>
          <a:xfrm>
            <a:off x="2428463" y="3803927"/>
            <a:ext cx="7320787" cy="346075"/>
          </a:xfrm>
          <a:prstGeom prst="rect">
            <a:avLst/>
          </a:prstGeom>
          <a:solidFill>
            <a:srgbClr val="35C9CB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人教</a:t>
            </a:r>
            <a:r>
              <a:rPr lang="zh-CN" altLang="en-US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版高中英语 </a:t>
            </a:r>
            <a:r>
              <a:rPr lang="en-US" altLang="zh-CN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M2U3 Computers </a:t>
            </a:r>
            <a:endParaRPr lang="en-US" altLang="zh-CN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435607" y="2708001"/>
            <a:ext cx="7320787" cy="964743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altLang="zh-CN" sz="48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 Boy</a:t>
            </a:r>
            <a:endParaRPr lang="en-US" altLang="zh-CN" sz="4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36485" y="4293209"/>
            <a:ext cx="7320787" cy="346075"/>
          </a:xfrm>
          <a:prstGeom prst="rect">
            <a:avLst/>
          </a:prstGeom>
          <a:solidFill>
            <a:srgbClr val="35C9CB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zh-CN" altLang="en-US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卢绮林 华南师范大学外文学院</a:t>
            </a:r>
            <a:r>
              <a:rPr lang="en-US" altLang="zh-CN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advTm="200">
    <p:split dir="in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493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93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50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50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 animBg="1"/>
          <p:bldP spid="35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493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93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 animBg="1"/>
          <p:bldP spid="35" grpId="0" animBg="1"/>
          <p:bldP spid="12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0748" y="5324573"/>
            <a:ext cx="10450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don't care, and I won't change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myself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26032" y="6006899"/>
            <a:ext cx="6343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don't want anybody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else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63" y="397975"/>
            <a:ext cx="3877970" cy="4731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88" y="466882"/>
            <a:ext cx="3888889" cy="3888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458" y1="12912" x2="64314" y2="9900"/>
                        <a14:foregroundMark x1="63782" y1="9900" x2="18908" y2="2009"/>
                        <a14:foregroundMark x1="65513" y1="11047" x2="77763" y2="717"/>
                        <a14:foregroundMark x1="64314" y1="11621" x2="75499" y2="14060"/>
                        <a14:foregroundMark x1="1598" y1="20086" x2="12783" y2="14634"/>
                        <a14:foregroundMark x1="12783" y1="14634" x2="90679" y2="14060"/>
                        <a14:foregroundMark x1="91212" y1="14634" x2="98535" y2="20086"/>
                        <a14:foregroundMark x1="98003" y1="20660" x2="98535" y2="84075"/>
                        <a14:foregroundMark x1="98003" y1="83501" x2="95206" y2="91966"/>
                        <a14:foregroundMark x1="95206" y1="91392" x2="86152" y2="93687"/>
                        <a14:foregroundMark x1="86152" y1="93687" x2="74434" y2="99139"/>
                        <a14:foregroundMark x1="74434" y1="99139" x2="26764" y2="99139"/>
                        <a14:foregroundMark x1="15047" y1="96126" x2="4927" y2="93113"/>
                        <a14:foregroundMark x1="5459" y1="93113" x2="399" y2="85940"/>
                        <a14:foregroundMark x1="399" y1="85940" x2="399" y2="47920"/>
                        <a14:foregroundMark x1="2130" y1="20660" x2="399" y2="24964"/>
                        <a14:foregroundMark x1="3728" y1="23673" x2="27830" y2="15208"/>
                        <a14:foregroundMark x1="26764" y1="15925" x2="88948" y2="17647"/>
                        <a14:foregroundMark x1="2130" y1="27977" x2="3196" y2="83501"/>
                        <a14:foregroundMark x1="5992" y1="27403" x2="5992" y2="82927"/>
                        <a14:foregroundMark x1="3196" y1="82927" x2="5992" y2="56385"/>
                        <a14:foregroundMark x1="3728" y1="36442" x2="3728" y2="59397"/>
                        <a14:foregroundMark x1="5992" y1="27977" x2="13848" y2="20086"/>
                        <a14:foregroundMark x1="19441" y1="19512" x2="58189" y2="18221"/>
                        <a14:foregroundMark x1="59254" y1="20086" x2="91744" y2="23673"/>
                        <a14:foregroundMark x1="94541" y1="31564" x2="87883" y2="82927"/>
                        <a14:foregroundMark x1="84554" y1="32138" x2="85087" y2="82927"/>
                        <a14:foregroundMark x1="94008" y1="59971" x2="94008" y2="82209"/>
                        <a14:foregroundMark x1="89614" y1="32712" x2="89614" y2="32712"/>
                        <a14:foregroundMark x1="88948" y1="46055" x2="88948" y2="46055"/>
                        <a14:foregroundMark x1="78961" y1="88235" x2="8256" y2="84648"/>
                        <a14:foregroundMark x1="15579" y1="88953" x2="65513" y2="89527"/>
                        <a14:foregroundMark x1="22903" y1="21951" x2="72170" y2="22525"/>
                        <a14:foregroundMark x1="73901" y1="24390" x2="81758" y2="27403"/>
                        <a14:foregroundMark x1="82290" y1="29125" x2="81758" y2="76184"/>
                        <a14:foregroundMark x1="85087" y1="93113" x2="41411" y2="91392"/>
                        <a14:foregroundMark x1="2130" y1="67719" x2="4927" y2="89527"/>
                        <a14:foregroundMark x1="12250" y1="91392" x2="69907" y2="94405"/>
                        <a14:foregroundMark x1="56991" y1="72597" x2="56991" y2="72597"/>
                        <a14:foregroundMark x1="62051" y1="56385" x2="62051" y2="56385"/>
                        <a14:foregroundMark x1="39148" y1="53228" x2="41944" y2="45481"/>
                        <a14:foregroundMark x1="47004" y1="45481" x2="61518" y2="61693"/>
                        <a14:foregroundMark x1="60453" y1="47202" x2="60453" y2="47202"/>
                        <a14:foregroundMark x1="54194" y1="41176" x2="54194" y2="41176"/>
                        <a14:foregroundMark x1="51398" y1="46628" x2="51398" y2="46628"/>
                        <a14:foregroundMark x1="57656" y1="54519" x2="62051" y2="49067"/>
                        <a14:foregroundMark x1="55393" y1="49067" x2="55393" y2="49067"/>
                        <a14:foregroundMark x1="34621" y1="47920" x2="34621" y2="47920"/>
                        <a14:foregroundMark x1="35153" y1="44189" x2="26764" y2="55093"/>
                        <a14:foregroundMark x1="35686" y1="29699" x2="29028" y2="29699"/>
                        <a14:foregroundMark x1="54860" y1="29699" x2="60453" y2="29699"/>
                        <a14:foregroundMark x1="29028" y1="46055" x2="40746" y2="41176"/>
                        <a14:backgroundMark x1="34088" y1="2009" x2="23968" y2="1435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77" y="880786"/>
            <a:ext cx="4292560" cy="39865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789">
                        <a14:foregroundMark x1="60338" y1="21690" x2="60338" y2="21690"/>
                        <a14:foregroundMark x1="65190" y1="25915" x2="70253" y2="34930"/>
                        <a14:foregroundMark x1="49367" y1="43380" x2="45359" y2="33803"/>
                        <a14:foregroundMark x1="48945" y1="31831" x2="60338" y2="23380"/>
                        <a14:foregroundMark x1="49367" y1="44225" x2="67932" y2="43380"/>
                        <a14:foregroundMark x1="62447" y1="34930" x2="62447" y2="34930"/>
                        <a14:foregroundMark x1="62025" y1="31268" x2="62025" y2="31268"/>
                        <a14:foregroundMark x1="59283" y1="36338" x2="61181" y2="41690"/>
                        <a14:foregroundMark x1="55696" y1="33803" x2="56540" y2="39718"/>
                        <a14:foregroundMark x1="53376" y1="33803" x2="51266" y2="36901"/>
                        <a14:foregroundMark x1="21097" y1="23380" x2="30169" y2="23380"/>
                        <a14:foregroundMark x1="63502" y1="21127" x2="71730" y2="27606"/>
                        <a14:foregroundMark x1="12447" y1="70141" x2="12447" y2="70141"/>
                        <a14:foregroundMark x1="73418" y1="13803" x2="85654" y2="27606"/>
                        <a14:foregroundMark x1="41561" y1="11831" x2="61181" y2="16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8" y="458582"/>
            <a:ext cx="6155329" cy="461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7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900">
        <p:fade/>
      </p:transition>
    </mc:Choice>
    <mc:Fallback xmlns="">
      <p:transition advTm="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4111" y="5589473"/>
            <a:ext cx="9518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fell in love with the man of the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21046" y="6055893"/>
            <a:ext cx="8714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I've got a thing for my laptop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computer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1" l="0" r="100000">
                        <a14:foregroundMark x1="34810" y1="34524" x2="39030" y2="27143"/>
                        <a14:foregroundMark x1="48101" y1="30476" x2="53165" y2="34524"/>
                        <a14:foregroundMark x1="49789" y1="39048" x2="48101" y2="38571"/>
                        <a14:foregroundMark x1="81435" y1="20476" x2="85654" y2="27857"/>
                        <a14:foregroundMark x1="46203" y1="52619" x2="38608" y2="50952"/>
                        <a14:foregroundMark x1="11814" y1="68095" x2="4219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253" y="263460"/>
            <a:ext cx="5540740" cy="50341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0" b="95091" l="8197" r="95594">
                        <a14:foregroundMark x1="34939" y1="9264" x2="34631" y2="14252"/>
                        <a14:foregroundMark x1="46414" y1="9501" x2="40574" y2="19715"/>
                        <a14:foregroundMark x1="46721" y1="9501" x2="52254" y2="19715"/>
                        <a14:foregroundMark x1="53996" y1="8630" x2="54303" y2="19715"/>
                        <a14:foregroundMark x1="60143" y1="9026" x2="60143" y2="19240"/>
                        <a14:foregroundMark x1="22029" y1="77197" x2="22336" y2="87807"/>
                        <a14:foregroundMark x1="25307" y1="77672" x2="25000" y2="88044"/>
                        <a14:foregroundMark x1="45184" y1="77672" x2="45492" y2="88282"/>
                        <a14:foregroundMark x1="56660" y1="77197" x2="52254" y2="80127"/>
                        <a14:foregroundMark x1="67520" y1="78068" x2="70082" y2="87173"/>
                        <a14:foregroundMark x1="75717" y1="77197" x2="75410" y2="87807"/>
                        <a14:foregroundMark x1="44672" y1="34600" x2="33197" y2="27870"/>
                        <a14:foregroundMark x1="31148" y1="28504" x2="19467" y2="31275"/>
                        <a14:foregroundMark x1="15061" y1="36896" x2="15676" y2="44339"/>
                        <a14:foregroundMark x1="21516" y1="52732" x2="29098" y2="57720"/>
                        <a14:foregroundMark x1="31455" y1="59541" x2="31762" y2="61362"/>
                        <a14:foregroundMark x1="37602" y1="63420" x2="39037" y2="66112"/>
                        <a14:foregroundMark x1="44057" y1="66112" x2="48770" y2="71338"/>
                        <a14:foregroundMark x1="51947" y1="69913" x2="57787" y2="67696"/>
                        <a14:foregroundMark x1="63627" y1="62470" x2="71311" y2="57720"/>
                        <a14:foregroundMark x1="74488" y1="56136" x2="78279" y2="52732"/>
                        <a14:foregroundMark x1="80123" y1="50277" x2="85041" y2="46635"/>
                        <a14:foregroundMark x1="84426" y1="44339" x2="86475" y2="38005"/>
                        <a14:foregroundMark x1="82992" y1="41647" x2="84221" y2="43468"/>
                        <a14:foregroundMark x1="88012" y1="41172" x2="85348" y2="41884"/>
                        <a14:foregroundMark x1="82684" y1="34838" x2="81865" y2="31671"/>
                        <a14:foregroundMark x1="75717" y1="29691" x2="76230" y2="33017"/>
                        <a14:foregroundMark x1="59529" y1="32146" x2="58094" y2="33729"/>
                        <a14:foregroundMark x1="26025" y1="77197" x2="30738" y2="8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178" y="263460"/>
            <a:ext cx="4464174" cy="577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700">
        <p:fade/>
      </p:transition>
    </mc:Choice>
    <mc:Fallback xmlns="">
      <p:transition advTm="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7471" y="5529286"/>
            <a:ext cx="7587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I'm so in love with the man of the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2356" y="6026169"/>
            <a:ext cx="9647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only one who brings me joy is my computer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89325">
                        <a14:foregroundMark x1="39216" y1="56769" x2="39216" y2="56769"/>
                        <a14:foregroundMark x1="22440" y1="65939" x2="22440" y2="65939"/>
                        <a14:foregroundMark x1="32462" y1="98253" x2="32462" y2="98253"/>
                        <a14:foregroundMark x1="51416" y1="93013" x2="51416" y2="93013"/>
                        <a14:foregroundMark x1="69063" y1="76710" x2="69063" y2="76710"/>
                        <a14:foregroundMark x1="37691" y1="64629" x2="37691" y2="64629"/>
                        <a14:foregroundMark x1="51198" y1="54294" x2="51198" y2="54294"/>
                        <a14:foregroundMark x1="48584" y1="48326" x2="48584" y2="48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4394"/>
          <a:stretch/>
        </p:blipFill>
        <p:spPr>
          <a:xfrm>
            <a:off x="4586365" y="409794"/>
            <a:ext cx="4698312" cy="48515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13" y="-59244"/>
            <a:ext cx="5180730" cy="55507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937" l="0" r="98828">
                        <a14:foregroundMark x1="82520" y1="12812" x2="88086" y2="17264"/>
                        <a14:foregroundMark x1="90039" y1="12812" x2="95605" y2="8903"/>
                        <a14:foregroundMark x1="84082" y1="23018" x2="85645" y2="22150"/>
                        <a14:foregroundMark x1="82520" y1="26167" x2="82520" y2="26167"/>
                        <a14:foregroundMark x1="81250" y1="30185" x2="81250" y2="30185"/>
                        <a14:foregroundMark x1="78516" y1="33659" x2="78516" y2="33659"/>
                        <a14:foregroundMark x1="67383" y1="42997" x2="67383" y2="42997"/>
                        <a14:foregroundMark x1="63379" y1="43865" x2="63379" y2="43865"/>
                        <a14:foregroundMark x1="23926" y1="19110" x2="38672" y2="24864"/>
                        <a14:foregroundMark x1="39063" y1="16830" x2="54590" y2="26602"/>
                        <a14:foregroundMark x1="37793" y1="7492" x2="42188" y2="8903"/>
                        <a14:foregroundMark x1="25879" y1="7492" x2="21094" y2="8903"/>
                        <a14:foregroundMark x1="91309" y1="15527" x2="96094" y2="15527"/>
                        <a14:foregroundMark x1="11133" y1="66884" x2="8691" y2="75353"/>
                        <a14:foregroundMark x1="4395" y1="72747" x2="7129" y2="70033"/>
                        <a14:foregroundMark x1="7520" y1="66450" x2="11133" y2="63844"/>
                        <a14:foregroundMark x1="9180" y1="47883" x2="2344" y2="57220"/>
                        <a14:foregroundMark x1="62988" y1="44734" x2="69336" y2="42128"/>
                        <a14:foregroundMark x1="84863" y1="23887" x2="75684" y2="36808"/>
                        <a14:foregroundMark x1="75684" y1="36374" x2="69727" y2="42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7"/>
          <a:stretch/>
        </p:blipFill>
        <p:spPr>
          <a:xfrm>
            <a:off x="2985857" y="0"/>
            <a:ext cx="6035875" cy="5312719"/>
          </a:xfrm>
          <a:prstGeom prst="rect">
            <a:avLst/>
          </a:prstGeom>
        </p:spPr>
      </p:pic>
      <p:sp>
        <p:nvSpPr>
          <p:cNvPr id="4" name="心形 3"/>
          <p:cNvSpPr/>
          <p:nvPr/>
        </p:nvSpPr>
        <p:spPr>
          <a:xfrm rot="3041910">
            <a:off x="7563894" y="442639"/>
            <a:ext cx="779645" cy="851039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心形 7"/>
          <p:cNvSpPr/>
          <p:nvPr/>
        </p:nvSpPr>
        <p:spPr>
          <a:xfrm rot="5588214">
            <a:off x="7875295" y="1997522"/>
            <a:ext cx="779645" cy="851039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心形 8"/>
          <p:cNvSpPr/>
          <p:nvPr/>
        </p:nvSpPr>
        <p:spPr>
          <a:xfrm rot="7755612">
            <a:off x="7875295" y="3371608"/>
            <a:ext cx="779645" cy="851039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心形 9"/>
          <p:cNvSpPr/>
          <p:nvPr/>
        </p:nvSpPr>
        <p:spPr>
          <a:xfrm rot="18558090" flipH="1">
            <a:off x="3620351" y="1013818"/>
            <a:ext cx="779645" cy="851039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心形 10"/>
          <p:cNvSpPr/>
          <p:nvPr/>
        </p:nvSpPr>
        <p:spPr>
          <a:xfrm rot="16011786" flipH="1">
            <a:off x="3546203" y="2421770"/>
            <a:ext cx="779645" cy="851039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心形 11"/>
          <p:cNvSpPr/>
          <p:nvPr/>
        </p:nvSpPr>
        <p:spPr>
          <a:xfrm rot="13844388" flipH="1">
            <a:off x="4122370" y="3865541"/>
            <a:ext cx="779645" cy="851039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4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">
        <p:fade/>
      </p:transition>
    </mc:Choice>
    <mc:Fallback xmlns="">
      <p:transition advTm="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6" b="89691" l="4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17" y="-49136"/>
            <a:ext cx="9848394" cy="6046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39" y="5360709"/>
            <a:ext cx="8287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Ooh</a:t>
            </a:r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ooh oh ooh, ooh, ooh oh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ooh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2805" y="5977060"/>
            <a:ext cx="899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Don't ever leave me or go to sleep without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</a:t>
            </a:r>
            <a:endParaRPr lang="zh-CN" altLang="en-US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">
        <p:fade/>
      </p:transition>
    </mc:Choice>
    <mc:Fallback xmlns="">
      <p:transition advTm="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20000">
                                      <p:cBhvr>
                                        <p:cTn id="15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0449" y="6054531"/>
            <a:ext cx="1010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Ooh</a:t>
            </a:r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ooh oh ooh, ooh, ooh oh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ooh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620" y="6070784"/>
            <a:ext cx="114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Please stand by my side forever and never talk to anyone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else</a:t>
            </a:r>
            <a:endParaRPr lang="zh-CN" altLang="en-US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363" y="283614"/>
            <a:ext cx="6565699" cy="553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84334"/>
      </p:ext>
    </p:extLst>
  </p:cSld>
  <p:clrMapOvr>
    <a:masterClrMapping/>
  </p:clrMapOvr>
  <p:transition advTm="7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9" dur="1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32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32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32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32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8247" y="5850064"/>
            <a:ext cx="935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Ooh</a:t>
            </a:r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ooh oh ooh, ooh, ooh oh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ooh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09834" y="5850064"/>
            <a:ext cx="515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My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dearest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7567" y="5869112"/>
            <a:ext cx="5210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Computer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174" r="100000">
                        <a14:foregroundMark x1="17754" y1="26909" x2="30797" y2="23636"/>
                        <a14:foregroundMark x1="41667" y1="28364" x2="51449" y2="50182"/>
                        <a14:foregroundMark x1="63406" y1="37818" x2="85870" y2="64364"/>
                        <a14:foregroundMark x1="60870" y1="40364" x2="52174" y2="63273"/>
                        <a14:foregroundMark x1="56522" y1="66545" x2="59783" y2="59636"/>
                        <a14:foregroundMark x1="17754" y1="88000" x2="14493" y2="90182"/>
                        <a14:foregroundMark x1="44565" y1="76000" x2="71014" y2="77455"/>
                        <a14:foregroundMark x1="45652" y1="73818" x2="81522" y2="70909"/>
                        <a14:foregroundMark x1="55435" y1="78182" x2="55797" y2="88000"/>
                        <a14:foregroundMark x1="60870" y1="77455" x2="60145" y2="86909"/>
                        <a14:foregroundMark x1="64130" y1="86182" x2="82609" y2="86182"/>
                        <a14:foregroundMark x1="61957" y1="33818" x2="76449" y2="33818"/>
                        <a14:foregroundMark x1="87319" y1="58909" x2="92391" y2="67636"/>
                        <a14:foregroundMark x1="58696" y1="15273" x2="61232" y2="18182"/>
                        <a14:foregroundMark x1="62319" y1="18182" x2="67391" y2="16000"/>
                        <a14:foregroundMark x1="59783" y1="20364" x2="61232" y2="21455"/>
                        <a14:foregroundMark x1="55797" y1="7636" x2="55797" y2="2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32" y="456034"/>
            <a:ext cx="4427764" cy="44117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599" y="954923"/>
            <a:ext cx="4059231" cy="3912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4959" y="5850372"/>
            <a:ext cx="1145772" cy="526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Boy, </a:t>
            </a:r>
            <a:endParaRPr lang="zh-CN" altLang="en-US" sz="2800" dirty="0">
              <a:latin typeface="Verdana" panose="020B0604030504040204" pitchFamily="34" charset="0"/>
              <a:ea typeface="Hand Of Sean" panose="020005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6129" y="5853917"/>
            <a:ext cx="1059982" cy="53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boy,</a:t>
            </a:r>
            <a:endParaRPr lang="zh-CN" altLang="en-US" sz="2800" dirty="0">
              <a:latin typeface="Verdana" panose="020B0604030504040204" pitchFamily="34" charset="0"/>
              <a:ea typeface="Hand Of Sean" panose="020005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4640" y="5869157"/>
            <a:ext cx="998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</a:t>
            </a:r>
            <a:endParaRPr lang="zh-CN" altLang="en-US" sz="2800" dirty="0">
              <a:latin typeface="Verdana" panose="020B0604030504040204" pitchFamily="34" charset="0"/>
              <a:ea typeface="Hand Of Sean" panose="020005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9074" y="5857462"/>
            <a:ext cx="1134526" cy="51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boy,</a:t>
            </a:r>
            <a:endParaRPr lang="zh-CN" altLang="en-US" sz="2800" dirty="0">
              <a:latin typeface="Verdana" panose="020B0604030504040204" pitchFamily="34" charset="0"/>
              <a:ea typeface="Hand Of Sean" panose="020005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35095" y="5853917"/>
            <a:ext cx="107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boy,</a:t>
            </a:r>
            <a:endParaRPr lang="zh-CN" altLang="en-US" sz="2800" dirty="0">
              <a:latin typeface="Verdana" panose="020B0604030504040204" pitchFamily="34" charset="0"/>
              <a:ea typeface="Hand Of Sean" panose="02000500000000000000" pitchFamily="2" charset="-122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643823"/>
      </p:ext>
    </p:extLst>
  </p:cSld>
  <p:clrMapOvr>
    <a:masterClrMapping/>
  </p:clrMapOvr>
  <p:transition advTm="1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2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75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76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77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78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9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4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50"/>
                            </p:stCondLst>
                            <p:childTnLst>
                              <p:par>
                                <p:cTn id="92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50"/>
                            </p:stCondLst>
                            <p:childTnLst>
                              <p:par>
                                <p:cTn id="98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50"/>
                            </p:stCondLst>
                            <p:childTnLst>
                              <p:par>
                                <p:cTn id="104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50"/>
                            </p:stCondLst>
                            <p:childTnLst>
                              <p:par>
                                <p:cTn id="110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550"/>
                            </p:stCondLst>
                            <p:childTnLst>
                              <p:par>
                                <p:cTn id="116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34" l="704" r="100000">
                        <a14:foregroundMark x1="45775" y1="34432" x2="45775" y2="34432"/>
                        <a14:foregroundMark x1="53873" y1="26740" x2="53873" y2="26740"/>
                        <a14:foregroundMark x1="57042" y1="28205" x2="57042" y2="28205"/>
                        <a14:foregroundMark x1="19718" y1="49817" x2="19718" y2="49817"/>
                        <a14:foregroundMark x1="30634" y1="50549" x2="30634" y2="50549"/>
                        <a14:foregroundMark x1="33803" y1="50549" x2="33803" y2="50549"/>
                        <a14:foregroundMark x1="35915" y1="53846" x2="35915" y2="53846"/>
                        <a14:foregroundMark x1="43662" y1="51282" x2="43662" y2="51282"/>
                        <a14:foregroundMark x1="47183" y1="55311" x2="47183" y2="55311"/>
                        <a14:foregroundMark x1="51761" y1="32967" x2="51761" y2="32967"/>
                        <a14:foregroundMark x1="59155" y1="33700" x2="59155" y2="33700"/>
                        <a14:foregroundMark x1="53873" y1="51648" x2="53873" y2="51648"/>
                        <a14:foregroundMark x1="59155" y1="53114" x2="59155" y2="53114"/>
                        <a14:foregroundMark x1="53873" y1="48352" x2="53873" y2="48352"/>
                        <a14:foregroundMark x1="63732" y1="53114" x2="63732" y2="53114"/>
                        <a14:foregroundMark x1="69014" y1="56044" x2="69014" y2="56044"/>
                        <a14:foregroundMark x1="75000" y1="50549" x2="75000" y2="50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03" y="794085"/>
            <a:ext cx="4144655" cy="39841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9430" y="5515474"/>
            <a:ext cx="7809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don't care, and I won't change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myself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31465" y="5979462"/>
            <a:ext cx="543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don't want anybody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else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2" b="93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17" y="-227038"/>
            <a:ext cx="6105052" cy="61050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20" l="1361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106" y="461420"/>
            <a:ext cx="4649452" cy="46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35221"/>
      </p:ext>
    </p:extLst>
  </p:cSld>
  <p:clrMapOvr>
    <a:masterClrMapping/>
  </p:clrMapOvr>
  <p:transition advTm="1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7568" y="5238512"/>
            <a:ext cx="696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I don't plan to change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myself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064" y="673047"/>
            <a:ext cx="7503121" cy="42017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9082" y="5760031"/>
            <a:ext cx="4531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be with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anybody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2936" y="6235125"/>
            <a:ext cx="3347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Computer </a:t>
            </a:r>
            <a:r>
              <a:rPr lang="en-US" altLang="zh-CN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</a:t>
            </a:r>
            <a:r>
              <a:rPr lang="en-US" altLang="zh-CN" sz="28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zh-CN" altLang="en-US" sz="2800" dirty="0">
              <a:solidFill>
                <a:prstClr val="black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171705"/>
      </p:ext>
    </p:extLst>
  </p:cSld>
  <p:clrMapOvr>
    <a:masterClrMapping/>
  </p:clrMapOvr>
  <p:transition advTm="1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9368" y="5963540"/>
            <a:ext cx="753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fell in love with the man of the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7655" y="5976090"/>
            <a:ext cx="847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I've got a thing for my laptop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computer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7514" y="5966486"/>
            <a:ext cx="1003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I'm so in love with the man of the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9941" y="5967224"/>
            <a:ext cx="8911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only one who brings me joy is my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computer</a:t>
            </a:r>
            <a:endParaRPr lang="zh-CN" altLang="en-US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06" y="818148"/>
            <a:ext cx="3954728" cy="45479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lum contrast="-20000"/>
          </a:blip>
          <a:stretch>
            <a:fillRect/>
          </a:stretch>
        </p:blipFill>
        <p:spPr>
          <a:xfrm rot="19582720">
            <a:off x="1786410" y="1446544"/>
            <a:ext cx="895478" cy="6844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35744">
            <a:off x="8327705" y="1890210"/>
            <a:ext cx="610595" cy="8629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71078">
            <a:off x="9599663" y="987266"/>
            <a:ext cx="1042193" cy="10426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95982">
            <a:off x="1402051" y="4144241"/>
            <a:ext cx="830079" cy="8304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16978">
            <a:off x="9815166" y="3933842"/>
            <a:ext cx="797665" cy="6993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21309">
            <a:off x="2779832" y="3061444"/>
            <a:ext cx="627162" cy="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17641"/>
      </p:ext>
    </p:extLst>
  </p:cSld>
  <p:clrMapOvr>
    <a:masterClrMapping/>
  </p:clrMapOvr>
  <p:transition spd="med" advTm="1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4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1230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1430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animRot by="120000">
                                      <p:cBhvr>
                                        <p:cTn id="9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9368" y="5963540"/>
            <a:ext cx="753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fell in love with the man of the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7655" y="5976090"/>
            <a:ext cx="847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I've got a thing for my laptop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computer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7514" y="5966486"/>
            <a:ext cx="1003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I'm so in love with the man of the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9941" y="5967224"/>
            <a:ext cx="8911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only one who brings me joy is my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computer</a:t>
            </a:r>
            <a:endParaRPr lang="zh-CN" altLang="en-US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4" b="100000" l="422" r="100000">
                        <a14:foregroundMark x1="9494" y1="96646" x2="9494" y2="9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87" y="-1155033"/>
            <a:ext cx="6217073" cy="62564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48908">
            <a:off x="1505571" y="1071299"/>
            <a:ext cx="1061349" cy="7371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56460">
            <a:off x="1499977" y="4279850"/>
            <a:ext cx="875355" cy="6392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2520">
            <a:off x="10201320" y="4064152"/>
            <a:ext cx="860787" cy="86116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05039">
            <a:off x="9869054" y="805268"/>
            <a:ext cx="815262" cy="8706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56647">
            <a:off x="10727315" y="2609129"/>
            <a:ext cx="637650" cy="58392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62886">
            <a:off x="987838" y="2464368"/>
            <a:ext cx="882359" cy="8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7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0">
        <p:fade/>
      </p:transition>
    </mc:Choice>
    <mc:Fallback>
      <p:transition advTm="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8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4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68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Rot by="120000">
                                      <p:cBhvr>
                                        <p:cTn id="74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animRot by="120000">
                                      <p:cBhvr>
                                        <p:cTn id="80" dur="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40" fill="hold">
                                          <p:stCondLst>
                                            <p:cond delay="1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4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4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4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animRot by="120000">
                                      <p:cBhvr>
                                        <p:cTn id="86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4300"/>
                                  </p:stCondLst>
                                  <p:childTnLst>
                                    <p:animRot by="120000">
                                      <p:cBhvr>
                                        <p:cTn id="92" dur="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40" fill="hold">
                                          <p:stCondLst>
                                            <p:cond delay="1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4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4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4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14700"/>
                                  </p:stCondLst>
                                  <p:childTnLst>
                                    <p:animRot by="120000">
                                      <p:cBhvr>
                                        <p:cTn id="9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23476"/>
            <a:ext cx="171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Boy, </a:t>
            </a:r>
            <a:endParaRPr lang="zh-CN" altLang="en-US" sz="2800" dirty="0">
              <a:latin typeface="Verdana" panose="020B0604030504040204" pitchFamily="34" charset="0"/>
              <a:ea typeface="Hand Of Sean" panose="020005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4500" y="4739030"/>
            <a:ext cx="9115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I'm in love with my favorite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toy</a:t>
            </a:r>
            <a:endParaRPr lang="zh-CN" altLang="zh-CN" sz="2800" dirty="0">
              <a:latin typeface="Verdana" panose="020B0604030504040204" pitchFamily="34" charset="0"/>
              <a:ea typeface="Hand Of Sean" panose="020005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0141" y="5607312"/>
            <a:ext cx="10063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Can't go a day without Computer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</a:t>
            </a:r>
            <a:endParaRPr lang="zh-CN" altLang="en-US" sz="2800" dirty="0">
              <a:latin typeface="Verdana" panose="020B0604030504040204" pitchFamily="34" charset="0"/>
              <a:ea typeface="Hand Of Sean" panose="02000500000000000000" pitchFamily="2" charset="-122"/>
              <a:cs typeface="Verdana" panose="020B060403050404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7195" r="6250" b="12210"/>
          <a:stretch/>
        </p:blipFill>
        <p:spPr>
          <a:xfrm>
            <a:off x="8023123" y="1600454"/>
            <a:ext cx="3583858" cy="3400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54" y="869237"/>
            <a:ext cx="3215849" cy="32158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60"/>
            <a:ext cx="3429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857250" y="3823476"/>
            <a:ext cx="171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boy,</a:t>
            </a:r>
            <a:endParaRPr lang="zh-CN" altLang="en-US" sz="2800" dirty="0">
              <a:latin typeface="Verdana" panose="020B0604030504040204" pitchFamily="34" charset="0"/>
              <a:ea typeface="Hand Of Sean" panose="020005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1170" y="3823476"/>
            <a:ext cx="171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boy,</a:t>
            </a:r>
            <a:endParaRPr lang="zh-CN" altLang="en-US" sz="2800" dirty="0">
              <a:latin typeface="Verdana" panose="020B0604030504040204" pitchFamily="34" charset="0"/>
              <a:ea typeface="Hand Of Sean" panose="020005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5781" y="3838716"/>
            <a:ext cx="171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</a:t>
            </a:r>
            <a:endParaRPr lang="zh-CN" altLang="en-US" sz="2800" dirty="0">
              <a:latin typeface="Verdana" panose="020B0604030504040204" pitchFamily="34" charset="0"/>
              <a:ea typeface="Hand Of Sean" panose="02000500000000000000" pitchFamily="2" charset="-122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76813"/>
      </p:ext>
    </p:extLst>
  </p:cSld>
  <p:clrMapOvr>
    <a:masterClrMapping/>
  </p:clrMapOvr>
  <p:transition spd="med" advTm="110">
    <p:fade/>
    <p:sndAc>
      <p:stSnd>
        <p:snd r:embed="rId2" name="Poppy-Computer Bo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9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4330" y="5359382"/>
            <a:ext cx="9681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only one who brings me joy is my computer</a:t>
            </a:r>
            <a:endParaRPr lang="zh-CN" altLang="zh-CN" sz="2800" dirty="0" smtClean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3763" y="5983242"/>
            <a:ext cx="9972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only one who brings me joy is my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computer boy</a:t>
            </a:r>
            <a:endParaRPr lang="zh-CN" altLang="en-US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64" y="718227"/>
            <a:ext cx="3303770" cy="4516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284" l="0" r="100000">
                        <a14:foregroundMark x1="40506" y1="23457" x2="40506" y2="23457"/>
                        <a14:foregroundMark x1="44304" y1="22963" x2="44304" y2="22963"/>
                        <a14:foregroundMark x1="44937" y1="19753" x2="44937" y2="19753"/>
                        <a14:foregroundMark x1="54430" y1="21975" x2="54430" y2="21975"/>
                        <a14:foregroundMark x1="51477" y1="24691" x2="51477" y2="24691"/>
                        <a14:foregroundMark x1="50211" y1="27407" x2="50211" y2="27407"/>
                        <a14:foregroundMark x1="20886" y1="67654" x2="20886" y2="67654"/>
                        <a14:foregroundMark x1="33333" y1="69383" x2="33333" y2="69383"/>
                        <a14:foregroundMark x1="30591" y1="72840" x2="30591" y2="72840"/>
                        <a14:foregroundMark x1="32911" y1="73333" x2="32911" y2="73333"/>
                        <a14:foregroundMark x1="47257" y1="75062" x2="47257" y2="75062"/>
                        <a14:foregroundMark x1="41561" y1="82222" x2="41561" y2="82222"/>
                        <a14:foregroundMark x1="52532" y1="83457" x2="52532" y2="83457"/>
                        <a14:foregroundMark x1="47257" y1="81728" x2="47257" y2="81728"/>
                        <a14:foregroundMark x1="51477" y1="78272" x2="51477" y2="78272"/>
                        <a14:foregroundMark x1="59283" y1="79506" x2="59283" y2="79506"/>
                        <a14:foregroundMark x1="62025" y1="76790" x2="62025" y2="76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26" y="1157577"/>
            <a:ext cx="4257629" cy="363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2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64" tmFilter="0, 0; 0.125,0.2665; 0.25,0.4; 0.375,0.465; 0.5,0.5;  0.625,0.535; 0.75,0.6; 0.875,0.7335; 1,1">
                                          <p:stCondLst>
                                            <p:cond delay="5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82" tmFilter="0, 0; 0.125,0.2665; 0.25,0.4; 0.375,0.465; 0.5,0.5;  0.625,0.535; 0.75,0.6; 0.875,0.7335; 1,1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9" tmFilter="0, 0; 0.125,0.2665; 0.25,0.4; 0.375,0.465; 0.5,0.5;  0.625,0.535; 0.75,0.6; 0.875,0.7335; 1,1">
                                          <p:stCondLst>
                                            <p:cond delay="14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2">
                                          <p:stCondLst>
                                            <p:cond delay="5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41" decel="50000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2">
                                          <p:stCondLst>
                                            <p:cond delay="11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41" de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2">
                                          <p:stCondLst>
                                            <p:cond delay="13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41" decel="50000">
                                          <p:stCondLst>
                                            <p:cond delay="141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2">
                                          <p:stCondLst>
                                            <p:cond delay="15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41" decel="50000">
                                          <p:stCondLst>
                                            <p:cond delay="15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5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39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709" y="10939"/>
            <a:ext cx="12165292" cy="2049187"/>
            <a:chOff x="26708" y="10939"/>
            <a:chExt cx="12165292" cy="2049186"/>
          </a:xfrm>
        </p:grpSpPr>
        <p:pic>
          <p:nvPicPr>
            <p:cNvPr id="314" name="上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26708" y="10939"/>
              <a:ext cx="7156493" cy="204918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7221508" y="19050"/>
              <a:ext cx="4970492" cy="1840053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26709" y="4876990"/>
            <a:ext cx="12149527" cy="1987233"/>
            <a:chOff x="26708" y="4876989"/>
            <a:chExt cx="12149526" cy="1987233"/>
          </a:xfrm>
        </p:grpSpPr>
        <p:pic>
          <p:nvPicPr>
            <p:cNvPr id="319" name="图片 3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08" y="4876989"/>
              <a:ext cx="7156493" cy="198723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93408" y="4876989"/>
              <a:ext cx="4982826" cy="1987233"/>
            </a:xfrm>
            <a:prstGeom prst="rect">
              <a:avLst/>
            </a:prstGeom>
          </p:spPr>
        </p:pic>
      </p:grpSp>
      <p:sp>
        <p:nvSpPr>
          <p:cNvPr id="35" name="矩形 34"/>
          <p:cNvSpPr/>
          <p:nvPr/>
        </p:nvSpPr>
        <p:spPr>
          <a:xfrm>
            <a:off x="2435607" y="2708001"/>
            <a:ext cx="7320787" cy="964743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altLang="zh-CN" sz="48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 !</a:t>
            </a:r>
            <a:endParaRPr lang="en-US" altLang="zh-CN" sz="4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split dir="in"/>
    <p:sndAc>
      <p:endSnd/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493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93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493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93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486" y="5906801"/>
            <a:ext cx="9394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smile at him while I turn him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8511" y="5936022"/>
            <a:ext cx="12714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I'm so happy until Computer's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gone</a:t>
            </a:r>
            <a:endParaRPr lang="zh-CN" altLang="en-US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348511" y="216445"/>
            <a:ext cx="8048491" cy="5496792"/>
            <a:chOff x="477377" y="177859"/>
            <a:chExt cx="6959156" cy="495914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4" b="99599" l="4430" r="985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377" y="1536694"/>
              <a:ext cx="2278436" cy="3600314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2547202" y="177859"/>
              <a:ext cx="4889331" cy="2271252"/>
              <a:chOff x="2547202" y="598077"/>
              <a:chExt cx="4889331" cy="2271252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5" t="14194" r="2722" b="10242"/>
              <a:stretch/>
            </p:blipFill>
            <p:spPr>
              <a:xfrm>
                <a:off x="3668080" y="598077"/>
                <a:ext cx="3768453" cy="227125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6" name="椭圆 5"/>
              <p:cNvSpPr/>
              <p:nvPr/>
            </p:nvSpPr>
            <p:spPr>
              <a:xfrm>
                <a:off x="2547202" y="2524532"/>
                <a:ext cx="208611" cy="182614"/>
              </a:xfrm>
              <a:prstGeom prst="ellipse">
                <a:avLst/>
              </a:prstGeom>
              <a:solidFill>
                <a:schemeClr val="bg1">
                  <a:lumMod val="75000"/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 flipV="1">
                <a:off x="2873860" y="2294675"/>
                <a:ext cx="327690" cy="288361"/>
              </a:xfrm>
              <a:prstGeom prst="ellipse">
                <a:avLst/>
              </a:prstGeom>
              <a:solidFill>
                <a:schemeClr val="bg1">
                  <a:lumMod val="75000"/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 flipV="1">
                <a:off x="3422836" y="2043250"/>
                <a:ext cx="380352" cy="314324"/>
              </a:xfrm>
              <a:prstGeom prst="ellipse">
                <a:avLst/>
              </a:prstGeom>
              <a:solidFill>
                <a:schemeClr val="bg1">
                  <a:lumMod val="75000"/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246" y="1364499"/>
            <a:ext cx="3941567" cy="39309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90" y="1556315"/>
            <a:ext cx="3793123" cy="284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85060"/>
      </p:ext>
    </p:extLst>
  </p:cSld>
  <p:clrMapOvr>
    <a:masterClrMapping/>
  </p:clrMapOvr>
  <p:transition spd="med" advTm="7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path" presetSubtype="0" accel="50000" decel="5000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-4.92444E-6 0.04645 L 0.2616 -0.19228 C 0.31671 -0.24613 0.39878 -0.2771 0.48476 -0.2771 C 0.5826 -0.2771 0.66064 -0.24613 0.71574 -0.19228 L 0.9776 0.04645 " pathEditMode="relative" rAng="0" ptsTypes="FffFF">
                                      <p:cBhvr>
                                        <p:cTn id="31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80" y="-1617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3006" y="5372296"/>
            <a:ext cx="10450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don't care, and I won't change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myself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06198" y="5987849"/>
            <a:ext cx="6343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don't want anybody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else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63" y="397975"/>
            <a:ext cx="3877970" cy="4731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46" y="819139"/>
            <a:ext cx="3888889" cy="3888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789">
                        <a14:foregroundMark x1="60338" y1="21690" x2="60338" y2="21690"/>
                        <a14:foregroundMark x1="65190" y1="25915" x2="70253" y2="34930"/>
                        <a14:foregroundMark x1="49367" y1="43380" x2="45359" y2="33803"/>
                        <a14:foregroundMark x1="48945" y1="31831" x2="60338" y2="23380"/>
                        <a14:foregroundMark x1="49367" y1="44225" x2="67932" y2="43380"/>
                        <a14:foregroundMark x1="62447" y1="34930" x2="62447" y2="34930"/>
                        <a14:foregroundMark x1="62025" y1="31268" x2="62025" y2="31268"/>
                        <a14:foregroundMark x1="59283" y1="36338" x2="61181" y2="41690"/>
                        <a14:foregroundMark x1="55696" y1="33803" x2="56540" y2="39718"/>
                        <a14:foregroundMark x1="53376" y1="33803" x2="51266" y2="36901"/>
                        <a14:foregroundMark x1="21097" y1="23380" x2="30169" y2="23380"/>
                        <a14:foregroundMark x1="63502" y1="21127" x2="71730" y2="27606"/>
                        <a14:foregroundMark x1="12447" y1="70141" x2="12447" y2="70141"/>
                        <a14:foregroundMark x1="73418" y1="13803" x2="85654" y2="27606"/>
                        <a14:foregroundMark x1="41561" y1="11831" x2="61181" y2="16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98" y="519191"/>
            <a:ext cx="6155329" cy="461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458" y1="12912" x2="64314" y2="9900"/>
                        <a14:foregroundMark x1="63782" y1="9900" x2="18908" y2="2009"/>
                        <a14:foregroundMark x1="65513" y1="11047" x2="77763" y2="717"/>
                        <a14:foregroundMark x1="64314" y1="11621" x2="75499" y2="14060"/>
                        <a14:foregroundMark x1="1598" y1="20086" x2="12783" y2="14634"/>
                        <a14:foregroundMark x1="12783" y1="14634" x2="90679" y2="14060"/>
                        <a14:foregroundMark x1="91212" y1="14634" x2="98535" y2="20086"/>
                        <a14:foregroundMark x1="98003" y1="20660" x2="98535" y2="84075"/>
                        <a14:foregroundMark x1="98003" y1="83501" x2="95206" y2="91966"/>
                        <a14:foregroundMark x1="95206" y1="91392" x2="86152" y2="93687"/>
                        <a14:foregroundMark x1="86152" y1="93687" x2="74434" y2="99139"/>
                        <a14:foregroundMark x1="74434" y1="99139" x2="26764" y2="99139"/>
                        <a14:foregroundMark x1="15047" y1="96126" x2="4927" y2="93113"/>
                        <a14:foregroundMark x1="5459" y1="93113" x2="399" y2="85940"/>
                        <a14:foregroundMark x1="399" y1="85940" x2="399" y2="47920"/>
                        <a14:foregroundMark x1="2130" y1="20660" x2="399" y2="24964"/>
                        <a14:foregroundMark x1="3728" y1="23673" x2="27830" y2="15208"/>
                        <a14:foregroundMark x1="26764" y1="15925" x2="88948" y2="17647"/>
                        <a14:foregroundMark x1="2130" y1="27977" x2="3196" y2="83501"/>
                        <a14:foregroundMark x1="5992" y1="27403" x2="5992" y2="82927"/>
                        <a14:foregroundMark x1="3196" y1="82927" x2="5992" y2="56385"/>
                        <a14:foregroundMark x1="3728" y1="36442" x2="3728" y2="59397"/>
                        <a14:foregroundMark x1="5992" y1="27977" x2="13848" y2="20086"/>
                        <a14:foregroundMark x1="19441" y1="19512" x2="58189" y2="18221"/>
                        <a14:foregroundMark x1="59254" y1="20086" x2="91744" y2="23673"/>
                        <a14:foregroundMark x1="94541" y1="31564" x2="87883" y2="82927"/>
                        <a14:foregroundMark x1="84554" y1="32138" x2="85087" y2="82927"/>
                        <a14:foregroundMark x1="94008" y1="59971" x2="94008" y2="82209"/>
                        <a14:foregroundMark x1="89614" y1="32712" x2="89614" y2="32712"/>
                        <a14:foregroundMark x1="88948" y1="46055" x2="88948" y2="46055"/>
                        <a14:foregroundMark x1="78961" y1="88235" x2="8256" y2="84648"/>
                        <a14:foregroundMark x1="15579" y1="88953" x2="65513" y2="89527"/>
                        <a14:foregroundMark x1="22903" y1="21951" x2="72170" y2="22525"/>
                        <a14:foregroundMark x1="73901" y1="24390" x2="81758" y2="27403"/>
                        <a14:foregroundMark x1="82290" y1="29125" x2="81758" y2="76184"/>
                        <a14:foregroundMark x1="85087" y1="93113" x2="41411" y2="91392"/>
                        <a14:foregroundMark x1="2130" y1="67719" x2="4927" y2="89527"/>
                        <a14:foregroundMark x1="12250" y1="91392" x2="69907" y2="94405"/>
                        <a14:foregroundMark x1="56991" y1="72597" x2="56991" y2="72597"/>
                        <a14:foregroundMark x1="62051" y1="56385" x2="62051" y2="56385"/>
                        <a14:foregroundMark x1="39148" y1="53228" x2="41944" y2="45481"/>
                        <a14:foregroundMark x1="47004" y1="45481" x2="61518" y2="61693"/>
                        <a14:foregroundMark x1="60453" y1="47202" x2="60453" y2="47202"/>
                        <a14:foregroundMark x1="54194" y1="41176" x2="54194" y2="41176"/>
                        <a14:foregroundMark x1="51398" y1="46628" x2="51398" y2="46628"/>
                        <a14:foregroundMark x1="57656" y1="54519" x2="62051" y2="49067"/>
                        <a14:foregroundMark x1="55393" y1="49067" x2="55393" y2="49067"/>
                        <a14:foregroundMark x1="34621" y1="47920" x2="34621" y2="47920"/>
                        <a14:foregroundMark x1="35153" y1="44189" x2="26764" y2="55093"/>
                        <a14:foregroundMark x1="35686" y1="29699" x2="29028" y2="29699"/>
                        <a14:foregroundMark x1="54860" y1="29699" x2="60453" y2="29699"/>
                        <a14:foregroundMark x1="29028" y1="46055" x2="40746" y2="41176"/>
                        <a14:backgroundMark x1="34088" y1="2009" x2="23968" y2="1435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75" y="721481"/>
            <a:ext cx="4292560" cy="398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15712"/>
      </p:ext>
    </p:extLst>
  </p:cSld>
  <p:clrMapOvr>
    <a:masterClrMapping/>
  </p:clrMapOvr>
  <p:transition spd="med" advTm="9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485" y="-612981"/>
            <a:ext cx="6858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6222" y="5360127"/>
            <a:ext cx="9440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fell in love with the man of the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0972" y="5983409"/>
            <a:ext cx="1079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I've got a thing for my laptop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computer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338" y1="11429" x2="10759" y2="69524"/>
                        <a14:foregroundMark x1="10338" y1="67619" x2="14768" y2="70794"/>
                        <a14:foregroundMark x1="13502" y1="70159" x2="211" y2="90159"/>
                        <a14:foregroundMark x1="9494" y1="12063" x2="12025" y2="1905"/>
                        <a14:foregroundMark x1="12025" y1="1905" x2="15612" y2="0"/>
                        <a14:foregroundMark x1="13080" y1="635" x2="86076" y2="0"/>
                        <a14:foregroundMark x1="88186" y1="4127" x2="90928" y2="13333"/>
                        <a14:foregroundMark x1="90928" y1="13333" x2="90084" y2="65714"/>
                        <a14:foregroundMark x1="90084" y1="65714" x2="86076" y2="71746"/>
                        <a14:foregroundMark x1="86498" y1="71746" x2="99789" y2="89524"/>
                        <a14:foregroundMark x1="98523" y1="88254" x2="99789" y2="88889"/>
                        <a14:foregroundMark x1="99367" y1="89524" x2="99789" y2="99365"/>
                        <a14:foregroundMark x1="1899" y1="94286" x2="3376" y2="98730"/>
                        <a14:foregroundMark x1="3797" y1="98095" x2="97890" y2="98730"/>
                        <a14:foregroundMark x1="90928" y1="90159" x2="80380" y2="89524"/>
                        <a14:foregroundMark x1="87764" y1="95556" x2="90928" y2="94921"/>
                        <a14:foregroundMark x1="86076" y1="94921" x2="86076" y2="94921"/>
                        <a14:foregroundMark x1="82489" y1="94921" x2="82489" y2="94921"/>
                        <a14:foregroundMark x1="18776" y1="70159" x2="86076" y2="68889"/>
                        <a14:foregroundMark x1="11603" y1="12698" x2="11603" y2="35238"/>
                        <a14:foregroundMark x1="87342" y1="13333" x2="88819" y2="55556"/>
                        <a14:foregroundMark x1="21308" y1="76190" x2="88186" y2="85397"/>
                        <a14:foregroundMark x1="4219" y1="87619" x2="84810" y2="72381"/>
                        <a14:foregroundMark x1="23629" y1="73651" x2="64557" y2="72381"/>
                        <a14:foregroundMark x1="43882" y1="84127" x2="63291" y2="85397"/>
                        <a14:foregroundMark x1="47257" y1="80952" x2="53586" y2="82222"/>
                        <a14:backgroundMark x1="5063" y1="16508" x2="5063" y2="16508"/>
                        <a14:backgroundMark x1="2321" y1="32381" x2="2321" y2="32381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47" y="1177907"/>
            <a:ext cx="5464284" cy="36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89908"/>
      </p:ext>
    </p:extLst>
  </p:cSld>
  <p:clrMapOvr>
    <a:masterClrMapping/>
  </p:clrMapOvr>
  <p:transition spd="med" advClick="0" advTm="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435" y="5553401"/>
            <a:ext cx="7584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I'm so in love with the man of the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4442" y="6030631"/>
            <a:ext cx="9817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only one who brings me joy is my computer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257" y="255181"/>
            <a:ext cx="4885824" cy="5048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87" y="131082"/>
            <a:ext cx="6042560" cy="542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51631"/>
      </p:ext>
    </p:extLst>
  </p:cSld>
  <p:clrMapOvr>
    <a:masterClrMapping/>
  </p:clrMapOvr>
  <p:transition spd="med" advTm="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4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64" y="377755"/>
            <a:ext cx="7124095" cy="5343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104145" y="5818841"/>
            <a:ext cx="1145772" cy="526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Boy, </a:t>
            </a:r>
            <a:endParaRPr lang="zh-CN" altLang="en-US" sz="2800" dirty="0">
              <a:latin typeface="Verdana" panose="020B0604030504040204" pitchFamily="34" charset="0"/>
              <a:ea typeface="Hand Of Sean" panose="020005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5315" y="5822386"/>
            <a:ext cx="1059982" cy="53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boy,</a:t>
            </a:r>
            <a:endParaRPr lang="zh-CN" altLang="en-US" sz="2800" dirty="0">
              <a:latin typeface="Verdana" panose="020B0604030504040204" pitchFamily="34" charset="0"/>
              <a:ea typeface="Hand Of Sean" panose="020005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3826" y="5837626"/>
            <a:ext cx="998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</a:t>
            </a:r>
            <a:endParaRPr lang="zh-CN" altLang="en-US" sz="2800" dirty="0">
              <a:latin typeface="Verdana" panose="020B0604030504040204" pitchFamily="34" charset="0"/>
              <a:ea typeface="Hand Of Sean" panose="020005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8260" y="5825931"/>
            <a:ext cx="1134526" cy="51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boy,</a:t>
            </a:r>
            <a:endParaRPr lang="zh-CN" altLang="en-US" sz="2800" dirty="0">
              <a:latin typeface="Verdana" panose="020B0604030504040204" pitchFamily="34" charset="0"/>
              <a:ea typeface="Hand Of Sean" panose="020005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24281" y="5822386"/>
            <a:ext cx="107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boy,</a:t>
            </a:r>
            <a:endParaRPr lang="zh-CN" altLang="en-US" sz="2800" dirty="0">
              <a:latin typeface="Verdana" panose="020B0604030504040204" pitchFamily="34" charset="0"/>
              <a:ea typeface="Hand Of Sean" panose="02000500000000000000" pitchFamily="2" charset="-122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446425"/>
      </p:ext>
    </p:extLst>
  </p:cSld>
  <p:clrMapOvr>
    <a:masterClrMapping/>
  </p:clrMapOvr>
  <p:transition advTm="3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9294" y="5940448"/>
            <a:ext cx="1076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I'm trying not to get attached to you (Attached to you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6287" y="5913412"/>
            <a:ext cx="10972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 no one else gets me like you do (Like you do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zh-CN" altLang="en-US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9198" y1="95261" x2="19198" y2="95261"/>
                        <a14:foregroundMark x1="73840" y1="95735" x2="73840" y2="95735"/>
                        <a14:foregroundMark x1="23840" y1="91469" x2="23840" y2="91469"/>
                        <a14:foregroundMark x1="25105" y1="95261" x2="25105" y2="95261"/>
                        <a14:foregroundMark x1="22574" y1="97630" x2="22574" y2="97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72" y="409945"/>
            <a:ext cx="3744685" cy="50008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7764" y1="15565" x2="37764" y2="15565"/>
                        <a14:foregroundMark x1="39873" y1="13006" x2="39873" y2="13006"/>
                        <a14:foregroundMark x1="71941" y1="13859" x2="71941" y2="13859"/>
                        <a14:foregroundMark x1="77426" y1="11514" x2="77426" y2="11514"/>
                        <a14:foregroundMark x1="80591" y1="9808" x2="80591" y2="9808"/>
                        <a14:foregroundMark x1="82700" y1="8955" x2="82700" y2="8955"/>
                        <a14:foregroundMark x1="58017" y1="57783" x2="58017" y2="57783"/>
                        <a14:foregroundMark x1="60759" y1="54797" x2="60759" y2="54797"/>
                        <a14:foregroundMark x1="17089" y1="34755" x2="17089" y2="34755"/>
                        <a14:foregroundMark x1="20886" y1="28998" x2="20886" y2="28998"/>
                        <a14:foregroundMark x1="15823" y1="29424" x2="15823" y2="29424"/>
                        <a14:foregroundMark x1="13713" y1="33475" x2="13713" y2="33475"/>
                        <a14:foregroundMark x1="20464" y1="33475" x2="20464" y2="33475"/>
                        <a14:foregroundMark x1="86076" y1="47335" x2="86076" y2="47335"/>
                        <a14:foregroundMark x1="86076" y1="44350" x2="86076" y2="44350"/>
                        <a14:foregroundMark x1="82700" y1="72708" x2="82700" y2="72708"/>
                        <a14:foregroundMark x1="58439" y1="72281" x2="58439" y2="72281"/>
                        <a14:foregroundMark x1="23207" y1="63113" x2="23207" y2="63113"/>
                        <a14:foregroundMark x1="17511" y1="63539" x2="17511" y2="63539"/>
                        <a14:foregroundMark x1="14135" y1="65245" x2="14135" y2="65245"/>
                        <a14:foregroundMark x1="24895" y1="91898" x2="24895" y2="91898"/>
                        <a14:foregroundMark x1="27004" y1="87846" x2="27004" y2="87846"/>
                        <a14:foregroundMark x1="52110" y1="93177" x2="52110" y2="93177"/>
                        <a14:foregroundMark x1="83122" y1="87846" x2="83122" y2="87846"/>
                        <a14:foregroundMark x1="8861" y1="71855" x2="8861" y2="71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08" y="192505"/>
            <a:ext cx="5764189" cy="570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89399"/>
      </p:ext>
    </p:extLst>
  </p:cSld>
  <p:clrMapOvr>
    <a:masterClrMapping/>
  </p:clrMapOvr>
  <p:transition advTm="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70" y="408563"/>
            <a:ext cx="8490842" cy="47548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7261" y="5767848"/>
            <a:ext cx="995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you glow on my face you make me come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alive</a:t>
            </a:r>
            <a:endParaRPr lang="zh-CN" altLang="zh-CN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9764" y="5810040"/>
            <a:ext cx="8193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want your floppy disk to be my hard </a:t>
            </a:r>
            <a:r>
              <a:rPr lang="en-US" altLang="zh-CN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</a:t>
            </a:r>
            <a:endParaRPr lang="zh-CN" altLang="en-US" sz="28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5" y="1339020"/>
            <a:ext cx="3387214" cy="3428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870" y="1339020"/>
            <a:ext cx="2784822" cy="3149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右箭头 5"/>
          <p:cNvSpPr/>
          <p:nvPr/>
        </p:nvSpPr>
        <p:spPr>
          <a:xfrm>
            <a:off x="4983356" y="2318191"/>
            <a:ext cx="2126512" cy="1190847"/>
          </a:xfrm>
          <a:prstGeom prst="rightArrow">
            <a:avLst/>
          </a:prstGeom>
          <a:solidFill>
            <a:srgbClr val="55D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99273"/>
      </p:ext>
    </p:extLst>
  </p:cSld>
  <p:clrMapOvr>
    <a:masterClrMapping/>
  </p:clrMapOvr>
  <p:transition advTm="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412</Words>
  <Application>Microsoft Office PowerPoint</Application>
  <PresentationFormat>自定义</PresentationFormat>
  <Paragraphs>62</Paragraphs>
  <Slides>21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041</dc:title>
  <dc:creator>杨博钧</dc:creator>
  <cp:lastModifiedBy>Administraor</cp:lastModifiedBy>
  <cp:revision>386</cp:revision>
  <dcterms:created xsi:type="dcterms:W3CDTF">2016-11-28T22:18:00Z</dcterms:created>
  <dcterms:modified xsi:type="dcterms:W3CDTF">2018-07-14T14:49:49Z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