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61" r:id="rId3"/>
  </p:sldMasterIdLst>
  <p:sldIdLst>
    <p:sldId id="256" r:id="rId4"/>
    <p:sldId id="259" r:id="rId5"/>
    <p:sldId id="260" r:id="rId6"/>
    <p:sldId id="258" r:id="rId7"/>
    <p:sldId id="261" r:id="rId8"/>
    <p:sldId id="262" r:id="rId9"/>
    <p:sldId id="263" r:id="rId10"/>
    <p:sldId id="265" r:id="rId11"/>
    <p:sldId id="273" r:id="rId12"/>
    <p:sldId id="274" r:id="rId13"/>
    <p:sldId id="275" r:id="rId14"/>
    <p:sldId id="270" r:id="rId15"/>
    <p:sldId id="271" r:id="rId16"/>
    <p:sldId id="272" r:id="rId17"/>
    <p:sldId id="266" r:id="rId18"/>
    <p:sldId id="276" r:id="rId19"/>
    <p:sldId id="277" r:id="rId20"/>
    <p:sldId id="267" r:id="rId21"/>
    <p:sldId id="278" r:id="rId22"/>
    <p:sldId id="268" r:id="rId23"/>
    <p:sldId id="269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汉仪黑荔枝体简" panose="00020600040101010101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汉仪小麦体简" panose="00020600040101010101" charset="-122"/>
      <p:regular r:id="rId33"/>
    </p:embeddedFont>
    <p:embeddedFont>
      <p:font typeface="汉仪新蒂喜报行书" panose="02000500000000000000" charset="-122"/>
      <p:regular r:id="rId3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0" autoAdjust="0"/>
    <p:restoredTop sz="94660"/>
  </p:normalViewPr>
  <p:slideViewPr>
    <p:cSldViewPr>
      <p:cViewPr>
        <p:scale>
          <a:sx n="60" d="100"/>
          <a:sy n="60" d="100"/>
        </p:scale>
        <p:origin x="-1104" y="-6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278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48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26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922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709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33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836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178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749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319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88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092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394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718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743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86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968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4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851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503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637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1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044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7243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67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286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01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28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7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95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00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53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347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70800-E7D7-426F-93B8-9ED0B59AE76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9C850-AE23-4DC5-93AB-34AF79013B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" r="36177" b="12138"/>
          <a:stretch/>
        </p:blipFill>
        <p:spPr>
          <a:xfrm>
            <a:off x="-324544" y="-164554"/>
            <a:ext cx="971631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06D45-B6EF-44BF-B00A-A0BC26F78A17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69DAD-1A5C-4B25-A914-90D61D0AB28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066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657E-F3F8-4B9A-A944-DBD50BE9B1A8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46E6F-71D0-4B2A-8E3B-38017C3DD2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9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openxmlformats.org/officeDocument/2006/relationships/image" Target="../media/image27.jp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16"/>
          <p:cNvSpPr/>
          <p:nvPr/>
        </p:nvSpPr>
        <p:spPr>
          <a:xfrm>
            <a:off x="717086" y="1465294"/>
            <a:ext cx="7167283" cy="998444"/>
          </a:xfrm>
          <a:custGeom>
            <a:avLst/>
            <a:gdLst>
              <a:gd name="connsiteX0" fmla="*/ 0 w 7167283"/>
              <a:gd name="connsiteY0" fmla="*/ 1237130 h 1331259"/>
              <a:gd name="connsiteX1" fmla="*/ 564777 w 7167283"/>
              <a:gd name="connsiteY1" fmla="*/ 779930 h 1331259"/>
              <a:gd name="connsiteX2" fmla="*/ 605118 w 7167283"/>
              <a:gd name="connsiteY2" fmla="*/ 766483 h 1331259"/>
              <a:gd name="connsiteX3" fmla="*/ 645459 w 7167283"/>
              <a:gd name="connsiteY3" fmla="*/ 793377 h 1331259"/>
              <a:gd name="connsiteX4" fmla="*/ 699248 w 7167283"/>
              <a:gd name="connsiteY4" fmla="*/ 874059 h 1331259"/>
              <a:gd name="connsiteX5" fmla="*/ 753036 w 7167283"/>
              <a:gd name="connsiteY5" fmla="*/ 995083 h 1331259"/>
              <a:gd name="connsiteX6" fmla="*/ 793377 w 7167283"/>
              <a:gd name="connsiteY6" fmla="*/ 1156447 h 1331259"/>
              <a:gd name="connsiteX7" fmla="*/ 820271 w 7167283"/>
              <a:gd name="connsiteY7" fmla="*/ 1196789 h 1331259"/>
              <a:gd name="connsiteX8" fmla="*/ 847165 w 7167283"/>
              <a:gd name="connsiteY8" fmla="*/ 1277471 h 1331259"/>
              <a:gd name="connsiteX9" fmla="*/ 954742 w 7167283"/>
              <a:gd name="connsiteY9" fmla="*/ 1264024 h 1331259"/>
              <a:gd name="connsiteX10" fmla="*/ 1035424 w 7167283"/>
              <a:gd name="connsiteY10" fmla="*/ 1237130 h 1331259"/>
              <a:gd name="connsiteX11" fmla="*/ 1075765 w 7167283"/>
              <a:gd name="connsiteY11" fmla="*/ 1223683 h 1331259"/>
              <a:gd name="connsiteX12" fmla="*/ 1183342 w 7167283"/>
              <a:gd name="connsiteY12" fmla="*/ 1196789 h 1331259"/>
              <a:gd name="connsiteX13" fmla="*/ 1506071 w 7167283"/>
              <a:gd name="connsiteY13" fmla="*/ 1183342 h 1331259"/>
              <a:gd name="connsiteX14" fmla="*/ 1519518 w 7167283"/>
              <a:gd name="connsiteY14" fmla="*/ 995083 h 1331259"/>
              <a:gd name="connsiteX15" fmla="*/ 1532965 w 7167283"/>
              <a:gd name="connsiteY15" fmla="*/ 941294 h 1331259"/>
              <a:gd name="connsiteX16" fmla="*/ 1559859 w 7167283"/>
              <a:gd name="connsiteY16" fmla="*/ 860612 h 1331259"/>
              <a:gd name="connsiteX17" fmla="*/ 1586753 w 7167283"/>
              <a:gd name="connsiteY17" fmla="*/ 779930 h 1331259"/>
              <a:gd name="connsiteX18" fmla="*/ 1627095 w 7167283"/>
              <a:gd name="connsiteY18" fmla="*/ 685800 h 1331259"/>
              <a:gd name="connsiteX19" fmla="*/ 1653989 w 7167283"/>
              <a:gd name="connsiteY19" fmla="*/ 605118 h 1331259"/>
              <a:gd name="connsiteX20" fmla="*/ 1667436 w 7167283"/>
              <a:gd name="connsiteY20" fmla="*/ 564777 h 1331259"/>
              <a:gd name="connsiteX21" fmla="*/ 1721224 w 7167283"/>
              <a:gd name="connsiteY21" fmla="*/ 699247 h 1331259"/>
              <a:gd name="connsiteX22" fmla="*/ 1734671 w 7167283"/>
              <a:gd name="connsiteY22" fmla="*/ 739589 h 1331259"/>
              <a:gd name="connsiteX23" fmla="*/ 1748118 w 7167283"/>
              <a:gd name="connsiteY23" fmla="*/ 833718 h 1331259"/>
              <a:gd name="connsiteX24" fmla="*/ 1761565 w 7167283"/>
              <a:gd name="connsiteY24" fmla="*/ 1021977 h 1331259"/>
              <a:gd name="connsiteX25" fmla="*/ 1815353 w 7167283"/>
              <a:gd name="connsiteY25" fmla="*/ 1129553 h 1331259"/>
              <a:gd name="connsiteX26" fmla="*/ 1842248 w 7167283"/>
              <a:gd name="connsiteY26" fmla="*/ 1210236 h 1331259"/>
              <a:gd name="connsiteX27" fmla="*/ 1949824 w 7167283"/>
              <a:gd name="connsiteY27" fmla="*/ 1196789 h 1331259"/>
              <a:gd name="connsiteX28" fmla="*/ 2003612 w 7167283"/>
              <a:gd name="connsiteY28" fmla="*/ 1102659 h 1331259"/>
              <a:gd name="connsiteX29" fmla="*/ 2084295 w 7167283"/>
              <a:gd name="connsiteY29" fmla="*/ 1210236 h 1331259"/>
              <a:gd name="connsiteX30" fmla="*/ 2124636 w 7167283"/>
              <a:gd name="connsiteY30" fmla="*/ 1169894 h 1331259"/>
              <a:gd name="connsiteX31" fmla="*/ 2164977 w 7167283"/>
              <a:gd name="connsiteY31" fmla="*/ 1143000 h 1331259"/>
              <a:gd name="connsiteX32" fmla="*/ 2218765 w 7167283"/>
              <a:gd name="connsiteY32" fmla="*/ 1223683 h 1331259"/>
              <a:gd name="connsiteX33" fmla="*/ 2245659 w 7167283"/>
              <a:gd name="connsiteY33" fmla="*/ 1264024 h 1331259"/>
              <a:gd name="connsiteX34" fmla="*/ 2286000 w 7167283"/>
              <a:gd name="connsiteY34" fmla="*/ 1156447 h 1331259"/>
              <a:gd name="connsiteX35" fmla="*/ 2326342 w 7167283"/>
              <a:gd name="connsiteY35" fmla="*/ 1143000 h 1331259"/>
              <a:gd name="connsiteX36" fmla="*/ 2366683 w 7167283"/>
              <a:gd name="connsiteY36" fmla="*/ 1183342 h 1331259"/>
              <a:gd name="connsiteX37" fmla="*/ 2380130 w 7167283"/>
              <a:gd name="connsiteY37" fmla="*/ 1237130 h 1331259"/>
              <a:gd name="connsiteX38" fmla="*/ 2407024 w 7167283"/>
              <a:gd name="connsiteY38" fmla="*/ 1156447 h 1331259"/>
              <a:gd name="connsiteX39" fmla="*/ 2447365 w 7167283"/>
              <a:gd name="connsiteY39" fmla="*/ 1129553 h 1331259"/>
              <a:gd name="connsiteX40" fmla="*/ 2635624 w 7167283"/>
              <a:gd name="connsiteY40" fmla="*/ 1143000 h 1331259"/>
              <a:gd name="connsiteX41" fmla="*/ 2716306 w 7167283"/>
              <a:gd name="connsiteY41" fmla="*/ 1156447 h 1331259"/>
              <a:gd name="connsiteX42" fmla="*/ 2823883 w 7167283"/>
              <a:gd name="connsiteY42" fmla="*/ 1169894 h 1331259"/>
              <a:gd name="connsiteX43" fmla="*/ 3025589 w 7167283"/>
              <a:gd name="connsiteY43" fmla="*/ 1196789 h 1331259"/>
              <a:gd name="connsiteX44" fmla="*/ 3039036 w 7167283"/>
              <a:gd name="connsiteY44" fmla="*/ 1062318 h 1331259"/>
              <a:gd name="connsiteX45" fmla="*/ 3092824 w 7167283"/>
              <a:gd name="connsiteY45" fmla="*/ 927847 h 1331259"/>
              <a:gd name="connsiteX46" fmla="*/ 3133165 w 7167283"/>
              <a:gd name="connsiteY46" fmla="*/ 753036 h 1331259"/>
              <a:gd name="connsiteX47" fmla="*/ 3146612 w 7167283"/>
              <a:gd name="connsiteY47" fmla="*/ 672353 h 1331259"/>
              <a:gd name="connsiteX48" fmla="*/ 3173506 w 7167283"/>
              <a:gd name="connsiteY48" fmla="*/ 632012 h 1331259"/>
              <a:gd name="connsiteX49" fmla="*/ 3200400 w 7167283"/>
              <a:gd name="connsiteY49" fmla="*/ 551330 h 1331259"/>
              <a:gd name="connsiteX50" fmla="*/ 3213848 w 7167283"/>
              <a:gd name="connsiteY50" fmla="*/ 510989 h 1331259"/>
              <a:gd name="connsiteX51" fmla="*/ 3227295 w 7167283"/>
              <a:gd name="connsiteY51" fmla="*/ 470647 h 1331259"/>
              <a:gd name="connsiteX52" fmla="*/ 3240742 w 7167283"/>
              <a:gd name="connsiteY52" fmla="*/ 201706 h 1331259"/>
              <a:gd name="connsiteX53" fmla="*/ 3267636 w 7167283"/>
              <a:gd name="connsiteY53" fmla="*/ 0 h 1331259"/>
              <a:gd name="connsiteX54" fmla="*/ 3321424 w 7167283"/>
              <a:gd name="connsiteY54" fmla="*/ 80683 h 1331259"/>
              <a:gd name="connsiteX55" fmla="*/ 3334871 w 7167283"/>
              <a:gd name="connsiteY55" fmla="*/ 121024 h 1331259"/>
              <a:gd name="connsiteX56" fmla="*/ 3361765 w 7167283"/>
              <a:gd name="connsiteY56" fmla="*/ 215153 h 1331259"/>
              <a:gd name="connsiteX57" fmla="*/ 3375212 w 7167283"/>
              <a:gd name="connsiteY57" fmla="*/ 295836 h 1331259"/>
              <a:gd name="connsiteX58" fmla="*/ 3388659 w 7167283"/>
              <a:gd name="connsiteY58" fmla="*/ 336177 h 1331259"/>
              <a:gd name="connsiteX59" fmla="*/ 3415553 w 7167283"/>
              <a:gd name="connsiteY59" fmla="*/ 564777 h 1331259"/>
              <a:gd name="connsiteX60" fmla="*/ 3429000 w 7167283"/>
              <a:gd name="connsiteY60" fmla="*/ 658906 h 1331259"/>
              <a:gd name="connsiteX61" fmla="*/ 3455895 w 7167283"/>
              <a:gd name="connsiteY61" fmla="*/ 753036 h 1331259"/>
              <a:gd name="connsiteX62" fmla="*/ 3482789 w 7167283"/>
              <a:gd name="connsiteY62" fmla="*/ 860612 h 1331259"/>
              <a:gd name="connsiteX63" fmla="*/ 3496236 w 7167283"/>
              <a:gd name="connsiteY63" fmla="*/ 968189 h 1331259"/>
              <a:gd name="connsiteX64" fmla="*/ 3523130 w 7167283"/>
              <a:gd name="connsiteY64" fmla="*/ 1075765 h 1331259"/>
              <a:gd name="connsiteX65" fmla="*/ 3550024 w 7167283"/>
              <a:gd name="connsiteY65" fmla="*/ 1156447 h 1331259"/>
              <a:gd name="connsiteX66" fmla="*/ 3563471 w 7167283"/>
              <a:gd name="connsiteY66" fmla="*/ 1196789 h 1331259"/>
              <a:gd name="connsiteX67" fmla="*/ 3603812 w 7167283"/>
              <a:gd name="connsiteY67" fmla="*/ 1210236 h 1331259"/>
              <a:gd name="connsiteX68" fmla="*/ 4087906 w 7167283"/>
              <a:gd name="connsiteY68" fmla="*/ 1196789 h 1331259"/>
              <a:gd name="connsiteX69" fmla="*/ 4141695 w 7167283"/>
              <a:gd name="connsiteY69" fmla="*/ 1116106 h 1331259"/>
              <a:gd name="connsiteX70" fmla="*/ 4155142 w 7167283"/>
              <a:gd name="connsiteY70" fmla="*/ 1075765 h 1331259"/>
              <a:gd name="connsiteX71" fmla="*/ 4168589 w 7167283"/>
              <a:gd name="connsiteY71" fmla="*/ 995083 h 1331259"/>
              <a:gd name="connsiteX72" fmla="*/ 4182036 w 7167283"/>
              <a:gd name="connsiteY72" fmla="*/ 1035424 h 1331259"/>
              <a:gd name="connsiteX73" fmla="*/ 4208930 w 7167283"/>
              <a:gd name="connsiteY73" fmla="*/ 1075765 h 1331259"/>
              <a:gd name="connsiteX74" fmla="*/ 4235824 w 7167283"/>
              <a:gd name="connsiteY74" fmla="*/ 1169894 h 1331259"/>
              <a:gd name="connsiteX75" fmla="*/ 4249271 w 7167283"/>
              <a:gd name="connsiteY75" fmla="*/ 1210236 h 1331259"/>
              <a:gd name="connsiteX76" fmla="*/ 4289612 w 7167283"/>
              <a:gd name="connsiteY76" fmla="*/ 1183342 h 1331259"/>
              <a:gd name="connsiteX77" fmla="*/ 4316506 w 7167283"/>
              <a:gd name="connsiteY77" fmla="*/ 1143000 h 1331259"/>
              <a:gd name="connsiteX78" fmla="*/ 4356848 w 7167283"/>
              <a:gd name="connsiteY78" fmla="*/ 1223683 h 1331259"/>
              <a:gd name="connsiteX79" fmla="*/ 4397189 w 7167283"/>
              <a:gd name="connsiteY79" fmla="*/ 1250577 h 1331259"/>
              <a:gd name="connsiteX80" fmla="*/ 4424083 w 7167283"/>
              <a:gd name="connsiteY80" fmla="*/ 1210236 h 1331259"/>
              <a:gd name="connsiteX81" fmla="*/ 4464424 w 7167283"/>
              <a:gd name="connsiteY81" fmla="*/ 1196789 h 1331259"/>
              <a:gd name="connsiteX82" fmla="*/ 4975412 w 7167283"/>
              <a:gd name="connsiteY82" fmla="*/ 1183342 h 1331259"/>
              <a:gd name="connsiteX83" fmla="*/ 5082989 w 7167283"/>
              <a:gd name="connsiteY83" fmla="*/ 1169894 h 1331259"/>
              <a:gd name="connsiteX84" fmla="*/ 5150224 w 7167283"/>
              <a:gd name="connsiteY84" fmla="*/ 1156447 h 1331259"/>
              <a:gd name="connsiteX85" fmla="*/ 5163671 w 7167283"/>
              <a:gd name="connsiteY85" fmla="*/ 1062318 h 1331259"/>
              <a:gd name="connsiteX86" fmla="*/ 5204012 w 7167283"/>
              <a:gd name="connsiteY86" fmla="*/ 927847 h 1331259"/>
              <a:gd name="connsiteX87" fmla="*/ 5244353 w 7167283"/>
              <a:gd name="connsiteY87" fmla="*/ 914400 h 1331259"/>
              <a:gd name="connsiteX88" fmla="*/ 5284695 w 7167283"/>
              <a:gd name="connsiteY88" fmla="*/ 981636 h 1331259"/>
              <a:gd name="connsiteX89" fmla="*/ 5351930 w 7167283"/>
              <a:gd name="connsiteY89" fmla="*/ 1075765 h 1331259"/>
              <a:gd name="connsiteX90" fmla="*/ 5378824 w 7167283"/>
              <a:gd name="connsiteY90" fmla="*/ 1116106 h 1331259"/>
              <a:gd name="connsiteX91" fmla="*/ 5432612 w 7167283"/>
              <a:gd name="connsiteY91" fmla="*/ 1143000 h 1331259"/>
              <a:gd name="connsiteX92" fmla="*/ 5526742 w 7167283"/>
              <a:gd name="connsiteY92" fmla="*/ 1183342 h 1331259"/>
              <a:gd name="connsiteX93" fmla="*/ 5634318 w 7167283"/>
              <a:gd name="connsiteY93" fmla="*/ 1250577 h 1331259"/>
              <a:gd name="connsiteX94" fmla="*/ 5674659 w 7167283"/>
              <a:gd name="connsiteY94" fmla="*/ 1277471 h 1331259"/>
              <a:gd name="connsiteX95" fmla="*/ 5715000 w 7167283"/>
              <a:gd name="connsiteY95" fmla="*/ 1290918 h 1331259"/>
              <a:gd name="connsiteX96" fmla="*/ 5795683 w 7167283"/>
              <a:gd name="connsiteY96" fmla="*/ 1331259 h 1331259"/>
              <a:gd name="connsiteX97" fmla="*/ 5876365 w 7167283"/>
              <a:gd name="connsiteY97" fmla="*/ 1250577 h 1331259"/>
              <a:gd name="connsiteX98" fmla="*/ 5903259 w 7167283"/>
              <a:gd name="connsiteY98" fmla="*/ 1210236 h 1331259"/>
              <a:gd name="connsiteX99" fmla="*/ 5957048 w 7167283"/>
              <a:gd name="connsiteY99" fmla="*/ 1183342 h 1331259"/>
              <a:gd name="connsiteX100" fmla="*/ 6064624 w 7167283"/>
              <a:gd name="connsiteY100" fmla="*/ 1116106 h 1331259"/>
              <a:gd name="connsiteX101" fmla="*/ 6790765 w 7167283"/>
              <a:gd name="connsiteY101" fmla="*/ 1102659 h 1331259"/>
              <a:gd name="connsiteX102" fmla="*/ 6844553 w 7167283"/>
              <a:gd name="connsiteY102" fmla="*/ 1021977 h 1331259"/>
              <a:gd name="connsiteX103" fmla="*/ 6858000 w 7167283"/>
              <a:gd name="connsiteY103" fmla="*/ 981636 h 1331259"/>
              <a:gd name="connsiteX104" fmla="*/ 6911789 w 7167283"/>
              <a:gd name="connsiteY104" fmla="*/ 927847 h 1331259"/>
              <a:gd name="connsiteX105" fmla="*/ 7019365 w 7167283"/>
              <a:gd name="connsiteY105" fmla="*/ 968189 h 1331259"/>
              <a:gd name="connsiteX106" fmla="*/ 7100048 w 7167283"/>
              <a:gd name="connsiteY106" fmla="*/ 995083 h 1331259"/>
              <a:gd name="connsiteX107" fmla="*/ 7140389 w 7167283"/>
              <a:gd name="connsiteY107" fmla="*/ 1008530 h 1331259"/>
              <a:gd name="connsiteX108" fmla="*/ 7167283 w 7167283"/>
              <a:gd name="connsiteY108" fmla="*/ 1021977 h 1331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7167283" h="1331259">
                <a:moveTo>
                  <a:pt x="0" y="1237130"/>
                </a:moveTo>
                <a:cubicBezTo>
                  <a:pt x="767552" y="1218409"/>
                  <a:pt x="490796" y="1408771"/>
                  <a:pt x="564777" y="779930"/>
                </a:cubicBezTo>
                <a:cubicBezTo>
                  <a:pt x="566433" y="765853"/>
                  <a:pt x="591671" y="770965"/>
                  <a:pt x="605118" y="766483"/>
                </a:cubicBezTo>
                <a:cubicBezTo>
                  <a:pt x="618565" y="775448"/>
                  <a:pt x="634817" y="781214"/>
                  <a:pt x="645459" y="793377"/>
                </a:cubicBezTo>
                <a:cubicBezTo>
                  <a:pt x="666744" y="817702"/>
                  <a:pt x="699248" y="874059"/>
                  <a:pt x="699248" y="874059"/>
                </a:cubicBezTo>
                <a:cubicBezTo>
                  <a:pt x="731253" y="970074"/>
                  <a:pt x="710417" y="931154"/>
                  <a:pt x="753036" y="995083"/>
                </a:cubicBezTo>
                <a:cubicBezTo>
                  <a:pt x="759758" y="1035413"/>
                  <a:pt x="769700" y="1120930"/>
                  <a:pt x="793377" y="1156447"/>
                </a:cubicBezTo>
                <a:cubicBezTo>
                  <a:pt x="802342" y="1169894"/>
                  <a:pt x="813707" y="1182020"/>
                  <a:pt x="820271" y="1196789"/>
                </a:cubicBezTo>
                <a:cubicBezTo>
                  <a:pt x="831784" y="1222694"/>
                  <a:pt x="847165" y="1277471"/>
                  <a:pt x="847165" y="1277471"/>
                </a:cubicBezTo>
                <a:cubicBezTo>
                  <a:pt x="883024" y="1272989"/>
                  <a:pt x="919406" y="1271596"/>
                  <a:pt x="954742" y="1264024"/>
                </a:cubicBezTo>
                <a:cubicBezTo>
                  <a:pt x="982461" y="1258084"/>
                  <a:pt x="1008530" y="1246095"/>
                  <a:pt x="1035424" y="1237130"/>
                </a:cubicBezTo>
                <a:lnTo>
                  <a:pt x="1075765" y="1223683"/>
                </a:lnTo>
                <a:cubicBezTo>
                  <a:pt x="1112850" y="1211321"/>
                  <a:pt x="1142421" y="1199611"/>
                  <a:pt x="1183342" y="1196789"/>
                </a:cubicBezTo>
                <a:cubicBezTo>
                  <a:pt x="1290757" y="1189381"/>
                  <a:pt x="1398495" y="1187824"/>
                  <a:pt x="1506071" y="1183342"/>
                </a:cubicBezTo>
                <a:cubicBezTo>
                  <a:pt x="1510553" y="1120589"/>
                  <a:pt x="1512570" y="1057611"/>
                  <a:pt x="1519518" y="995083"/>
                </a:cubicBezTo>
                <a:cubicBezTo>
                  <a:pt x="1521559" y="976715"/>
                  <a:pt x="1527654" y="958996"/>
                  <a:pt x="1532965" y="941294"/>
                </a:cubicBezTo>
                <a:cubicBezTo>
                  <a:pt x="1541111" y="914141"/>
                  <a:pt x="1550894" y="887506"/>
                  <a:pt x="1559859" y="860612"/>
                </a:cubicBezTo>
                <a:lnTo>
                  <a:pt x="1586753" y="779930"/>
                </a:lnTo>
                <a:cubicBezTo>
                  <a:pt x="1630038" y="650076"/>
                  <a:pt x="1560628" y="851965"/>
                  <a:pt x="1627095" y="685800"/>
                </a:cubicBezTo>
                <a:cubicBezTo>
                  <a:pt x="1637624" y="659479"/>
                  <a:pt x="1645024" y="632012"/>
                  <a:pt x="1653989" y="605118"/>
                </a:cubicBezTo>
                <a:lnTo>
                  <a:pt x="1667436" y="564777"/>
                </a:lnTo>
                <a:cubicBezTo>
                  <a:pt x="1707007" y="643920"/>
                  <a:pt x="1687992" y="599550"/>
                  <a:pt x="1721224" y="699247"/>
                </a:cubicBezTo>
                <a:lnTo>
                  <a:pt x="1734671" y="739589"/>
                </a:lnTo>
                <a:cubicBezTo>
                  <a:pt x="1739153" y="770965"/>
                  <a:pt x="1745113" y="802166"/>
                  <a:pt x="1748118" y="833718"/>
                </a:cubicBezTo>
                <a:cubicBezTo>
                  <a:pt x="1754083" y="896347"/>
                  <a:pt x="1747622" y="960629"/>
                  <a:pt x="1761565" y="1021977"/>
                </a:cubicBezTo>
                <a:cubicBezTo>
                  <a:pt x="1770450" y="1061071"/>
                  <a:pt x="1802675" y="1091519"/>
                  <a:pt x="1815353" y="1129553"/>
                </a:cubicBezTo>
                <a:lnTo>
                  <a:pt x="1842248" y="1210236"/>
                </a:lnTo>
                <a:cubicBezTo>
                  <a:pt x="1878107" y="1205754"/>
                  <a:pt x="1924271" y="1222342"/>
                  <a:pt x="1949824" y="1196789"/>
                </a:cubicBezTo>
                <a:cubicBezTo>
                  <a:pt x="2044856" y="1101756"/>
                  <a:pt x="1897677" y="1067347"/>
                  <a:pt x="2003612" y="1102659"/>
                </a:cubicBezTo>
                <a:cubicBezTo>
                  <a:pt x="2064433" y="1193891"/>
                  <a:pt x="2034544" y="1160487"/>
                  <a:pt x="2084295" y="1210236"/>
                </a:cubicBezTo>
                <a:cubicBezTo>
                  <a:pt x="2097742" y="1196789"/>
                  <a:pt x="2110027" y="1182069"/>
                  <a:pt x="2124636" y="1169894"/>
                </a:cubicBezTo>
                <a:cubicBezTo>
                  <a:pt x="2137051" y="1159548"/>
                  <a:pt x="2150945" y="1134982"/>
                  <a:pt x="2164977" y="1143000"/>
                </a:cubicBezTo>
                <a:cubicBezTo>
                  <a:pt x="2193041" y="1159037"/>
                  <a:pt x="2200836" y="1196789"/>
                  <a:pt x="2218765" y="1223683"/>
                </a:cubicBezTo>
                <a:lnTo>
                  <a:pt x="2245659" y="1264024"/>
                </a:lnTo>
                <a:cubicBezTo>
                  <a:pt x="2253834" y="1214972"/>
                  <a:pt x="2243248" y="1182099"/>
                  <a:pt x="2286000" y="1156447"/>
                </a:cubicBezTo>
                <a:cubicBezTo>
                  <a:pt x="2298155" y="1149154"/>
                  <a:pt x="2312895" y="1147482"/>
                  <a:pt x="2326342" y="1143000"/>
                </a:cubicBezTo>
                <a:cubicBezTo>
                  <a:pt x="2339789" y="1156447"/>
                  <a:pt x="2357248" y="1166830"/>
                  <a:pt x="2366683" y="1183342"/>
                </a:cubicBezTo>
                <a:cubicBezTo>
                  <a:pt x="2375852" y="1199388"/>
                  <a:pt x="2364753" y="1247382"/>
                  <a:pt x="2380130" y="1237130"/>
                </a:cubicBezTo>
                <a:cubicBezTo>
                  <a:pt x="2403718" y="1221404"/>
                  <a:pt x="2398059" y="1183341"/>
                  <a:pt x="2407024" y="1156447"/>
                </a:cubicBezTo>
                <a:cubicBezTo>
                  <a:pt x="2412135" y="1141115"/>
                  <a:pt x="2433918" y="1138518"/>
                  <a:pt x="2447365" y="1129553"/>
                </a:cubicBezTo>
                <a:cubicBezTo>
                  <a:pt x="2510118" y="1134035"/>
                  <a:pt x="2573023" y="1136740"/>
                  <a:pt x="2635624" y="1143000"/>
                </a:cubicBezTo>
                <a:cubicBezTo>
                  <a:pt x="2662754" y="1145713"/>
                  <a:pt x="2689315" y="1152591"/>
                  <a:pt x="2716306" y="1156447"/>
                </a:cubicBezTo>
                <a:cubicBezTo>
                  <a:pt x="2752081" y="1161558"/>
                  <a:pt x="2788024" y="1165412"/>
                  <a:pt x="2823883" y="1169894"/>
                </a:cubicBezTo>
                <a:cubicBezTo>
                  <a:pt x="2880577" y="1188793"/>
                  <a:pt x="2982810" y="1226405"/>
                  <a:pt x="3025589" y="1196789"/>
                </a:cubicBezTo>
                <a:cubicBezTo>
                  <a:pt x="3062626" y="1171148"/>
                  <a:pt x="3030734" y="1106594"/>
                  <a:pt x="3039036" y="1062318"/>
                </a:cubicBezTo>
                <a:cubicBezTo>
                  <a:pt x="3052639" y="989770"/>
                  <a:pt x="3067133" y="987793"/>
                  <a:pt x="3092824" y="927847"/>
                </a:cubicBezTo>
                <a:cubicBezTo>
                  <a:pt x="3113144" y="880434"/>
                  <a:pt x="3127944" y="784363"/>
                  <a:pt x="3133165" y="753036"/>
                </a:cubicBezTo>
                <a:cubicBezTo>
                  <a:pt x="3137647" y="726142"/>
                  <a:pt x="3137990" y="698219"/>
                  <a:pt x="3146612" y="672353"/>
                </a:cubicBezTo>
                <a:cubicBezTo>
                  <a:pt x="3151723" y="657021"/>
                  <a:pt x="3166942" y="646780"/>
                  <a:pt x="3173506" y="632012"/>
                </a:cubicBezTo>
                <a:cubicBezTo>
                  <a:pt x="3185020" y="606107"/>
                  <a:pt x="3191435" y="578224"/>
                  <a:pt x="3200400" y="551330"/>
                </a:cubicBezTo>
                <a:lnTo>
                  <a:pt x="3213848" y="510989"/>
                </a:lnTo>
                <a:lnTo>
                  <a:pt x="3227295" y="470647"/>
                </a:lnTo>
                <a:cubicBezTo>
                  <a:pt x="3231777" y="381000"/>
                  <a:pt x="3234347" y="291237"/>
                  <a:pt x="3240742" y="201706"/>
                </a:cubicBezTo>
                <a:cubicBezTo>
                  <a:pt x="3243224" y="166952"/>
                  <a:pt x="3262143" y="38451"/>
                  <a:pt x="3267636" y="0"/>
                </a:cubicBezTo>
                <a:cubicBezTo>
                  <a:pt x="3285565" y="26894"/>
                  <a:pt x="3305727" y="52428"/>
                  <a:pt x="3321424" y="80683"/>
                </a:cubicBezTo>
                <a:cubicBezTo>
                  <a:pt x="3328308" y="93074"/>
                  <a:pt x="3330977" y="107395"/>
                  <a:pt x="3334871" y="121024"/>
                </a:cubicBezTo>
                <a:cubicBezTo>
                  <a:pt x="3368641" y="239218"/>
                  <a:pt x="3329524" y="118429"/>
                  <a:pt x="3361765" y="215153"/>
                </a:cubicBezTo>
                <a:cubicBezTo>
                  <a:pt x="3366247" y="242047"/>
                  <a:pt x="3369297" y="269220"/>
                  <a:pt x="3375212" y="295836"/>
                </a:cubicBezTo>
                <a:cubicBezTo>
                  <a:pt x="3378287" y="309673"/>
                  <a:pt x="3387003" y="322100"/>
                  <a:pt x="3388659" y="336177"/>
                </a:cubicBezTo>
                <a:cubicBezTo>
                  <a:pt x="3417573" y="581945"/>
                  <a:pt x="3378954" y="454980"/>
                  <a:pt x="3415553" y="564777"/>
                </a:cubicBezTo>
                <a:cubicBezTo>
                  <a:pt x="3420035" y="596153"/>
                  <a:pt x="3423330" y="627722"/>
                  <a:pt x="3429000" y="658906"/>
                </a:cubicBezTo>
                <a:cubicBezTo>
                  <a:pt x="3441214" y="726082"/>
                  <a:pt x="3440187" y="695440"/>
                  <a:pt x="3455895" y="753036"/>
                </a:cubicBezTo>
                <a:cubicBezTo>
                  <a:pt x="3465620" y="788696"/>
                  <a:pt x="3482789" y="860612"/>
                  <a:pt x="3482789" y="860612"/>
                </a:cubicBezTo>
                <a:cubicBezTo>
                  <a:pt x="3487271" y="896471"/>
                  <a:pt x="3489576" y="932670"/>
                  <a:pt x="3496236" y="968189"/>
                </a:cubicBezTo>
                <a:cubicBezTo>
                  <a:pt x="3503048" y="1004518"/>
                  <a:pt x="3514165" y="1039906"/>
                  <a:pt x="3523130" y="1075765"/>
                </a:cubicBezTo>
                <a:cubicBezTo>
                  <a:pt x="3530006" y="1103267"/>
                  <a:pt x="3541059" y="1129553"/>
                  <a:pt x="3550024" y="1156447"/>
                </a:cubicBezTo>
                <a:lnTo>
                  <a:pt x="3563471" y="1196789"/>
                </a:lnTo>
                <a:cubicBezTo>
                  <a:pt x="3567953" y="1210236"/>
                  <a:pt x="3590365" y="1205754"/>
                  <a:pt x="3603812" y="1210236"/>
                </a:cubicBezTo>
                <a:cubicBezTo>
                  <a:pt x="3765177" y="1205754"/>
                  <a:pt x="3928896" y="1224616"/>
                  <a:pt x="4087906" y="1196789"/>
                </a:cubicBezTo>
                <a:cubicBezTo>
                  <a:pt x="4119745" y="1191217"/>
                  <a:pt x="4141695" y="1116106"/>
                  <a:pt x="4141695" y="1116106"/>
                </a:cubicBezTo>
                <a:cubicBezTo>
                  <a:pt x="4146177" y="1102659"/>
                  <a:pt x="4152067" y="1089602"/>
                  <a:pt x="4155142" y="1075765"/>
                </a:cubicBezTo>
                <a:cubicBezTo>
                  <a:pt x="4161057" y="1049149"/>
                  <a:pt x="4153465" y="1017769"/>
                  <a:pt x="4168589" y="995083"/>
                </a:cubicBezTo>
                <a:cubicBezTo>
                  <a:pt x="4176452" y="983289"/>
                  <a:pt x="4175697" y="1022746"/>
                  <a:pt x="4182036" y="1035424"/>
                </a:cubicBezTo>
                <a:cubicBezTo>
                  <a:pt x="4189264" y="1049879"/>
                  <a:pt x="4201702" y="1061310"/>
                  <a:pt x="4208930" y="1075765"/>
                </a:cubicBezTo>
                <a:cubicBezTo>
                  <a:pt x="4219677" y="1097259"/>
                  <a:pt x="4230080" y="1149788"/>
                  <a:pt x="4235824" y="1169894"/>
                </a:cubicBezTo>
                <a:cubicBezTo>
                  <a:pt x="4239718" y="1183523"/>
                  <a:pt x="4244789" y="1196789"/>
                  <a:pt x="4249271" y="1210236"/>
                </a:cubicBezTo>
                <a:cubicBezTo>
                  <a:pt x="4262718" y="1201271"/>
                  <a:pt x="4278184" y="1194770"/>
                  <a:pt x="4289612" y="1183342"/>
                </a:cubicBezTo>
                <a:cubicBezTo>
                  <a:pt x="4301040" y="1171914"/>
                  <a:pt x="4302648" y="1134685"/>
                  <a:pt x="4316506" y="1143000"/>
                </a:cubicBezTo>
                <a:cubicBezTo>
                  <a:pt x="4342290" y="1158470"/>
                  <a:pt x="4338807" y="1199628"/>
                  <a:pt x="4356848" y="1223683"/>
                </a:cubicBezTo>
                <a:cubicBezTo>
                  <a:pt x="4366545" y="1236612"/>
                  <a:pt x="4383742" y="1241612"/>
                  <a:pt x="4397189" y="1250577"/>
                </a:cubicBezTo>
                <a:cubicBezTo>
                  <a:pt x="4406154" y="1237130"/>
                  <a:pt x="4411463" y="1220332"/>
                  <a:pt x="4424083" y="1210236"/>
                </a:cubicBezTo>
                <a:cubicBezTo>
                  <a:pt x="4435151" y="1201381"/>
                  <a:pt x="4450266" y="1197480"/>
                  <a:pt x="4464424" y="1196789"/>
                </a:cubicBezTo>
                <a:cubicBezTo>
                  <a:pt x="4634610" y="1188487"/>
                  <a:pt x="4805083" y="1187824"/>
                  <a:pt x="4975412" y="1183342"/>
                </a:cubicBezTo>
                <a:cubicBezTo>
                  <a:pt x="5011271" y="1178859"/>
                  <a:pt x="5047271" y="1175389"/>
                  <a:pt x="5082989" y="1169894"/>
                </a:cubicBezTo>
                <a:cubicBezTo>
                  <a:pt x="5105579" y="1166419"/>
                  <a:pt x="5136511" y="1174731"/>
                  <a:pt x="5150224" y="1156447"/>
                </a:cubicBezTo>
                <a:cubicBezTo>
                  <a:pt x="5169241" y="1131091"/>
                  <a:pt x="5158001" y="1093502"/>
                  <a:pt x="5163671" y="1062318"/>
                </a:cubicBezTo>
                <a:cubicBezTo>
                  <a:pt x="5171800" y="1017609"/>
                  <a:pt x="5189978" y="969948"/>
                  <a:pt x="5204012" y="927847"/>
                </a:cubicBezTo>
                <a:cubicBezTo>
                  <a:pt x="5208494" y="914400"/>
                  <a:pt x="5230906" y="918882"/>
                  <a:pt x="5244353" y="914400"/>
                </a:cubicBezTo>
                <a:cubicBezTo>
                  <a:pt x="5296884" y="966929"/>
                  <a:pt x="5249783" y="911811"/>
                  <a:pt x="5284695" y="981636"/>
                </a:cubicBezTo>
                <a:cubicBezTo>
                  <a:pt x="5295258" y="1002762"/>
                  <a:pt x="5341779" y="1061553"/>
                  <a:pt x="5351930" y="1075765"/>
                </a:cubicBezTo>
                <a:cubicBezTo>
                  <a:pt x="5361324" y="1088916"/>
                  <a:pt x="5366409" y="1105760"/>
                  <a:pt x="5378824" y="1116106"/>
                </a:cubicBezTo>
                <a:cubicBezTo>
                  <a:pt x="5394223" y="1128939"/>
                  <a:pt x="5415208" y="1133055"/>
                  <a:pt x="5432612" y="1143000"/>
                </a:cubicBezTo>
                <a:cubicBezTo>
                  <a:pt x="5504840" y="1184273"/>
                  <a:pt x="5438394" y="1161254"/>
                  <a:pt x="5526742" y="1183342"/>
                </a:cubicBezTo>
                <a:cubicBezTo>
                  <a:pt x="5629586" y="1260475"/>
                  <a:pt x="5530951" y="1191510"/>
                  <a:pt x="5634318" y="1250577"/>
                </a:cubicBezTo>
                <a:cubicBezTo>
                  <a:pt x="5648350" y="1258595"/>
                  <a:pt x="5660204" y="1270243"/>
                  <a:pt x="5674659" y="1277471"/>
                </a:cubicBezTo>
                <a:cubicBezTo>
                  <a:pt x="5687337" y="1283810"/>
                  <a:pt x="5702322" y="1284579"/>
                  <a:pt x="5715000" y="1290918"/>
                </a:cubicBezTo>
                <a:cubicBezTo>
                  <a:pt x="5819270" y="1343053"/>
                  <a:pt x="5694286" y="1297460"/>
                  <a:pt x="5795683" y="1331259"/>
                </a:cubicBezTo>
                <a:lnTo>
                  <a:pt x="5876365" y="1250577"/>
                </a:lnTo>
                <a:cubicBezTo>
                  <a:pt x="5887793" y="1239149"/>
                  <a:pt x="5890843" y="1220582"/>
                  <a:pt x="5903259" y="1210236"/>
                </a:cubicBezTo>
                <a:cubicBezTo>
                  <a:pt x="5918659" y="1197403"/>
                  <a:pt x="5939118" y="1192307"/>
                  <a:pt x="5957048" y="1183342"/>
                </a:cubicBezTo>
                <a:cubicBezTo>
                  <a:pt x="5988035" y="1136860"/>
                  <a:pt x="5989012" y="1117506"/>
                  <a:pt x="6064624" y="1116106"/>
                </a:cubicBezTo>
                <a:lnTo>
                  <a:pt x="6790765" y="1102659"/>
                </a:lnTo>
                <a:cubicBezTo>
                  <a:pt x="6822739" y="1006738"/>
                  <a:pt x="6777401" y="1122705"/>
                  <a:pt x="6844553" y="1021977"/>
                </a:cubicBezTo>
                <a:cubicBezTo>
                  <a:pt x="6852416" y="1010183"/>
                  <a:pt x="6849761" y="993170"/>
                  <a:pt x="6858000" y="981636"/>
                </a:cubicBezTo>
                <a:cubicBezTo>
                  <a:pt x="6872738" y="961003"/>
                  <a:pt x="6911789" y="927847"/>
                  <a:pt x="6911789" y="927847"/>
                </a:cubicBezTo>
                <a:cubicBezTo>
                  <a:pt x="7071189" y="959727"/>
                  <a:pt x="6906042" y="917823"/>
                  <a:pt x="7019365" y="968189"/>
                </a:cubicBezTo>
                <a:cubicBezTo>
                  <a:pt x="7045271" y="979703"/>
                  <a:pt x="7073154" y="986118"/>
                  <a:pt x="7100048" y="995083"/>
                </a:cubicBezTo>
                <a:cubicBezTo>
                  <a:pt x="7113495" y="999565"/>
                  <a:pt x="7127711" y="1002191"/>
                  <a:pt x="7140389" y="1008530"/>
                </a:cubicBezTo>
                <a:lnTo>
                  <a:pt x="7167283" y="1021977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43608" y="1131590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汉仪小麦体简"/>
                <a:ea typeface="汉仪小麦体简"/>
              </a:rPr>
              <a:t>M2U2: COMPUTER</a:t>
            </a:r>
          </a:p>
          <a:p>
            <a:r>
              <a:rPr lang="en-US" altLang="zh-CN" sz="3600" dirty="0" smtClean="0">
                <a:solidFill>
                  <a:schemeClr val="bg1"/>
                </a:solidFill>
                <a:latin typeface="汉仪小麦体简"/>
                <a:ea typeface="汉仪小麦体简"/>
              </a:rPr>
              <a:t>SONG: THE COMPUTER SONG</a:t>
            </a:r>
            <a:endParaRPr lang="zh-CN" altLang="en-US" sz="3600" dirty="0">
              <a:solidFill>
                <a:schemeClr val="bg1"/>
              </a:solidFill>
              <a:latin typeface="汉仪小麦体简"/>
              <a:ea typeface="汉仪小麦体简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264375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汉仪新蒂喜报行书"/>
                <a:ea typeface="汉仪新蒂喜报行书"/>
              </a:rPr>
              <a:t>作者：伍琳欣</a:t>
            </a:r>
            <a:endParaRPr lang="en-US" altLang="zh-CN" sz="2400" dirty="0" smtClean="0">
              <a:solidFill>
                <a:schemeClr val="bg1"/>
              </a:solidFill>
              <a:latin typeface="汉仪新蒂喜报行书"/>
              <a:ea typeface="汉仪新蒂喜报行书"/>
            </a:endParaRPr>
          </a:p>
          <a:p>
            <a:r>
              <a:rPr lang="zh-CN" altLang="en-US" sz="2400" dirty="0" smtClean="0">
                <a:solidFill>
                  <a:schemeClr val="bg1"/>
                </a:solidFill>
                <a:latin typeface="汉仪新蒂喜报行书"/>
                <a:ea typeface="汉仪新蒂喜报行书"/>
              </a:rPr>
              <a:t>单位：华南师范大学外文院</a:t>
            </a:r>
            <a:endParaRPr lang="zh-CN" altLang="en-US" sz="2400" dirty="0">
              <a:solidFill>
                <a:schemeClr val="bg1"/>
              </a:solidFill>
              <a:latin typeface="汉仪新蒂喜报行书"/>
              <a:ea typeface="汉仪新蒂喜报行书"/>
            </a:endParaRPr>
          </a:p>
        </p:txBody>
      </p:sp>
      <p:pic>
        <p:nvPicPr>
          <p:cNvPr id="8" name="剪辑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5758104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"/>
    </mc:Choice>
    <mc:Fallback xmlns="">
      <p:transition spd="slow"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6" grpId="0" uiExpand="1" build="p"/>
      <p:bldP spid="7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88" y="725590"/>
            <a:ext cx="1526055" cy="2201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3768" y="2981585"/>
            <a:ext cx="4536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黑荔枝体简"/>
                <a:ea typeface="汉仪黑荔枝体简"/>
              </a:rPr>
              <a:t>And then I tell you the time</a:t>
            </a:r>
            <a:endParaRPr lang="zh-CN" altLang="en-US" sz="2400" dirty="0">
              <a:solidFill>
                <a:schemeClr val="bg1"/>
              </a:solidFill>
              <a:latin typeface="汉仪黑荔枝体简"/>
              <a:ea typeface="汉仪黑荔枝体简"/>
            </a:endParaRPr>
          </a:p>
        </p:txBody>
      </p:sp>
    </p:spTree>
    <p:extLst>
      <p:ext uri="{BB962C8B-B14F-4D97-AF65-F5344CB8AC3E}">
        <p14:creationId xmlns:p14="http://schemas.microsoft.com/office/powerpoint/2010/main" val="3630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E"/>
              </a:clrFrom>
              <a:clrTo>
                <a:srgbClr val="FD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68" y="771550"/>
            <a:ext cx="3299409" cy="1855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5" y="2787774"/>
            <a:ext cx="5256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黑荔枝体简"/>
                <a:ea typeface="汉仪黑荔枝体简"/>
              </a:rPr>
              <a:t>Help you to find something you're wanting to find</a:t>
            </a:r>
            <a:endParaRPr lang="zh-CN" altLang="en-US" sz="2400" dirty="0">
              <a:solidFill>
                <a:schemeClr val="bg1"/>
              </a:solidFill>
              <a:latin typeface="汉仪黑荔枝体简"/>
              <a:ea typeface="汉仪黑荔枝体简"/>
            </a:endParaRPr>
          </a:p>
        </p:txBody>
      </p:sp>
    </p:spTree>
    <p:extLst>
      <p:ext uri="{BB962C8B-B14F-4D97-AF65-F5344CB8AC3E}">
        <p14:creationId xmlns:p14="http://schemas.microsoft.com/office/powerpoint/2010/main" val="12958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13" b="100000" l="15660" r="82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19722" r="16667"/>
          <a:stretch/>
        </p:blipFill>
        <p:spPr>
          <a:xfrm>
            <a:off x="3378924" y="681541"/>
            <a:ext cx="2489221" cy="2387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3123787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rPr>
              <a:t>Now it's easy to be a clever smart boy like me</a:t>
            </a:r>
            <a:endParaRPr lang="zh-CN" altLang="en-US" sz="2000" dirty="0">
              <a:solidFill>
                <a:schemeClr val="bg1"/>
              </a:solidFill>
              <a:latin typeface="汉仪黑荔枝体简" panose="00020600040101010101" charset="-122"/>
              <a:ea typeface="汉仪黑荔枝体简" panose="00020600040101010101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135763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rPr>
              <a:t>If you can do it all digitally</a:t>
            </a:r>
            <a:endParaRPr lang="zh-CN" altLang="en-US" sz="2000" dirty="0">
              <a:solidFill>
                <a:schemeClr val="bg1"/>
              </a:solidFill>
              <a:latin typeface="汉仪黑荔枝体简" panose="00020600040101010101" charset="-122"/>
              <a:ea typeface="汉仪黑荔枝体简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59" y="1714580"/>
            <a:ext cx="955385" cy="1577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1714580"/>
            <a:ext cx="909739" cy="15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2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70" y="627534"/>
            <a:ext cx="3135982" cy="23519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9" y="2743986"/>
            <a:ext cx="770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rPr>
              <a:t>I'd like to be as smart as a computer</a:t>
            </a:r>
            <a:endParaRPr lang="zh-CN" altLang="en-US" sz="2800" dirty="0">
              <a:solidFill>
                <a:schemeClr val="bg1"/>
              </a:solidFill>
              <a:latin typeface="汉仪黑荔枝体简" panose="00020600040101010101" charset="-122"/>
              <a:ea typeface="汉仪黑荔枝体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172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172" y="1822743"/>
            <a:ext cx="2967013" cy="1498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91556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rPr>
              <a:t>Actually </a:t>
            </a:r>
            <a:r>
              <a:rPr lang="en-US" altLang="zh-CN" sz="2800" dirty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rPr>
              <a:t>we already have a computer</a:t>
            </a:r>
            <a:endParaRPr lang="zh-CN" altLang="en-US" sz="2800" dirty="0">
              <a:solidFill>
                <a:schemeClr val="bg1"/>
              </a:solidFill>
              <a:latin typeface="汉仪黑荔枝体简" panose="00020600040101010101" charset="-122"/>
              <a:ea typeface="汉仪黑荔枝体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172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05323" y="1005576"/>
            <a:ext cx="5256584" cy="2106234"/>
            <a:chOff x="1905323" y="1340768"/>
            <a:chExt cx="5256584" cy="2808312"/>
          </a:xfrm>
        </p:grpSpPr>
        <p:sp>
          <p:nvSpPr>
            <p:cNvPr id="2" name="爆炸形 1 1"/>
            <p:cNvSpPr/>
            <p:nvPr/>
          </p:nvSpPr>
          <p:spPr>
            <a:xfrm>
              <a:off x="1905323" y="1340768"/>
              <a:ext cx="5256584" cy="2808312"/>
            </a:xfrm>
            <a:prstGeom prst="irregularSeal1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203848" y="2475895"/>
              <a:ext cx="295232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rgbClr val="FFFF00"/>
                  </a:solidFill>
                  <a:latin typeface="汉仪黑荔枝体简" panose="00020600040101010101" charset="-122"/>
                  <a:ea typeface="汉仪黑荔枝体简" panose="00020600040101010101" charset="-122"/>
                </a:rPr>
                <a:t>Great  news</a:t>
              </a:r>
              <a:endParaRPr lang="zh-CN" altLang="en-US" sz="3200" dirty="0">
                <a:solidFill>
                  <a:srgbClr val="FFFF00"/>
                </a:solidFill>
                <a:latin typeface="汉仪黑荔枝体简" panose="00020600040101010101" charset="-122"/>
                <a:ea typeface="汉仪黑荔枝体简" panose="0002060004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8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172" y="1822743"/>
            <a:ext cx="2967013" cy="1498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57351" y="921517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rPr>
              <a:t>Now </a:t>
            </a:r>
            <a:r>
              <a:rPr lang="en-US" altLang="zh-CN" sz="2000" dirty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rPr>
              <a:t>before we begin our journey</a:t>
            </a:r>
            <a:endParaRPr lang="zh-CN" altLang="en-US" sz="2000" dirty="0">
              <a:solidFill>
                <a:schemeClr val="bg1"/>
              </a:solidFill>
              <a:latin typeface="汉仪黑荔枝体简" panose="00020600040101010101" charset="-122"/>
              <a:ea typeface="汉仪黑荔枝体简" panose="0002060004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8154" y="1330487"/>
            <a:ext cx="6231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rPr>
              <a:t>I just need to get some information from you</a:t>
            </a:r>
            <a:endParaRPr lang="zh-CN" altLang="en-US" sz="2400" dirty="0">
              <a:solidFill>
                <a:schemeClr val="bg1"/>
              </a:solidFill>
              <a:latin typeface="汉仪黑荔枝体简" panose="00020600040101010101" charset="-122"/>
              <a:ea typeface="汉仪黑荔枝体简" panose="0002060004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96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8934">
            <a:off x="1594919" y="1296540"/>
            <a:ext cx="1296144" cy="8665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04" y="735546"/>
            <a:ext cx="1524000" cy="857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40085"/>
            <a:ext cx="1119674" cy="84395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172" y="1822743"/>
            <a:ext cx="2967013" cy="14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771800" y="735546"/>
            <a:ext cx="4752528" cy="2791472"/>
            <a:chOff x="2771800" y="980728"/>
            <a:chExt cx="4752528" cy="372196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20" t="8237" r="11737" b="13539"/>
            <a:stretch/>
          </p:blipFill>
          <p:spPr>
            <a:xfrm>
              <a:off x="3057239" y="980728"/>
              <a:ext cx="2952751" cy="299085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771800" y="4005064"/>
              <a:ext cx="4752528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汉仪黑荔枝体简" panose="00020600040101010101" charset="-122"/>
                  <a:ea typeface="汉仪黑荔枝体简" panose="00020600040101010101" charset="-122"/>
                </a:rPr>
                <a:t>I </a:t>
              </a:r>
              <a:r>
                <a:rPr lang="en-US" altLang="zh-CN" sz="2800" dirty="0">
                  <a:solidFill>
                    <a:schemeClr val="bg1"/>
                  </a:solidFill>
                  <a:latin typeface="汉仪黑荔枝体简" panose="00020600040101010101" charset="-122"/>
                  <a:ea typeface="汉仪黑荔枝体简" panose="00020600040101010101" charset="-122"/>
                </a:rPr>
                <a:t>live in my </a:t>
              </a:r>
              <a:r>
                <a:rPr lang="en-US" altLang="zh-CN" sz="2800" dirty="0" smtClean="0">
                  <a:solidFill>
                    <a:schemeClr val="bg1"/>
                  </a:solidFill>
                  <a:latin typeface="汉仪黑荔枝体简" panose="00020600040101010101" charset="-122"/>
                  <a:ea typeface="汉仪黑荔枝体简" panose="00020600040101010101" charset="-122"/>
                </a:rPr>
                <a:t>house</a:t>
              </a:r>
              <a:endParaRPr lang="zh-CN" altLang="en-US" sz="2800" dirty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91880" y="897564"/>
            <a:ext cx="1944216" cy="2513893"/>
            <a:chOff x="9756576" y="1077670"/>
            <a:chExt cx="1944216" cy="335185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88" b="99063" l="0" r="100000">
                          <a14:foregroundMark x1="59231" y1="27187" x2="85385" y2="5313"/>
                          <a14:foregroundMark x1="63077" y1="26563" x2="77692" y2="7187"/>
                        </a14:backgroundRemoval>
                      </a14:imgEffect>
                      <a14:imgEffect>
                        <a14:colorTemperature colorTemp="5625"/>
                      </a14:imgEffect>
                      <a14:imgEffect>
                        <a14:saturation sat="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6576" y="1077670"/>
              <a:ext cx="1944216" cy="2392881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32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9972600" y="3813974"/>
              <a:ext cx="161513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  <a:latin typeface="汉仪黑荔枝体简" panose="00020600040101010101" charset="-122"/>
                  <a:ea typeface="汉仪黑荔枝体简" panose="00020600040101010101" charset="-122"/>
                </a:rPr>
                <a:t>Spaghetti</a:t>
              </a:r>
              <a:endParaRPr lang="zh-CN" altLang="en-US" sz="2400" dirty="0">
                <a:solidFill>
                  <a:schemeClr val="bg1"/>
                </a:solidFill>
                <a:latin typeface="汉仪黑荔枝体简" panose="00020600040101010101" charset="-122"/>
                <a:ea typeface="汉仪黑荔枝体简" panose="0002060004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905323" y="1005576"/>
            <a:ext cx="5256584" cy="2106234"/>
            <a:chOff x="1905323" y="1340768"/>
            <a:chExt cx="5256584" cy="2808312"/>
          </a:xfrm>
        </p:grpSpPr>
        <p:sp>
          <p:nvSpPr>
            <p:cNvPr id="11" name="爆炸形 1 10"/>
            <p:cNvSpPr/>
            <p:nvPr/>
          </p:nvSpPr>
          <p:spPr>
            <a:xfrm>
              <a:off x="1905323" y="1340768"/>
              <a:ext cx="5256584" cy="2808312"/>
            </a:xfrm>
            <a:prstGeom prst="irregularSeal1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03848" y="2475895"/>
              <a:ext cx="295232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rgbClr val="FFFF00"/>
                  </a:solidFill>
                  <a:latin typeface="汉仪黑荔枝体简" panose="00020600040101010101" charset="-122"/>
                  <a:ea typeface="汉仪黑荔枝体简" panose="00020600040101010101" charset="-122"/>
                </a:rPr>
                <a:t>Great  news</a:t>
              </a:r>
              <a:endParaRPr lang="zh-CN" altLang="en-US" sz="3200" dirty="0">
                <a:solidFill>
                  <a:srgbClr val="FFFF00"/>
                </a:solidFill>
                <a:latin typeface="汉仪黑荔枝体简" panose="00020600040101010101" charset="-122"/>
                <a:ea typeface="汉仪黑荔枝体简" panose="0002060004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8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"/>
    </mc:Choice>
    <mc:Fallback xmlns="">
      <p:transition spd="slow" advTm="2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1682" y="1824038"/>
            <a:ext cx="2960639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7400" y="994949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汉仪黑荔枝体简"/>
                <a:ea typeface="汉仪黑荔枝体简"/>
              </a:rPr>
              <a:t>Now </a:t>
            </a:r>
            <a:r>
              <a:rPr lang="en-US" altLang="zh-CN" sz="2000" dirty="0">
                <a:solidFill>
                  <a:schemeClr val="bg1"/>
                </a:solidFill>
                <a:latin typeface="汉仪黑荔枝体简"/>
                <a:ea typeface="汉仪黑荔枝体简"/>
              </a:rPr>
              <a:t>just a few more questions</a:t>
            </a:r>
            <a:endParaRPr lang="zh-CN" altLang="en-US" sz="2000" dirty="0">
              <a:solidFill>
                <a:schemeClr val="bg1"/>
              </a:solidFill>
              <a:latin typeface="汉仪黑荔枝体简"/>
              <a:ea typeface="汉仪黑荔枝体简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1451560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汉仪黑荔枝体简"/>
                <a:ea typeface="汉仪黑荔枝体简"/>
              </a:rPr>
              <a:t>And we'll be on our way </a:t>
            </a:r>
            <a:endParaRPr lang="zh-CN" altLang="en-US" sz="2000" dirty="0">
              <a:solidFill>
                <a:schemeClr val="bg1"/>
              </a:solidFill>
              <a:latin typeface="汉仪黑荔枝体简"/>
              <a:ea typeface="汉仪黑荔枝体简"/>
            </a:endParaRPr>
          </a:p>
        </p:txBody>
      </p:sp>
    </p:spTree>
    <p:extLst>
      <p:ext uri="{BB962C8B-B14F-4D97-AF65-F5344CB8AC3E}">
        <p14:creationId xmlns:p14="http://schemas.microsoft.com/office/powerpoint/2010/main" val="330326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995772"/>
            <a:ext cx="1493335" cy="1792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3" y="2499742"/>
            <a:ext cx="4177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汉仪黑荔枝体简"/>
                <a:ea typeface="汉仪黑荔枝体简"/>
              </a:rPr>
              <a:t>I'm a </a:t>
            </a:r>
            <a:r>
              <a:rPr lang="en-US" altLang="zh-CN" sz="2800" dirty="0" smtClean="0">
                <a:solidFill>
                  <a:schemeClr val="bg1"/>
                </a:solidFill>
                <a:latin typeface="汉仪黑荔枝体简"/>
                <a:ea typeface="汉仪黑荔枝体简"/>
              </a:rPr>
              <a:t>computer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汉仪黑荔枝体简"/>
                <a:ea typeface="汉仪黑荔枝体简"/>
              </a:rPr>
              <a:t>I'm </a:t>
            </a:r>
            <a:r>
              <a:rPr lang="en-US" altLang="zh-CN" sz="2800" dirty="0">
                <a:solidFill>
                  <a:schemeClr val="bg1"/>
                </a:solidFill>
                <a:latin typeface="汉仪黑荔枝体简"/>
                <a:ea typeface="汉仪黑荔枝体简"/>
              </a:rPr>
              <a:t>a </a:t>
            </a:r>
            <a:r>
              <a:rPr lang="en-US" altLang="zh-CN" sz="2800" dirty="0" err="1">
                <a:solidFill>
                  <a:schemeClr val="bg1"/>
                </a:solidFill>
                <a:latin typeface="汉仪黑荔枝体简"/>
                <a:ea typeface="汉仪黑荔枝体简"/>
              </a:rPr>
              <a:t>computery</a:t>
            </a:r>
            <a:r>
              <a:rPr lang="en-US" altLang="zh-CN" sz="2800" dirty="0">
                <a:solidFill>
                  <a:schemeClr val="bg1"/>
                </a:solidFill>
                <a:latin typeface="汉仪黑荔枝体简"/>
                <a:ea typeface="汉仪黑荔枝体简"/>
              </a:rPr>
              <a:t> guy</a:t>
            </a:r>
            <a:endParaRPr lang="zh-CN" altLang="en-US" sz="2800" dirty="0">
              <a:solidFill>
                <a:schemeClr val="bg1"/>
              </a:solidFill>
              <a:latin typeface="汉仪黑荔枝体简"/>
              <a:ea typeface="汉仪黑荔枝体简"/>
            </a:endParaRPr>
          </a:p>
        </p:txBody>
      </p:sp>
    </p:spTree>
    <p:extLst>
      <p:ext uri="{BB962C8B-B14F-4D97-AF65-F5344CB8AC3E}">
        <p14:creationId xmlns:p14="http://schemas.microsoft.com/office/powerpoint/2010/main" val="30513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1682" y="1824038"/>
            <a:ext cx="2960639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333" y1="23581" x2="29000" y2="18777"/>
                        <a14:foregroundMark x1="9333" y1="51092" x2="25333" y2="61135"/>
                        <a14:foregroundMark x1="8667" y1="49345" x2="13667" y2="69869"/>
                        <a14:foregroundMark x1="21667" y1="48908" x2="20333" y2="69869"/>
                        <a14:foregroundMark x1="17667" y1="50218" x2="27333" y2="58515"/>
                        <a14:foregroundMark x1="46667" y1="11354" x2="57000" y2="25764"/>
                        <a14:foregroundMark x1="49667" y1="4803" x2="58667" y2="24017"/>
                        <a14:foregroundMark x1="7333" y1="54148" x2="8333" y2="66376"/>
                        <a14:foregroundMark x1="77667" y1="17467" x2="91000" y2="35808"/>
                        <a14:foregroundMark x1="84000" y1="47598" x2="74667" y2="60262"/>
                        <a14:foregroundMark x1="57667" y1="77729" x2="77667" y2="87773"/>
                        <a14:foregroundMark x1="28000" y1="72489" x2="41667" y2="91703"/>
                        <a14:foregroundMark x1="40000" y1="51965" x2="57667" y2="44978"/>
                        <a14:foregroundMark x1="45000" y1="13537" x2="47000" y2="29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42" y="1999093"/>
            <a:ext cx="934347" cy="950699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557234" y="787642"/>
            <a:ext cx="2446815" cy="1079027"/>
            <a:chOff x="2557233" y="1050188"/>
            <a:chExt cx="2446815" cy="143870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15" b="97308" l="0" r="100000">
                          <a14:foregroundMark x1="12692" y1="51923" x2="60000" y2="53462"/>
                          <a14:foregroundMark x1="8077" y1="36923" x2="56923" y2="47692"/>
                          <a14:foregroundMark x1="15000" y1="83077" x2="32692" y2="38462"/>
                          <a14:foregroundMark x1="14231" y1="63846" x2="56923" y2="62692"/>
                          <a14:foregroundMark x1="34615" y1="66154" x2="58846" y2="76154"/>
                          <a14:foregroundMark x1="77692" y1="24615" x2="45000" y2="47308"/>
                          <a14:foregroundMark x1="63462" y1="16538" x2="75385" y2="25385"/>
                          <a14:foregroundMark x1="78846" y1="10385" x2="84231" y2="39615"/>
                          <a14:foregroundMark x1="63462" y1="14231" x2="60000" y2="43846"/>
                          <a14:foregroundMark x1="16154" y1="41538" x2="18462" y2="77692"/>
                          <a14:foregroundMark x1="4615" y1="41538" x2="17692" y2="33462"/>
                          <a14:foregroundMark x1="5000" y1="42692" x2="2308" y2="62308"/>
                          <a14:foregroundMark x1="23077" y1="33846" x2="33846" y2="37308"/>
                          <a14:foregroundMark x1="63846" y1="63462" x2="58077" y2="83462"/>
                          <a14:foregroundMark x1="26538" y1="69615" x2="47308" y2="86538"/>
                          <a14:foregroundMark x1="44231" y1="84231" x2="44231" y2="84231"/>
                          <a14:foregroundMark x1="85769" y1="24615" x2="90385" y2="24615"/>
                          <a14:foregroundMark x1="54615" y1="26538" x2="68462" y2="26538"/>
                          <a14:foregroundMark x1="50769" y1="28077" x2="66154" y2="25769"/>
                          <a14:foregroundMark x1="54231" y1="27692" x2="63462" y2="188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233" y="1124744"/>
              <a:ext cx="1006655" cy="100665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345" y="1050188"/>
              <a:ext cx="1438703" cy="1438703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70" y="1084462"/>
            <a:ext cx="1146629" cy="7395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clrChange>
              <a:clrFrom>
                <a:srgbClr val="D6C3A2"/>
              </a:clrFrom>
              <a:clrTo>
                <a:srgbClr val="D6C3A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6313" y="2463441"/>
            <a:ext cx="2264109" cy="53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4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198" l="0" r="100000">
                        <a14:foregroundMark x1="7333" y1="18089" x2="14889" y2="17406"/>
                        <a14:foregroundMark x1="60444" y1="60410" x2="83778" y2="56655"/>
                        <a14:foregroundMark x1="85111" y1="9898" x2="93111" y2="13652"/>
                        <a14:foregroundMark x1="28222" y1="3413" x2="29111" y2="9215"/>
                        <a14:foregroundMark x1="12000" y1="68942" x2="18667" y2="65188"/>
                        <a14:foregroundMark x1="34889" y1="69625" x2="32444" y2="84983"/>
                        <a14:foregroundMark x1="78889" y1="87372" x2="83556" y2="84983"/>
                        <a14:foregroundMark x1="87556" y1="72696" x2="90889" y2="67577"/>
                        <a14:foregroundMark x1="96889" y1="27645" x2="99333" y2="28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6" y="1059582"/>
            <a:ext cx="4836934" cy="236203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735546"/>
            <a:ext cx="3047361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4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18" y="569788"/>
            <a:ext cx="7227490" cy="29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715152"/>
            <a:ext cx="3971589" cy="27304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69788"/>
            <a:ext cx="7227490" cy="293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/>
    </mc:Choice>
    <mc:Fallback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717086" y="1465294"/>
            <a:ext cx="7167283" cy="998444"/>
          </a:xfrm>
          <a:custGeom>
            <a:avLst/>
            <a:gdLst>
              <a:gd name="connsiteX0" fmla="*/ 0 w 7167283"/>
              <a:gd name="connsiteY0" fmla="*/ 1237130 h 1331259"/>
              <a:gd name="connsiteX1" fmla="*/ 564777 w 7167283"/>
              <a:gd name="connsiteY1" fmla="*/ 779930 h 1331259"/>
              <a:gd name="connsiteX2" fmla="*/ 605118 w 7167283"/>
              <a:gd name="connsiteY2" fmla="*/ 766483 h 1331259"/>
              <a:gd name="connsiteX3" fmla="*/ 645459 w 7167283"/>
              <a:gd name="connsiteY3" fmla="*/ 793377 h 1331259"/>
              <a:gd name="connsiteX4" fmla="*/ 699248 w 7167283"/>
              <a:gd name="connsiteY4" fmla="*/ 874059 h 1331259"/>
              <a:gd name="connsiteX5" fmla="*/ 753036 w 7167283"/>
              <a:gd name="connsiteY5" fmla="*/ 995083 h 1331259"/>
              <a:gd name="connsiteX6" fmla="*/ 793377 w 7167283"/>
              <a:gd name="connsiteY6" fmla="*/ 1156447 h 1331259"/>
              <a:gd name="connsiteX7" fmla="*/ 820271 w 7167283"/>
              <a:gd name="connsiteY7" fmla="*/ 1196789 h 1331259"/>
              <a:gd name="connsiteX8" fmla="*/ 847165 w 7167283"/>
              <a:gd name="connsiteY8" fmla="*/ 1277471 h 1331259"/>
              <a:gd name="connsiteX9" fmla="*/ 954742 w 7167283"/>
              <a:gd name="connsiteY9" fmla="*/ 1264024 h 1331259"/>
              <a:gd name="connsiteX10" fmla="*/ 1035424 w 7167283"/>
              <a:gd name="connsiteY10" fmla="*/ 1237130 h 1331259"/>
              <a:gd name="connsiteX11" fmla="*/ 1075765 w 7167283"/>
              <a:gd name="connsiteY11" fmla="*/ 1223683 h 1331259"/>
              <a:gd name="connsiteX12" fmla="*/ 1183342 w 7167283"/>
              <a:gd name="connsiteY12" fmla="*/ 1196789 h 1331259"/>
              <a:gd name="connsiteX13" fmla="*/ 1506071 w 7167283"/>
              <a:gd name="connsiteY13" fmla="*/ 1183342 h 1331259"/>
              <a:gd name="connsiteX14" fmla="*/ 1519518 w 7167283"/>
              <a:gd name="connsiteY14" fmla="*/ 995083 h 1331259"/>
              <a:gd name="connsiteX15" fmla="*/ 1532965 w 7167283"/>
              <a:gd name="connsiteY15" fmla="*/ 941294 h 1331259"/>
              <a:gd name="connsiteX16" fmla="*/ 1559859 w 7167283"/>
              <a:gd name="connsiteY16" fmla="*/ 860612 h 1331259"/>
              <a:gd name="connsiteX17" fmla="*/ 1586753 w 7167283"/>
              <a:gd name="connsiteY17" fmla="*/ 779930 h 1331259"/>
              <a:gd name="connsiteX18" fmla="*/ 1627095 w 7167283"/>
              <a:gd name="connsiteY18" fmla="*/ 685800 h 1331259"/>
              <a:gd name="connsiteX19" fmla="*/ 1653989 w 7167283"/>
              <a:gd name="connsiteY19" fmla="*/ 605118 h 1331259"/>
              <a:gd name="connsiteX20" fmla="*/ 1667436 w 7167283"/>
              <a:gd name="connsiteY20" fmla="*/ 564777 h 1331259"/>
              <a:gd name="connsiteX21" fmla="*/ 1721224 w 7167283"/>
              <a:gd name="connsiteY21" fmla="*/ 699247 h 1331259"/>
              <a:gd name="connsiteX22" fmla="*/ 1734671 w 7167283"/>
              <a:gd name="connsiteY22" fmla="*/ 739589 h 1331259"/>
              <a:gd name="connsiteX23" fmla="*/ 1748118 w 7167283"/>
              <a:gd name="connsiteY23" fmla="*/ 833718 h 1331259"/>
              <a:gd name="connsiteX24" fmla="*/ 1761565 w 7167283"/>
              <a:gd name="connsiteY24" fmla="*/ 1021977 h 1331259"/>
              <a:gd name="connsiteX25" fmla="*/ 1815353 w 7167283"/>
              <a:gd name="connsiteY25" fmla="*/ 1129553 h 1331259"/>
              <a:gd name="connsiteX26" fmla="*/ 1842248 w 7167283"/>
              <a:gd name="connsiteY26" fmla="*/ 1210236 h 1331259"/>
              <a:gd name="connsiteX27" fmla="*/ 1949824 w 7167283"/>
              <a:gd name="connsiteY27" fmla="*/ 1196789 h 1331259"/>
              <a:gd name="connsiteX28" fmla="*/ 2003612 w 7167283"/>
              <a:gd name="connsiteY28" fmla="*/ 1102659 h 1331259"/>
              <a:gd name="connsiteX29" fmla="*/ 2084295 w 7167283"/>
              <a:gd name="connsiteY29" fmla="*/ 1210236 h 1331259"/>
              <a:gd name="connsiteX30" fmla="*/ 2124636 w 7167283"/>
              <a:gd name="connsiteY30" fmla="*/ 1169894 h 1331259"/>
              <a:gd name="connsiteX31" fmla="*/ 2164977 w 7167283"/>
              <a:gd name="connsiteY31" fmla="*/ 1143000 h 1331259"/>
              <a:gd name="connsiteX32" fmla="*/ 2218765 w 7167283"/>
              <a:gd name="connsiteY32" fmla="*/ 1223683 h 1331259"/>
              <a:gd name="connsiteX33" fmla="*/ 2245659 w 7167283"/>
              <a:gd name="connsiteY33" fmla="*/ 1264024 h 1331259"/>
              <a:gd name="connsiteX34" fmla="*/ 2286000 w 7167283"/>
              <a:gd name="connsiteY34" fmla="*/ 1156447 h 1331259"/>
              <a:gd name="connsiteX35" fmla="*/ 2326342 w 7167283"/>
              <a:gd name="connsiteY35" fmla="*/ 1143000 h 1331259"/>
              <a:gd name="connsiteX36" fmla="*/ 2366683 w 7167283"/>
              <a:gd name="connsiteY36" fmla="*/ 1183342 h 1331259"/>
              <a:gd name="connsiteX37" fmla="*/ 2380130 w 7167283"/>
              <a:gd name="connsiteY37" fmla="*/ 1237130 h 1331259"/>
              <a:gd name="connsiteX38" fmla="*/ 2407024 w 7167283"/>
              <a:gd name="connsiteY38" fmla="*/ 1156447 h 1331259"/>
              <a:gd name="connsiteX39" fmla="*/ 2447365 w 7167283"/>
              <a:gd name="connsiteY39" fmla="*/ 1129553 h 1331259"/>
              <a:gd name="connsiteX40" fmla="*/ 2635624 w 7167283"/>
              <a:gd name="connsiteY40" fmla="*/ 1143000 h 1331259"/>
              <a:gd name="connsiteX41" fmla="*/ 2716306 w 7167283"/>
              <a:gd name="connsiteY41" fmla="*/ 1156447 h 1331259"/>
              <a:gd name="connsiteX42" fmla="*/ 2823883 w 7167283"/>
              <a:gd name="connsiteY42" fmla="*/ 1169894 h 1331259"/>
              <a:gd name="connsiteX43" fmla="*/ 3025589 w 7167283"/>
              <a:gd name="connsiteY43" fmla="*/ 1196789 h 1331259"/>
              <a:gd name="connsiteX44" fmla="*/ 3039036 w 7167283"/>
              <a:gd name="connsiteY44" fmla="*/ 1062318 h 1331259"/>
              <a:gd name="connsiteX45" fmla="*/ 3092824 w 7167283"/>
              <a:gd name="connsiteY45" fmla="*/ 927847 h 1331259"/>
              <a:gd name="connsiteX46" fmla="*/ 3133165 w 7167283"/>
              <a:gd name="connsiteY46" fmla="*/ 753036 h 1331259"/>
              <a:gd name="connsiteX47" fmla="*/ 3146612 w 7167283"/>
              <a:gd name="connsiteY47" fmla="*/ 672353 h 1331259"/>
              <a:gd name="connsiteX48" fmla="*/ 3173506 w 7167283"/>
              <a:gd name="connsiteY48" fmla="*/ 632012 h 1331259"/>
              <a:gd name="connsiteX49" fmla="*/ 3200400 w 7167283"/>
              <a:gd name="connsiteY49" fmla="*/ 551330 h 1331259"/>
              <a:gd name="connsiteX50" fmla="*/ 3213848 w 7167283"/>
              <a:gd name="connsiteY50" fmla="*/ 510989 h 1331259"/>
              <a:gd name="connsiteX51" fmla="*/ 3227295 w 7167283"/>
              <a:gd name="connsiteY51" fmla="*/ 470647 h 1331259"/>
              <a:gd name="connsiteX52" fmla="*/ 3240742 w 7167283"/>
              <a:gd name="connsiteY52" fmla="*/ 201706 h 1331259"/>
              <a:gd name="connsiteX53" fmla="*/ 3267636 w 7167283"/>
              <a:gd name="connsiteY53" fmla="*/ 0 h 1331259"/>
              <a:gd name="connsiteX54" fmla="*/ 3321424 w 7167283"/>
              <a:gd name="connsiteY54" fmla="*/ 80683 h 1331259"/>
              <a:gd name="connsiteX55" fmla="*/ 3334871 w 7167283"/>
              <a:gd name="connsiteY55" fmla="*/ 121024 h 1331259"/>
              <a:gd name="connsiteX56" fmla="*/ 3361765 w 7167283"/>
              <a:gd name="connsiteY56" fmla="*/ 215153 h 1331259"/>
              <a:gd name="connsiteX57" fmla="*/ 3375212 w 7167283"/>
              <a:gd name="connsiteY57" fmla="*/ 295836 h 1331259"/>
              <a:gd name="connsiteX58" fmla="*/ 3388659 w 7167283"/>
              <a:gd name="connsiteY58" fmla="*/ 336177 h 1331259"/>
              <a:gd name="connsiteX59" fmla="*/ 3415553 w 7167283"/>
              <a:gd name="connsiteY59" fmla="*/ 564777 h 1331259"/>
              <a:gd name="connsiteX60" fmla="*/ 3429000 w 7167283"/>
              <a:gd name="connsiteY60" fmla="*/ 658906 h 1331259"/>
              <a:gd name="connsiteX61" fmla="*/ 3455895 w 7167283"/>
              <a:gd name="connsiteY61" fmla="*/ 753036 h 1331259"/>
              <a:gd name="connsiteX62" fmla="*/ 3482789 w 7167283"/>
              <a:gd name="connsiteY62" fmla="*/ 860612 h 1331259"/>
              <a:gd name="connsiteX63" fmla="*/ 3496236 w 7167283"/>
              <a:gd name="connsiteY63" fmla="*/ 968189 h 1331259"/>
              <a:gd name="connsiteX64" fmla="*/ 3523130 w 7167283"/>
              <a:gd name="connsiteY64" fmla="*/ 1075765 h 1331259"/>
              <a:gd name="connsiteX65" fmla="*/ 3550024 w 7167283"/>
              <a:gd name="connsiteY65" fmla="*/ 1156447 h 1331259"/>
              <a:gd name="connsiteX66" fmla="*/ 3563471 w 7167283"/>
              <a:gd name="connsiteY66" fmla="*/ 1196789 h 1331259"/>
              <a:gd name="connsiteX67" fmla="*/ 3603812 w 7167283"/>
              <a:gd name="connsiteY67" fmla="*/ 1210236 h 1331259"/>
              <a:gd name="connsiteX68" fmla="*/ 4087906 w 7167283"/>
              <a:gd name="connsiteY68" fmla="*/ 1196789 h 1331259"/>
              <a:gd name="connsiteX69" fmla="*/ 4141695 w 7167283"/>
              <a:gd name="connsiteY69" fmla="*/ 1116106 h 1331259"/>
              <a:gd name="connsiteX70" fmla="*/ 4155142 w 7167283"/>
              <a:gd name="connsiteY70" fmla="*/ 1075765 h 1331259"/>
              <a:gd name="connsiteX71" fmla="*/ 4168589 w 7167283"/>
              <a:gd name="connsiteY71" fmla="*/ 995083 h 1331259"/>
              <a:gd name="connsiteX72" fmla="*/ 4182036 w 7167283"/>
              <a:gd name="connsiteY72" fmla="*/ 1035424 h 1331259"/>
              <a:gd name="connsiteX73" fmla="*/ 4208930 w 7167283"/>
              <a:gd name="connsiteY73" fmla="*/ 1075765 h 1331259"/>
              <a:gd name="connsiteX74" fmla="*/ 4235824 w 7167283"/>
              <a:gd name="connsiteY74" fmla="*/ 1169894 h 1331259"/>
              <a:gd name="connsiteX75" fmla="*/ 4249271 w 7167283"/>
              <a:gd name="connsiteY75" fmla="*/ 1210236 h 1331259"/>
              <a:gd name="connsiteX76" fmla="*/ 4289612 w 7167283"/>
              <a:gd name="connsiteY76" fmla="*/ 1183342 h 1331259"/>
              <a:gd name="connsiteX77" fmla="*/ 4316506 w 7167283"/>
              <a:gd name="connsiteY77" fmla="*/ 1143000 h 1331259"/>
              <a:gd name="connsiteX78" fmla="*/ 4356848 w 7167283"/>
              <a:gd name="connsiteY78" fmla="*/ 1223683 h 1331259"/>
              <a:gd name="connsiteX79" fmla="*/ 4397189 w 7167283"/>
              <a:gd name="connsiteY79" fmla="*/ 1250577 h 1331259"/>
              <a:gd name="connsiteX80" fmla="*/ 4424083 w 7167283"/>
              <a:gd name="connsiteY80" fmla="*/ 1210236 h 1331259"/>
              <a:gd name="connsiteX81" fmla="*/ 4464424 w 7167283"/>
              <a:gd name="connsiteY81" fmla="*/ 1196789 h 1331259"/>
              <a:gd name="connsiteX82" fmla="*/ 4975412 w 7167283"/>
              <a:gd name="connsiteY82" fmla="*/ 1183342 h 1331259"/>
              <a:gd name="connsiteX83" fmla="*/ 5082989 w 7167283"/>
              <a:gd name="connsiteY83" fmla="*/ 1169894 h 1331259"/>
              <a:gd name="connsiteX84" fmla="*/ 5150224 w 7167283"/>
              <a:gd name="connsiteY84" fmla="*/ 1156447 h 1331259"/>
              <a:gd name="connsiteX85" fmla="*/ 5163671 w 7167283"/>
              <a:gd name="connsiteY85" fmla="*/ 1062318 h 1331259"/>
              <a:gd name="connsiteX86" fmla="*/ 5204012 w 7167283"/>
              <a:gd name="connsiteY86" fmla="*/ 927847 h 1331259"/>
              <a:gd name="connsiteX87" fmla="*/ 5244353 w 7167283"/>
              <a:gd name="connsiteY87" fmla="*/ 914400 h 1331259"/>
              <a:gd name="connsiteX88" fmla="*/ 5284695 w 7167283"/>
              <a:gd name="connsiteY88" fmla="*/ 981636 h 1331259"/>
              <a:gd name="connsiteX89" fmla="*/ 5351930 w 7167283"/>
              <a:gd name="connsiteY89" fmla="*/ 1075765 h 1331259"/>
              <a:gd name="connsiteX90" fmla="*/ 5378824 w 7167283"/>
              <a:gd name="connsiteY90" fmla="*/ 1116106 h 1331259"/>
              <a:gd name="connsiteX91" fmla="*/ 5432612 w 7167283"/>
              <a:gd name="connsiteY91" fmla="*/ 1143000 h 1331259"/>
              <a:gd name="connsiteX92" fmla="*/ 5526742 w 7167283"/>
              <a:gd name="connsiteY92" fmla="*/ 1183342 h 1331259"/>
              <a:gd name="connsiteX93" fmla="*/ 5634318 w 7167283"/>
              <a:gd name="connsiteY93" fmla="*/ 1250577 h 1331259"/>
              <a:gd name="connsiteX94" fmla="*/ 5674659 w 7167283"/>
              <a:gd name="connsiteY94" fmla="*/ 1277471 h 1331259"/>
              <a:gd name="connsiteX95" fmla="*/ 5715000 w 7167283"/>
              <a:gd name="connsiteY95" fmla="*/ 1290918 h 1331259"/>
              <a:gd name="connsiteX96" fmla="*/ 5795683 w 7167283"/>
              <a:gd name="connsiteY96" fmla="*/ 1331259 h 1331259"/>
              <a:gd name="connsiteX97" fmla="*/ 5876365 w 7167283"/>
              <a:gd name="connsiteY97" fmla="*/ 1250577 h 1331259"/>
              <a:gd name="connsiteX98" fmla="*/ 5903259 w 7167283"/>
              <a:gd name="connsiteY98" fmla="*/ 1210236 h 1331259"/>
              <a:gd name="connsiteX99" fmla="*/ 5957048 w 7167283"/>
              <a:gd name="connsiteY99" fmla="*/ 1183342 h 1331259"/>
              <a:gd name="connsiteX100" fmla="*/ 6064624 w 7167283"/>
              <a:gd name="connsiteY100" fmla="*/ 1116106 h 1331259"/>
              <a:gd name="connsiteX101" fmla="*/ 6790765 w 7167283"/>
              <a:gd name="connsiteY101" fmla="*/ 1102659 h 1331259"/>
              <a:gd name="connsiteX102" fmla="*/ 6844553 w 7167283"/>
              <a:gd name="connsiteY102" fmla="*/ 1021977 h 1331259"/>
              <a:gd name="connsiteX103" fmla="*/ 6858000 w 7167283"/>
              <a:gd name="connsiteY103" fmla="*/ 981636 h 1331259"/>
              <a:gd name="connsiteX104" fmla="*/ 6911789 w 7167283"/>
              <a:gd name="connsiteY104" fmla="*/ 927847 h 1331259"/>
              <a:gd name="connsiteX105" fmla="*/ 7019365 w 7167283"/>
              <a:gd name="connsiteY105" fmla="*/ 968189 h 1331259"/>
              <a:gd name="connsiteX106" fmla="*/ 7100048 w 7167283"/>
              <a:gd name="connsiteY106" fmla="*/ 995083 h 1331259"/>
              <a:gd name="connsiteX107" fmla="*/ 7140389 w 7167283"/>
              <a:gd name="connsiteY107" fmla="*/ 1008530 h 1331259"/>
              <a:gd name="connsiteX108" fmla="*/ 7167283 w 7167283"/>
              <a:gd name="connsiteY108" fmla="*/ 1021977 h 1331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7167283" h="1331259">
                <a:moveTo>
                  <a:pt x="0" y="1237130"/>
                </a:moveTo>
                <a:cubicBezTo>
                  <a:pt x="767552" y="1218409"/>
                  <a:pt x="490796" y="1408771"/>
                  <a:pt x="564777" y="779930"/>
                </a:cubicBezTo>
                <a:cubicBezTo>
                  <a:pt x="566433" y="765853"/>
                  <a:pt x="591671" y="770965"/>
                  <a:pt x="605118" y="766483"/>
                </a:cubicBezTo>
                <a:cubicBezTo>
                  <a:pt x="618565" y="775448"/>
                  <a:pt x="634817" y="781214"/>
                  <a:pt x="645459" y="793377"/>
                </a:cubicBezTo>
                <a:cubicBezTo>
                  <a:pt x="666744" y="817702"/>
                  <a:pt x="699248" y="874059"/>
                  <a:pt x="699248" y="874059"/>
                </a:cubicBezTo>
                <a:cubicBezTo>
                  <a:pt x="731253" y="970074"/>
                  <a:pt x="710417" y="931154"/>
                  <a:pt x="753036" y="995083"/>
                </a:cubicBezTo>
                <a:cubicBezTo>
                  <a:pt x="759758" y="1035413"/>
                  <a:pt x="769700" y="1120930"/>
                  <a:pt x="793377" y="1156447"/>
                </a:cubicBezTo>
                <a:cubicBezTo>
                  <a:pt x="802342" y="1169894"/>
                  <a:pt x="813707" y="1182020"/>
                  <a:pt x="820271" y="1196789"/>
                </a:cubicBezTo>
                <a:cubicBezTo>
                  <a:pt x="831784" y="1222694"/>
                  <a:pt x="847165" y="1277471"/>
                  <a:pt x="847165" y="1277471"/>
                </a:cubicBezTo>
                <a:cubicBezTo>
                  <a:pt x="883024" y="1272989"/>
                  <a:pt x="919406" y="1271596"/>
                  <a:pt x="954742" y="1264024"/>
                </a:cubicBezTo>
                <a:cubicBezTo>
                  <a:pt x="982461" y="1258084"/>
                  <a:pt x="1008530" y="1246095"/>
                  <a:pt x="1035424" y="1237130"/>
                </a:cubicBezTo>
                <a:lnTo>
                  <a:pt x="1075765" y="1223683"/>
                </a:lnTo>
                <a:cubicBezTo>
                  <a:pt x="1112850" y="1211321"/>
                  <a:pt x="1142421" y="1199611"/>
                  <a:pt x="1183342" y="1196789"/>
                </a:cubicBezTo>
                <a:cubicBezTo>
                  <a:pt x="1290757" y="1189381"/>
                  <a:pt x="1398495" y="1187824"/>
                  <a:pt x="1506071" y="1183342"/>
                </a:cubicBezTo>
                <a:cubicBezTo>
                  <a:pt x="1510553" y="1120589"/>
                  <a:pt x="1512570" y="1057611"/>
                  <a:pt x="1519518" y="995083"/>
                </a:cubicBezTo>
                <a:cubicBezTo>
                  <a:pt x="1521559" y="976715"/>
                  <a:pt x="1527654" y="958996"/>
                  <a:pt x="1532965" y="941294"/>
                </a:cubicBezTo>
                <a:cubicBezTo>
                  <a:pt x="1541111" y="914141"/>
                  <a:pt x="1550894" y="887506"/>
                  <a:pt x="1559859" y="860612"/>
                </a:cubicBezTo>
                <a:lnTo>
                  <a:pt x="1586753" y="779930"/>
                </a:lnTo>
                <a:cubicBezTo>
                  <a:pt x="1630038" y="650076"/>
                  <a:pt x="1560628" y="851965"/>
                  <a:pt x="1627095" y="685800"/>
                </a:cubicBezTo>
                <a:cubicBezTo>
                  <a:pt x="1637624" y="659479"/>
                  <a:pt x="1645024" y="632012"/>
                  <a:pt x="1653989" y="605118"/>
                </a:cubicBezTo>
                <a:lnTo>
                  <a:pt x="1667436" y="564777"/>
                </a:lnTo>
                <a:cubicBezTo>
                  <a:pt x="1707007" y="643920"/>
                  <a:pt x="1687992" y="599550"/>
                  <a:pt x="1721224" y="699247"/>
                </a:cubicBezTo>
                <a:lnTo>
                  <a:pt x="1734671" y="739589"/>
                </a:lnTo>
                <a:cubicBezTo>
                  <a:pt x="1739153" y="770965"/>
                  <a:pt x="1745113" y="802166"/>
                  <a:pt x="1748118" y="833718"/>
                </a:cubicBezTo>
                <a:cubicBezTo>
                  <a:pt x="1754083" y="896347"/>
                  <a:pt x="1747622" y="960629"/>
                  <a:pt x="1761565" y="1021977"/>
                </a:cubicBezTo>
                <a:cubicBezTo>
                  <a:pt x="1770450" y="1061071"/>
                  <a:pt x="1802675" y="1091519"/>
                  <a:pt x="1815353" y="1129553"/>
                </a:cubicBezTo>
                <a:lnTo>
                  <a:pt x="1842248" y="1210236"/>
                </a:lnTo>
                <a:cubicBezTo>
                  <a:pt x="1878107" y="1205754"/>
                  <a:pt x="1924271" y="1222342"/>
                  <a:pt x="1949824" y="1196789"/>
                </a:cubicBezTo>
                <a:cubicBezTo>
                  <a:pt x="2044856" y="1101756"/>
                  <a:pt x="1897677" y="1067347"/>
                  <a:pt x="2003612" y="1102659"/>
                </a:cubicBezTo>
                <a:cubicBezTo>
                  <a:pt x="2064433" y="1193891"/>
                  <a:pt x="2034544" y="1160487"/>
                  <a:pt x="2084295" y="1210236"/>
                </a:cubicBezTo>
                <a:cubicBezTo>
                  <a:pt x="2097742" y="1196789"/>
                  <a:pt x="2110027" y="1182069"/>
                  <a:pt x="2124636" y="1169894"/>
                </a:cubicBezTo>
                <a:cubicBezTo>
                  <a:pt x="2137051" y="1159548"/>
                  <a:pt x="2150945" y="1134982"/>
                  <a:pt x="2164977" y="1143000"/>
                </a:cubicBezTo>
                <a:cubicBezTo>
                  <a:pt x="2193041" y="1159037"/>
                  <a:pt x="2200836" y="1196789"/>
                  <a:pt x="2218765" y="1223683"/>
                </a:cubicBezTo>
                <a:lnTo>
                  <a:pt x="2245659" y="1264024"/>
                </a:lnTo>
                <a:cubicBezTo>
                  <a:pt x="2253834" y="1214972"/>
                  <a:pt x="2243248" y="1182099"/>
                  <a:pt x="2286000" y="1156447"/>
                </a:cubicBezTo>
                <a:cubicBezTo>
                  <a:pt x="2298155" y="1149154"/>
                  <a:pt x="2312895" y="1147482"/>
                  <a:pt x="2326342" y="1143000"/>
                </a:cubicBezTo>
                <a:cubicBezTo>
                  <a:pt x="2339789" y="1156447"/>
                  <a:pt x="2357248" y="1166830"/>
                  <a:pt x="2366683" y="1183342"/>
                </a:cubicBezTo>
                <a:cubicBezTo>
                  <a:pt x="2375852" y="1199388"/>
                  <a:pt x="2364753" y="1247382"/>
                  <a:pt x="2380130" y="1237130"/>
                </a:cubicBezTo>
                <a:cubicBezTo>
                  <a:pt x="2403718" y="1221404"/>
                  <a:pt x="2398059" y="1183341"/>
                  <a:pt x="2407024" y="1156447"/>
                </a:cubicBezTo>
                <a:cubicBezTo>
                  <a:pt x="2412135" y="1141115"/>
                  <a:pt x="2433918" y="1138518"/>
                  <a:pt x="2447365" y="1129553"/>
                </a:cubicBezTo>
                <a:cubicBezTo>
                  <a:pt x="2510118" y="1134035"/>
                  <a:pt x="2573023" y="1136740"/>
                  <a:pt x="2635624" y="1143000"/>
                </a:cubicBezTo>
                <a:cubicBezTo>
                  <a:pt x="2662754" y="1145713"/>
                  <a:pt x="2689315" y="1152591"/>
                  <a:pt x="2716306" y="1156447"/>
                </a:cubicBezTo>
                <a:cubicBezTo>
                  <a:pt x="2752081" y="1161558"/>
                  <a:pt x="2788024" y="1165412"/>
                  <a:pt x="2823883" y="1169894"/>
                </a:cubicBezTo>
                <a:cubicBezTo>
                  <a:pt x="2880577" y="1188793"/>
                  <a:pt x="2982810" y="1226405"/>
                  <a:pt x="3025589" y="1196789"/>
                </a:cubicBezTo>
                <a:cubicBezTo>
                  <a:pt x="3062626" y="1171148"/>
                  <a:pt x="3030734" y="1106594"/>
                  <a:pt x="3039036" y="1062318"/>
                </a:cubicBezTo>
                <a:cubicBezTo>
                  <a:pt x="3052639" y="989770"/>
                  <a:pt x="3067133" y="987793"/>
                  <a:pt x="3092824" y="927847"/>
                </a:cubicBezTo>
                <a:cubicBezTo>
                  <a:pt x="3113144" y="880434"/>
                  <a:pt x="3127944" y="784363"/>
                  <a:pt x="3133165" y="753036"/>
                </a:cubicBezTo>
                <a:cubicBezTo>
                  <a:pt x="3137647" y="726142"/>
                  <a:pt x="3137990" y="698219"/>
                  <a:pt x="3146612" y="672353"/>
                </a:cubicBezTo>
                <a:cubicBezTo>
                  <a:pt x="3151723" y="657021"/>
                  <a:pt x="3166942" y="646780"/>
                  <a:pt x="3173506" y="632012"/>
                </a:cubicBezTo>
                <a:cubicBezTo>
                  <a:pt x="3185020" y="606107"/>
                  <a:pt x="3191435" y="578224"/>
                  <a:pt x="3200400" y="551330"/>
                </a:cubicBezTo>
                <a:lnTo>
                  <a:pt x="3213848" y="510989"/>
                </a:lnTo>
                <a:lnTo>
                  <a:pt x="3227295" y="470647"/>
                </a:lnTo>
                <a:cubicBezTo>
                  <a:pt x="3231777" y="381000"/>
                  <a:pt x="3234347" y="291237"/>
                  <a:pt x="3240742" y="201706"/>
                </a:cubicBezTo>
                <a:cubicBezTo>
                  <a:pt x="3243224" y="166952"/>
                  <a:pt x="3262143" y="38451"/>
                  <a:pt x="3267636" y="0"/>
                </a:cubicBezTo>
                <a:cubicBezTo>
                  <a:pt x="3285565" y="26894"/>
                  <a:pt x="3305727" y="52428"/>
                  <a:pt x="3321424" y="80683"/>
                </a:cubicBezTo>
                <a:cubicBezTo>
                  <a:pt x="3328308" y="93074"/>
                  <a:pt x="3330977" y="107395"/>
                  <a:pt x="3334871" y="121024"/>
                </a:cubicBezTo>
                <a:cubicBezTo>
                  <a:pt x="3368641" y="239218"/>
                  <a:pt x="3329524" y="118429"/>
                  <a:pt x="3361765" y="215153"/>
                </a:cubicBezTo>
                <a:cubicBezTo>
                  <a:pt x="3366247" y="242047"/>
                  <a:pt x="3369297" y="269220"/>
                  <a:pt x="3375212" y="295836"/>
                </a:cubicBezTo>
                <a:cubicBezTo>
                  <a:pt x="3378287" y="309673"/>
                  <a:pt x="3387003" y="322100"/>
                  <a:pt x="3388659" y="336177"/>
                </a:cubicBezTo>
                <a:cubicBezTo>
                  <a:pt x="3417573" y="581945"/>
                  <a:pt x="3378954" y="454980"/>
                  <a:pt x="3415553" y="564777"/>
                </a:cubicBezTo>
                <a:cubicBezTo>
                  <a:pt x="3420035" y="596153"/>
                  <a:pt x="3423330" y="627722"/>
                  <a:pt x="3429000" y="658906"/>
                </a:cubicBezTo>
                <a:cubicBezTo>
                  <a:pt x="3441214" y="726082"/>
                  <a:pt x="3440187" y="695440"/>
                  <a:pt x="3455895" y="753036"/>
                </a:cubicBezTo>
                <a:cubicBezTo>
                  <a:pt x="3465620" y="788696"/>
                  <a:pt x="3482789" y="860612"/>
                  <a:pt x="3482789" y="860612"/>
                </a:cubicBezTo>
                <a:cubicBezTo>
                  <a:pt x="3487271" y="896471"/>
                  <a:pt x="3489576" y="932670"/>
                  <a:pt x="3496236" y="968189"/>
                </a:cubicBezTo>
                <a:cubicBezTo>
                  <a:pt x="3503048" y="1004518"/>
                  <a:pt x="3514165" y="1039906"/>
                  <a:pt x="3523130" y="1075765"/>
                </a:cubicBezTo>
                <a:cubicBezTo>
                  <a:pt x="3530006" y="1103267"/>
                  <a:pt x="3541059" y="1129553"/>
                  <a:pt x="3550024" y="1156447"/>
                </a:cubicBezTo>
                <a:lnTo>
                  <a:pt x="3563471" y="1196789"/>
                </a:lnTo>
                <a:cubicBezTo>
                  <a:pt x="3567953" y="1210236"/>
                  <a:pt x="3590365" y="1205754"/>
                  <a:pt x="3603812" y="1210236"/>
                </a:cubicBezTo>
                <a:cubicBezTo>
                  <a:pt x="3765177" y="1205754"/>
                  <a:pt x="3928896" y="1224616"/>
                  <a:pt x="4087906" y="1196789"/>
                </a:cubicBezTo>
                <a:cubicBezTo>
                  <a:pt x="4119745" y="1191217"/>
                  <a:pt x="4141695" y="1116106"/>
                  <a:pt x="4141695" y="1116106"/>
                </a:cubicBezTo>
                <a:cubicBezTo>
                  <a:pt x="4146177" y="1102659"/>
                  <a:pt x="4152067" y="1089602"/>
                  <a:pt x="4155142" y="1075765"/>
                </a:cubicBezTo>
                <a:cubicBezTo>
                  <a:pt x="4161057" y="1049149"/>
                  <a:pt x="4153465" y="1017769"/>
                  <a:pt x="4168589" y="995083"/>
                </a:cubicBezTo>
                <a:cubicBezTo>
                  <a:pt x="4176452" y="983289"/>
                  <a:pt x="4175697" y="1022746"/>
                  <a:pt x="4182036" y="1035424"/>
                </a:cubicBezTo>
                <a:cubicBezTo>
                  <a:pt x="4189264" y="1049879"/>
                  <a:pt x="4201702" y="1061310"/>
                  <a:pt x="4208930" y="1075765"/>
                </a:cubicBezTo>
                <a:cubicBezTo>
                  <a:pt x="4219677" y="1097259"/>
                  <a:pt x="4230080" y="1149788"/>
                  <a:pt x="4235824" y="1169894"/>
                </a:cubicBezTo>
                <a:cubicBezTo>
                  <a:pt x="4239718" y="1183523"/>
                  <a:pt x="4244789" y="1196789"/>
                  <a:pt x="4249271" y="1210236"/>
                </a:cubicBezTo>
                <a:cubicBezTo>
                  <a:pt x="4262718" y="1201271"/>
                  <a:pt x="4278184" y="1194770"/>
                  <a:pt x="4289612" y="1183342"/>
                </a:cubicBezTo>
                <a:cubicBezTo>
                  <a:pt x="4301040" y="1171914"/>
                  <a:pt x="4302648" y="1134685"/>
                  <a:pt x="4316506" y="1143000"/>
                </a:cubicBezTo>
                <a:cubicBezTo>
                  <a:pt x="4342290" y="1158470"/>
                  <a:pt x="4338807" y="1199628"/>
                  <a:pt x="4356848" y="1223683"/>
                </a:cubicBezTo>
                <a:cubicBezTo>
                  <a:pt x="4366545" y="1236612"/>
                  <a:pt x="4383742" y="1241612"/>
                  <a:pt x="4397189" y="1250577"/>
                </a:cubicBezTo>
                <a:cubicBezTo>
                  <a:pt x="4406154" y="1237130"/>
                  <a:pt x="4411463" y="1220332"/>
                  <a:pt x="4424083" y="1210236"/>
                </a:cubicBezTo>
                <a:cubicBezTo>
                  <a:pt x="4435151" y="1201381"/>
                  <a:pt x="4450266" y="1197480"/>
                  <a:pt x="4464424" y="1196789"/>
                </a:cubicBezTo>
                <a:cubicBezTo>
                  <a:pt x="4634610" y="1188487"/>
                  <a:pt x="4805083" y="1187824"/>
                  <a:pt x="4975412" y="1183342"/>
                </a:cubicBezTo>
                <a:cubicBezTo>
                  <a:pt x="5011271" y="1178859"/>
                  <a:pt x="5047271" y="1175389"/>
                  <a:pt x="5082989" y="1169894"/>
                </a:cubicBezTo>
                <a:cubicBezTo>
                  <a:pt x="5105579" y="1166419"/>
                  <a:pt x="5136511" y="1174731"/>
                  <a:pt x="5150224" y="1156447"/>
                </a:cubicBezTo>
                <a:cubicBezTo>
                  <a:pt x="5169241" y="1131091"/>
                  <a:pt x="5158001" y="1093502"/>
                  <a:pt x="5163671" y="1062318"/>
                </a:cubicBezTo>
                <a:cubicBezTo>
                  <a:pt x="5171800" y="1017609"/>
                  <a:pt x="5189978" y="969948"/>
                  <a:pt x="5204012" y="927847"/>
                </a:cubicBezTo>
                <a:cubicBezTo>
                  <a:pt x="5208494" y="914400"/>
                  <a:pt x="5230906" y="918882"/>
                  <a:pt x="5244353" y="914400"/>
                </a:cubicBezTo>
                <a:cubicBezTo>
                  <a:pt x="5296884" y="966929"/>
                  <a:pt x="5249783" y="911811"/>
                  <a:pt x="5284695" y="981636"/>
                </a:cubicBezTo>
                <a:cubicBezTo>
                  <a:pt x="5295258" y="1002762"/>
                  <a:pt x="5341779" y="1061553"/>
                  <a:pt x="5351930" y="1075765"/>
                </a:cubicBezTo>
                <a:cubicBezTo>
                  <a:pt x="5361324" y="1088916"/>
                  <a:pt x="5366409" y="1105760"/>
                  <a:pt x="5378824" y="1116106"/>
                </a:cubicBezTo>
                <a:cubicBezTo>
                  <a:pt x="5394223" y="1128939"/>
                  <a:pt x="5415208" y="1133055"/>
                  <a:pt x="5432612" y="1143000"/>
                </a:cubicBezTo>
                <a:cubicBezTo>
                  <a:pt x="5504840" y="1184273"/>
                  <a:pt x="5438394" y="1161254"/>
                  <a:pt x="5526742" y="1183342"/>
                </a:cubicBezTo>
                <a:cubicBezTo>
                  <a:pt x="5629586" y="1260475"/>
                  <a:pt x="5530951" y="1191510"/>
                  <a:pt x="5634318" y="1250577"/>
                </a:cubicBezTo>
                <a:cubicBezTo>
                  <a:pt x="5648350" y="1258595"/>
                  <a:pt x="5660204" y="1270243"/>
                  <a:pt x="5674659" y="1277471"/>
                </a:cubicBezTo>
                <a:cubicBezTo>
                  <a:pt x="5687337" y="1283810"/>
                  <a:pt x="5702322" y="1284579"/>
                  <a:pt x="5715000" y="1290918"/>
                </a:cubicBezTo>
                <a:cubicBezTo>
                  <a:pt x="5819270" y="1343053"/>
                  <a:pt x="5694286" y="1297460"/>
                  <a:pt x="5795683" y="1331259"/>
                </a:cubicBezTo>
                <a:lnTo>
                  <a:pt x="5876365" y="1250577"/>
                </a:lnTo>
                <a:cubicBezTo>
                  <a:pt x="5887793" y="1239149"/>
                  <a:pt x="5890843" y="1220582"/>
                  <a:pt x="5903259" y="1210236"/>
                </a:cubicBezTo>
                <a:cubicBezTo>
                  <a:pt x="5918659" y="1197403"/>
                  <a:pt x="5939118" y="1192307"/>
                  <a:pt x="5957048" y="1183342"/>
                </a:cubicBezTo>
                <a:cubicBezTo>
                  <a:pt x="5988035" y="1136860"/>
                  <a:pt x="5989012" y="1117506"/>
                  <a:pt x="6064624" y="1116106"/>
                </a:cubicBezTo>
                <a:lnTo>
                  <a:pt x="6790765" y="1102659"/>
                </a:lnTo>
                <a:cubicBezTo>
                  <a:pt x="6822739" y="1006738"/>
                  <a:pt x="6777401" y="1122705"/>
                  <a:pt x="6844553" y="1021977"/>
                </a:cubicBezTo>
                <a:cubicBezTo>
                  <a:pt x="6852416" y="1010183"/>
                  <a:pt x="6849761" y="993170"/>
                  <a:pt x="6858000" y="981636"/>
                </a:cubicBezTo>
                <a:cubicBezTo>
                  <a:pt x="6872738" y="961003"/>
                  <a:pt x="6911789" y="927847"/>
                  <a:pt x="6911789" y="927847"/>
                </a:cubicBezTo>
                <a:cubicBezTo>
                  <a:pt x="7071189" y="959727"/>
                  <a:pt x="6906042" y="917823"/>
                  <a:pt x="7019365" y="968189"/>
                </a:cubicBezTo>
                <a:cubicBezTo>
                  <a:pt x="7045271" y="979703"/>
                  <a:pt x="7073154" y="986118"/>
                  <a:pt x="7100048" y="995083"/>
                </a:cubicBezTo>
                <a:cubicBezTo>
                  <a:pt x="7113495" y="999565"/>
                  <a:pt x="7127711" y="1002191"/>
                  <a:pt x="7140389" y="1008530"/>
                </a:cubicBezTo>
                <a:lnTo>
                  <a:pt x="7167283" y="1021977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771800" y="156363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chemeClr val="bg1"/>
                </a:solidFill>
                <a:latin typeface="汉仪黑荔枝体简"/>
                <a:ea typeface="汉仪黑荔枝体简"/>
              </a:rPr>
              <a:t>The  end </a:t>
            </a:r>
            <a:endParaRPr lang="zh-CN" altLang="en-US" sz="5400" dirty="0">
              <a:solidFill>
                <a:schemeClr val="bg1"/>
              </a:solidFill>
              <a:latin typeface="汉仪黑荔枝体简"/>
              <a:ea typeface="汉仪黑荔枝体简"/>
            </a:endParaRPr>
          </a:p>
        </p:txBody>
      </p:sp>
    </p:spTree>
    <p:extLst>
      <p:ext uri="{BB962C8B-B14F-4D97-AF65-F5344CB8AC3E}">
        <p14:creationId xmlns:p14="http://schemas.microsoft.com/office/powerpoint/2010/main" val="217350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343">
            <a:off x="1701003" y="1735429"/>
            <a:ext cx="2129548" cy="13043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3" b="94313" l="1255" r="89958">
                        <a14:foregroundMark x1="15481" y1="88626" x2="34728" y2="73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46" y="1442461"/>
            <a:ext cx="2276475" cy="150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915566"/>
            <a:ext cx="606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Everything made out of</a:t>
            </a:r>
            <a:endParaRPr lang="zh-CN" altLang="en-US" sz="2800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08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98" y="519522"/>
            <a:ext cx="4037434" cy="30280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463" y="1005576"/>
            <a:ext cx="730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I'd like to show </a:t>
            </a:r>
            <a:r>
              <a:rPr lang="en-US" altLang="zh-CN" sz="2400" dirty="0" smtClean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you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    inside </a:t>
            </a:r>
            <a:r>
              <a:rPr lang="en-US" altLang="zh-CN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my digital life</a:t>
            </a:r>
            <a:endParaRPr lang="zh-CN" altLang="en-US" sz="2400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43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49176C"/>
              </a:clrFrom>
              <a:clrTo>
                <a:srgbClr val="4917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97564"/>
            <a:ext cx="5760640" cy="2160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650" y="2895786"/>
            <a:ext cx="6612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Inside my mind there is a digital mind</a:t>
            </a:r>
            <a:endParaRPr lang="zh-CN" altLang="en-US" sz="2400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3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154092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Oh maybe </a:t>
            </a:r>
            <a:r>
              <a:rPr lang="en-US" altLang="zh-CN" sz="28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you can help us answer this question</a:t>
            </a:r>
            <a:endParaRPr lang="zh-CN" altLang="en-US" sz="2800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050607"/>
              </a:clrFrom>
              <a:clrTo>
                <a:srgbClr val="0506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2066107"/>
            <a:ext cx="2827119" cy="1369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2218" y="1707654"/>
            <a:ext cx="537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What is the biggest thing...</a:t>
            </a:r>
            <a:endParaRPr lang="zh-CN" altLang="en-US" sz="2800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3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48" y="2391213"/>
            <a:ext cx="3049029" cy="2286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2200" y="953118"/>
            <a:ext cx="1332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clever</a:t>
            </a:r>
            <a:endParaRPr lang="zh-CN" altLang="en-US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483518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I'm very </a:t>
            </a:r>
            <a:r>
              <a:rPr lang="en-US" altLang="zh-CN" sz="2800" dirty="0" err="1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clevery</a:t>
            </a:r>
            <a:r>
              <a:rPr lang="en-US" altLang="zh-CN" sz="2800" dirty="0">
                <a:solidFill>
                  <a:schemeClr val="bg1"/>
                </a:solidFill>
                <a:latin typeface="汉仪黑荔枝体简" panose="00020600040101010101" pitchFamily="18" charset="-122"/>
                <a:ea typeface="汉仪黑荔枝体简" panose="00020600040101010101" pitchFamily="18" charset="-122"/>
              </a:rPr>
              <a:t> guy</a:t>
            </a:r>
            <a:endParaRPr lang="zh-CN" altLang="en-US" dirty="0">
              <a:solidFill>
                <a:schemeClr val="bg1"/>
              </a:solidFill>
              <a:latin typeface="汉仪黑荔枝体简" panose="00020600040101010101" pitchFamily="18" charset="-122"/>
              <a:ea typeface="汉仪黑荔枝体简" panose="00020600040101010101" pitchFamily="18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6" r="36177" b="12137"/>
          <a:stretch/>
        </p:blipFill>
        <p:spPr>
          <a:xfrm>
            <a:off x="-319783" y="2931790"/>
            <a:ext cx="9716319" cy="230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"/>
    </mc:Choice>
    <mc:Fallback xmlns=""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1071 L 0.00105 -0.2919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99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3.7037E-7 L -0.00208 0.52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643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187" y="1052718"/>
            <a:ext cx="3772857" cy="1627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0815" y="2949792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黑荔枝体简"/>
                <a:ea typeface="汉仪黑荔枝体简"/>
              </a:rPr>
              <a:t>Count to a fifty in the blink of my eye</a:t>
            </a:r>
            <a:endParaRPr lang="zh-CN" altLang="en-US" sz="2400" dirty="0">
              <a:solidFill>
                <a:schemeClr val="bg1"/>
              </a:solidFill>
              <a:latin typeface="汉仪黑荔枝体简"/>
              <a:ea typeface="汉仪黑荔枝体简"/>
            </a:endParaRPr>
          </a:p>
        </p:txBody>
      </p:sp>
    </p:spTree>
    <p:extLst>
      <p:ext uri="{BB962C8B-B14F-4D97-AF65-F5344CB8AC3E}">
        <p14:creationId xmlns:p14="http://schemas.microsoft.com/office/powerpoint/2010/main" val="40868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C7EBFF"/>
              </a:clrFrom>
              <a:clrTo>
                <a:srgbClr val="C7E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19" y="841853"/>
            <a:ext cx="2498551" cy="1873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817" y="2926631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汉仪黑荔枝体简"/>
                <a:ea typeface="汉仪黑荔枝体简"/>
              </a:rPr>
              <a:t>And print a picture</a:t>
            </a:r>
            <a:endParaRPr lang="zh-CN" altLang="en-US" sz="2400" dirty="0">
              <a:solidFill>
                <a:schemeClr val="bg1"/>
              </a:solidFill>
              <a:latin typeface="汉仪黑荔枝体简"/>
              <a:ea typeface="汉仪黑荔枝体简"/>
            </a:endParaRPr>
          </a:p>
        </p:txBody>
      </p:sp>
    </p:spTree>
    <p:extLst>
      <p:ext uri="{BB962C8B-B14F-4D97-AF65-F5344CB8AC3E}">
        <p14:creationId xmlns:p14="http://schemas.microsoft.com/office/powerpoint/2010/main" val="29071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170</Words>
  <Application>Microsoft Office PowerPoint</Application>
  <PresentationFormat>全屏显示(16:9)</PresentationFormat>
  <Paragraphs>31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汉仪黑荔枝体简</vt:lpstr>
      <vt:lpstr>Calibri</vt:lpstr>
      <vt:lpstr>汉仪小麦体简</vt:lpstr>
      <vt:lpstr>汉仪新蒂喜报行书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yjhm</dc:creator>
  <cp:lastModifiedBy>yjhm</cp:lastModifiedBy>
  <cp:revision>66</cp:revision>
  <dcterms:created xsi:type="dcterms:W3CDTF">2018-07-13T16:21:34Z</dcterms:created>
  <dcterms:modified xsi:type="dcterms:W3CDTF">2018-07-15T05:35:50Z</dcterms:modified>
</cp:coreProperties>
</file>