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67" r:id="rId3"/>
    <p:sldId id="277" r:id="rId4"/>
    <p:sldId id="293" r:id="rId5"/>
    <p:sldId id="261" r:id="rId6"/>
    <p:sldId id="266" r:id="rId7"/>
    <p:sldId id="290" r:id="rId8"/>
    <p:sldId id="276" r:id="rId9"/>
    <p:sldId id="281" r:id="rId10"/>
    <p:sldId id="291" r:id="rId11"/>
    <p:sldId id="285" r:id="rId12"/>
    <p:sldId id="288" r:id="rId13"/>
    <p:sldId id="287" r:id="rId14"/>
    <p:sldId id="283" r:id="rId15"/>
    <p:sldId id="284" r:id="rId16"/>
    <p:sldId id="289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1" autoAdjust="0"/>
    <p:restoredTop sz="94660" autoAdjust="0"/>
  </p:normalViewPr>
  <p:slideViewPr>
    <p:cSldViewPr snapToGrid="0" showGuides="1">
      <p:cViewPr varScale="1">
        <p:scale>
          <a:sx n="67" d="100"/>
          <a:sy n="67" d="100"/>
        </p:scale>
        <p:origin x="-132" y="-186"/>
      </p:cViewPr>
      <p:guideLst>
        <p:guide orient="horz" pos="2160"/>
        <p:guide pos="52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4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BE78-9D32-4B9A-9553-692ACB9B73D7}" type="datetimeFigureOut">
              <a:rPr lang="zh-CN" altLang="en-US" smtClean="0"/>
              <a:t>2018/7/15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4EDE1-F5D1-4EAA-B286-69CA489C88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BE78-9D32-4B9A-9553-692ACB9B73D7}" type="datetimeFigureOut">
              <a:rPr lang="zh-CN" altLang="en-US" smtClean="0"/>
              <a:t>2018/7/15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4EDE1-F5D1-4EAA-B286-69CA489C88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BE78-9D32-4B9A-9553-692ACB9B73D7}" type="datetimeFigureOut">
              <a:rPr lang="zh-CN" altLang="en-US" smtClean="0"/>
              <a:t>2018/7/15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4EDE1-F5D1-4EAA-B286-69CA489C88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BE78-9D32-4B9A-9553-692ACB9B73D7}" type="datetimeFigureOut">
              <a:rPr lang="zh-CN" altLang="en-US" smtClean="0"/>
              <a:t>2018/7/15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4EDE1-F5D1-4EAA-B286-69CA489C88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BE78-9D32-4B9A-9553-692ACB9B73D7}" type="datetimeFigureOut">
              <a:rPr lang="zh-CN" altLang="en-US" smtClean="0"/>
              <a:t>2018/7/15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4EDE1-F5D1-4EAA-B286-69CA489C88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BE78-9D32-4B9A-9553-692ACB9B73D7}" type="datetimeFigureOut">
              <a:rPr lang="zh-CN" altLang="en-US" smtClean="0"/>
              <a:t>2018/7/15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4EDE1-F5D1-4EAA-B286-69CA489C88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BE78-9D32-4B9A-9553-692ACB9B73D7}" type="datetimeFigureOut">
              <a:rPr lang="zh-CN" altLang="en-US" smtClean="0"/>
              <a:t>2018/7/15 Sunday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4EDE1-F5D1-4EAA-B286-69CA489C88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BE78-9D32-4B9A-9553-692ACB9B73D7}" type="datetimeFigureOut">
              <a:rPr lang="zh-CN" altLang="en-US" smtClean="0"/>
              <a:t>2018/7/15 Sunday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4EDE1-F5D1-4EAA-B286-69CA489C88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BE78-9D32-4B9A-9553-692ACB9B73D7}" type="datetimeFigureOut">
              <a:rPr lang="zh-CN" altLang="en-US" smtClean="0"/>
              <a:t>2018/7/15 Sunday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4EDE1-F5D1-4EAA-B286-69CA489C88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BE78-9D32-4B9A-9553-692ACB9B73D7}" type="datetimeFigureOut">
              <a:rPr lang="zh-CN" altLang="en-US" smtClean="0"/>
              <a:t>2018/7/15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4EDE1-F5D1-4EAA-B286-69CA489C88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BE78-9D32-4B9A-9553-692ACB9B73D7}" type="datetimeFigureOut">
              <a:rPr lang="zh-CN" altLang="en-US" smtClean="0"/>
              <a:t>2018/7/15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4EDE1-F5D1-4EAA-B286-69CA489C88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BE78-9D32-4B9A-9553-692ACB9B73D7}" type="datetimeFigureOut">
              <a:rPr lang="zh-CN" altLang="en-US" smtClean="0"/>
              <a:t>2018/7/15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4EDE1-F5D1-4EAA-B286-69CA489C88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" y="2201326"/>
            <a:ext cx="11906199" cy="3606500"/>
            <a:chOff x="-638629" y="2224216"/>
            <a:chExt cx="11078432" cy="3606500"/>
          </a:xfrm>
        </p:grpSpPr>
        <p:sp>
          <p:nvSpPr>
            <p:cNvPr id="5" name="矩形 4"/>
            <p:cNvSpPr/>
            <p:nvPr/>
          </p:nvSpPr>
          <p:spPr>
            <a:xfrm>
              <a:off x="-638629" y="2224216"/>
              <a:ext cx="11078432" cy="2891481"/>
            </a:xfrm>
            <a:prstGeom prst="rect">
              <a:avLst/>
            </a:prstGeom>
            <a:solidFill>
              <a:srgbClr val="E8F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856904" y="247818"/>
              <a:ext cx="725992" cy="10439804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" y="1042987"/>
            <a:ext cx="5020085" cy="394997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76602" y="2586037"/>
            <a:ext cx="6967734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 sz="3200" dirty="0"/>
          </a:p>
          <a:p>
            <a:r>
              <a:rPr lang="en-US" altLang="zh-CN" sz="6000" dirty="0">
                <a:solidFill>
                  <a:schemeClr val="accent6">
                    <a:lumMod val="75000"/>
                  </a:schemeClr>
                </a:solidFill>
                <a:latin typeface="Jokerman" panose="04090605060D06020702" pitchFamily="82" charset="0"/>
              </a:rPr>
              <a:t>Animal Extinction</a:t>
            </a:r>
          </a:p>
          <a:p>
            <a:pPr algn="ctr"/>
            <a:r>
              <a:rPr lang="en-US" altLang="zh-CN" sz="3600" b="1" dirty="0" smtClean="0">
                <a:solidFill>
                  <a:schemeClr val="accent6"/>
                </a:solidFill>
                <a:latin typeface="French Script MT" panose="03020402040607040605" pitchFamily="66" charset="0"/>
              </a:rPr>
              <a:t>Music: The </a:t>
            </a:r>
            <a:r>
              <a:rPr lang="en-US" altLang="zh-CN" sz="3600" b="1" dirty="0">
                <a:solidFill>
                  <a:schemeClr val="accent6"/>
                </a:solidFill>
                <a:latin typeface="French Script MT" panose="03020402040607040605" pitchFamily="66" charset="0"/>
              </a:rPr>
              <a:t>Dinosaurs </a:t>
            </a:r>
            <a:r>
              <a:rPr lang="en-US" altLang="zh-CN" sz="3600" b="1" dirty="0" smtClean="0">
                <a:solidFill>
                  <a:schemeClr val="accent6"/>
                </a:solidFill>
                <a:latin typeface="French Script MT" panose="03020402040607040605" pitchFamily="66" charset="0"/>
              </a:rPr>
              <a:t>Song</a:t>
            </a:r>
            <a:endParaRPr lang="en-US" altLang="zh-CN" sz="3600" b="1" dirty="0">
              <a:solidFill>
                <a:schemeClr val="accent6"/>
              </a:solidFill>
              <a:latin typeface="French Script MT" panose="03020402040607040605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472238" y="275398"/>
            <a:ext cx="557684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人教版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800" dirty="0" smtClean="0">
                <a:latin typeface="Georgia" panose="02040502050405020303" pitchFamily="18" charset="0"/>
                <a:ea typeface="华文楷体" panose="02010600040101010101" pitchFamily="2" charset="-122"/>
              </a:rPr>
              <a:t>M2 </a:t>
            </a:r>
            <a:r>
              <a:rPr lang="zh-CN" altLang="en-US" sz="2800" dirty="0" smtClean="0">
                <a:latin typeface="Georgia" panose="02040502050405020303" pitchFamily="18" charset="0"/>
                <a:ea typeface="华文楷体" panose="02010600040101010101" pitchFamily="2" charset="-122"/>
                <a:sym typeface="+mn-ea"/>
              </a:rPr>
              <a:t>U4 </a:t>
            </a:r>
            <a:r>
              <a:rPr lang="zh-CN" altLang="en-US" sz="2800" dirty="0" smtClean="0">
                <a:latin typeface="Georgia" panose="02040502050405020303" pitchFamily="18" charset="0"/>
                <a:ea typeface="华文楷体" panose="02010600040101010101" pitchFamily="2" charset="-122"/>
              </a:rPr>
              <a:t>Wi</a:t>
            </a:r>
            <a:r>
              <a:rPr lang="en-US" altLang="zh-CN" sz="2800" dirty="0" err="1" smtClean="0">
                <a:latin typeface="Georgia" panose="02040502050405020303" pitchFamily="18" charset="0"/>
                <a:ea typeface="华文楷体" panose="02010600040101010101" pitchFamily="2" charset="-122"/>
              </a:rPr>
              <a:t>ldl</a:t>
            </a:r>
            <a:r>
              <a:rPr lang="zh-CN" altLang="en-US" sz="2800" dirty="0" smtClean="0">
                <a:latin typeface="Georgia" panose="02040502050405020303" pitchFamily="18" charset="0"/>
                <a:ea typeface="华文楷体" panose="02010600040101010101" pitchFamily="2" charset="-122"/>
              </a:rPr>
              <a:t>ife Protection</a:t>
            </a:r>
            <a:endParaRPr lang="zh-CN" altLang="en-US" sz="2400" dirty="0">
              <a:latin typeface="Georgia" panose="02040502050405020303" pitchFamily="18" charset="0"/>
              <a:ea typeface="华文楷体" panose="020106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02983" y="6093587"/>
            <a:ext cx="5186035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制作：华南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师范大学外文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学院 胡雪芬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the dinosaur so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68505" y="56778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6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62800" y="487012"/>
            <a:ext cx="4523454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Oh, the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dinosaurs 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big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as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trees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Dinosaurs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brains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like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peas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Jaws and claws </a:t>
            </a:r>
            <a:endParaRPr lang="en-US" altLang="zh-CN" sz="3800" b="1" dirty="0" smtClean="0">
              <a:solidFill>
                <a:srgbClr val="70AD47"/>
              </a:solidFill>
              <a:latin typeface="Curlz MT" panose="04040404050702020202" pitchFamily="8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and teeth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and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bone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that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used to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growl 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and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groan and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moan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</p:txBody>
      </p:sp>
      <p:sp>
        <p:nvSpPr>
          <p:cNvPr id="3" name="AutoShape 4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AutoShape 6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AutoShape 8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AutoShape 10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AutoShape 13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026" name="Picture 2" descr="C:\Users\Administrator\Desktop\toon_tyrannosaurus_rex_by_trextrex65-d4nny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192545"/>
            <a:ext cx="6059895" cy="45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7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14288" y="762000"/>
            <a:ext cx="12220576" cy="3738610"/>
            <a:chOff x="-2566987" y="1985169"/>
            <a:chExt cx="15286802" cy="4479131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66987" y="1985169"/>
              <a:ext cx="7962898" cy="44791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" r="3349"/>
            <a:stretch/>
          </p:blipFill>
          <p:spPr bwMode="auto">
            <a:xfrm>
              <a:off x="5295079" y="1985169"/>
              <a:ext cx="7424736" cy="44791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矩形 3"/>
          <p:cNvSpPr/>
          <p:nvPr/>
        </p:nvSpPr>
        <p:spPr>
          <a:xfrm>
            <a:off x="1581767" y="5111347"/>
            <a:ext cx="9539290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They ruled the Earth a hundred million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years,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without worries, cares or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fears.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3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44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3656245"/>
            <a:ext cx="4291012" cy="320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1283708"/>
            <a:ext cx="5100637" cy="369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346" y="0"/>
            <a:ext cx="3758654" cy="256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3" b="11667"/>
          <a:stretch/>
        </p:blipFill>
        <p:spPr bwMode="auto">
          <a:xfrm>
            <a:off x="-2" y="3714737"/>
            <a:ext cx="5496417" cy="31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11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5290" y="258380"/>
            <a:ext cx="1190766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Then one day, they hit the soil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now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, they’re fossils, gas, and oil.</a:t>
            </a:r>
          </a:p>
        </p:txBody>
      </p:sp>
      <p:pic>
        <p:nvPicPr>
          <p:cNvPr id="8199" name="Picture 7" descr="C:\Users\Administrator\Desktop\brontosaurus - 副本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608" y="1920576"/>
            <a:ext cx="2585640" cy="75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Administrator\Desktop\bone-1296598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004" y="3920887"/>
            <a:ext cx="3843735" cy="23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1173" y1="96296" x2="18657" y2="97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73" y="3318318"/>
            <a:ext cx="5818038" cy="301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5" descr="C:\Users\Administrator\Desktop\dinosaur-2525420_960_7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7" y="1574386"/>
            <a:ext cx="4874589" cy="274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C:\Users\Administrator\Desktop\imag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86" y="2299803"/>
            <a:ext cx="341947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29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1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2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62800" y="487012"/>
            <a:ext cx="4523454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Oh, the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dinosaurs 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big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as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trees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Dinosaurs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brains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like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peas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Jaws and claws </a:t>
            </a:r>
            <a:endParaRPr lang="en-US" altLang="zh-CN" sz="3800" b="1" dirty="0" smtClean="0">
              <a:solidFill>
                <a:srgbClr val="70AD47"/>
              </a:solidFill>
              <a:latin typeface="Curlz MT" panose="04040404050702020202" pitchFamily="8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and teeth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and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bone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that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used to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growl 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and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groan and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moan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</p:txBody>
      </p:sp>
      <p:sp>
        <p:nvSpPr>
          <p:cNvPr id="3" name="AutoShape 4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AutoShape 6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AutoShape 8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AutoShape 10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AutoShape 13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4"/>
          <a:stretch/>
        </p:blipFill>
        <p:spPr bwMode="auto">
          <a:xfrm>
            <a:off x="765175" y="1600200"/>
            <a:ext cx="5675135" cy="3631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18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65175" y="590550"/>
            <a:ext cx="4523454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Oh, the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dinosaurs 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big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as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trees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Dinosaurs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brains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like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peas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Jaws and claws </a:t>
            </a:r>
            <a:endParaRPr lang="en-US" altLang="zh-CN" sz="3800" b="1" dirty="0" smtClean="0">
              <a:solidFill>
                <a:srgbClr val="70AD47"/>
              </a:solidFill>
              <a:latin typeface="Curlz MT" panose="04040404050702020202" pitchFamily="8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and teeth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and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bone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that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used to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growl 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and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groan and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moan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</p:txBody>
      </p:sp>
      <p:sp>
        <p:nvSpPr>
          <p:cNvPr id="3" name="AutoShape 4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AutoShape 6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AutoShape 8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AutoShape 10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AutoShape 13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629" y="1350519"/>
            <a:ext cx="6145212" cy="4529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27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2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" y="2201326"/>
            <a:ext cx="11906199" cy="3606500"/>
            <a:chOff x="-638629" y="2224216"/>
            <a:chExt cx="11078432" cy="3606500"/>
          </a:xfrm>
        </p:grpSpPr>
        <p:sp>
          <p:nvSpPr>
            <p:cNvPr id="5" name="矩形 4"/>
            <p:cNvSpPr/>
            <p:nvPr/>
          </p:nvSpPr>
          <p:spPr>
            <a:xfrm>
              <a:off x="-638629" y="2224216"/>
              <a:ext cx="11078432" cy="2891481"/>
            </a:xfrm>
            <a:prstGeom prst="rect">
              <a:avLst/>
            </a:prstGeom>
            <a:solidFill>
              <a:srgbClr val="E8F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856904" y="247818"/>
              <a:ext cx="725992" cy="10439804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" y="1042987"/>
            <a:ext cx="5020085" cy="394997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76602" y="2586037"/>
            <a:ext cx="8139298" cy="14157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 sz="3200" dirty="0">
              <a:solidFill>
                <a:prstClr val="black"/>
              </a:solidFill>
            </a:endParaRPr>
          </a:p>
          <a:p>
            <a:r>
              <a:rPr lang="en-US" altLang="zh-CN" sz="5400" dirty="0">
                <a:solidFill>
                  <a:srgbClr val="70AD47">
                    <a:lumMod val="75000"/>
                  </a:srgbClr>
                </a:solidFill>
                <a:latin typeface="Jokerman" panose="04090605060D06020702" pitchFamily="82" charset="0"/>
              </a:rPr>
              <a:t>The Dinosaurs </a:t>
            </a:r>
            <a:r>
              <a:rPr lang="en-US" altLang="zh-CN" sz="5400" dirty="0" smtClean="0">
                <a:solidFill>
                  <a:srgbClr val="70AD47">
                    <a:lumMod val="75000"/>
                  </a:srgbClr>
                </a:solidFill>
                <a:latin typeface="Jokerman" panose="04090605060D06020702" pitchFamily="82" charset="0"/>
              </a:rPr>
              <a:t>Song</a:t>
            </a:r>
            <a:endParaRPr lang="en-US" altLang="zh-CN" sz="5400" dirty="0">
              <a:solidFill>
                <a:srgbClr val="70AD47">
                  <a:lumMod val="75000"/>
                </a:srgbClr>
              </a:solidFill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1720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5546" r="1006" b="22343"/>
          <a:stretch/>
        </p:blipFill>
        <p:spPr bwMode="auto">
          <a:xfrm>
            <a:off x="4556691" y="2933700"/>
            <a:ext cx="4912717" cy="326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792" b="94728" l="48243" r="9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04" t="50000"/>
          <a:stretch/>
        </p:blipFill>
        <p:spPr bwMode="auto">
          <a:xfrm>
            <a:off x="8592001" y="19050"/>
            <a:ext cx="3592695" cy="342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矩形 24"/>
          <p:cNvSpPr/>
          <p:nvPr/>
        </p:nvSpPr>
        <p:spPr>
          <a:xfrm>
            <a:off x="2521191" y="1809026"/>
            <a:ext cx="39224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they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used to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walk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528039" y="1057272"/>
            <a:ext cx="413350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they used to swim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97191" y="380164"/>
            <a:ext cx="748670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they used to fly with a toothy grin</a:t>
            </a:r>
            <a:endParaRPr lang="zh-CN" altLang="en-US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33" b="51438" l="5112" r="96805">
                        <a14:foregroundMark x1="55591" y1="21086" x2="60064" y2="23962"/>
                        <a14:foregroundMark x1="22364" y1="12780" x2="26198" y2="41534"/>
                        <a14:foregroundMark x1="17572" y1="28754" x2="23003" y2="41853"/>
                        <a14:backgroundMark x1="69329" y1="42173" x2="73482" y2="41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56824" b="47444"/>
          <a:stretch/>
        </p:blipFill>
        <p:spPr bwMode="auto">
          <a:xfrm>
            <a:off x="387592" y="2762250"/>
            <a:ext cx="3056388" cy="397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://www.clker.com/cliparts/e/5/a/9/1318365426403247335Green%20and%20Pink%20Stegosaurus.svg.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06" y="3026888"/>
            <a:ext cx="5818056" cy="307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38650"/>
            <a:ext cx="42672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620" y="0"/>
            <a:ext cx="322288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297811" y="180350"/>
            <a:ext cx="7791450" cy="882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Some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ate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plants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19300" y="1007975"/>
            <a:ext cx="3607141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and some ate meat</a:t>
            </a:r>
          </a:p>
        </p:txBody>
      </p:sp>
      <p:sp>
        <p:nvSpPr>
          <p:cNvPr id="6" name="矩形 5"/>
          <p:cNvSpPr/>
          <p:nvPr/>
        </p:nvSpPr>
        <p:spPr>
          <a:xfrm>
            <a:off x="494241" y="1925242"/>
            <a:ext cx="771525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some walked around on just two feet</a:t>
            </a:r>
          </a:p>
        </p:txBody>
      </p:sp>
    </p:spTree>
    <p:extLst>
      <p:ext uri="{BB962C8B-B14F-4D97-AF65-F5344CB8AC3E}">
        <p14:creationId xmlns:p14="http://schemas.microsoft.com/office/powerpoint/2010/main" val="41990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8" grpId="1" build="allAtOnce"/>
      <p:bldP spid="4" grpId="0"/>
      <p:bldP spid="4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62800" y="487012"/>
            <a:ext cx="4523454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Oh, the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dinosaurs 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big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as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trees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Dinosaurs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brains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like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peas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Jaws and claws </a:t>
            </a:r>
            <a:endParaRPr lang="en-US" altLang="zh-CN" sz="3800" b="1" dirty="0" smtClean="0">
              <a:solidFill>
                <a:srgbClr val="70AD47"/>
              </a:solidFill>
              <a:latin typeface="Curlz MT" panose="04040404050702020202" pitchFamily="8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and teeth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and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bone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that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used to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growl 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and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groan and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moan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</p:txBody>
      </p:sp>
      <p:sp>
        <p:nvSpPr>
          <p:cNvPr id="3" name="AutoShape 4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AutoShape 6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AutoShape 8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AutoShape 10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AutoShape 13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026" name="Picture 2" descr="C:\Users\Administrator\Desktop\toon_tyrannosaurus_rex_by_trextrex65-d4nny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192545"/>
            <a:ext cx="6059895" cy="45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7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04864" y="171360"/>
            <a:ext cx="6653212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Some had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feathers, some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had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scales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971" y="1700213"/>
            <a:ext cx="7093297" cy="49101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4386307" y="847582"/>
            <a:ext cx="6653212" cy="75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Spikes and claws and whip-like tails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216612" y="1716213"/>
            <a:ext cx="4971086" cy="3513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They fought like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dragons </a:t>
            </a:r>
          </a:p>
          <a:p>
            <a:pPr algn="ctr">
              <a:lnSpc>
                <a:spcPct val="15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the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earth sure shook</a:t>
            </a:r>
          </a:p>
          <a:p>
            <a:pPr algn="ctr">
              <a:lnSpc>
                <a:spcPct val="15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the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volcanoes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sizzled </a:t>
            </a:r>
          </a:p>
          <a:p>
            <a:pPr algn="ctr">
              <a:lnSpc>
                <a:spcPct val="15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and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the lava cooked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1" y="1057270"/>
            <a:ext cx="7425487" cy="41768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62800" y="487012"/>
            <a:ext cx="4523454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Oh, the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dinosaurs 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big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as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trees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Dinosaurs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brains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like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peas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Jaws and claws </a:t>
            </a:r>
            <a:endParaRPr lang="en-US" altLang="zh-CN" sz="3800" b="1" dirty="0" smtClean="0">
              <a:solidFill>
                <a:srgbClr val="70AD47"/>
              </a:solidFill>
              <a:latin typeface="Curlz MT" panose="04040404050702020202" pitchFamily="82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and teeth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and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bone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that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used to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growl </a:t>
            </a:r>
          </a:p>
          <a:p>
            <a:pPr>
              <a:lnSpc>
                <a:spcPct val="12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and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groan and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moan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</p:txBody>
      </p:sp>
      <p:sp>
        <p:nvSpPr>
          <p:cNvPr id="3" name="AutoShape 4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AutoShape 6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AutoShape 8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AutoShape 10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AutoShape 13" descr="https://orig00.deviantart.net/81c4/f/2012/026/0/3/toon_tyrannosaurus_rex_by_trextrex65-d4nnyra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026" name="Picture 2" descr="C:\Users\Administrator\Desktop\toon_tyrannosaurus_rex_by_trextrex65-d4nny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192545"/>
            <a:ext cx="6059895" cy="45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13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3986" y1="6000" x2="29899" y2="10900"/>
                        <a14:foregroundMark x1="57432" y1="22500" x2="79730" y2="15700"/>
                        <a14:foregroundMark x1="25845" y1="21200" x2="43581" y2="29000"/>
                        <a14:foregroundMark x1="53716" y1="28200" x2="66554" y2="2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78" y="771525"/>
            <a:ext cx="3400200" cy="574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25" y="2882115"/>
            <a:ext cx="5514975" cy="363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469606" y="574244"/>
            <a:ext cx="6748462" cy="175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800" b="1" dirty="0" err="1">
                <a:solidFill>
                  <a:srgbClr val="70AD47"/>
                </a:solidFill>
                <a:latin typeface="Curlz MT" panose="04040404050702020202" pitchFamily="82" charset="0"/>
              </a:rPr>
              <a:t>Tyranossaur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 was a terrible king</a:t>
            </a:r>
          </a:p>
          <a:p>
            <a:pPr algn="ctr">
              <a:lnSpc>
                <a:spcPct val="150000"/>
              </a:lnSpc>
            </a:pPr>
            <a:r>
              <a:rPr lang="en-US" altLang="zh-CN" sz="3800" b="1" dirty="0" err="1">
                <a:solidFill>
                  <a:srgbClr val="70AD47"/>
                </a:solidFill>
                <a:latin typeface="Curlz MT" panose="04040404050702020202" pitchFamily="82" charset="0"/>
              </a:rPr>
              <a:t>stecossaurs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 tail could really swing</a:t>
            </a:r>
          </a:p>
        </p:txBody>
      </p:sp>
    </p:spTree>
    <p:extLst>
      <p:ext uri="{BB962C8B-B14F-4D97-AF65-F5344CB8AC3E}">
        <p14:creationId xmlns:p14="http://schemas.microsoft.com/office/powerpoint/2010/main" val="170321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5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28213" y="307258"/>
            <a:ext cx="7637950" cy="175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Brachiosaurus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liked to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stomp</a:t>
            </a:r>
          </a:p>
          <a:p>
            <a:pPr algn="ctr">
              <a:lnSpc>
                <a:spcPct val="150000"/>
              </a:lnSpc>
            </a:pPr>
            <a:r>
              <a:rPr lang="en-US" altLang="zh-CN" sz="3800" b="1" dirty="0" err="1" smtClean="0">
                <a:solidFill>
                  <a:srgbClr val="70AD47"/>
                </a:solidFill>
                <a:latin typeface="Curlz MT" panose="04040404050702020202" pitchFamily="82" charset="0"/>
              </a:rPr>
              <a:t>trachodon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 </a:t>
            </a:r>
            <a:r>
              <a:rPr lang="en-US" altLang="zh-CN" sz="3800" b="1" dirty="0">
                <a:solidFill>
                  <a:srgbClr val="70AD47"/>
                </a:solidFill>
                <a:latin typeface="Curlz MT" panose="04040404050702020202" pitchFamily="82" charset="0"/>
              </a:rPr>
              <a:t>would chew and </a:t>
            </a:r>
            <a:r>
              <a:rPr lang="en-US" altLang="zh-CN" sz="3800" b="1" dirty="0" smtClean="0">
                <a:solidFill>
                  <a:srgbClr val="70AD47"/>
                </a:solidFill>
                <a:latin typeface="Curlz MT" panose="04040404050702020202" pitchFamily="82" charset="0"/>
              </a:rPr>
              <a:t>chomp</a:t>
            </a:r>
            <a:endParaRPr lang="en-US" altLang="zh-CN" sz="3800" b="1" dirty="0">
              <a:solidFill>
                <a:srgbClr val="70AD47"/>
              </a:solidFill>
              <a:latin typeface="Curlz MT" panose="04040404050702020202" pitchFamily="82" charset="0"/>
            </a:endParaRPr>
          </a:p>
        </p:txBody>
      </p:sp>
      <p:pic>
        <p:nvPicPr>
          <p:cNvPr id="4109" name="Picture 13" descr="C:\Users\Administrator\Desktop\13201801781031142382Green Brachiosaurus.svg.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94" y="383458"/>
            <a:ext cx="5478417" cy="60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5" y="2270246"/>
            <a:ext cx="5737123" cy="425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20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270</Words>
  <Application>Microsoft Office PowerPoint</Application>
  <PresentationFormat>自定义</PresentationFormat>
  <Paragraphs>65</Paragraphs>
  <Slides>16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7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ghf</cp:lastModifiedBy>
  <cp:revision>80</cp:revision>
  <dcterms:created xsi:type="dcterms:W3CDTF">2018-07-02T07:29:00Z</dcterms:created>
  <dcterms:modified xsi:type="dcterms:W3CDTF">2018-07-15T12:44:55Z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