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</p:sldIdLst>
  <p:sldSz cx="5761038" cy="3240088"/>
  <p:notesSz cx="6858000" cy="9144000"/>
  <p:defaultTextStyle>
    <a:defPPr>
      <a:defRPr lang="zh-CN"/>
    </a:defPPr>
    <a:lvl1pPr marL="0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257175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514350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771525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028700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285875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1543050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1800225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057400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C706E"/>
    <a:srgbClr val="F8EDAA"/>
    <a:srgbClr val="F4E37C"/>
    <a:srgbClr val="EED43A"/>
    <a:srgbClr val="ECA924"/>
    <a:srgbClr val="0099FF"/>
    <a:srgbClr val="0066FF"/>
    <a:srgbClr val="B24340"/>
    <a:srgbClr val="F57913"/>
    <a:srgbClr val="9249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830" autoAdjust="0"/>
  </p:normalViewPr>
  <p:slideViewPr>
    <p:cSldViewPr>
      <p:cViewPr varScale="1">
        <p:scale>
          <a:sx n="224" d="100"/>
          <a:sy n="224" d="100"/>
        </p:scale>
        <p:origin x="-1026" y="-84"/>
      </p:cViewPr>
      <p:guideLst>
        <p:guide orient="horz" pos="1021"/>
        <p:guide pos="181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1A73EC-A590-4E2F-A20E-1FD78FD3EF50}" type="datetimeFigureOut">
              <a:rPr lang="zh-CN" altLang="en-US" smtClean="0"/>
              <a:pPr/>
              <a:t>2018/7/16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4F7E45-1987-4610-A3C0-2907287B46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027155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1435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1pPr>
    <a:lvl2pPr marL="257175" algn="l" defTabSz="51435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2pPr>
    <a:lvl3pPr marL="514350" algn="l" defTabSz="51435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3pPr>
    <a:lvl4pPr marL="771525" algn="l" defTabSz="51435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4pPr>
    <a:lvl5pPr marL="1028700" algn="l" defTabSz="51435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5pPr>
    <a:lvl6pPr marL="1285875" algn="l" defTabSz="51435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6pPr>
    <a:lvl7pPr marL="1543050" algn="l" defTabSz="51435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7pPr>
    <a:lvl8pPr marL="1800225" algn="l" defTabSz="51435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8pPr>
    <a:lvl9pPr marL="2057400" algn="l" defTabSz="51435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F7E45-1987-4610-A3C0-2907287B468D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32078" y="1006528"/>
            <a:ext cx="4896882" cy="694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64156" y="1836050"/>
            <a:ext cx="4032727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176752" y="129754"/>
            <a:ext cx="1296234" cy="276457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88052" y="129754"/>
            <a:ext cx="3792683" cy="276457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5082" y="2082057"/>
            <a:ext cx="4896882" cy="643517"/>
          </a:xfrm>
        </p:spPr>
        <p:txBody>
          <a:bodyPr anchor="t"/>
          <a:lstStyle>
            <a:lvl1pPr algn="l">
              <a:defRPr sz="23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5082" y="1373288"/>
            <a:ext cx="4896882" cy="708769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88052" y="756021"/>
            <a:ext cx="2544458" cy="213830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928528" y="756021"/>
            <a:ext cx="2544458" cy="213830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2018/7/16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88052" y="725270"/>
            <a:ext cx="2545459" cy="302258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88052" y="1027528"/>
            <a:ext cx="2545459" cy="1866801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2926528" y="725270"/>
            <a:ext cx="2546459" cy="302258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2926528" y="1027528"/>
            <a:ext cx="2546459" cy="1866801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2018/7/16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2018/7/16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2018/7/16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8052" y="129003"/>
            <a:ext cx="1895342" cy="54901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252406" y="129004"/>
            <a:ext cx="3220580" cy="27653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88052" y="678019"/>
            <a:ext cx="1895342" cy="2216310"/>
          </a:xfrm>
        </p:spPr>
        <p:txBody>
          <a:bodyPr/>
          <a:lstStyle>
            <a:lvl1pPr marL="0" indent="0">
              <a:buNone/>
              <a:defRPr sz="800"/>
            </a:lvl1pPr>
            <a:lvl2pPr marL="257175" indent="0">
              <a:buNone/>
              <a:defRPr sz="700"/>
            </a:lvl2pPr>
            <a:lvl3pPr marL="514350" indent="0">
              <a:buNone/>
              <a:defRPr sz="600"/>
            </a:lvl3pPr>
            <a:lvl4pPr marL="771525" indent="0">
              <a:buNone/>
              <a:defRPr sz="500"/>
            </a:lvl4pPr>
            <a:lvl5pPr marL="1028700" indent="0">
              <a:buNone/>
              <a:defRPr sz="500"/>
            </a:lvl5pPr>
            <a:lvl6pPr marL="1285875" indent="0">
              <a:buNone/>
              <a:defRPr sz="500"/>
            </a:lvl6pPr>
            <a:lvl7pPr marL="1543050" indent="0">
              <a:buNone/>
              <a:defRPr sz="500"/>
            </a:lvl7pPr>
            <a:lvl8pPr marL="1800225" indent="0">
              <a:buNone/>
              <a:defRPr sz="500"/>
            </a:lvl8pPr>
            <a:lvl9pPr marL="2057400" indent="0">
              <a:buNone/>
              <a:defRPr sz="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2018/7/16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9204" y="2268061"/>
            <a:ext cx="3456623" cy="267758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129204" y="289508"/>
            <a:ext cx="3456623" cy="1944053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600"/>
            </a:lvl2pPr>
            <a:lvl3pPr marL="514350" indent="0">
              <a:buNone/>
              <a:defRPr sz="1400"/>
            </a:lvl3pPr>
            <a:lvl4pPr marL="771525" indent="0">
              <a:buNone/>
              <a:defRPr sz="1100"/>
            </a:lvl4pPr>
            <a:lvl5pPr marL="1028700" indent="0">
              <a:buNone/>
              <a:defRPr sz="1100"/>
            </a:lvl5pPr>
            <a:lvl6pPr marL="1285875" indent="0">
              <a:buNone/>
              <a:defRPr sz="1100"/>
            </a:lvl6pPr>
            <a:lvl7pPr marL="1543050" indent="0">
              <a:buNone/>
              <a:defRPr sz="1100"/>
            </a:lvl7pPr>
            <a:lvl8pPr marL="1800225" indent="0">
              <a:buNone/>
              <a:defRPr sz="1100"/>
            </a:lvl8pPr>
            <a:lvl9pPr marL="2057400" indent="0">
              <a:buNone/>
              <a:defRPr sz="11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29204" y="2535819"/>
            <a:ext cx="3456623" cy="380260"/>
          </a:xfrm>
        </p:spPr>
        <p:txBody>
          <a:bodyPr/>
          <a:lstStyle>
            <a:lvl1pPr marL="0" indent="0">
              <a:buNone/>
              <a:defRPr sz="800"/>
            </a:lvl1pPr>
            <a:lvl2pPr marL="257175" indent="0">
              <a:buNone/>
              <a:defRPr sz="700"/>
            </a:lvl2pPr>
            <a:lvl3pPr marL="514350" indent="0">
              <a:buNone/>
              <a:defRPr sz="600"/>
            </a:lvl3pPr>
            <a:lvl4pPr marL="771525" indent="0">
              <a:buNone/>
              <a:defRPr sz="500"/>
            </a:lvl4pPr>
            <a:lvl5pPr marL="1028700" indent="0">
              <a:buNone/>
              <a:defRPr sz="500"/>
            </a:lvl5pPr>
            <a:lvl6pPr marL="1285875" indent="0">
              <a:buNone/>
              <a:defRPr sz="500"/>
            </a:lvl6pPr>
            <a:lvl7pPr marL="1543050" indent="0">
              <a:buNone/>
              <a:defRPr sz="500"/>
            </a:lvl7pPr>
            <a:lvl8pPr marL="1800225" indent="0">
              <a:buNone/>
              <a:defRPr sz="500"/>
            </a:lvl8pPr>
            <a:lvl9pPr marL="2057400" indent="0">
              <a:buNone/>
              <a:defRPr sz="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2018/7/16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AC1A">
            <a:alpha val="4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88052" y="129754"/>
            <a:ext cx="5184934" cy="540015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88052" y="756021"/>
            <a:ext cx="5184934" cy="2138308"/>
          </a:xfrm>
          <a:prstGeom prst="rect">
            <a:avLst/>
          </a:prstGeom>
        </p:spPr>
        <p:txBody>
          <a:bodyPr vert="horz" lIns="51435" tIns="25718" rIns="51435" bIns="25718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288052" y="3003082"/>
            <a:ext cx="1344242" cy="172505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2018/7/16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1968355" y="3003082"/>
            <a:ext cx="1824329" cy="172505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28744" y="3003082"/>
            <a:ext cx="1344242" cy="172505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2000">
    <p:pull/>
  </p:transition>
  <p:txStyles>
    <p:titleStyle>
      <a:lvl1pPr algn="ctr" defTabSz="514350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09" indent="-160734" algn="l" defTabSz="51435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istrator\Desktop\&#22806;&#35821;&#25945;&#32946;&#25216;&#26415;\Catch%20This%20Beat%20-%20Pleasant%20Valley%20Sunday.wav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istrator\Desktop\&#22806;&#35821;&#25945;&#32946;&#25216;&#26415;\Catch%20This%20Beat%20-%20Pleasant%20Valley%20Sunday.wav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smtClean="0"/>
              <a:t>2</a:t>
            </a:r>
            <a:endParaRPr lang="zh-CN" altLang="en-US" dirty="0"/>
          </a:p>
        </p:txBody>
      </p:sp>
      <p:sp>
        <p:nvSpPr>
          <p:cNvPr id="10" name="副标题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9" y="5445"/>
            <a:ext cx="5779057" cy="324955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18019" y="701492"/>
            <a:ext cx="5788501" cy="1745220"/>
          </a:xfrm>
          <a:prstGeom prst="rect">
            <a:avLst/>
          </a:prstGeom>
          <a:solidFill>
            <a:srgbClr val="FFFFFF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8466" y="803554"/>
            <a:ext cx="3493301" cy="1590821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en-US" altLang="zh-CN" sz="1800" b="1" dirty="0">
                <a:solidFill>
                  <a:srgbClr val="924900"/>
                </a:solidFill>
                <a:latin typeface="Times New Roman" pitchFamily="18" charset="0"/>
                <a:cs typeface="Times New Roman" pitchFamily="18" charset="0"/>
              </a:rPr>
              <a:t>PEP, M2U5, Music</a:t>
            </a:r>
          </a:p>
          <a:p>
            <a:r>
              <a:rPr lang="en-US" altLang="zh-CN" sz="1800" b="1" dirty="0">
                <a:solidFill>
                  <a:srgbClr val="924900"/>
                </a:solidFill>
                <a:latin typeface="Times New Roman" pitchFamily="18" charset="0"/>
                <a:cs typeface="Times New Roman" pitchFamily="18" charset="0"/>
              </a:rPr>
              <a:t>Song: A Pleasant Valley Sunday</a:t>
            </a:r>
          </a:p>
          <a:p>
            <a:r>
              <a:rPr lang="en-US" altLang="zh-CN" sz="1800" b="1" dirty="0">
                <a:solidFill>
                  <a:srgbClr val="924900"/>
                </a:solidFill>
                <a:latin typeface="Times New Roman" pitchFamily="18" charset="0"/>
                <a:cs typeface="Times New Roman" pitchFamily="18" charset="0"/>
              </a:rPr>
              <a:t>Singer: The </a:t>
            </a:r>
            <a:r>
              <a:rPr lang="en-US" altLang="zh-CN" sz="1800" b="1" dirty="0" err="1">
                <a:solidFill>
                  <a:srgbClr val="924900"/>
                </a:solidFill>
                <a:latin typeface="Times New Roman" pitchFamily="18" charset="0"/>
                <a:cs typeface="Times New Roman" pitchFamily="18" charset="0"/>
              </a:rPr>
              <a:t>Monkees</a:t>
            </a:r>
            <a:endParaRPr lang="en-US" altLang="zh-CN" sz="1800" b="1" dirty="0">
              <a:solidFill>
                <a:srgbClr val="9249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1800" b="1" dirty="0">
                <a:solidFill>
                  <a:srgbClr val="924900"/>
                </a:solidFill>
                <a:latin typeface="Times New Roman" pitchFamily="18" charset="0"/>
                <a:cs typeface="Times New Roman" pitchFamily="18" charset="0"/>
              </a:rPr>
              <a:t>Editor: </a:t>
            </a:r>
            <a:r>
              <a:rPr lang="zh-CN" altLang="en-US" sz="1800" b="1" dirty="0">
                <a:solidFill>
                  <a:srgbClr val="924900"/>
                </a:solidFill>
                <a:latin typeface="Times New Roman" pitchFamily="18" charset="0"/>
                <a:cs typeface="Times New Roman" pitchFamily="18" charset="0"/>
              </a:rPr>
              <a:t>戴舒瑜</a:t>
            </a:r>
            <a:endParaRPr lang="en-US" altLang="zh-CN" sz="1800" b="1" dirty="0">
              <a:solidFill>
                <a:srgbClr val="9249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zh-CN" altLang="en-US" sz="1800" b="1" dirty="0">
                <a:solidFill>
                  <a:srgbClr val="924900"/>
                </a:solidFill>
                <a:latin typeface="Times New Roman" pitchFamily="18" charset="0"/>
                <a:cs typeface="Times New Roman" pitchFamily="18" charset="0"/>
              </a:rPr>
              <a:t>单位：华南师范大学外文学院</a:t>
            </a:r>
            <a:endParaRPr lang="en-US" altLang="zh-CN" sz="1800" b="1" dirty="0">
              <a:solidFill>
                <a:srgbClr val="9249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zh-CN" altLang="en-US" dirty="0">
              <a:solidFill>
                <a:srgbClr val="9249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94" t="14207" b="13662"/>
          <a:stretch/>
        </p:blipFill>
        <p:spPr>
          <a:xfrm rot="20596033">
            <a:off x="3701790" y="1253928"/>
            <a:ext cx="2203850" cy="1212606"/>
          </a:xfrm>
          <a:prstGeom prst="rect">
            <a:avLst/>
          </a:prstGeom>
        </p:spPr>
      </p:pic>
      <p:pic>
        <p:nvPicPr>
          <p:cNvPr id="11" name="Catch This Beat - Pleasant Valley Sunday.wav">
            <a:hlinkClick r:id="" action="ppaction://media"/>
          </p:cNvPr>
          <p:cNvPicPr>
            <a:picLocks noRot="1" noChangeAspect="1"/>
          </p:cNvPicPr>
          <p:nvPr>
            <a:wavAudioFile r:embed="rId1" name="Catch This Beat - Pleasant Valley Sunday.wav"/>
          </p:nvPr>
        </p:nvPicPr>
        <p:blipFill>
          <a:blip r:embed="rId5" cstate="print"/>
          <a:stretch>
            <a:fillRect/>
          </a:stretch>
        </p:blipFill>
        <p:spPr>
          <a:xfrm>
            <a:off x="6480919" y="140402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81144202"/>
      </p:ext>
    </p:extLst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09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 mod="1">
    <p:ext uri="{E180D4A7-C9FB-4DFB-919C-405C955672EB}">
      <p14:showEvtLst xmlns="" xmlns:p14="http://schemas.microsoft.com/office/powerpoint/2010/main">
        <p14:playEvt time="3263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60239" y="0"/>
            <a:ext cx="2410997" cy="741840"/>
          </a:xfrm>
        </p:spPr>
        <p:txBody>
          <a:bodyPr>
            <a:normAutofit/>
          </a:bodyPr>
          <a:lstStyle/>
          <a:p>
            <a:r>
              <a:rPr lang="en-US" altLang="zh-CN" sz="4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Another</a:t>
            </a:r>
            <a:r>
              <a:rPr lang="en-US" altLang="zh-CN" sz="37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sz="37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2267737" y="323900"/>
            <a:ext cx="3493301" cy="1020614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6500" b="1" dirty="0">
                <a:solidFill>
                  <a:srgbClr val="F5791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Pleasant</a:t>
            </a:r>
            <a:r>
              <a:rPr lang="en-US" altLang="zh-CN" sz="5400" dirty="0">
                <a:latin typeface="+mj-lt"/>
                <a:ea typeface="+mj-ea"/>
                <a:cs typeface="+mj-cs"/>
              </a:rPr>
              <a:t>  </a:t>
            </a:r>
            <a:endParaRPr lang="zh-CN" altLang="en-US" sz="54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3172614" y="2484140"/>
            <a:ext cx="2313745" cy="578348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3700" b="1" dirty="0">
                <a:solidFill>
                  <a:srgbClr val="0099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Sunday</a:t>
            </a:r>
            <a:endParaRPr lang="zh-CN" altLang="en-US" sz="3700" b="1" dirty="0">
              <a:solidFill>
                <a:srgbClr val="0099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3265823" y="1566553"/>
            <a:ext cx="2495215" cy="578348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4800" b="1" dirty="0">
                <a:solidFill>
                  <a:srgbClr val="B2434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Valley</a:t>
            </a:r>
            <a:endParaRPr lang="zh-CN" altLang="en-US" sz="3200" b="1" dirty="0">
              <a:solidFill>
                <a:srgbClr val="B2434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9" name="内容占位符 8" descr="timg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15825" y="1260004"/>
            <a:ext cx="3613345" cy="1530920"/>
          </a:xfrm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timg (1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7281811" y="-114999"/>
            <a:ext cx="4899695" cy="2449473"/>
          </a:xfrm>
        </p:spPr>
      </p:pic>
      <p:sp>
        <p:nvSpPr>
          <p:cNvPr id="7" name="矩形 6"/>
          <p:cNvSpPr/>
          <p:nvPr/>
        </p:nvSpPr>
        <p:spPr>
          <a:xfrm>
            <a:off x="-4877331" y="2810760"/>
            <a:ext cx="4400652" cy="37422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altLang="zh-CN" sz="23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Here in status symbol land</a:t>
            </a:r>
            <a:endParaRPr lang="zh-CN" altLang="en-US" sz="23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521 0.02429 L 2.70104 0.0210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" y="-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timg (1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9037" r="1453" b="4805"/>
          <a:stretch>
            <a:fillRect/>
          </a:stretch>
        </p:blipFill>
        <p:spPr>
          <a:xfrm>
            <a:off x="0" y="0"/>
            <a:ext cx="2917699" cy="1552004"/>
          </a:xfrm>
        </p:spPr>
      </p:pic>
      <p:pic>
        <p:nvPicPr>
          <p:cNvPr id="5" name="图片 4" descr="timg (13).jpg"/>
          <p:cNvPicPr>
            <a:picLocks noChangeAspect="1"/>
          </p:cNvPicPr>
          <p:nvPr/>
        </p:nvPicPr>
        <p:blipFill>
          <a:blip r:embed="rId3" cstate="print"/>
          <a:srcRect l="11292" b="5571"/>
          <a:stretch>
            <a:fillRect/>
          </a:stretch>
        </p:blipFill>
        <p:spPr>
          <a:xfrm>
            <a:off x="2846070" y="0"/>
            <a:ext cx="2914968" cy="155200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1552003"/>
            <a:ext cx="5761038" cy="8505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altLang="zh-CN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Mothers complain about how hard life is</a:t>
            </a:r>
            <a:endParaRPr lang="zh-CN" alt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图片 8" descr="timg (15).jpg"/>
          <p:cNvPicPr>
            <a:picLocks noChangeAspect="1"/>
          </p:cNvPicPr>
          <p:nvPr/>
        </p:nvPicPr>
        <p:blipFill>
          <a:blip r:embed="rId4" cstate="print"/>
          <a:srcRect r="4385" b="4384"/>
          <a:stretch>
            <a:fillRect/>
          </a:stretch>
        </p:blipFill>
        <p:spPr>
          <a:xfrm>
            <a:off x="1" y="0"/>
            <a:ext cx="3107488" cy="1552003"/>
          </a:xfrm>
          <a:prstGeom prst="rect">
            <a:avLst/>
          </a:prstGeom>
        </p:spPr>
      </p:pic>
      <p:pic>
        <p:nvPicPr>
          <p:cNvPr id="10" name="图片 9" descr="timg (16).jpg"/>
          <p:cNvPicPr>
            <a:picLocks noChangeAspect="1"/>
          </p:cNvPicPr>
          <p:nvPr/>
        </p:nvPicPr>
        <p:blipFill>
          <a:blip r:embed="rId5" cstate="print"/>
          <a:srcRect l="14078" r="6278" b="11283"/>
          <a:stretch>
            <a:fillRect/>
          </a:stretch>
        </p:blipFill>
        <p:spPr>
          <a:xfrm>
            <a:off x="2971254" y="0"/>
            <a:ext cx="2789784" cy="1552003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2334473"/>
            <a:ext cx="5761038" cy="9056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zh-CN" alt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2334473"/>
            <a:ext cx="5761038" cy="90561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And the kids just don’t understand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图片 11" descr="timg (17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7510" y="0"/>
            <a:ext cx="4589363" cy="2581122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7" name="图片 16" descr="图片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5863364" y="-217060"/>
            <a:ext cx="24640790" cy="1994269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0" y="2334473"/>
            <a:ext cx="4854327" cy="37422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altLang="zh-CN"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Creature comfort goals They only numb my soul</a:t>
            </a:r>
            <a:endParaRPr lang="zh-CN" altLang="zh-CN" sz="16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449207" y="2776739"/>
            <a:ext cx="3311831" cy="37422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altLang="zh-CN"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And make it hard for me to see</a:t>
            </a:r>
            <a:endParaRPr lang="zh-CN" altLang="zh-CN" sz="16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465 0.00347 L 4.65451 0.00347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D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 descr="timg (22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6039" y="395908"/>
            <a:ext cx="2585950" cy="2755057"/>
          </a:xfrm>
        </p:spPr>
      </p:pic>
      <p:sp>
        <p:nvSpPr>
          <p:cNvPr id="5" name="云形标注 4"/>
          <p:cNvSpPr/>
          <p:nvPr/>
        </p:nvSpPr>
        <p:spPr>
          <a:xfrm>
            <a:off x="2607674" y="55103"/>
            <a:ext cx="3153364" cy="1394839"/>
          </a:xfrm>
          <a:prstGeom prst="cloudCallout">
            <a:avLst>
              <a:gd name="adj1" fmla="val -36982"/>
              <a:gd name="adj2" fmla="val 69349"/>
            </a:avLst>
          </a:prstGeom>
          <a:solidFill>
            <a:srgbClr val="ECA924"/>
          </a:solidFill>
          <a:ln>
            <a:solidFill>
              <a:srgbClr val="ECA9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My thoughts all seem to stray to places far away</a:t>
            </a:r>
            <a:endParaRPr lang="zh-CN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图片 5" descr="tim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5206"/>
            <a:ext cx="2223010" cy="2500504"/>
          </a:xfrm>
          <a:prstGeom prst="rect">
            <a:avLst/>
          </a:prstGeom>
        </p:spPr>
      </p:pic>
      <p:sp>
        <p:nvSpPr>
          <p:cNvPr id="7" name="乘号 6"/>
          <p:cNvSpPr/>
          <p:nvPr/>
        </p:nvSpPr>
        <p:spPr>
          <a:xfrm>
            <a:off x="0" y="361287"/>
            <a:ext cx="2041539" cy="2232412"/>
          </a:xfrm>
          <a:prstGeom prst="mathMultiply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timg (2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1254" y="611932"/>
            <a:ext cx="3009091" cy="1592718"/>
          </a:xfrm>
          <a:prstGeom prst="rect">
            <a:avLst/>
          </a:prstGeom>
        </p:spPr>
      </p:pic>
      <p:sp>
        <p:nvSpPr>
          <p:cNvPr id="8" name="右箭头 7"/>
          <p:cNvSpPr/>
          <p:nvPr/>
        </p:nvSpPr>
        <p:spPr>
          <a:xfrm>
            <a:off x="2018536" y="1347881"/>
            <a:ext cx="1315659" cy="476286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85304" y="2708698"/>
            <a:ext cx="4854327" cy="37422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altLang="zh-CN" sz="23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 need a change of scenery</a:t>
            </a:r>
            <a:endParaRPr lang="zh-CN" altLang="zh-CN" sz="23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EDAA"/>
                                      </p:to>
                                    </p:animClr>
                                    <p:animClr clrSpc="rgb" dir="cw">
                                      <p:cBhvr>
                                        <p:cTn id="7" dur="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EDAA"/>
                                      </p:to>
                                    </p:animClr>
                                    <p:set>
                                      <p:cBhvr>
                                        <p:cTn id="8" dur="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EDAA"/>
                                      </p:to>
                                    </p:animClr>
                                    <p:animClr clrSpc="rgb" dir="cw">
                                      <p:cBhvr>
                                        <p:cTn id="18" dur="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EDAA"/>
                                      </p:to>
                                    </p:animClr>
                                    <p:set>
                                      <p:cBhvr>
                                        <p:cTn id="19" dur="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8A326"/>
                                      </p:to>
                                    </p:animClr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A326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4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8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706E">
            <a:alpha val="4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u=982414651,545476404&amp;fm=27&amp;gp=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1103579">
            <a:off x="146004" y="84497"/>
            <a:ext cx="3867665" cy="1764483"/>
          </a:xfrm>
        </p:spPr>
      </p:pic>
      <p:pic>
        <p:nvPicPr>
          <p:cNvPr id="5" name="图片 4" descr="timg (2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77574">
            <a:off x="1138041" y="202797"/>
            <a:ext cx="4105443" cy="2150111"/>
          </a:xfrm>
          <a:prstGeom prst="rect">
            <a:avLst/>
          </a:prstGeom>
        </p:spPr>
      </p:pic>
      <p:pic>
        <p:nvPicPr>
          <p:cNvPr id="7" name="图片 6" descr="timg (24).jpg"/>
          <p:cNvPicPr>
            <a:picLocks noChangeAspect="1"/>
          </p:cNvPicPr>
          <p:nvPr/>
        </p:nvPicPr>
        <p:blipFill>
          <a:blip r:embed="rId4" cstate="print"/>
          <a:srcRect r="118" b="5725"/>
          <a:stretch>
            <a:fillRect/>
          </a:stretch>
        </p:blipFill>
        <p:spPr>
          <a:xfrm rot="1751636">
            <a:off x="1313919" y="564474"/>
            <a:ext cx="4051407" cy="2039079"/>
          </a:xfrm>
          <a:prstGeom prst="rect">
            <a:avLst/>
          </a:prstGeom>
        </p:spPr>
      </p:pic>
      <p:pic>
        <p:nvPicPr>
          <p:cNvPr id="8" name="图片 7" descr="timg (29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9937" y="251892"/>
            <a:ext cx="5040908" cy="2664296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u=2377414354,3969349728&amp;fm=15&amp;gp=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0999291">
            <a:off x="202209" y="142639"/>
            <a:ext cx="2410498" cy="1902734"/>
          </a:xfrm>
        </p:spPr>
      </p:pic>
      <p:pic>
        <p:nvPicPr>
          <p:cNvPr id="5" name="图片 4" descr="timg (2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69747">
            <a:off x="2590084" y="127383"/>
            <a:ext cx="3110862" cy="1844063"/>
          </a:xfrm>
          <a:prstGeom prst="rect">
            <a:avLst/>
          </a:prstGeom>
        </p:spPr>
      </p:pic>
      <p:pic>
        <p:nvPicPr>
          <p:cNvPr id="6" name="图片 5" descr="timg (26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5817" y="1449613"/>
            <a:ext cx="3322419" cy="1790475"/>
          </a:xfrm>
          <a:prstGeom prst="rect">
            <a:avLst/>
          </a:prstGeom>
        </p:spPr>
      </p:pic>
    </p:spTree>
  </p:cSld>
  <p:clrMapOvr>
    <a:masterClrMapping/>
  </p:clrMapOvr>
  <p:transition spd="slow" advClick="0" advTm="6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timg (27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59226"/>
            <a:ext cx="5761038" cy="2702037"/>
          </a:xfrm>
        </p:spPr>
      </p:pic>
    </p:spTree>
  </p:cSld>
  <p:clrMapOvr>
    <a:masterClrMapping/>
  </p:clrMapOvr>
  <p:transition spd="slow" advClick="0" advTm="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u=148321993,947636916&amp;fm=27&amp;gp=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9937" y="0"/>
            <a:ext cx="5137137" cy="338036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timg (28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6039" y="-217060"/>
            <a:ext cx="4782956" cy="3586668"/>
          </a:xfrm>
        </p:spPr>
      </p:pic>
    </p:spTree>
  </p:cSld>
  <p:clrMapOvr>
    <a:masterClrMapping/>
  </p:clrMapOvr>
  <p:transition spd="slow" advClick="0" advTm="2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6151">
            <a:off x="443853" y="85352"/>
            <a:ext cx="3936248" cy="2920444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94" y="0"/>
            <a:ext cx="4245165" cy="324008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916762">
            <a:off x="281467" y="103156"/>
            <a:ext cx="5382231" cy="2790554"/>
          </a:xfrm>
          <a:prstGeom prst="rect">
            <a:avLst/>
          </a:prstGeom>
        </p:spPr>
      </p:pic>
      <p:pic>
        <p:nvPicPr>
          <p:cNvPr id="7" name="图片 6" descr="u=1595865215,2324025753&amp;fm=27&amp;gp=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84251" y="0"/>
            <a:ext cx="5845289" cy="34277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95642198"/>
      </p:ext>
    </p:extLst>
  </p:cSld>
  <p:clrMapOvr>
    <a:masterClrMapping/>
  </p:clrMapOvr>
  <p:transition spd="slow" advClick="0" advTm="200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timg (30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48244" y="0"/>
            <a:ext cx="4320779" cy="3240088"/>
          </a:xfrm>
        </p:spPr>
      </p:pic>
      <p:pic>
        <p:nvPicPr>
          <p:cNvPr id="5" name="图片 4" descr="timg (3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877" y="0"/>
            <a:ext cx="4320779" cy="3240088"/>
          </a:xfrm>
          <a:prstGeom prst="rect">
            <a:avLst/>
          </a:prstGeom>
        </p:spPr>
      </p:pic>
      <p:pic>
        <p:nvPicPr>
          <p:cNvPr id="6" name="图片 5" descr="timg (3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877" y="-25875"/>
            <a:ext cx="4355284" cy="3265963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8466" y="123144"/>
            <a:ext cx="1821219" cy="605758"/>
          </a:xfrm>
        </p:spPr>
        <p:txBody>
          <a:bodyPr>
            <a:noAutofit/>
          </a:bodyPr>
          <a:lstStyle/>
          <a:p>
            <a:r>
              <a:rPr lang="en-US" altLang="zh-CN" sz="3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Another</a:t>
            </a:r>
            <a:endParaRPr lang="zh-CN" altLang="en-US" sz="3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4212024" y="2402514"/>
            <a:ext cx="1549014" cy="537718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3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Sunday</a:t>
            </a:r>
            <a:r>
              <a:rPr lang="en-US" altLang="zh-CN" sz="30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endParaRPr lang="zh-CN" altLang="en-US" sz="3000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1882433" y="157164"/>
            <a:ext cx="1950804" cy="578348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3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Pleasant</a:t>
            </a:r>
            <a:endParaRPr lang="zh-CN" altLang="en-US" sz="30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2653681" y="2402514"/>
            <a:ext cx="1549014" cy="537718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3000" b="1" dirty="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Valley</a:t>
            </a:r>
            <a:r>
              <a:rPr lang="en-US" altLang="zh-CN" sz="30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endParaRPr lang="zh-CN" altLang="en-US" sz="3000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ADMINI~1\AppData\Local\Temp\WeChat Files\492154215069634045.jpg"/>
          <p:cNvPicPr>
            <a:picLocks noChangeAspect="1" noChangeArrowheads="1"/>
          </p:cNvPicPr>
          <p:nvPr/>
        </p:nvPicPr>
        <p:blipFill>
          <a:blip r:embed="rId2" cstate="print">
            <a:lum bright="14000" contrast="74000"/>
          </a:blip>
          <a:srcRect/>
          <a:stretch>
            <a:fillRect/>
          </a:stretch>
        </p:blipFill>
        <p:spPr bwMode="auto">
          <a:xfrm>
            <a:off x="5761039" y="633451"/>
            <a:ext cx="3380201" cy="190107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4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4" presetClass="emph" presetSubtype="0" fill="hold" grpId="2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4" presetClass="emph" presetSubtype="0" fill="hold" grpId="2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4" presetClass="emph" presetSubtype="0" fill="hold" grpId="2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4" presetClass="emph" presetSubtype="0" fill="hold" grpId="2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4" grpId="0"/>
      <p:bldP spid="4" grpId="1"/>
      <p:bldP spid="4" grpId="2"/>
      <p:bldP spid="5" grpId="0"/>
      <p:bldP spid="5" grpId="1"/>
      <p:bldP spid="5" grpId="2"/>
      <p:bldP spid="6" grpId="0"/>
      <p:bldP spid="6" grpId="1"/>
      <p:bldP spid="6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 descr="timg (7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5761038" cy="287726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58466" y="2878801"/>
            <a:ext cx="5466469" cy="293246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altLang="zh-CN" sz="1600" b="1" dirty="0">
                <a:solidFill>
                  <a:srgbClr val="924900"/>
                </a:solidFill>
                <a:latin typeface="Times New Roman" pitchFamily="18" charset="0"/>
                <a:cs typeface="Times New Roman" pitchFamily="18" charset="0"/>
              </a:rPr>
              <a:t>Charcoal burning everywhere </a:t>
            </a:r>
            <a:endParaRPr lang="zh-CN" altLang="en-US" sz="1600" b="1" dirty="0">
              <a:solidFill>
                <a:srgbClr val="924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 advClick="0" advTm="4000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8466" y="123144"/>
            <a:ext cx="1821219" cy="605758"/>
          </a:xfrm>
        </p:spPr>
        <p:txBody>
          <a:bodyPr>
            <a:noAutofit/>
          </a:bodyPr>
          <a:lstStyle/>
          <a:p>
            <a:r>
              <a:rPr lang="en-US" altLang="zh-CN" sz="3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Another</a:t>
            </a:r>
            <a:endParaRPr lang="zh-CN" altLang="en-US" sz="3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4212024" y="2402514"/>
            <a:ext cx="1549014" cy="537718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3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Sunday</a:t>
            </a:r>
            <a:r>
              <a:rPr lang="en-US" altLang="zh-CN" sz="30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endParaRPr lang="zh-CN" altLang="en-US" sz="3000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1882433" y="157164"/>
            <a:ext cx="1950804" cy="578348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3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Pleasant</a:t>
            </a:r>
            <a:endParaRPr lang="zh-CN" altLang="en-US" sz="30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2653681" y="2402514"/>
            <a:ext cx="1549014" cy="537718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3000" b="1" dirty="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Valley</a:t>
            </a:r>
            <a:r>
              <a:rPr lang="en-US" altLang="zh-CN" sz="30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endParaRPr lang="zh-CN" altLang="en-US" sz="3000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ADMINI~1\AppData\Local\Temp\WeChat Files\492154215069634045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761039" y="633451"/>
            <a:ext cx="3380201" cy="190107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4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4" presetClass="emph" presetSubtype="0" fill="hold" grpId="2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4" presetClass="emph" presetSubtype="0" fill="hold" grpId="2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4" presetClass="emph" presetSubtype="0" fill="hold" grpId="2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4" presetClass="emph" presetSubtype="0" fill="hold" grpId="2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4" grpId="0"/>
      <p:bldP spid="4" grpId="1"/>
      <p:bldP spid="4" grpId="2"/>
      <p:bldP spid="5" grpId="0"/>
      <p:bldP spid="5" grpId="1"/>
      <p:bldP spid="5" grpId="2"/>
      <p:bldP spid="6" grpId="0"/>
      <p:bldP spid="6" grpId="1"/>
      <p:bldP spid="6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timg (11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8000" contrast="54000"/>
          </a:blip>
          <a:stretch>
            <a:fillRect/>
          </a:stretch>
        </p:blipFill>
        <p:spPr>
          <a:xfrm>
            <a:off x="-6374460" y="-80979"/>
            <a:ext cx="4355284" cy="2449473"/>
          </a:xfrm>
        </p:spPr>
      </p:pic>
      <p:sp>
        <p:nvSpPr>
          <p:cNvPr id="7" name="矩形 6"/>
          <p:cNvSpPr/>
          <p:nvPr/>
        </p:nvSpPr>
        <p:spPr>
          <a:xfrm>
            <a:off x="-4877331" y="2810760"/>
            <a:ext cx="4400652" cy="37422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altLang="zh-CN" sz="23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Here in status symbol land</a:t>
            </a:r>
            <a:endParaRPr lang="zh-CN" altLang="en-US" sz="23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图片 4" descr="timg (34).jpg"/>
          <p:cNvPicPr>
            <a:picLocks noChangeAspect="1"/>
          </p:cNvPicPr>
          <p:nvPr/>
        </p:nvPicPr>
        <p:blipFill rotWithShape="1">
          <a:blip r:embed="rId3" cstate="print"/>
          <a:srcRect b="5121"/>
          <a:stretch/>
        </p:blipFill>
        <p:spPr>
          <a:xfrm>
            <a:off x="-68372" y="0"/>
            <a:ext cx="5940825" cy="3240087"/>
          </a:xfrm>
          <a:prstGeom prst="rect">
            <a:avLst/>
          </a:prstGeom>
        </p:spPr>
      </p:pic>
      <p:pic>
        <p:nvPicPr>
          <p:cNvPr id="6" name="图片 5" descr="timg (35).jpg"/>
          <p:cNvPicPr>
            <a:picLocks noChangeAspect="1"/>
          </p:cNvPicPr>
          <p:nvPr/>
        </p:nvPicPr>
        <p:blipFill>
          <a:blip r:embed="rId4" cstate="print"/>
          <a:srcRect r="410" b="8001"/>
          <a:stretch>
            <a:fillRect/>
          </a:stretch>
        </p:blipFill>
        <p:spPr>
          <a:xfrm>
            <a:off x="596741" y="-1"/>
            <a:ext cx="4348696" cy="3240088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94 0.02406 L 2.44914 0.02082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" y="-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timg (5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5819"/>
          <a:stretch>
            <a:fillRect/>
          </a:stretch>
        </p:blipFill>
        <p:spPr>
          <a:xfrm>
            <a:off x="-1" y="1476472"/>
            <a:ext cx="3470297" cy="1763616"/>
          </a:xfrm>
        </p:spPr>
      </p:pic>
      <p:pic>
        <p:nvPicPr>
          <p:cNvPr id="5" name="图片 4" descr="timg (6).jpg"/>
          <p:cNvPicPr>
            <a:picLocks noChangeAspect="1"/>
          </p:cNvPicPr>
          <p:nvPr/>
        </p:nvPicPr>
        <p:blipFill>
          <a:blip r:embed="rId3" cstate="print"/>
          <a:srcRect b="5311"/>
          <a:stretch>
            <a:fillRect/>
          </a:stretch>
        </p:blipFill>
        <p:spPr>
          <a:xfrm>
            <a:off x="0" y="0"/>
            <a:ext cx="3470297" cy="1764060"/>
          </a:xfrm>
          <a:prstGeom prst="rect">
            <a:avLst/>
          </a:prstGeom>
        </p:spPr>
      </p:pic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 rot="20846575">
            <a:off x="3759738" y="353500"/>
            <a:ext cx="1667408" cy="467437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en-US" altLang="zh-CN" sz="2700" b="1" dirty="0">
                <a:solidFill>
                  <a:srgbClr val="7B4107"/>
                </a:solidFill>
                <a:latin typeface="Times New Roman" pitchFamily="18" charset="0"/>
                <a:cs typeface="Times New Roman" pitchFamily="18" charset="0"/>
              </a:rPr>
              <a:t>Another</a:t>
            </a:r>
            <a:endParaRPr lang="zh-CN" altLang="en-US" sz="2700" b="1" dirty="0">
              <a:solidFill>
                <a:srgbClr val="7B41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399391">
            <a:off x="3810317" y="1004265"/>
            <a:ext cx="1676247" cy="513603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en-US" altLang="zh-CN" sz="30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Pleasant</a:t>
            </a:r>
            <a:r>
              <a:rPr lang="en-US" altLang="zh-CN" sz="25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sz="25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51767" y="1449942"/>
            <a:ext cx="1451761" cy="405881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en-US" altLang="zh-CN" sz="23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Valley</a:t>
            </a:r>
            <a:endParaRPr lang="zh-CN" altLang="en-US" sz="23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60075" y="1858187"/>
            <a:ext cx="1451761" cy="467437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en-US" altLang="zh-CN" sz="27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Sunday </a:t>
            </a:r>
            <a:endParaRPr lang="zh-CN" altLang="en-US" sz="27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5000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50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50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50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50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13739" y="-114999"/>
            <a:ext cx="2410997" cy="741840"/>
          </a:xfrm>
        </p:spPr>
        <p:txBody>
          <a:bodyPr>
            <a:normAutofit/>
          </a:bodyPr>
          <a:lstStyle/>
          <a:p>
            <a:r>
              <a:rPr lang="en-US" altLang="zh-CN" sz="41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Another</a:t>
            </a:r>
            <a:r>
              <a:rPr lang="en-US" altLang="zh-CN" sz="37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sz="37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2200006" y="147467"/>
            <a:ext cx="3493301" cy="1020614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6000" b="1" dirty="0">
                <a:solidFill>
                  <a:srgbClr val="F5791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Pleasant</a:t>
            </a:r>
            <a:r>
              <a:rPr lang="en-US" altLang="zh-CN" sz="4800" dirty="0">
                <a:latin typeface="+mj-lt"/>
                <a:ea typeface="+mj-ea"/>
                <a:cs typeface="+mj-cs"/>
              </a:rPr>
              <a:t>  </a:t>
            </a:r>
            <a:endParaRPr lang="zh-CN" altLang="en-US" sz="48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2808511" y="2556148"/>
            <a:ext cx="2722053" cy="612368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5000" b="1" dirty="0">
                <a:solidFill>
                  <a:srgbClr val="0099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Sunday</a:t>
            </a:r>
            <a:endParaRPr lang="zh-CN" altLang="en-US" sz="3700" b="1" dirty="0">
              <a:solidFill>
                <a:srgbClr val="0099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3561032" y="1415921"/>
            <a:ext cx="2495215" cy="578348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4500" b="1" dirty="0">
                <a:solidFill>
                  <a:srgbClr val="B2434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Valley</a:t>
            </a:r>
            <a:endParaRPr lang="zh-CN" altLang="en-US" sz="3400" b="1" dirty="0">
              <a:solidFill>
                <a:srgbClr val="B2434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9" name="内容占位符 8" descr="timg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73654"/>
            <a:ext cx="3833237" cy="1654501"/>
          </a:xfrm>
        </p:spPr>
      </p:pic>
    </p:spTree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8466" y="123144"/>
            <a:ext cx="1821219" cy="605758"/>
          </a:xfrm>
        </p:spPr>
        <p:txBody>
          <a:bodyPr>
            <a:noAutofit/>
          </a:bodyPr>
          <a:lstStyle/>
          <a:p>
            <a:r>
              <a:rPr lang="en-US" altLang="zh-CN" sz="3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Another</a:t>
            </a:r>
            <a:endParaRPr lang="zh-CN" altLang="en-US" sz="3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4212024" y="2402514"/>
            <a:ext cx="1549014" cy="537718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3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Sunday</a:t>
            </a:r>
            <a:r>
              <a:rPr lang="en-US" altLang="zh-CN" sz="30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endParaRPr lang="zh-CN" altLang="en-US" sz="3000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1882433" y="157164"/>
            <a:ext cx="1950804" cy="578348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3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Pleasant</a:t>
            </a:r>
            <a:endParaRPr lang="zh-CN" altLang="en-US" sz="30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2653681" y="2402514"/>
            <a:ext cx="1549014" cy="537718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3000" b="1" dirty="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Valley</a:t>
            </a:r>
            <a:r>
              <a:rPr lang="en-US" altLang="zh-CN" sz="30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endParaRPr lang="zh-CN" altLang="en-US" sz="3000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ADMINI~1\AppData\Local\Temp\WeChat Files\492154215069634045.jpg"/>
          <p:cNvPicPr>
            <a:picLocks noChangeAspect="1" noChangeArrowheads="1"/>
          </p:cNvPicPr>
          <p:nvPr/>
        </p:nvPicPr>
        <p:blipFill>
          <a:blip r:embed="rId2" cstate="print"/>
          <a:srcRect b="3393"/>
          <a:stretch>
            <a:fillRect/>
          </a:stretch>
        </p:blipFill>
        <p:spPr bwMode="auto">
          <a:xfrm>
            <a:off x="5754760" y="611932"/>
            <a:ext cx="3733790" cy="187220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4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4" presetClass="emph" presetSubtype="0" fill="hold" grpId="2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4" presetClass="emph" presetSubtype="0" fill="hold" grpId="2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4" presetClass="emph" presetSubtype="0" fill="hold" grpId="2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4" presetClass="emph" presetSubtype="0" fill="hold" grpId="2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4" grpId="0"/>
      <p:bldP spid="4" grpId="1"/>
      <p:bldP spid="4" grpId="2"/>
      <p:bldP spid="5" grpId="0"/>
      <p:bldP spid="5" grpId="1"/>
      <p:bldP spid="5" grpId="2"/>
      <p:bldP spid="6" grpId="0"/>
      <p:bldP spid="6" grpId="1"/>
      <p:bldP spid="6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8466" y="123144"/>
            <a:ext cx="1821219" cy="605758"/>
          </a:xfrm>
        </p:spPr>
        <p:txBody>
          <a:bodyPr>
            <a:noAutofit/>
          </a:bodyPr>
          <a:lstStyle/>
          <a:p>
            <a:r>
              <a:rPr lang="en-US" altLang="zh-CN" sz="3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Another</a:t>
            </a:r>
            <a:endParaRPr lang="zh-CN" altLang="en-US" sz="3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4212024" y="2402514"/>
            <a:ext cx="1549014" cy="537718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3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Sunday</a:t>
            </a:r>
            <a:r>
              <a:rPr lang="en-US" altLang="zh-CN" sz="30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endParaRPr lang="zh-CN" altLang="en-US" sz="3000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1882433" y="157164"/>
            <a:ext cx="1950804" cy="578348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3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Pleasant</a:t>
            </a:r>
            <a:endParaRPr lang="zh-CN" altLang="en-US" sz="30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2653681" y="2402514"/>
            <a:ext cx="1549014" cy="537718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3000" b="1" dirty="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Valley</a:t>
            </a:r>
            <a:r>
              <a:rPr lang="en-US" altLang="zh-CN" sz="30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endParaRPr lang="zh-CN" altLang="en-US" sz="3000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ADMINI~1\AppData\Local\Temp\WeChat Files\492154215069634045.jpg"/>
          <p:cNvPicPr>
            <a:picLocks noChangeAspect="1" noChangeArrowheads="1"/>
          </p:cNvPicPr>
          <p:nvPr/>
        </p:nvPicPr>
        <p:blipFill>
          <a:blip r:embed="rId2" cstate="print"/>
          <a:srcRect b="3406"/>
          <a:stretch>
            <a:fillRect/>
          </a:stretch>
        </p:blipFill>
        <p:spPr bwMode="auto">
          <a:xfrm>
            <a:off x="5774263" y="611932"/>
            <a:ext cx="4056474" cy="194018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4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4" presetClass="emph" presetSubtype="0" fill="hold" grpId="2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4" presetClass="emph" presetSubtype="0" fill="hold" grpId="2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4" presetClass="emph" presetSubtype="0" fill="hold" grpId="2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4" presetClass="emph" presetSubtype="0" fill="hold" grpId="2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4" grpId="0"/>
      <p:bldP spid="4" grpId="1"/>
      <p:bldP spid="4" grpId="2"/>
      <p:bldP spid="5" grpId="0"/>
      <p:bldP spid="5" grpId="1"/>
      <p:bldP spid="5" grpId="2"/>
      <p:bldP spid="6" grpId="0"/>
      <p:bldP spid="6" grpId="1"/>
      <p:bldP spid="6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8466" y="123144"/>
            <a:ext cx="1821219" cy="605758"/>
          </a:xfrm>
        </p:spPr>
        <p:txBody>
          <a:bodyPr>
            <a:noAutofit/>
          </a:bodyPr>
          <a:lstStyle/>
          <a:p>
            <a:r>
              <a:rPr lang="en-US" altLang="zh-CN" sz="3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Another</a:t>
            </a:r>
            <a:endParaRPr lang="zh-CN" altLang="en-US" sz="3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4212024" y="2402514"/>
            <a:ext cx="1549014" cy="537718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3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Sunday</a:t>
            </a:r>
            <a:r>
              <a:rPr lang="en-US" altLang="zh-CN" sz="30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endParaRPr lang="zh-CN" altLang="en-US" sz="3000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1882433" y="157164"/>
            <a:ext cx="1950804" cy="578348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3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Pleasant</a:t>
            </a:r>
            <a:endParaRPr lang="zh-CN" altLang="en-US" sz="30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2653681" y="2402514"/>
            <a:ext cx="1549014" cy="537718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3000" b="1" dirty="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Valley</a:t>
            </a:r>
            <a:r>
              <a:rPr lang="en-US" altLang="zh-CN" sz="30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endParaRPr lang="zh-CN" altLang="en-US" sz="3000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ADMINI~1\AppData\Local\Temp\WeChat Files\492154215069634045.jpg"/>
          <p:cNvPicPr>
            <a:picLocks noChangeAspect="1" noChangeArrowheads="1"/>
          </p:cNvPicPr>
          <p:nvPr/>
        </p:nvPicPr>
        <p:blipFill>
          <a:blip r:embed="rId2" cstate="print"/>
          <a:srcRect b="5200"/>
          <a:stretch>
            <a:fillRect/>
          </a:stretch>
        </p:blipFill>
        <p:spPr bwMode="auto">
          <a:xfrm>
            <a:off x="5761038" y="611931"/>
            <a:ext cx="4023834" cy="1944217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4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4" presetClass="emph" presetSubtype="0" fill="hold" grpId="2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4" presetClass="emph" presetSubtype="0" fill="hold" grpId="2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4" presetClass="emph" presetSubtype="0" fill="hold" grpId="2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4" presetClass="emph" presetSubtype="0" fill="hold" grpId="2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4" grpId="0"/>
      <p:bldP spid="4" grpId="1"/>
      <p:bldP spid="4" grpId="2"/>
      <p:bldP spid="5" grpId="0"/>
      <p:bldP spid="5" grpId="1"/>
      <p:bldP spid="5" grpId="2"/>
      <p:bldP spid="6" grpId="0"/>
      <p:bldP spid="6" grpId="1"/>
      <p:bldP spid="6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6a00d8341c630a53ef016302395e61970d-600wi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59689"/>
            <a:ext cx="5761678" cy="2880399"/>
          </a:xfrm>
        </p:spPr>
      </p:pic>
      <p:grpSp>
        <p:nvGrpSpPr>
          <p:cNvPr id="7" name="组合 6"/>
          <p:cNvGrpSpPr/>
          <p:nvPr/>
        </p:nvGrpSpPr>
        <p:grpSpPr>
          <a:xfrm>
            <a:off x="0" y="55103"/>
            <a:ext cx="5942508" cy="446276"/>
            <a:chOff x="0" y="116632"/>
            <a:chExt cx="9432032" cy="944592"/>
          </a:xfrm>
        </p:grpSpPr>
        <p:sp>
          <p:nvSpPr>
            <p:cNvPr id="5" name="矩形 4"/>
            <p:cNvSpPr/>
            <p:nvPr/>
          </p:nvSpPr>
          <p:spPr>
            <a:xfrm>
              <a:off x="0" y="116632"/>
              <a:ext cx="9144000" cy="548680"/>
            </a:xfrm>
            <a:prstGeom prst="rect">
              <a:avLst/>
            </a:prstGeom>
            <a:solidFill>
              <a:srgbClr val="FFFFFF">
                <a:alpha val="5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504" y="116632"/>
              <a:ext cx="9324528" cy="944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00" b="1" dirty="0">
                  <a:solidFill>
                    <a:srgbClr val="924900"/>
                  </a:solidFill>
                  <a:latin typeface="Times New Roman" pitchFamily="18" charset="0"/>
                  <a:cs typeface="Times New Roman" pitchFamily="18" charset="0"/>
                </a:rPr>
                <a:t>The local rock group down the street Is trying hard to learn their song</a:t>
              </a:r>
              <a:endParaRPr lang="zh-CN" altLang="zh-CN" sz="1300" b="1" dirty="0">
                <a:solidFill>
                  <a:srgbClr val="9249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zh-CN" altLang="en-US" dirty="0"/>
            </a:p>
          </p:txBody>
        </p:sp>
      </p:grpSp>
    </p:spTree>
  </p:cSld>
  <p:clrMapOvr>
    <a:masterClrMapping/>
  </p:clrMapOvr>
  <p:transition spd="slow" advClick="0" advTm="7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8466" y="123144"/>
            <a:ext cx="1821219" cy="605758"/>
          </a:xfrm>
        </p:spPr>
        <p:txBody>
          <a:bodyPr>
            <a:noAutofit/>
          </a:bodyPr>
          <a:lstStyle/>
          <a:p>
            <a:r>
              <a:rPr lang="en-US" altLang="zh-CN" sz="3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Another</a:t>
            </a:r>
            <a:endParaRPr lang="zh-CN" altLang="en-US" sz="3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4212024" y="2402514"/>
            <a:ext cx="1549014" cy="537718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3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Sunday</a:t>
            </a:r>
            <a:r>
              <a:rPr lang="en-US" altLang="zh-CN" sz="30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endParaRPr lang="zh-CN" altLang="en-US" sz="3000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1882433" y="157164"/>
            <a:ext cx="1950804" cy="578348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3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Pleasant</a:t>
            </a:r>
            <a:endParaRPr lang="zh-CN" altLang="en-US" sz="30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2653681" y="2402514"/>
            <a:ext cx="1549014" cy="537718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3000" b="1" dirty="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Valley</a:t>
            </a:r>
            <a:r>
              <a:rPr lang="en-US" altLang="zh-CN" sz="30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endParaRPr lang="zh-CN" altLang="en-US" sz="3000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ADMINI~1\AppData\Local\Temp\WeChat Files\492154215069634045.jpg"/>
          <p:cNvPicPr>
            <a:picLocks noChangeAspect="1" noChangeArrowheads="1"/>
          </p:cNvPicPr>
          <p:nvPr/>
        </p:nvPicPr>
        <p:blipFill>
          <a:blip r:embed="rId2" cstate="print"/>
          <a:srcRect b="5357"/>
          <a:stretch>
            <a:fillRect/>
          </a:stretch>
        </p:blipFill>
        <p:spPr bwMode="auto">
          <a:xfrm>
            <a:off x="5874777" y="611932"/>
            <a:ext cx="4098487" cy="194421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4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4" presetClass="emph" presetSubtype="0" fill="hold" grpId="2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4" presetClass="emph" presetSubtype="0" fill="hold" grpId="2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4" presetClass="emph" presetSubtype="0" fill="hold" grpId="2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4" presetClass="emph" presetSubtype="0" fill="hold" grpId="2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4" grpId="0"/>
      <p:bldP spid="4" grpId="1"/>
      <p:bldP spid="4" grpId="2"/>
      <p:bldP spid="5" grpId="0"/>
      <p:bldP spid="5" grpId="1"/>
      <p:bldP spid="5" grpId="2"/>
      <p:bldP spid="6" grpId="0"/>
      <p:bldP spid="6" grpId="1"/>
      <p:bldP spid="6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smtClean="0"/>
              <a:t>2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9" y="5445"/>
            <a:ext cx="5779057" cy="324955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18019" y="701492"/>
            <a:ext cx="5788501" cy="1745220"/>
          </a:xfrm>
          <a:prstGeom prst="rect">
            <a:avLst/>
          </a:prstGeom>
          <a:solidFill>
            <a:srgbClr val="FFFFFF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8466" y="1143758"/>
            <a:ext cx="5602572" cy="775213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en-US" altLang="zh-CN" sz="3700" b="1" dirty="0">
                <a:solidFill>
                  <a:srgbClr val="924900"/>
                </a:solidFill>
                <a:latin typeface="Times New Roman" pitchFamily="18" charset="0"/>
                <a:cs typeface="Times New Roman" pitchFamily="18" charset="0"/>
              </a:rPr>
              <a:t>Thank you for watching</a:t>
            </a:r>
          </a:p>
          <a:p>
            <a:endParaRPr lang="zh-CN" altLang="en-US" dirty="0">
              <a:solidFill>
                <a:srgbClr val="9249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94" t="14207" b="13662"/>
          <a:stretch/>
        </p:blipFill>
        <p:spPr>
          <a:xfrm rot="20596033">
            <a:off x="3293481" y="1968357"/>
            <a:ext cx="2203850" cy="1212606"/>
          </a:xfrm>
          <a:prstGeom prst="rect">
            <a:avLst/>
          </a:prstGeom>
        </p:spPr>
      </p:pic>
      <p:pic>
        <p:nvPicPr>
          <p:cNvPr id="9" name="Catch This Beat - Pleasant Valley Sunday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6736760" y="2096330"/>
            <a:ext cx="192035" cy="1440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81144202"/>
      </p:ext>
    </p:ext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  <p:extLst mod="1">
    <p:ext uri="{E180D4A7-C9FB-4DFB-919C-405C955672EB}">
      <p14:showEvtLst xmlns="" xmlns:p14="http://schemas.microsoft.com/office/powerpoint/2010/main">
        <p14:playEvt time="3263" objId="4"/>
      </p14:showEvt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smtClean="0"/>
              <a:t>2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9" y="5445"/>
            <a:ext cx="5779057" cy="324955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18019" y="701492"/>
            <a:ext cx="5788501" cy="1745220"/>
          </a:xfrm>
          <a:prstGeom prst="rect">
            <a:avLst/>
          </a:prstGeom>
          <a:solidFill>
            <a:srgbClr val="FFFFFF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8466" y="1143758"/>
            <a:ext cx="5602572" cy="775213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en-US" altLang="zh-CN" sz="3700" b="1" dirty="0">
                <a:solidFill>
                  <a:srgbClr val="924900"/>
                </a:solidFill>
                <a:latin typeface="Times New Roman" pitchFamily="18" charset="0"/>
                <a:cs typeface="Times New Roman" pitchFamily="18" charset="0"/>
              </a:rPr>
              <a:t>Thank you for watching</a:t>
            </a:r>
          </a:p>
          <a:p>
            <a:endParaRPr lang="zh-CN" altLang="en-US" dirty="0">
              <a:solidFill>
                <a:srgbClr val="9249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94" t="14207" b="13662"/>
          <a:stretch/>
        </p:blipFill>
        <p:spPr>
          <a:xfrm rot="20596033">
            <a:off x="3293481" y="1968357"/>
            <a:ext cx="2203850" cy="1212606"/>
          </a:xfrm>
          <a:prstGeom prst="rect">
            <a:avLst/>
          </a:prstGeom>
        </p:spPr>
      </p:pic>
      <p:pic>
        <p:nvPicPr>
          <p:cNvPr id="9" name="Catch This Beat - Pleasant Valley Sunday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6736760" y="2096330"/>
            <a:ext cx="192035" cy="1440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81144202"/>
      </p:ext>
    </p:extLst>
  </p:cSld>
  <p:clrMapOvr>
    <a:masterClrMapping/>
  </p:clrMapOvr>
  <p:transition advClick="0" advTm="2000"/>
  <p:timing>
    <p:tnLst>
      <p:par>
        <p:cTn id="1" dur="indefinite" restart="never" nodeType="tmRoot">
          <p:childTnLst>
            <p:audio>
              <p:cMediaNode numSld="999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="" xmlns:p14="http://schemas.microsoft.com/office/powerpoint/2010/main">
        <p14:playEvt time="3263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 descr="LawnByRuthanneReidFlickr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61038" cy="3240088"/>
          </a:xfrm>
        </p:spPr>
      </p:pic>
      <p:sp>
        <p:nvSpPr>
          <p:cNvPr id="8" name="矩形 7"/>
          <p:cNvSpPr/>
          <p:nvPr/>
        </p:nvSpPr>
        <p:spPr>
          <a:xfrm>
            <a:off x="0" y="2198392"/>
            <a:ext cx="5511837" cy="476286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altLang="zh-CN" sz="1400" dirty="0">
                <a:solidFill>
                  <a:schemeClr val="accent3">
                    <a:lumMod val="50000"/>
                  </a:schemeClr>
                </a:solidFill>
              </a:rPr>
              <a:t>To </a:t>
            </a:r>
            <a:r>
              <a:rPr lang="en-US" altLang="zh-CN" sz="1400" dirty="0" err="1">
                <a:solidFill>
                  <a:schemeClr val="accent3">
                    <a:lumMod val="50000"/>
                  </a:schemeClr>
                </a:solidFill>
              </a:rPr>
              <a:t>Seranade</a:t>
            </a:r>
            <a:r>
              <a:rPr lang="en-US" altLang="zh-CN" sz="1400" dirty="0">
                <a:solidFill>
                  <a:schemeClr val="accent3">
                    <a:lumMod val="50000"/>
                  </a:schemeClr>
                </a:solidFill>
              </a:rPr>
              <a:t> the weekend squire Who just came out to mow his lawn</a:t>
            </a:r>
            <a:endParaRPr lang="zh-CN" altLang="en-US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2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timg (5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316808"/>
            <a:ext cx="3334194" cy="1923280"/>
          </a:xfrm>
        </p:spPr>
      </p:pic>
      <p:pic>
        <p:nvPicPr>
          <p:cNvPr id="5" name="图片 4" descr="timg (6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334194" cy="1369191"/>
          </a:xfrm>
          <a:prstGeom prst="rect">
            <a:avLst/>
          </a:prstGeom>
        </p:spPr>
      </p:pic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 rot="20846575">
            <a:off x="3765190" y="396137"/>
            <a:ext cx="1451761" cy="436659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en-US" altLang="zh-CN" sz="2500" b="1" dirty="0">
                <a:solidFill>
                  <a:srgbClr val="7B4107"/>
                </a:solidFill>
                <a:latin typeface="Times New Roman" pitchFamily="18" charset="0"/>
                <a:cs typeface="Times New Roman" pitchFamily="18" charset="0"/>
              </a:rPr>
              <a:t>Another</a:t>
            </a:r>
            <a:endParaRPr lang="zh-CN" altLang="en-US" sz="2500" b="1" dirty="0">
              <a:solidFill>
                <a:srgbClr val="7B41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399391">
            <a:off x="3810317" y="1042737"/>
            <a:ext cx="1676247" cy="436659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en-US" altLang="zh-CN" sz="25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Pleasant </a:t>
            </a:r>
            <a:endParaRPr lang="zh-CN" altLang="en-US" sz="25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51767" y="1449942"/>
            <a:ext cx="1451761" cy="328937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en-US" altLang="zh-CN" sz="18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Valley</a:t>
            </a:r>
            <a:endParaRPr lang="zh-CN" altLang="en-US" sz="18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60075" y="1858187"/>
            <a:ext cx="1451761" cy="405881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en-US" altLang="zh-CN" sz="23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Sunday </a:t>
            </a:r>
            <a:endParaRPr lang="zh-CN" altLang="en-US" sz="23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50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50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50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50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 descr="timg (7).jpg"/>
          <p:cNvPicPr>
            <a:picLocks noChangeAspect="1"/>
          </p:cNvPicPr>
          <p:nvPr/>
        </p:nvPicPr>
        <p:blipFill>
          <a:blip r:embed="rId2" cstate="print"/>
          <a:srcRect b="5113"/>
          <a:stretch>
            <a:fillRect/>
          </a:stretch>
        </p:blipFill>
        <p:spPr>
          <a:xfrm>
            <a:off x="0" y="0"/>
            <a:ext cx="5761038" cy="2732816"/>
          </a:xfrm>
          <a:prstGeom prst="rect">
            <a:avLst/>
          </a:prstGeom>
        </p:spPr>
      </p:pic>
      <p:sp>
        <p:nvSpPr>
          <p:cNvPr id="6" name="内容占位符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113099" y="2776739"/>
            <a:ext cx="5511837" cy="395308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altLang="zh-CN" sz="1600" b="1" dirty="0">
                <a:solidFill>
                  <a:srgbClr val="924900"/>
                </a:solidFill>
                <a:latin typeface="Times New Roman" pitchFamily="18" charset="0"/>
                <a:cs typeface="Times New Roman" pitchFamily="18" charset="0"/>
              </a:rPr>
              <a:t>Charcoal burning everywhere </a:t>
            </a:r>
            <a:endParaRPr lang="zh-CN" altLang="en-US" sz="1600" b="1" dirty="0">
              <a:solidFill>
                <a:srgbClr val="9249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timg (8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3456" b="15468"/>
          <a:stretch>
            <a:fillRect/>
          </a:stretch>
        </p:blipFill>
        <p:spPr>
          <a:xfrm>
            <a:off x="0" y="0"/>
            <a:ext cx="5761038" cy="1478958"/>
          </a:xfrm>
        </p:spPr>
      </p:pic>
      <p:pic>
        <p:nvPicPr>
          <p:cNvPr id="5" name="图片 4" descr="timg (7).jpg"/>
          <p:cNvPicPr>
            <a:picLocks noChangeAspect="1"/>
          </p:cNvPicPr>
          <p:nvPr/>
        </p:nvPicPr>
        <p:blipFill>
          <a:blip r:embed="rId3" cstate="print"/>
          <a:srcRect l="515" t="2933" r="515" b="12671"/>
          <a:stretch>
            <a:fillRect/>
          </a:stretch>
        </p:blipFill>
        <p:spPr>
          <a:xfrm>
            <a:off x="0" y="1756126"/>
            <a:ext cx="5761038" cy="176906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1415921"/>
            <a:ext cx="5511837" cy="3953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altLang="zh-CN" sz="1600" b="1" dirty="0">
                <a:solidFill>
                  <a:srgbClr val="924900"/>
                </a:solidFill>
                <a:latin typeface="Times New Roman" pitchFamily="18" charset="0"/>
                <a:cs typeface="Times New Roman" pitchFamily="18" charset="0"/>
              </a:rPr>
              <a:t>Rows of houses that are all the same </a:t>
            </a:r>
            <a:endParaRPr lang="zh-CN" altLang="en-US" sz="1600" b="1" dirty="0">
              <a:solidFill>
                <a:srgbClr val="924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6263" y="1356773"/>
            <a:ext cx="5081165" cy="513603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en-US" altLang="zh-CN" sz="3000" b="1" dirty="0">
                <a:solidFill>
                  <a:srgbClr val="7B4107"/>
                </a:solidFill>
                <a:latin typeface="Times New Roman" pitchFamily="18" charset="0"/>
                <a:cs typeface="Times New Roman" pitchFamily="18" charset="0"/>
              </a:rPr>
              <a:t>And no one seems to care </a:t>
            </a:r>
            <a:endParaRPr lang="zh-CN" altLang="en-US" sz="3000" b="1" dirty="0">
              <a:solidFill>
                <a:srgbClr val="7B4107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mph" presetSubtype="0" fill="hold" grpId="2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3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7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706E">
            <a:alpha val="4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 descr="微信图片_201807131103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0952041">
            <a:off x="329903" y="526810"/>
            <a:ext cx="3911041" cy="2199624"/>
          </a:xfrm>
        </p:spPr>
      </p:pic>
      <p:pic>
        <p:nvPicPr>
          <p:cNvPr id="7" name="图片 6" descr="微信图片_201807131104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177984">
            <a:off x="1896175" y="841156"/>
            <a:ext cx="3491893" cy="196388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91698" y="2810760"/>
            <a:ext cx="3856241" cy="37422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altLang="zh-CN" sz="1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Because her roses are in bloom</a:t>
            </a:r>
            <a:endParaRPr lang="zh-CN" altLang="en-US" sz="16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58466" y="89124"/>
            <a:ext cx="3470297" cy="37422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altLang="zh-CN" sz="1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See Mrs. Gray she’s proud today</a:t>
            </a:r>
            <a:endParaRPr lang="zh-CN" altLang="en-US" sz="16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图片 7" descr="timg (9)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83390" y="463349"/>
            <a:ext cx="2904523" cy="2101557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tim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-912" b="3908"/>
          <a:stretch>
            <a:fillRect/>
          </a:stretch>
        </p:blipFill>
        <p:spPr>
          <a:xfrm>
            <a:off x="0" y="0"/>
            <a:ext cx="5832945" cy="2776740"/>
          </a:xfrm>
        </p:spPr>
      </p:pic>
      <p:sp>
        <p:nvSpPr>
          <p:cNvPr id="5" name="矩形 4"/>
          <p:cNvSpPr/>
          <p:nvPr/>
        </p:nvSpPr>
        <p:spPr>
          <a:xfrm>
            <a:off x="0" y="2810760"/>
            <a:ext cx="5761038" cy="37422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altLang="zh-CN" sz="1600" b="1" dirty="0">
                <a:solidFill>
                  <a:srgbClr val="924900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altLang="zh-CN" sz="1600" b="1" dirty="0" err="1">
                <a:solidFill>
                  <a:srgbClr val="924900"/>
                </a:solidFill>
                <a:latin typeface="Times New Roman" pitchFamily="18" charset="0"/>
                <a:cs typeface="Times New Roman" pitchFamily="18" charset="0"/>
              </a:rPr>
              <a:t>Mr</a:t>
            </a:r>
            <a:r>
              <a:rPr lang="en-US" altLang="zh-CN" sz="1600" b="1" dirty="0">
                <a:solidFill>
                  <a:srgbClr val="924900"/>
                </a:solidFill>
                <a:latin typeface="Times New Roman" pitchFamily="18" charset="0"/>
                <a:cs typeface="Times New Roman" pitchFamily="18" charset="0"/>
              </a:rPr>
              <a:t> Green he’s so serene He’s got a TV in            room</a:t>
            </a:r>
            <a:endParaRPr lang="zh-CN" altLang="en-US" sz="1600" b="1" dirty="0">
              <a:solidFill>
                <a:srgbClr val="924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423015" y="2810760"/>
            <a:ext cx="816616" cy="374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altLang="zh-CN" sz="11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EVERY</a:t>
            </a:r>
            <a:endParaRPr lang="zh-CN" altLang="en-US" sz="11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500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700"/>
                            </p:stCondLst>
                            <p:childTnLst>
                              <p:par>
                                <p:cTn id="1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200"/>
                            </p:stCondLst>
                            <p:childTnLst>
                              <p:par>
                                <p:cTn id="18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900"/>
                            </p:stCondLst>
                            <p:childTnLst>
                              <p:par>
                                <p:cTn id="25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6" grpId="1"/>
      <p:bldP spid="6" grpId="2"/>
      <p:bldP spid="6" grpId="3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878</TotalTime>
  <Words>213</Words>
  <Application>Microsoft Office PowerPoint</Application>
  <PresentationFormat>自定义</PresentationFormat>
  <Paragraphs>69</Paragraphs>
  <Slides>32</Slides>
  <Notes>1</Notes>
  <HiddenSlides>0</HiddenSlides>
  <MMClips>3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3" baseType="lpstr">
      <vt:lpstr>Office 主题</vt:lpstr>
      <vt:lpstr>2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Another 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Another</vt:lpstr>
      <vt:lpstr>幻灯片 22</vt:lpstr>
      <vt:lpstr>Another</vt:lpstr>
      <vt:lpstr>幻灯片 24</vt:lpstr>
      <vt:lpstr>幻灯片 25</vt:lpstr>
      <vt:lpstr>Another </vt:lpstr>
      <vt:lpstr>Another</vt:lpstr>
      <vt:lpstr>Another</vt:lpstr>
      <vt:lpstr>Another</vt:lpstr>
      <vt:lpstr>Another</vt:lpstr>
      <vt:lpstr>2</vt:lpstr>
      <vt:lpstr>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89</cp:revision>
  <dcterms:created xsi:type="dcterms:W3CDTF">2018-07-12T03:38:00Z</dcterms:created>
  <dcterms:modified xsi:type="dcterms:W3CDTF">2018-07-16T00:06:58Z</dcterms:modified>
</cp:coreProperties>
</file>