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</p:sldIdLst>
  <p:sldSz cx="9144000" cy="5144135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906"/>
            <a:ext cx="7886700" cy="435986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8"/>
            <a:ext cx="4629150" cy="40538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9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2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9" Type="http://schemas.openxmlformats.org/officeDocument/2006/relationships/image" Target="../media/image17.png"/><Relationship Id="rId18" Type="http://schemas.microsoft.com/office/2007/relationships/media" Target="../media/media1.mp3"/><Relationship Id="rId17" Type="http://schemas.openxmlformats.org/officeDocument/2006/relationships/audio" Target="../media/media1.mp3"/><Relationship Id="rId16" Type="http://schemas.openxmlformats.org/officeDocument/2006/relationships/image" Target="../media/image16.jpeg"/><Relationship Id="rId15" Type="http://schemas.openxmlformats.org/officeDocument/2006/relationships/image" Target="../media/image15.jpeg"/><Relationship Id="rId14" Type="http://schemas.openxmlformats.org/officeDocument/2006/relationships/image" Target="../media/image14.jpe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724025"/>
            <a:ext cx="6635115" cy="909320"/>
          </a:xfrm>
        </p:spPr>
        <p:txBody>
          <a:bodyPr/>
          <a:p>
            <a:r>
              <a:rPr lang="zh-CN" altLang="en-US" sz="3200">
                <a:solidFill>
                  <a:srgbClr val="FFC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人教版必修二</a:t>
            </a:r>
            <a:r>
              <a:rPr lang="en-US" altLang="zh-CN" sz="3200">
                <a:solidFill>
                  <a:srgbClr val="FFC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Unit5 Music</a:t>
            </a:r>
            <a:endParaRPr lang="en-US" altLang="zh-CN" sz="3200">
              <a:solidFill>
                <a:srgbClr val="FFC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210300" cy="360045"/>
          </a:xfrm>
        </p:spPr>
        <p:txBody>
          <a:bodyPr>
            <a:noAutofit/>
          </a:bodyPr>
          <a:p>
            <a:r>
              <a:rPr lang="zh-CN" altLang="en-US" sz="2000">
                <a:solidFill>
                  <a:srgbClr val="0070C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刘雪仪 华南师范大学外文学院</a:t>
            </a:r>
            <a:endParaRPr lang="zh-CN" altLang="en-US" sz="2000">
              <a:solidFill>
                <a:srgbClr val="0070C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" name="图片 9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5405" y="205846"/>
            <a:ext cx="6833235" cy="4732496"/>
          </a:xfrm>
          <a:prstGeom prst="rect">
            <a:avLst/>
          </a:prstGeom>
        </p:spPr>
      </p:pic>
      <p:pic>
        <p:nvPicPr>
          <p:cNvPr id="12" name="图片 11" descr="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81" y="9631"/>
            <a:ext cx="6833235" cy="5124926"/>
          </a:xfrm>
          <a:prstGeom prst="rect">
            <a:avLst/>
          </a:prstGeom>
        </p:spPr>
      </p:pic>
      <p:pic>
        <p:nvPicPr>
          <p:cNvPr id="13" name="图片 12" descr="002"/>
          <p:cNvPicPr>
            <a:picLocks noChangeAspect="1"/>
          </p:cNvPicPr>
          <p:nvPr/>
        </p:nvPicPr>
        <p:blipFill>
          <a:blip r:embed="rId3"/>
          <a:srcRect b="9080"/>
          <a:stretch>
            <a:fillRect/>
          </a:stretch>
        </p:blipFill>
        <p:spPr>
          <a:xfrm rot="840000">
            <a:off x="5105876" y="339196"/>
            <a:ext cx="3168968" cy="42791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000">
            <a:off x="1025843" y="326814"/>
            <a:ext cx="3142774" cy="424338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65885" y="4646745"/>
            <a:ext cx="641318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Hey girl I'm waiting on ya</a:t>
            </a:r>
            <a:r>
              <a:rPr lang="en-US" altLang="zh-CN" sz="21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~ </a:t>
            </a:r>
            <a:r>
              <a:rPr lang="zh-CN" altLang="en-US" sz="21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I'm waiting on ya</a:t>
            </a:r>
            <a:endParaRPr lang="zh-CN" altLang="en-US" sz="210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0759" y="4640077"/>
            <a:ext cx="462391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1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Come on and let me sneak you out</a:t>
            </a:r>
            <a:endParaRPr sz="210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8" name="图片 17" descr="0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91" y="9631"/>
            <a:ext cx="9157811" cy="476345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-5058251" y="4780095"/>
            <a:ext cx="1099232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And have a celebration a celebration  The music up the windows down</a:t>
            </a:r>
            <a:endParaRPr lang="zh-CN" altLang="en-US" sz="225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" name="图片 1" descr="0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91" y="-16086"/>
            <a:ext cx="5128260" cy="51506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1580" y="205714"/>
            <a:ext cx="402955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Yeah we'll be doing what we do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895" y="1010100"/>
            <a:ext cx="656272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Just pretending that we're cool and we know it too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0598" y="1807819"/>
            <a:ext cx="427053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Yeah we'll keep doing what we do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94259" y="2493142"/>
            <a:ext cx="55573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Just pretending that we're cool so tonight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0" name="图片 19" descr="0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710" y="-16086"/>
            <a:ext cx="6926580" cy="47891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-5381625" y="19500"/>
            <a:ext cx="12726353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And never never never stop for anyone. Tonight let's get some and live while we're young </a:t>
            </a:r>
            <a:endParaRPr lang="zh-CN" altLang="en-US" sz="2250"/>
          </a:p>
        </p:txBody>
      </p:sp>
      <p:sp>
        <p:nvSpPr>
          <p:cNvPr id="21" name="文本框 20"/>
          <p:cNvSpPr txBox="1"/>
          <p:nvPr/>
        </p:nvSpPr>
        <p:spPr>
          <a:xfrm>
            <a:off x="-6224587" y="4719611"/>
            <a:ext cx="1302067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Let's go crazy crazy crazy 'til we see the sun</a:t>
            </a:r>
            <a:r>
              <a:rPr lang="en-US" altLang="zh-CN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. I know we only met but let's pretend it's love~ </a:t>
            </a:r>
            <a:endParaRPr lang="en-US" altLang="zh-CN" sz="225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4" name="图片 23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667" y="-16086"/>
            <a:ext cx="3958114" cy="3371850"/>
          </a:xfrm>
          <a:prstGeom prst="rect">
            <a:avLst/>
          </a:prstGeom>
        </p:spPr>
      </p:pic>
      <p:pic>
        <p:nvPicPr>
          <p:cNvPr id="25" name="图片 24" descr="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446" y="-16086"/>
            <a:ext cx="5200650" cy="337137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697004" y="3666622"/>
            <a:ext cx="3751421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</a:t>
            </a:r>
            <a:r>
              <a:rPr lang="zh-CN" altLang="en-US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nd live while we're young</a:t>
            </a:r>
            <a:endParaRPr lang="zh-CN" altLang="en-US" sz="225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00138" y="4304797"/>
            <a:ext cx="7068979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Tonight let's get some and live while we're young</a:t>
            </a:r>
            <a:endParaRPr lang="zh-CN" altLang="en-US" sz="225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8" name="图片 27" descr="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324" y="205846"/>
            <a:ext cx="3336131" cy="333613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81451" y="3666622"/>
            <a:ext cx="389810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Hey girl it's now or never 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it's now or never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0" name="图片 29" descr="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7323" y="205370"/>
            <a:ext cx="3336608" cy="3336608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878705" y="3666622"/>
            <a:ext cx="4273391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Don't over-think just let it go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91603" y="3666622"/>
            <a:ext cx="672084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And if we get together yeah get together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24539" y="4231931"/>
            <a:ext cx="672084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Don't let the pictures leave your phone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4" name="图片 33" descr="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4965" y="1202161"/>
            <a:ext cx="5894070" cy="392858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132999" y="329062"/>
            <a:ext cx="5172075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Yeah we'll be doing what we do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37924" y="787215"/>
            <a:ext cx="6146006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Just pretending that we're cool so tonight</a:t>
            </a:r>
            <a:endParaRPr lang="zh-CN" altLang="en-US" sz="225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7" name="图片 36" descr="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053" y="9631"/>
            <a:ext cx="7543800" cy="4242911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520666" y="4255267"/>
            <a:ext cx="61021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Let's go crazy crazy crazy 'til we see the sun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22095" y="4640077"/>
            <a:ext cx="610219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I know we only met but let's pretend it's love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24965" y="4255267"/>
            <a:ext cx="55806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And never never never stop for anyone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99674" y="4646745"/>
            <a:ext cx="643175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Tonight let's get some and live while we're young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2" name="图片 41" descr="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60" y="124884"/>
            <a:ext cx="4158139" cy="2907030"/>
          </a:xfrm>
          <a:prstGeom prst="rect">
            <a:avLst/>
          </a:prstGeom>
        </p:spPr>
      </p:pic>
      <p:pic>
        <p:nvPicPr>
          <p:cNvPr id="43" name="图片 42" descr="35"/>
          <p:cNvPicPr>
            <a:picLocks noChangeAspect="1"/>
          </p:cNvPicPr>
          <p:nvPr/>
        </p:nvPicPr>
        <p:blipFill>
          <a:blip r:embed="rId15"/>
          <a:srcRect t="17503" b="9029"/>
          <a:stretch>
            <a:fillRect/>
          </a:stretch>
        </p:blipFill>
        <p:spPr>
          <a:xfrm>
            <a:off x="4878705" y="124884"/>
            <a:ext cx="4164330" cy="290655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2864168" y="3251809"/>
            <a:ext cx="3775710" cy="437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5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and live while we're young</a:t>
            </a:r>
            <a:endParaRPr lang="zh-CN" altLang="en-US" sz="225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12570" y="3678529"/>
            <a:ext cx="64789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Tonight let's get some and live while we're young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6" name="图片 45" descr="34"/>
          <p:cNvPicPr>
            <a:picLocks noChangeAspect="1"/>
          </p:cNvPicPr>
          <p:nvPr/>
        </p:nvPicPr>
        <p:blipFill>
          <a:blip r:embed="rId16"/>
          <a:srcRect b="10939"/>
          <a:stretch>
            <a:fillRect/>
          </a:stretch>
        </p:blipFill>
        <p:spPr>
          <a:xfrm>
            <a:off x="559118" y="582084"/>
            <a:ext cx="4439126" cy="3953828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5233511" y="597191"/>
            <a:ext cx="28694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And girl you </a:t>
            </a:r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and </a:t>
            </a:r>
            <a:r>
              <a:rPr lang="zh-CN" altLang="en-US" sz="24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I</a:t>
            </a:r>
            <a:endParaRPr lang="zh-CN" altLang="en-US" sz="24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33511" y="1312519"/>
            <a:ext cx="311134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We're about to make some memories tonight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51108" y="2493142"/>
            <a:ext cx="39290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I wanna live while we're young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021580" y="3031781"/>
            <a:ext cx="444150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We</a:t>
            </a:r>
            <a:r>
              <a:rPr lang="zh-CN" altLang="en-US" sz="2100">
                <a:solidFill>
                  <a:srgbClr val="FFC000"/>
                </a:solidFill>
                <a:latin typeface="Comic Sans MS" panose="030F0702030302020204" charset="0"/>
                <a:cs typeface="Comic Sans MS" panose="030F0702030302020204" charset="0"/>
              </a:rPr>
              <a:t> wanna live while we're young</a:t>
            </a:r>
            <a:endParaRPr lang="zh-CN" altLang="en-US" sz="2100">
              <a:solidFill>
                <a:srgbClr val="FFC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One Direction-Live While We're Young">
            <a:hlinkClick r:id="" action="ppaction://media"/>
          </p:cNvPr>
          <p:cNvPicPr/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549275" y="712470"/>
            <a:ext cx="295275" cy="22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1"/>
                            </p:stCondLst>
                            <p:childTnLst>
                              <p:par>
                                <p:cTn id="3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1"/>
                            </p:stCondLst>
                            <p:childTnLst>
                              <p:par>
                                <p:cTn id="4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1"/>
                            </p:stCondLst>
                            <p:childTnLst>
                              <p:par>
                                <p:cTn id="51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2" presetClass="exit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7" presetClass="entr" presetSubtype="2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8" presetID="2" presetClass="exit" presetSubtype="8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67 0  L 0.21 0.167  L -0.04 0.167  L 0 0  Z" pathEditMode="relative" ptsTypes="">
                                      <p:cBhvr>
                                        <p:cTn id="1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67 0  L 0.21 0.167  L -0.04 0.167  L 0 0  Z" pathEditMode="relative" ptsTypes="">
                                      <p:cBhvr>
                                        <p:cTn id="1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7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8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0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5500"/>
                            </p:stCondLst>
                            <p:childTnLst>
                              <p:par>
                                <p:cTn id="18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8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8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2801"/>
                            </p:stCondLst>
                            <p:childTnLst>
                              <p:par>
                                <p:cTn id="192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3801"/>
                            </p:stCondLst>
                            <p:childTnLst>
                              <p:par>
                                <p:cTn id="199" presetID="3" presetClass="exit" presetSubtype="5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5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4801"/>
                            </p:stCondLst>
                            <p:childTnLst>
                              <p:par>
                                <p:cTn id="2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6801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50 0.000000 L 0.168250 0.000000 L 0.211250 0.167000 L -0.038750 0.167000 L 0.001250 0.000000 Z " pathEditMode="relative" rAng="0" ptsTypes="">
                                      <p:cBhvr>
                                        <p:cTn id="2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7801"/>
                            </p:stCondLst>
                            <p:childTnLst>
                              <p:par>
                                <p:cTn id="2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8801"/>
                            </p:stCondLst>
                            <p:childTnLst>
                              <p:par>
                                <p:cTn id="23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9801"/>
                            </p:stCondLst>
                            <p:childTnLst>
                              <p:par>
                                <p:cTn id="2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1801"/>
                            </p:stCondLst>
                            <p:childTnLst>
                              <p:par>
                                <p:cTn id="2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3801"/>
                            </p:stCondLst>
                            <p:childTnLst>
                              <p:par>
                                <p:cTn id="2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5801"/>
                            </p:stCondLst>
                            <p:childTnLst>
                              <p:par>
                                <p:cTn id="25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6801"/>
                            </p:stCondLst>
                            <p:childTnLst>
                              <p:par>
                                <p:cTn id="26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801"/>
                            </p:stCondLst>
                            <p:childTnLst>
                              <p:par>
                                <p:cTn id="2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9801"/>
                            </p:stCondLst>
                            <p:childTnLst>
                              <p:par>
                                <p:cTn id="2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1801"/>
                            </p:stCondLst>
                            <p:childTnLst>
                              <p:par>
                                <p:cTn id="27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801"/>
                            </p:stCondLst>
                            <p:childTnLst>
                              <p:par>
                                <p:cTn id="2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801"/>
                            </p:stCondLst>
                            <p:childTnLst>
                              <p:par>
                                <p:cTn id="29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6801"/>
                            </p:stCondLst>
                            <p:childTnLst>
                              <p:par>
                                <p:cTn id="304" presetID="1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 0 L 0.25 0.121 L 0.072 0.121 L 0 0 Z" pathEditMode="relative" ptsTypes="">
                                      <p:cBhvr>
                                        <p:cTn id="3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8801"/>
                            </p:stCondLst>
                            <p:childTnLst>
                              <p:par>
                                <p:cTn id="3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801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1801"/>
                            </p:stCondLst>
                            <p:childTnLst>
                              <p:par>
                                <p:cTn id="316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2801"/>
                            </p:stCondLst>
                            <p:childTnLst>
                              <p:par>
                                <p:cTn id="3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801"/>
                            </p:stCondLst>
                            <p:childTnLst>
                              <p:par>
                                <p:cTn id="3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801"/>
                            </p:stCondLst>
                            <p:childTnLst>
                              <p:par>
                                <p:cTn id="33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9801"/>
                            </p:stCondLst>
                            <p:childTnLst>
                              <p:par>
                                <p:cTn id="3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801"/>
                            </p:stCondLst>
                            <p:childTnLst>
                              <p:par>
                                <p:cTn id="34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1801"/>
                            </p:stCondLst>
                            <p:childTnLst>
                              <p:par>
                                <p:cTn id="3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801"/>
                            </p:stCondLst>
                            <p:childTnLst>
                              <p:par>
                                <p:cTn id="354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3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801"/>
                            </p:stCondLst>
                            <p:childTnLst>
                              <p:par>
                                <p:cTn id="3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5801"/>
                            </p:stCondLst>
                            <p:childTnLst>
                              <p:par>
                                <p:cTn id="361" presetID="1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3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7801"/>
                            </p:stCondLst>
                            <p:childTnLst>
                              <p:par>
                                <p:cTn id="3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801"/>
                            </p:stCondLst>
                            <p:childTnLst>
                              <p:par>
                                <p:cTn id="36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0801"/>
                            </p:stCondLst>
                            <p:childTnLst>
                              <p:par>
                                <p:cTn id="3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1801"/>
                            </p:stCondLst>
                            <p:childTnLst>
                              <p:par>
                                <p:cTn id="3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3801"/>
                            </p:stCondLst>
                            <p:childTnLst>
                              <p:par>
                                <p:cTn id="3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5801"/>
                            </p:stCondLst>
                            <p:childTnLst>
                              <p:par>
                                <p:cTn id="38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" presetClass="exit" presetSubtype="3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7801"/>
                            </p:stCondLst>
                            <p:childTnLst>
                              <p:par>
                                <p:cTn id="39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2801"/>
                            </p:stCondLst>
                            <p:childTnLst>
                              <p:par>
                                <p:cTn id="40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7801"/>
                            </p:stCondLst>
                            <p:childTnLst>
                              <p:par>
                                <p:cTn id="40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42801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45801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48801"/>
                            </p:stCondLst>
                            <p:childTnLst>
                              <p:par>
                                <p:cTn id="4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4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8" showWhenStopped="0">
                <p:cTn id="425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  <p:bldP spid="16" grpId="1"/>
      <p:bldP spid="17" grpId="0"/>
      <p:bldP spid="17" grpId="1"/>
      <p:bldP spid="16" grpId="2"/>
      <p:bldP spid="17" grpId="2"/>
      <p:bldP spid="19" grpId="0"/>
      <p:bldP spid="19" grpId="1"/>
      <p:bldP spid="3" grpId="0"/>
      <p:bldP spid="4" grpId="0"/>
      <p:bldP spid="5" grpId="0"/>
      <p:bldP spid="7" grpId="0"/>
      <p:bldP spid="3" grpId="1"/>
      <p:bldP spid="4" grpId="1"/>
      <p:bldP spid="5" grpId="1"/>
      <p:bldP spid="7" grpId="1"/>
      <p:bldP spid="21" grpId="2"/>
      <p:bldP spid="22" grpId="0"/>
      <p:bldP spid="22" grpId="1"/>
      <p:bldP spid="21" grpId="3"/>
      <p:bldP spid="26" grpId="0"/>
      <p:bldP spid="27" grpId="0"/>
      <p:bldP spid="26" grpId="1"/>
      <p:bldP spid="27" grpId="1"/>
      <p:bldP spid="26" grpId="2"/>
      <p:bldP spid="27" grpId="2"/>
      <p:bldP spid="29" grpId="0"/>
      <p:bldP spid="29" grpId="1"/>
      <p:bldP spid="31" grpId="0"/>
      <p:bldP spid="31" grpId="1"/>
      <p:bldP spid="29" grpId="2"/>
      <p:bldP spid="31" grpId="2"/>
      <p:bldP spid="32" grpId="0"/>
      <p:bldP spid="33" grpId="0"/>
      <p:bldP spid="32" grpId="1"/>
      <p:bldP spid="32" grpId="2"/>
      <p:bldP spid="33" grpId="1"/>
      <p:bldP spid="35" grpId="0"/>
      <p:bldP spid="36" grpId="0"/>
      <p:bldP spid="35" grpId="1"/>
      <p:bldP spid="36" grpId="1"/>
      <p:bldP spid="38" grpId="0"/>
      <p:bldP spid="39" grpId="0"/>
      <p:bldP spid="39" grpId="1"/>
      <p:bldP spid="38" grpId="1"/>
      <p:bldP spid="39" grpId="2"/>
      <p:bldP spid="40" grpId="0"/>
      <p:bldP spid="41" grpId="0"/>
      <p:bldP spid="40" grpId="1"/>
      <p:bldP spid="41" grpId="1"/>
      <p:bldP spid="44" grpId="0"/>
      <p:bldP spid="44" grpId="1"/>
      <p:bldP spid="45" grpId="0"/>
      <p:bldP spid="45" grpId="1"/>
      <p:bldP spid="44" grpId="2"/>
      <p:bldP spid="45" grpId="2"/>
      <p:bldP spid="47" grpId="0"/>
      <p:bldP spid="48" grpId="0"/>
      <p:bldP spid="49" grpId="0"/>
      <p:bldP spid="50" grpId="0"/>
      <p:bldP spid="49" grpId="1"/>
      <p:bldP spid="50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WPS 演示</Application>
  <PresentationFormat>宽屏</PresentationFormat>
  <Paragraphs>59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Comic Sans MS</vt:lpstr>
      <vt:lpstr>微软雅黑</vt:lpstr>
      <vt:lpstr>Arial Unicode MS</vt:lpstr>
      <vt:lpstr>Calibri Light</vt:lpstr>
      <vt:lpstr>Calibri</vt:lpstr>
      <vt:lpstr>Office 主题</vt:lpstr>
      <vt:lpstr>人教版必修二Unit5 Music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6</cp:revision>
  <dcterms:created xsi:type="dcterms:W3CDTF">2018-07-14T02:29:00Z</dcterms:created>
  <dcterms:modified xsi:type="dcterms:W3CDTF">2018-07-15T08:46:02Z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