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embeddedFontLst>
    <p:embeddedFont>
      <p:font typeface="Calibri" pitchFamily="34" charset="0"/>
      <p:regular r:id="rId4"/>
      <p:bold r:id="rId5"/>
      <p:italic r:id="rId6"/>
      <p:boldItalic r:id="rId7"/>
    </p:embeddedFont>
    <p:embeddedFont>
      <p:font typeface="Brush Script MT" pitchFamily="66" charset="0"/>
      <p:italic r:id="rId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urna" initials="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90" y="-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viewProps" Target="viewProps.xml"/><Relationship Id="rId5" Type="http://schemas.openxmlformats.org/officeDocument/2006/relationships/font" Target="fonts/font2.fntdata"/><Relationship Id="rId10" Type="http://schemas.openxmlformats.org/officeDocument/2006/relationships/presProps" Target="presProps.xml"/><Relationship Id="rId4" Type="http://schemas.openxmlformats.org/officeDocument/2006/relationships/font" Target="fonts/font1.fntdata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84A86-834B-43E7-B35B-1A751C1AFA11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E96DA-BACE-4EE4-80DF-E6532295A7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487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96DA-BACE-4EE4-80DF-E6532295A7E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34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6B6F-640B-463F-91CC-7B06C6A6EE5D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735E-8AD1-4BFC-A598-20080B9074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408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6B6F-640B-463F-91CC-7B06C6A6EE5D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735E-8AD1-4BFC-A598-20080B9074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488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6B6F-640B-463F-91CC-7B06C6A6EE5D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735E-8AD1-4BFC-A598-20080B9074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85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6B6F-640B-463F-91CC-7B06C6A6EE5D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735E-8AD1-4BFC-A598-20080B9074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45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6B6F-640B-463F-91CC-7B06C6A6EE5D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735E-8AD1-4BFC-A598-20080B9074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920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6B6F-640B-463F-91CC-7B06C6A6EE5D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735E-8AD1-4BFC-A598-20080B9074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114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6B6F-640B-463F-91CC-7B06C6A6EE5D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735E-8AD1-4BFC-A598-20080B9074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118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6B6F-640B-463F-91CC-7B06C6A6EE5D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735E-8AD1-4BFC-A598-20080B9074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535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6B6F-640B-463F-91CC-7B06C6A6EE5D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735E-8AD1-4BFC-A598-20080B9074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63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6B6F-640B-463F-91CC-7B06C6A6EE5D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735E-8AD1-4BFC-A598-20080B9074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241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6B6F-640B-463F-91CC-7B06C6A6EE5D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8735E-8AD1-4BFC-A598-20080B9074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361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56B6F-640B-463F-91CC-7B06C6A6EE5D}" type="datetimeFigureOut">
              <a:rPr lang="zh-CN" altLang="en-US" smtClean="0"/>
              <a:t>2018/7/12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8735E-8AD1-4BFC-A598-20080B9074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11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18" Type="http://schemas.openxmlformats.org/officeDocument/2006/relationships/image" Target="../media/image14.jpeg"/><Relationship Id="rId26" Type="http://schemas.openxmlformats.org/officeDocument/2006/relationships/image" Target="../media/image22.jpeg"/><Relationship Id="rId39" Type="http://schemas.openxmlformats.org/officeDocument/2006/relationships/image" Target="../media/image35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jpeg"/><Relationship Id="rId34" Type="http://schemas.openxmlformats.org/officeDocument/2006/relationships/image" Target="../media/image30.jpeg"/><Relationship Id="rId42" Type="http://schemas.openxmlformats.org/officeDocument/2006/relationships/image" Target="../media/image38.jpeg"/><Relationship Id="rId7" Type="http://schemas.openxmlformats.org/officeDocument/2006/relationships/image" Target="../media/image3.jpeg"/><Relationship Id="rId12" Type="http://schemas.openxmlformats.org/officeDocument/2006/relationships/image" Target="../media/image8.jpeg"/><Relationship Id="rId17" Type="http://schemas.openxmlformats.org/officeDocument/2006/relationships/image" Target="../media/image13.jpeg"/><Relationship Id="rId25" Type="http://schemas.openxmlformats.org/officeDocument/2006/relationships/image" Target="../media/image21.jpeg"/><Relationship Id="rId33" Type="http://schemas.openxmlformats.org/officeDocument/2006/relationships/image" Target="../media/image29.jpeg"/><Relationship Id="rId38" Type="http://schemas.openxmlformats.org/officeDocument/2006/relationships/image" Target="../media/image34.jpeg"/><Relationship Id="rId2" Type="http://schemas.openxmlformats.org/officeDocument/2006/relationships/audio" Target="../media/media1.mp3"/><Relationship Id="rId16" Type="http://schemas.openxmlformats.org/officeDocument/2006/relationships/image" Target="../media/image12.jpg"/><Relationship Id="rId20" Type="http://schemas.openxmlformats.org/officeDocument/2006/relationships/image" Target="../media/image16.jpeg"/><Relationship Id="rId29" Type="http://schemas.openxmlformats.org/officeDocument/2006/relationships/image" Target="../media/image25.jpeg"/><Relationship Id="rId41" Type="http://schemas.openxmlformats.org/officeDocument/2006/relationships/image" Target="../media/image37.jpe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24" Type="http://schemas.openxmlformats.org/officeDocument/2006/relationships/image" Target="../media/image20.jpeg"/><Relationship Id="rId32" Type="http://schemas.openxmlformats.org/officeDocument/2006/relationships/image" Target="../media/image28.jpeg"/><Relationship Id="rId37" Type="http://schemas.openxmlformats.org/officeDocument/2006/relationships/image" Target="../media/image33.jpeg"/><Relationship Id="rId40" Type="http://schemas.openxmlformats.org/officeDocument/2006/relationships/image" Target="../media/image36.jpeg"/><Relationship Id="rId5" Type="http://schemas.openxmlformats.org/officeDocument/2006/relationships/image" Target="../media/image1.jpg"/><Relationship Id="rId15" Type="http://schemas.openxmlformats.org/officeDocument/2006/relationships/image" Target="../media/image11.jpg"/><Relationship Id="rId23" Type="http://schemas.openxmlformats.org/officeDocument/2006/relationships/image" Target="../media/image19.jpeg"/><Relationship Id="rId28" Type="http://schemas.openxmlformats.org/officeDocument/2006/relationships/image" Target="../media/image24.jpeg"/><Relationship Id="rId36" Type="http://schemas.openxmlformats.org/officeDocument/2006/relationships/image" Target="../media/image32.jpeg"/><Relationship Id="rId10" Type="http://schemas.openxmlformats.org/officeDocument/2006/relationships/image" Target="../media/image6.jpg"/><Relationship Id="rId19" Type="http://schemas.openxmlformats.org/officeDocument/2006/relationships/image" Target="../media/image15.jpeg"/><Relationship Id="rId31" Type="http://schemas.openxmlformats.org/officeDocument/2006/relationships/image" Target="../media/image27.jpeg"/><Relationship Id="rId44" Type="http://schemas.openxmlformats.org/officeDocument/2006/relationships/image" Target="../media/image40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g"/><Relationship Id="rId14" Type="http://schemas.openxmlformats.org/officeDocument/2006/relationships/image" Target="../media/image10.jpeg"/><Relationship Id="rId22" Type="http://schemas.openxmlformats.org/officeDocument/2006/relationships/image" Target="../media/image18.jpg"/><Relationship Id="rId27" Type="http://schemas.openxmlformats.org/officeDocument/2006/relationships/image" Target="../media/image23.jpeg"/><Relationship Id="rId30" Type="http://schemas.openxmlformats.org/officeDocument/2006/relationships/image" Target="../media/image26.jpeg"/><Relationship Id="rId35" Type="http://schemas.openxmlformats.org/officeDocument/2006/relationships/image" Target="../media/image31.jpeg"/><Relationship Id="rId43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-291008" y="2643758"/>
            <a:ext cx="9723040" cy="2510424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347864" y="4083918"/>
            <a:ext cx="6400800" cy="1314450"/>
          </a:xfrm>
        </p:spPr>
        <p:txBody>
          <a:bodyPr>
            <a:normAutofit/>
          </a:bodyPr>
          <a:lstStyle/>
          <a:p>
            <a:r>
              <a:rPr lang="zh-CN" altLang="en-US" sz="2400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人教版</a:t>
            </a:r>
            <a:r>
              <a:rPr lang="en-US" altLang="zh-CN" sz="2400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U2M5 Music</a:t>
            </a:r>
          </a:p>
          <a:p>
            <a:r>
              <a:rPr lang="zh-CN" altLang="en-US" sz="2400" b="1" dirty="0" smtClean="0">
                <a:ln w="127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华南师范大学外文学院 张诗慧</a:t>
            </a:r>
            <a:endParaRPr lang="zh-CN" altLang="en-US" sz="2400" b="1" dirty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Untitle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00608" y="87474"/>
            <a:ext cx="6096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543082"/>
            <a:ext cx="102971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0" dirty="0" smtClean="0">
                <a:blipFill>
                  <a:blip r:embed="rId7"/>
                  <a:tile tx="0" ty="0" sx="100000" sy="100000" flip="none" algn="tl"/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Let the </a:t>
            </a:r>
            <a:r>
              <a:rPr lang="en-US" altLang="zh-CN" sz="7000" dirty="0" smtClean="0">
                <a:blipFill>
                  <a:blip r:embed="rId8"/>
                  <a:tile tx="0" ty="0" sx="100000" sy="100000" flip="none" algn="tl"/>
                </a:blip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music</a:t>
            </a:r>
            <a:r>
              <a:rPr lang="en-US" altLang="zh-CN" sz="7000" dirty="0" smtClean="0">
                <a:blipFill>
                  <a:blip r:embed="rId7"/>
                  <a:tile tx="0" ty="0" sx="100000" sy="100000" flip="none" algn="tl"/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altLang="zh-CN" sz="7000" dirty="0" smtClean="0">
                <a:blipFill>
                  <a:blip r:embed="rId7"/>
                  <a:tile tx="0" ty="0" sx="100000" sy="100000" flip="none" algn="tl"/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            heal your soul</a:t>
            </a:r>
            <a:endParaRPr lang="zh-CN" altLang="en-US" sz="7000" dirty="0">
              <a:blipFill>
                <a:blip r:embed="rId7"/>
                <a:tile tx="0" ty="0" sx="100000" sy="100000" flip="none" algn="tl"/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9664" y="3705876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Oh if someone writes a song</a:t>
            </a:r>
            <a:endParaRPr lang="zh-CN" alt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5802"/>
            <a:ext cx="6495212" cy="30934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7584" y="3925167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n w="1841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With a </a:t>
            </a:r>
            <a:r>
              <a:rPr lang="en-US" altLang="zh-CN" sz="4800" dirty="0" smtClean="0">
                <a:ln w="1841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simple round</a:t>
            </a:r>
            <a:endParaRPr lang="zh-CN" altLang="en-US" sz="4800" dirty="0">
              <a:ln w="18415" cmpd="sng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764161"/>
            <a:ext cx="5939821" cy="29417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9512" y="481119"/>
            <a:ext cx="6855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spc="100" dirty="0">
                <a:ln w="180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Just a song, </a:t>
            </a:r>
            <a:endParaRPr lang="en-US" altLang="zh-CN" sz="4800" b="1" spc="100" dirty="0" smtClean="0">
              <a:ln w="1800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bg1"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r>
              <a:rPr lang="en-US" altLang="zh-CN" sz="4800" b="1" spc="100" dirty="0" smtClean="0">
                <a:ln w="180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where </a:t>
            </a:r>
            <a:r>
              <a:rPr lang="en-US" altLang="zh-CN" sz="4800" b="1" spc="100" dirty="0">
                <a:ln w="180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his feelings show</a:t>
            </a:r>
            <a:endParaRPr lang="zh-CN" altLang="en-US" sz="4800" b="1" spc="100" dirty="0">
              <a:ln w="1800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bg1"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158138"/>
            <a:ext cx="9180512" cy="21418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1582" y="3576439"/>
            <a:ext cx="8392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 if </a:t>
            </a:r>
            <a:r>
              <a:rPr lang="en-US" altLang="zh-CN" sz="4800" b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someone </a:t>
            </a:r>
            <a:r>
              <a:rPr lang="en-US" altLang="zh-CN" sz="4800" b="1" dirty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feels the </a:t>
            </a:r>
            <a:r>
              <a:rPr lang="en-US" altLang="zh-CN" sz="4800" b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same,</a:t>
            </a:r>
          </a:p>
          <a:p>
            <a:r>
              <a:rPr lang="en-US" altLang="zh-CN" sz="4800" b="1" dirty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About that simple song</a:t>
            </a:r>
            <a:endParaRPr lang="zh-CN" altLang="en-US" sz="4800" b="1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8" name="Picture 4" descr="æ¥çæºå¾å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3"/>
          <a:stretch/>
        </p:blipFill>
        <p:spPr bwMode="auto">
          <a:xfrm>
            <a:off x="1222607" y="123478"/>
            <a:ext cx="6569537" cy="354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1616" y="314157"/>
            <a:ext cx="7653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Oh, sometimes, </a:t>
            </a:r>
          </a:p>
          <a:p>
            <a:r>
              <a:rPr lang="en-US" altLang="zh-CN" sz="4800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you </a:t>
            </a:r>
            <a:r>
              <a:rPr lang="en-US" altLang="zh-CN" sz="4800" b="1" dirty="0">
                <a:ln w="17780" cmpd="sng">
                  <a:noFill/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can hear them say</a:t>
            </a:r>
            <a:endParaRPr lang="zh-CN" altLang="en-US" sz="4800" b="1" dirty="0">
              <a:ln w="17780" cmpd="sng">
                <a:noFill/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30" name="Picture 6" descr="https://media.npr.org/assets/img/2015/06/03/trh_the_act_of_listening_wide-dbad5dfa36f0cf8f405acaa9ba328c0dc33de9b8.jpg?s=140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71924"/>
            <a:ext cx="6901374" cy="290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9512" y="3219822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chemeClr val="tx2">
                    <a:lumMod val="75000"/>
                  </a:schemeClr>
                </a:solidFill>
              </a:rPr>
              <a:t>Music gives </a:t>
            </a:r>
            <a:endParaRPr lang="en-US" altLang="zh-CN" sz="48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4800" dirty="0" smtClean="0">
                <a:solidFill>
                  <a:schemeClr val="tx2">
                    <a:lumMod val="75000"/>
                  </a:schemeClr>
                </a:solidFill>
              </a:rPr>
              <a:t>you happiness </a:t>
            </a:r>
            <a:r>
              <a:rPr lang="en-US" altLang="zh-CN" sz="4800" dirty="0">
                <a:solidFill>
                  <a:schemeClr val="tx2">
                    <a:lumMod val="75000"/>
                  </a:schemeClr>
                </a:solidFill>
              </a:rPr>
              <a:t>or </a:t>
            </a:r>
            <a:r>
              <a:rPr lang="en-US" altLang="zh-CN" sz="4800" dirty="0" smtClean="0">
                <a:solidFill>
                  <a:schemeClr val="tx2">
                    <a:lumMod val="75000"/>
                  </a:schemeClr>
                </a:solidFill>
              </a:rPr>
              <a:t>sadness</a:t>
            </a:r>
            <a:endParaRPr lang="zh-CN" altLang="en-US" sz="4800" b="1" dirty="0">
              <a:ln w="17780" cmpd="sng">
                <a:noFill/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32" name="Picture 8" descr="æ¥çæºå¾å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29658"/>
            <a:ext cx="5676472" cy="28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555776" y="3450362"/>
            <a:ext cx="6175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But it </a:t>
            </a:r>
            <a:r>
              <a:rPr lang="en-US" altLang="zh-CN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also, </a:t>
            </a:r>
          </a:p>
          <a:p>
            <a:pPr algn="r"/>
            <a:r>
              <a:rPr lang="en-US" altLang="zh-CN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it </a:t>
            </a:r>
            <a:r>
              <a:rPr lang="en-US" altLang="zh-CN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also heals your soul</a:t>
            </a:r>
            <a:endParaRPr lang="zh-CN" alt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28" y="263053"/>
            <a:ext cx="5286508" cy="396488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55576" y="3925167"/>
            <a:ext cx="7453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Let the music heal your soul</a:t>
            </a:r>
            <a:endParaRPr lang="zh-CN" alt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24024"/>
            <a:ext cx="7133588" cy="334387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547664" y="3998133"/>
            <a:ext cx="7453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Let the music </a:t>
            </a:r>
            <a:r>
              <a:rPr lang="en-US" altLang="zh-CN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take control</a:t>
            </a:r>
            <a:endParaRPr lang="zh-CN" alt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34" name="Picture 10" descr="æ¥çæºå¾å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544674"/>
            <a:ext cx="6724369" cy="334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14894" y="267494"/>
            <a:ext cx="8543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</a:rPr>
              <a:t>Let the </a:t>
            </a:r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</a:rPr>
              <a:t>music give you </a:t>
            </a:r>
            <a:endParaRPr lang="en-US" altLang="zh-CN" sz="4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</a:rPr>
              <a:t>power to move 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</a:rPr>
              <a:t>any mountain </a:t>
            </a:r>
            <a:endParaRPr lang="zh-CN" alt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36" name="Picture 12" descr="æ¥çæºå¾å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3" r="8406"/>
          <a:stretch/>
        </p:blipFill>
        <p:spPr bwMode="auto">
          <a:xfrm>
            <a:off x="1045118" y="1875390"/>
            <a:ext cx="7083461" cy="292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81790" y="3579862"/>
            <a:ext cx="8543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/>
              <a:t>Oh ,if someone </a:t>
            </a:r>
            <a:r>
              <a:rPr lang="en-US" altLang="zh-CN" sz="4800" dirty="0" smtClean="0"/>
              <a:t>plays piano</a:t>
            </a:r>
          </a:p>
          <a:p>
            <a:pPr algn="ctr"/>
            <a:r>
              <a:rPr lang="en-US" altLang="zh-CN" sz="4800" dirty="0"/>
              <a:t>With some simple chords</a:t>
            </a:r>
            <a:endParaRPr lang="zh-CN" alt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38" name="Picture 14" descr="æ¥çæºå¾å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99542"/>
            <a:ext cx="5708974" cy="285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827584" y="555526"/>
            <a:ext cx="8543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So melodic, and endearing </a:t>
            </a:r>
            <a:r>
              <a:rPr lang="en-US" altLang="zh-CN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too</a:t>
            </a:r>
            <a:endParaRPr lang="zh-CN" alt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40" name="Picture 16" descr="æ¥çæºå¾å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6" y="1461988"/>
            <a:ext cx="6685900" cy="313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96273" y="4054737"/>
            <a:ext cx="8543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accent6">
                    <a:lumMod val="50000"/>
                  </a:schemeClr>
                </a:solidFill>
              </a:rPr>
              <a:t>I know if someone </a:t>
            </a:r>
            <a:r>
              <a:rPr lang="en-US" altLang="zh-CN" sz="4800" dirty="0" smtClean="0">
                <a:solidFill>
                  <a:schemeClr val="accent6">
                    <a:lumMod val="50000"/>
                  </a:schemeClr>
                </a:solidFill>
              </a:rPr>
              <a:t>plays guitar</a:t>
            </a:r>
            <a:endParaRPr lang="zh-CN" alt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42" name="Picture 18" descr="æ¥çæºå¾å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0" y="424429"/>
            <a:ext cx="7260615" cy="363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-410661" y="195486"/>
            <a:ext cx="9965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/>
              <a:t>With the old </a:t>
            </a:r>
            <a:r>
              <a:rPr lang="en-US" altLang="zh-CN" sz="4800" dirty="0" smtClean="0"/>
              <a:t>piano</a:t>
            </a:r>
          </a:p>
          <a:p>
            <a:pPr algn="ctr"/>
            <a:r>
              <a:rPr lang="en-US" altLang="zh-CN" sz="4800" dirty="0"/>
              <a:t>And maybe</a:t>
            </a:r>
            <a:r>
              <a:rPr lang="en-US" altLang="zh-CN" sz="4800" dirty="0" smtClean="0"/>
              <a:t>, you </a:t>
            </a:r>
            <a:r>
              <a:rPr lang="en-US" altLang="zh-CN" sz="4800" dirty="0"/>
              <a:t>can hear them sing</a:t>
            </a:r>
            <a:endParaRPr lang="zh-CN" alt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-395813" y="3644841"/>
            <a:ext cx="9965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Music gives </a:t>
            </a:r>
            <a:r>
              <a:rPr lang="en-US" altLang="zh-CN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</a:t>
            </a:r>
            <a:r>
              <a:rPr lang="en-US" altLang="zh-CN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happiness or sadness</a:t>
            </a:r>
            <a:endParaRPr lang="zh-CN" alt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9552" y="915566"/>
            <a:ext cx="9965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But it also</a:t>
            </a:r>
            <a:r>
              <a:rPr lang="en-US" altLang="zh-CN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also </a:t>
            </a:r>
            <a:r>
              <a:rPr lang="en-US" altLang="zh-CN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heals your soul </a:t>
            </a:r>
            <a:endParaRPr lang="zh-CN" alt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2" y="1794171"/>
            <a:ext cx="5225142" cy="293500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-396552" y="3619116"/>
            <a:ext cx="9965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Let the music heal your soul</a:t>
            </a:r>
            <a:endParaRPr lang="zh-CN" alt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48" name="Picture 24" descr="æ¥çæºå¾å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26039"/>
            <a:ext cx="6096000" cy="305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-479479" y="411510"/>
            <a:ext cx="9965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Let the music take control</a:t>
            </a:r>
            <a:endParaRPr lang="zh-CN" altLang="en-US" sz="4400" dirty="0">
              <a:ln w="18415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50" name="Picture 26" descr="æ¥çæºå¾å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5"/>
          <a:stretch/>
        </p:blipFill>
        <p:spPr bwMode="auto">
          <a:xfrm>
            <a:off x="1282474" y="1323938"/>
            <a:ext cx="6563382" cy="348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-1648906" y="901132"/>
            <a:ext cx="9965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Let the music heal your soul</a:t>
            </a:r>
            <a:endParaRPr lang="zh-CN" alt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56" name="Picture 32" descr="æ¥çæºå¾å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48" y="1724011"/>
            <a:ext cx="6024408" cy="279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bianhua"/>
          <p:cNvSpPr txBox="1"/>
          <p:nvPr/>
        </p:nvSpPr>
        <p:spPr>
          <a:xfrm>
            <a:off x="1547664" y="1679314"/>
            <a:ext cx="9965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Let the music </a:t>
            </a:r>
          </a:p>
          <a:p>
            <a:pPr algn="ctr"/>
            <a:r>
              <a:rPr lang="en-US" altLang="zh-CN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altLang="zh-CN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take control</a:t>
            </a:r>
            <a:endParaRPr lang="zh-CN" alt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99366" y="843558"/>
            <a:ext cx="9965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ln w="1841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Let the music heal your soul</a:t>
            </a:r>
            <a:endParaRPr lang="zh-CN" altLang="en-US" sz="4400" dirty="0">
              <a:ln w="18415" cmpd="sng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60" name="Picture 36" descr="æ¥çæºå¾å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90" y="1761735"/>
            <a:ext cx="5261224" cy="246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-3060848" y="771550"/>
            <a:ext cx="9965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Oh, oh yes.</a:t>
            </a:r>
            <a:endParaRPr lang="zh-CN" alt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7708" y="3885442"/>
            <a:ext cx="9965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Let the music heal your soul</a:t>
            </a:r>
            <a:endParaRPr lang="zh-CN" altLang="en-US" sz="4400" dirty="0">
              <a:ln w="18415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62" name="Picture 38" descr="play violin çå¾åç»æ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95792"/>
            <a:ext cx="5760640" cy="286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-1842759" y="771550"/>
            <a:ext cx="9965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ln w="18415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Let the music take control</a:t>
            </a:r>
            <a:endParaRPr lang="zh-CN" altLang="en-US" sz="4400" dirty="0">
              <a:ln w="18415" cmpd="sng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64" name="Picture 40" descr="æ¥çæºå¾å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91150"/>
            <a:ext cx="7205813" cy="303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-252536" y="4011910"/>
            <a:ext cx="9965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Let the music heal your soul</a:t>
            </a:r>
            <a:endParaRPr lang="zh-CN" altLang="en-US" sz="4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68" name="Picture 44" descr="æ¥çæºå¾å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1270"/>
            <a:ext cx="6387630" cy="39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-277455" y="4075059"/>
            <a:ext cx="9965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Let the music take control</a:t>
            </a:r>
            <a:endParaRPr lang="zh-CN" altLang="en-US" sz="4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72" name="Picture 48" descr="æ¥çæºå¾å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411510"/>
            <a:ext cx="7323197" cy="366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50" descr="æ¥çæºå¾å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AutoShape 52" descr="æ¥çæºå¾å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AutoShape 54" descr="æ¥çæºå¾å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80" name="Picture 56" descr="æ¥çæºå¾å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3" y="0"/>
            <a:ext cx="90664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155575" y="3996661"/>
            <a:ext cx="9965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Let the music heal your soul</a:t>
            </a:r>
            <a:endParaRPr lang="zh-CN" altLang="en-US" sz="48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82" name="Picture 58" descr="æ¥çæºå¾å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-182556"/>
            <a:ext cx="9721081" cy="532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-1332656" y="214674"/>
            <a:ext cx="9965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Let the music take control</a:t>
            </a:r>
            <a:endParaRPr lang="zh-CN" altLang="en-US" sz="4800" dirty="0">
              <a:ln w="1841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84" name="Picture 60" descr="æ¥çæºå¾å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r="2408" b="2206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-1328662" y="3347825"/>
            <a:ext cx="9965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Let the music heal your soul</a:t>
            </a:r>
            <a:endParaRPr lang="zh-CN" altLang="en-US" sz="4800" dirty="0">
              <a:ln w="1841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86" name="Picture 62" descr="https://timgsa.baidu.com/timg?image&amp;quality=80&amp;size=b9999_10000&amp;sec=1531216251194&amp;di=9f267e4f6dacc84ff35e5e9b41628e4c&amp;imgtype=0&amp;src=http%3A%2F%2Fimgsrc.baidu.com%2Fimage%2Fc0%253Dshijue1%252C0%252C0%252C294%252C40%2Fsign%3Dee0c498253ee3d6d36cb8f882b7f0757%2F54fbb2fb43166d22f07b4fb14c2309f79052d283.jpg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 b="5799"/>
          <a:stretch/>
        </p:blipFill>
        <p:spPr bwMode="auto">
          <a:xfrm>
            <a:off x="-555559" y="36558"/>
            <a:ext cx="10491483" cy="499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-555559" y="4094210"/>
            <a:ext cx="9965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Let the music take control</a:t>
            </a:r>
            <a:endParaRPr lang="zh-CN" alt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88" name="Picture 64" descr="https://timgsa.baidu.com/timg?image&amp;quality=80&amp;size=b9999_10000&amp;sec=1531216539810&amp;di=79e6fde5759996b7b4f9e3708211e5f2&amp;imgtype=0&amp;src=http%3A%2F%2Fh.hiphotos.baidu.com%2Fzhidao%2Fpic%2Fitem%2Fac6eddc451da81cb968c9e0d5066d01608243183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137"/>
            <a:ext cx="4441945" cy="499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-3089066" y="1545636"/>
            <a:ext cx="9965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Let the music </a:t>
            </a:r>
          </a:p>
          <a:p>
            <a:pPr algn="ctr"/>
            <a:r>
              <a:rPr lang="en-US" altLang="zh-CN" sz="4800" dirty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altLang="zh-CN" sz="4800" dirty="0" smtClean="0">
                <a:ln w="18415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heal your soul</a:t>
            </a:r>
            <a:endParaRPr lang="zh-CN" altLang="en-US" sz="4800" dirty="0">
              <a:ln w="18415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94" name="Picture 70" descr="æ¥çæºå¾å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17120" r="695" b="17540"/>
          <a:stretch/>
        </p:blipFill>
        <p:spPr bwMode="auto">
          <a:xfrm>
            <a:off x="-137827" y="0"/>
            <a:ext cx="9403984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3347865" y="627534"/>
            <a:ext cx="63579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Let the music give you </a:t>
            </a:r>
            <a:endParaRPr lang="en-US" altLang="zh-CN" sz="3600" b="1" dirty="0" smtClean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altLang="zh-CN" sz="36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</a:t>
            </a:r>
            <a:r>
              <a:rPr lang="en-US" altLang="zh-CN" sz="36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power </a:t>
            </a:r>
            <a:r>
              <a:rPr lang="en-US" altLang="zh-CN" sz="36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 </a:t>
            </a:r>
            <a:r>
              <a:rPr lang="en-US" altLang="zh-CN" sz="36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move any mountain</a:t>
            </a:r>
            <a:endParaRPr lang="zh-CN" altLang="en-US" sz="36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http://5b0988e595225.cdn.sohucs.com/q_70,c_zoom,w_640/images/20180615/6d10e0db88464f768e0f1aff17f66d08.jpeg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" b="4934"/>
          <a:stretch/>
        </p:blipFill>
        <p:spPr bwMode="auto">
          <a:xfrm>
            <a:off x="1835696" y="411508"/>
            <a:ext cx="5332951" cy="323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ts" descr="C:\Users\Kary\Desktop\501415398459930401.jpg"/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 t="15268"/>
          <a:stretch/>
        </p:blipFill>
        <p:spPr bwMode="auto">
          <a:xfrm>
            <a:off x="971600" y="272487"/>
            <a:ext cx="3240360" cy="427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timgsa.baidu.com/timg?image&amp;quality=80&amp;size=b9999_10000&amp;sec=1531299228716&amp;di=06867c3091e0386ad619fb6ba9a89e76&amp;imgtype=0&amp;src=http%3A%2F%2Fi1.hdslb.com%2Fbfs%2Farchive%2F9249df68f07677f0c347a27a758347c09ceb9613.jp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/>
          <p:cNvSpPr txBox="1"/>
          <p:nvPr/>
        </p:nvSpPr>
        <p:spPr>
          <a:xfrm>
            <a:off x="-540568" y="195485"/>
            <a:ext cx="9965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ush Script MT" pitchFamily="66" charset="0"/>
              </a:rPr>
              <a:t>The End</a:t>
            </a:r>
            <a:endParaRPr lang="zh-CN" alt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rush Script MT" pitchFamily="66" charset="0"/>
            </a:endParaRPr>
          </a:p>
        </p:txBody>
      </p:sp>
      <p:pic>
        <p:nvPicPr>
          <p:cNvPr id="11" name="Picture 4" descr="https://timgsa.baidu.com/timg?image&amp;quality=80&amp;size=b9999_10000&amp;sec=1531370182058&amp;di=3d39e16b33524352fe89fb27b9b19e0a&amp;imgtype=0&amp;src=http%3A%2F%2Fc4.haibao.cn%2Fimg%2F600_0_100_0%2F1473071367.7717%2F90707d689806041acb715b188da1b88e.jpg"/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2" t="17411" r="12107" b="1"/>
          <a:stretch/>
        </p:blipFill>
        <p:spPr bwMode="auto">
          <a:xfrm>
            <a:off x="4716016" y="339502"/>
            <a:ext cx="398460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timgsa.baidu.com/timg?image&amp;quality=80&amp;size=b9999_10000&amp;sec=1531370862685&amp;di=475254fbd92e849a9ce4ef1f4c192e59&amp;imgtype=0&amp;src=http%3A%2F%2Fp3.music.126.net%2FiIPEA52FIZnGzIeZRo1NxQ%3D%3D%2F1369991491260987.jp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9502"/>
            <a:ext cx="4106500" cy="44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timgsa.baidu.com/timg?image&amp;quality=80&amp;size=b9999_10000&amp;sec=1531372998852&amp;di=6e23832f87bda192fb627e882bd1b87b&amp;imgtype=0&amp;src=http%3A%2F%2Fimgsrc.baidu.com%2Fimage%2Fc0%253Dshijue1%252C0%252C0%252C294%252C40%2Fsign%3Dd6995d235943fbf2d121ae60d817a0f5%2Fb3119313b07eca8075fd41cc9b2397dda1448324.jpg"/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6"/>
          <a:stretch/>
        </p:blipFill>
        <p:spPr bwMode="auto">
          <a:xfrm>
            <a:off x="729836" y="36558"/>
            <a:ext cx="7062307" cy="487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timgsa.baidu.com/timg?image&amp;quality=80&amp;size=b9999_10000&amp;sec=1531373057535&amp;di=db37eed21f0c22d907ca193ae25d2281&amp;imgtype=0&amp;src=http%3A%2F%2Fimgsrc.baidu.com%2Fimage%2Fc0%253Dshijue1%252C0%252C0%252C294%252C40%2Fsign%3Dba2b41eefd36afc31a013726db7081b1%2F78310a55b319ebc40e217ab78826cffc1e171646.jpg"/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"/>
          <a:stretch/>
        </p:blipFill>
        <p:spPr bwMode="auto">
          <a:xfrm>
            <a:off x="803104" y="-54272"/>
            <a:ext cx="7439292" cy="511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s://timgsa.baidu.com/timg?image&amp;quality=80&amp;size=b9999_10000&amp;sec=1531373702175&amp;di=db68ffea75160b17edee429b23954b45&amp;imgtype=0&amp;src=http%3A%2F%2Fimgsrc.baidu.com%2Fimage%2Fc0%253Dshijue1%252C0%252C0%252C294%252C40%2Fsign%3Ded4c14369ddda144ce0464f1dadebad7%2Fac345982b2b7d0a2ed6fb4b8c1ef76094b369a75.jpg"/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"/>
          <a:stretch/>
        </p:blipFill>
        <p:spPr bwMode="auto">
          <a:xfrm>
            <a:off x="2123728" y="1923678"/>
            <a:ext cx="5112568" cy="291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7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6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5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ntr" presetSubtype="3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3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ntr" presetSubtype="1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" presetClass="exit" presetSubtype="32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" presetClass="exit" presetSubtype="32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xit" presetSubtype="21" fill="hold" grpId="1" nodeType="withEffect">
                                  <p:stCondLst>
                                    <p:cond delay="30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xit" presetSubtype="21" fill="hold" nodeType="withEffect">
                                  <p:stCondLst>
                                    <p:cond delay="30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grpId="0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1" presetClass="entr" presetSubtype="0" fill="hold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1" presetClass="exit" presetSubtype="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xit" presetSubtype="32" fill="hold" grpId="1" nodeType="withEffect">
                                  <p:stCondLst>
                                    <p:cond delay="4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53" presetClass="exit" presetSubtype="32" fill="hold" nodeType="withEffect">
                                  <p:stCondLst>
                                    <p:cond delay="4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41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nodeType="withEffect">
                                  <p:stCondLst>
                                    <p:cond delay="41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4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ntr" presetSubtype="1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5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9" presetClass="entr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9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6" presetClass="exit" presetSubtype="32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6" presetClass="exit" presetSubtype="32" fill="hold" grpId="1" nodeType="withEffect">
                                  <p:stCondLst>
                                    <p:cond delay="58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" presetClass="entr" presetSubtype="9" fill="hold" grpId="0" nodeType="withEffect">
                                  <p:stCondLst>
                                    <p:cond delay="58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2" presetClass="entr" presetSubtype="6" fill="hold" nodeType="withEffect">
                                  <p:stCondLst>
                                    <p:cond delay="58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22" presetClass="exit" presetSubtype="4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2" presetClass="exit" presetSubtype="4" fill="hold" grpId="1" nodeType="withEffect">
                                  <p:stCondLst>
                                    <p:cond delay="68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" presetClass="entr" presetSubtype="8" fill="hold" nodeType="withEffect">
                                  <p:stCondLst>
                                    <p:cond delay="692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" presetClass="entr" presetSubtype="2" fill="hold" nodeType="withEffect">
                                  <p:stCondLst>
                                    <p:cond delay="692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" presetClass="exit" presetSubtype="2" fill="hold" nodeType="withEffect">
                                  <p:stCondLst>
                                    <p:cond delay="71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" presetClass="exit" presetSubtype="8" fill="hold" nodeType="withEffect">
                                  <p:stCondLst>
                                    <p:cond delay="71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1" presetClass="entr" presetSubtype="0" fill="hold" grpId="0" nodeType="withEffect">
                                  <p:stCondLst>
                                    <p:cond delay="721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31" presetClass="entr" presetSubtype="0" fill="hold" nodeType="withEffect">
                                  <p:stCondLst>
                                    <p:cond delay="721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47" presetClass="exit" presetSubtype="0" fill="hold" grpId="1" nodeType="withEffect">
                                  <p:stCondLst>
                                    <p:cond delay="78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47" presetClass="exit" presetSubtype="0" fill="hold" nodeType="withEffect">
                                  <p:stCondLst>
                                    <p:cond delay="78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2" presetClass="entr" presetSubtype="4" fill="hold" grpId="0" nodeType="withEffect">
                                  <p:stCondLst>
                                    <p:cond delay="783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" presetClass="entr" presetSubtype="4" fill="hold" nodeType="withEffect">
                                  <p:stCondLst>
                                    <p:cond delay="783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25" presetClass="exit" presetSubtype="0" fill="hold" grpId="1" nodeType="withEffect">
                                  <p:stCondLst>
                                    <p:cond delay="8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25" presetClass="exit" presetSubtype="0" fill="hold" nodeType="withEffect">
                                  <p:stCondLst>
                                    <p:cond delay="8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20" presetClass="entr" presetSubtype="0" fill="hold" grpId="0" nodeType="withEffect">
                                  <p:stCondLst>
                                    <p:cond delay="84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0" presetClass="entr" presetSubtype="0" fill="hold" nodeType="withEffect">
                                  <p:stCondLst>
                                    <p:cond delay="84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3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88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88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2" presetClass="entr" presetSubtype="4" fill="hold" grpId="0" nodeType="withEffect">
                                  <p:stCondLst>
                                    <p:cond delay="89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2" presetClass="entr" presetSubtype="4" fill="hold" nodeType="withEffect">
                                  <p:stCondLst>
                                    <p:cond delay="890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grpId="1" nodeType="withEffect">
                                  <p:stCondLst>
                                    <p:cond delay="95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52" presetClass="entr" presetSubtype="0" fill="hold" grpId="0" nodeType="withEffect">
                                  <p:stCondLst>
                                    <p:cond delay="966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52" presetClass="entr" presetSubtype="0" fill="hold" nodeType="withEffect">
                                  <p:stCondLst>
                                    <p:cond delay="966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8" presetClass="exit" presetSubtype="0" fill="hold" nodeType="withEffect">
                                  <p:stCondLst>
                                    <p:cond delay="100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8" presetClass="exit" presetSubtype="0" fill="hold" grpId="1" nodeType="withEffect">
                                  <p:stCondLst>
                                    <p:cond delay="100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ntr" presetSubtype="4" fill="hold" grpId="0" nodeType="withEffect">
                                  <p:stCondLst>
                                    <p:cond delay="1010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" presetClass="entr" presetSubtype="4" fill="hold" nodeType="withEffect">
                                  <p:stCondLst>
                                    <p:cond delay="101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1" nodeType="withEffect">
                                  <p:stCondLst>
                                    <p:cond delay="10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nodeType="withEffect">
                                  <p:stCondLst>
                                    <p:cond delay="10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2" presetClass="entr" presetSubtype="4" fill="hold" grpId="0" nodeType="withEffect">
                                  <p:stCondLst>
                                    <p:cond delay="108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2" presetClass="entr" presetSubtype="4" fill="hold" nodeType="withEffect">
                                  <p:stCondLst>
                                    <p:cond delay="1080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11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11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2" presetClass="entr" presetSubtype="4" fill="hold" grpId="0" nodeType="withEffect">
                                  <p:stCondLst>
                                    <p:cond delay="1134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2" presetClass="entr" presetSubtype="4" fill="hold" nodeType="withEffect">
                                  <p:stCondLst>
                                    <p:cond delay="1134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3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4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10" presetClass="exit" presetSubtype="0" fill="hold" grpId="1" nodeType="withEffect">
                                  <p:stCondLst>
                                    <p:cond delay="1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nodeType="withEffect">
                                  <p:stCondLst>
                                    <p:cond delay="1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2" presetClass="entr" presetSubtype="4" fill="hold" nodeType="withEffect">
                                  <p:stCondLst>
                                    <p:cond delay="1194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500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" presetClass="entr" presetSubtype="4" fill="hold" grpId="0" nodeType="withEffect">
                                  <p:stCondLst>
                                    <p:cond delay="1194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45" presetClass="exit" presetSubtype="0" fill="hold" grpId="1" nodeType="withEffect">
                                  <p:stCondLst>
                                    <p:cond delay="13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45" presetClass="exit" presetSubtype="0" fill="hold" nodeType="withEffect">
                                  <p:stCondLst>
                                    <p:cond delay="130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500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2" presetClass="entr" presetSubtype="4" fill="hold" grpId="0" nodeType="withEffect">
                                  <p:stCondLst>
                                    <p:cond delay="1364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2" presetClass="entr" presetSubtype="4" fill="hold" nodeType="withEffect">
                                  <p:stCondLst>
                                    <p:cond delay="1364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5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6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14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grpId="1" nodeType="withEffect">
                                  <p:stCondLst>
                                    <p:cond delay="14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2" presetClass="entr" presetSubtype="4" fill="hold" grpId="0" nodeType="withEffect">
                                  <p:stCondLst>
                                    <p:cond delay="1412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21" presetClass="entr" presetSubtype="1" fill="hold" nodeType="withEffect">
                                  <p:stCondLst>
                                    <p:cond delay="1412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10" presetClass="exit" presetSubtype="0" fill="hold" grpId="1" nodeType="withEffect">
                                  <p:stCondLst>
                                    <p:cond delay="14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2" presetClass="entr" presetSubtype="4" fill="hold" grpId="0" nodeType="withEffect">
                                  <p:stCondLst>
                                    <p:cond delay="1483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2" presetClass="entr" presetSubtype="4" fill="hold" nodeType="withEffect">
                                  <p:stCondLst>
                                    <p:cond delay="1483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grpId="1" nodeType="withEffect">
                                  <p:stCondLst>
                                    <p:cond delay="15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2" presetClass="entr" presetSubtype="4" fill="hold" grpId="0" nodeType="withEffect">
                                  <p:stCondLst>
                                    <p:cond delay="1530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grpId="1" nodeType="withEffect">
                                  <p:stCondLst>
                                    <p:cond delay="16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0" presetClass="exit" presetSubtype="0" fill="hold" nodeType="withEffect">
                                  <p:stCondLst>
                                    <p:cond delay="16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3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2" presetClass="entr" presetSubtype="4" fill="hold" grpId="0" nodeType="withEffect">
                                  <p:stCondLst>
                                    <p:cond delay="1614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8" presetID="2" presetClass="entr" presetSubtype="4" fill="hold" nodeType="withEffect">
                                  <p:stCondLst>
                                    <p:cond delay="1614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0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1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2" presetID="10" presetClass="exit" presetSubtype="0" fill="hold" grpId="1" nodeType="withEffect">
                                  <p:stCondLst>
                                    <p:cond delay="16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nodeType="withEffect">
                                  <p:stCondLst>
                                    <p:cond delay="16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2" presetClass="entr" presetSubtype="4" fill="hold" grpId="0" nodeType="withEffect">
                                  <p:stCondLst>
                                    <p:cond delay="1670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2" presetID="2" presetClass="entr" presetSubtype="4" fill="hold" nodeType="withEffect">
                                  <p:stCondLst>
                                    <p:cond delay="1670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4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5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6" presetID="10" presetClass="exit" presetSubtype="0" fill="hold" nodeType="withEffect">
                                  <p:stCondLst>
                                    <p:cond delay="17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0" presetClass="exit" presetSubtype="0" fill="hold" grpId="1" nodeType="withEffect">
                                  <p:stCondLst>
                                    <p:cond delay="17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42" presetClass="entr" presetSubtype="0" fill="hold" grpId="0" nodeType="withEffect">
                                  <p:stCondLst>
                                    <p:cond delay="17300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42" presetClass="entr" presetSubtype="0" fill="hold" nodeType="withEffect">
                                  <p:stCondLst>
                                    <p:cond delay="17300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1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2" presetID="14" presetClass="exit" presetSubtype="10" fill="hold" nodeType="withEffect">
                                  <p:stCondLst>
                                    <p:cond delay="1772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3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4" presetClass="exit" presetSubtype="10" fill="hold" grpId="1" nodeType="withEffect">
                                  <p:stCondLst>
                                    <p:cond delay="1772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2" presetClass="entr" presetSubtype="4" fill="hold" grpId="0" nodeType="withEffect">
                                  <p:stCondLst>
                                    <p:cond delay="1790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2" presetID="21" presetClass="entr" presetSubtype="1" fill="hold" nodeType="withEffect">
                                  <p:stCondLst>
                                    <p:cond delay="17900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4" dur="10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5" presetID="45" presetClass="exit" presetSubtype="0" fill="hold" nodeType="withEffect">
                                  <p:stCondLst>
                                    <p:cond delay="18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6" dur="10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45" presetClass="exit" presetSubtype="0" fill="hold" grpId="1" nodeType="withEffect">
                                  <p:stCondLst>
                                    <p:cond delay="18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nodeType="withEffect">
                                  <p:stCondLst>
                                    <p:cond delay="1871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18710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190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4" presetClass="exit" presetSubtype="10" fill="hold" nodeType="withEffect">
                                  <p:stCondLst>
                                    <p:cond delay="190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5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" presetClass="entr" presetSubtype="4" fill="hold" grpId="0" nodeType="withEffect">
                                  <p:stCondLst>
                                    <p:cond delay="19170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1" presetID="2" presetClass="entr" presetSubtype="4" fill="hold" nodeType="withEffect">
                                  <p:stCondLst>
                                    <p:cond delay="19170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3" dur="10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10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5" presetID="53" presetClass="exit" presetSubtype="32" fill="hold" nodeType="withEffect">
                                  <p:stCondLst>
                                    <p:cond delay="196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6" dur="500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53" presetClass="exit" presetSubtype="32" fill="hold" grpId="1" nodeType="withEffect">
                                  <p:stCondLst>
                                    <p:cond delay="196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2" presetClass="entr" presetSubtype="4" fill="hold" grpId="0" nodeType="withEffect">
                                  <p:stCondLst>
                                    <p:cond delay="1980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9" presetID="2" presetClass="entr" presetSubtype="4" fill="hold" nodeType="withEffect">
                                  <p:stCondLst>
                                    <p:cond delay="19800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1" dur="10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2" dur="10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3" presetID="4" presetClass="exit" presetSubtype="32" fill="hold" grpId="1" nodeType="withEffect">
                                  <p:stCondLst>
                                    <p:cond delay="2026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2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4" presetClass="exit" presetSubtype="32" fill="hold" nodeType="withEffect">
                                  <p:stCondLst>
                                    <p:cond delay="2026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27" dur="20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2" presetClass="entr" presetSubtype="4" fill="hold" grpId="0" nodeType="withEffect">
                                  <p:stCondLst>
                                    <p:cond delay="20440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3" presetID="2" presetClass="entr" presetSubtype="4" fill="hold" nodeType="withEffect">
                                  <p:stCondLst>
                                    <p:cond delay="2044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100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6" dur="100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7" presetID="15" presetClass="exit" presetSubtype="0" fill="hold" grpId="1" nodeType="withEffect">
                                  <p:stCondLst>
                                    <p:cond delay="207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5" presetClass="exit" presetSubtype="0" fill="hold" nodeType="withEffect">
                                  <p:stCondLst>
                                    <p:cond delay="207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2" presetClass="entr" presetSubtype="8" fill="hold" grpId="0" nodeType="withEffect">
                                  <p:stCondLst>
                                    <p:cond delay="20940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3" presetID="2" presetClass="entr" presetSubtype="2" fill="hold" nodeType="withEffect">
                                  <p:stCondLst>
                                    <p:cond delay="20940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5" dur="10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6" dur="100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7" presetID="53" presetClass="exit" presetSubtype="32" fill="hold" grpId="1" nodeType="withEffect">
                                  <p:stCondLst>
                                    <p:cond delay="21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53" presetClass="exit" presetSubtype="32" fill="hold" nodeType="withEffect">
                                  <p:stCondLst>
                                    <p:cond delay="21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3" dur="500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500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5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21" presetClass="exit" presetSubtype="1" fill="hold" nodeType="withEffect">
                                  <p:stCondLst>
                                    <p:cond delay="1478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21" presetClass="entr" presetSubtype="1" fill="hold" grpId="0" nodeType="withEffect">
                                  <p:stCondLst>
                                    <p:cond delay="2152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3" presetID="21" presetClass="entr" presetSubtype="1" fill="hold" nodeType="withEffect">
                                  <p:stCondLst>
                                    <p:cond delay="21520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6" presetID="42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2" presetClass="entr" presetSubtype="2" fill="hold" nodeType="withEffect">
                                  <p:stCondLst>
                                    <p:cond delay="1329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5" presetID="2" presetClass="exit" presetSubtype="8" fill="hold" nodeType="withEffect">
                                  <p:stCondLst>
                                    <p:cond delay="134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2" presetClass="entr" presetSubtype="2" fill="hold" nodeType="withEffect">
                                  <p:stCondLst>
                                    <p:cond delay="13500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3" presetID="2" presetClass="exit" presetSubtype="8" fill="hold" nodeType="withEffect">
                                  <p:stCondLst>
                                    <p:cond delay="135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0" presetClass="exit" presetSubtype="0" fill="hold" nodeType="withEffect">
                                  <p:stCondLst>
                                    <p:cond delay="95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3" grpId="1" build="p"/>
      <p:bldP spid="6" grpId="0" uiExpand="1" build="p"/>
      <p:bldP spid="7" grpId="0"/>
      <p:bldP spid="7" grpId="1"/>
      <p:bldP spid="10" grpId="0" build="allAtOnce"/>
      <p:bldP spid="10" grpId="1" build="allAtOnce"/>
      <p:bldP spid="13" grpId="0"/>
      <p:bldP spid="13" grpId="1"/>
      <p:bldP spid="15" grpId="0"/>
      <p:bldP spid="15" grpId="1"/>
      <p:bldP spid="18" grpId="0"/>
      <p:bldP spid="18" grpId="1"/>
      <p:bldP spid="22" grpId="0"/>
      <p:bldP spid="22" grpId="1"/>
      <p:bldP spid="24" grpId="0"/>
      <p:bldP spid="24" grpId="1"/>
      <p:bldP spid="26" grpId="0"/>
      <p:bldP spid="26" grpId="1"/>
      <p:bldP spid="28" grpId="0"/>
      <p:bldP spid="28" grpId="1"/>
      <p:bldP spid="31" grpId="0"/>
      <p:bldP spid="31" grpId="1"/>
      <p:bldP spid="33" grpId="0"/>
      <p:bldP spid="33" grpId="1"/>
      <p:bldP spid="35" grpId="0"/>
      <p:bldP spid="35" grpId="1"/>
      <p:bldP spid="37" grpId="0"/>
      <p:bldP spid="37" grpId="1"/>
      <p:bldP spid="39" grpId="0"/>
      <p:bldP spid="39" grpId="1"/>
      <p:bldP spid="41" grpId="0"/>
      <p:bldP spid="41" grpId="1"/>
      <p:bldP spid="43" grpId="0"/>
      <p:bldP spid="43" grpId="1"/>
      <p:bldP spid="45" grpId="0"/>
      <p:bldP spid="45" grpId="1"/>
      <p:bldP spid="47" grpId="0"/>
      <p:bldP spid="47" grpId="1"/>
      <p:bldP spid="52" grpId="0"/>
      <p:bldP spid="52" grpId="1"/>
      <p:bldP spid="55" grpId="0"/>
      <p:bldP spid="55" grpId="1"/>
      <p:bldP spid="57" grpId="0"/>
      <p:bldP spid="57" grpId="1"/>
      <p:bldP spid="59" grpId="0"/>
      <p:bldP spid="59" grpId="1"/>
      <p:bldP spid="60" grpId="0"/>
      <p:bldP spid="60" grpId="1"/>
      <p:bldP spid="62" grpId="0"/>
      <p:bldP spid="62" grpId="1"/>
      <p:bldP spid="64" grpId="0"/>
      <p:bldP spid="64" grpId="1"/>
      <p:bldP spid="67" grpId="0"/>
      <p:bldP spid="67" grpId="1"/>
      <p:bldP spid="74" grpId="0"/>
      <p:bldP spid="74" grpId="1"/>
      <p:bldP spid="76" grpId="0"/>
      <p:bldP spid="76" grpId="1"/>
      <p:bldP spid="77" grpId="0"/>
      <p:bldP spid="77" grpId="1"/>
      <p:bldP spid="79" grpId="0"/>
      <p:bldP spid="79" grpId="1"/>
      <p:bldP spid="81" grpId="0"/>
      <p:bldP spid="81" grpId="1"/>
      <p:bldP spid="49" grpId="0"/>
      <p:bldP spid="49" grpId="1"/>
      <p:bldP spid="8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241</Words>
  <Application>Microsoft Office PowerPoint</Application>
  <PresentationFormat>全屏显示(16:9)</PresentationFormat>
  <Paragraphs>49</Paragraphs>
  <Slides>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Arial</vt:lpstr>
      <vt:lpstr>宋体</vt:lpstr>
      <vt:lpstr>Calibri</vt:lpstr>
      <vt:lpstr>Brush Script MT</vt:lpstr>
      <vt:lpstr>Office 主题​​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journa</dc:creator>
  <cp:lastModifiedBy>journa</cp:lastModifiedBy>
  <cp:revision>45</cp:revision>
  <dcterms:created xsi:type="dcterms:W3CDTF">2018-07-10T02:51:34Z</dcterms:created>
  <dcterms:modified xsi:type="dcterms:W3CDTF">2018-07-12T03:07:12Z</dcterms:modified>
</cp:coreProperties>
</file>