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0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264" r:id="rId2"/>
    <p:sldId id="268" r:id="rId3"/>
    <p:sldId id="259" r:id="rId4"/>
  </p:sldIdLst>
  <p:sldSz cx="9144000" cy="5143500" type="screen16x9"/>
  <p:notesSz cx="6858000" cy="9144000"/>
  <p:embeddedFontLst>
    <p:embeddedFont>
      <p:font typeface="Segoe UI" pitchFamily="34" charset="0"/>
      <p:regular r:id="rId6"/>
      <p:bold r:id="rId7"/>
      <p:italic r:id="rId8"/>
      <p:boldItalic r:id="rId9"/>
    </p:embeddedFont>
    <p:embeddedFont>
      <p:font typeface="Calibri" pitchFamily="34" charset="0"/>
      <p:regular r:id="rId10"/>
      <p:bold r:id="rId11"/>
      <p:italic r:id="rId12"/>
      <p:boldItalic r:id="rId13"/>
    </p:embeddedFont>
    <p:embeddedFont>
      <p:font typeface="等线" charset="-122"/>
      <p:regular r:id="rId14"/>
      <p:bold r:id="rId15"/>
    </p:embeddedFont>
    <p:embeddedFont>
      <p:font typeface="等线 Light" charset="-122"/>
      <p:regular r:id="rId16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731" userDrawn="1">
          <p15:clr>
            <a:srgbClr val="A4A3A4"/>
          </p15:clr>
        </p15:guide>
        <p15:guide id="4" pos="16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7E"/>
    <a:srgbClr val="C62F2F"/>
    <a:srgbClr val="FF3637"/>
    <a:srgbClr val="DBDBDB"/>
    <a:srgbClr val="D8D8D8"/>
    <a:srgbClr val="474741"/>
    <a:srgbClr val="595959"/>
    <a:srgbClr val="91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94" autoAdjust="0"/>
    <p:restoredTop sz="94660"/>
  </p:normalViewPr>
  <p:slideViewPr>
    <p:cSldViewPr snapToGrid="0" showGuides="1">
      <p:cViewPr>
        <p:scale>
          <a:sx n="77" d="100"/>
          <a:sy n="77" d="100"/>
        </p:scale>
        <p:origin x="-588" y="-516"/>
      </p:cViewPr>
      <p:guideLst>
        <p:guide orient="horz" pos="1620"/>
        <p:guide pos="2880"/>
        <p:guide pos="1298"/>
        <p:guide pos="12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33188-5959-4696-9898-AC2A7317976F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D97E2-FB38-4E93-8D92-A804D18ADF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853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D97E2-FB38-4E93-8D92-A804D18ADF0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25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6566-95A4-4B8E-9C22-F9840993FE41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F92E-3F28-4A61-85BA-50F2BB1928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070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6566-95A4-4B8E-9C22-F9840993FE41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F92E-3F28-4A61-85BA-50F2BB1928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302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6566-95A4-4B8E-9C22-F9840993FE41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F92E-3F28-4A61-85BA-50F2BB1928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33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6566-95A4-4B8E-9C22-F9840993FE41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F92E-3F28-4A61-85BA-50F2BB1928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98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6566-95A4-4B8E-9C22-F9840993FE41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F92E-3F28-4A61-85BA-50F2BB1928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267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6566-95A4-4B8E-9C22-F9840993FE41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F92E-3F28-4A61-85BA-50F2BB1928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6566-95A4-4B8E-9C22-F9840993FE41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F92E-3F28-4A61-85BA-50F2BB1928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26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6566-95A4-4B8E-9C22-F9840993FE41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F92E-3F28-4A61-85BA-50F2BB1928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128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6566-95A4-4B8E-9C22-F9840993FE41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F92E-3F28-4A61-85BA-50F2BB1928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017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6566-95A4-4B8E-9C22-F9840993FE41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F92E-3F28-4A61-85BA-50F2BB1928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707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6566-95A4-4B8E-9C22-F9840993FE41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F92E-3F28-4A61-85BA-50F2BB1928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479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C6566-95A4-4B8E-9C22-F9840993FE41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F92E-3F28-4A61-85BA-50F2BB1928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96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jpg"/><Relationship Id="rId18" Type="http://schemas.openxmlformats.org/officeDocument/2006/relationships/image" Target="../media/image28.jpg"/><Relationship Id="rId26" Type="http://schemas.openxmlformats.org/officeDocument/2006/relationships/image" Target="../media/image36.jpg"/><Relationship Id="rId39" Type="http://schemas.openxmlformats.org/officeDocument/2006/relationships/image" Target="../media/image49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1.jpeg"/><Relationship Id="rId34" Type="http://schemas.openxmlformats.org/officeDocument/2006/relationships/image" Target="../media/image44.jpg"/><Relationship Id="rId42" Type="http://schemas.openxmlformats.org/officeDocument/2006/relationships/image" Target="../media/image52.jpg"/><Relationship Id="rId47" Type="http://schemas.openxmlformats.org/officeDocument/2006/relationships/image" Target="../media/image57.jpg"/><Relationship Id="rId7" Type="http://schemas.openxmlformats.org/officeDocument/2006/relationships/image" Target="../media/image17.gif"/><Relationship Id="rId12" Type="http://schemas.openxmlformats.org/officeDocument/2006/relationships/image" Target="../media/image22.jpg"/><Relationship Id="rId17" Type="http://schemas.openxmlformats.org/officeDocument/2006/relationships/image" Target="../media/image27.jpeg"/><Relationship Id="rId25" Type="http://schemas.openxmlformats.org/officeDocument/2006/relationships/image" Target="../media/image35.jpeg"/><Relationship Id="rId33" Type="http://schemas.openxmlformats.org/officeDocument/2006/relationships/image" Target="../media/image43.jpeg"/><Relationship Id="rId38" Type="http://schemas.openxmlformats.org/officeDocument/2006/relationships/image" Target="../media/image48.jpg"/><Relationship Id="rId46" Type="http://schemas.openxmlformats.org/officeDocument/2006/relationships/image" Target="../media/image56.jpg"/><Relationship Id="rId2" Type="http://schemas.openxmlformats.org/officeDocument/2006/relationships/audio" Target="../media/media1.wma"/><Relationship Id="rId16" Type="http://schemas.openxmlformats.org/officeDocument/2006/relationships/image" Target="../media/image26.jpg"/><Relationship Id="rId20" Type="http://schemas.openxmlformats.org/officeDocument/2006/relationships/image" Target="../media/image30.jpg"/><Relationship Id="rId29" Type="http://schemas.openxmlformats.org/officeDocument/2006/relationships/image" Target="../media/image39.jpg"/><Relationship Id="rId41" Type="http://schemas.openxmlformats.org/officeDocument/2006/relationships/image" Target="../media/image51.jpg"/><Relationship Id="rId1" Type="http://schemas.microsoft.com/office/2007/relationships/media" Target="../media/media1.wma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24" Type="http://schemas.openxmlformats.org/officeDocument/2006/relationships/image" Target="../media/image34.jpg"/><Relationship Id="rId32" Type="http://schemas.openxmlformats.org/officeDocument/2006/relationships/image" Target="../media/image42.jpg"/><Relationship Id="rId37" Type="http://schemas.openxmlformats.org/officeDocument/2006/relationships/image" Target="../media/image47.gif"/><Relationship Id="rId40" Type="http://schemas.openxmlformats.org/officeDocument/2006/relationships/image" Target="../media/image50.jpg"/><Relationship Id="rId45" Type="http://schemas.openxmlformats.org/officeDocument/2006/relationships/image" Target="../media/image55.jpe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23" Type="http://schemas.openxmlformats.org/officeDocument/2006/relationships/image" Target="../media/image33.jpg"/><Relationship Id="rId28" Type="http://schemas.openxmlformats.org/officeDocument/2006/relationships/image" Target="../media/image38.jpg"/><Relationship Id="rId36" Type="http://schemas.openxmlformats.org/officeDocument/2006/relationships/image" Target="../media/image46.jpg"/><Relationship Id="rId49" Type="http://schemas.openxmlformats.org/officeDocument/2006/relationships/image" Target="../media/image59.png"/><Relationship Id="rId10" Type="http://schemas.openxmlformats.org/officeDocument/2006/relationships/image" Target="../media/image20.gif"/><Relationship Id="rId19" Type="http://schemas.openxmlformats.org/officeDocument/2006/relationships/image" Target="../media/image29.jpg"/><Relationship Id="rId31" Type="http://schemas.openxmlformats.org/officeDocument/2006/relationships/image" Target="../media/image41.jpeg"/><Relationship Id="rId44" Type="http://schemas.openxmlformats.org/officeDocument/2006/relationships/image" Target="../media/image54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jpeg"/><Relationship Id="rId14" Type="http://schemas.openxmlformats.org/officeDocument/2006/relationships/image" Target="../media/image24.jpg"/><Relationship Id="rId22" Type="http://schemas.openxmlformats.org/officeDocument/2006/relationships/image" Target="../media/image32.jpg"/><Relationship Id="rId27" Type="http://schemas.openxmlformats.org/officeDocument/2006/relationships/image" Target="../media/image37.jpg"/><Relationship Id="rId30" Type="http://schemas.openxmlformats.org/officeDocument/2006/relationships/image" Target="../media/image40.jpg"/><Relationship Id="rId35" Type="http://schemas.openxmlformats.org/officeDocument/2006/relationships/image" Target="../media/image45.jpg"/><Relationship Id="rId43" Type="http://schemas.openxmlformats.org/officeDocument/2006/relationships/image" Target="../media/image53.jpg"/><Relationship Id="rId48" Type="http://schemas.openxmlformats.org/officeDocument/2006/relationships/image" Target="../media/image58.jpg"/><Relationship Id="rId8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" y="1085850"/>
            <a:ext cx="9200420" cy="5143500"/>
            <a:chOff x="0" y="1447800"/>
            <a:chExt cx="12267227" cy="68580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500" y="1447800"/>
              <a:ext cx="2095500" cy="20955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654" y="1447800"/>
              <a:ext cx="1656573" cy="20955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9" y="3543300"/>
              <a:ext cx="3724275" cy="20955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5154" y="1447800"/>
              <a:ext cx="2095500" cy="209550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47800"/>
              <a:ext cx="2095500" cy="20955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670" y="1447800"/>
              <a:ext cx="2104829" cy="20955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0" y="1447800"/>
              <a:ext cx="2237983" cy="209550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604" y="3543300"/>
              <a:ext cx="2095500" cy="209550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775" y="3543300"/>
              <a:ext cx="2152650" cy="209550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6500" y="3543300"/>
              <a:ext cx="2095500" cy="20955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2425" y="3543300"/>
              <a:ext cx="2124075" cy="20955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9329" y="1447800"/>
              <a:ext cx="12257898" cy="6858000"/>
            </a:xfrm>
            <a:prstGeom prst="rect">
              <a:avLst/>
            </a:prstGeom>
            <a:gradFill flip="none" rotWithShape="1">
              <a:gsLst>
                <a:gs pos="0">
                  <a:srgbClr val="C62F2F">
                    <a:alpha val="78000"/>
                  </a:srgbClr>
                </a:gs>
                <a:gs pos="51000">
                  <a:srgbClr val="C62F2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4053182" y="1523711"/>
            <a:ext cx="1037637" cy="1041084"/>
          </a:xfrm>
          <a:custGeom>
            <a:avLst/>
            <a:gdLst>
              <a:gd name="T0" fmla="*/ 397 w 630"/>
              <a:gd name="T1" fmla="*/ 212 h 633"/>
              <a:gd name="T2" fmla="*/ 416 w 630"/>
              <a:gd name="T3" fmla="*/ 281 h 633"/>
              <a:gd name="T4" fmla="*/ 326 w 630"/>
              <a:gd name="T5" fmla="*/ 419 h 633"/>
              <a:gd name="T6" fmla="*/ 197 w 630"/>
              <a:gd name="T7" fmla="*/ 308 h 633"/>
              <a:gd name="T8" fmla="*/ 295 w 630"/>
              <a:gd name="T9" fmla="*/ 156 h 633"/>
              <a:gd name="T10" fmla="*/ 310 w 630"/>
              <a:gd name="T11" fmla="*/ 149 h 633"/>
              <a:gd name="T12" fmla="*/ 302 w 630"/>
              <a:gd name="T13" fmla="*/ 117 h 633"/>
              <a:gd name="T14" fmla="*/ 395 w 630"/>
              <a:gd name="T15" fmla="*/ 2 h 633"/>
              <a:gd name="T16" fmla="*/ 470 w 630"/>
              <a:gd name="T17" fmla="*/ 31 h 633"/>
              <a:gd name="T18" fmla="*/ 480 w 630"/>
              <a:gd name="T19" fmla="*/ 81 h 633"/>
              <a:gd name="T20" fmla="*/ 431 w 630"/>
              <a:gd name="T21" fmla="*/ 84 h 633"/>
              <a:gd name="T22" fmla="*/ 397 w 630"/>
              <a:gd name="T23" fmla="*/ 69 h 633"/>
              <a:gd name="T24" fmla="*/ 368 w 630"/>
              <a:gd name="T25" fmla="*/ 89 h 633"/>
              <a:gd name="T26" fmla="*/ 377 w 630"/>
              <a:gd name="T27" fmla="*/ 138 h 633"/>
              <a:gd name="T28" fmla="*/ 388 w 630"/>
              <a:gd name="T29" fmla="*/ 144 h 633"/>
              <a:gd name="T30" fmla="*/ 514 w 630"/>
              <a:gd name="T31" fmla="*/ 485 h 633"/>
              <a:gd name="T32" fmla="*/ 75 w 630"/>
              <a:gd name="T33" fmla="*/ 442 h 633"/>
              <a:gd name="T34" fmla="*/ 198 w 630"/>
              <a:gd name="T35" fmla="*/ 63 h 633"/>
              <a:gd name="T36" fmla="*/ 224 w 630"/>
              <a:gd name="T37" fmla="*/ 53 h 633"/>
              <a:gd name="T38" fmla="*/ 264 w 630"/>
              <a:gd name="T39" fmla="*/ 73 h 633"/>
              <a:gd name="T40" fmla="*/ 248 w 630"/>
              <a:gd name="T41" fmla="*/ 113 h 633"/>
              <a:gd name="T42" fmla="*/ 230 w 630"/>
              <a:gd name="T43" fmla="*/ 122 h 633"/>
              <a:gd name="T44" fmla="*/ 111 w 630"/>
              <a:gd name="T45" fmla="*/ 346 h 633"/>
              <a:gd name="T46" fmla="*/ 293 w 630"/>
              <a:gd name="T47" fmla="*/ 515 h 633"/>
              <a:gd name="T48" fmla="*/ 491 w 630"/>
              <a:gd name="T49" fmla="*/ 382 h 633"/>
              <a:gd name="T50" fmla="*/ 424 w 630"/>
              <a:gd name="T51" fmla="*/ 223 h 633"/>
              <a:gd name="T52" fmla="*/ 397 w 630"/>
              <a:gd name="T53" fmla="*/ 212 h 633"/>
              <a:gd name="T54" fmla="*/ 329 w 630"/>
              <a:gd name="T55" fmla="*/ 215 h 633"/>
              <a:gd name="T56" fmla="*/ 266 w 630"/>
              <a:gd name="T57" fmla="*/ 319 h 633"/>
              <a:gd name="T58" fmla="*/ 319 w 630"/>
              <a:gd name="T59" fmla="*/ 353 h 633"/>
              <a:gd name="T60" fmla="*/ 352 w 630"/>
              <a:gd name="T61" fmla="*/ 299 h 633"/>
              <a:gd name="T62" fmla="*/ 329 w 630"/>
              <a:gd name="T63" fmla="*/ 21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0" h="633">
                <a:moveTo>
                  <a:pt x="397" y="212"/>
                </a:moveTo>
                <a:cubicBezTo>
                  <a:pt x="404" y="238"/>
                  <a:pt x="411" y="259"/>
                  <a:pt x="416" y="281"/>
                </a:cubicBezTo>
                <a:cubicBezTo>
                  <a:pt x="431" y="347"/>
                  <a:pt x="389" y="411"/>
                  <a:pt x="326" y="419"/>
                </a:cubicBezTo>
                <a:cubicBezTo>
                  <a:pt x="257" y="428"/>
                  <a:pt x="200" y="379"/>
                  <a:pt x="197" y="308"/>
                </a:cubicBezTo>
                <a:cubicBezTo>
                  <a:pt x="194" y="235"/>
                  <a:pt x="227" y="184"/>
                  <a:pt x="295" y="156"/>
                </a:cubicBezTo>
                <a:cubicBezTo>
                  <a:pt x="300" y="154"/>
                  <a:pt x="304" y="152"/>
                  <a:pt x="310" y="149"/>
                </a:cubicBezTo>
                <a:cubicBezTo>
                  <a:pt x="307" y="138"/>
                  <a:pt x="304" y="128"/>
                  <a:pt x="302" y="117"/>
                </a:cubicBezTo>
                <a:cubicBezTo>
                  <a:pt x="287" y="56"/>
                  <a:pt x="332" y="0"/>
                  <a:pt x="395" y="2"/>
                </a:cubicBezTo>
                <a:cubicBezTo>
                  <a:pt x="423" y="3"/>
                  <a:pt x="448" y="13"/>
                  <a:pt x="470" y="31"/>
                </a:cubicBezTo>
                <a:cubicBezTo>
                  <a:pt x="486" y="44"/>
                  <a:pt x="490" y="66"/>
                  <a:pt x="480" y="81"/>
                </a:cubicBezTo>
                <a:cubicBezTo>
                  <a:pt x="470" y="95"/>
                  <a:pt x="450" y="95"/>
                  <a:pt x="431" y="84"/>
                </a:cubicBezTo>
                <a:cubicBezTo>
                  <a:pt x="420" y="78"/>
                  <a:pt x="409" y="72"/>
                  <a:pt x="397" y="69"/>
                </a:cubicBezTo>
                <a:cubicBezTo>
                  <a:pt x="382" y="66"/>
                  <a:pt x="369" y="74"/>
                  <a:pt x="368" y="89"/>
                </a:cubicBezTo>
                <a:cubicBezTo>
                  <a:pt x="368" y="105"/>
                  <a:pt x="373" y="122"/>
                  <a:pt x="377" y="138"/>
                </a:cubicBezTo>
                <a:cubicBezTo>
                  <a:pt x="378" y="141"/>
                  <a:pt x="384" y="143"/>
                  <a:pt x="388" y="144"/>
                </a:cubicBezTo>
                <a:cubicBezTo>
                  <a:pt x="522" y="154"/>
                  <a:pt x="630" y="332"/>
                  <a:pt x="514" y="485"/>
                </a:cubicBezTo>
                <a:cubicBezTo>
                  <a:pt x="401" y="633"/>
                  <a:pt x="166" y="609"/>
                  <a:pt x="75" y="442"/>
                </a:cubicBezTo>
                <a:cubicBezTo>
                  <a:pt x="0" y="303"/>
                  <a:pt x="56" y="131"/>
                  <a:pt x="198" y="63"/>
                </a:cubicBezTo>
                <a:cubicBezTo>
                  <a:pt x="207" y="59"/>
                  <a:pt x="215" y="56"/>
                  <a:pt x="224" y="53"/>
                </a:cubicBezTo>
                <a:cubicBezTo>
                  <a:pt x="242" y="49"/>
                  <a:pt x="257" y="57"/>
                  <a:pt x="264" y="73"/>
                </a:cubicBezTo>
                <a:cubicBezTo>
                  <a:pt x="270" y="88"/>
                  <a:pt x="264" y="104"/>
                  <a:pt x="248" y="113"/>
                </a:cubicBezTo>
                <a:cubicBezTo>
                  <a:pt x="242" y="117"/>
                  <a:pt x="236" y="119"/>
                  <a:pt x="230" y="122"/>
                </a:cubicBezTo>
                <a:cubicBezTo>
                  <a:pt x="143" y="161"/>
                  <a:pt x="96" y="251"/>
                  <a:pt x="111" y="346"/>
                </a:cubicBezTo>
                <a:cubicBezTo>
                  <a:pt x="125" y="437"/>
                  <a:pt x="200" y="509"/>
                  <a:pt x="293" y="515"/>
                </a:cubicBezTo>
                <a:cubicBezTo>
                  <a:pt x="398" y="523"/>
                  <a:pt x="472" y="461"/>
                  <a:pt x="491" y="382"/>
                </a:cubicBezTo>
                <a:cubicBezTo>
                  <a:pt x="507" y="318"/>
                  <a:pt x="480" y="256"/>
                  <a:pt x="424" y="223"/>
                </a:cubicBezTo>
                <a:cubicBezTo>
                  <a:pt x="417" y="219"/>
                  <a:pt x="409" y="216"/>
                  <a:pt x="397" y="212"/>
                </a:cubicBezTo>
                <a:close/>
                <a:moveTo>
                  <a:pt x="329" y="215"/>
                </a:moveTo>
                <a:cubicBezTo>
                  <a:pt x="278" y="229"/>
                  <a:pt x="251" y="274"/>
                  <a:pt x="266" y="319"/>
                </a:cubicBezTo>
                <a:cubicBezTo>
                  <a:pt x="275" y="346"/>
                  <a:pt x="295" y="359"/>
                  <a:pt x="319" y="353"/>
                </a:cubicBezTo>
                <a:cubicBezTo>
                  <a:pt x="341" y="348"/>
                  <a:pt x="358" y="324"/>
                  <a:pt x="352" y="299"/>
                </a:cubicBezTo>
                <a:cubicBezTo>
                  <a:pt x="346" y="271"/>
                  <a:pt x="337" y="243"/>
                  <a:pt x="329" y="2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文本框 13" hidden="1"/>
          <p:cNvSpPr txBox="1"/>
          <p:nvPr/>
        </p:nvSpPr>
        <p:spPr>
          <a:xfrm>
            <a:off x="1579642" y="1925027"/>
            <a:ext cx="5984206" cy="25622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Source Han Sans Bold" pitchFamily="34" charset="-122"/>
                <a:ea typeface="Source Han Sans Bold" pitchFamily="34" charset="-122"/>
                <a:cs typeface="Segoe UI" panose="020B0502040204020203" pitchFamily="34" charset="0"/>
              </a:rPr>
              <a:t>人教版高中英语 </a:t>
            </a:r>
            <a:r>
              <a:rPr lang="en-US" altLang="zh-CN" sz="2800" b="1" dirty="0" smtClean="0">
                <a:solidFill>
                  <a:schemeClr val="bg1"/>
                </a:solidFill>
                <a:latin typeface="Segoe UI" panose="020B0502040204020203" pitchFamily="34" charset="0"/>
                <a:ea typeface="造字工房尚黑 G0v1 纤细体" pitchFamily="50" charset="-122"/>
                <a:cs typeface="Segoe UI" panose="020B0502040204020203" pitchFamily="34" charset="0"/>
              </a:rPr>
              <a:t>Module 3 </a:t>
            </a:r>
          </a:p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Segoe UI" panose="020B0502040204020203" pitchFamily="34" charset="0"/>
                <a:ea typeface="造字工房尚黑 G0v1 纤细体" pitchFamily="50" charset="-122"/>
                <a:cs typeface="Segoe UI" panose="020B0502040204020203" pitchFamily="34" charset="0"/>
              </a:rPr>
              <a:t>Unit 2</a:t>
            </a:r>
            <a:r>
              <a:rPr lang="zh-CN" altLang="en-US" sz="2800" b="1" dirty="0" smtClean="0">
                <a:solidFill>
                  <a:schemeClr val="bg1"/>
                </a:solidFill>
                <a:latin typeface="Segoe UI" panose="020B0502040204020203" pitchFamily="34" charset="0"/>
                <a:ea typeface="造字工房尚黑 G0v1 纤细体" pitchFamily="50" charset="-122"/>
                <a:cs typeface="Segoe UI" panose="020B0502040204020203" pitchFamily="34" charset="0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latin typeface="Segoe UI" panose="020B0502040204020203" pitchFamily="34" charset="0"/>
                <a:ea typeface="造字工房尚黑 G0v1 纤细体" pitchFamily="50" charset="-122"/>
                <a:cs typeface="Segoe UI" panose="020B0502040204020203" pitchFamily="34" charset="0"/>
              </a:rPr>
              <a:t>Healthy </a:t>
            </a:r>
            <a:r>
              <a:rPr lang="en-US" altLang="zh-CN" sz="2800" b="1" dirty="0" smtClean="0">
                <a:solidFill>
                  <a:schemeClr val="bg1"/>
                </a:solidFill>
                <a:latin typeface="Segoe UI" panose="020B0502040204020203" pitchFamily="34" charset="0"/>
                <a:ea typeface="造字工房尚黑 G0v1 纤细体" pitchFamily="50" charset="-122"/>
                <a:cs typeface="Segoe UI" panose="020B0502040204020203" pitchFamily="34" charset="0"/>
              </a:rPr>
              <a:t>Eating</a:t>
            </a:r>
          </a:p>
          <a:p>
            <a:pPr algn="ctr"/>
            <a:endParaRPr lang="en-US" altLang="zh-CN" sz="2800" b="1" dirty="0">
              <a:solidFill>
                <a:schemeClr val="bg1"/>
              </a:solidFill>
              <a:latin typeface="Segoe UI" panose="020B0502040204020203" pitchFamily="34" charset="0"/>
              <a:ea typeface="造字工房尚黑 G0v1 纤细体" pitchFamily="50" charset="-122"/>
              <a:cs typeface="Segoe UI" panose="020B0502040204020203" pitchFamily="34" charset="0"/>
            </a:endParaRPr>
          </a:p>
          <a:p>
            <a:pPr algn="ctr"/>
            <a:r>
              <a:rPr lang="en-US" altLang="zh-CN" sz="2600" b="1" dirty="0" smtClean="0">
                <a:solidFill>
                  <a:schemeClr val="bg1"/>
                </a:solidFill>
                <a:latin typeface="Segoe UI" panose="020B0502040204020203" pitchFamily="34" charset="0"/>
                <a:ea typeface="造字工房尚黑 G0v1 纤细体" pitchFamily="50" charset="-122"/>
                <a:cs typeface="Segoe UI" panose="020B0502040204020203" pitchFamily="34" charset="0"/>
              </a:rPr>
              <a:t>Chicken Fried --- Shawn Smith</a:t>
            </a:r>
            <a:endParaRPr lang="en-US" altLang="zh-CN" sz="2600" b="1" dirty="0" smtClean="0">
              <a:solidFill>
                <a:schemeClr val="bg1"/>
              </a:solidFill>
              <a:latin typeface="Segoe UI" panose="020B0502040204020203" pitchFamily="34" charset="0"/>
              <a:ea typeface="造字工房尚黑 G0v1 纤细体" pitchFamily="50" charset="-122"/>
              <a:cs typeface="Segoe UI" panose="020B0502040204020203" pitchFamily="34" charset="0"/>
            </a:endParaRPr>
          </a:p>
          <a:p>
            <a:pPr algn="ctr"/>
            <a:endParaRPr lang="en-US" altLang="zh-CN" sz="3000" b="1" dirty="0">
              <a:solidFill>
                <a:schemeClr val="bg1"/>
              </a:solidFill>
              <a:latin typeface="Source Han Sans Bold" pitchFamily="34" charset="-122"/>
              <a:ea typeface="Source Han Sans Bold" pitchFamily="34" charset="-122"/>
              <a:cs typeface="Segoe UI" panose="020B0502040204020203" pitchFamily="34" charset="0"/>
            </a:endParaRPr>
          </a:p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Source Han Sans Bold" pitchFamily="34" charset="-122"/>
                <a:ea typeface="Source Han Sans Bold" pitchFamily="34" charset="-122"/>
                <a:cs typeface="Segoe UI" panose="020B0502040204020203" pitchFamily="34" charset="0"/>
              </a:rPr>
              <a:t>洪铭婕</a:t>
            </a:r>
            <a:r>
              <a:rPr lang="en-US" altLang="zh-CN" sz="2000" dirty="0" smtClean="0">
                <a:solidFill>
                  <a:schemeClr val="bg1"/>
                </a:solidFill>
                <a:latin typeface="Source Han Sans Bold" pitchFamily="34" charset="-122"/>
                <a:ea typeface="Source Han Sans Bold" pitchFamily="34" charset="-122"/>
                <a:cs typeface="Segoe UI" panose="020B0502040204020203" pitchFamily="34" charset="0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latin typeface="Source Han Sans Bold" pitchFamily="34" charset="-122"/>
                <a:ea typeface="Source Han Sans Bold" pitchFamily="34" charset="-122"/>
                <a:cs typeface="Segoe UI" panose="020B0502040204020203" pitchFamily="34" charset="0"/>
              </a:rPr>
              <a:t>华南</a:t>
            </a:r>
            <a:r>
              <a:rPr lang="zh-CN" altLang="en-US" sz="2000" dirty="0">
                <a:solidFill>
                  <a:schemeClr val="bg1"/>
                </a:solidFill>
                <a:latin typeface="Source Han Sans Bold" pitchFamily="34" charset="-122"/>
                <a:ea typeface="Source Han Sans Bold" pitchFamily="34" charset="-122"/>
                <a:cs typeface="Segoe UI" panose="020B0502040204020203" pitchFamily="34" charset="0"/>
              </a:rPr>
              <a:t>师范大学外文学院</a:t>
            </a:r>
          </a:p>
        </p:txBody>
      </p:sp>
      <p:pic>
        <p:nvPicPr>
          <p:cNvPr id="1026" name="Picture 2" hidden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2396497"/>
            <a:ext cx="5986463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769" y="1862579"/>
            <a:ext cx="5986462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83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4" presetClass="path" presetSubtype="0" decel="50000" fill="hold" nodeType="withEffect" p14:presetBounceEnd="38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3 0.93056 L -0.003 -0.2125 " pathEditMode="relative" rAng="0" ptsTypes="AA" p14:bounceEnd="38000">
                                          <p:cBhvr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71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4" presetClass="path" presetSubtype="0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16111 " pathEditMode="relative" rAng="0" ptsTypes="AA" p14:bounceEnd="50000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80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3333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6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6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600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3333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6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6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600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3333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600" fill="hold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600" fill="hold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600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3333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600" fill="hold"/>
                                            <p:tgtEl>
                                              <p:spTgt spid="2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600" fill="hold"/>
                                            <p:tgtEl>
                                              <p:spTgt spid="2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600"/>
                                            <p:tgtEl>
                                              <p:spTgt spid="2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3333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6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6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6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3333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6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6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6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1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4" presetClass="path" presetSubtype="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3 0.93056 L -0.003 -0.2125 " pathEditMode="relative" rAng="0" ptsTypes="AA">
                                          <p:cBhvr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71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4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16111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80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3333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6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6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600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3333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6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6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600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3333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600" fill="hold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600" fill="hold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600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3333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600" fill="hold"/>
                                            <p:tgtEl>
                                              <p:spTgt spid="2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600" fill="hold"/>
                                            <p:tgtEl>
                                              <p:spTgt spid="2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600"/>
                                            <p:tgtEl>
                                              <p:spTgt spid="2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3333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6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6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6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3333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6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6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6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1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tile tx="-9525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矩形 9"/>
          <p:cNvSpPr/>
          <p:nvPr/>
        </p:nvSpPr>
        <p:spPr>
          <a:xfrm>
            <a:off x="-241802" y="4134524"/>
            <a:ext cx="9499508" cy="11516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 useBgFill="1">
        <p:nvSpPr>
          <p:cNvPr id="97" name="任意多边形 96"/>
          <p:cNvSpPr/>
          <p:nvPr/>
        </p:nvSpPr>
        <p:spPr>
          <a:xfrm>
            <a:off x="-125441" y="4149989"/>
            <a:ext cx="9269441" cy="842991"/>
          </a:xfrm>
          <a:custGeom>
            <a:avLst/>
            <a:gdLst>
              <a:gd name="connsiteX0" fmla="*/ 0 w 12212182"/>
              <a:gd name="connsiteY0" fmla="*/ 0 h 1247205"/>
              <a:gd name="connsiteX1" fmla="*/ 12212182 w 12212182"/>
              <a:gd name="connsiteY1" fmla="*/ 0 h 1247205"/>
              <a:gd name="connsiteX2" fmla="*/ 12212182 w 12212182"/>
              <a:gd name="connsiteY2" fmla="*/ 1247205 h 1247205"/>
              <a:gd name="connsiteX3" fmla="*/ 0 w 12212182"/>
              <a:gd name="connsiteY3" fmla="*/ 1247205 h 1247205"/>
              <a:gd name="connsiteX4" fmla="*/ 0 w 12212182"/>
              <a:gd name="connsiteY4" fmla="*/ 0 h 1247205"/>
              <a:gd name="connsiteX5" fmla="*/ 4610100 w 12212182"/>
              <a:gd name="connsiteY5" fmla="*/ 460564 h 1247205"/>
              <a:gd name="connsiteX6" fmla="*/ 4610100 w 12212182"/>
              <a:gd name="connsiteY6" fmla="*/ 786640 h 1247205"/>
              <a:gd name="connsiteX7" fmla="*/ 11613420 w 12212182"/>
              <a:gd name="connsiteY7" fmla="*/ 786640 h 1247205"/>
              <a:gd name="connsiteX8" fmla="*/ 11613420 w 12212182"/>
              <a:gd name="connsiteY8" fmla="*/ 460564 h 1247205"/>
              <a:gd name="connsiteX9" fmla="*/ 4610100 w 12212182"/>
              <a:gd name="connsiteY9" fmla="*/ 460564 h 124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2182" h="1247205">
                <a:moveTo>
                  <a:pt x="0" y="0"/>
                </a:moveTo>
                <a:lnTo>
                  <a:pt x="12212182" y="0"/>
                </a:lnTo>
                <a:lnTo>
                  <a:pt x="12212182" y="1247205"/>
                </a:lnTo>
                <a:lnTo>
                  <a:pt x="0" y="1247205"/>
                </a:lnTo>
                <a:lnTo>
                  <a:pt x="0" y="0"/>
                </a:lnTo>
                <a:close/>
                <a:moveTo>
                  <a:pt x="4610100" y="460564"/>
                </a:moveTo>
                <a:lnTo>
                  <a:pt x="4610100" y="786640"/>
                </a:lnTo>
                <a:lnTo>
                  <a:pt x="11613420" y="786640"/>
                </a:lnTo>
                <a:lnTo>
                  <a:pt x="11613420" y="460564"/>
                </a:lnTo>
                <a:lnTo>
                  <a:pt x="4610100" y="46056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4238521" y="4256751"/>
            <a:ext cx="657554" cy="65755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/>
          <p:cNvSpPr/>
          <p:nvPr/>
        </p:nvSpPr>
        <p:spPr>
          <a:xfrm>
            <a:off x="3493900" y="4375132"/>
            <a:ext cx="383829" cy="38382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/>
        </p:nvSpPr>
        <p:spPr>
          <a:xfrm>
            <a:off x="5256866" y="4375132"/>
            <a:ext cx="383829" cy="38382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5374864" y="4494044"/>
            <a:ext cx="147833" cy="146004"/>
            <a:chOff x="6007933" y="308224"/>
            <a:chExt cx="300264" cy="296553"/>
          </a:xfrm>
        </p:grpSpPr>
        <p:sp>
          <p:nvSpPr>
            <p:cNvPr id="3" name="等腰三角形 2"/>
            <p:cNvSpPr/>
            <p:nvPr/>
          </p:nvSpPr>
          <p:spPr>
            <a:xfrm rot="5400000">
              <a:off x="5981966" y="334273"/>
              <a:ext cx="296388" cy="24445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262478" y="308224"/>
              <a:ext cx="45719" cy="2965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5" name="组合 84"/>
          <p:cNvGrpSpPr/>
          <p:nvPr/>
        </p:nvGrpSpPr>
        <p:grpSpPr>
          <a:xfrm flipH="1">
            <a:off x="3611898" y="4494044"/>
            <a:ext cx="147833" cy="146004"/>
            <a:chOff x="6007933" y="308224"/>
            <a:chExt cx="300264" cy="296553"/>
          </a:xfrm>
        </p:grpSpPr>
        <p:sp>
          <p:nvSpPr>
            <p:cNvPr id="86" name="等腰三角形 85"/>
            <p:cNvSpPr/>
            <p:nvPr/>
          </p:nvSpPr>
          <p:spPr>
            <a:xfrm rot="5400000">
              <a:off x="5981966" y="334273"/>
              <a:ext cx="296388" cy="24445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圆角矩形 86"/>
            <p:cNvSpPr/>
            <p:nvPr/>
          </p:nvSpPr>
          <p:spPr>
            <a:xfrm>
              <a:off x="6262478" y="308224"/>
              <a:ext cx="45719" cy="2965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471314" y="4463249"/>
            <a:ext cx="191969" cy="244557"/>
            <a:chOff x="4598061" y="303097"/>
            <a:chExt cx="257273" cy="327751"/>
          </a:xfrm>
          <a:solidFill>
            <a:schemeClr val="bg1"/>
          </a:solidFill>
        </p:grpSpPr>
        <p:sp>
          <p:nvSpPr>
            <p:cNvPr id="7" name="圆角矩形 6"/>
            <p:cNvSpPr/>
            <p:nvPr/>
          </p:nvSpPr>
          <p:spPr>
            <a:xfrm>
              <a:off x="4598061" y="303097"/>
              <a:ext cx="56893" cy="32775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圆角矩形 87"/>
            <p:cNvSpPr/>
            <p:nvPr/>
          </p:nvSpPr>
          <p:spPr>
            <a:xfrm>
              <a:off x="4798441" y="303097"/>
              <a:ext cx="56893" cy="32775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226622" y="1142509"/>
            <a:ext cx="2681351" cy="2681351"/>
            <a:chOff x="660968" y="1523346"/>
            <a:chExt cx="3575134" cy="3575134"/>
          </a:xfrm>
        </p:grpSpPr>
        <p:pic>
          <p:nvPicPr>
            <p:cNvPr id="154" name="图片 15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165" y="2070545"/>
              <a:ext cx="2518838" cy="2518838"/>
            </a:xfrm>
            <a:prstGeom prst="ellipse">
              <a:avLst/>
            </a:prstGeom>
          </p:spPr>
        </p:pic>
        <p:sp>
          <p:nvSpPr>
            <p:cNvPr id="56" name="椭圆 55"/>
            <p:cNvSpPr/>
            <p:nvPr/>
          </p:nvSpPr>
          <p:spPr>
            <a:xfrm>
              <a:off x="660968" y="1523346"/>
              <a:ext cx="3575134" cy="3575134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731037" y="1593418"/>
              <a:ext cx="3434994" cy="3434991"/>
              <a:chOff x="5476300" y="2028814"/>
              <a:chExt cx="3631830" cy="3631826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5476300" y="2028814"/>
                <a:ext cx="3631830" cy="3631826"/>
              </a:xfrm>
              <a:custGeom>
                <a:avLst/>
                <a:gdLst>
                  <a:gd name="connsiteX0" fmla="*/ 1815915 w 3631830"/>
                  <a:gd name="connsiteY0" fmla="*/ 593992 h 3631826"/>
                  <a:gd name="connsiteX1" fmla="*/ 593994 w 3631830"/>
                  <a:gd name="connsiteY1" fmla="*/ 1815913 h 3631826"/>
                  <a:gd name="connsiteX2" fmla="*/ 1815915 w 3631830"/>
                  <a:gd name="connsiteY2" fmla="*/ 3037834 h 3631826"/>
                  <a:gd name="connsiteX3" fmla="*/ 3037836 w 3631830"/>
                  <a:gd name="connsiteY3" fmla="*/ 1815913 h 3631826"/>
                  <a:gd name="connsiteX4" fmla="*/ 1815915 w 3631830"/>
                  <a:gd name="connsiteY4" fmla="*/ 593992 h 3631826"/>
                  <a:gd name="connsiteX5" fmla="*/ 1815915 w 3631830"/>
                  <a:gd name="connsiteY5" fmla="*/ 0 h 3631826"/>
                  <a:gd name="connsiteX6" fmla="*/ 3631830 w 3631830"/>
                  <a:gd name="connsiteY6" fmla="*/ 1815913 h 3631826"/>
                  <a:gd name="connsiteX7" fmla="*/ 1815915 w 3631830"/>
                  <a:gd name="connsiteY7" fmla="*/ 3631826 h 3631826"/>
                  <a:gd name="connsiteX8" fmla="*/ 0 w 3631830"/>
                  <a:gd name="connsiteY8" fmla="*/ 1815913 h 3631826"/>
                  <a:gd name="connsiteX9" fmla="*/ 1815915 w 3631830"/>
                  <a:gd name="connsiteY9" fmla="*/ 0 h 36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31830" h="3631826">
                    <a:moveTo>
                      <a:pt x="1815915" y="593992"/>
                    </a:moveTo>
                    <a:cubicBezTo>
                      <a:pt x="1141067" y="593992"/>
                      <a:pt x="593994" y="1141065"/>
                      <a:pt x="593994" y="1815913"/>
                    </a:cubicBezTo>
                    <a:cubicBezTo>
                      <a:pt x="593994" y="2490761"/>
                      <a:pt x="1141067" y="3037834"/>
                      <a:pt x="1815915" y="3037834"/>
                    </a:cubicBezTo>
                    <a:cubicBezTo>
                      <a:pt x="2490763" y="3037834"/>
                      <a:pt x="3037836" y="2490761"/>
                      <a:pt x="3037836" y="1815913"/>
                    </a:cubicBezTo>
                    <a:cubicBezTo>
                      <a:pt x="3037836" y="1141065"/>
                      <a:pt x="2490763" y="593992"/>
                      <a:pt x="1815915" y="593992"/>
                    </a:cubicBezTo>
                    <a:close/>
                    <a:moveTo>
                      <a:pt x="1815915" y="0"/>
                    </a:moveTo>
                    <a:cubicBezTo>
                      <a:pt x="2818817" y="0"/>
                      <a:pt x="3631830" y="813012"/>
                      <a:pt x="3631830" y="1815913"/>
                    </a:cubicBezTo>
                    <a:cubicBezTo>
                      <a:pt x="3631830" y="2818814"/>
                      <a:pt x="2818817" y="3631826"/>
                      <a:pt x="1815915" y="3631826"/>
                    </a:cubicBezTo>
                    <a:cubicBezTo>
                      <a:pt x="813013" y="3631826"/>
                      <a:pt x="0" y="2818814"/>
                      <a:pt x="0" y="1815913"/>
                    </a:cubicBezTo>
                    <a:cubicBezTo>
                      <a:pt x="0" y="813012"/>
                      <a:pt x="813013" y="0"/>
                      <a:pt x="181591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9" name="组合 48"/>
              <p:cNvGrpSpPr/>
              <p:nvPr/>
            </p:nvGrpSpPr>
            <p:grpSpPr>
              <a:xfrm rot="19800000">
                <a:off x="5476304" y="2028816"/>
                <a:ext cx="3631823" cy="3631822"/>
                <a:chOff x="2656144" y="5422640"/>
                <a:chExt cx="3631823" cy="3631822"/>
              </a:xfrm>
            </p:grpSpPr>
            <p:sp>
              <p:nvSpPr>
                <p:cNvPr id="5" name="椭圆 4"/>
                <p:cNvSpPr/>
                <p:nvPr/>
              </p:nvSpPr>
              <p:spPr>
                <a:xfrm rot="18000000">
                  <a:off x="2656145" y="5422639"/>
                  <a:ext cx="3631822" cy="3631823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 rot="18000000">
                  <a:off x="2676326" y="5442819"/>
                  <a:ext cx="3591461" cy="3591462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 rot="18000000">
                  <a:off x="2696506" y="5462999"/>
                  <a:ext cx="3551101" cy="3551102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 rot="18000000">
                  <a:off x="2716686" y="5483180"/>
                  <a:ext cx="3510740" cy="3510741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 rot="18000000">
                  <a:off x="2736866" y="5503360"/>
                  <a:ext cx="3470380" cy="347038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 rot="18000000">
                  <a:off x="2757047" y="5523540"/>
                  <a:ext cx="3430019" cy="343002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椭圆 26"/>
                <p:cNvSpPr/>
                <p:nvPr/>
              </p:nvSpPr>
              <p:spPr>
                <a:xfrm rot="18000000">
                  <a:off x="2777227" y="5543721"/>
                  <a:ext cx="3389658" cy="3389659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 rot="18000000">
                  <a:off x="2797407" y="5563901"/>
                  <a:ext cx="3349298" cy="3349299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椭圆 28"/>
                <p:cNvSpPr/>
                <p:nvPr/>
              </p:nvSpPr>
              <p:spPr>
                <a:xfrm rot="18000000">
                  <a:off x="2817588" y="5584081"/>
                  <a:ext cx="3308937" cy="3308938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 rot="18000000">
                  <a:off x="2837768" y="5604261"/>
                  <a:ext cx="3268576" cy="3268578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椭圆 30"/>
                <p:cNvSpPr/>
                <p:nvPr/>
              </p:nvSpPr>
              <p:spPr>
                <a:xfrm rot="18000000">
                  <a:off x="2857948" y="5624442"/>
                  <a:ext cx="3228216" cy="3228217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 rot="18000000">
                  <a:off x="2878129" y="5644622"/>
                  <a:ext cx="3187855" cy="3187857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/>
              </p:nvSpPr>
              <p:spPr>
                <a:xfrm rot="18000000">
                  <a:off x="2898309" y="5664802"/>
                  <a:ext cx="3147495" cy="3147496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 rot="18000000">
                  <a:off x="2918489" y="5684982"/>
                  <a:ext cx="3107134" cy="3107136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椭圆 34"/>
                <p:cNvSpPr/>
                <p:nvPr/>
              </p:nvSpPr>
              <p:spPr>
                <a:xfrm rot="18000000">
                  <a:off x="2938670" y="5705163"/>
                  <a:ext cx="3066773" cy="3066775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/>
              </p:nvSpPr>
              <p:spPr>
                <a:xfrm rot="18000000">
                  <a:off x="2958850" y="5725343"/>
                  <a:ext cx="3026413" cy="3026414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椭圆 36"/>
                <p:cNvSpPr/>
                <p:nvPr/>
              </p:nvSpPr>
              <p:spPr>
                <a:xfrm rot="18000000">
                  <a:off x="2979030" y="5745523"/>
                  <a:ext cx="2986052" cy="2986054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/>
              </p:nvSpPr>
              <p:spPr>
                <a:xfrm rot="18000000">
                  <a:off x="2999210" y="5765704"/>
                  <a:ext cx="2945692" cy="2945693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 rot="18000000">
                  <a:off x="3019391" y="5785884"/>
                  <a:ext cx="2905331" cy="2905333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 rot="18000000">
                  <a:off x="3039571" y="5806064"/>
                  <a:ext cx="2864970" cy="2864972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/>
              </p:nvSpPr>
              <p:spPr>
                <a:xfrm rot="18000000">
                  <a:off x="3059751" y="5826244"/>
                  <a:ext cx="2824610" cy="2824612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椭圆 41"/>
                <p:cNvSpPr/>
                <p:nvPr/>
              </p:nvSpPr>
              <p:spPr>
                <a:xfrm rot="18000000">
                  <a:off x="3079932" y="5846425"/>
                  <a:ext cx="2784249" cy="2784251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椭圆 42"/>
                <p:cNvSpPr/>
                <p:nvPr/>
              </p:nvSpPr>
              <p:spPr>
                <a:xfrm rot="18000000">
                  <a:off x="3100112" y="5866605"/>
                  <a:ext cx="2743889" cy="274389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" name="椭圆 43"/>
                <p:cNvSpPr/>
                <p:nvPr/>
              </p:nvSpPr>
              <p:spPr>
                <a:xfrm rot="18000000">
                  <a:off x="3120292" y="5886785"/>
                  <a:ext cx="2703528" cy="270353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椭圆 44"/>
                <p:cNvSpPr/>
                <p:nvPr/>
              </p:nvSpPr>
              <p:spPr>
                <a:xfrm rot="18000000">
                  <a:off x="3140473" y="5906966"/>
                  <a:ext cx="2663167" cy="2663169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椭圆 45"/>
                <p:cNvSpPr/>
                <p:nvPr/>
              </p:nvSpPr>
              <p:spPr>
                <a:xfrm rot="18000000">
                  <a:off x="3160653" y="5927146"/>
                  <a:ext cx="2622807" cy="2622809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" name="椭圆 46"/>
                <p:cNvSpPr/>
                <p:nvPr/>
              </p:nvSpPr>
              <p:spPr>
                <a:xfrm rot="18000000">
                  <a:off x="3180833" y="5947326"/>
                  <a:ext cx="2582446" cy="2582448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80000">
                        <a:srgbClr val="FDFEFF">
                          <a:alpha val="0"/>
                        </a:srgbClr>
                      </a:gs>
                      <a:gs pos="100000">
                        <a:srgbClr val="FEFEFF"/>
                      </a:gs>
                      <a:gs pos="21000">
                        <a:srgbClr val="FCFDFE">
                          <a:alpha val="0"/>
                        </a:srgb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137" name="组合 136"/>
          <p:cNvGrpSpPr/>
          <p:nvPr/>
        </p:nvGrpSpPr>
        <p:grpSpPr>
          <a:xfrm rot="20220000">
            <a:off x="3154108" y="-755063"/>
            <a:ext cx="2896904" cy="2896904"/>
            <a:chOff x="6547961" y="-7834463"/>
            <a:chExt cx="3862538" cy="3862538"/>
          </a:xfrm>
        </p:grpSpPr>
        <p:sp>
          <p:nvSpPr>
            <p:cNvPr id="125" name="椭圆 124"/>
            <p:cNvSpPr/>
            <p:nvPr/>
          </p:nvSpPr>
          <p:spPr>
            <a:xfrm>
              <a:off x="6547961" y="-7834463"/>
              <a:ext cx="3862538" cy="386253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4" name="组合 113"/>
            <p:cNvGrpSpPr/>
            <p:nvPr/>
          </p:nvGrpSpPr>
          <p:grpSpPr>
            <a:xfrm rot="20948922">
              <a:off x="8266294" y="-6174359"/>
              <a:ext cx="1309896" cy="1769630"/>
              <a:chOff x="2424825" y="653021"/>
              <a:chExt cx="1388776" cy="1876194"/>
            </a:xfrm>
          </p:grpSpPr>
          <p:sp>
            <p:nvSpPr>
              <p:cNvPr id="115" name="任意多边形 114"/>
              <p:cNvSpPr/>
              <p:nvPr/>
            </p:nvSpPr>
            <p:spPr>
              <a:xfrm rot="18530045">
                <a:off x="2750739" y="981611"/>
                <a:ext cx="736948" cy="1388776"/>
              </a:xfrm>
              <a:custGeom>
                <a:avLst/>
                <a:gdLst>
                  <a:gd name="connsiteX0" fmla="*/ 1737794 w 1737794"/>
                  <a:gd name="connsiteY0" fmla="*/ 151323 h 3274867"/>
                  <a:gd name="connsiteX1" fmla="*/ 902276 w 1737794"/>
                  <a:gd name="connsiteY1" fmla="*/ 1123958 h 3274867"/>
                  <a:gd name="connsiteX2" fmla="*/ 906568 w 1737794"/>
                  <a:gd name="connsiteY2" fmla="*/ 1127645 h 3274867"/>
                  <a:gd name="connsiteX3" fmla="*/ 239808 w 1737794"/>
                  <a:gd name="connsiteY3" fmla="*/ 2327578 h 3274867"/>
                  <a:gd name="connsiteX4" fmla="*/ 239525 w 1737794"/>
                  <a:gd name="connsiteY4" fmla="*/ 2327575 h 3274867"/>
                  <a:gd name="connsiteX5" fmla="*/ 239525 w 1737794"/>
                  <a:gd name="connsiteY5" fmla="*/ 3274867 h 3274867"/>
                  <a:gd name="connsiteX6" fmla="*/ 0 w 1737794"/>
                  <a:gd name="connsiteY6" fmla="*/ 3274867 h 3274867"/>
                  <a:gd name="connsiteX7" fmla="*/ 0 w 1737794"/>
                  <a:gd name="connsiteY7" fmla="*/ 2304723 h 3274867"/>
                  <a:gd name="connsiteX8" fmla="*/ 1508 w 1737794"/>
                  <a:gd name="connsiteY8" fmla="*/ 2304723 h 3274867"/>
                  <a:gd name="connsiteX9" fmla="*/ 7774 w 1737794"/>
                  <a:gd name="connsiteY9" fmla="*/ 2211040 h 3274867"/>
                  <a:gd name="connsiteX10" fmla="*/ 730410 w 1737794"/>
                  <a:gd name="connsiteY10" fmla="*/ 976321 h 3274867"/>
                  <a:gd name="connsiteX11" fmla="*/ 733395 w 1737794"/>
                  <a:gd name="connsiteY11" fmla="*/ 978885 h 3274867"/>
                  <a:gd name="connsiteX12" fmla="*/ 1561636 w 1737794"/>
                  <a:gd name="connsiteY12" fmla="*/ 0 h 327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794" h="3274867">
                    <a:moveTo>
                      <a:pt x="1737794" y="151323"/>
                    </a:moveTo>
                    <a:lnTo>
                      <a:pt x="902276" y="1123958"/>
                    </a:lnTo>
                    <a:lnTo>
                      <a:pt x="906568" y="1127645"/>
                    </a:lnTo>
                    <a:cubicBezTo>
                      <a:pt x="637440" y="1522559"/>
                      <a:pt x="231310" y="1868798"/>
                      <a:pt x="239808" y="2327578"/>
                    </a:cubicBezTo>
                    <a:lnTo>
                      <a:pt x="239525" y="2327575"/>
                    </a:lnTo>
                    <a:lnTo>
                      <a:pt x="239525" y="3274867"/>
                    </a:lnTo>
                    <a:lnTo>
                      <a:pt x="0" y="3274867"/>
                    </a:lnTo>
                    <a:lnTo>
                      <a:pt x="0" y="2304723"/>
                    </a:lnTo>
                    <a:lnTo>
                      <a:pt x="1508" y="2304723"/>
                    </a:lnTo>
                    <a:lnTo>
                      <a:pt x="7774" y="2211040"/>
                    </a:lnTo>
                    <a:cubicBezTo>
                      <a:pt x="79518" y="1642764"/>
                      <a:pt x="633841" y="1119922"/>
                      <a:pt x="730410" y="976321"/>
                    </a:cubicBezTo>
                    <a:lnTo>
                      <a:pt x="733395" y="978885"/>
                    </a:lnTo>
                    <a:lnTo>
                      <a:pt x="1561636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2582056" y="653021"/>
                <a:ext cx="412006" cy="412006"/>
              </a:xfrm>
              <a:prstGeom prst="ellipse">
                <a:avLst/>
              </a:prstGeom>
              <a:solidFill>
                <a:srgbClr val="DBDBDB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2687885" y="758850"/>
                <a:ext cx="200348" cy="200348"/>
              </a:xfrm>
              <a:prstGeom prst="ellipse">
                <a:avLst/>
              </a:prstGeom>
              <a:solidFill>
                <a:srgbClr val="9191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18" name="组合 117"/>
              <p:cNvGrpSpPr/>
              <p:nvPr/>
            </p:nvGrpSpPr>
            <p:grpSpPr>
              <a:xfrm rot="18492597">
                <a:off x="3436542" y="2162484"/>
                <a:ext cx="212502" cy="520960"/>
                <a:chOff x="8865794" y="2245342"/>
                <a:chExt cx="486420" cy="1192487"/>
              </a:xfrm>
            </p:grpSpPr>
            <p:sp>
              <p:nvSpPr>
                <p:cNvPr id="119" name="圆角矩形 118"/>
                <p:cNvSpPr/>
                <p:nvPr/>
              </p:nvSpPr>
              <p:spPr>
                <a:xfrm>
                  <a:off x="9081153" y="2245342"/>
                  <a:ext cx="55704" cy="459104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20" name="圆角矩形 119"/>
                <p:cNvSpPr/>
                <p:nvPr/>
              </p:nvSpPr>
              <p:spPr>
                <a:xfrm>
                  <a:off x="8931627" y="2353228"/>
                  <a:ext cx="354755" cy="803961"/>
                </a:xfrm>
                <a:prstGeom prst="roundRect">
                  <a:avLst/>
                </a:prstGeom>
                <a:gradFill>
                  <a:gsLst>
                    <a:gs pos="69000">
                      <a:srgbClr val="B0B0B0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  <a:gs pos="37000">
                      <a:srgbClr val="B5B6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1" name="圆角矩形 120"/>
                <p:cNvSpPr/>
                <p:nvPr/>
              </p:nvSpPr>
              <p:spPr>
                <a:xfrm>
                  <a:off x="8865794" y="2898501"/>
                  <a:ext cx="486420" cy="530499"/>
                </a:xfrm>
                <a:prstGeom prst="roundRect">
                  <a:avLst/>
                </a:prstGeom>
                <a:gradFill flip="none" rotWithShape="1">
                  <a:gsLst>
                    <a:gs pos="93000">
                      <a:srgbClr val="DEDEDE"/>
                    </a:gs>
                    <a:gs pos="100000">
                      <a:schemeClr val="bg1"/>
                    </a:gs>
                    <a:gs pos="0">
                      <a:srgbClr val="B5B6B7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2" name="圆角矩形 121"/>
                <p:cNvSpPr/>
                <p:nvPr/>
              </p:nvSpPr>
              <p:spPr>
                <a:xfrm>
                  <a:off x="8925205" y="2898501"/>
                  <a:ext cx="367598" cy="539328"/>
                </a:xfrm>
                <a:prstGeom prst="roundRect">
                  <a:avLst/>
                </a:prstGeom>
                <a:gradFill flip="none" rotWithShape="1">
                  <a:gsLst>
                    <a:gs pos="37000">
                      <a:srgbClr val="C2C3C3"/>
                    </a:gs>
                    <a:gs pos="0">
                      <a:srgbClr val="DEDEDE">
                        <a:alpha val="0"/>
                      </a:srgbClr>
                    </a:gs>
                    <a:gs pos="100000">
                      <a:schemeClr val="bg1">
                        <a:alpha val="0"/>
                      </a:schemeClr>
                    </a:gs>
                    <a:gs pos="51000">
                      <a:srgbClr val="B5B6B7"/>
                    </a:gs>
                  </a:gsLst>
                  <a:lin ang="1080000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3" name="圆角矩形 122"/>
                <p:cNvSpPr/>
                <p:nvPr/>
              </p:nvSpPr>
              <p:spPr>
                <a:xfrm flipH="1">
                  <a:off x="9207580" y="3009617"/>
                  <a:ext cx="36000" cy="30397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95959"/>
                </a:solidFill>
                <a:ln>
                  <a:noFill/>
                </a:ln>
                <a:effectLst>
                  <a:innerShdw blurRad="114300">
                    <a:srgbClr val="474741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圆角矩形 123"/>
                <p:cNvSpPr/>
                <p:nvPr/>
              </p:nvSpPr>
              <p:spPr>
                <a:xfrm flipH="1">
                  <a:off x="8974429" y="3009617"/>
                  <a:ext cx="36000" cy="30397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95959"/>
                </a:solidFill>
                <a:ln>
                  <a:noFill/>
                </a:ln>
                <a:effectLst>
                  <a:innerShdw blurRad="114300">
                    <a:srgbClr val="474741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 useBgFill="1">
        <p:nvSpPr>
          <p:cNvPr id="15" name="矩形 14"/>
          <p:cNvSpPr/>
          <p:nvPr/>
        </p:nvSpPr>
        <p:spPr>
          <a:xfrm>
            <a:off x="-62475" y="-53852"/>
            <a:ext cx="9253814" cy="7315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64" name="直接连接符 63"/>
          <p:cNvCxnSpPr/>
          <p:nvPr/>
        </p:nvCxnSpPr>
        <p:spPr>
          <a:xfrm>
            <a:off x="-15137" y="670615"/>
            <a:ext cx="9159137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22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组合 81"/>
          <p:cNvGrpSpPr/>
          <p:nvPr/>
        </p:nvGrpSpPr>
        <p:grpSpPr>
          <a:xfrm>
            <a:off x="189664" y="278299"/>
            <a:ext cx="257707" cy="114017"/>
            <a:chOff x="429098" y="394941"/>
            <a:chExt cx="343609" cy="152022"/>
          </a:xfrm>
        </p:grpSpPr>
        <p:grpSp>
          <p:nvGrpSpPr>
            <p:cNvPr id="76" name="组合 75"/>
            <p:cNvGrpSpPr/>
            <p:nvPr/>
          </p:nvGrpSpPr>
          <p:grpSpPr>
            <a:xfrm>
              <a:off x="429098" y="394941"/>
              <a:ext cx="211851" cy="152022"/>
              <a:chOff x="8459628" y="2476500"/>
              <a:chExt cx="427197" cy="306553"/>
            </a:xfrm>
          </p:grpSpPr>
          <p:sp>
            <p:nvSpPr>
              <p:cNvPr id="78" name="矩形 77"/>
              <p:cNvSpPr/>
              <p:nvPr/>
            </p:nvSpPr>
            <p:spPr>
              <a:xfrm rot="19080000" flipH="1">
                <a:off x="8459628" y="2476500"/>
                <a:ext cx="427196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8"/>
              <p:cNvSpPr/>
              <p:nvPr/>
            </p:nvSpPr>
            <p:spPr>
              <a:xfrm rot="2520000" flipH="1" flipV="1">
                <a:off x="8459629" y="2737334"/>
                <a:ext cx="427196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7" name="右箭头 76"/>
            <p:cNvSpPr/>
            <p:nvPr/>
          </p:nvSpPr>
          <p:spPr>
            <a:xfrm flipH="1">
              <a:off x="448720" y="447219"/>
              <a:ext cx="323987" cy="45719"/>
            </a:xfrm>
            <a:prstGeom prst="rightArrow">
              <a:avLst>
                <a:gd name="adj1" fmla="val 50000"/>
                <a:gd name="adj2" fmla="val 7722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8647291" y="204432"/>
            <a:ext cx="257394" cy="260439"/>
            <a:chOff x="11362556" y="158500"/>
            <a:chExt cx="506071" cy="512060"/>
          </a:xfrm>
        </p:grpSpPr>
        <p:sp>
          <p:nvSpPr>
            <p:cNvPr id="92" name="椭圆 91"/>
            <p:cNvSpPr/>
            <p:nvPr/>
          </p:nvSpPr>
          <p:spPr>
            <a:xfrm rot="1800000">
              <a:off x="11724029" y="158500"/>
              <a:ext cx="144598" cy="144598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3" name="椭圆 92"/>
            <p:cNvSpPr/>
            <p:nvPr/>
          </p:nvSpPr>
          <p:spPr>
            <a:xfrm>
              <a:off x="11362556" y="325623"/>
              <a:ext cx="144598" cy="144598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>
            <a:xfrm rot="900000">
              <a:off x="11724029" y="525962"/>
              <a:ext cx="144598" cy="144598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5" name="直接连接符 94"/>
            <p:cNvCxnSpPr>
              <a:stCxn id="92" idx="3"/>
              <a:endCxn id="93" idx="7"/>
            </p:cNvCxnSpPr>
            <p:nvPr/>
          </p:nvCxnSpPr>
          <p:spPr>
            <a:xfrm flipH="1">
              <a:off x="11485978" y="249511"/>
              <a:ext cx="240515" cy="97288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>
              <a:stCxn id="94" idx="2"/>
              <a:endCxn id="93" idx="5"/>
            </p:cNvCxnSpPr>
            <p:nvPr/>
          </p:nvCxnSpPr>
          <p:spPr>
            <a:xfrm flipH="1" flipV="1">
              <a:off x="11485978" y="449045"/>
              <a:ext cx="240515" cy="130504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文本框 82"/>
          <p:cNvSpPr txBox="1"/>
          <p:nvPr/>
        </p:nvSpPr>
        <p:spPr>
          <a:xfrm>
            <a:off x="3252570" y="57653"/>
            <a:ext cx="263886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800" b="1" dirty="0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Chicken Fried</a:t>
            </a:r>
            <a:endParaRPr lang="en-US" altLang="zh-CN" sz="1800" b="1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  <a:p>
            <a:pPr algn="ctr"/>
            <a:r>
              <a:rPr lang="en-US" altLang="zh-CN" b="1" dirty="0">
                <a:solidFill>
                  <a:schemeClr val="bg1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Shawn Smith</a:t>
            </a:r>
            <a:endParaRPr lang="zh-CN" altLang="en-US" b="1" dirty="0">
              <a:solidFill>
                <a:schemeClr val="bg1">
                  <a:lumMod val="7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42" name="等腰三角形 141"/>
          <p:cNvSpPr/>
          <p:nvPr/>
        </p:nvSpPr>
        <p:spPr>
          <a:xfrm rot="5400000">
            <a:off x="4469700" y="4475965"/>
            <a:ext cx="260685" cy="215007"/>
          </a:xfrm>
          <a:prstGeom prst="triangle">
            <a:avLst/>
          </a:prstGeom>
          <a:solidFill>
            <a:srgbClr val="FF3637"/>
          </a:solidFill>
          <a:ln>
            <a:solidFill>
              <a:srgbClr val="FF36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-5043949" y="1567252"/>
            <a:ext cx="2079523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dirty="0"/>
              <a:t>进度条时间   </a:t>
            </a:r>
            <a:r>
              <a:rPr lang="en-US" altLang="zh-CN" dirty="0"/>
              <a:t>228s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-59473" y="-6808"/>
            <a:ext cx="9317179" cy="52929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6" y="663955"/>
            <a:ext cx="4212730" cy="2375980"/>
          </a:xfrm>
          <a:prstGeom prst="rect">
            <a:avLst/>
          </a:prstGeom>
        </p:spPr>
      </p:pic>
      <p:sp>
        <p:nvSpPr>
          <p:cNvPr id="155" name="TextBox 154"/>
          <p:cNvSpPr txBox="1"/>
          <p:nvPr/>
        </p:nvSpPr>
        <p:spPr>
          <a:xfrm>
            <a:off x="311473" y="4100121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You know I like my chicken fried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59" y="1909335"/>
            <a:ext cx="3333750" cy="1914525"/>
          </a:xfrm>
          <a:prstGeom prst="rect">
            <a:avLst/>
          </a:prstGeom>
        </p:spPr>
      </p:pic>
      <p:sp>
        <p:nvSpPr>
          <p:cNvPr id="156" name="TextBox 155"/>
          <p:cNvSpPr txBox="1"/>
          <p:nvPr/>
        </p:nvSpPr>
        <p:spPr>
          <a:xfrm>
            <a:off x="311473" y="4100687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Cold beer on a Friday night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302402" y="4109853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A pair of jeans that fit just right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46" y="677743"/>
            <a:ext cx="6291508" cy="3145754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311473" y="4120143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And the radio </a:t>
            </a:r>
            <a:r>
              <a:rPr lang="en-US" altLang="zh-CN" sz="3000" kern="0" dirty="0" smtClean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on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97" y="1165929"/>
            <a:ext cx="3697503" cy="24650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311473" y="4087958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I was raised up beneath the shade of a Georgia Pine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1"/>
          <a:stretch/>
        </p:blipFill>
        <p:spPr>
          <a:xfrm>
            <a:off x="494816" y="547288"/>
            <a:ext cx="4053336" cy="249264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7"/>
          <a:stretch/>
        </p:blipFill>
        <p:spPr>
          <a:xfrm>
            <a:off x="5049340" y="1623153"/>
            <a:ext cx="3564387" cy="2214283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311473" y="4076422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And that's home you know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" b="7476"/>
          <a:stretch/>
        </p:blipFill>
        <p:spPr>
          <a:xfrm>
            <a:off x="333836" y="1266638"/>
            <a:ext cx="4400314" cy="255686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3"/>
          <a:stretch/>
        </p:blipFill>
        <p:spPr>
          <a:xfrm>
            <a:off x="4506189" y="473136"/>
            <a:ext cx="4255519" cy="2798669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311473" y="4099724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Sweet tea, pecan pie, and homemade wine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" b="11121"/>
          <a:stretch/>
        </p:blipFill>
        <p:spPr>
          <a:xfrm>
            <a:off x="587536" y="565632"/>
            <a:ext cx="4114412" cy="2474304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428" y="1538852"/>
            <a:ext cx="3569863" cy="2382884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9"/>
          <a:stretch/>
        </p:blipFill>
        <p:spPr>
          <a:xfrm>
            <a:off x="693248" y="792625"/>
            <a:ext cx="3273425" cy="187066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835" y="590089"/>
            <a:ext cx="2203531" cy="3305296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311473" y="4086583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Where the peaches grow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11473" y="4105542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And my house it's not much to talk about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86" y="677743"/>
            <a:ext cx="4862222" cy="3243102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" b="7475"/>
          <a:stretch/>
        </p:blipFill>
        <p:spPr>
          <a:xfrm>
            <a:off x="2021843" y="681916"/>
            <a:ext cx="4983846" cy="3037831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311399" y="3883663"/>
            <a:ext cx="8521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But it's filled with love that's grown </a:t>
            </a:r>
            <a:endParaRPr lang="en-US" altLang="zh-CN" sz="3000" kern="0" dirty="0" smtClean="0">
              <a:solidFill>
                <a:sysClr val="window" lastClr="FFFFFF"/>
              </a:solidFill>
              <a:latin typeface="Calibri" pitchFamily="34" charset="0"/>
              <a:cs typeface="Segoe UI" pitchFamily="34" charset="0"/>
            </a:endParaRPr>
          </a:p>
          <a:p>
            <a:pPr lvl="0" algn="ctr" defTabSz="914400"/>
            <a:r>
              <a:rPr lang="en-US" altLang="zh-CN" sz="3000" kern="0" dirty="0" smtClean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in </a:t>
            </a:r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southern ground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311473" y="4096601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And a little bit of chicken fried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6" y="604328"/>
            <a:ext cx="3753075" cy="2814806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14" y="1646628"/>
            <a:ext cx="3525340" cy="2203338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311473" y="4109780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Cold beer on a Friday night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16" y="745670"/>
            <a:ext cx="4086225" cy="3009900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807" y="677743"/>
            <a:ext cx="4762500" cy="3171825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311473" y="4085520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A pair of jeans that fit just right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4" y="786231"/>
            <a:ext cx="3263038" cy="2176446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" r="869" b="5843"/>
          <a:stretch/>
        </p:blipFill>
        <p:spPr>
          <a:xfrm>
            <a:off x="4904070" y="1526239"/>
            <a:ext cx="3709657" cy="2329694"/>
          </a:xfrm>
          <a:prstGeom prst="rect">
            <a:avLst/>
          </a:prstGeom>
        </p:spPr>
      </p:pic>
      <p:sp>
        <p:nvSpPr>
          <p:cNvPr id="126" name="TextBox 125"/>
          <p:cNvSpPr txBox="1"/>
          <p:nvPr/>
        </p:nvSpPr>
        <p:spPr>
          <a:xfrm>
            <a:off x="311473" y="4093175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And the radio </a:t>
            </a:r>
            <a:r>
              <a:rPr lang="en-US" altLang="zh-CN" sz="3000" kern="0" dirty="0" smtClean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on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11473" y="4092695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I love to see the sun rise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81" y="449665"/>
            <a:ext cx="6292323" cy="3539431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311473" y="4117909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See the love in my woman's eyes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299" y="450581"/>
            <a:ext cx="4173409" cy="282122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8" y="1071110"/>
            <a:ext cx="3290338" cy="2852723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311473" y="4078100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Feel the touch of a precious child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72" name="图片 7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948" y="908769"/>
            <a:ext cx="4304200" cy="2866597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309122" y="4121206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And know a mother's love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38" y="428099"/>
            <a:ext cx="5096186" cy="3380470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311473" y="3856068"/>
            <a:ext cx="8521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It's funny how it's the little things in life </a:t>
            </a:r>
            <a:endParaRPr lang="en-US" altLang="zh-CN" sz="3000" kern="0" dirty="0" smtClean="0">
              <a:solidFill>
                <a:sysClr val="window" lastClr="FFFFFF"/>
              </a:solidFill>
              <a:latin typeface="Calibri" pitchFamily="34" charset="0"/>
              <a:cs typeface="Segoe UI" pitchFamily="34" charset="0"/>
            </a:endParaRPr>
          </a:p>
          <a:p>
            <a:pPr lvl="0" algn="ctr" defTabSz="914400"/>
            <a:r>
              <a:rPr lang="en-US" altLang="zh-CN" sz="3000" kern="0" dirty="0" smtClean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that </a:t>
            </a:r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mean the most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0"/>
          <a:stretch/>
        </p:blipFill>
        <p:spPr>
          <a:xfrm>
            <a:off x="3815713" y="659579"/>
            <a:ext cx="4682696" cy="2954262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299235" y="3852644"/>
            <a:ext cx="8521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 smtClean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Not where you live or the car you drive </a:t>
            </a:r>
          </a:p>
          <a:p>
            <a:pPr lvl="0" algn="ctr" defTabSz="914400"/>
            <a:r>
              <a:rPr lang="en-US" altLang="zh-CN" sz="3000" kern="0" dirty="0" smtClean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or the price tag on your clothes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9" y="1460171"/>
            <a:ext cx="3781321" cy="2363326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4"/>
          <a:stretch/>
        </p:blipFill>
        <p:spPr>
          <a:xfrm>
            <a:off x="4888762" y="759873"/>
            <a:ext cx="3609647" cy="2092311"/>
          </a:xfrm>
          <a:prstGeom prst="rect">
            <a:avLst/>
          </a:prstGeom>
        </p:spPr>
      </p:pic>
      <p:sp>
        <p:nvSpPr>
          <p:cNvPr id="133" name="TextBox 132"/>
          <p:cNvSpPr txBox="1"/>
          <p:nvPr/>
        </p:nvSpPr>
        <p:spPr>
          <a:xfrm>
            <a:off x="312037" y="3851327"/>
            <a:ext cx="8521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There's no dollar sign on a peace of mind, </a:t>
            </a:r>
            <a:endParaRPr lang="en-US" altLang="zh-CN" sz="3000" kern="0" dirty="0" smtClean="0">
              <a:solidFill>
                <a:sysClr val="window" lastClr="FFFFFF"/>
              </a:solidFill>
              <a:latin typeface="Calibri" pitchFamily="34" charset="0"/>
              <a:cs typeface="Segoe UI" pitchFamily="34" charset="0"/>
            </a:endParaRPr>
          </a:p>
          <a:p>
            <a:pPr lvl="0" algn="ctr" defTabSz="914400"/>
            <a:r>
              <a:rPr lang="en-US" altLang="zh-CN" sz="3000" kern="0" dirty="0" smtClean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this </a:t>
            </a:r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I've come to know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90" name="图片 89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66" y="570069"/>
            <a:ext cx="4065396" cy="27644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>
          <a:xfrm>
            <a:off x="4663283" y="2011731"/>
            <a:ext cx="3863494" cy="1974290"/>
          </a:xfrm>
          <a:prstGeom prst="rect">
            <a:avLst/>
          </a:prstGeom>
        </p:spPr>
      </p:pic>
      <p:sp>
        <p:nvSpPr>
          <p:cNvPr id="134" name="TextBox 133"/>
          <p:cNvSpPr txBox="1"/>
          <p:nvPr/>
        </p:nvSpPr>
        <p:spPr>
          <a:xfrm>
            <a:off x="311473" y="4111403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So if you agree have a drink with me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104" name="图片 103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43" y="713381"/>
            <a:ext cx="4762500" cy="3171825"/>
          </a:xfrm>
          <a:prstGeom prst="rect">
            <a:avLst/>
          </a:prstGeom>
        </p:spPr>
      </p:pic>
      <p:sp>
        <p:nvSpPr>
          <p:cNvPr id="138" name="TextBox 137"/>
          <p:cNvSpPr txBox="1"/>
          <p:nvPr/>
        </p:nvSpPr>
        <p:spPr>
          <a:xfrm>
            <a:off x="299982" y="4158586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Raise you glasses for a toast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105" name="图片 10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84" y="821685"/>
            <a:ext cx="4430610" cy="2955217"/>
          </a:xfrm>
          <a:prstGeom prst="rect">
            <a:avLst/>
          </a:prstGeom>
        </p:spPr>
      </p:pic>
      <p:sp>
        <p:nvSpPr>
          <p:cNvPr id="139" name="TextBox 138"/>
          <p:cNvSpPr txBox="1"/>
          <p:nvPr/>
        </p:nvSpPr>
        <p:spPr>
          <a:xfrm>
            <a:off x="299235" y="4097492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To a little bit of chicken fried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108" name="图片 107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716" y="510992"/>
            <a:ext cx="4390872" cy="3231682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311473" y="4099581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Cold beer on a Friday night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109" name="图片 108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456" y="631747"/>
            <a:ext cx="4550775" cy="2973173"/>
          </a:xfrm>
          <a:prstGeom prst="rect">
            <a:avLst/>
          </a:prstGeom>
        </p:spPr>
      </p:pic>
      <p:sp>
        <p:nvSpPr>
          <p:cNvPr id="143" name="TextBox 142"/>
          <p:cNvSpPr txBox="1"/>
          <p:nvPr/>
        </p:nvSpPr>
        <p:spPr>
          <a:xfrm>
            <a:off x="308700" y="4090314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A pair of jeans that fit just right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111" name="图片 110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6" y="1113415"/>
            <a:ext cx="3932247" cy="2614944"/>
          </a:xfrm>
          <a:prstGeom prst="rect">
            <a:avLst/>
          </a:prstGeom>
        </p:spPr>
      </p:pic>
      <p:sp>
        <p:nvSpPr>
          <p:cNvPr id="145" name="TextBox 144"/>
          <p:cNvSpPr txBox="1"/>
          <p:nvPr/>
        </p:nvSpPr>
        <p:spPr>
          <a:xfrm>
            <a:off x="311473" y="4086516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And the radio on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112" name="图片 111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96" y="2052610"/>
            <a:ext cx="2675625" cy="1418081"/>
          </a:xfrm>
          <a:prstGeom prst="rect">
            <a:avLst/>
          </a:prstGeom>
        </p:spPr>
      </p:pic>
      <p:pic>
        <p:nvPicPr>
          <p:cNvPr id="135" name="图片 134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20" y="1064920"/>
            <a:ext cx="2514600" cy="2540000"/>
          </a:xfrm>
          <a:prstGeom prst="rect">
            <a:avLst/>
          </a:prstGeom>
        </p:spPr>
      </p:pic>
      <p:sp>
        <p:nvSpPr>
          <p:cNvPr id="148" name="TextBox 147"/>
          <p:cNvSpPr txBox="1"/>
          <p:nvPr/>
        </p:nvSpPr>
        <p:spPr>
          <a:xfrm>
            <a:off x="311473" y="4122454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I love to see the sun rise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136" name="图片 13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26" y="831520"/>
            <a:ext cx="4616251" cy="2931319"/>
          </a:xfrm>
          <a:prstGeom prst="rect">
            <a:avLst/>
          </a:prstGeom>
        </p:spPr>
      </p:pic>
      <p:sp>
        <p:nvSpPr>
          <p:cNvPr id="150" name="TextBox 149"/>
          <p:cNvSpPr txBox="1"/>
          <p:nvPr/>
        </p:nvSpPr>
        <p:spPr>
          <a:xfrm>
            <a:off x="312037" y="4101935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See the love in my woman's eyes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140" name="图片 139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992" y="799916"/>
            <a:ext cx="2713700" cy="2705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4" name="图片 14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96" y="645936"/>
            <a:ext cx="2986401" cy="2986401"/>
          </a:xfrm>
          <a:prstGeom prst="rect">
            <a:avLst/>
          </a:prstGeom>
        </p:spPr>
      </p:pic>
      <p:sp>
        <p:nvSpPr>
          <p:cNvPr id="153" name="TextBox 152"/>
          <p:cNvSpPr txBox="1"/>
          <p:nvPr/>
        </p:nvSpPr>
        <p:spPr>
          <a:xfrm>
            <a:off x="299982" y="4114278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Feel the touch of a precious child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146" name="图片 14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02" y="437776"/>
            <a:ext cx="5201120" cy="3469106"/>
          </a:xfrm>
          <a:prstGeom prst="rect">
            <a:avLst/>
          </a:prstGeom>
        </p:spPr>
      </p:pic>
      <p:sp>
        <p:nvSpPr>
          <p:cNvPr id="159" name="TextBox 158"/>
          <p:cNvSpPr txBox="1"/>
          <p:nvPr/>
        </p:nvSpPr>
        <p:spPr>
          <a:xfrm>
            <a:off x="287624" y="4186250"/>
            <a:ext cx="8521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3000" kern="0" dirty="0">
                <a:solidFill>
                  <a:sysClr val="window" lastClr="FFFFFF"/>
                </a:solidFill>
                <a:latin typeface="Calibri" pitchFamily="34" charset="0"/>
                <a:cs typeface="Segoe UI" pitchFamily="34" charset="0"/>
              </a:rPr>
              <a:t>And know a mother's love</a:t>
            </a:r>
            <a:endParaRPr kumimoji="0" lang="zh-CN" altLang="en-US" sz="30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itchFamily="34" charset="0"/>
              <a:cs typeface="Segoe UI" pitchFamily="34" charset="0"/>
            </a:endParaRPr>
          </a:p>
        </p:txBody>
      </p:sp>
      <p:pic>
        <p:nvPicPr>
          <p:cNvPr id="147" name="图片 146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74" y="510992"/>
            <a:ext cx="4560150" cy="3429233"/>
          </a:xfrm>
          <a:prstGeom prst="rect">
            <a:avLst/>
          </a:prstGeom>
        </p:spPr>
      </p:pic>
      <p:pic>
        <p:nvPicPr>
          <p:cNvPr id="149" name="Shawn Smith - Chicken Fried (Live)_clip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400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7160322" y="-886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8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Rot by="1440000">
                                      <p:cBhvr>
                                        <p:cTn id="17" dur="1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9" dur="29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3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6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10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4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2" nodeType="withEffect">
                                  <p:stCondLst>
                                    <p:cond delay="1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1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179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2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" presetClass="exit" presetSubtype="1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" presetClass="exit" presetSubtype="1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2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23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23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25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6" presetClass="exit" presetSubtype="21" fill="hold" nodeType="withEffect">
                                  <p:stCondLst>
                                    <p:cond delay="257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6" presetClass="exit" presetSubtype="21" fill="hold" nodeType="withEffect">
                                  <p:stCondLst>
                                    <p:cond delay="257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26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32" fill="hold" nodeType="withEffect">
                                  <p:stCondLst>
                                    <p:cond delay="26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32" fill="hold" nodeType="withEffect">
                                  <p:stCondLst>
                                    <p:cond delay="26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xit" presetSubtype="32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6" presetClass="exit" presetSubtype="32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4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3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1" presetClass="exit" presetSubtype="1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2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45" presetClass="exit" presetSubtype="0" fill="hold" nodeType="withEffect">
                                  <p:stCondLst>
                                    <p:cond delay="3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3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grpId="0" nodeType="withEffect">
                                  <p:stCondLst>
                                    <p:cond delay="383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31" presetClass="entr" presetSubtype="0" fill="hold" nodeType="withEffect">
                                  <p:stCondLst>
                                    <p:cond delay="383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31" presetClass="entr" presetSubtype="0" fill="hold" nodeType="withEffect">
                                  <p:stCondLst>
                                    <p:cond delay="383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4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2" presetClass="exit" presetSubtype="4" fill="hold" nodeType="withEffect">
                                  <p:stCondLst>
                                    <p:cond delay="41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2" presetClass="exit" presetSubtype="4" fill="hold" nodeType="withEffect">
                                  <p:stCondLst>
                                    <p:cond delay="41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418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4" presetClass="entr" presetSubtype="10" fill="hold" nodeType="withEffect">
                                  <p:stCondLst>
                                    <p:cond delay="418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0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6" presetClass="exit" presetSubtype="21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2" presetClass="entr" presetSubtype="8" fill="hold" grpId="0" nodeType="withEffect">
                                  <p:stCondLst>
                                    <p:cond delay="475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nodeType="withEffect">
                                  <p:stCondLst>
                                    <p:cond delay="47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nodeType="withEffect">
                                  <p:stCondLst>
                                    <p:cond delay="47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49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49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49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2" presetClass="entr" presetSubtype="8" fill="hold" grpId="0" nodeType="withEffect">
                                  <p:stCondLst>
                                    <p:cond delay="504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4" presetClass="entr" presetSubtype="10" fill="hold" nodeType="withEffect">
                                  <p:stCondLst>
                                    <p:cond delay="504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5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1" presetClass="exit" presetSubtype="0" fill="hold" nodeType="withEffect">
                                  <p:stCondLst>
                                    <p:cond delay="52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2" presetClass="entr" presetSubtype="8" fill="hold" grpId="0" nodeType="withEffect">
                                  <p:stCondLst>
                                    <p:cond delay="529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1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45" presetClass="entr" presetSubtype="0" fill="hold" nodeType="withEffect">
                                  <p:stCondLst>
                                    <p:cond delay="529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45" presetClass="entr" presetSubtype="0" fill="hold" nodeType="withEffect">
                                  <p:stCondLst>
                                    <p:cond delay="529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1" nodeType="withEffect">
                                  <p:stCondLst>
                                    <p:cond delay="5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4" presetClass="exit" presetSubtype="10" fill="hold" nodeType="withEffect">
                                  <p:stCondLst>
                                    <p:cond delay="55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4" presetClass="exit" presetSubtype="10" fill="hold" nodeType="withEffect">
                                  <p:stCondLst>
                                    <p:cond delay="55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2" presetClass="entr" presetSubtype="8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42" presetClass="entr" presetSubtype="0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5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42" presetClass="exit" presetSubtype="0" fill="hold" nodeType="withEffect">
                                  <p:stCondLst>
                                    <p:cond delay="5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2" presetClass="entr" presetSubtype="8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2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4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grpId="1" nodeType="withEffect">
                                  <p:stCondLst>
                                    <p:cond delay="6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1" presetClass="exit" presetSubtype="0" fill="hold" nodeType="withEffect">
                                  <p:stCondLst>
                                    <p:cond delay="61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2" presetClass="entr" presetSubtype="8" fill="hold" grpId="0" nodeType="withEffect">
                                  <p:stCondLst>
                                    <p:cond delay="617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4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2" presetClass="entr" presetSubtype="2" fill="hold" nodeType="withEffect">
                                  <p:stCondLst>
                                    <p:cond delay="617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grpId="1" nodeType="withEffect">
                                  <p:stCondLst>
                                    <p:cond delay="6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6" presetClass="exit" presetSubtype="32" fill="hold" nodeType="withEffect">
                                  <p:stCondLst>
                                    <p:cond delay="67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2" presetClass="entr" presetSubtype="8" fill="hold" grpId="0" nodeType="withEffect">
                                  <p:stCondLst>
                                    <p:cond delay="678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6" dur="4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8" presetClass="entr" presetSubtype="16" fill="hold" nodeType="withEffect">
                                  <p:stCondLst>
                                    <p:cond delay="678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8" presetClass="entr" presetSubtype="16" fill="hold" nodeType="withEffect">
                                  <p:stCondLst>
                                    <p:cond delay="678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7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22" presetClass="exit" presetSubtype="4" fill="hold" nodeType="withEffect">
                                  <p:stCondLst>
                                    <p:cond delay="738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22" presetClass="exit" presetSubtype="4" fill="hold" nodeType="withEffect">
                                  <p:stCondLst>
                                    <p:cond delay="738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22" presetClass="entr" presetSubtype="8" fill="hold" grpId="0" nodeType="withEffect">
                                  <p:stCondLst>
                                    <p:cond delay="743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4" dur="4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49" presetClass="entr" presetSubtype="0" decel="100000" fill="hold" nodeType="withEffect">
                                  <p:stCondLst>
                                    <p:cond delay="743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49" presetClass="entr" presetSubtype="0" decel="100000" fill="hold" nodeType="withEffect">
                                  <p:stCondLst>
                                    <p:cond delay="749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" nodeType="withEffect">
                                  <p:stCondLst>
                                    <p:cond delay="7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6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53" presetClass="exit" presetSubtype="32" fill="hold" nodeType="withEffect">
                                  <p:stCondLst>
                                    <p:cond delay="79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53" presetClass="exit" presetSubtype="32" fill="hold" nodeType="withEffect">
                                  <p:stCondLst>
                                    <p:cond delay="79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22" presetClass="entr" presetSubtype="8" fill="hold" grpId="0" nodeType="withEffect">
                                  <p:stCondLst>
                                    <p:cond delay="798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2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4" presetClass="entr" presetSubtype="10" fill="hold" nodeType="withEffect">
                                  <p:stCondLst>
                                    <p:cond delay="798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grpId="1" nodeType="withEffect">
                                  <p:stCondLst>
                                    <p:cond delay="8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6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nodeType="withEffect">
                                  <p:stCondLst>
                                    <p:cond delay="8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22" presetClass="entr" presetSubtype="8" fill="hold" grpId="0" nodeType="withEffect">
                                  <p:stCondLst>
                                    <p:cond delay="835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4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6" presetClass="entr" presetSubtype="16" fill="hold" nodeType="withEffect">
                                  <p:stCondLst>
                                    <p:cond delay="835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xit" presetSubtype="0" fill="hold" grpId="1" nodeType="withEffect">
                                  <p:stCondLst>
                                    <p:cond delay="8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6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xit" presetSubtype="0" fill="hold" nodeType="withEffect">
                                  <p:stCondLst>
                                    <p:cond delay="8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22" presetClass="entr" presetSubtype="8" fill="hold" grpId="0" nodeType="withEffect">
                                  <p:stCondLst>
                                    <p:cond delay="861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6" dur="1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6" presetClass="entr" presetSubtype="21" fill="hold" nodeType="withEffect">
                                  <p:stCondLst>
                                    <p:cond delay="861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0" presetClass="exit" presetSubtype="0" fill="hold" grpId="1" nodeType="withEffect">
                                  <p:stCondLst>
                                    <p:cond delay="8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42" presetClass="exit" presetSubtype="0" fill="hold" nodeType="withEffect">
                                  <p:stCondLst>
                                    <p:cond delay="8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22" presetClass="entr" presetSubtype="8" fill="hold" grpId="0" nodeType="withEffect">
                                  <p:stCondLst>
                                    <p:cond delay="884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0" dur="1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884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grpId="1" nodeType="withEffect">
                                  <p:stCondLst>
                                    <p:cond delay="9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4" presetClass="exit" presetSubtype="10" fill="hold" nodeType="withEffect">
                                  <p:stCondLst>
                                    <p:cond delay="904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22" presetClass="entr" presetSubtype="8" fill="hold" grpId="0" nodeType="withEffect">
                                  <p:stCondLst>
                                    <p:cond delay="909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2" dur="1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2" presetClass="entr" presetSubtype="8" fill="hold" nodeType="withEffect">
                                  <p:stCondLst>
                                    <p:cond delay="909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7" presetID="10" presetClass="exit" presetSubtype="0" fill="hold" grpId="1" nodeType="withEffect">
                                  <p:stCondLst>
                                    <p:cond delay="9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0" presetClass="exit" presetSubtype="0" fill="hold" nodeType="withEffect">
                                  <p:stCondLst>
                                    <p:cond delay="9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22" presetClass="entr" presetSubtype="8" fill="hold" grpId="0" nodeType="withEffect">
                                  <p:stCondLst>
                                    <p:cond delay="926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5" dur="1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14" presetClass="entr" presetSubtype="10" fill="hold" nodeType="withEffect">
                                  <p:stCondLst>
                                    <p:cond delay="926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14" presetClass="entr" presetSubtype="10" fill="hold" nodeType="withEffect">
                                  <p:stCondLst>
                                    <p:cond delay="926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10" presetClass="exit" presetSubtype="0" fill="hold" grpId="1" nodeType="withEffect">
                                  <p:stCondLst>
                                    <p:cond delay="9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6" presetClass="exit" presetSubtype="21" fill="hold" nodeType="withEffect">
                                  <p:stCondLst>
                                    <p:cond delay="946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6" presetClass="exit" presetSubtype="21" fill="hold" nodeType="withEffect">
                                  <p:stCondLst>
                                    <p:cond delay="946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22" presetClass="entr" presetSubtype="8" fill="hold" grpId="0" nodeType="withEffect">
                                  <p:stCondLst>
                                    <p:cond delay="952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3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10" presetClass="entr" presetSubtype="0" fill="hold" nodeType="withEffect">
                                  <p:stCondLst>
                                    <p:cond delay="9520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9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nodeType="withEffect">
                                  <p:stCondLst>
                                    <p:cond delay="9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22" presetClass="entr" presetSubtype="8" fill="hold" grpId="0" nodeType="withEffect">
                                  <p:stCondLst>
                                    <p:cond delay="9780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5" dur="1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2" presetClass="entr" presetSubtype="1" fill="hold" nodeType="withEffect">
                                  <p:stCondLst>
                                    <p:cond delay="9780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0" presetID="2" presetClass="entr" presetSubtype="1" fill="hold" nodeType="withEffect">
                                  <p:stCondLst>
                                    <p:cond delay="9840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4" presetID="10" presetClass="exit" presetSubtype="0" fill="hold" grpId="1" nodeType="withEffect">
                                  <p:stCondLst>
                                    <p:cond delay="100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2" presetClass="exit" presetSubtype="4" fill="hold" nodeType="withEffect">
                                  <p:stCondLst>
                                    <p:cond delay="10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8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2" presetClass="exit" presetSubtype="4" fill="hold" nodeType="withEffect">
                                  <p:stCondLst>
                                    <p:cond delay="10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22" presetClass="entr" presetSubtype="8" fill="hold" grpId="0" nodeType="withEffect">
                                  <p:stCondLst>
                                    <p:cond delay="1006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7" dur="1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10" presetClass="entr" presetSubtype="0" fill="hold" nodeType="withEffect">
                                  <p:stCondLst>
                                    <p:cond delay="1006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grpId="1" nodeType="withEffect">
                                  <p:stCondLst>
                                    <p:cond delay="10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42" presetClass="exit" presetSubtype="0" fill="hold" nodeType="withEffect">
                                  <p:stCondLst>
                                    <p:cond delay="10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6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22" presetClass="entr" presetSubtype="8" fill="hold" grpId="0" nodeType="withEffect">
                                  <p:stCondLst>
                                    <p:cond delay="1029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1" dur="4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2" presetID="14" presetClass="entr" presetSubtype="10" fill="hold" nodeType="withEffect">
                                  <p:stCondLst>
                                    <p:cond delay="10290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5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</p:childTnLst>
        </p:cTn>
      </p:par>
    </p:tnLst>
    <p:bldLst>
      <p:bldP spid="142" grpId="0" animBg="1"/>
      <p:bldP spid="9" grpId="0" animBg="1"/>
      <p:bldP spid="155" grpId="0"/>
      <p:bldP spid="155" grpId="1"/>
      <p:bldP spid="156" grpId="0"/>
      <p:bldP spid="156" grpId="1"/>
      <p:bldP spid="157" grpId="0"/>
      <p:bldP spid="157" grpId="1"/>
      <p:bldP spid="158" grpId="0"/>
      <p:bldP spid="158" grpId="1"/>
      <p:bldP spid="158" grpId="2"/>
      <p:bldP spid="89" grpId="0"/>
      <p:bldP spid="89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6" grpId="0"/>
      <p:bldP spid="106" grpId="1"/>
      <p:bldP spid="107" grpId="0"/>
      <p:bldP spid="107" grpId="1"/>
      <p:bldP spid="110" grpId="0"/>
      <p:bldP spid="110" grpId="1"/>
      <p:bldP spid="113" grpId="0"/>
      <p:bldP spid="113" grpId="1"/>
      <p:bldP spid="126" grpId="0"/>
      <p:bldP spid="126" grpId="1"/>
      <p:bldP spid="127" grpId="0"/>
      <p:bldP spid="127" grpId="1"/>
      <p:bldP spid="128" grpId="0"/>
      <p:bldP spid="128" grpId="1"/>
      <p:bldP spid="129" grpId="0"/>
      <p:bldP spid="129" grpId="1"/>
      <p:bldP spid="130" grpId="0"/>
      <p:bldP spid="130" grpId="1"/>
      <p:bldP spid="131" grpId="0"/>
      <p:bldP spid="131" grpId="1"/>
      <p:bldP spid="132" grpId="0"/>
      <p:bldP spid="132" grpId="1"/>
      <p:bldP spid="133" grpId="0"/>
      <p:bldP spid="133" grpId="1"/>
      <p:bldP spid="134" grpId="0"/>
      <p:bldP spid="134" grpId="1"/>
      <p:bldP spid="138" grpId="0"/>
      <p:bldP spid="138" grpId="1"/>
      <p:bldP spid="139" grpId="0"/>
      <p:bldP spid="139" grpId="1"/>
      <p:bldP spid="141" grpId="0"/>
      <p:bldP spid="141" grpId="1"/>
      <p:bldP spid="143" grpId="0"/>
      <p:bldP spid="143" grpId="1"/>
      <p:bldP spid="145" grpId="0"/>
      <p:bldP spid="145" grpId="1"/>
      <p:bldP spid="148" grpId="0"/>
      <p:bldP spid="148" grpId="1"/>
      <p:bldP spid="150" grpId="0"/>
      <p:bldP spid="150" grpId="1"/>
      <p:bldP spid="153" grpId="0"/>
      <p:bldP spid="153" grpId="1"/>
      <p:bldP spid="1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211462" y="2238160"/>
            <a:ext cx="2721077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THE END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1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266</Words>
  <Application>Microsoft Office PowerPoint</Application>
  <PresentationFormat>全屏显示(16:9)</PresentationFormat>
  <Paragraphs>46</Paragraphs>
  <Slides>3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2" baseType="lpstr">
      <vt:lpstr>Arial</vt:lpstr>
      <vt:lpstr>宋体</vt:lpstr>
      <vt:lpstr>造字工房尚黑 G0v1 纤细体</vt:lpstr>
      <vt:lpstr>Segoe UI</vt:lpstr>
      <vt:lpstr>Calibri</vt:lpstr>
      <vt:lpstr>Source Han Sans Bold</vt:lpstr>
      <vt:lpstr>等线</vt:lpstr>
      <vt:lpstr>等线 Light</vt:lpstr>
      <vt:lpstr>Office 主题​​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陈羽芃</dc:creator>
  <cp:lastModifiedBy>Windows User</cp:lastModifiedBy>
  <cp:revision>93</cp:revision>
  <dcterms:created xsi:type="dcterms:W3CDTF">2016-03-22T08:52:04Z</dcterms:created>
  <dcterms:modified xsi:type="dcterms:W3CDTF">2018-07-10T05:42:50Z</dcterms:modified>
</cp:coreProperties>
</file>