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3"/>
    <p:sldId id="269" r:id="rId4"/>
    <p:sldId id="284" r:id="rId5"/>
    <p:sldId id="271" r:id="rId6"/>
    <p:sldId id="270" r:id="rId7"/>
    <p:sldId id="273" r:id="rId8"/>
    <p:sldId id="287" r:id="rId9"/>
    <p:sldId id="258" r:id="rId10"/>
    <p:sldId id="260" r:id="rId11"/>
    <p:sldId id="288" r:id="rId12"/>
    <p:sldId id="326" r:id="rId13"/>
    <p:sldId id="290" r:id="rId14"/>
    <p:sldId id="291" r:id="rId15"/>
    <p:sldId id="263" r:id="rId16"/>
    <p:sldId id="261" r:id="rId17"/>
    <p:sldId id="310" r:id="rId18"/>
    <p:sldId id="311" r:id="rId19"/>
    <p:sldId id="312" r:id="rId20"/>
    <p:sldId id="257" r:id="rId21"/>
  </p:sldIdLst>
  <p:sldSz cx="12192000" cy="6858000"/>
  <p:notesSz cx="6858000" cy="9144000"/>
  <p:embeddedFontLst>
    <p:embeddedFont>
      <p:font typeface="Malgun Gothic" panose="020B0503020000020004" charset="-127"/>
      <p:regular r:id="rId25"/>
    </p:embeddedFont>
    <p:embeddedFont>
      <p:font typeface="Agency FB" panose="020B0503020202020204" charset="0"/>
      <p:regular r:id="rId26"/>
      <p:bold r:id="rId27"/>
    </p:embeddedFont>
    <p:embeddedFont>
      <p:font typeface="SentyBrush" panose="03000600000000000000" charset="0"/>
      <p:regular r:id="rId28"/>
    </p:embeddedFont>
    <p:embeddedFont>
      <p:font typeface="华文隶书" panose="02010800040101010101" charset="-122"/>
      <p:regular r:id="rId29"/>
    </p:embeddedFont>
    <p:embeddedFont>
      <p:font typeface="Calibri" panose="020F0502020204030204" charset="0"/>
      <p:regular r:id="rId30"/>
      <p:bold r:id="rId31"/>
      <p:italic r:id="rId32"/>
      <p:boldItalic r:id="rId33"/>
    </p:embeddedFont>
    <p:embeddedFont>
      <p:font typeface="Calibri Light" panose="020F0302020204030204" charset="0"/>
      <p:regular r:id="rId34"/>
      <p:italic r:id="rId35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3A595"/>
    <a:srgbClr val="D6E15C"/>
    <a:srgbClr val="70E2EC"/>
    <a:srgbClr val="EA4B62"/>
    <a:srgbClr val="FEEE00"/>
    <a:srgbClr val="F0615D"/>
    <a:srgbClr val="01B0F3"/>
    <a:srgbClr val="FF9501"/>
    <a:srgbClr val="DBE1E8"/>
    <a:srgbClr val="2B2D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5" Type="http://schemas.openxmlformats.org/officeDocument/2006/relationships/font" Target="fonts/font11.fntdata"/><Relationship Id="rId34" Type="http://schemas.openxmlformats.org/officeDocument/2006/relationships/font" Target="fonts/font10.fntdata"/><Relationship Id="rId33" Type="http://schemas.openxmlformats.org/officeDocument/2006/relationships/font" Target="fonts/font9.fntdata"/><Relationship Id="rId32" Type="http://schemas.openxmlformats.org/officeDocument/2006/relationships/font" Target="fonts/font8.fntdata"/><Relationship Id="rId31" Type="http://schemas.openxmlformats.org/officeDocument/2006/relationships/font" Target="fonts/font7.fntdata"/><Relationship Id="rId30" Type="http://schemas.openxmlformats.org/officeDocument/2006/relationships/font" Target="fonts/font6.fntdata"/><Relationship Id="rId3" Type="http://schemas.openxmlformats.org/officeDocument/2006/relationships/slide" Target="slides/slide1.xml"/><Relationship Id="rId29" Type="http://schemas.openxmlformats.org/officeDocument/2006/relationships/font" Target="fonts/font5.fntdata"/><Relationship Id="rId28" Type="http://schemas.openxmlformats.org/officeDocument/2006/relationships/font" Target="fonts/font4.fntdata"/><Relationship Id="rId27" Type="http://schemas.openxmlformats.org/officeDocument/2006/relationships/font" Target="fonts/font3.fntdata"/><Relationship Id="rId26" Type="http://schemas.openxmlformats.org/officeDocument/2006/relationships/font" Target="fonts/font2.fntdata"/><Relationship Id="rId25" Type="http://schemas.openxmlformats.org/officeDocument/2006/relationships/font" Target="fonts/font1.fntdata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3000">
        <p:comb/>
      </p:transition>
    </mc:Choice>
    <mc:Fallback>
      <p:transition spd="slow" advTm="3000">
        <p:comb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3000">
        <p:comb/>
      </p:transition>
    </mc:Choice>
    <mc:Fallback>
      <p:transition spd="slow" advTm="3000">
        <p:comb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3000">
        <p:comb/>
      </p:transition>
    </mc:Choice>
    <mc:Fallback>
      <p:transition spd="slow" advTm="3000">
        <p:comb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3000">
        <p:comb/>
      </p:transition>
    </mc:Choice>
    <mc:Fallback>
      <p:transition spd="slow" advTm="3000">
        <p:comb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3000">
        <p:comb/>
      </p:transition>
    </mc:Choice>
    <mc:Fallback>
      <p:transition spd="slow" advTm="3000">
        <p:comb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3000">
        <p:comb/>
      </p:transition>
    </mc:Choice>
    <mc:Fallback>
      <p:transition spd="slow" advTm="3000">
        <p:comb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3000">
        <p:comb/>
      </p:transition>
    </mc:Choice>
    <mc:Fallback>
      <p:transition spd="slow" advTm="3000">
        <p:comb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3000">
        <p:comb/>
      </p:transition>
    </mc:Choice>
    <mc:Fallback>
      <p:transition spd="slow" advTm="3000">
        <p:comb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3000">
        <p:comb/>
      </p:transition>
    </mc:Choice>
    <mc:Fallback>
      <p:transition spd="slow" advTm="3000">
        <p:comb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3000">
        <p:comb/>
      </p:transition>
    </mc:Choice>
    <mc:Fallback>
      <p:transition spd="slow" advTm="3000">
        <p:comb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3000">
        <p:comb/>
      </p:transition>
    </mc:Choice>
    <mc:Fallback>
      <p:transition spd="slow" advTm="3000">
        <p:comb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250" advTm="3000">
        <p:comb/>
      </p:transition>
    </mc:Choice>
    <mc:Fallback>
      <p:transition spd="slow" advTm="3000">
        <p:comb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3" Type="http://schemas.microsoft.com/office/2007/relationships/media" Target="../media/audio1.wav"/><Relationship Id="rId2" Type="http://schemas.openxmlformats.org/officeDocument/2006/relationships/audio" Target="../media/audio1.wav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1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6.jpeg"/><Relationship Id="rId2" Type="http://schemas.openxmlformats.org/officeDocument/2006/relationships/image" Target="../media/image13.jpeg"/><Relationship Id="rId1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1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8.jpeg"/><Relationship Id="rId7" Type="http://schemas.openxmlformats.org/officeDocument/2006/relationships/image" Target="../media/image32.jpeg"/><Relationship Id="rId6" Type="http://schemas.openxmlformats.org/officeDocument/2006/relationships/image" Target="../media/image31.jpeg"/><Relationship Id="rId5" Type="http://schemas.openxmlformats.org/officeDocument/2006/relationships/image" Target="../media/image7.jpeg"/><Relationship Id="rId4" Type="http://schemas.openxmlformats.org/officeDocument/2006/relationships/image" Target="../media/image9.jpeg"/><Relationship Id="rId3" Type="http://schemas.openxmlformats.org/officeDocument/2006/relationships/image" Target="../media/image5.jpeg"/><Relationship Id="rId2" Type="http://schemas.openxmlformats.org/officeDocument/2006/relationships/image" Target="../media/image24.png"/><Relationship Id="rId1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37.jpeg"/><Relationship Id="rId7" Type="http://schemas.openxmlformats.org/officeDocument/2006/relationships/image" Target="../media/image36.jpeg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tags" Target="../tags/tag4.xml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40.jpeg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0.jpeg"/><Relationship Id="rId4" Type="http://schemas.openxmlformats.org/officeDocument/2006/relationships/image" Target="../media/image41.GIF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tags" Target="../tags/tag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9.jpeg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3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0" y="5130788"/>
            <a:ext cx="12192000" cy="1732474"/>
          </a:xfrm>
          <a:prstGeom prst="rect">
            <a:avLst/>
          </a:prstGeom>
          <a:solidFill>
            <a:srgbClr val="EA4B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0" y="3462443"/>
            <a:ext cx="12192000" cy="1663034"/>
          </a:xfrm>
          <a:prstGeom prst="rect">
            <a:avLst/>
          </a:prstGeom>
          <a:solidFill>
            <a:srgbClr val="FEE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0" y="1801227"/>
            <a:ext cx="12192000" cy="1663033"/>
          </a:xfrm>
          <a:prstGeom prst="rect">
            <a:avLst/>
          </a:prstGeom>
          <a:solidFill>
            <a:srgbClr val="FF9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0" y="0"/>
            <a:ext cx="12192000" cy="1795916"/>
          </a:xfrm>
          <a:prstGeom prst="rect">
            <a:avLst/>
          </a:prstGeom>
          <a:solidFill>
            <a:srgbClr val="53A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043984" y="1368286"/>
            <a:ext cx="10864535" cy="4212584"/>
          </a:xfrm>
          <a:prstGeom prst="rect">
            <a:avLst/>
          </a:prstGeom>
          <a:solidFill>
            <a:srgbClr val="DBE1E8"/>
          </a:solidFill>
          <a:ln>
            <a:noFill/>
          </a:ln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575726" y="917714"/>
            <a:ext cx="4226952" cy="535765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5900" dist="127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687830" y="1195705"/>
            <a:ext cx="4017645" cy="3420110"/>
          </a:xfrm>
          <a:prstGeom prst="rect">
            <a:avLst/>
          </a:prstGeom>
          <a:noFill/>
          <a:ln w="57150">
            <a:solidFill>
              <a:srgbClr val="6161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4237990" y="4175125"/>
            <a:ext cx="1467485" cy="706755"/>
          </a:xfrm>
          <a:prstGeom prst="rect">
            <a:avLst/>
          </a:prstGeom>
          <a:solidFill>
            <a:srgbClr val="71A8C6"/>
          </a:solidFill>
          <a:ln>
            <a:noFill/>
          </a:ln>
          <a:effectLst>
            <a:outerShdw blurRad="88900" dist="25400" dir="5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Malgun Gothic" panose="020B0503020000020004" charset="-127"/>
                <a:ea typeface="Malgun Gothic" panose="020B0503020000020004" charset="-127"/>
              </a:rPr>
              <a:t>-Jay Mankita</a:t>
            </a:r>
            <a:endParaRPr lang="en-US" altLang="zh-CN" sz="2000" b="1" dirty="0">
              <a:solidFill>
                <a:schemeClr val="bg1"/>
              </a:solidFill>
              <a:latin typeface="Malgun Gothic" panose="020B0503020000020004" charset="-127"/>
              <a:ea typeface="Malgun Gothic" panose="020B0503020000020004" charset="-127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3" b="21932"/>
          <a:stretch>
            <a:fillRect/>
          </a:stretch>
        </p:blipFill>
        <p:spPr>
          <a:xfrm>
            <a:off x="5830129" y="1588093"/>
            <a:ext cx="6078390" cy="4408932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877695" y="1439545"/>
            <a:ext cx="3783330" cy="10502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3200" dirty="0">
                <a:solidFill>
                  <a:schemeClr val="accent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gency FB" panose="020B0503020202020204" charset="0"/>
                <a:ea typeface="Malgun Gothic" panose="020B0503020000020004" charset="-127"/>
                <a:cs typeface="Agency FB" panose="020B0503020202020204" charset="0"/>
              </a:rPr>
              <a:t>M3U2: </a:t>
            </a:r>
            <a:endParaRPr lang="en-US" altLang="zh-CN" sz="3200" dirty="0">
              <a:solidFill>
                <a:schemeClr val="accent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gency FB" panose="020B0503020202020204" charset="0"/>
              <a:ea typeface="Malgun Gothic" panose="020B0503020000020004" charset="-127"/>
              <a:cs typeface="Agency FB" panose="020B0503020202020204" charset="0"/>
            </a:endParaRPr>
          </a:p>
          <a:p>
            <a:pPr algn="ctr">
              <a:lnSpc>
                <a:spcPct val="25000"/>
              </a:lnSpc>
              <a:spcBef>
                <a:spcPts val="0"/>
              </a:spcBef>
              <a:spcAft>
                <a:spcPts val="0"/>
              </a:spcAft>
            </a:pPr>
            <a:endParaRPr lang="en-US" altLang="zh-CN" sz="3200" b="1" dirty="0">
              <a:solidFill>
                <a:schemeClr val="accent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  <a:ea typeface="Malgun Gothic" panose="020B0503020000020004" charset="-127"/>
              <a:cs typeface="+mj-lt"/>
            </a:endParaRPr>
          </a:p>
          <a:p>
            <a:pPr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3200" b="1" dirty="0">
                <a:solidFill>
                  <a:schemeClr val="accent4"/>
                </a:solidFill>
                <a:effectLst/>
                <a:latin typeface="SentyBrush" panose="03000600000000000000" charset="0"/>
                <a:ea typeface="Malgun Gothic" panose="020B0503020000020004" charset="-127"/>
                <a:cs typeface="SentyBrush" panose="03000600000000000000" charset="0"/>
              </a:rPr>
              <a:t>Healthy Eating</a:t>
            </a:r>
            <a:r>
              <a:rPr lang="en-US" altLang="zh-CN" sz="3200" b="1" dirty="0">
                <a:solidFill>
                  <a:schemeClr val="accent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entyBrush" panose="03000600000000000000" charset="0"/>
                <a:ea typeface="Malgun Gothic" panose="020B0503020000020004" charset="-127"/>
                <a:cs typeface="SentyBrush" panose="03000600000000000000" charset="0"/>
              </a:rPr>
              <a:t> </a:t>
            </a:r>
            <a:r>
              <a:rPr lang="en-US" altLang="zh-CN" sz="3200" b="1" dirty="0">
                <a:solidFill>
                  <a:schemeClr val="accent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文悦古典明朝体 (非商业使用) W5" pitchFamily="50" charset="-122"/>
                <a:cs typeface="+mj-lt"/>
              </a:rPr>
              <a:t> </a:t>
            </a:r>
            <a:endParaRPr lang="en-US" altLang="zh-CN" sz="3200" b="1" dirty="0">
              <a:solidFill>
                <a:schemeClr val="accent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  <a:ea typeface="文悦古典明朝体 (非商业使用) W5" pitchFamily="50" charset="-122"/>
              <a:cs typeface="+mj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135505" y="2557145"/>
            <a:ext cx="3284855" cy="15424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pPr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32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gency FB" panose="020B0503020202020204" charset="0"/>
                <a:ea typeface="Malgun Gothic" panose="020B0503020000020004" charset="-127"/>
                <a:cs typeface="Agency FB" panose="020B0503020202020204" charset="0"/>
              </a:rPr>
              <a:t>song: </a:t>
            </a:r>
            <a:endParaRPr lang="en-US" altLang="zh-CN" sz="32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gency FB" panose="020B0503020202020204" charset="0"/>
              <a:ea typeface="Malgun Gothic" panose="020B0503020000020004" charset="-127"/>
              <a:cs typeface="Agency FB" panose="020B0503020202020204" charset="0"/>
            </a:endParaRPr>
          </a:p>
          <a:p>
            <a:pPr algn="ctr">
              <a:lnSpc>
                <a:spcPct val="40000"/>
              </a:lnSpc>
              <a:spcBef>
                <a:spcPts val="0"/>
              </a:spcBef>
              <a:spcAft>
                <a:spcPts val="0"/>
              </a:spcAft>
            </a:pPr>
            <a:endParaRPr lang="en-US" altLang="zh-CN" sz="32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  <a:ea typeface="Malgun Gothic" panose="020B0503020000020004" charset="-127"/>
              <a:cs typeface="+mj-lt"/>
            </a:endParaRPr>
          </a:p>
          <a:p>
            <a:pPr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32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entyBrush" panose="03000600000000000000" charset="0"/>
                <a:ea typeface="Malgun Gothic" panose="020B0503020000020004" charset="-127"/>
                <a:cs typeface="SentyBrush" panose="03000600000000000000" charset="0"/>
              </a:rPr>
              <a:t>Eat Like A Rainbow</a:t>
            </a:r>
            <a:endParaRPr lang="en-US" altLang="zh-CN" sz="32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entyBrush" panose="03000600000000000000" charset="0"/>
              <a:ea typeface="文悦古典明朝体 (非商业使用) W5" pitchFamily="50" charset="-122"/>
              <a:cs typeface="SentyBrush" panose="03000600000000000000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743710" y="5661660"/>
            <a:ext cx="28244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600">
                <a:latin typeface="华文隶书" panose="02010800040101010101" charset="-122"/>
                <a:ea typeface="华文隶书" panose="02010800040101010101" charset="-122"/>
              </a:rPr>
              <a:t>作者：刘安琪</a:t>
            </a:r>
            <a:endParaRPr lang="zh-CN" altLang="en-US" sz="1600">
              <a:latin typeface="华文隶书" panose="02010800040101010101" charset="-122"/>
              <a:ea typeface="华文隶书" panose="02010800040101010101" charset="-122"/>
            </a:endParaRPr>
          </a:p>
          <a:p>
            <a:r>
              <a:rPr lang="zh-CN" altLang="en-US" sz="1600">
                <a:latin typeface="华文隶书" panose="02010800040101010101" charset="-122"/>
                <a:ea typeface="华文隶书" panose="02010800040101010101" charset="-122"/>
              </a:rPr>
              <a:t>单位：华南师范大学外文学院</a:t>
            </a:r>
            <a:endParaRPr lang="zh-CN" altLang="en-US" sz="1600">
              <a:latin typeface="华文隶书" panose="02010800040101010101" charset="-122"/>
              <a:ea typeface="华文隶书" panose="02010800040101010101" charset="-122"/>
            </a:endParaRPr>
          </a:p>
        </p:txBody>
      </p:sp>
      <p:pic>
        <p:nvPicPr>
          <p:cNvPr id="9" name="Jay Mankita - Eat Like a Rainbow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12525" y="161925"/>
            <a:ext cx="412750" cy="41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4000">
        <p:comb/>
      </p:transition>
    </mc:Choice>
    <mc:Fallback>
      <p:transition spd="slow" advClick="0" advTm="4000">
        <p:comb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 additive="base">
                                            <p:cTn id="6" dur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5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6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numSld="999" showWhenStopped="0">
                    <p:cTn id="17" repeatCount="indefinite" fill="hold" display="1">
                      <p:stCondLst>
                        <p:cond delay="indefinite"/>
                      </p:stCondLst>
                      <p:endCondLst>
                        <p:cond evt="onNext">
                          <p:tgtEl>
                            <p:sldTgt/>
                          </p:tgtEl>
                        </p:cond>
                        <p:cond evt="onPrev">
                          <p:tgtEl>
                            <p:sldTgt/>
                          </p:tgtEl>
                        </p:cond>
                        <p:cond evt="onStopAudio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</p:childTnLst>
            </p:cTn>
          </p:par>
        </p:tnLst>
        <p:bldLst>
          <p:bldP spid="6" grpId="0" animBg="1"/>
          <p:bldP spid="7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 additive="base">
                                            <p:cTn id="6" dur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numSld="999" showWhenStopped="0">
                    <p:cTn id="17" repeatCount="indefinite" fill="hold" display="1">
                      <p:stCondLst>
                        <p:cond delay="indefinite"/>
                      </p:stCondLst>
                      <p:endCondLst>
                        <p:cond evt="onNext">
                          <p:tgtEl>
                            <p:sldTgt/>
                          </p:tgtEl>
                        </p:cond>
                        <p:cond evt="onPrev">
                          <p:tgtEl>
                            <p:sldTgt/>
                          </p:tgtEl>
                        </p:cond>
                        <p:cond evt="onStopAudio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</p:childTnLst>
            </p:cTn>
          </p:par>
        </p:tnLst>
        <p:bldLst>
          <p:bldP spid="6" grpId="0" animBg="1"/>
          <p:bldP spid="7" grpId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0"/>
            <a:ext cx="12192000" cy="6863262"/>
            <a:chOff x="0" y="0"/>
            <a:chExt cx="12192000" cy="6863262"/>
          </a:xfrm>
        </p:grpSpPr>
        <p:sp>
          <p:nvSpPr>
            <p:cNvPr id="4" name="矩形 3"/>
            <p:cNvSpPr/>
            <p:nvPr/>
          </p:nvSpPr>
          <p:spPr>
            <a:xfrm>
              <a:off x="0" y="5130788"/>
              <a:ext cx="12192000" cy="1732474"/>
            </a:xfrm>
            <a:prstGeom prst="rect">
              <a:avLst/>
            </a:prstGeom>
            <a:solidFill>
              <a:srgbClr val="EA4B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3462443"/>
              <a:ext cx="12192000" cy="1663034"/>
            </a:xfrm>
            <a:prstGeom prst="rect">
              <a:avLst/>
            </a:prstGeom>
            <a:solidFill>
              <a:srgbClr val="FEE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801227"/>
              <a:ext cx="12192000" cy="1663033"/>
            </a:xfrm>
            <a:prstGeom prst="rect">
              <a:avLst/>
            </a:prstGeom>
            <a:solidFill>
              <a:srgbClr val="FF9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0"/>
              <a:ext cx="12192000" cy="1795916"/>
            </a:xfrm>
            <a:prstGeom prst="rect">
              <a:avLst/>
            </a:prstGeom>
            <a:solidFill>
              <a:srgbClr val="53A5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 8"/>
          <p:cNvSpPr/>
          <p:nvPr/>
        </p:nvSpPr>
        <p:spPr>
          <a:xfrm>
            <a:off x="344556" y="427695"/>
            <a:ext cx="11502887" cy="60694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8300" y="-335072"/>
            <a:ext cx="4914900" cy="6885097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4648835" y="820420"/>
            <a:ext cx="742886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ntyBrush" panose="03000600000000000000" charset="0"/>
                <a:ea typeface="宋体" panose="02010600030101010101" pitchFamily="2" charset="-122"/>
                <a:cs typeface="SentyBrush" panose="03000600000000000000" charset="0"/>
              </a:rPr>
              <a:t>colorful foods are healthier too</a:t>
            </a:r>
            <a:endParaRPr lang="en-US" sz="3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ntyBrush" panose="03000600000000000000" charset="0"/>
              <a:ea typeface="宋体" panose="02010600030101010101" pitchFamily="2" charset="-122"/>
              <a:cs typeface="SentyBrush" panose="03000600000000000000" charset="0"/>
            </a:endParaRPr>
          </a:p>
        </p:txBody>
      </p:sp>
      <p:pic>
        <p:nvPicPr>
          <p:cNvPr id="2" name="图片 1" descr="980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8100" y="1795780"/>
            <a:ext cx="5702300" cy="4276725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7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0"/>
            <a:ext cx="12192000" cy="6863262"/>
            <a:chOff x="0" y="0"/>
            <a:chExt cx="12192000" cy="6863262"/>
          </a:xfrm>
        </p:grpSpPr>
        <p:sp>
          <p:nvSpPr>
            <p:cNvPr id="4" name="矩形 3"/>
            <p:cNvSpPr/>
            <p:nvPr/>
          </p:nvSpPr>
          <p:spPr>
            <a:xfrm>
              <a:off x="0" y="5130788"/>
              <a:ext cx="12192000" cy="1732474"/>
            </a:xfrm>
            <a:prstGeom prst="rect">
              <a:avLst/>
            </a:prstGeom>
            <a:solidFill>
              <a:srgbClr val="EA4B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3462443"/>
              <a:ext cx="12192000" cy="1663034"/>
            </a:xfrm>
            <a:prstGeom prst="rect">
              <a:avLst/>
            </a:prstGeom>
            <a:solidFill>
              <a:srgbClr val="FEE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801227"/>
              <a:ext cx="12192000" cy="1663033"/>
            </a:xfrm>
            <a:prstGeom prst="rect">
              <a:avLst/>
            </a:prstGeom>
            <a:solidFill>
              <a:srgbClr val="FF9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0"/>
              <a:ext cx="12192000" cy="1795916"/>
            </a:xfrm>
            <a:prstGeom prst="rect">
              <a:avLst/>
            </a:prstGeom>
            <a:solidFill>
              <a:srgbClr val="53A5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 8"/>
          <p:cNvSpPr/>
          <p:nvPr/>
        </p:nvSpPr>
        <p:spPr>
          <a:xfrm>
            <a:off x="343921" y="394040"/>
            <a:ext cx="11502887" cy="60694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50" t="51932" r="-7315" b="-630"/>
          <a:stretch>
            <a:fillRect/>
          </a:stretch>
        </p:blipFill>
        <p:spPr>
          <a:xfrm>
            <a:off x="9888855" y="664845"/>
            <a:ext cx="2201545" cy="193992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1410335" y="972820"/>
            <a:ext cx="742886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ntyBrush" panose="03000600000000000000" charset="0"/>
                <a:ea typeface="宋体" panose="02010600030101010101" pitchFamily="2" charset="-122"/>
                <a:cs typeface="SentyBrush" panose="03000600000000000000" charset="0"/>
              </a:rPr>
              <a:t>I like to eat like a rainbow</a:t>
            </a:r>
            <a:endParaRPr lang="en-US" altLang="en-US" sz="3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ntyBrush" panose="03000600000000000000" charset="0"/>
              <a:ea typeface="宋体" panose="02010600030101010101" pitchFamily="2" charset="-122"/>
              <a:cs typeface="SentyBrush" panose="03000600000000000000" charset="0"/>
            </a:endParaRPr>
          </a:p>
        </p:txBody>
      </p:sp>
      <p:pic>
        <p:nvPicPr>
          <p:cNvPr id="2" name="图片 1" descr="images (4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335" y="2209800"/>
            <a:ext cx="3930650" cy="3335020"/>
          </a:xfrm>
          <a:prstGeom prst="rect">
            <a:avLst/>
          </a:prstGeom>
        </p:spPr>
      </p:pic>
      <p:pic>
        <p:nvPicPr>
          <p:cNvPr id="3" name="图片 2" descr="Z 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0250" y="2703830"/>
            <a:ext cx="4747260" cy="2496185"/>
          </a:xfrm>
          <a:prstGeom prst="rect">
            <a:avLst/>
          </a:prstGeom>
        </p:spPr>
      </p:pic>
    </p:spTree>
  </p:cSld>
  <p:clrMapOvr>
    <a:masterClrMapping/>
  </p:clrMapOvr>
  <p:transition spd="slow" advClick="0" advTm="1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7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0"/>
            <a:ext cx="12192000" cy="6863262"/>
            <a:chOff x="0" y="0"/>
            <a:chExt cx="12192000" cy="6863262"/>
          </a:xfrm>
        </p:grpSpPr>
        <p:sp>
          <p:nvSpPr>
            <p:cNvPr id="4" name="矩形 3"/>
            <p:cNvSpPr/>
            <p:nvPr/>
          </p:nvSpPr>
          <p:spPr>
            <a:xfrm>
              <a:off x="0" y="5130788"/>
              <a:ext cx="12192000" cy="1732474"/>
            </a:xfrm>
            <a:prstGeom prst="rect">
              <a:avLst/>
            </a:prstGeom>
            <a:solidFill>
              <a:srgbClr val="EA4B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3462443"/>
              <a:ext cx="12192000" cy="1663034"/>
            </a:xfrm>
            <a:prstGeom prst="rect">
              <a:avLst/>
            </a:prstGeom>
            <a:solidFill>
              <a:srgbClr val="FEE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801227"/>
              <a:ext cx="12192000" cy="1663033"/>
            </a:xfrm>
            <a:prstGeom prst="rect">
              <a:avLst/>
            </a:prstGeom>
            <a:solidFill>
              <a:srgbClr val="FF9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0"/>
              <a:ext cx="12192000" cy="1795916"/>
            </a:xfrm>
            <a:prstGeom prst="rect">
              <a:avLst/>
            </a:prstGeom>
            <a:solidFill>
              <a:srgbClr val="53A5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 8"/>
          <p:cNvSpPr/>
          <p:nvPr/>
        </p:nvSpPr>
        <p:spPr>
          <a:xfrm>
            <a:off x="344556" y="427695"/>
            <a:ext cx="11502887" cy="60694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590421" y="2356712"/>
            <a:ext cx="1266092" cy="830997"/>
          </a:xfrm>
          <a:prstGeom prst="rect">
            <a:avLst/>
          </a:prstGeom>
          <a:noFill/>
          <a:effectLst>
            <a:outerShdw blurRad="50800" dist="25400" dir="5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latin typeface="全字库正楷体" panose="02010604000101010101" pitchFamily="2" charset="-122"/>
                <a:ea typeface="全字库正楷体" panose="02010604000101010101" pitchFamily="2" charset="-122"/>
                <a:cs typeface="全字库正楷体" panose="02010604000101010101" pitchFamily="2" charset="-122"/>
              </a:rPr>
              <a:t>0 1</a:t>
            </a:r>
            <a:endParaRPr lang="zh-CN" altLang="en-US" sz="4800" b="1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707526" y="3316964"/>
            <a:ext cx="3031883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latin typeface="全字库正楷体" panose="02010604000101010101" pitchFamily="2" charset="-122"/>
                <a:ea typeface="全字库正楷体" panose="02010604000101010101" pitchFamily="2" charset="-122"/>
                <a:cs typeface="全字库正楷体" panose="02010604000101010101" pitchFamily="2" charset="-122"/>
              </a:rPr>
              <a:t>Just for today I will try to live through this day only and not tackle my whole life problem at once.</a:t>
            </a:r>
            <a:endParaRPr lang="en-US" altLang="zh-CN" sz="1200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056190" y="3611641"/>
            <a:ext cx="1266092" cy="830997"/>
          </a:xfrm>
          <a:prstGeom prst="rect">
            <a:avLst/>
          </a:prstGeom>
          <a:noFill/>
          <a:effectLst>
            <a:outerShdw blurRad="50800" dist="25400" dir="5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latin typeface="全字库正楷体" panose="02010604000101010101" pitchFamily="2" charset="-122"/>
                <a:ea typeface="全字库正楷体" panose="02010604000101010101" pitchFamily="2" charset="-122"/>
                <a:cs typeface="全字库正楷体" panose="02010604000101010101" pitchFamily="2" charset="-122"/>
              </a:rPr>
              <a:t>0 2</a:t>
            </a:r>
            <a:endParaRPr lang="zh-CN" altLang="en-US" sz="4800" b="1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3173295" y="4571893"/>
            <a:ext cx="3031883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latin typeface="全字库正楷体" panose="02010604000101010101" pitchFamily="2" charset="-122"/>
                <a:ea typeface="全字库正楷体" panose="02010604000101010101" pitchFamily="2" charset="-122"/>
                <a:cs typeface="全字库正楷体" panose="02010604000101010101" pitchFamily="2" charset="-122"/>
              </a:rPr>
              <a:t>Just for today I will try to live through this day only and not tackle my whole life problem at once.</a:t>
            </a:r>
            <a:endParaRPr lang="en-US" altLang="zh-CN" sz="1200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905189" y="2356712"/>
            <a:ext cx="1266092" cy="830997"/>
          </a:xfrm>
          <a:prstGeom prst="rect">
            <a:avLst/>
          </a:prstGeom>
          <a:noFill/>
          <a:effectLst>
            <a:outerShdw blurRad="50800" dist="25400" dir="5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latin typeface="全字库正楷体" panose="02010604000101010101" pitchFamily="2" charset="-122"/>
                <a:ea typeface="全字库正楷体" panose="02010604000101010101" pitchFamily="2" charset="-122"/>
                <a:cs typeface="全字库正楷体" panose="02010604000101010101" pitchFamily="2" charset="-122"/>
              </a:rPr>
              <a:t>0 3</a:t>
            </a:r>
            <a:endParaRPr lang="zh-CN" altLang="en-US" sz="4800" b="1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auto">
          <a:xfrm>
            <a:off x="6022294" y="3316964"/>
            <a:ext cx="3031883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latin typeface="全字库正楷体" panose="02010604000101010101" pitchFamily="2" charset="-122"/>
                <a:ea typeface="全字库正楷体" panose="02010604000101010101" pitchFamily="2" charset="-122"/>
                <a:cs typeface="全字库正楷体" panose="02010604000101010101" pitchFamily="2" charset="-122"/>
              </a:rPr>
              <a:t>Just for today I will try to live through this day only and not tackle my whole life problem at once.</a:t>
            </a:r>
            <a:endParaRPr lang="en-US" altLang="zh-CN" sz="1200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430566" y="3482386"/>
            <a:ext cx="1266092" cy="830997"/>
          </a:xfrm>
          <a:prstGeom prst="rect">
            <a:avLst/>
          </a:prstGeom>
          <a:noFill/>
          <a:effectLst>
            <a:outerShdw blurRad="50800" dist="25400" dir="5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latin typeface="全字库正楷体" panose="02010604000101010101" pitchFamily="2" charset="-122"/>
                <a:ea typeface="全字库正楷体" panose="02010604000101010101" pitchFamily="2" charset="-122"/>
                <a:cs typeface="全字库正楷体" panose="02010604000101010101" pitchFamily="2" charset="-122"/>
              </a:rPr>
              <a:t>0 4</a:t>
            </a:r>
            <a:endParaRPr lang="zh-CN" altLang="en-US" sz="4800" b="1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</p:txBody>
      </p:sp>
      <p:sp>
        <p:nvSpPr>
          <p:cNvPr id="17" name="矩形 16"/>
          <p:cNvSpPr>
            <a:spLocks noChangeArrowheads="1"/>
          </p:cNvSpPr>
          <p:nvPr/>
        </p:nvSpPr>
        <p:spPr bwMode="auto">
          <a:xfrm>
            <a:off x="8547671" y="4442638"/>
            <a:ext cx="3031883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latin typeface="全字库正楷体" panose="02010604000101010101" pitchFamily="2" charset="-122"/>
                <a:ea typeface="全字库正楷体" panose="02010604000101010101" pitchFamily="2" charset="-122"/>
                <a:cs typeface="全字库正楷体" panose="02010604000101010101" pitchFamily="2" charset="-122"/>
              </a:rPr>
              <a:t>Just for today I will try to live through this day only and not tackle my whole life problem at once.</a:t>
            </a:r>
            <a:endParaRPr lang="en-US" altLang="zh-CN" sz="1200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322282" y="861707"/>
            <a:ext cx="109886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b="1" dirty="0">
                <a:latin typeface="文悦古典明朝体 (非商业使用) W5" pitchFamily="50" charset="-122"/>
                <a:ea typeface="文悦古典明朝体 (非商业使用) W5" pitchFamily="50" charset="-122"/>
              </a:rPr>
              <a:t>目录</a:t>
            </a:r>
            <a:endParaRPr lang="zh-CN" altLang="en-US" sz="6600" b="1" dirty="0">
              <a:latin typeface="文悦古典明朝体 (非商业使用) W5" pitchFamily="50" charset="-122"/>
              <a:ea typeface="文悦古典明朝体 (非商业使用) W5" pitchFamily="50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0" y="-33655"/>
            <a:ext cx="12192000" cy="6863262"/>
            <a:chOff x="0" y="0"/>
            <a:chExt cx="12192000" cy="6863262"/>
          </a:xfrm>
        </p:grpSpPr>
        <p:sp>
          <p:nvSpPr>
            <p:cNvPr id="3" name="矩形 2"/>
            <p:cNvSpPr/>
            <p:nvPr/>
          </p:nvSpPr>
          <p:spPr>
            <a:xfrm>
              <a:off x="0" y="5130788"/>
              <a:ext cx="12192000" cy="1732474"/>
            </a:xfrm>
            <a:prstGeom prst="rect">
              <a:avLst/>
            </a:prstGeom>
            <a:solidFill>
              <a:srgbClr val="EA4B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0" y="3462443"/>
              <a:ext cx="12192000" cy="1663034"/>
            </a:xfrm>
            <a:prstGeom prst="rect">
              <a:avLst/>
            </a:prstGeom>
            <a:solidFill>
              <a:srgbClr val="FEE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0" y="1801227"/>
              <a:ext cx="12192000" cy="1663033"/>
            </a:xfrm>
            <a:prstGeom prst="rect">
              <a:avLst/>
            </a:prstGeom>
            <a:solidFill>
              <a:srgbClr val="FF9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0" y="0"/>
              <a:ext cx="12192000" cy="1795916"/>
            </a:xfrm>
            <a:prstGeom prst="rect">
              <a:avLst/>
            </a:prstGeom>
            <a:solidFill>
              <a:srgbClr val="53A5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22" name="矩形 21"/>
          <p:cNvSpPr/>
          <p:nvPr/>
        </p:nvSpPr>
        <p:spPr>
          <a:xfrm>
            <a:off x="344556" y="427695"/>
            <a:ext cx="11502887" cy="60694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1397000" y="5572760"/>
            <a:ext cx="965200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3200" b="0">
                <a:latin typeface="SentyBrush" panose="03000600000000000000" charset="0"/>
                <a:ea typeface="宋体" panose="02010600030101010101" pitchFamily="2" charset="-122"/>
                <a:cs typeface="SentyBrush" panose="03000600000000000000" charset="0"/>
              </a:rPr>
              <a:t>Builds my body and it makes my brain grow </a:t>
            </a:r>
            <a:endParaRPr lang="en-US" altLang="en-US" sz="3200" b="0">
              <a:latin typeface="SentyBrush" panose="03000600000000000000" charset="0"/>
              <a:ea typeface="宋体" panose="02010600030101010101" pitchFamily="2" charset="-122"/>
              <a:cs typeface="SentyBrush" panose="03000600000000000000" charset="0"/>
            </a:endParaRPr>
          </a:p>
        </p:txBody>
      </p:sp>
      <p:pic>
        <p:nvPicPr>
          <p:cNvPr id="24" name="图片 23" descr="C:\Users\samsung\Desktop\courseware\images (1).jpgimages (1)"/>
          <p:cNvPicPr>
            <a:picLocks noChangeAspect="1"/>
          </p:cNvPicPr>
          <p:nvPr/>
        </p:nvPicPr>
        <p:blipFill>
          <a:blip r:embed="rId1">
            <a:clrChange>
              <a:clrFrom>
                <a:srgbClr val="FCFCFC">
                  <a:alpha val="100000"/>
                </a:srgbClr>
              </a:clrFrom>
              <a:clrTo>
                <a:srgbClr val="FCFCFC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4919980" y="1824990"/>
            <a:ext cx="5236845" cy="2618105"/>
          </a:xfrm>
          <a:prstGeom prst="rect">
            <a:avLst/>
          </a:prstGeom>
        </p:spPr>
      </p:pic>
      <p:pic>
        <p:nvPicPr>
          <p:cNvPr id="25" name="图片 24" descr="C:\Users\samsung\Desktop\courseware\th (11).jpgth (11)"/>
          <p:cNvPicPr>
            <a:picLocks noChangeAspect="1"/>
          </p:cNvPicPr>
          <p:nvPr/>
        </p:nvPicPr>
        <p:blipFill>
          <a:blip r:embed="rId2">
            <a:clrChange>
              <a:clrFrom>
                <a:srgbClr val="FDFDFD">
                  <a:alpha val="100000"/>
                </a:srgbClr>
              </a:clrFrom>
              <a:clrTo>
                <a:srgbClr val="FDFDFD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3173095" y="1479868"/>
            <a:ext cx="5948680" cy="3345815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1875 0.350556 L -0.151615 -0.012407 " pathEditMode="relative" rAng="0" ptsTypes=""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" y="-30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2 -0.018 0.033 -0.044 0.058 -0.044 C 0.095 -0.044 0.125 -0.017 0.125 0.017 C 0.125 0.028 0.122 0.038 0.116 0.047 C 0.117 0.047 0 0.182 0 0.183 C 0 0.182 -0.117 0.047 -0.116 0.047 C -0.122 0.038 -0.125 0.028 -0.125 0.017 C -0.125 -0.017 -0.095 -0.044 -0.057 -0.044 C -0.033 -0.044 -0.012 -0.018 0 0 Z" pathEditMode="relative" ptsTypes="">
                                      <p:cBhvr>
                                        <p:cTn id="2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0"/>
            <a:ext cx="12192000" cy="6863262"/>
            <a:chOff x="0" y="0"/>
            <a:chExt cx="12192000" cy="6863262"/>
          </a:xfrm>
        </p:grpSpPr>
        <p:sp>
          <p:nvSpPr>
            <p:cNvPr id="4" name="矩形 3"/>
            <p:cNvSpPr/>
            <p:nvPr/>
          </p:nvSpPr>
          <p:spPr>
            <a:xfrm>
              <a:off x="0" y="5130788"/>
              <a:ext cx="12192000" cy="1732474"/>
            </a:xfrm>
            <a:prstGeom prst="rect">
              <a:avLst/>
            </a:prstGeom>
            <a:solidFill>
              <a:srgbClr val="EA4B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3462443"/>
              <a:ext cx="12192000" cy="1663034"/>
            </a:xfrm>
            <a:prstGeom prst="rect">
              <a:avLst/>
            </a:prstGeom>
            <a:solidFill>
              <a:srgbClr val="FEE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801227"/>
              <a:ext cx="12192000" cy="1663033"/>
            </a:xfrm>
            <a:prstGeom prst="rect">
              <a:avLst/>
            </a:prstGeom>
            <a:solidFill>
              <a:srgbClr val="FF9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0"/>
              <a:ext cx="12192000" cy="1795916"/>
            </a:xfrm>
            <a:prstGeom prst="rect">
              <a:avLst/>
            </a:prstGeom>
            <a:solidFill>
              <a:srgbClr val="53A5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 8"/>
          <p:cNvSpPr/>
          <p:nvPr/>
        </p:nvSpPr>
        <p:spPr>
          <a:xfrm>
            <a:off x="344556" y="427695"/>
            <a:ext cx="11502887" cy="60694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660400" y="940435"/>
            <a:ext cx="8444230" cy="10763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3200" b="0">
                <a:latin typeface="SentyBrush" panose="03000600000000000000" charset="0"/>
                <a:ea typeface="宋体" panose="02010600030101010101" pitchFamily="2" charset="-122"/>
                <a:cs typeface="SentyBrush" panose="03000600000000000000" charset="0"/>
              </a:rPr>
              <a:t>Helps my heart beat and my blood flow, I like to eat like a rainbow</a:t>
            </a:r>
            <a:endParaRPr lang="en-US" altLang="en-US" sz="3200" b="0">
              <a:latin typeface="SentyBrush" panose="03000600000000000000" charset="0"/>
              <a:ea typeface="宋体" panose="02010600030101010101" pitchFamily="2" charset="-122"/>
              <a:cs typeface="SentyBrush" panose="03000600000000000000" charset="0"/>
            </a:endParaRPr>
          </a:p>
        </p:txBody>
      </p:sp>
      <p:pic>
        <p:nvPicPr>
          <p:cNvPr id="11" name="图片 10" descr="images (15)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3710" b="7381"/>
          <a:stretch>
            <a:fillRect/>
          </a:stretch>
        </p:blipFill>
        <p:spPr>
          <a:xfrm>
            <a:off x="3523615" y="3086735"/>
            <a:ext cx="3302635" cy="284734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040" y="3464560"/>
            <a:ext cx="3743960" cy="3318510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850 -0.199074 L -0.013850 -0.209907 L -0.019949 -0.222222 L -0.026049 -0.234630 L -0.033123 -0.245370 L -0.041297 -0.256204 L -0.053495 -0.268518 L -0.063620 -0.277778 L -0.072769 -0.288611 L -0.091066 -0.303981 L -0.105339 -0.317870 L -0.117538 -0.327130 L -0.124613 -0.334907 L -0.134799 -0.344167 L -0.149011 -0.358055 L -0.162246 -0.364167 L -0.171394 -0.370370 L -0.183593 -0.375000 L -0.197804 -0.381204 L -0.211040 -0.381204 L -0.220189 -0.381204 L -0.232388 -0.381204 L -0.251662 -0.381204 L -0.263861 -0.381204 L -0.273009 -0.381204 L -0.282159 -0.381204 L -0.290331 -0.381204 L -0.302529 -0.381204 L -0.309605 -0.379630 L -0.316741 -0.375000 L -0.325890 -0.365741 L -0.326927 -0.348796 L -0.326927 -0.337963 L -0.326927 -0.327130 L -0.320827 -0.314815 L -0.310641 -0.303981 L -0.295394 -0.291667 L -0.281182 -0.282407 L -0.270996 -0.279352 L -0.259834 -0.274722 L -0.250686 -0.273148 L -0.241537 -0.271667 L -0.234400 -0.271667 L -0.227265 -0.271667 L -0.223239 -0.282407 L -0.230314 -0.293241 L -0.240500 -0.302500 L -0.247636 -0.310185 L -0.257761 -0.314815 L -0.264897 -0.316389 L -0.273009 -0.322500 L -0.284231 -0.327130 L -0.295394 -0.328704 L -0.310641 -0.334907 L -0.318754 -0.334907 L -0.326927 -0.336389 L -0.339125 -0.339537 L -0.348275 -0.342593 L -0.357423 -0.342593 L -0.365535 -0.342593 L -0.374685 -0.345648 L -0.383833 -0.345648 L -0.398106 -0.345648 L -0.409267 -0.345648 L -0.416404 -0.342593 L -0.425553 -0.334907 L -0.436715 -0.325648 L -0.448913 -0.310185 L -0.456049 -0.299444 L -0.464161 -0.280926 L -0.465199 -0.270093 L -0.466174 -0.250000 L -0.466174 -0.234630 L -0.466174 -0.223796 L -0.465199 -0.211481 L -0.461112 -0.200648 L -0.453000 -0.189815 L -0.445863 -0.179074 L -0.436715 -0.168241 L -0.426529 -0.165185 L -0.433665 -0.172870 L -0.440801 -0.175926 L -0.447876 -0.179074 L -0.456049 -0.182130 L -0.471298 -0.183704 L -0.478373 -0.185185 L -0.486546 -0.185185 L -0.495694 -0.185185 L -0.504844 -0.186759 L -0.520032 -0.186759 L -0.532229 -0.186759 L -0.551565 -0.186759 L -0.563763 -0.186759 L -0.583098 -0.186759 L -0.599322 -0.186759 L -0.615607 -0.186759 L -0.624757 -0.186759 L -0.633905 -0.183704 L -0.643054 -0.179074 L -0.652203 -0.177500 L -0.663426 -0.175926 L -0.674588 -0.171296 L -0.683736 -0.169815 L -0.694899 -0.166667 L -0.705083 -0.160555 L -0.715209 -0.152778 L -0.730457 -0.142037 L -0.741679 -0.129630 L -0.748755 -0.118889 L -0.750829 -0.109537 L -0.750829 -0.097222 L -0.750829 -0.080278 L -0.750829 -0.035463 L -0.748755 -0.020093 L -0.743692 -0.004630 L -0.736556 0.007685 L -0.727407 0.018519 L -0.719296 0.024722 L -0.709110 0.029352 L -0.702034 0.033982 L -0.687823 0.040093 L -0.672575 0.044722 L -0.660376 0.049352 L -0.647140 0.052500 L -0.636954 0.052500 L -0.627806 0.052500 L -0.615607 0.052500 L -0.600358 0.052500 L -0.586148 0.047870 L -0.575962 0.040093 L -0.563763 0.026204 L -0.556627 0.015463 L -0.547478 0.004630 L -0.541379 -0.006204 L -0.534303 -0.018518 L -0.527167 -0.015463 L -0.522104 -0.001574 L -0.516981 0.013889 L -0.512956 0.027778 L -0.506857 0.041667 L -0.501794 0.052500 L -0.495694 0.064815 L -0.488559 0.081759 L -0.481423 0.097222 L -0.474347 0.111111 L -0.469224 0.125000 L -0.461112 0.137315 L -0.456049 0.148148 L -0.448913 0.152778 L -0.439764 0.162037 L -0.430615 0.168241 L -0.423479 0.171296 L -0.413354 0.180556 L -0.404205 0.188241 L -0.396032 0.192870 L -0.339125 0.209907 L -0.329977 0.209907 L -0.315704 0.209907 L -0.305580 0.209907 L -0.291307 0.209907 L -0.283195 0.209907 L -0.269960 0.206759 L -0.257761 0.200648 L -0.250686 0.196019 L -0.240500 0.189815 L -0.227265 0.171296 L -0.219153 0.157407 L -0.213053 0.143519 L -0.208967 0.131204 L -0.207990 0.118796 L -0.203904 0.106482 L -0.201891 0.095648 L -0.195792 0.084907 L -0.187618 0.077130 L -0.175420 0.063241 L -0.165295 0.050926 L -0.149011 0.037037 L -0.141874 0.030833 L -0.123637 0.016945 L -0.116501 0.010833 L -0.109364 0.001574 L -0.093140 -0.010833 L -0.083992 -0.020093 L -0.034161 -0.060185 L -0.025011 -0.067870 " pathEditMode="relative" rAng="0" ptsTypes="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8" y="1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0"/>
            <a:ext cx="12192000" cy="6863262"/>
            <a:chOff x="0" y="0"/>
            <a:chExt cx="12192000" cy="6863262"/>
          </a:xfrm>
        </p:grpSpPr>
        <p:sp>
          <p:nvSpPr>
            <p:cNvPr id="4" name="矩形 3"/>
            <p:cNvSpPr/>
            <p:nvPr/>
          </p:nvSpPr>
          <p:spPr>
            <a:xfrm>
              <a:off x="0" y="5130788"/>
              <a:ext cx="12192000" cy="1732474"/>
            </a:xfrm>
            <a:prstGeom prst="rect">
              <a:avLst/>
            </a:prstGeom>
            <a:solidFill>
              <a:srgbClr val="EA4B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3462443"/>
              <a:ext cx="12192000" cy="1663034"/>
            </a:xfrm>
            <a:prstGeom prst="rect">
              <a:avLst/>
            </a:prstGeom>
            <a:solidFill>
              <a:srgbClr val="FEE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801227"/>
              <a:ext cx="12192000" cy="1663033"/>
            </a:xfrm>
            <a:prstGeom prst="rect">
              <a:avLst/>
            </a:prstGeom>
            <a:solidFill>
              <a:srgbClr val="FF9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0"/>
              <a:ext cx="12192000" cy="1795916"/>
            </a:xfrm>
            <a:prstGeom prst="rect">
              <a:avLst/>
            </a:prstGeom>
            <a:solidFill>
              <a:srgbClr val="53A5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 8"/>
          <p:cNvSpPr/>
          <p:nvPr/>
        </p:nvSpPr>
        <p:spPr>
          <a:xfrm>
            <a:off x="344556" y="427695"/>
            <a:ext cx="11502887" cy="60694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images (5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0725" y="1884680"/>
            <a:ext cx="3151505" cy="196469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865" y="4330065"/>
            <a:ext cx="2858135" cy="253301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1651635" y="893445"/>
            <a:ext cx="742886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ntyBrush" panose="03000600000000000000" charset="0"/>
                <a:ea typeface="宋体" panose="02010600030101010101" pitchFamily="2" charset="-122"/>
                <a:cs typeface="SentyBrush" panose="03000600000000000000" charset="0"/>
              </a:rPr>
              <a:t>I like to eat like a rainbow</a:t>
            </a:r>
            <a:endParaRPr lang="en-US" altLang="en-US" sz="3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ntyBrush" panose="03000600000000000000" charset="0"/>
              <a:ea typeface="宋体" panose="02010600030101010101" pitchFamily="2" charset="-122"/>
              <a:cs typeface="SentyBrush" panose="03000600000000000000" charset="0"/>
            </a:endParaRPr>
          </a:p>
        </p:txBody>
      </p:sp>
      <p:pic>
        <p:nvPicPr>
          <p:cNvPr id="15" name="图片 14" descr="th (1)"/>
          <p:cNvPicPr>
            <a:picLocks noChangeAspect="1"/>
          </p:cNvPicPr>
          <p:nvPr/>
        </p:nvPicPr>
        <p:blipFill>
          <a:blip r:embed="rId3">
            <a:clrChange>
              <a:clrFrom>
                <a:srgbClr val="FDFDFD">
                  <a:alpha val="100000"/>
                </a:srgbClr>
              </a:clrFrom>
              <a:clrTo>
                <a:srgbClr val="FDFDFD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03725" y="2122805"/>
            <a:ext cx="2552700" cy="1701800"/>
          </a:xfrm>
          <a:prstGeom prst="rect">
            <a:avLst/>
          </a:prstGeom>
        </p:spPr>
      </p:pic>
      <p:pic>
        <p:nvPicPr>
          <p:cNvPr id="16" name="图片 15" descr="th (3)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51635" y="3946525"/>
            <a:ext cx="2152650" cy="1771650"/>
          </a:xfrm>
          <a:prstGeom prst="rect">
            <a:avLst/>
          </a:prstGeom>
        </p:spPr>
      </p:pic>
      <p:pic>
        <p:nvPicPr>
          <p:cNvPr id="17" name="图片 16" descr="th (4)"/>
          <p:cNvPicPr>
            <a:picLocks noChangeAspect="1"/>
          </p:cNvPicPr>
          <p:nvPr/>
        </p:nvPicPr>
        <p:blipFill>
          <a:blip r:embed="rId5">
            <a:clrChange>
              <a:clrFrom>
                <a:srgbClr val="FDFDFD">
                  <a:alpha val="100000"/>
                </a:srgbClr>
              </a:clrFrom>
              <a:clrTo>
                <a:srgbClr val="FDFDFD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16475" y="2853690"/>
            <a:ext cx="2139950" cy="1816100"/>
          </a:xfrm>
          <a:prstGeom prst="rect">
            <a:avLst/>
          </a:prstGeom>
        </p:spPr>
      </p:pic>
      <p:pic>
        <p:nvPicPr>
          <p:cNvPr id="18" name="图片 17" descr="th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9350" y="2122805"/>
            <a:ext cx="1518285" cy="2124075"/>
          </a:xfrm>
          <a:prstGeom prst="rect">
            <a:avLst/>
          </a:prstGeom>
        </p:spPr>
      </p:pic>
      <p:pic>
        <p:nvPicPr>
          <p:cNvPr id="19" name="图片 18" descr="Z (2)"/>
          <p:cNvPicPr>
            <a:picLocks noChangeAspect="1"/>
          </p:cNvPicPr>
          <p:nvPr/>
        </p:nvPicPr>
        <p:blipFill>
          <a:blip r:embed="rId7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00440" y="3047365"/>
            <a:ext cx="1422400" cy="1428750"/>
          </a:xfrm>
          <a:prstGeom prst="rect">
            <a:avLst/>
          </a:prstGeom>
        </p:spPr>
      </p:pic>
      <p:pic>
        <p:nvPicPr>
          <p:cNvPr id="20" name="图片 19" descr="Z"/>
          <p:cNvPicPr>
            <a:picLocks noChangeAspect="1"/>
          </p:cNvPicPr>
          <p:nvPr/>
        </p:nvPicPr>
        <p:blipFill>
          <a:blip r:embed="rId8">
            <a:clrChange>
              <a:clrFrom>
                <a:srgbClr val="F9F2EC">
                  <a:alpha val="100000"/>
                </a:srgbClr>
              </a:clrFrom>
              <a:clrTo>
                <a:srgbClr val="F9F2EC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07220" y="2019300"/>
            <a:ext cx="2254250" cy="1695450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1270000" y="893445"/>
            <a:ext cx="965200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32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ntyBrush" panose="03000600000000000000" charset="0"/>
                <a:ea typeface="宋体" panose="02010600030101010101" pitchFamily="2" charset="-122"/>
                <a:cs typeface="SentyBrush" panose="03000600000000000000" charset="0"/>
              </a:rPr>
              <a:t>Builds my body and it makes my brain grow </a:t>
            </a:r>
            <a:endParaRPr lang="en-US" altLang="en-US" sz="3200" b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ntyBrush" panose="03000600000000000000" charset="0"/>
              <a:ea typeface="宋体" panose="02010600030101010101" pitchFamily="2" charset="-122"/>
              <a:cs typeface="SentyBrush" panose="03000600000000000000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270000" y="893445"/>
            <a:ext cx="848550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ntyBrush" panose="03000600000000000000" charset="0"/>
                <a:ea typeface="宋体" panose="02010600030101010101" pitchFamily="2" charset="-122"/>
                <a:cs typeface="SentyBrush" panose="03000600000000000000" charset="0"/>
                <a:sym typeface="+mn-ea"/>
              </a:rPr>
              <a:t>Helps my heart beat and my blood flow,</a:t>
            </a:r>
            <a:endParaRPr lang="en-US" altLang="en-US" sz="3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ntyBrush" panose="03000600000000000000" charset="0"/>
              <a:ea typeface="宋体" panose="02010600030101010101" pitchFamily="2" charset="-122"/>
              <a:cs typeface="SentyBrush" panose="03000600000000000000" charset="0"/>
              <a:sym typeface="+mn-ea"/>
            </a:endParaRPr>
          </a:p>
        </p:txBody>
      </p:sp>
    </p:spTree>
  </p:cSld>
  <p:clrMapOvr>
    <a:masterClrMapping/>
  </p:clrMapOvr>
  <p:transition spd="slow" advClick="0" advTm="7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7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619"/>
                            </p:stCondLst>
                            <p:childTnLst>
                              <p:par>
                                <p:cTn id="18" presetID="22" presetClass="exit" presetSubtype="4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119"/>
                            </p:stCondLst>
                            <p:childTnLst>
                              <p:par>
                                <p:cTn id="22" presetID="22" presetClass="exit" presetSubtype="4" fill="hold" grpId="4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619"/>
                            </p:stCondLst>
                            <p:childTnLst>
                              <p:par>
                                <p:cTn id="26" presetID="1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1 0.034 0.011 0.065 0.028 0.085 C 0.028 0.086 0.055 0.113 0.055 0.112 C 0.07 0.127 0.079 0.148 0.079 0.17 C 0.079 0.214 0.044 0.249 0 0.25 C -0.044 0.249 -0.079 0.214 -0.079 0.17 C -0.079 0.148 -0.07 0.127 -0.055 0.112 C -0.055 0.113 -0.028 0.086 -0.028 0.085 C -0.011 0.065 -0.001 0.034 0 0 Z" pathEditMode="relative" ptsTypes="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04 -0.053981 C 0.003604 -0.019981 0.013604 0.011019 0.030604 0.031019 C 0.030604 0.032019 0.057604 0.059019 0.057604 0.058019 C 0.072604 0.073019 0.081604 0.094019 0.081604 0.116019 C 0.081604 0.160019 0.046604 0.195019 0.002604 0.196019 C -0.041396 0.195019 -0.076396 0.160019 -0.076396 0.116019 C -0.076396 0.094019 -0.067396 0.073019 -0.052396 0.058019 C -0.052396 0.059019 -0.025396 0.032019 -0.025396 0.031019 C -0.008396 0.011019 0.001604 -0.019981 0.002604 -0.053981 Z " pathEditMode="relative" rAng="0" ptsTypes="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85 -0.052500 C 0.000115 -0.018500 0.010115 0.012500 0.027115 0.032500 C 0.027115 0.033500 0.054115 0.060500 0.054115 0.059500 C 0.069115 0.074500 0.078115 0.095500 0.078115 0.117500 C 0.078115 0.161500 0.043115 0.196500 -0.000885 0.197500 C -0.044885 0.196500 -0.079885 0.161500 -0.079885 0.117500 C -0.079885 0.095500 -0.070885 0.074500 -0.055885 0.059500 C -0.055885 0.060500 -0.028885 0.033500 -0.028885 0.032500 C -0.011885 0.012500 -0.001885 -0.018500 -0.000885 -0.052500 Z " pathEditMode="relative" rAng="0" ptsTypes="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1 0.034 0.011 0.065 0.028 0.085 C 0.028 0.086 0.055 0.113 0.055 0.112 C 0.07 0.127 0.079 0.148 0.079 0.17 C 0.079 0.214 0.044 0.249 0 0.25 C -0.044 0.249 -0.079 0.214 -0.079 0.17 C -0.079 0.148 -0.07 0.127 -0.055 0.112 C -0.055 0.113 -0.028 0.086 -0.028 0.085 C -0.011 0.065 -0.001 0.034 0 0 Z" pathEditMode="relative" ptsTypes="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119"/>
                            </p:stCondLst>
                            <p:childTnLst>
                              <p:par>
                                <p:cTn id="3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119"/>
                            </p:stCondLst>
                            <p:childTnLst>
                              <p:par>
                                <p:cTn id="39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619"/>
                            </p:stCondLst>
                            <p:childTnLst>
                              <p:par>
                                <p:cTn id="43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119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619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619"/>
                            </p:stCondLst>
                            <p:childTnLst>
                              <p:par>
                                <p:cTn id="67" presetID="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229 -0.171296 C -0.006229 -0.189296 0.014771 -0.215296 0.039771 -0.215296 C 0.076771 -0.215296 0.106771 -0.188296 0.106771 -0.154296 C 0.106771 -0.143296 0.103771 -0.133296 0.097771 -0.124296 C 0.098771 -0.124296 -0.018229 0.010704 -0.018229 0.011704 C -0.018229 0.010704 -0.135229 -0.124296 -0.134229 -0.124296 C -0.140229 -0.133296 -0.143229 -0.143296 -0.143229 -0.154296 C -0.143229 -0.188296 -0.113229 -0.215296 -0.075229 -0.215296 C -0.051229 -0.215296 -0.030229 -0.189296 -0.018229 -0.171296 Z " pathEditMode="relative" rAng="0" ptsTypes="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08 0.010833 C 0.017208 -0.007167 0.038208 -0.033167 0.063208 -0.033167 C 0.100208 -0.033167 0.130208 -0.006167 0.130208 0.027833 C 0.130208 0.038833 0.127208 0.048833 0.121208 0.057833 C 0.122208 0.057833 0.005208 0.192833 0.005208 0.193833 C 0.005208 0.192833 -0.111792 0.057833 -0.110792 0.057833 C -0.116792 0.048833 -0.119792 0.038833 -0.119792 0.027833 C -0.119792 -0.006167 -0.089792 -0.033167 -0.051792 -0.033167 C -0.027792 -0.033167 -0.006792 -0.007167 0.005208 0.010833 Z " pathEditMode="relative" rAng="0" ptsTypes="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2 -0.018 0.033 -0.044 0.058 -0.044 C 0.095 -0.044 0.125 -0.017 0.125 0.017 C 0.125 0.028 0.122 0.038 0.116 0.047 C 0.117 0.047 0 0.182 0 0.183 C 0 0.182 -0.117 0.047 -0.116 0.047 C -0.122 0.038 -0.125 0.028 -0.125 0.017 C -0.125 -0.017 -0.095 -0.044 -0.057 -0.044 C -0.033 -0.044 -0.012 -0.018 0 0 Z" pathEditMode="relative" ptsTypes="">
                                      <p:cBhvr>
                                        <p:cTn id="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2"/>
      <p:bldP spid="21" grpId="0"/>
      <p:bldP spid="100" grpId="3"/>
      <p:bldP spid="100" grpId="4"/>
      <p:bldP spid="21" grpId="1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0"/>
            <a:ext cx="12192000" cy="6863262"/>
            <a:chOff x="0" y="0"/>
            <a:chExt cx="12192000" cy="6863262"/>
          </a:xfrm>
        </p:grpSpPr>
        <p:sp>
          <p:nvSpPr>
            <p:cNvPr id="4" name="矩形 3"/>
            <p:cNvSpPr/>
            <p:nvPr/>
          </p:nvSpPr>
          <p:spPr>
            <a:xfrm>
              <a:off x="0" y="5130788"/>
              <a:ext cx="12192000" cy="1732474"/>
            </a:xfrm>
            <a:prstGeom prst="rect">
              <a:avLst/>
            </a:prstGeom>
            <a:solidFill>
              <a:srgbClr val="EA4B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3462443"/>
              <a:ext cx="12192000" cy="1663034"/>
            </a:xfrm>
            <a:prstGeom prst="rect">
              <a:avLst/>
            </a:prstGeom>
            <a:solidFill>
              <a:srgbClr val="FEE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801227"/>
              <a:ext cx="12192000" cy="1663033"/>
            </a:xfrm>
            <a:prstGeom prst="rect">
              <a:avLst/>
            </a:prstGeom>
            <a:solidFill>
              <a:srgbClr val="FF9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0"/>
              <a:ext cx="12192000" cy="1795916"/>
            </a:xfrm>
            <a:prstGeom prst="rect">
              <a:avLst/>
            </a:prstGeom>
            <a:solidFill>
              <a:srgbClr val="53A5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 8"/>
          <p:cNvSpPr/>
          <p:nvPr/>
        </p:nvSpPr>
        <p:spPr>
          <a:xfrm>
            <a:off x="344556" y="427695"/>
            <a:ext cx="11502887" cy="60694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MH_Other_4"/>
          <p:cNvSpPr/>
          <p:nvPr>
            <p:custDataLst>
              <p:tags r:id="rId1"/>
            </p:custDataLst>
          </p:nvPr>
        </p:nvSpPr>
        <p:spPr bwMode="auto">
          <a:xfrm>
            <a:off x="2618301" y="3824507"/>
            <a:ext cx="335915" cy="268605"/>
          </a:xfrm>
          <a:custGeom>
            <a:avLst/>
            <a:gdLst>
              <a:gd name="T0" fmla="*/ 1091648 w 2509838"/>
              <a:gd name="T1" fmla="*/ 1608111 h 1787526"/>
              <a:gd name="T2" fmla="*/ 1364673 w 2509838"/>
              <a:gd name="T3" fmla="*/ 1644625 h 1787526"/>
              <a:gd name="T4" fmla="*/ 1419551 w 2509838"/>
              <a:gd name="T5" fmla="*/ 1603152 h 1787526"/>
              <a:gd name="T6" fmla="*/ 2438407 w 2509838"/>
              <a:gd name="T7" fmla="*/ 1567539 h 1787526"/>
              <a:gd name="T8" fmla="*/ 2487842 w 2509838"/>
              <a:gd name="T9" fmla="*/ 1592108 h 1787526"/>
              <a:gd name="T10" fmla="*/ 2509611 w 2509838"/>
              <a:gd name="T11" fmla="*/ 1640568 h 1787526"/>
              <a:gd name="T12" fmla="*/ 2495552 w 2509838"/>
              <a:gd name="T13" fmla="*/ 1753040 h 1787526"/>
              <a:gd name="T14" fmla="*/ 2450426 w 2509838"/>
              <a:gd name="T15" fmla="*/ 1783920 h 1787526"/>
              <a:gd name="T16" fmla="*/ 55558 w 2509838"/>
              <a:gd name="T17" fmla="*/ 1782793 h 1787526"/>
              <a:gd name="T18" fmla="*/ 12472 w 2509838"/>
              <a:gd name="T19" fmla="*/ 1750110 h 1787526"/>
              <a:gd name="T20" fmla="*/ 680 w 2509838"/>
              <a:gd name="T21" fmla="*/ 1636736 h 1787526"/>
              <a:gd name="T22" fmla="*/ 24717 w 2509838"/>
              <a:gd name="T23" fmla="*/ 1589628 h 1787526"/>
              <a:gd name="T24" fmla="*/ 75740 w 2509838"/>
              <a:gd name="T25" fmla="*/ 1567089 h 1787526"/>
              <a:gd name="T26" fmla="*/ 933501 w 2509838"/>
              <a:gd name="T27" fmla="*/ 749091 h 1787526"/>
              <a:gd name="T28" fmla="*/ 932155 w 2509838"/>
              <a:gd name="T29" fmla="*/ 1160902 h 1787526"/>
              <a:gd name="T30" fmla="*/ 829865 w 2509838"/>
              <a:gd name="T31" fmla="*/ 1167944 h 1787526"/>
              <a:gd name="T32" fmla="*/ 814387 w 2509838"/>
              <a:gd name="T33" fmla="*/ 760448 h 1787526"/>
              <a:gd name="T34" fmla="*/ 837043 w 2509838"/>
              <a:gd name="T35" fmla="*/ 738188 h 1787526"/>
              <a:gd name="T36" fmla="*/ 1416304 w 2509838"/>
              <a:gd name="T37" fmla="*/ 686474 h 1787526"/>
              <a:gd name="T38" fmla="*/ 1412034 w 2509838"/>
              <a:gd name="T39" fmla="*/ 1161601 h 1787526"/>
              <a:gd name="T40" fmla="*/ 1308659 w 2509838"/>
              <a:gd name="T41" fmla="*/ 1166588 h 1787526"/>
              <a:gd name="T42" fmla="*/ 1296074 w 2509838"/>
              <a:gd name="T43" fmla="*/ 694181 h 1787526"/>
              <a:gd name="T44" fmla="*/ 988416 w 2509838"/>
              <a:gd name="T45" fmla="*/ 671513 h 1787526"/>
              <a:gd name="T46" fmla="*/ 1088565 w 2509838"/>
              <a:gd name="T47" fmla="*/ 688968 h 1787526"/>
              <a:gd name="T48" fmla="*/ 1081281 w 2509838"/>
              <a:gd name="T49" fmla="*/ 1163414 h 1787526"/>
              <a:gd name="T50" fmla="*/ 976581 w 2509838"/>
              <a:gd name="T51" fmla="*/ 1165228 h 1787526"/>
              <a:gd name="T52" fmla="*/ 966338 w 2509838"/>
              <a:gd name="T53" fmla="*/ 691461 h 1787526"/>
              <a:gd name="T54" fmla="*/ 1546133 w 2509838"/>
              <a:gd name="T55" fmla="*/ 590550 h 1787526"/>
              <a:gd name="T56" fmla="*/ 1571170 w 2509838"/>
              <a:gd name="T57" fmla="*/ 617105 h 1787526"/>
              <a:gd name="T58" fmla="*/ 1558196 w 2509838"/>
              <a:gd name="T59" fmla="*/ 1165903 h 1787526"/>
              <a:gd name="T60" fmla="*/ 1453496 w 2509838"/>
              <a:gd name="T61" fmla="*/ 1160229 h 1787526"/>
              <a:gd name="T62" fmla="*/ 1449399 w 2509838"/>
              <a:gd name="T63" fmla="*/ 608026 h 1787526"/>
              <a:gd name="T64" fmla="*/ 1229322 w 2509838"/>
              <a:gd name="T65" fmla="*/ 590777 h 1787526"/>
              <a:gd name="T66" fmla="*/ 1252538 w 2509838"/>
              <a:gd name="T67" fmla="*/ 620282 h 1787526"/>
              <a:gd name="T68" fmla="*/ 1236833 w 2509838"/>
              <a:gd name="T69" fmla="*/ 1167492 h 1787526"/>
              <a:gd name="T70" fmla="*/ 1132815 w 2509838"/>
              <a:gd name="T71" fmla="*/ 1157959 h 1787526"/>
              <a:gd name="T72" fmla="*/ 1131450 w 2509838"/>
              <a:gd name="T73" fmla="*/ 605303 h 1787526"/>
              <a:gd name="T74" fmla="*/ 1713065 w 2509838"/>
              <a:gd name="T75" fmla="*/ 508680 h 1787526"/>
              <a:gd name="T76" fmla="*/ 1733550 w 2509838"/>
              <a:gd name="T77" fmla="*/ 545860 h 1787526"/>
              <a:gd name="T78" fmla="*/ 1715797 w 2509838"/>
              <a:gd name="T79" fmla="*/ 1168174 h 1787526"/>
              <a:gd name="T80" fmla="*/ 1612689 w 2509838"/>
              <a:gd name="T81" fmla="*/ 1153438 h 1787526"/>
              <a:gd name="T82" fmla="*/ 1614055 w 2509838"/>
              <a:gd name="T83" fmla="*/ 521829 h 1787526"/>
              <a:gd name="T84" fmla="*/ 1733550 w 2509838"/>
              <a:gd name="T85" fmla="*/ 464215 h 1787526"/>
              <a:gd name="T86" fmla="*/ 1501548 w 2509838"/>
              <a:gd name="T87" fmla="*/ 379141 h 1787526"/>
              <a:gd name="T88" fmla="*/ 188232 w 2509838"/>
              <a:gd name="T89" fmla="*/ 103187 h 1787526"/>
              <a:gd name="T90" fmla="*/ 158976 w 2509838"/>
              <a:gd name="T91" fmla="*/ 139700 h 1787526"/>
              <a:gd name="T92" fmla="*/ 160110 w 2509838"/>
              <a:gd name="T93" fmla="*/ 1353684 h 1787526"/>
              <a:gd name="T94" fmla="*/ 191407 w 2509838"/>
              <a:gd name="T95" fmla="*/ 1389063 h 1787526"/>
              <a:gd name="T96" fmla="*/ 2288041 w 2509838"/>
              <a:gd name="T97" fmla="*/ 1398588 h 1787526"/>
              <a:gd name="T98" fmla="*/ 2332945 w 2509838"/>
              <a:gd name="T99" fmla="*/ 1378857 h 1787526"/>
              <a:gd name="T100" fmla="*/ 2354036 w 2509838"/>
              <a:gd name="T101" fmla="*/ 1337129 h 1787526"/>
              <a:gd name="T102" fmla="*/ 2343830 w 2509838"/>
              <a:gd name="T103" fmla="*/ 124505 h 1787526"/>
              <a:gd name="T104" fmla="*/ 2305957 w 2509838"/>
              <a:gd name="T105" fmla="*/ 95704 h 1787526"/>
              <a:gd name="T106" fmla="*/ 2436813 w 2509838"/>
              <a:gd name="T107" fmla="*/ 680 h 1787526"/>
              <a:gd name="T108" fmla="*/ 2486479 w 2509838"/>
              <a:gd name="T109" fmla="*/ 25400 h 1787526"/>
              <a:gd name="T110" fmla="*/ 2508250 w 2509838"/>
              <a:gd name="T111" fmla="*/ 74159 h 1787526"/>
              <a:gd name="T112" fmla="*/ 2493963 w 2509838"/>
              <a:gd name="T113" fmla="*/ 1455965 h 1787526"/>
              <a:gd name="T114" fmla="*/ 2449286 w 2509838"/>
              <a:gd name="T115" fmla="*/ 1487034 h 1787526"/>
              <a:gd name="T116" fmla="*/ 57150 w 2509838"/>
              <a:gd name="T117" fmla="*/ 1485674 h 1787526"/>
              <a:gd name="T118" fmla="*/ 13833 w 2509838"/>
              <a:gd name="T119" fmla="*/ 1452790 h 1787526"/>
              <a:gd name="T120" fmla="*/ 2041 w 2509838"/>
              <a:gd name="T121" fmla="*/ 70304 h 1787526"/>
              <a:gd name="T122" fmla="*/ 26307 w 2509838"/>
              <a:gd name="T123" fmla="*/ 22905 h 1787526"/>
              <a:gd name="T124" fmla="*/ 77333 w 2509838"/>
              <a:gd name="T125" fmla="*/ 227 h 17875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09838" h="1787526">
                <a:moveTo>
                  <a:pt x="80048" y="1566863"/>
                </a:moveTo>
                <a:lnTo>
                  <a:pt x="84357" y="1566863"/>
                </a:lnTo>
                <a:lnTo>
                  <a:pt x="1096637" y="1566863"/>
                </a:lnTo>
                <a:lnTo>
                  <a:pt x="1094823" y="1569568"/>
                </a:lnTo>
                <a:lnTo>
                  <a:pt x="1093235" y="1572498"/>
                </a:lnTo>
                <a:lnTo>
                  <a:pt x="1092102" y="1575879"/>
                </a:lnTo>
                <a:lnTo>
                  <a:pt x="1090968" y="1579035"/>
                </a:lnTo>
                <a:lnTo>
                  <a:pt x="1090287" y="1582415"/>
                </a:lnTo>
                <a:lnTo>
                  <a:pt x="1089607" y="1585571"/>
                </a:lnTo>
                <a:lnTo>
                  <a:pt x="1089380" y="1589177"/>
                </a:lnTo>
                <a:lnTo>
                  <a:pt x="1089154" y="1592558"/>
                </a:lnTo>
                <a:lnTo>
                  <a:pt x="1089380" y="1597968"/>
                </a:lnTo>
                <a:lnTo>
                  <a:pt x="1090287" y="1603152"/>
                </a:lnTo>
                <a:lnTo>
                  <a:pt x="1091648" y="1608111"/>
                </a:lnTo>
                <a:lnTo>
                  <a:pt x="1093689" y="1612844"/>
                </a:lnTo>
                <a:lnTo>
                  <a:pt x="1095957" y="1617352"/>
                </a:lnTo>
                <a:lnTo>
                  <a:pt x="1098678" y="1621634"/>
                </a:lnTo>
                <a:lnTo>
                  <a:pt x="1101853" y="1625692"/>
                </a:lnTo>
                <a:lnTo>
                  <a:pt x="1105481" y="1629523"/>
                </a:lnTo>
                <a:lnTo>
                  <a:pt x="1109563" y="1632679"/>
                </a:lnTo>
                <a:lnTo>
                  <a:pt x="1113871" y="1635834"/>
                </a:lnTo>
                <a:lnTo>
                  <a:pt x="1118633" y="1638314"/>
                </a:lnTo>
                <a:lnTo>
                  <a:pt x="1123395" y="1640568"/>
                </a:lnTo>
                <a:lnTo>
                  <a:pt x="1128611" y="1642371"/>
                </a:lnTo>
                <a:lnTo>
                  <a:pt x="1134053" y="1643498"/>
                </a:lnTo>
                <a:lnTo>
                  <a:pt x="1139496" y="1644174"/>
                </a:lnTo>
                <a:lnTo>
                  <a:pt x="1145391" y="1644625"/>
                </a:lnTo>
                <a:lnTo>
                  <a:pt x="1364673" y="1644625"/>
                </a:lnTo>
                <a:lnTo>
                  <a:pt x="1370343" y="1644174"/>
                </a:lnTo>
                <a:lnTo>
                  <a:pt x="1376012" y="1643498"/>
                </a:lnTo>
                <a:lnTo>
                  <a:pt x="1381227" y="1642371"/>
                </a:lnTo>
                <a:lnTo>
                  <a:pt x="1386443" y="1640568"/>
                </a:lnTo>
                <a:lnTo>
                  <a:pt x="1391432" y="1638314"/>
                </a:lnTo>
                <a:lnTo>
                  <a:pt x="1396194" y="1635834"/>
                </a:lnTo>
                <a:lnTo>
                  <a:pt x="1400502" y="1632679"/>
                </a:lnTo>
                <a:lnTo>
                  <a:pt x="1404357" y="1629523"/>
                </a:lnTo>
                <a:lnTo>
                  <a:pt x="1407986" y="1625692"/>
                </a:lnTo>
                <a:lnTo>
                  <a:pt x="1411160" y="1621634"/>
                </a:lnTo>
                <a:lnTo>
                  <a:pt x="1414108" y="1617352"/>
                </a:lnTo>
                <a:lnTo>
                  <a:pt x="1416376" y="1612844"/>
                </a:lnTo>
                <a:lnTo>
                  <a:pt x="1418417" y="1608111"/>
                </a:lnTo>
                <a:lnTo>
                  <a:pt x="1419551" y="1603152"/>
                </a:lnTo>
                <a:lnTo>
                  <a:pt x="1420684" y="1597968"/>
                </a:lnTo>
                <a:lnTo>
                  <a:pt x="1420911" y="1592558"/>
                </a:lnTo>
                <a:lnTo>
                  <a:pt x="1420684" y="1589177"/>
                </a:lnTo>
                <a:lnTo>
                  <a:pt x="1420231" y="1585571"/>
                </a:lnTo>
                <a:lnTo>
                  <a:pt x="1419551" y="1582415"/>
                </a:lnTo>
                <a:lnTo>
                  <a:pt x="1418870" y="1579035"/>
                </a:lnTo>
                <a:lnTo>
                  <a:pt x="1417737" y="1575879"/>
                </a:lnTo>
                <a:lnTo>
                  <a:pt x="1416603" y="1572498"/>
                </a:lnTo>
                <a:lnTo>
                  <a:pt x="1415015" y="1569568"/>
                </a:lnTo>
                <a:lnTo>
                  <a:pt x="1413201" y="1566863"/>
                </a:lnTo>
                <a:lnTo>
                  <a:pt x="2425481" y="1566863"/>
                </a:lnTo>
                <a:lnTo>
                  <a:pt x="2429790" y="1566863"/>
                </a:lnTo>
                <a:lnTo>
                  <a:pt x="2434099" y="1567089"/>
                </a:lnTo>
                <a:lnTo>
                  <a:pt x="2438407" y="1567539"/>
                </a:lnTo>
                <a:lnTo>
                  <a:pt x="2442489" y="1568216"/>
                </a:lnTo>
                <a:lnTo>
                  <a:pt x="2446571" y="1569117"/>
                </a:lnTo>
                <a:lnTo>
                  <a:pt x="2450426" y="1570244"/>
                </a:lnTo>
                <a:lnTo>
                  <a:pt x="2454507" y="1571596"/>
                </a:lnTo>
                <a:lnTo>
                  <a:pt x="2458362" y="1572723"/>
                </a:lnTo>
                <a:lnTo>
                  <a:pt x="2462217" y="1574301"/>
                </a:lnTo>
                <a:lnTo>
                  <a:pt x="2465619" y="1576104"/>
                </a:lnTo>
                <a:lnTo>
                  <a:pt x="2469247" y="1578133"/>
                </a:lnTo>
                <a:lnTo>
                  <a:pt x="2472422" y="1580162"/>
                </a:lnTo>
                <a:lnTo>
                  <a:pt x="2476050" y="1581965"/>
                </a:lnTo>
                <a:lnTo>
                  <a:pt x="2478998" y="1584669"/>
                </a:lnTo>
                <a:lnTo>
                  <a:pt x="2482173" y="1586923"/>
                </a:lnTo>
                <a:lnTo>
                  <a:pt x="2485121" y="1589628"/>
                </a:lnTo>
                <a:lnTo>
                  <a:pt x="2487842" y="1592108"/>
                </a:lnTo>
                <a:lnTo>
                  <a:pt x="2490336" y="1595038"/>
                </a:lnTo>
                <a:lnTo>
                  <a:pt x="2492831" y="1597968"/>
                </a:lnTo>
                <a:lnTo>
                  <a:pt x="2495552" y="1601123"/>
                </a:lnTo>
                <a:lnTo>
                  <a:pt x="2497366" y="1604054"/>
                </a:lnTo>
                <a:lnTo>
                  <a:pt x="2499407" y="1607434"/>
                </a:lnTo>
                <a:lnTo>
                  <a:pt x="2501448" y="1610815"/>
                </a:lnTo>
                <a:lnTo>
                  <a:pt x="2503035" y="1614196"/>
                </a:lnTo>
                <a:lnTo>
                  <a:pt x="2504623" y="1618028"/>
                </a:lnTo>
                <a:lnTo>
                  <a:pt x="2505983" y="1621409"/>
                </a:lnTo>
                <a:lnTo>
                  <a:pt x="2507117" y="1625241"/>
                </a:lnTo>
                <a:lnTo>
                  <a:pt x="2508024" y="1629073"/>
                </a:lnTo>
                <a:lnTo>
                  <a:pt x="2508704" y="1632679"/>
                </a:lnTo>
                <a:lnTo>
                  <a:pt x="2509385" y="1636736"/>
                </a:lnTo>
                <a:lnTo>
                  <a:pt x="2509611" y="1640568"/>
                </a:lnTo>
                <a:lnTo>
                  <a:pt x="2509838" y="1644625"/>
                </a:lnTo>
                <a:lnTo>
                  <a:pt x="2509838" y="1709764"/>
                </a:lnTo>
                <a:lnTo>
                  <a:pt x="2509611" y="1713822"/>
                </a:lnTo>
                <a:lnTo>
                  <a:pt x="2509385" y="1717428"/>
                </a:lnTo>
                <a:lnTo>
                  <a:pt x="2508704" y="1721485"/>
                </a:lnTo>
                <a:lnTo>
                  <a:pt x="2508024" y="1725317"/>
                </a:lnTo>
                <a:lnTo>
                  <a:pt x="2507117" y="1729148"/>
                </a:lnTo>
                <a:lnTo>
                  <a:pt x="2505983" y="1732755"/>
                </a:lnTo>
                <a:lnTo>
                  <a:pt x="2504623" y="1736361"/>
                </a:lnTo>
                <a:lnTo>
                  <a:pt x="2503035" y="1740193"/>
                </a:lnTo>
                <a:lnTo>
                  <a:pt x="2501448" y="1743348"/>
                </a:lnTo>
                <a:lnTo>
                  <a:pt x="2499407" y="1746955"/>
                </a:lnTo>
                <a:lnTo>
                  <a:pt x="2497366" y="1750110"/>
                </a:lnTo>
                <a:lnTo>
                  <a:pt x="2495552" y="1753040"/>
                </a:lnTo>
                <a:lnTo>
                  <a:pt x="2492831" y="1756421"/>
                </a:lnTo>
                <a:lnTo>
                  <a:pt x="2490336" y="1759126"/>
                </a:lnTo>
                <a:lnTo>
                  <a:pt x="2487842" y="1762282"/>
                </a:lnTo>
                <a:lnTo>
                  <a:pt x="2485121" y="1764761"/>
                </a:lnTo>
                <a:lnTo>
                  <a:pt x="2482173" y="1767466"/>
                </a:lnTo>
                <a:lnTo>
                  <a:pt x="2478998" y="1769720"/>
                </a:lnTo>
                <a:lnTo>
                  <a:pt x="2476050" y="1772199"/>
                </a:lnTo>
                <a:lnTo>
                  <a:pt x="2472422" y="1774228"/>
                </a:lnTo>
                <a:lnTo>
                  <a:pt x="2469247" y="1776256"/>
                </a:lnTo>
                <a:lnTo>
                  <a:pt x="2465619" y="1778285"/>
                </a:lnTo>
                <a:lnTo>
                  <a:pt x="2462217" y="1780088"/>
                </a:lnTo>
                <a:lnTo>
                  <a:pt x="2458362" y="1781440"/>
                </a:lnTo>
                <a:lnTo>
                  <a:pt x="2454507" y="1782793"/>
                </a:lnTo>
                <a:lnTo>
                  <a:pt x="2450426" y="1783920"/>
                </a:lnTo>
                <a:lnTo>
                  <a:pt x="2446571" y="1785272"/>
                </a:lnTo>
                <a:lnTo>
                  <a:pt x="2442489" y="1785948"/>
                </a:lnTo>
                <a:lnTo>
                  <a:pt x="2438407" y="1786850"/>
                </a:lnTo>
                <a:lnTo>
                  <a:pt x="2434099" y="1787301"/>
                </a:lnTo>
                <a:lnTo>
                  <a:pt x="2429790" y="1787526"/>
                </a:lnTo>
                <a:lnTo>
                  <a:pt x="2425481" y="1787526"/>
                </a:lnTo>
                <a:lnTo>
                  <a:pt x="84357" y="1787526"/>
                </a:lnTo>
                <a:lnTo>
                  <a:pt x="80048" y="1787526"/>
                </a:lnTo>
                <a:lnTo>
                  <a:pt x="75740" y="1787301"/>
                </a:lnTo>
                <a:lnTo>
                  <a:pt x="71431" y="1786850"/>
                </a:lnTo>
                <a:lnTo>
                  <a:pt x="67349" y="1785948"/>
                </a:lnTo>
                <a:lnTo>
                  <a:pt x="63494" y="1785272"/>
                </a:lnTo>
                <a:lnTo>
                  <a:pt x="59413" y="1783920"/>
                </a:lnTo>
                <a:lnTo>
                  <a:pt x="55558" y="1782793"/>
                </a:lnTo>
                <a:lnTo>
                  <a:pt x="51476" y="1781440"/>
                </a:lnTo>
                <a:lnTo>
                  <a:pt x="48074" y="1780088"/>
                </a:lnTo>
                <a:lnTo>
                  <a:pt x="44219" y="1778285"/>
                </a:lnTo>
                <a:lnTo>
                  <a:pt x="40591" y="1776256"/>
                </a:lnTo>
                <a:lnTo>
                  <a:pt x="37416" y="1774228"/>
                </a:lnTo>
                <a:lnTo>
                  <a:pt x="33788" y="1772199"/>
                </a:lnTo>
                <a:lnTo>
                  <a:pt x="30840" y="1769720"/>
                </a:lnTo>
                <a:lnTo>
                  <a:pt x="27892" y="1767466"/>
                </a:lnTo>
                <a:lnTo>
                  <a:pt x="24717" y="1764761"/>
                </a:lnTo>
                <a:lnTo>
                  <a:pt x="21996" y="1762282"/>
                </a:lnTo>
                <a:lnTo>
                  <a:pt x="19502" y="1759126"/>
                </a:lnTo>
                <a:lnTo>
                  <a:pt x="17007" y="1756421"/>
                </a:lnTo>
                <a:lnTo>
                  <a:pt x="14513" y="1753040"/>
                </a:lnTo>
                <a:lnTo>
                  <a:pt x="12472" y="1750110"/>
                </a:lnTo>
                <a:lnTo>
                  <a:pt x="10431" y="1746955"/>
                </a:lnTo>
                <a:lnTo>
                  <a:pt x="8390" y="1743348"/>
                </a:lnTo>
                <a:lnTo>
                  <a:pt x="6803" y="1740193"/>
                </a:lnTo>
                <a:lnTo>
                  <a:pt x="5442" y="1736361"/>
                </a:lnTo>
                <a:lnTo>
                  <a:pt x="3855" y="1732755"/>
                </a:lnTo>
                <a:lnTo>
                  <a:pt x="2948" y="1729148"/>
                </a:lnTo>
                <a:lnTo>
                  <a:pt x="1814" y="1725317"/>
                </a:lnTo>
                <a:lnTo>
                  <a:pt x="1134" y="1721485"/>
                </a:lnTo>
                <a:lnTo>
                  <a:pt x="680" y="1717428"/>
                </a:lnTo>
                <a:lnTo>
                  <a:pt x="227" y="1713822"/>
                </a:lnTo>
                <a:lnTo>
                  <a:pt x="0" y="1709764"/>
                </a:lnTo>
                <a:lnTo>
                  <a:pt x="0" y="1644625"/>
                </a:lnTo>
                <a:lnTo>
                  <a:pt x="227" y="1640568"/>
                </a:lnTo>
                <a:lnTo>
                  <a:pt x="680" y="1636736"/>
                </a:lnTo>
                <a:lnTo>
                  <a:pt x="1134" y="1632679"/>
                </a:lnTo>
                <a:lnTo>
                  <a:pt x="1814" y="1629073"/>
                </a:lnTo>
                <a:lnTo>
                  <a:pt x="2948" y="1625241"/>
                </a:lnTo>
                <a:lnTo>
                  <a:pt x="3855" y="1621409"/>
                </a:lnTo>
                <a:lnTo>
                  <a:pt x="5442" y="1618028"/>
                </a:lnTo>
                <a:lnTo>
                  <a:pt x="6803" y="1614196"/>
                </a:lnTo>
                <a:lnTo>
                  <a:pt x="8390" y="1610815"/>
                </a:lnTo>
                <a:lnTo>
                  <a:pt x="10431" y="1607434"/>
                </a:lnTo>
                <a:lnTo>
                  <a:pt x="12472" y="1604054"/>
                </a:lnTo>
                <a:lnTo>
                  <a:pt x="14513" y="1601123"/>
                </a:lnTo>
                <a:lnTo>
                  <a:pt x="17007" y="1597968"/>
                </a:lnTo>
                <a:lnTo>
                  <a:pt x="19502" y="1595038"/>
                </a:lnTo>
                <a:lnTo>
                  <a:pt x="21996" y="1592108"/>
                </a:lnTo>
                <a:lnTo>
                  <a:pt x="24717" y="1589628"/>
                </a:lnTo>
                <a:lnTo>
                  <a:pt x="27892" y="1586923"/>
                </a:lnTo>
                <a:lnTo>
                  <a:pt x="30840" y="1584669"/>
                </a:lnTo>
                <a:lnTo>
                  <a:pt x="33788" y="1581965"/>
                </a:lnTo>
                <a:lnTo>
                  <a:pt x="37416" y="1580162"/>
                </a:lnTo>
                <a:lnTo>
                  <a:pt x="40591" y="1578133"/>
                </a:lnTo>
                <a:lnTo>
                  <a:pt x="44219" y="1576104"/>
                </a:lnTo>
                <a:lnTo>
                  <a:pt x="48074" y="1574301"/>
                </a:lnTo>
                <a:lnTo>
                  <a:pt x="51476" y="1572723"/>
                </a:lnTo>
                <a:lnTo>
                  <a:pt x="55558" y="1571596"/>
                </a:lnTo>
                <a:lnTo>
                  <a:pt x="59413" y="1570244"/>
                </a:lnTo>
                <a:lnTo>
                  <a:pt x="63494" y="1569117"/>
                </a:lnTo>
                <a:lnTo>
                  <a:pt x="67349" y="1568216"/>
                </a:lnTo>
                <a:lnTo>
                  <a:pt x="71431" y="1567539"/>
                </a:lnTo>
                <a:lnTo>
                  <a:pt x="75740" y="1567089"/>
                </a:lnTo>
                <a:lnTo>
                  <a:pt x="80048" y="1566863"/>
                </a:lnTo>
                <a:close/>
                <a:moveTo>
                  <a:pt x="837043" y="738188"/>
                </a:moveTo>
                <a:lnTo>
                  <a:pt x="839735" y="738188"/>
                </a:lnTo>
                <a:lnTo>
                  <a:pt x="912639" y="738188"/>
                </a:lnTo>
                <a:lnTo>
                  <a:pt x="915107" y="738188"/>
                </a:lnTo>
                <a:lnTo>
                  <a:pt x="917575" y="738870"/>
                </a:lnTo>
                <a:lnTo>
                  <a:pt x="920042" y="739324"/>
                </a:lnTo>
                <a:lnTo>
                  <a:pt x="922285" y="740232"/>
                </a:lnTo>
                <a:lnTo>
                  <a:pt x="924529" y="741368"/>
                </a:lnTo>
                <a:lnTo>
                  <a:pt x="926772" y="742504"/>
                </a:lnTo>
                <a:lnTo>
                  <a:pt x="928791" y="743867"/>
                </a:lnTo>
                <a:lnTo>
                  <a:pt x="930585" y="745684"/>
                </a:lnTo>
                <a:lnTo>
                  <a:pt x="932155" y="747047"/>
                </a:lnTo>
                <a:lnTo>
                  <a:pt x="933501" y="749091"/>
                </a:lnTo>
                <a:lnTo>
                  <a:pt x="934847" y="751135"/>
                </a:lnTo>
                <a:lnTo>
                  <a:pt x="936193" y="753407"/>
                </a:lnTo>
                <a:lnTo>
                  <a:pt x="936866" y="755678"/>
                </a:lnTo>
                <a:lnTo>
                  <a:pt x="937315" y="757950"/>
                </a:lnTo>
                <a:lnTo>
                  <a:pt x="937763" y="760448"/>
                </a:lnTo>
                <a:lnTo>
                  <a:pt x="938212" y="762947"/>
                </a:lnTo>
                <a:lnTo>
                  <a:pt x="938212" y="1145229"/>
                </a:lnTo>
                <a:lnTo>
                  <a:pt x="937763" y="1147728"/>
                </a:lnTo>
                <a:lnTo>
                  <a:pt x="937315" y="1150227"/>
                </a:lnTo>
                <a:lnTo>
                  <a:pt x="936866" y="1152498"/>
                </a:lnTo>
                <a:lnTo>
                  <a:pt x="936193" y="1154770"/>
                </a:lnTo>
                <a:lnTo>
                  <a:pt x="934847" y="1157041"/>
                </a:lnTo>
                <a:lnTo>
                  <a:pt x="933501" y="1159085"/>
                </a:lnTo>
                <a:lnTo>
                  <a:pt x="932155" y="1160902"/>
                </a:lnTo>
                <a:lnTo>
                  <a:pt x="930585" y="1162720"/>
                </a:lnTo>
                <a:lnTo>
                  <a:pt x="928791" y="1164537"/>
                </a:lnTo>
                <a:lnTo>
                  <a:pt x="926772" y="1165672"/>
                </a:lnTo>
                <a:lnTo>
                  <a:pt x="924529" y="1167035"/>
                </a:lnTo>
                <a:lnTo>
                  <a:pt x="922285" y="1167944"/>
                </a:lnTo>
                <a:lnTo>
                  <a:pt x="920042" y="1168852"/>
                </a:lnTo>
                <a:lnTo>
                  <a:pt x="917575" y="1169534"/>
                </a:lnTo>
                <a:lnTo>
                  <a:pt x="915107" y="1169761"/>
                </a:lnTo>
                <a:lnTo>
                  <a:pt x="912639" y="1169988"/>
                </a:lnTo>
                <a:lnTo>
                  <a:pt x="839735" y="1169988"/>
                </a:lnTo>
                <a:lnTo>
                  <a:pt x="837043" y="1169761"/>
                </a:lnTo>
                <a:lnTo>
                  <a:pt x="834576" y="1169534"/>
                </a:lnTo>
                <a:lnTo>
                  <a:pt x="832108" y="1168852"/>
                </a:lnTo>
                <a:lnTo>
                  <a:pt x="829865" y="1167944"/>
                </a:lnTo>
                <a:lnTo>
                  <a:pt x="827622" y="1167035"/>
                </a:lnTo>
                <a:lnTo>
                  <a:pt x="825603" y="1165672"/>
                </a:lnTo>
                <a:lnTo>
                  <a:pt x="823584" y="1164537"/>
                </a:lnTo>
                <a:lnTo>
                  <a:pt x="821790" y="1162720"/>
                </a:lnTo>
                <a:lnTo>
                  <a:pt x="819995" y="1160902"/>
                </a:lnTo>
                <a:lnTo>
                  <a:pt x="818649" y="1159085"/>
                </a:lnTo>
                <a:lnTo>
                  <a:pt x="817303" y="1157041"/>
                </a:lnTo>
                <a:lnTo>
                  <a:pt x="816406" y="1154770"/>
                </a:lnTo>
                <a:lnTo>
                  <a:pt x="815284" y="1152498"/>
                </a:lnTo>
                <a:lnTo>
                  <a:pt x="814836" y="1150227"/>
                </a:lnTo>
                <a:lnTo>
                  <a:pt x="814387" y="1147728"/>
                </a:lnTo>
                <a:lnTo>
                  <a:pt x="814387" y="1145229"/>
                </a:lnTo>
                <a:lnTo>
                  <a:pt x="814387" y="762947"/>
                </a:lnTo>
                <a:lnTo>
                  <a:pt x="814387" y="760448"/>
                </a:lnTo>
                <a:lnTo>
                  <a:pt x="814836" y="757950"/>
                </a:lnTo>
                <a:lnTo>
                  <a:pt x="815284" y="755678"/>
                </a:lnTo>
                <a:lnTo>
                  <a:pt x="816406" y="753407"/>
                </a:lnTo>
                <a:lnTo>
                  <a:pt x="817303" y="751135"/>
                </a:lnTo>
                <a:lnTo>
                  <a:pt x="818649" y="749091"/>
                </a:lnTo>
                <a:lnTo>
                  <a:pt x="819995" y="747047"/>
                </a:lnTo>
                <a:lnTo>
                  <a:pt x="821790" y="745684"/>
                </a:lnTo>
                <a:lnTo>
                  <a:pt x="823584" y="743867"/>
                </a:lnTo>
                <a:lnTo>
                  <a:pt x="825603" y="742504"/>
                </a:lnTo>
                <a:lnTo>
                  <a:pt x="827622" y="741368"/>
                </a:lnTo>
                <a:lnTo>
                  <a:pt x="829865" y="740232"/>
                </a:lnTo>
                <a:lnTo>
                  <a:pt x="832108" y="739324"/>
                </a:lnTo>
                <a:lnTo>
                  <a:pt x="834576" y="738870"/>
                </a:lnTo>
                <a:lnTo>
                  <a:pt x="837043" y="738188"/>
                </a:lnTo>
                <a:close/>
                <a:moveTo>
                  <a:pt x="1318322" y="671513"/>
                </a:moveTo>
                <a:lnTo>
                  <a:pt x="1320794" y="671513"/>
                </a:lnTo>
                <a:lnTo>
                  <a:pt x="1394056" y="671513"/>
                </a:lnTo>
                <a:lnTo>
                  <a:pt x="1396528" y="671513"/>
                </a:lnTo>
                <a:lnTo>
                  <a:pt x="1399000" y="671966"/>
                </a:lnTo>
                <a:lnTo>
                  <a:pt x="1401472" y="672873"/>
                </a:lnTo>
                <a:lnTo>
                  <a:pt x="1403719" y="673553"/>
                </a:lnTo>
                <a:lnTo>
                  <a:pt x="1405966" y="674913"/>
                </a:lnTo>
                <a:lnTo>
                  <a:pt x="1408213" y="676273"/>
                </a:lnTo>
                <a:lnTo>
                  <a:pt x="1410011" y="677860"/>
                </a:lnTo>
                <a:lnTo>
                  <a:pt x="1412034" y="679900"/>
                </a:lnTo>
                <a:lnTo>
                  <a:pt x="1413607" y="681941"/>
                </a:lnTo>
                <a:lnTo>
                  <a:pt x="1414955" y="683981"/>
                </a:lnTo>
                <a:lnTo>
                  <a:pt x="1416304" y="686474"/>
                </a:lnTo>
                <a:lnTo>
                  <a:pt x="1417203" y="688968"/>
                </a:lnTo>
                <a:lnTo>
                  <a:pt x="1418326" y="691461"/>
                </a:lnTo>
                <a:lnTo>
                  <a:pt x="1418776" y="694181"/>
                </a:lnTo>
                <a:lnTo>
                  <a:pt x="1419225" y="696902"/>
                </a:lnTo>
                <a:lnTo>
                  <a:pt x="1419225" y="699848"/>
                </a:lnTo>
                <a:lnTo>
                  <a:pt x="1419225" y="1141426"/>
                </a:lnTo>
                <a:lnTo>
                  <a:pt x="1419225" y="1144373"/>
                </a:lnTo>
                <a:lnTo>
                  <a:pt x="1418776" y="1147320"/>
                </a:lnTo>
                <a:lnTo>
                  <a:pt x="1418326" y="1149813"/>
                </a:lnTo>
                <a:lnTo>
                  <a:pt x="1417203" y="1152534"/>
                </a:lnTo>
                <a:lnTo>
                  <a:pt x="1416304" y="1155254"/>
                </a:lnTo>
                <a:lnTo>
                  <a:pt x="1414955" y="1157521"/>
                </a:lnTo>
                <a:lnTo>
                  <a:pt x="1413607" y="1159787"/>
                </a:lnTo>
                <a:lnTo>
                  <a:pt x="1412034" y="1161601"/>
                </a:lnTo>
                <a:lnTo>
                  <a:pt x="1410011" y="1163414"/>
                </a:lnTo>
                <a:lnTo>
                  <a:pt x="1408213" y="1165228"/>
                </a:lnTo>
                <a:lnTo>
                  <a:pt x="1405966" y="1166588"/>
                </a:lnTo>
                <a:lnTo>
                  <a:pt x="1403719" y="1167721"/>
                </a:lnTo>
                <a:lnTo>
                  <a:pt x="1401472" y="1168855"/>
                </a:lnTo>
                <a:lnTo>
                  <a:pt x="1399000" y="1169535"/>
                </a:lnTo>
                <a:lnTo>
                  <a:pt x="1396528" y="1169761"/>
                </a:lnTo>
                <a:lnTo>
                  <a:pt x="1394056" y="1169988"/>
                </a:lnTo>
                <a:lnTo>
                  <a:pt x="1320794" y="1169988"/>
                </a:lnTo>
                <a:lnTo>
                  <a:pt x="1318322" y="1169761"/>
                </a:lnTo>
                <a:lnTo>
                  <a:pt x="1315850" y="1169535"/>
                </a:lnTo>
                <a:lnTo>
                  <a:pt x="1313154" y="1168855"/>
                </a:lnTo>
                <a:lnTo>
                  <a:pt x="1310906" y="1167721"/>
                </a:lnTo>
                <a:lnTo>
                  <a:pt x="1308659" y="1166588"/>
                </a:lnTo>
                <a:lnTo>
                  <a:pt x="1306861" y="1165228"/>
                </a:lnTo>
                <a:lnTo>
                  <a:pt x="1304839" y="1163414"/>
                </a:lnTo>
                <a:lnTo>
                  <a:pt x="1303041" y="1161601"/>
                </a:lnTo>
                <a:lnTo>
                  <a:pt x="1301243" y="1159787"/>
                </a:lnTo>
                <a:lnTo>
                  <a:pt x="1299670" y="1157521"/>
                </a:lnTo>
                <a:lnTo>
                  <a:pt x="1298546" y="1155254"/>
                </a:lnTo>
                <a:lnTo>
                  <a:pt x="1297423" y="1152534"/>
                </a:lnTo>
                <a:lnTo>
                  <a:pt x="1296524" y="1149813"/>
                </a:lnTo>
                <a:lnTo>
                  <a:pt x="1296074" y="1147320"/>
                </a:lnTo>
                <a:lnTo>
                  <a:pt x="1295400" y="1144373"/>
                </a:lnTo>
                <a:lnTo>
                  <a:pt x="1295400" y="1141426"/>
                </a:lnTo>
                <a:lnTo>
                  <a:pt x="1295400" y="699848"/>
                </a:lnTo>
                <a:lnTo>
                  <a:pt x="1295400" y="696902"/>
                </a:lnTo>
                <a:lnTo>
                  <a:pt x="1296074" y="694181"/>
                </a:lnTo>
                <a:lnTo>
                  <a:pt x="1296524" y="691461"/>
                </a:lnTo>
                <a:lnTo>
                  <a:pt x="1297423" y="688968"/>
                </a:lnTo>
                <a:lnTo>
                  <a:pt x="1298546" y="686474"/>
                </a:lnTo>
                <a:lnTo>
                  <a:pt x="1299670" y="683981"/>
                </a:lnTo>
                <a:lnTo>
                  <a:pt x="1301243" y="681941"/>
                </a:lnTo>
                <a:lnTo>
                  <a:pt x="1303041" y="679900"/>
                </a:lnTo>
                <a:lnTo>
                  <a:pt x="1304839" y="677860"/>
                </a:lnTo>
                <a:lnTo>
                  <a:pt x="1306861" y="676273"/>
                </a:lnTo>
                <a:lnTo>
                  <a:pt x="1308659" y="674913"/>
                </a:lnTo>
                <a:lnTo>
                  <a:pt x="1310906" y="673553"/>
                </a:lnTo>
                <a:lnTo>
                  <a:pt x="1313154" y="672873"/>
                </a:lnTo>
                <a:lnTo>
                  <a:pt x="1315850" y="671966"/>
                </a:lnTo>
                <a:lnTo>
                  <a:pt x="1318322" y="671513"/>
                </a:lnTo>
                <a:close/>
                <a:moveTo>
                  <a:pt x="988416" y="671513"/>
                </a:moveTo>
                <a:lnTo>
                  <a:pt x="990920" y="671513"/>
                </a:lnTo>
                <a:lnTo>
                  <a:pt x="1065121" y="671513"/>
                </a:lnTo>
                <a:lnTo>
                  <a:pt x="1067624" y="671513"/>
                </a:lnTo>
                <a:lnTo>
                  <a:pt x="1070128" y="671966"/>
                </a:lnTo>
                <a:lnTo>
                  <a:pt x="1072632" y="672873"/>
                </a:lnTo>
                <a:lnTo>
                  <a:pt x="1074908" y="673553"/>
                </a:lnTo>
                <a:lnTo>
                  <a:pt x="1077184" y="674913"/>
                </a:lnTo>
                <a:lnTo>
                  <a:pt x="1079460" y="676273"/>
                </a:lnTo>
                <a:lnTo>
                  <a:pt x="1081281" y="677860"/>
                </a:lnTo>
                <a:lnTo>
                  <a:pt x="1083330" y="679900"/>
                </a:lnTo>
                <a:lnTo>
                  <a:pt x="1084923" y="681941"/>
                </a:lnTo>
                <a:lnTo>
                  <a:pt x="1086288" y="683981"/>
                </a:lnTo>
                <a:lnTo>
                  <a:pt x="1087654" y="686474"/>
                </a:lnTo>
                <a:lnTo>
                  <a:pt x="1088565" y="688968"/>
                </a:lnTo>
                <a:lnTo>
                  <a:pt x="1089703" y="691461"/>
                </a:lnTo>
                <a:lnTo>
                  <a:pt x="1090158" y="694181"/>
                </a:lnTo>
                <a:lnTo>
                  <a:pt x="1090613" y="696902"/>
                </a:lnTo>
                <a:lnTo>
                  <a:pt x="1090613" y="699848"/>
                </a:lnTo>
                <a:lnTo>
                  <a:pt x="1090613" y="1141426"/>
                </a:lnTo>
                <a:lnTo>
                  <a:pt x="1090613" y="1144373"/>
                </a:lnTo>
                <a:lnTo>
                  <a:pt x="1090158" y="1147320"/>
                </a:lnTo>
                <a:lnTo>
                  <a:pt x="1089703" y="1149813"/>
                </a:lnTo>
                <a:lnTo>
                  <a:pt x="1088565" y="1152534"/>
                </a:lnTo>
                <a:lnTo>
                  <a:pt x="1087654" y="1155254"/>
                </a:lnTo>
                <a:lnTo>
                  <a:pt x="1086288" y="1157521"/>
                </a:lnTo>
                <a:lnTo>
                  <a:pt x="1084923" y="1159787"/>
                </a:lnTo>
                <a:lnTo>
                  <a:pt x="1083330" y="1161601"/>
                </a:lnTo>
                <a:lnTo>
                  <a:pt x="1081281" y="1163414"/>
                </a:lnTo>
                <a:lnTo>
                  <a:pt x="1079460" y="1165228"/>
                </a:lnTo>
                <a:lnTo>
                  <a:pt x="1077184" y="1166588"/>
                </a:lnTo>
                <a:lnTo>
                  <a:pt x="1074908" y="1167721"/>
                </a:lnTo>
                <a:lnTo>
                  <a:pt x="1072632" y="1168855"/>
                </a:lnTo>
                <a:lnTo>
                  <a:pt x="1070128" y="1169535"/>
                </a:lnTo>
                <a:lnTo>
                  <a:pt x="1067624" y="1169761"/>
                </a:lnTo>
                <a:lnTo>
                  <a:pt x="1065121" y="1169988"/>
                </a:lnTo>
                <a:lnTo>
                  <a:pt x="990920" y="1169988"/>
                </a:lnTo>
                <a:lnTo>
                  <a:pt x="988416" y="1169761"/>
                </a:lnTo>
                <a:lnTo>
                  <a:pt x="985685" y="1169535"/>
                </a:lnTo>
                <a:lnTo>
                  <a:pt x="983181" y="1168855"/>
                </a:lnTo>
                <a:lnTo>
                  <a:pt x="980905" y="1167721"/>
                </a:lnTo>
                <a:lnTo>
                  <a:pt x="978629" y="1166588"/>
                </a:lnTo>
                <a:lnTo>
                  <a:pt x="976581" y="1165228"/>
                </a:lnTo>
                <a:lnTo>
                  <a:pt x="974532" y="1163414"/>
                </a:lnTo>
                <a:lnTo>
                  <a:pt x="972939" y="1161601"/>
                </a:lnTo>
                <a:lnTo>
                  <a:pt x="971118" y="1159787"/>
                </a:lnTo>
                <a:lnTo>
                  <a:pt x="969525" y="1157521"/>
                </a:lnTo>
                <a:lnTo>
                  <a:pt x="968387" y="1155254"/>
                </a:lnTo>
                <a:lnTo>
                  <a:pt x="967249" y="1152534"/>
                </a:lnTo>
                <a:lnTo>
                  <a:pt x="966338" y="1149813"/>
                </a:lnTo>
                <a:lnTo>
                  <a:pt x="965883" y="1147320"/>
                </a:lnTo>
                <a:lnTo>
                  <a:pt x="965200" y="1144373"/>
                </a:lnTo>
                <a:lnTo>
                  <a:pt x="965200" y="1141426"/>
                </a:lnTo>
                <a:lnTo>
                  <a:pt x="965200" y="699848"/>
                </a:lnTo>
                <a:lnTo>
                  <a:pt x="965200" y="696902"/>
                </a:lnTo>
                <a:lnTo>
                  <a:pt x="965883" y="694181"/>
                </a:lnTo>
                <a:lnTo>
                  <a:pt x="966338" y="691461"/>
                </a:lnTo>
                <a:lnTo>
                  <a:pt x="967249" y="688968"/>
                </a:lnTo>
                <a:lnTo>
                  <a:pt x="968387" y="686474"/>
                </a:lnTo>
                <a:lnTo>
                  <a:pt x="969525" y="683981"/>
                </a:lnTo>
                <a:lnTo>
                  <a:pt x="971118" y="681941"/>
                </a:lnTo>
                <a:lnTo>
                  <a:pt x="972939" y="679900"/>
                </a:lnTo>
                <a:lnTo>
                  <a:pt x="974532" y="677860"/>
                </a:lnTo>
                <a:lnTo>
                  <a:pt x="976581" y="676273"/>
                </a:lnTo>
                <a:lnTo>
                  <a:pt x="978629" y="674913"/>
                </a:lnTo>
                <a:lnTo>
                  <a:pt x="980905" y="673553"/>
                </a:lnTo>
                <a:lnTo>
                  <a:pt x="983181" y="672873"/>
                </a:lnTo>
                <a:lnTo>
                  <a:pt x="985685" y="671966"/>
                </a:lnTo>
                <a:lnTo>
                  <a:pt x="988416" y="671513"/>
                </a:lnTo>
                <a:close/>
                <a:moveTo>
                  <a:pt x="1471932" y="590550"/>
                </a:moveTo>
                <a:lnTo>
                  <a:pt x="1546133" y="590550"/>
                </a:lnTo>
                <a:lnTo>
                  <a:pt x="1548636" y="590777"/>
                </a:lnTo>
                <a:lnTo>
                  <a:pt x="1551140" y="591231"/>
                </a:lnTo>
                <a:lnTo>
                  <a:pt x="1553644" y="592139"/>
                </a:lnTo>
                <a:lnTo>
                  <a:pt x="1555920" y="593274"/>
                </a:lnTo>
                <a:lnTo>
                  <a:pt x="1558196" y="594635"/>
                </a:lnTo>
                <a:lnTo>
                  <a:pt x="1560472" y="596451"/>
                </a:lnTo>
                <a:lnTo>
                  <a:pt x="1562293" y="598267"/>
                </a:lnTo>
                <a:lnTo>
                  <a:pt x="1564342" y="600537"/>
                </a:lnTo>
                <a:lnTo>
                  <a:pt x="1565707" y="602806"/>
                </a:lnTo>
                <a:lnTo>
                  <a:pt x="1567300" y="605303"/>
                </a:lnTo>
                <a:lnTo>
                  <a:pt x="1568666" y="608026"/>
                </a:lnTo>
                <a:lnTo>
                  <a:pt x="1569577" y="610750"/>
                </a:lnTo>
                <a:lnTo>
                  <a:pt x="1570487" y="613927"/>
                </a:lnTo>
                <a:lnTo>
                  <a:pt x="1571170" y="617105"/>
                </a:lnTo>
                <a:lnTo>
                  <a:pt x="1571625" y="620282"/>
                </a:lnTo>
                <a:lnTo>
                  <a:pt x="1571625" y="623687"/>
                </a:lnTo>
                <a:lnTo>
                  <a:pt x="1571625" y="1136851"/>
                </a:lnTo>
                <a:lnTo>
                  <a:pt x="1571625" y="1140256"/>
                </a:lnTo>
                <a:lnTo>
                  <a:pt x="1571170" y="1143433"/>
                </a:lnTo>
                <a:lnTo>
                  <a:pt x="1570487" y="1146838"/>
                </a:lnTo>
                <a:lnTo>
                  <a:pt x="1569577" y="1149788"/>
                </a:lnTo>
                <a:lnTo>
                  <a:pt x="1568666" y="1152512"/>
                </a:lnTo>
                <a:lnTo>
                  <a:pt x="1567300" y="1155462"/>
                </a:lnTo>
                <a:lnTo>
                  <a:pt x="1565707" y="1157959"/>
                </a:lnTo>
                <a:lnTo>
                  <a:pt x="1564342" y="1160229"/>
                </a:lnTo>
                <a:lnTo>
                  <a:pt x="1562293" y="1162498"/>
                </a:lnTo>
                <a:lnTo>
                  <a:pt x="1560472" y="1164314"/>
                </a:lnTo>
                <a:lnTo>
                  <a:pt x="1558196" y="1165903"/>
                </a:lnTo>
                <a:lnTo>
                  <a:pt x="1555920" y="1167492"/>
                </a:lnTo>
                <a:lnTo>
                  <a:pt x="1553644" y="1168399"/>
                </a:lnTo>
                <a:lnTo>
                  <a:pt x="1551140" y="1169307"/>
                </a:lnTo>
                <a:lnTo>
                  <a:pt x="1548636" y="1169761"/>
                </a:lnTo>
                <a:lnTo>
                  <a:pt x="1546133" y="1169988"/>
                </a:lnTo>
                <a:lnTo>
                  <a:pt x="1471932" y="1169988"/>
                </a:lnTo>
                <a:lnTo>
                  <a:pt x="1469201" y="1169761"/>
                </a:lnTo>
                <a:lnTo>
                  <a:pt x="1466697" y="1169307"/>
                </a:lnTo>
                <a:lnTo>
                  <a:pt x="1464193" y="1168399"/>
                </a:lnTo>
                <a:lnTo>
                  <a:pt x="1461917" y="1167492"/>
                </a:lnTo>
                <a:lnTo>
                  <a:pt x="1459641" y="1165903"/>
                </a:lnTo>
                <a:lnTo>
                  <a:pt x="1457593" y="1164314"/>
                </a:lnTo>
                <a:lnTo>
                  <a:pt x="1455544" y="1162498"/>
                </a:lnTo>
                <a:lnTo>
                  <a:pt x="1453496" y="1160229"/>
                </a:lnTo>
                <a:lnTo>
                  <a:pt x="1452130" y="1157959"/>
                </a:lnTo>
                <a:lnTo>
                  <a:pt x="1450537" y="1155462"/>
                </a:lnTo>
                <a:lnTo>
                  <a:pt x="1449399" y="1152512"/>
                </a:lnTo>
                <a:lnTo>
                  <a:pt x="1448261" y="1149788"/>
                </a:lnTo>
                <a:lnTo>
                  <a:pt x="1447350" y="1146838"/>
                </a:lnTo>
                <a:lnTo>
                  <a:pt x="1446667" y="1143433"/>
                </a:lnTo>
                <a:lnTo>
                  <a:pt x="1446212" y="1140256"/>
                </a:lnTo>
                <a:lnTo>
                  <a:pt x="1446212" y="1136851"/>
                </a:lnTo>
                <a:lnTo>
                  <a:pt x="1446212" y="623687"/>
                </a:lnTo>
                <a:lnTo>
                  <a:pt x="1446212" y="620282"/>
                </a:lnTo>
                <a:lnTo>
                  <a:pt x="1446667" y="617105"/>
                </a:lnTo>
                <a:lnTo>
                  <a:pt x="1447350" y="613927"/>
                </a:lnTo>
                <a:lnTo>
                  <a:pt x="1448261" y="610750"/>
                </a:lnTo>
                <a:lnTo>
                  <a:pt x="1449399" y="608026"/>
                </a:lnTo>
                <a:lnTo>
                  <a:pt x="1450537" y="605303"/>
                </a:lnTo>
                <a:lnTo>
                  <a:pt x="1452130" y="602806"/>
                </a:lnTo>
                <a:lnTo>
                  <a:pt x="1453496" y="600537"/>
                </a:lnTo>
                <a:lnTo>
                  <a:pt x="1455544" y="598267"/>
                </a:lnTo>
                <a:lnTo>
                  <a:pt x="1457593" y="596451"/>
                </a:lnTo>
                <a:lnTo>
                  <a:pt x="1459641" y="594635"/>
                </a:lnTo>
                <a:lnTo>
                  <a:pt x="1461917" y="593274"/>
                </a:lnTo>
                <a:lnTo>
                  <a:pt x="1464193" y="592139"/>
                </a:lnTo>
                <a:lnTo>
                  <a:pt x="1466697" y="591231"/>
                </a:lnTo>
                <a:lnTo>
                  <a:pt x="1469201" y="590777"/>
                </a:lnTo>
                <a:lnTo>
                  <a:pt x="1471932" y="590550"/>
                </a:lnTo>
                <a:close/>
                <a:moveTo>
                  <a:pt x="1152617" y="590550"/>
                </a:moveTo>
                <a:lnTo>
                  <a:pt x="1226818" y="590550"/>
                </a:lnTo>
                <a:lnTo>
                  <a:pt x="1229322" y="590777"/>
                </a:lnTo>
                <a:lnTo>
                  <a:pt x="1232053" y="591231"/>
                </a:lnTo>
                <a:lnTo>
                  <a:pt x="1234557" y="592139"/>
                </a:lnTo>
                <a:lnTo>
                  <a:pt x="1236833" y="593274"/>
                </a:lnTo>
                <a:lnTo>
                  <a:pt x="1239109" y="594635"/>
                </a:lnTo>
                <a:lnTo>
                  <a:pt x="1241158" y="596451"/>
                </a:lnTo>
                <a:lnTo>
                  <a:pt x="1242978" y="598267"/>
                </a:lnTo>
                <a:lnTo>
                  <a:pt x="1244799" y="600537"/>
                </a:lnTo>
                <a:lnTo>
                  <a:pt x="1246620" y="602806"/>
                </a:lnTo>
                <a:lnTo>
                  <a:pt x="1248213" y="605303"/>
                </a:lnTo>
                <a:lnTo>
                  <a:pt x="1249352" y="608026"/>
                </a:lnTo>
                <a:lnTo>
                  <a:pt x="1250490" y="610750"/>
                </a:lnTo>
                <a:lnTo>
                  <a:pt x="1251400" y="613927"/>
                </a:lnTo>
                <a:lnTo>
                  <a:pt x="1251855" y="617105"/>
                </a:lnTo>
                <a:lnTo>
                  <a:pt x="1252538" y="620282"/>
                </a:lnTo>
                <a:lnTo>
                  <a:pt x="1252538" y="623687"/>
                </a:lnTo>
                <a:lnTo>
                  <a:pt x="1252538" y="1136851"/>
                </a:lnTo>
                <a:lnTo>
                  <a:pt x="1252538" y="1140256"/>
                </a:lnTo>
                <a:lnTo>
                  <a:pt x="1251855" y="1143433"/>
                </a:lnTo>
                <a:lnTo>
                  <a:pt x="1251400" y="1146838"/>
                </a:lnTo>
                <a:lnTo>
                  <a:pt x="1250490" y="1149788"/>
                </a:lnTo>
                <a:lnTo>
                  <a:pt x="1249352" y="1152512"/>
                </a:lnTo>
                <a:lnTo>
                  <a:pt x="1248213" y="1155462"/>
                </a:lnTo>
                <a:lnTo>
                  <a:pt x="1246620" y="1157959"/>
                </a:lnTo>
                <a:lnTo>
                  <a:pt x="1244799" y="1160229"/>
                </a:lnTo>
                <a:lnTo>
                  <a:pt x="1242978" y="1162498"/>
                </a:lnTo>
                <a:lnTo>
                  <a:pt x="1241158" y="1164314"/>
                </a:lnTo>
                <a:lnTo>
                  <a:pt x="1239109" y="1165903"/>
                </a:lnTo>
                <a:lnTo>
                  <a:pt x="1236833" y="1167492"/>
                </a:lnTo>
                <a:lnTo>
                  <a:pt x="1234557" y="1168399"/>
                </a:lnTo>
                <a:lnTo>
                  <a:pt x="1232053" y="1169307"/>
                </a:lnTo>
                <a:lnTo>
                  <a:pt x="1229322" y="1169761"/>
                </a:lnTo>
                <a:lnTo>
                  <a:pt x="1226818" y="1169988"/>
                </a:lnTo>
                <a:lnTo>
                  <a:pt x="1152617" y="1169988"/>
                </a:lnTo>
                <a:lnTo>
                  <a:pt x="1150114" y="1169761"/>
                </a:lnTo>
                <a:lnTo>
                  <a:pt x="1147610" y="1169307"/>
                </a:lnTo>
                <a:lnTo>
                  <a:pt x="1145106" y="1168399"/>
                </a:lnTo>
                <a:lnTo>
                  <a:pt x="1142830" y="1167492"/>
                </a:lnTo>
                <a:lnTo>
                  <a:pt x="1140554" y="1165903"/>
                </a:lnTo>
                <a:lnTo>
                  <a:pt x="1138278" y="1164314"/>
                </a:lnTo>
                <a:lnTo>
                  <a:pt x="1136457" y="1162498"/>
                </a:lnTo>
                <a:lnTo>
                  <a:pt x="1134409" y="1160229"/>
                </a:lnTo>
                <a:lnTo>
                  <a:pt x="1132815" y="1157959"/>
                </a:lnTo>
                <a:lnTo>
                  <a:pt x="1131450" y="1155462"/>
                </a:lnTo>
                <a:lnTo>
                  <a:pt x="1130084" y="1152512"/>
                </a:lnTo>
                <a:lnTo>
                  <a:pt x="1129174" y="1149788"/>
                </a:lnTo>
                <a:lnTo>
                  <a:pt x="1128036" y="1146838"/>
                </a:lnTo>
                <a:lnTo>
                  <a:pt x="1127580" y="1143433"/>
                </a:lnTo>
                <a:lnTo>
                  <a:pt x="1127125" y="1140256"/>
                </a:lnTo>
                <a:lnTo>
                  <a:pt x="1127125" y="1136851"/>
                </a:lnTo>
                <a:lnTo>
                  <a:pt x="1127125" y="623687"/>
                </a:lnTo>
                <a:lnTo>
                  <a:pt x="1127125" y="620282"/>
                </a:lnTo>
                <a:lnTo>
                  <a:pt x="1127580" y="617105"/>
                </a:lnTo>
                <a:lnTo>
                  <a:pt x="1128036" y="613927"/>
                </a:lnTo>
                <a:lnTo>
                  <a:pt x="1129174" y="610750"/>
                </a:lnTo>
                <a:lnTo>
                  <a:pt x="1130084" y="608026"/>
                </a:lnTo>
                <a:lnTo>
                  <a:pt x="1131450" y="605303"/>
                </a:lnTo>
                <a:lnTo>
                  <a:pt x="1132815" y="602806"/>
                </a:lnTo>
                <a:lnTo>
                  <a:pt x="1134409" y="600537"/>
                </a:lnTo>
                <a:lnTo>
                  <a:pt x="1136457" y="598267"/>
                </a:lnTo>
                <a:lnTo>
                  <a:pt x="1138278" y="596451"/>
                </a:lnTo>
                <a:lnTo>
                  <a:pt x="1140554" y="594635"/>
                </a:lnTo>
                <a:lnTo>
                  <a:pt x="1142830" y="593274"/>
                </a:lnTo>
                <a:lnTo>
                  <a:pt x="1145106" y="592139"/>
                </a:lnTo>
                <a:lnTo>
                  <a:pt x="1147610" y="591231"/>
                </a:lnTo>
                <a:lnTo>
                  <a:pt x="1150114" y="590777"/>
                </a:lnTo>
                <a:lnTo>
                  <a:pt x="1152617" y="590550"/>
                </a:lnTo>
                <a:close/>
                <a:moveTo>
                  <a:pt x="1633857" y="508000"/>
                </a:moveTo>
                <a:lnTo>
                  <a:pt x="1707830" y="508000"/>
                </a:lnTo>
                <a:lnTo>
                  <a:pt x="1710561" y="508227"/>
                </a:lnTo>
                <a:lnTo>
                  <a:pt x="1713065" y="508680"/>
                </a:lnTo>
                <a:lnTo>
                  <a:pt x="1715797" y="509814"/>
                </a:lnTo>
                <a:lnTo>
                  <a:pt x="1718073" y="510947"/>
                </a:lnTo>
                <a:lnTo>
                  <a:pt x="1720349" y="512534"/>
                </a:lnTo>
                <a:lnTo>
                  <a:pt x="1722170" y="514575"/>
                </a:lnTo>
                <a:lnTo>
                  <a:pt x="1724218" y="516842"/>
                </a:lnTo>
                <a:lnTo>
                  <a:pt x="1726039" y="519109"/>
                </a:lnTo>
                <a:lnTo>
                  <a:pt x="1727860" y="521829"/>
                </a:lnTo>
                <a:lnTo>
                  <a:pt x="1729453" y="524550"/>
                </a:lnTo>
                <a:lnTo>
                  <a:pt x="1730591" y="527950"/>
                </a:lnTo>
                <a:lnTo>
                  <a:pt x="1731729" y="531124"/>
                </a:lnTo>
                <a:lnTo>
                  <a:pt x="1732640" y="534752"/>
                </a:lnTo>
                <a:lnTo>
                  <a:pt x="1733095" y="538152"/>
                </a:lnTo>
                <a:lnTo>
                  <a:pt x="1733550" y="542006"/>
                </a:lnTo>
                <a:lnTo>
                  <a:pt x="1733550" y="545860"/>
                </a:lnTo>
                <a:lnTo>
                  <a:pt x="1733550" y="1132128"/>
                </a:lnTo>
                <a:lnTo>
                  <a:pt x="1733550" y="1135982"/>
                </a:lnTo>
                <a:lnTo>
                  <a:pt x="1733095" y="1139836"/>
                </a:lnTo>
                <a:lnTo>
                  <a:pt x="1732640" y="1143463"/>
                </a:lnTo>
                <a:lnTo>
                  <a:pt x="1731729" y="1146864"/>
                </a:lnTo>
                <a:lnTo>
                  <a:pt x="1730591" y="1150038"/>
                </a:lnTo>
                <a:lnTo>
                  <a:pt x="1729453" y="1153438"/>
                </a:lnTo>
                <a:lnTo>
                  <a:pt x="1727860" y="1156159"/>
                </a:lnTo>
                <a:lnTo>
                  <a:pt x="1726039" y="1158879"/>
                </a:lnTo>
                <a:lnTo>
                  <a:pt x="1724218" y="1161373"/>
                </a:lnTo>
                <a:lnTo>
                  <a:pt x="1722170" y="1163414"/>
                </a:lnTo>
                <a:lnTo>
                  <a:pt x="1720349" y="1165454"/>
                </a:lnTo>
                <a:lnTo>
                  <a:pt x="1718073" y="1167041"/>
                </a:lnTo>
                <a:lnTo>
                  <a:pt x="1715797" y="1168174"/>
                </a:lnTo>
                <a:lnTo>
                  <a:pt x="1713065" y="1169308"/>
                </a:lnTo>
                <a:lnTo>
                  <a:pt x="1710561" y="1169761"/>
                </a:lnTo>
                <a:lnTo>
                  <a:pt x="1707830" y="1169988"/>
                </a:lnTo>
                <a:lnTo>
                  <a:pt x="1633857" y="1169988"/>
                </a:lnTo>
                <a:lnTo>
                  <a:pt x="1631353" y="1169761"/>
                </a:lnTo>
                <a:lnTo>
                  <a:pt x="1628850" y="1169308"/>
                </a:lnTo>
                <a:lnTo>
                  <a:pt x="1626346" y="1168174"/>
                </a:lnTo>
                <a:lnTo>
                  <a:pt x="1624070" y="1167041"/>
                </a:lnTo>
                <a:lnTo>
                  <a:pt x="1621794" y="1165454"/>
                </a:lnTo>
                <a:lnTo>
                  <a:pt x="1619518" y="1163414"/>
                </a:lnTo>
                <a:lnTo>
                  <a:pt x="1617469" y="1161373"/>
                </a:lnTo>
                <a:lnTo>
                  <a:pt x="1615648" y="1158879"/>
                </a:lnTo>
                <a:lnTo>
                  <a:pt x="1614055" y="1156159"/>
                </a:lnTo>
                <a:lnTo>
                  <a:pt x="1612689" y="1153438"/>
                </a:lnTo>
                <a:lnTo>
                  <a:pt x="1611324" y="1150038"/>
                </a:lnTo>
                <a:lnTo>
                  <a:pt x="1610186" y="1146864"/>
                </a:lnTo>
                <a:lnTo>
                  <a:pt x="1609275" y="1143463"/>
                </a:lnTo>
                <a:lnTo>
                  <a:pt x="1608820" y="1139836"/>
                </a:lnTo>
                <a:lnTo>
                  <a:pt x="1608365" y="1135982"/>
                </a:lnTo>
                <a:lnTo>
                  <a:pt x="1608137" y="1132128"/>
                </a:lnTo>
                <a:lnTo>
                  <a:pt x="1608137" y="545860"/>
                </a:lnTo>
                <a:lnTo>
                  <a:pt x="1608365" y="542006"/>
                </a:lnTo>
                <a:lnTo>
                  <a:pt x="1608820" y="538152"/>
                </a:lnTo>
                <a:lnTo>
                  <a:pt x="1609275" y="534752"/>
                </a:lnTo>
                <a:lnTo>
                  <a:pt x="1610186" y="531124"/>
                </a:lnTo>
                <a:lnTo>
                  <a:pt x="1611324" y="527950"/>
                </a:lnTo>
                <a:lnTo>
                  <a:pt x="1612689" y="524550"/>
                </a:lnTo>
                <a:lnTo>
                  <a:pt x="1614055" y="521829"/>
                </a:lnTo>
                <a:lnTo>
                  <a:pt x="1615648" y="519109"/>
                </a:lnTo>
                <a:lnTo>
                  <a:pt x="1617469" y="516842"/>
                </a:lnTo>
                <a:lnTo>
                  <a:pt x="1619518" y="514575"/>
                </a:lnTo>
                <a:lnTo>
                  <a:pt x="1621794" y="512534"/>
                </a:lnTo>
                <a:lnTo>
                  <a:pt x="1624070" y="510947"/>
                </a:lnTo>
                <a:lnTo>
                  <a:pt x="1626346" y="509814"/>
                </a:lnTo>
                <a:lnTo>
                  <a:pt x="1628850" y="508680"/>
                </a:lnTo>
                <a:lnTo>
                  <a:pt x="1631353" y="508227"/>
                </a:lnTo>
                <a:lnTo>
                  <a:pt x="1633857" y="508000"/>
                </a:lnTo>
                <a:close/>
                <a:moveTo>
                  <a:pt x="1501548" y="319088"/>
                </a:moveTo>
                <a:lnTo>
                  <a:pt x="1733323" y="319088"/>
                </a:lnTo>
                <a:lnTo>
                  <a:pt x="1733323" y="319316"/>
                </a:lnTo>
                <a:lnTo>
                  <a:pt x="1733550" y="319316"/>
                </a:lnTo>
                <a:lnTo>
                  <a:pt x="1733550" y="464215"/>
                </a:lnTo>
                <a:lnTo>
                  <a:pt x="1637620" y="464215"/>
                </a:lnTo>
                <a:lnTo>
                  <a:pt x="1637620" y="418038"/>
                </a:lnTo>
                <a:lnTo>
                  <a:pt x="1318759" y="617303"/>
                </a:lnTo>
                <a:lnTo>
                  <a:pt x="1250723" y="574766"/>
                </a:lnTo>
                <a:lnTo>
                  <a:pt x="1253444" y="573174"/>
                </a:lnTo>
                <a:lnTo>
                  <a:pt x="1146628" y="506525"/>
                </a:lnTo>
                <a:lnTo>
                  <a:pt x="844096" y="695326"/>
                </a:lnTo>
                <a:lnTo>
                  <a:pt x="776287" y="653016"/>
                </a:lnTo>
                <a:lnTo>
                  <a:pt x="1147082" y="421450"/>
                </a:lnTo>
                <a:lnTo>
                  <a:pt x="1215118" y="463533"/>
                </a:lnTo>
                <a:lnTo>
                  <a:pt x="1214437" y="464215"/>
                </a:lnTo>
                <a:lnTo>
                  <a:pt x="1321253" y="530637"/>
                </a:lnTo>
                <a:lnTo>
                  <a:pt x="1564368" y="379141"/>
                </a:lnTo>
                <a:lnTo>
                  <a:pt x="1501548" y="379141"/>
                </a:lnTo>
                <a:lnTo>
                  <a:pt x="1501548" y="319088"/>
                </a:lnTo>
                <a:close/>
                <a:moveTo>
                  <a:pt x="229507" y="91395"/>
                </a:moveTo>
                <a:lnTo>
                  <a:pt x="225651" y="91621"/>
                </a:lnTo>
                <a:lnTo>
                  <a:pt x="221796" y="91848"/>
                </a:lnTo>
                <a:lnTo>
                  <a:pt x="218394" y="92075"/>
                </a:lnTo>
                <a:lnTo>
                  <a:pt x="214539" y="92755"/>
                </a:lnTo>
                <a:lnTo>
                  <a:pt x="210910" y="93662"/>
                </a:lnTo>
                <a:lnTo>
                  <a:pt x="207509" y="94570"/>
                </a:lnTo>
                <a:lnTo>
                  <a:pt x="204107" y="95704"/>
                </a:lnTo>
                <a:lnTo>
                  <a:pt x="200705" y="96837"/>
                </a:lnTo>
                <a:lnTo>
                  <a:pt x="197303" y="98198"/>
                </a:lnTo>
                <a:lnTo>
                  <a:pt x="194355" y="99559"/>
                </a:lnTo>
                <a:lnTo>
                  <a:pt x="191407" y="101373"/>
                </a:lnTo>
                <a:lnTo>
                  <a:pt x="188232" y="103187"/>
                </a:lnTo>
                <a:lnTo>
                  <a:pt x="185284" y="105002"/>
                </a:lnTo>
                <a:lnTo>
                  <a:pt x="182562" y="107270"/>
                </a:lnTo>
                <a:lnTo>
                  <a:pt x="179614" y="109311"/>
                </a:lnTo>
                <a:lnTo>
                  <a:pt x="177119" y="111579"/>
                </a:lnTo>
                <a:lnTo>
                  <a:pt x="174851" y="114073"/>
                </a:lnTo>
                <a:lnTo>
                  <a:pt x="172357" y="116568"/>
                </a:lnTo>
                <a:lnTo>
                  <a:pt x="170316" y="119062"/>
                </a:lnTo>
                <a:lnTo>
                  <a:pt x="168275" y="121784"/>
                </a:lnTo>
                <a:lnTo>
                  <a:pt x="166460" y="124505"/>
                </a:lnTo>
                <a:lnTo>
                  <a:pt x="164646" y="127454"/>
                </a:lnTo>
                <a:lnTo>
                  <a:pt x="162832" y="130402"/>
                </a:lnTo>
                <a:lnTo>
                  <a:pt x="161471" y="133350"/>
                </a:lnTo>
                <a:lnTo>
                  <a:pt x="160110" y="136525"/>
                </a:lnTo>
                <a:lnTo>
                  <a:pt x="158976" y="139700"/>
                </a:lnTo>
                <a:lnTo>
                  <a:pt x="158069" y="143102"/>
                </a:lnTo>
                <a:lnTo>
                  <a:pt x="156935" y="146277"/>
                </a:lnTo>
                <a:lnTo>
                  <a:pt x="156482" y="149679"/>
                </a:lnTo>
                <a:lnTo>
                  <a:pt x="156028" y="153080"/>
                </a:lnTo>
                <a:lnTo>
                  <a:pt x="155801" y="156709"/>
                </a:lnTo>
                <a:lnTo>
                  <a:pt x="155801" y="160111"/>
                </a:lnTo>
                <a:lnTo>
                  <a:pt x="155801" y="1330098"/>
                </a:lnTo>
                <a:lnTo>
                  <a:pt x="155801" y="1333500"/>
                </a:lnTo>
                <a:lnTo>
                  <a:pt x="156028" y="1337129"/>
                </a:lnTo>
                <a:lnTo>
                  <a:pt x="156482" y="1340531"/>
                </a:lnTo>
                <a:lnTo>
                  <a:pt x="156935" y="1343932"/>
                </a:lnTo>
                <a:lnTo>
                  <a:pt x="158069" y="1347561"/>
                </a:lnTo>
                <a:lnTo>
                  <a:pt x="158976" y="1350509"/>
                </a:lnTo>
                <a:lnTo>
                  <a:pt x="160110" y="1353684"/>
                </a:lnTo>
                <a:lnTo>
                  <a:pt x="161471" y="1357086"/>
                </a:lnTo>
                <a:lnTo>
                  <a:pt x="162832" y="1360034"/>
                </a:lnTo>
                <a:lnTo>
                  <a:pt x="164646" y="1362756"/>
                </a:lnTo>
                <a:lnTo>
                  <a:pt x="166460" y="1365931"/>
                </a:lnTo>
                <a:lnTo>
                  <a:pt x="168275" y="1368652"/>
                </a:lnTo>
                <a:lnTo>
                  <a:pt x="170316" y="1371373"/>
                </a:lnTo>
                <a:lnTo>
                  <a:pt x="172357" y="1373868"/>
                </a:lnTo>
                <a:lnTo>
                  <a:pt x="174851" y="1376590"/>
                </a:lnTo>
                <a:lnTo>
                  <a:pt x="177119" y="1378857"/>
                </a:lnTo>
                <a:lnTo>
                  <a:pt x="179614" y="1381125"/>
                </a:lnTo>
                <a:lnTo>
                  <a:pt x="182562" y="1383393"/>
                </a:lnTo>
                <a:lnTo>
                  <a:pt x="185284" y="1385207"/>
                </a:lnTo>
                <a:lnTo>
                  <a:pt x="188232" y="1387248"/>
                </a:lnTo>
                <a:lnTo>
                  <a:pt x="191407" y="1389063"/>
                </a:lnTo>
                <a:lnTo>
                  <a:pt x="194355" y="1390650"/>
                </a:lnTo>
                <a:lnTo>
                  <a:pt x="197303" y="1392238"/>
                </a:lnTo>
                <a:lnTo>
                  <a:pt x="200705" y="1393598"/>
                </a:lnTo>
                <a:lnTo>
                  <a:pt x="204107" y="1394959"/>
                </a:lnTo>
                <a:lnTo>
                  <a:pt x="207509" y="1395866"/>
                </a:lnTo>
                <a:lnTo>
                  <a:pt x="210910" y="1397000"/>
                </a:lnTo>
                <a:lnTo>
                  <a:pt x="214539" y="1397681"/>
                </a:lnTo>
                <a:lnTo>
                  <a:pt x="218394" y="1398134"/>
                </a:lnTo>
                <a:lnTo>
                  <a:pt x="221796" y="1398588"/>
                </a:lnTo>
                <a:lnTo>
                  <a:pt x="225651" y="1399041"/>
                </a:lnTo>
                <a:lnTo>
                  <a:pt x="229507" y="1399041"/>
                </a:lnTo>
                <a:lnTo>
                  <a:pt x="2280330" y="1399041"/>
                </a:lnTo>
                <a:lnTo>
                  <a:pt x="2284186" y="1399041"/>
                </a:lnTo>
                <a:lnTo>
                  <a:pt x="2288041" y="1398588"/>
                </a:lnTo>
                <a:lnTo>
                  <a:pt x="2291670" y="1398134"/>
                </a:lnTo>
                <a:lnTo>
                  <a:pt x="2295298" y="1397681"/>
                </a:lnTo>
                <a:lnTo>
                  <a:pt x="2299154" y="1397000"/>
                </a:lnTo>
                <a:lnTo>
                  <a:pt x="2302555" y="1395866"/>
                </a:lnTo>
                <a:lnTo>
                  <a:pt x="2305957" y="1394959"/>
                </a:lnTo>
                <a:lnTo>
                  <a:pt x="2309359" y="1393598"/>
                </a:lnTo>
                <a:lnTo>
                  <a:pt x="2312534" y="1392238"/>
                </a:lnTo>
                <a:lnTo>
                  <a:pt x="2315709" y="1390650"/>
                </a:lnTo>
                <a:lnTo>
                  <a:pt x="2318884" y="1389063"/>
                </a:lnTo>
                <a:lnTo>
                  <a:pt x="2321832" y="1387248"/>
                </a:lnTo>
                <a:lnTo>
                  <a:pt x="2324780" y="1385207"/>
                </a:lnTo>
                <a:lnTo>
                  <a:pt x="2327502" y="1383393"/>
                </a:lnTo>
                <a:lnTo>
                  <a:pt x="2330223" y="1381125"/>
                </a:lnTo>
                <a:lnTo>
                  <a:pt x="2332945" y="1378857"/>
                </a:lnTo>
                <a:lnTo>
                  <a:pt x="2335213" y="1376590"/>
                </a:lnTo>
                <a:lnTo>
                  <a:pt x="2337707" y="1373868"/>
                </a:lnTo>
                <a:lnTo>
                  <a:pt x="2339748" y="1371373"/>
                </a:lnTo>
                <a:lnTo>
                  <a:pt x="2341789" y="1368652"/>
                </a:lnTo>
                <a:lnTo>
                  <a:pt x="2343830" y="1365931"/>
                </a:lnTo>
                <a:lnTo>
                  <a:pt x="2345418" y="1362756"/>
                </a:lnTo>
                <a:lnTo>
                  <a:pt x="2347232" y="1360034"/>
                </a:lnTo>
                <a:lnTo>
                  <a:pt x="2348593" y="1357086"/>
                </a:lnTo>
                <a:lnTo>
                  <a:pt x="2350180" y="1353684"/>
                </a:lnTo>
                <a:lnTo>
                  <a:pt x="2351088" y="1350509"/>
                </a:lnTo>
                <a:lnTo>
                  <a:pt x="2351995" y="1347561"/>
                </a:lnTo>
                <a:lnTo>
                  <a:pt x="2352902" y="1343932"/>
                </a:lnTo>
                <a:lnTo>
                  <a:pt x="2353582" y="1340531"/>
                </a:lnTo>
                <a:lnTo>
                  <a:pt x="2354036" y="1337129"/>
                </a:lnTo>
                <a:lnTo>
                  <a:pt x="2354263" y="1333500"/>
                </a:lnTo>
                <a:lnTo>
                  <a:pt x="2354263" y="1330098"/>
                </a:lnTo>
                <a:lnTo>
                  <a:pt x="2354263" y="160111"/>
                </a:lnTo>
                <a:lnTo>
                  <a:pt x="2354263" y="156709"/>
                </a:lnTo>
                <a:lnTo>
                  <a:pt x="2354036" y="153080"/>
                </a:lnTo>
                <a:lnTo>
                  <a:pt x="2353582" y="149679"/>
                </a:lnTo>
                <a:lnTo>
                  <a:pt x="2352902" y="146277"/>
                </a:lnTo>
                <a:lnTo>
                  <a:pt x="2351995" y="143102"/>
                </a:lnTo>
                <a:lnTo>
                  <a:pt x="2351088" y="139700"/>
                </a:lnTo>
                <a:lnTo>
                  <a:pt x="2350180" y="136525"/>
                </a:lnTo>
                <a:lnTo>
                  <a:pt x="2348593" y="133350"/>
                </a:lnTo>
                <a:lnTo>
                  <a:pt x="2347232" y="130402"/>
                </a:lnTo>
                <a:lnTo>
                  <a:pt x="2345418" y="127454"/>
                </a:lnTo>
                <a:lnTo>
                  <a:pt x="2343830" y="124505"/>
                </a:lnTo>
                <a:lnTo>
                  <a:pt x="2341789" y="121784"/>
                </a:lnTo>
                <a:lnTo>
                  <a:pt x="2339748" y="119062"/>
                </a:lnTo>
                <a:lnTo>
                  <a:pt x="2337707" y="116568"/>
                </a:lnTo>
                <a:lnTo>
                  <a:pt x="2335213" y="114073"/>
                </a:lnTo>
                <a:lnTo>
                  <a:pt x="2332945" y="111579"/>
                </a:lnTo>
                <a:lnTo>
                  <a:pt x="2330223" y="109311"/>
                </a:lnTo>
                <a:lnTo>
                  <a:pt x="2327502" y="107270"/>
                </a:lnTo>
                <a:lnTo>
                  <a:pt x="2324780" y="105002"/>
                </a:lnTo>
                <a:lnTo>
                  <a:pt x="2321832" y="103187"/>
                </a:lnTo>
                <a:lnTo>
                  <a:pt x="2318884" y="101373"/>
                </a:lnTo>
                <a:lnTo>
                  <a:pt x="2315709" y="99559"/>
                </a:lnTo>
                <a:lnTo>
                  <a:pt x="2312534" y="98198"/>
                </a:lnTo>
                <a:lnTo>
                  <a:pt x="2309359" y="96837"/>
                </a:lnTo>
                <a:lnTo>
                  <a:pt x="2305957" y="95704"/>
                </a:lnTo>
                <a:lnTo>
                  <a:pt x="2302555" y="94570"/>
                </a:lnTo>
                <a:lnTo>
                  <a:pt x="2299154" y="93662"/>
                </a:lnTo>
                <a:lnTo>
                  <a:pt x="2295298" y="92755"/>
                </a:lnTo>
                <a:lnTo>
                  <a:pt x="2291670" y="92075"/>
                </a:lnTo>
                <a:lnTo>
                  <a:pt x="2288041" y="91848"/>
                </a:lnTo>
                <a:lnTo>
                  <a:pt x="2284186" y="91621"/>
                </a:lnTo>
                <a:lnTo>
                  <a:pt x="2280330" y="91395"/>
                </a:lnTo>
                <a:lnTo>
                  <a:pt x="229507" y="91395"/>
                </a:lnTo>
                <a:close/>
                <a:moveTo>
                  <a:pt x="81642" y="0"/>
                </a:moveTo>
                <a:lnTo>
                  <a:pt x="86178" y="0"/>
                </a:lnTo>
                <a:lnTo>
                  <a:pt x="2424113" y="0"/>
                </a:lnTo>
                <a:lnTo>
                  <a:pt x="2428648" y="0"/>
                </a:lnTo>
                <a:lnTo>
                  <a:pt x="2432730" y="227"/>
                </a:lnTo>
                <a:lnTo>
                  <a:pt x="2436813" y="680"/>
                </a:lnTo>
                <a:lnTo>
                  <a:pt x="2441122" y="1361"/>
                </a:lnTo>
                <a:lnTo>
                  <a:pt x="2445204" y="2268"/>
                </a:lnTo>
                <a:lnTo>
                  <a:pt x="2449286" y="3402"/>
                </a:lnTo>
                <a:lnTo>
                  <a:pt x="2452914" y="4536"/>
                </a:lnTo>
                <a:lnTo>
                  <a:pt x="2456770" y="5896"/>
                </a:lnTo>
                <a:lnTo>
                  <a:pt x="2460625" y="7484"/>
                </a:lnTo>
                <a:lnTo>
                  <a:pt x="2464480" y="9298"/>
                </a:lnTo>
                <a:lnTo>
                  <a:pt x="2467882" y="11339"/>
                </a:lnTo>
                <a:lnTo>
                  <a:pt x="2471284" y="13380"/>
                </a:lnTo>
                <a:lnTo>
                  <a:pt x="2474459" y="15421"/>
                </a:lnTo>
                <a:lnTo>
                  <a:pt x="2477861" y="17916"/>
                </a:lnTo>
                <a:lnTo>
                  <a:pt x="2480809" y="20184"/>
                </a:lnTo>
                <a:lnTo>
                  <a:pt x="2483757" y="22905"/>
                </a:lnTo>
                <a:lnTo>
                  <a:pt x="2486479" y="25400"/>
                </a:lnTo>
                <a:lnTo>
                  <a:pt x="2489200" y="28348"/>
                </a:lnTo>
                <a:lnTo>
                  <a:pt x="2491695" y="31296"/>
                </a:lnTo>
                <a:lnTo>
                  <a:pt x="2493963" y="34471"/>
                </a:lnTo>
                <a:lnTo>
                  <a:pt x="2496230" y="37646"/>
                </a:lnTo>
                <a:lnTo>
                  <a:pt x="2498272" y="40821"/>
                </a:lnTo>
                <a:lnTo>
                  <a:pt x="2499859" y="44450"/>
                </a:lnTo>
                <a:lnTo>
                  <a:pt x="2501673" y="47625"/>
                </a:lnTo>
                <a:lnTo>
                  <a:pt x="2503261" y="51480"/>
                </a:lnTo>
                <a:lnTo>
                  <a:pt x="2504395" y="54882"/>
                </a:lnTo>
                <a:lnTo>
                  <a:pt x="2505755" y="58737"/>
                </a:lnTo>
                <a:lnTo>
                  <a:pt x="2506663" y="62593"/>
                </a:lnTo>
                <a:lnTo>
                  <a:pt x="2507343" y="66221"/>
                </a:lnTo>
                <a:lnTo>
                  <a:pt x="2508023" y="70304"/>
                </a:lnTo>
                <a:lnTo>
                  <a:pt x="2508250" y="74159"/>
                </a:lnTo>
                <a:lnTo>
                  <a:pt x="2508250" y="78241"/>
                </a:lnTo>
                <a:lnTo>
                  <a:pt x="2508250" y="1411968"/>
                </a:lnTo>
                <a:lnTo>
                  <a:pt x="2508250" y="1416050"/>
                </a:lnTo>
                <a:lnTo>
                  <a:pt x="2508023" y="1420132"/>
                </a:lnTo>
                <a:lnTo>
                  <a:pt x="2507343" y="1423988"/>
                </a:lnTo>
                <a:lnTo>
                  <a:pt x="2506663" y="1427616"/>
                </a:lnTo>
                <a:lnTo>
                  <a:pt x="2505755" y="1431472"/>
                </a:lnTo>
                <a:lnTo>
                  <a:pt x="2504395" y="1435327"/>
                </a:lnTo>
                <a:lnTo>
                  <a:pt x="2503261" y="1439182"/>
                </a:lnTo>
                <a:lnTo>
                  <a:pt x="2501673" y="1442584"/>
                </a:lnTo>
                <a:lnTo>
                  <a:pt x="2499859" y="1446213"/>
                </a:lnTo>
                <a:lnTo>
                  <a:pt x="2498272" y="1449388"/>
                </a:lnTo>
                <a:lnTo>
                  <a:pt x="2496230" y="1452790"/>
                </a:lnTo>
                <a:lnTo>
                  <a:pt x="2493963" y="1455965"/>
                </a:lnTo>
                <a:lnTo>
                  <a:pt x="2491695" y="1458913"/>
                </a:lnTo>
                <a:lnTo>
                  <a:pt x="2489200" y="1462088"/>
                </a:lnTo>
                <a:lnTo>
                  <a:pt x="2486479" y="1464809"/>
                </a:lnTo>
                <a:lnTo>
                  <a:pt x="2483757" y="1467531"/>
                </a:lnTo>
                <a:lnTo>
                  <a:pt x="2480809" y="1470025"/>
                </a:lnTo>
                <a:lnTo>
                  <a:pt x="2477861" y="1472747"/>
                </a:lnTo>
                <a:lnTo>
                  <a:pt x="2474459" y="1475015"/>
                </a:lnTo>
                <a:lnTo>
                  <a:pt x="2471284" y="1477282"/>
                </a:lnTo>
                <a:lnTo>
                  <a:pt x="2467882" y="1479097"/>
                </a:lnTo>
                <a:lnTo>
                  <a:pt x="2464480" y="1480911"/>
                </a:lnTo>
                <a:lnTo>
                  <a:pt x="2460625" y="1482725"/>
                </a:lnTo>
                <a:lnTo>
                  <a:pt x="2456770" y="1484313"/>
                </a:lnTo>
                <a:lnTo>
                  <a:pt x="2452914" y="1485674"/>
                </a:lnTo>
                <a:lnTo>
                  <a:pt x="2449286" y="1487034"/>
                </a:lnTo>
                <a:lnTo>
                  <a:pt x="2445204" y="1487941"/>
                </a:lnTo>
                <a:lnTo>
                  <a:pt x="2441122" y="1488849"/>
                </a:lnTo>
                <a:lnTo>
                  <a:pt x="2436813" y="1489529"/>
                </a:lnTo>
                <a:lnTo>
                  <a:pt x="2432730" y="1489982"/>
                </a:lnTo>
                <a:lnTo>
                  <a:pt x="2428648" y="1490209"/>
                </a:lnTo>
                <a:lnTo>
                  <a:pt x="2424113" y="1490663"/>
                </a:lnTo>
                <a:lnTo>
                  <a:pt x="86178" y="1490663"/>
                </a:lnTo>
                <a:lnTo>
                  <a:pt x="81642" y="1490209"/>
                </a:lnTo>
                <a:lnTo>
                  <a:pt x="77333" y="1489982"/>
                </a:lnTo>
                <a:lnTo>
                  <a:pt x="73251" y="1489529"/>
                </a:lnTo>
                <a:lnTo>
                  <a:pt x="68942" y="1488849"/>
                </a:lnTo>
                <a:lnTo>
                  <a:pt x="64860" y="1487941"/>
                </a:lnTo>
                <a:lnTo>
                  <a:pt x="60778" y="1487034"/>
                </a:lnTo>
                <a:lnTo>
                  <a:pt x="57150" y="1485674"/>
                </a:lnTo>
                <a:lnTo>
                  <a:pt x="53294" y="1484313"/>
                </a:lnTo>
                <a:lnTo>
                  <a:pt x="49439" y="1482725"/>
                </a:lnTo>
                <a:lnTo>
                  <a:pt x="45810" y="1480911"/>
                </a:lnTo>
                <a:lnTo>
                  <a:pt x="42182" y="1479097"/>
                </a:lnTo>
                <a:lnTo>
                  <a:pt x="39007" y="1477282"/>
                </a:lnTo>
                <a:lnTo>
                  <a:pt x="35605" y="1475015"/>
                </a:lnTo>
                <a:lnTo>
                  <a:pt x="32430" y="1472747"/>
                </a:lnTo>
                <a:lnTo>
                  <a:pt x="29255" y="1470025"/>
                </a:lnTo>
                <a:lnTo>
                  <a:pt x="26307" y="1467531"/>
                </a:lnTo>
                <a:lnTo>
                  <a:pt x="23585" y="1464809"/>
                </a:lnTo>
                <a:lnTo>
                  <a:pt x="21091" y="1462088"/>
                </a:lnTo>
                <a:lnTo>
                  <a:pt x="18596" y="1458913"/>
                </a:lnTo>
                <a:lnTo>
                  <a:pt x="16101" y="1455965"/>
                </a:lnTo>
                <a:lnTo>
                  <a:pt x="13833" y="1452790"/>
                </a:lnTo>
                <a:lnTo>
                  <a:pt x="12019" y="1449388"/>
                </a:lnTo>
                <a:lnTo>
                  <a:pt x="9978" y="1446213"/>
                </a:lnTo>
                <a:lnTo>
                  <a:pt x="8391" y="1442584"/>
                </a:lnTo>
                <a:lnTo>
                  <a:pt x="6803" y="1439182"/>
                </a:lnTo>
                <a:lnTo>
                  <a:pt x="5442" y="1435327"/>
                </a:lnTo>
                <a:lnTo>
                  <a:pt x="4308" y="1431472"/>
                </a:lnTo>
                <a:lnTo>
                  <a:pt x="3401" y="1427616"/>
                </a:lnTo>
                <a:lnTo>
                  <a:pt x="2494" y="1423988"/>
                </a:lnTo>
                <a:lnTo>
                  <a:pt x="2041" y="1420132"/>
                </a:lnTo>
                <a:lnTo>
                  <a:pt x="1814" y="1416050"/>
                </a:lnTo>
                <a:lnTo>
                  <a:pt x="1587" y="1411968"/>
                </a:lnTo>
                <a:lnTo>
                  <a:pt x="1587" y="78241"/>
                </a:lnTo>
                <a:lnTo>
                  <a:pt x="1814" y="74159"/>
                </a:lnTo>
                <a:lnTo>
                  <a:pt x="2041" y="70304"/>
                </a:lnTo>
                <a:lnTo>
                  <a:pt x="2494" y="66221"/>
                </a:lnTo>
                <a:lnTo>
                  <a:pt x="3401" y="62593"/>
                </a:lnTo>
                <a:lnTo>
                  <a:pt x="4308" y="58737"/>
                </a:lnTo>
                <a:lnTo>
                  <a:pt x="5442" y="54882"/>
                </a:lnTo>
                <a:lnTo>
                  <a:pt x="6803" y="51480"/>
                </a:lnTo>
                <a:lnTo>
                  <a:pt x="8391" y="47625"/>
                </a:lnTo>
                <a:lnTo>
                  <a:pt x="9978" y="44450"/>
                </a:lnTo>
                <a:lnTo>
                  <a:pt x="12019" y="40821"/>
                </a:lnTo>
                <a:lnTo>
                  <a:pt x="13833" y="37646"/>
                </a:lnTo>
                <a:lnTo>
                  <a:pt x="16101" y="34471"/>
                </a:lnTo>
                <a:lnTo>
                  <a:pt x="18596" y="31296"/>
                </a:lnTo>
                <a:lnTo>
                  <a:pt x="21091" y="28348"/>
                </a:lnTo>
                <a:lnTo>
                  <a:pt x="23585" y="25400"/>
                </a:lnTo>
                <a:lnTo>
                  <a:pt x="26307" y="22905"/>
                </a:lnTo>
                <a:lnTo>
                  <a:pt x="29255" y="20184"/>
                </a:lnTo>
                <a:lnTo>
                  <a:pt x="32430" y="17916"/>
                </a:lnTo>
                <a:lnTo>
                  <a:pt x="35605" y="15421"/>
                </a:lnTo>
                <a:lnTo>
                  <a:pt x="39007" y="13380"/>
                </a:lnTo>
                <a:lnTo>
                  <a:pt x="42182" y="11339"/>
                </a:lnTo>
                <a:lnTo>
                  <a:pt x="45810" y="9298"/>
                </a:lnTo>
                <a:lnTo>
                  <a:pt x="49439" y="7484"/>
                </a:lnTo>
                <a:lnTo>
                  <a:pt x="53294" y="5896"/>
                </a:lnTo>
                <a:lnTo>
                  <a:pt x="57150" y="4536"/>
                </a:lnTo>
                <a:lnTo>
                  <a:pt x="60778" y="3402"/>
                </a:lnTo>
                <a:lnTo>
                  <a:pt x="64860" y="2268"/>
                </a:lnTo>
                <a:lnTo>
                  <a:pt x="68942" y="1361"/>
                </a:lnTo>
                <a:lnTo>
                  <a:pt x="73251" y="680"/>
                </a:lnTo>
                <a:lnTo>
                  <a:pt x="77333" y="227"/>
                </a:lnTo>
                <a:lnTo>
                  <a:pt x="81642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15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全字库正楷体" panose="02010604000101010101" pitchFamily="2" charset="-122"/>
            </a:endParaRPr>
          </a:p>
        </p:txBody>
      </p:sp>
      <p:sp>
        <p:nvSpPr>
          <p:cNvPr id="19" name="MH_Other_10"/>
          <p:cNvSpPr/>
          <p:nvPr>
            <p:custDataLst>
              <p:tags r:id="rId2"/>
            </p:custDataLst>
          </p:nvPr>
        </p:nvSpPr>
        <p:spPr>
          <a:xfrm>
            <a:off x="2683071" y="1694082"/>
            <a:ext cx="270510" cy="367665"/>
          </a:xfrm>
          <a:custGeom>
            <a:avLst/>
            <a:gdLst/>
            <a:ahLst/>
            <a:cxnLst/>
            <a:rect l="l" t="t" r="r" b="b"/>
            <a:pathLst>
              <a:path w="1674290" h="2018114">
                <a:moveTo>
                  <a:pt x="307141" y="691642"/>
                </a:moveTo>
                <a:lnTo>
                  <a:pt x="1378912" y="691642"/>
                </a:lnTo>
                <a:lnTo>
                  <a:pt x="1369387" y="1458335"/>
                </a:lnTo>
                <a:cubicBezTo>
                  <a:pt x="1369387" y="1541769"/>
                  <a:pt x="1301750" y="1609406"/>
                  <a:pt x="1218316" y="1609406"/>
                </a:cubicBezTo>
                <a:lnTo>
                  <a:pt x="1158892" y="1609406"/>
                </a:lnTo>
                <a:lnTo>
                  <a:pt x="1158892" y="1898352"/>
                </a:lnTo>
                <a:cubicBezTo>
                  <a:pt x="1158892" y="1964495"/>
                  <a:pt x="1105273" y="2018114"/>
                  <a:pt x="1039130" y="2018114"/>
                </a:cubicBezTo>
                <a:cubicBezTo>
                  <a:pt x="972987" y="2018114"/>
                  <a:pt x="919368" y="1964495"/>
                  <a:pt x="919368" y="1898352"/>
                </a:cubicBezTo>
                <a:lnTo>
                  <a:pt x="919368" y="1609406"/>
                </a:lnTo>
                <a:lnTo>
                  <a:pt x="765901" y="1609406"/>
                </a:lnTo>
                <a:lnTo>
                  <a:pt x="765901" y="1898351"/>
                </a:lnTo>
                <a:cubicBezTo>
                  <a:pt x="765901" y="1964494"/>
                  <a:pt x="712282" y="2018113"/>
                  <a:pt x="646139" y="2018113"/>
                </a:cubicBezTo>
                <a:cubicBezTo>
                  <a:pt x="579996" y="2018113"/>
                  <a:pt x="526377" y="1964494"/>
                  <a:pt x="526377" y="1898351"/>
                </a:cubicBezTo>
                <a:lnTo>
                  <a:pt x="526377" y="1609406"/>
                </a:lnTo>
                <a:lnTo>
                  <a:pt x="458213" y="1609406"/>
                </a:lnTo>
                <a:cubicBezTo>
                  <a:pt x="374779" y="1609406"/>
                  <a:pt x="307141" y="1541769"/>
                  <a:pt x="307141" y="1458335"/>
                </a:cubicBezTo>
                <a:lnTo>
                  <a:pt x="307141" y="1156202"/>
                </a:lnTo>
                <a:lnTo>
                  <a:pt x="307141" y="854070"/>
                </a:lnTo>
                <a:close/>
                <a:moveTo>
                  <a:pt x="1554528" y="683951"/>
                </a:moveTo>
                <a:cubicBezTo>
                  <a:pt x="1620671" y="683951"/>
                  <a:pt x="1674290" y="737570"/>
                  <a:pt x="1674290" y="803713"/>
                </a:cubicBezTo>
                <a:lnTo>
                  <a:pt x="1674290" y="1299148"/>
                </a:lnTo>
                <a:cubicBezTo>
                  <a:pt x="1674290" y="1365291"/>
                  <a:pt x="1620671" y="1418910"/>
                  <a:pt x="1554528" y="1418910"/>
                </a:cubicBezTo>
                <a:cubicBezTo>
                  <a:pt x="1488385" y="1418910"/>
                  <a:pt x="1434766" y="1365291"/>
                  <a:pt x="1434766" y="1299148"/>
                </a:cubicBezTo>
                <a:lnTo>
                  <a:pt x="1434766" y="803713"/>
                </a:lnTo>
                <a:cubicBezTo>
                  <a:pt x="1434766" y="737570"/>
                  <a:pt x="1488385" y="683951"/>
                  <a:pt x="1554528" y="683951"/>
                </a:cubicBezTo>
                <a:close/>
                <a:moveTo>
                  <a:pt x="119762" y="683950"/>
                </a:moveTo>
                <a:cubicBezTo>
                  <a:pt x="185905" y="683950"/>
                  <a:pt x="239524" y="737569"/>
                  <a:pt x="239524" y="803712"/>
                </a:cubicBezTo>
                <a:lnTo>
                  <a:pt x="239524" y="1299147"/>
                </a:lnTo>
                <a:cubicBezTo>
                  <a:pt x="239524" y="1365290"/>
                  <a:pt x="185905" y="1418909"/>
                  <a:pt x="119762" y="1418909"/>
                </a:cubicBezTo>
                <a:cubicBezTo>
                  <a:pt x="53619" y="1418909"/>
                  <a:pt x="0" y="1365290"/>
                  <a:pt x="0" y="1299147"/>
                </a:cubicBezTo>
                <a:lnTo>
                  <a:pt x="0" y="803712"/>
                </a:lnTo>
                <a:cubicBezTo>
                  <a:pt x="0" y="737569"/>
                  <a:pt x="53619" y="683950"/>
                  <a:pt x="119762" y="683950"/>
                </a:cubicBezTo>
                <a:close/>
                <a:moveTo>
                  <a:pt x="1058285" y="381191"/>
                </a:moveTo>
                <a:cubicBezTo>
                  <a:pt x="1028091" y="381191"/>
                  <a:pt x="1003614" y="405668"/>
                  <a:pt x="1003614" y="435862"/>
                </a:cubicBezTo>
                <a:cubicBezTo>
                  <a:pt x="1003614" y="466056"/>
                  <a:pt x="1028091" y="490533"/>
                  <a:pt x="1058285" y="490533"/>
                </a:cubicBezTo>
                <a:cubicBezTo>
                  <a:pt x="1088479" y="490533"/>
                  <a:pt x="1112956" y="466056"/>
                  <a:pt x="1112956" y="435862"/>
                </a:cubicBezTo>
                <a:cubicBezTo>
                  <a:pt x="1112956" y="405668"/>
                  <a:pt x="1088479" y="381191"/>
                  <a:pt x="1058285" y="381191"/>
                </a:cubicBezTo>
                <a:close/>
                <a:moveTo>
                  <a:pt x="620445" y="381191"/>
                </a:moveTo>
                <a:cubicBezTo>
                  <a:pt x="590251" y="381191"/>
                  <a:pt x="565774" y="405668"/>
                  <a:pt x="565774" y="435862"/>
                </a:cubicBezTo>
                <a:cubicBezTo>
                  <a:pt x="565774" y="466056"/>
                  <a:pt x="590251" y="490533"/>
                  <a:pt x="620445" y="490533"/>
                </a:cubicBezTo>
                <a:cubicBezTo>
                  <a:pt x="650639" y="490533"/>
                  <a:pt x="675116" y="466056"/>
                  <a:pt x="675116" y="435862"/>
                </a:cubicBezTo>
                <a:cubicBezTo>
                  <a:pt x="675116" y="405668"/>
                  <a:pt x="650639" y="381191"/>
                  <a:pt x="620445" y="381191"/>
                </a:cubicBezTo>
                <a:close/>
                <a:moveTo>
                  <a:pt x="508384" y="1373"/>
                </a:moveTo>
                <a:cubicBezTo>
                  <a:pt x="515956" y="3701"/>
                  <a:pt x="522639" y="8917"/>
                  <a:pt x="526639" y="16470"/>
                </a:cubicBezTo>
                <a:lnTo>
                  <a:pt x="615978" y="185144"/>
                </a:lnTo>
                <a:cubicBezTo>
                  <a:pt x="687009" y="148129"/>
                  <a:pt x="767930" y="128483"/>
                  <a:pt x="853439" y="128483"/>
                </a:cubicBezTo>
                <a:cubicBezTo>
                  <a:pt x="932860" y="128483"/>
                  <a:pt x="1008322" y="145431"/>
                  <a:pt x="1075718" y="177325"/>
                </a:cubicBezTo>
                <a:lnTo>
                  <a:pt x="1150798" y="40824"/>
                </a:lnTo>
                <a:cubicBezTo>
                  <a:pt x="1154917" y="33335"/>
                  <a:pt x="1161682" y="28224"/>
                  <a:pt x="1169289" y="26016"/>
                </a:cubicBezTo>
                <a:cubicBezTo>
                  <a:pt x="1176896" y="23808"/>
                  <a:pt x="1185346" y="24501"/>
                  <a:pt x="1192835" y="28621"/>
                </a:cubicBezTo>
                <a:cubicBezTo>
                  <a:pt x="1207813" y="36859"/>
                  <a:pt x="1213277" y="55680"/>
                  <a:pt x="1205038" y="70658"/>
                </a:cubicBezTo>
                <a:lnTo>
                  <a:pt x="1130773" y="205677"/>
                </a:lnTo>
                <a:cubicBezTo>
                  <a:pt x="1280708" y="293097"/>
                  <a:pt x="1383706" y="450928"/>
                  <a:pt x="1395615" y="633899"/>
                </a:cubicBezTo>
                <a:lnTo>
                  <a:pt x="311263" y="633899"/>
                </a:lnTo>
                <a:cubicBezTo>
                  <a:pt x="322782" y="456918"/>
                  <a:pt x="419524" y="303459"/>
                  <a:pt x="560939" y="213488"/>
                </a:cubicBezTo>
                <a:lnTo>
                  <a:pt x="471935" y="45445"/>
                </a:lnTo>
                <a:cubicBezTo>
                  <a:pt x="463934" y="30339"/>
                  <a:pt x="469694" y="11606"/>
                  <a:pt x="484800" y="3605"/>
                </a:cubicBezTo>
                <a:cubicBezTo>
                  <a:pt x="492353" y="-395"/>
                  <a:pt x="500812" y="-955"/>
                  <a:pt x="508384" y="1373"/>
                </a:cubicBezTo>
                <a:close/>
              </a:path>
            </a:pathLst>
          </a:cu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15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全字库正楷体" panose="02010604000101010101" pitchFamily="2" charset="-122"/>
            </a:endParaRPr>
          </a:p>
        </p:txBody>
      </p:sp>
      <p:sp>
        <p:nvSpPr>
          <p:cNvPr id="20" name="MH_Other_13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661481" y="2765327"/>
            <a:ext cx="248920" cy="274955"/>
          </a:xfrm>
          <a:custGeom>
            <a:avLst/>
            <a:gdLst/>
            <a:ahLst/>
            <a:cxnLst/>
            <a:rect l="0" t="0" r="r" b="b"/>
            <a:pathLst>
              <a:path w="1622425" h="1601788">
                <a:moveTo>
                  <a:pt x="1477962" y="927100"/>
                </a:moveTo>
                <a:lnTo>
                  <a:pt x="1622425" y="927100"/>
                </a:lnTo>
                <a:lnTo>
                  <a:pt x="1622425" y="1293813"/>
                </a:lnTo>
                <a:lnTo>
                  <a:pt x="1477962" y="1293813"/>
                </a:lnTo>
                <a:lnTo>
                  <a:pt x="1477962" y="927100"/>
                </a:lnTo>
                <a:close/>
                <a:moveTo>
                  <a:pt x="1477962" y="463550"/>
                </a:moveTo>
                <a:lnTo>
                  <a:pt x="1622425" y="463550"/>
                </a:lnTo>
                <a:lnTo>
                  <a:pt x="1622425" y="830263"/>
                </a:lnTo>
                <a:lnTo>
                  <a:pt x="1477962" y="830263"/>
                </a:lnTo>
                <a:lnTo>
                  <a:pt x="1477962" y="463550"/>
                </a:lnTo>
                <a:close/>
                <a:moveTo>
                  <a:pt x="871932" y="418865"/>
                </a:moveTo>
                <a:lnTo>
                  <a:pt x="866214" y="419183"/>
                </a:lnTo>
                <a:lnTo>
                  <a:pt x="859861" y="419183"/>
                </a:lnTo>
                <a:lnTo>
                  <a:pt x="848426" y="420453"/>
                </a:lnTo>
                <a:lnTo>
                  <a:pt x="837309" y="422359"/>
                </a:lnTo>
                <a:lnTo>
                  <a:pt x="826509" y="424582"/>
                </a:lnTo>
                <a:lnTo>
                  <a:pt x="815709" y="427440"/>
                </a:lnTo>
                <a:lnTo>
                  <a:pt x="805862" y="430298"/>
                </a:lnTo>
                <a:lnTo>
                  <a:pt x="796650" y="433473"/>
                </a:lnTo>
                <a:lnTo>
                  <a:pt x="787439" y="436649"/>
                </a:lnTo>
                <a:lnTo>
                  <a:pt x="771874" y="443000"/>
                </a:lnTo>
                <a:lnTo>
                  <a:pt x="766792" y="444906"/>
                </a:lnTo>
                <a:lnTo>
                  <a:pt x="762027" y="446811"/>
                </a:lnTo>
                <a:lnTo>
                  <a:pt x="757262" y="449034"/>
                </a:lnTo>
                <a:lnTo>
                  <a:pt x="752498" y="451257"/>
                </a:lnTo>
                <a:lnTo>
                  <a:pt x="748051" y="454115"/>
                </a:lnTo>
                <a:lnTo>
                  <a:pt x="743921" y="456655"/>
                </a:lnTo>
                <a:lnTo>
                  <a:pt x="739792" y="459831"/>
                </a:lnTo>
                <a:lnTo>
                  <a:pt x="735345" y="463324"/>
                </a:lnTo>
                <a:lnTo>
                  <a:pt x="731533" y="466817"/>
                </a:lnTo>
                <a:lnTo>
                  <a:pt x="728039" y="470628"/>
                </a:lnTo>
                <a:lnTo>
                  <a:pt x="724545" y="474757"/>
                </a:lnTo>
                <a:lnTo>
                  <a:pt x="721051" y="479202"/>
                </a:lnTo>
                <a:lnTo>
                  <a:pt x="718192" y="483966"/>
                </a:lnTo>
                <a:lnTo>
                  <a:pt x="715333" y="488729"/>
                </a:lnTo>
                <a:lnTo>
                  <a:pt x="712792" y="493810"/>
                </a:lnTo>
                <a:lnTo>
                  <a:pt x="710251" y="499526"/>
                </a:lnTo>
                <a:lnTo>
                  <a:pt x="708028" y="504925"/>
                </a:lnTo>
                <a:lnTo>
                  <a:pt x="706122" y="510959"/>
                </a:lnTo>
                <a:lnTo>
                  <a:pt x="704216" y="517310"/>
                </a:lnTo>
                <a:lnTo>
                  <a:pt x="702628" y="523979"/>
                </a:lnTo>
                <a:lnTo>
                  <a:pt x="701357" y="530648"/>
                </a:lnTo>
                <a:lnTo>
                  <a:pt x="700404" y="537952"/>
                </a:lnTo>
                <a:lnTo>
                  <a:pt x="699769" y="545256"/>
                </a:lnTo>
                <a:lnTo>
                  <a:pt x="699451" y="553512"/>
                </a:lnTo>
                <a:lnTo>
                  <a:pt x="699451" y="561451"/>
                </a:lnTo>
                <a:lnTo>
                  <a:pt x="699451" y="570025"/>
                </a:lnTo>
                <a:lnTo>
                  <a:pt x="700087" y="578600"/>
                </a:lnTo>
                <a:lnTo>
                  <a:pt x="700722" y="587809"/>
                </a:lnTo>
                <a:lnTo>
                  <a:pt x="701992" y="597018"/>
                </a:lnTo>
                <a:lnTo>
                  <a:pt x="703263" y="607180"/>
                </a:lnTo>
                <a:lnTo>
                  <a:pt x="705169" y="617025"/>
                </a:lnTo>
                <a:lnTo>
                  <a:pt x="707392" y="627504"/>
                </a:lnTo>
                <a:lnTo>
                  <a:pt x="708028" y="630998"/>
                </a:lnTo>
                <a:lnTo>
                  <a:pt x="708028" y="634173"/>
                </a:lnTo>
                <a:lnTo>
                  <a:pt x="707710" y="637666"/>
                </a:lnTo>
                <a:lnTo>
                  <a:pt x="707392" y="640524"/>
                </a:lnTo>
                <a:lnTo>
                  <a:pt x="706757" y="643065"/>
                </a:lnTo>
                <a:lnTo>
                  <a:pt x="705804" y="645605"/>
                </a:lnTo>
                <a:lnTo>
                  <a:pt x="703263" y="650051"/>
                </a:lnTo>
                <a:lnTo>
                  <a:pt x="701039" y="654815"/>
                </a:lnTo>
                <a:lnTo>
                  <a:pt x="699134" y="658626"/>
                </a:lnTo>
                <a:lnTo>
                  <a:pt x="698498" y="660531"/>
                </a:lnTo>
                <a:lnTo>
                  <a:pt x="697863" y="662436"/>
                </a:lnTo>
                <a:lnTo>
                  <a:pt x="697545" y="664342"/>
                </a:lnTo>
                <a:lnTo>
                  <a:pt x="697545" y="666247"/>
                </a:lnTo>
                <a:lnTo>
                  <a:pt x="699134" y="688794"/>
                </a:lnTo>
                <a:lnTo>
                  <a:pt x="700404" y="702132"/>
                </a:lnTo>
                <a:lnTo>
                  <a:pt x="701039" y="709436"/>
                </a:lnTo>
                <a:lnTo>
                  <a:pt x="702310" y="716104"/>
                </a:lnTo>
                <a:lnTo>
                  <a:pt x="703581" y="723408"/>
                </a:lnTo>
                <a:lnTo>
                  <a:pt x="705487" y="729760"/>
                </a:lnTo>
                <a:lnTo>
                  <a:pt x="707075" y="736111"/>
                </a:lnTo>
                <a:lnTo>
                  <a:pt x="709298" y="742145"/>
                </a:lnTo>
                <a:lnTo>
                  <a:pt x="711839" y="747226"/>
                </a:lnTo>
                <a:lnTo>
                  <a:pt x="714698" y="751989"/>
                </a:lnTo>
                <a:lnTo>
                  <a:pt x="716286" y="753894"/>
                </a:lnTo>
                <a:lnTo>
                  <a:pt x="718192" y="755800"/>
                </a:lnTo>
                <a:lnTo>
                  <a:pt x="719780" y="757705"/>
                </a:lnTo>
                <a:lnTo>
                  <a:pt x="722322" y="759293"/>
                </a:lnTo>
                <a:lnTo>
                  <a:pt x="725816" y="760563"/>
                </a:lnTo>
                <a:lnTo>
                  <a:pt x="731533" y="762151"/>
                </a:lnTo>
                <a:lnTo>
                  <a:pt x="736933" y="763104"/>
                </a:lnTo>
                <a:lnTo>
                  <a:pt x="738839" y="763421"/>
                </a:lnTo>
                <a:lnTo>
                  <a:pt x="739792" y="763104"/>
                </a:lnTo>
                <a:lnTo>
                  <a:pt x="745827" y="831062"/>
                </a:lnTo>
                <a:lnTo>
                  <a:pt x="747098" y="833603"/>
                </a:lnTo>
                <a:lnTo>
                  <a:pt x="748368" y="835826"/>
                </a:lnTo>
                <a:lnTo>
                  <a:pt x="749639" y="838049"/>
                </a:lnTo>
                <a:lnTo>
                  <a:pt x="751227" y="839954"/>
                </a:lnTo>
                <a:lnTo>
                  <a:pt x="754404" y="843765"/>
                </a:lnTo>
                <a:lnTo>
                  <a:pt x="757898" y="847576"/>
                </a:lnTo>
                <a:lnTo>
                  <a:pt x="761074" y="851386"/>
                </a:lnTo>
                <a:lnTo>
                  <a:pt x="762662" y="853609"/>
                </a:lnTo>
                <a:lnTo>
                  <a:pt x="763933" y="855832"/>
                </a:lnTo>
                <a:lnTo>
                  <a:pt x="765204" y="858373"/>
                </a:lnTo>
                <a:lnTo>
                  <a:pt x="766474" y="861548"/>
                </a:lnTo>
                <a:lnTo>
                  <a:pt x="767427" y="865042"/>
                </a:lnTo>
                <a:lnTo>
                  <a:pt x="768380" y="868852"/>
                </a:lnTo>
                <a:lnTo>
                  <a:pt x="751545" y="872663"/>
                </a:lnTo>
                <a:lnTo>
                  <a:pt x="744874" y="887271"/>
                </a:lnTo>
                <a:lnTo>
                  <a:pt x="740745" y="895528"/>
                </a:lnTo>
                <a:lnTo>
                  <a:pt x="736298" y="904102"/>
                </a:lnTo>
                <a:lnTo>
                  <a:pt x="731533" y="912358"/>
                </a:lnTo>
                <a:lnTo>
                  <a:pt x="726451" y="919980"/>
                </a:lnTo>
                <a:lnTo>
                  <a:pt x="723910" y="923156"/>
                </a:lnTo>
                <a:lnTo>
                  <a:pt x="721051" y="926014"/>
                </a:lnTo>
                <a:lnTo>
                  <a:pt x="718510" y="928555"/>
                </a:lnTo>
                <a:lnTo>
                  <a:pt x="715969" y="930778"/>
                </a:lnTo>
                <a:lnTo>
                  <a:pt x="680393" y="940622"/>
                </a:lnTo>
                <a:lnTo>
                  <a:pt x="648628" y="953960"/>
                </a:lnTo>
                <a:lnTo>
                  <a:pt x="615911" y="967932"/>
                </a:lnTo>
                <a:lnTo>
                  <a:pt x="551747" y="995243"/>
                </a:lnTo>
                <a:lnTo>
                  <a:pt x="544123" y="998101"/>
                </a:lnTo>
                <a:lnTo>
                  <a:pt x="537135" y="1000641"/>
                </a:lnTo>
                <a:lnTo>
                  <a:pt x="522524" y="1006040"/>
                </a:lnTo>
                <a:lnTo>
                  <a:pt x="507912" y="1011121"/>
                </a:lnTo>
                <a:lnTo>
                  <a:pt x="500924" y="1013979"/>
                </a:lnTo>
                <a:lnTo>
                  <a:pt x="493936" y="1016837"/>
                </a:lnTo>
                <a:lnTo>
                  <a:pt x="487583" y="1020648"/>
                </a:lnTo>
                <a:lnTo>
                  <a:pt x="481548" y="1024141"/>
                </a:lnTo>
                <a:lnTo>
                  <a:pt x="475512" y="1027952"/>
                </a:lnTo>
                <a:lnTo>
                  <a:pt x="470430" y="1032398"/>
                </a:lnTo>
                <a:lnTo>
                  <a:pt x="467889" y="1034938"/>
                </a:lnTo>
                <a:lnTo>
                  <a:pt x="465665" y="1037796"/>
                </a:lnTo>
                <a:lnTo>
                  <a:pt x="463442" y="1040337"/>
                </a:lnTo>
                <a:lnTo>
                  <a:pt x="461218" y="1043195"/>
                </a:lnTo>
                <a:lnTo>
                  <a:pt x="459313" y="1046370"/>
                </a:lnTo>
                <a:lnTo>
                  <a:pt x="457407" y="1049546"/>
                </a:lnTo>
                <a:lnTo>
                  <a:pt x="456136" y="1052722"/>
                </a:lnTo>
                <a:lnTo>
                  <a:pt x="454548" y="1056850"/>
                </a:lnTo>
                <a:lnTo>
                  <a:pt x="454230" y="1082573"/>
                </a:lnTo>
                <a:lnTo>
                  <a:pt x="453595" y="1116234"/>
                </a:lnTo>
                <a:lnTo>
                  <a:pt x="452960" y="1151484"/>
                </a:lnTo>
                <a:lnTo>
                  <a:pt x="452642" y="1167997"/>
                </a:lnTo>
                <a:lnTo>
                  <a:pt x="452960" y="1182605"/>
                </a:lnTo>
                <a:lnTo>
                  <a:pt x="1276928" y="1182605"/>
                </a:lnTo>
                <a:lnTo>
                  <a:pt x="1277245" y="1167997"/>
                </a:lnTo>
                <a:lnTo>
                  <a:pt x="1276928" y="1151484"/>
                </a:lnTo>
                <a:lnTo>
                  <a:pt x="1276292" y="1116234"/>
                </a:lnTo>
                <a:lnTo>
                  <a:pt x="1275339" y="1082573"/>
                </a:lnTo>
                <a:lnTo>
                  <a:pt x="1275022" y="1056850"/>
                </a:lnTo>
                <a:lnTo>
                  <a:pt x="1273751" y="1052722"/>
                </a:lnTo>
                <a:lnTo>
                  <a:pt x="1272163" y="1049546"/>
                </a:lnTo>
                <a:lnTo>
                  <a:pt x="1270257" y="1046370"/>
                </a:lnTo>
                <a:lnTo>
                  <a:pt x="1268669" y="1043195"/>
                </a:lnTo>
                <a:lnTo>
                  <a:pt x="1266445" y="1040337"/>
                </a:lnTo>
                <a:lnTo>
                  <a:pt x="1264222" y="1037796"/>
                </a:lnTo>
                <a:lnTo>
                  <a:pt x="1261998" y="1034938"/>
                </a:lnTo>
                <a:lnTo>
                  <a:pt x="1259775" y="1032398"/>
                </a:lnTo>
                <a:lnTo>
                  <a:pt x="1254057" y="1027952"/>
                </a:lnTo>
                <a:lnTo>
                  <a:pt x="1248340" y="1024141"/>
                </a:lnTo>
                <a:lnTo>
                  <a:pt x="1242304" y="1020648"/>
                </a:lnTo>
                <a:lnTo>
                  <a:pt x="1235634" y="1016837"/>
                </a:lnTo>
                <a:lnTo>
                  <a:pt x="1228963" y="1013979"/>
                </a:lnTo>
                <a:lnTo>
                  <a:pt x="1221658" y="1011121"/>
                </a:lnTo>
                <a:lnTo>
                  <a:pt x="1207681" y="1006040"/>
                </a:lnTo>
                <a:lnTo>
                  <a:pt x="1192752" y="1000641"/>
                </a:lnTo>
                <a:lnTo>
                  <a:pt x="1185446" y="998101"/>
                </a:lnTo>
                <a:lnTo>
                  <a:pt x="1178458" y="995243"/>
                </a:lnTo>
                <a:lnTo>
                  <a:pt x="1113659" y="967932"/>
                </a:lnTo>
                <a:lnTo>
                  <a:pt x="1080941" y="953960"/>
                </a:lnTo>
                <a:lnTo>
                  <a:pt x="1049177" y="940622"/>
                </a:lnTo>
                <a:lnTo>
                  <a:pt x="1013601" y="930778"/>
                </a:lnTo>
                <a:lnTo>
                  <a:pt x="1011060" y="928555"/>
                </a:lnTo>
                <a:lnTo>
                  <a:pt x="1008519" y="926014"/>
                </a:lnTo>
                <a:lnTo>
                  <a:pt x="1005977" y="923156"/>
                </a:lnTo>
                <a:lnTo>
                  <a:pt x="1003436" y="919980"/>
                </a:lnTo>
                <a:lnTo>
                  <a:pt x="998036" y="912358"/>
                </a:lnTo>
                <a:lnTo>
                  <a:pt x="993589" y="904102"/>
                </a:lnTo>
                <a:lnTo>
                  <a:pt x="989142" y="895528"/>
                </a:lnTo>
                <a:lnTo>
                  <a:pt x="985013" y="887271"/>
                </a:lnTo>
                <a:lnTo>
                  <a:pt x="978025" y="872663"/>
                </a:lnTo>
                <a:lnTo>
                  <a:pt x="955790" y="869487"/>
                </a:lnTo>
                <a:lnTo>
                  <a:pt x="956107" y="865359"/>
                </a:lnTo>
                <a:lnTo>
                  <a:pt x="956743" y="861231"/>
                </a:lnTo>
                <a:lnTo>
                  <a:pt x="957696" y="857738"/>
                </a:lnTo>
                <a:lnTo>
                  <a:pt x="958649" y="854562"/>
                </a:lnTo>
                <a:lnTo>
                  <a:pt x="960237" y="852021"/>
                </a:lnTo>
                <a:lnTo>
                  <a:pt x="961507" y="849481"/>
                </a:lnTo>
                <a:lnTo>
                  <a:pt x="965319" y="845035"/>
                </a:lnTo>
                <a:lnTo>
                  <a:pt x="968813" y="840272"/>
                </a:lnTo>
                <a:lnTo>
                  <a:pt x="972307" y="835826"/>
                </a:lnTo>
                <a:lnTo>
                  <a:pt x="973895" y="833603"/>
                </a:lnTo>
                <a:lnTo>
                  <a:pt x="975484" y="830745"/>
                </a:lnTo>
                <a:lnTo>
                  <a:pt x="977072" y="827887"/>
                </a:lnTo>
                <a:lnTo>
                  <a:pt x="978025" y="824393"/>
                </a:lnTo>
                <a:lnTo>
                  <a:pt x="978978" y="821218"/>
                </a:lnTo>
                <a:lnTo>
                  <a:pt x="979613" y="818042"/>
                </a:lnTo>
                <a:lnTo>
                  <a:pt x="980566" y="811373"/>
                </a:lnTo>
                <a:lnTo>
                  <a:pt x="981201" y="804069"/>
                </a:lnTo>
                <a:lnTo>
                  <a:pt x="981837" y="797083"/>
                </a:lnTo>
                <a:lnTo>
                  <a:pt x="982154" y="789779"/>
                </a:lnTo>
                <a:lnTo>
                  <a:pt x="983107" y="783110"/>
                </a:lnTo>
                <a:lnTo>
                  <a:pt x="983742" y="779935"/>
                </a:lnTo>
                <a:lnTo>
                  <a:pt x="984695" y="776759"/>
                </a:lnTo>
                <a:lnTo>
                  <a:pt x="985966" y="773266"/>
                </a:lnTo>
                <a:lnTo>
                  <a:pt x="987236" y="770408"/>
                </a:lnTo>
                <a:lnTo>
                  <a:pt x="988507" y="768502"/>
                </a:lnTo>
                <a:lnTo>
                  <a:pt x="989778" y="766915"/>
                </a:lnTo>
                <a:lnTo>
                  <a:pt x="991366" y="765327"/>
                </a:lnTo>
                <a:lnTo>
                  <a:pt x="992636" y="764056"/>
                </a:lnTo>
                <a:lnTo>
                  <a:pt x="996131" y="761834"/>
                </a:lnTo>
                <a:lnTo>
                  <a:pt x="999942" y="759928"/>
                </a:lnTo>
                <a:lnTo>
                  <a:pt x="1003436" y="758023"/>
                </a:lnTo>
                <a:lnTo>
                  <a:pt x="1006930" y="755800"/>
                </a:lnTo>
                <a:lnTo>
                  <a:pt x="1010107" y="753259"/>
                </a:lnTo>
                <a:lnTo>
                  <a:pt x="1011695" y="751989"/>
                </a:lnTo>
                <a:lnTo>
                  <a:pt x="1012966" y="750401"/>
                </a:lnTo>
                <a:lnTo>
                  <a:pt x="1014871" y="746908"/>
                </a:lnTo>
                <a:lnTo>
                  <a:pt x="1017095" y="743097"/>
                </a:lnTo>
                <a:lnTo>
                  <a:pt x="1019001" y="738651"/>
                </a:lnTo>
                <a:lnTo>
                  <a:pt x="1020589" y="734523"/>
                </a:lnTo>
                <a:lnTo>
                  <a:pt x="1023130" y="725631"/>
                </a:lnTo>
                <a:lnTo>
                  <a:pt x="1024718" y="717057"/>
                </a:lnTo>
                <a:lnTo>
                  <a:pt x="1025989" y="709753"/>
                </a:lnTo>
                <a:lnTo>
                  <a:pt x="1026942" y="701814"/>
                </a:lnTo>
                <a:lnTo>
                  <a:pt x="1027895" y="693875"/>
                </a:lnTo>
                <a:lnTo>
                  <a:pt x="1028213" y="685618"/>
                </a:lnTo>
                <a:lnTo>
                  <a:pt x="1027895" y="677362"/>
                </a:lnTo>
                <a:lnTo>
                  <a:pt x="1027577" y="673233"/>
                </a:lnTo>
                <a:lnTo>
                  <a:pt x="1026942" y="669105"/>
                </a:lnTo>
                <a:lnTo>
                  <a:pt x="1025989" y="665294"/>
                </a:lnTo>
                <a:lnTo>
                  <a:pt x="1025036" y="661484"/>
                </a:lnTo>
                <a:lnTo>
                  <a:pt x="1023766" y="657673"/>
                </a:lnTo>
                <a:lnTo>
                  <a:pt x="1022177" y="654180"/>
                </a:lnTo>
                <a:lnTo>
                  <a:pt x="1019001" y="647511"/>
                </a:lnTo>
                <a:lnTo>
                  <a:pt x="1015824" y="642747"/>
                </a:lnTo>
                <a:lnTo>
                  <a:pt x="1014871" y="640207"/>
                </a:lnTo>
                <a:lnTo>
                  <a:pt x="1013919" y="637349"/>
                </a:lnTo>
                <a:lnTo>
                  <a:pt x="1012966" y="633856"/>
                </a:lnTo>
                <a:lnTo>
                  <a:pt x="1012330" y="629410"/>
                </a:lnTo>
                <a:lnTo>
                  <a:pt x="1012013" y="626234"/>
                </a:lnTo>
                <a:lnTo>
                  <a:pt x="1012013" y="622106"/>
                </a:lnTo>
                <a:lnTo>
                  <a:pt x="1012330" y="612261"/>
                </a:lnTo>
                <a:lnTo>
                  <a:pt x="1012966" y="601147"/>
                </a:lnTo>
                <a:lnTo>
                  <a:pt x="1013919" y="588762"/>
                </a:lnTo>
                <a:lnTo>
                  <a:pt x="1016460" y="566215"/>
                </a:lnTo>
                <a:lnTo>
                  <a:pt x="1017095" y="557323"/>
                </a:lnTo>
                <a:lnTo>
                  <a:pt x="1017413" y="551607"/>
                </a:lnTo>
                <a:lnTo>
                  <a:pt x="1017730" y="534141"/>
                </a:lnTo>
                <a:lnTo>
                  <a:pt x="1017413" y="527472"/>
                </a:lnTo>
                <a:lnTo>
                  <a:pt x="1016777" y="521756"/>
                </a:lnTo>
                <a:lnTo>
                  <a:pt x="1015824" y="516040"/>
                </a:lnTo>
                <a:lnTo>
                  <a:pt x="1014236" y="509371"/>
                </a:lnTo>
                <a:lnTo>
                  <a:pt x="1010424" y="492222"/>
                </a:lnTo>
                <a:lnTo>
                  <a:pt x="1008836" y="488412"/>
                </a:lnTo>
                <a:lnTo>
                  <a:pt x="1006930" y="483966"/>
                </a:lnTo>
                <a:lnTo>
                  <a:pt x="1004707" y="478567"/>
                </a:lnTo>
                <a:lnTo>
                  <a:pt x="1001530" y="473169"/>
                </a:lnTo>
                <a:lnTo>
                  <a:pt x="997401" y="467770"/>
                </a:lnTo>
                <a:lnTo>
                  <a:pt x="995495" y="465547"/>
                </a:lnTo>
                <a:lnTo>
                  <a:pt x="993272" y="463324"/>
                </a:lnTo>
                <a:lnTo>
                  <a:pt x="991048" y="460784"/>
                </a:lnTo>
                <a:lnTo>
                  <a:pt x="988825" y="459196"/>
                </a:lnTo>
                <a:lnTo>
                  <a:pt x="962143" y="454750"/>
                </a:lnTo>
                <a:lnTo>
                  <a:pt x="945943" y="439825"/>
                </a:lnTo>
                <a:lnTo>
                  <a:pt x="939908" y="436331"/>
                </a:lnTo>
                <a:lnTo>
                  <a:pt x="933555" y="433156"/>
                </a:lnTo>
                <a:lnTo>
                  <a:pt x="927202" y="430298"/>
                </a:lnTo>
                <a:lnTo>
                  <a:pt x="921167" y="427757"/>
                </a:lnTo>
                <a:lnTo>
                  <a:pt x="915131" y="425534"/>
                </a:lnTo>
                <a:lnTo>
                  <a:pt x="908778" y="423629"/>
                </a:lnTo>
                <a:lnTo>
                  <a:pt x="902426" y="422041"/>
                </a:lnTo>
                <a:lnTo>
                  <a:pt x="896390" y="421088"/>
                </a:lnTo>
                <a:lnTo>
                  <a:pt x="890038" y="420136"/>
                </a:lnTo>
                <a:lnTo>
                  <a:pt x="884002" y="419501"/>
                </a:lnTo>
                <a:lnTo>
                  <a:pt x="878285" y="419183"/>
                </a:lnTo>
                <a:lnTo>
                  <a:pt x="871932" y="418865"/>
                </a:lnTo>
                <a:close/>
                <a:moveTo>
                  <a:pt x="1477962" y="0"/>
                </a:moveTo>
                <a:lnTo>
                  <a:pt x="1622425" y="0"/>
                </a:lnTo>
                <a:lnTo>
                  <a:pt x="1622425" y="366713"/>
                </a:lnTo>
                <a:lnTo>
                  <a:pt x="1477962" y="366713"/>
                </a:lnTo>
                <a:lnTo>
                  <a:pt x="1477962" y="0"/>
                </a:lnTo>
                <a:close/>
                <a:moveTo>
                  <a:pt x="326855" y="0"/>
                </a:moveTo>
                <a:lnTo>
                  <a:pt x="1403350" y="0"/>
                </a:lnTo>
                <a:lnTo>
                  <a:pt x="1403350" y="1601788"/>
                </a:lnTo>
                <a:lnTo>
                  <a:pt x="326855" y="1601788"/>
                </a:lnTo>
                <a:lnTo>
                  <a:pt x="326855" y="0"/>
                </a:lnTo>
                <a:close/>
                <a:moveTo>
                  <a:pt x="90211" y="0"/>
                </a:moveTo>
                <a:lnTo>
                  <a:pt x="94975" y="0"/>
                </a:lnTo>
                <a:lnTo>
                  <a:pt x="212503" y="0"/>
                </a:lnTo>
                <a:lnTo>
                  <a:pt x="212503" y="1601788"/>
                </a:lnTo>
                <a:lnTo>
                  <a:pt x="94975" y="1601788"/>
                </a:lnTo>
                <a:lnTo>
                  <a:pt x="90211" y="1601788"/>
                </a:lnTo>
                <a:lnTo>
                  <a:pt x="85446" y="1601471"/>
                </a:lnTo>
                <a:lnTo>
                  <a:pt x="80681" y="1600835"/>
                </a:lnTo>
                <a:lnTo>
                  <a:pt x="75917" y="1599883"/>
                </a:lnTo>
                <a:lnTo>
                  <a:pt x="71470" y="1598930"/>
                </a:lnTo>
                <a:lnTo>
                  <a:pt x="67023" y="1597660"/>
                </a:lnTo>
                <a:lnTo>
                  <a:pt x="62258" y="1596072"/>
                </a:lnTo>
                <a:lnTo>
                  <a:pt x="58129" y="1594484"/>
                </a:lnTo>
                <a:lnTo>
                  <a:pt x="53999" y="1592261"/>
                </a:lnTo>
                <a:lnTo>
                  <a:pt x="49870" y="1590356"/>
                </a:lnTo>
                <a:lnTo>
                  <a:pt x="45740" y="1587815"/>
                </a:lnTo>
                <a:lnTo>
                  <a:pt x="41929" y="1585592"/>
                </a:lnTo>
                <a:lnTo>
                  <a:pt x="38117" y="1583052"/>
                </a:lnTo>
                <a:lnTo>
                  <a:pt x="34623" y="1580194"/>
                </a:lnTo>
                <a:lnTo>
                  <a:pt x="31446" y="1577336"/>
                </a:lnTo>
                <a:lnTo>
                  <a:pt x="27635" y="1573843"/>
                </a:lnTo>
                <a:lnTo>
                  <a:pt x="24776" y="1570667"/>
                </a:lnTo>
                <a:lnTo>
                  <a:pt x="21917" y="1567174"/>
                </a:lnTo>
                <a:lnTo>
                  <a:pt x="19058" y="1563681"/>
                </a:lnTo>
                <a:lnTo>
                  <a:pt x="16517" y="1559870"/>
                </a:lnTo>
                <a:lnTo>
                  <a:pt x="13976" y="1556059"/>
                </a:lnTo>
                <a:lnTo>
                  <a:pt x="11435" y="1551931"/>
                </a:lnTo>
                <a:lnTo>
                  <a:pt x="9211" y="1548120"/>
                </a:lnTo>
                <a:lnTo>
                  <a:pt x="7306" y="1543992"/>
                </a:lnTo>
                <a:lnTo>
                  <a:pt x="5717" y="1539228"/>
                </a:lnTo>
                <a:lnTo>
                  <a:pt x="4447" y="1535100"/>
                </a:lnTo>
                <a:lnTo>
                  <a:pt x="3176" y="1530654"/>
                </a:lnTo>
                <a:lnTo>
                  <a:pt x="1906" y="1525891"/>
                </a:lnTo>
                <a:lnTo>
                  <a:pt x="1270" y="1521127"/>
                </a:lnTo>
                <a:lnTo>
                  <a:pt x="635" y="1516364"/>
                </a:lnTo>
                <a:lnTo>
                  <a:pt x="317" y="1511600"/>
                </a:lnTo>
                <a:lnTo>
                  <a:pt x="0" y="1506837"/>
                </a:lnTo>
                <a:lnTo>
                  <a:pt x="0" y="94951"/>
                </a:lnTo>
                <a:lnTo>
                  <a:pt x="317" y="90188"/>
                </a:lnTo>
                <a:lnTo>
                  <a:pt x="635" y="85424"/>
                </a:lnTo>
                <a:lnTo>
                  <a:pt x="1270" y="80661"/>
                </a:lnTo>
                <a:lnTo>
                  <a:pt x="1906" y="75580"/>
                </a:lnTo>
                <a:lnTo>
                  <a:pt x="3176" y="71134"/>
                </a:lnTo>
                <a:lnTo>
                  <a:pt x="4447" y="66688"/>
                </a:lnTo>
                <a:lnTo>
                  <a:pt x="5717" y="62560"/>
                </a:lnTo>
                <a:lnTo>
                  <a:pt x="7306" y="57796"/>
                </a:lnTo>
                <a:lnTo>
                  <a:pt x="9211" y="53668"/>
                </a:lnTo>
                <a:lnTo>
                  <a:pt x="11435" y="49857"/>
                </a:lnTo>
                <a:lnTo>
                  <a:pt x="13976" y="45729"/>
                </a:lnTo>
                <a:lnTo>
                  <a:pt x="16517" y="41601"/>
                </a:lnTo>
                <a:lnTo>
                  <a:pt x="19058" y="38107"/>
                </a:lnTo>
                <a:lnTo>
                  <a:pt x="21917" y="34614"/>
                </a:lnTo>
                <a:lnTo>
                  <a:pt x="24776" y="31121"/>
                </a:lnTo>
                <a:lnTo>
                  <a:pt x="27635" y="27945"/>
                </a:lnTo>
                <a:lnTo>
                  <a:pt x="31446" y="24452"/>
                </a:lnTo>
                <a:lnTo>
                  <a:pt x="34623" y="21594"/>
                </a:lnTo>
                <a:lnTo>
                  <a:pt x="38117" y="18736"/>
                </a:lnTo>
                <a:lnTo>
                  <a:pt x="41929" y="16195"/>
                </a:lnTo>
                <a:lnTo>
                  <a:pt x="45740" y="13655"/>
                </a:lnTo>
                <a:lnTo>
                  <a:pt x="49870" y="11432"/>
                </a:lnTo>
                <a:lnTo>
                  <a:pt x="53999" y="9527"/>
                </a:lnTo>
                <a:lnTo>
                  <a:pt x="58129" y="7304"/>
                </a:lnTo>
                <a:lnTo>
                  <a:pt x="62258" y="5716"/>
                </a:lnTo>
                <a:lnTo>
                  <a:pt x="67023" y="4128"/>
                </a:lnTo>
                <a:lnTo>
                  <a:pt x="71470" y="2858"/>
                </a:lnTo>
                <a:lnTo>
                  <a:pt x="75917" y="1905"/>
                </a:lnTo>
                <a:lnTo>
                  <a:pt x="80681" y="952"/>
                </a:lnTo>
                <a:lnTo>
                  <a:pt x="85446" y="317"/>
                </a:lnTo>
                <a:lnTo>
                  <a:pt x="9021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15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全字库正楷体" panose="02010604000101010101" pitchFamily="2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863600" y="725170"/>
            <a:ext cx="10465435" cy="10763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3200">
                <a:latin typeface="SentyBrush" panose="03000600000000000000" charset="0"/>
                <a:ea typeface="宋体" panose="02010600030101010101" pitchFamily="2" charset="-122"/>
                <a:cs typeface="SentyBrush" panose="03000600000000000000" charset="0"/>
                <a:sym typeface="+mn-ea"/>
              </a:rPr>
              <a:t>I like to eat like a rainbow</a:t>
            </a:r>
            <a:endParaRPr lang="en-US" altLang="en-US" sz="3200" b="0">
              <a:latin typeface="SentyBrush" panose="03000600000000000000" charset="0"/>
              <a:ea typeface="宋体" panose="02010600030101010101" pitchFamily="2" charset="-122"/>
              <a:cs typeface="SentyBrush" panose="03000600000000000000" charset="0"/>
            </a:endParaRPr>
          </a:p>
          <a:p>
            <a:pPr indent="0"/>
            <a:r>
              <a:rPr lang="en-US" sz="3200">
                <a:latin typeface="SentyBrush" panose="03000600000000000000" charset="0"/>
                <a:ea typeface="宋体" panose="02010600030101010101" pitchFamily="2" charset="-122"/>
                <a:cs typeface="SentyBrush" panose="03000600000000000000" charset="0"/>
                <a:sym typeface="+mn-ea"/>
              </a:rPr>
              <a:t>I like to eat like a rainbow</a:t>
            </a:r>
            <a:endParaRPr lang="en-US" altLang="en-US" sz="3200" b="0">
              <a:latin typeface="SentyBrush" panose="03000600000000000000" charset="0"/>
              <a:ea typeface="宋体" panose="02010600030101010101" pitchFamily="2" charset="-122"/>
              <a:cs typeface="SentyBrush" panose="03000600000000000000" charset="0"/>
            </a:endParaRPr>
          </a:p>
        </p:txBody>
      </p:sp>
      <p:pic>
        <p:nvPicPr>
          <p:cNvPr id="2" name="图片 1" descr="images (6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4715" y="2454275"/>
            <a:ext cx="2016125" cy="2016125"/>
          </a:xfrm>
          <a:prstGeom prst="rect">
            <a:avLst/>
          </a:prstGeom>
        </p:spPr>
      </p:pic>
      <p:pic>
        <p:nvPicPr>
          <p:cNvPr id="3" name="图片 2" descr="images (7)"/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95590" y="4558030"/>
            <a:ext cx="2157730" cy="2157730"/>
          </a:xfrm>
          <a:prstGeom prst="rect">
            <a:avLst/>
          </a:prstGeom>
        </p:spPr>
      </p:pic>
      <p:pic>
        <p:nvPicPr>
          <p:cNvPr id="22" name="图片 21" descr="images (8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4080" y="4288155"/>
            <a:ext cx="2052955" cy="2052955"/>
          </a:xfrm>
          <a:prstGeom prst="rect">
            <a:avLst/>
          </a:prstGeom>
        </p:spPr>
      </p:pic>
      <p:pic>
        <p:nvPicPr>
          <p:cNvPr id="23" name="图片 22" descr="images (13)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76740" y="2510790"/>
            <a:ext cx="2149475" cy="2047240"/>
          </a:xfrm>
          <a:prstGeom prst="rect">
            <a:avLst/>
          </a:prstGeom>
        </p:spPr>
      </p:pic>
      <p:pic>
        <p:nvPicPr>
          <p:cNvPr id="24" name="图片 23" descr="images (14)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4855" y="2545080"/>
            <a:ext cx="2168525" cy="2168525"/>
          </a:xfrm>
          <a:prstGeom prst="rect">
            <a:avLst/>
          </a:prstGeom>
        </p:spPr>
      </p:pic>
    </p:spTree>
  </p:cSld>
  <p:clrMapOvr>
    <a:masterClrMapping/>
  </p:clrMapOvr>
  <p:transition spd="slow" advClick="0" advTm="4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0"/>
            <a:ext cx="12192000" cy="6863262"/>
            <a:chOff x="0" y="0"/>
            <a:chExt cx="12192000" cy="6863262"/>
          </a:xfrm>
        </p:grpSpPr>
        <p:sp>
          <p:nvSpPr>
            <p:cNvPr id="4" name="矩形 3"/>
            <p:cNvSpPr/>
            <p:nvPr/>
          </p:nvSpPr>
          <p:spPr>
            <a:xfrm>
              <a:off x="0" y="5130788"/>
              <a:ext cx="12192000" cy="1732474"/>
            </a:xfrm>
            <a:prstGeom prst="rect">
              <a:avLst/>
            </a:prstGeom>
            <a:solidFill>
              <a:srgbClr val="EA4B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3462443"/>
              <a:ext cx="12192000" cy="1663034"/>
            </a:xfrm>
            <a:prstGeom prst="rect">
              <a:avLst/>
            </a:prstGeom>
            <a:solidFill>
              <a:srgbClr val="FEE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801227"/>
              <a:ext cx="12192000" cy="1663033"/>
            </a:xfrm>
            <a:prstGeom prst="rect">
              <a:avLst/>
            </a:prstGeom>
            <a:solidFill>
              <a:srgbClr val="FF9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0"/>
              <a:ext cx="12192000" cy="1795916"/>
            </a:xfrm>
            <a:prstGeom prst="rect">
              <a:avLst/>
            </a:prstGeom>
            <a:solidFill>
              <a:srgbClr val="53A5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 8"/>
          <p:cNvSpPr/>
          <p:nvPr/>
        </p:nvSpPr>
        <p:spPr>
          <a:xfrm>
            <a:off x="344556" y="427695"/>
            <a:ext cx="11502887" cy="60694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MH_Other_4"/>
          <p:cNvSpPr/>
          <p:nvPr>
            <p:custDataLst>
              <p:tags r:id="rId1"/>
            </p:custDataLst>
          </p:nvPr>
        </p:nvSpPr>
        <p:spPr bwMode="auto">
          <a:xfrm>
            <a:off x="2618301" y="3824507"/>
            <a:ext cx="335915" cy="268605"/>
          </a:xfrm>
          <a:custGeom>
            <a:avLst/>
            <a:gdLst>
              <a:gd name="T0" fmla="*/ 1091648 w 2509838"/>
              <a:gd name="T1" fmla="*/ 1608111 h 1787526"/>
              <a:gd name="T2" fmla="*/ 1364673 w 2509838"/>
              <a:gd name="T3" fmla="*/ 1644625 h 1787526"/>
              <a:gd name="T4" fmla="*/ 1419551 w 2509838"/>
              <a:gd name="T5" fmla="*/ 1603152 h 1787526"/>
              <a:gd name="T6" fmla="*/ 2438407 w 2509838"/>
              <a:gd name="T7" fmla="*/ 1567539 h 1787526"/>
              <a:gd name="T8" fmla="*/ 2487842 w 2509838"/>
              <a:gd name="T9" fmla="*/ 1592108 h 1787526"/>
              <a:gd name="T10" fmla="*/ 2509611 w 2509838"/>
              <a:gd name="T11" fmla="*/ 1640568 h 1787526"/>
              <a:gd name="T12" fmla="*/ 2495552 w 2509838"/>
              <a:gd name="T13" fmla="*/ 1753040 h 1787526"/>
              <a:gd name="T14" fmla="*/ 2450426 w 2509838"/>
              <a:gd name="T15" fmla="*/ 1783920 h 1787526"/>
              <a:gd name="T16" fmla="*/ 55558 w 2509838"/>
              <a:gd name="T17" fmla="*/ 1782793 h 1787526"/>
              <a:gd name="T18" fmla="*/ 12472 w 2509838"/>
              <a:gd name="T19" fmla="*/ 1750110 h 1787526"/>
              <a:gd name="T20" fmla="*/ 680 w 2509838"/>
              <a:gd name="T21" fmla="*/ 1636736 h 1787526"/>
              <a:gd name="T22" fmla="*/ 24717 w 2509838"/>
              <a:gd name="T23" fmla="*/ 1589628 h 1787526"/>
              <a:gd name="T24" fmla="*/ 75740 w 2509838"/>
              <a:gd name="T25" fmla="*/ 1567089 h 1787526"/>
              <a:gd name="T26" fmla="*/ 933501 w 2509838"/>
              <a:gd name="T27" fmla="*/ 749091 h 1787526"/>
              <a:gd name="T28" fmla="*/ 932155 w 2509838"/>
              <a:gd name="T29" fmla="*/ 1160902 h 1787526"/>
              <a:gd name="T30" fmla="*/ 829865 w 2509838"/>
              <a:gd name="T31" fmla="*/ 1167944 h 1787526"/>
              <a:gd name="T32" fmla="*/ 814387 w 2509838"/>
              <a:gd name="T33" fmla="*/ 760448 h 1787526"/>
              <a:gd name="T34" fmla="*/ 837043 w 2509838"/>
              <a:gd name="T35" fmla="*/ 738188 h 1787526"/>
              <a:gd name="T36" fmla="*/ 1416304 w 2509838"/>
              <a:gd name="T37" fmla="*/ 686474 h 1787526"/>
              <a:gd name="T38" fmla="*/ 1412034 w 2509838"/>
              <a:gd name="T39" fmla="*/ 1161601 h 1787526"/>
              <a:gd name="T40" fmla="*/ 1308659 w 2509838"/>
              <a:gd name="T41" fmla="*/ 1166588 h 1787526"/>
              <a:gd name="T42" fmla="*/ 1296074 w 2509838"/>
              <a:gd name="T43" fmla="*/ 694181 h 1787526"/>
              <a:gd name="T44" fmla="*/ 988416 w 2509838"/>
              <a:gd name="T45" fmla="*/ 671513 h 1787526"/>
              <a:gd name="T46" fmla="*/ 1088565 w 2509838"/>
              <a:gd name="T47" fmla="*/ 688968 h 1787526"/>
              <a:gd name="T48" fmla="*/ 1081281 w 2509838"/>
              <a:gd name="T49" fmla="*/ 1163414 h 1787526"/>
              <a:gd name="T50" fmla="*/ 976581 w 2509838"/>
              <a:gd name="T51" fmla="*/ 1165228 h 1787526"/>
              <a:gd name="T52" fmla="*/ 966338 w 2509838"/>
              <a:gd name="T53" fmla="*/ 691461 h 1787526"/>
              <a:gd name="T54" fmla="*/ 1546133 w 2509838"/>
              <a:gd name="T55" fmla="*/ 590550 h 1787526"/>
              <a:gd name="T56" fmla="*/ 1571170 w 2509838"/>
              <a:gd name="T57" fmla="*/ 617105 h 1787526"/>
              <a:gd name="T58" fmla="*/ 1558196 w 2509838"/>
              <a:gd name="T59" fmla="*/ 1165903 h 1787526"/>
              <a:gd name="T60" fmla="*/ 1453496 w 2509838"/>
              <a:gd name="T61" fmla="*/ 1160229 h 1787526"/>
              <a:gd name="T62" fmla="*/ 1449399 w 2509838"/>
              <a:gd name="T63" fmla="*/ 608026 h 1787526"/>
              <a:gd name="T64" fmla="*/ 1229322 w 2509838"/>
              <a:gd name="T65" fmla="*/ 590777 h 1787526"/>
              <a:gd name="T66" fmla="*/ 1252538 w 2509838"/>
              <a:gd name="T67" fmla="*/ 620282 h 1787526"/>
              <a:gd name="T68" fmla="*/ 1236833 w 2509838"/>
              <a:gd name="T69" fmla="*/ 1167492 h 1787526"/>
              <a:gd name="T70" fmla="*/ 1132815 w 2509838"/>
              <a:gd name="T71" fmla="*/ 1157959 h 1787526"/>
              <a:gd name="T72" fmla="*/ 1131450 w 2509838"/>
              <a:gd name="T73" fmla="*/ 605303 h 1787526"/>
              <a:gd name="T74" fmla="*/ 1713065 w 2509838"/>
              <a:gd name="T75" fmla="*/ 508680 h 1787526"/>
              <a:gd name="T76" fmla="*/ 1733550 w 2509838"/>
              <a:gd name="T77" fmla="*/ 545860 h 1787526"/>
              <a:gd name="T78" fmla="*/ 1715797 w 2509838"/>
              <a:gd name="T79" fmla="*/ 1168174 h 1787526"/>
              <a:gd name="T80" fmla="*/ 1612689 w 2509838"/>
              <a:gd name="T81" fmla="*/ 1153438 h 1787526"/>
              <a:gd name="T82" fmla="*/ 1614055 w 2509838"/>
              <a:gd name="T83" fmla="*/ 521829 h 1787526"/>
              <a:gd name="T84" fmla="*/ 1733550 w 2509838"/>
              <a:gd name="T85" fmla="*/ 464215 h 1787526"/>
              <a:gd name="T86" fmla="*/ 1501548 w 2509838"/>
              <a:gd name="T87" fmla="*/ 379141 h 1787526"/>
              <a:gd name="T88" fmla="*/ 188232 w 2509838"/>
              <a:gd name="T89" fmla="*/ 103187 h 1787526"/>
              <a:gd name="T90" fmla="*/ 158976 w 2509838"/>
              <a:gd name="T91" fmla="*/ 139700 h 1787526"/>
              <a:gd name="T92" fmla="*/ 160110 w 2509838"/>
              <a:gd name="T93" fmla="*/ 1353684 h 1787526"/>
              <a:gd name="T94" fmla="*/ 191407 w 2509838"/>
              <a:gd name="T95" fmla="*/ 1389063 h 1787526"/>
              <a:gd name="T96" fmla="*/ 2288041 w 2509838"/>
              <a:gd name="T97" fmla="*/ 1398588 h 1787526"/>
              <a:gd name="T98" fmla="*/ 2332945 w 2509838"/>
              <a:gd name="T99" fmla="*/ 1378857 h 1787526"/>
              <a:gd name="T100" fmla="*/ 2354036 w 2509838"/>
              <a:gd name="T101" fmla="*/ 1337129 h 1787526"/>
              <a:gd name="T102" fmla="*/ 2343830 w 2509838"/>
              <a:gd name="T103" fmla="*/ 124505 h 1787526"/>
              <a:gd name="T104" fmla="*/ 2305957 w 2509838"/>
              <a:gd name="T105" fmla="*/ 95704 h 1787526"/>
              <a:gd name="T106" fmla="*/ 2436813 w 2509838"/>
              <a:gd name="T107" fmla="*/ 680 h 1787526"/>
              <a:gd name="T108" fmla="*/ 2486479 w 2509838"/>
              <a:gd name="T109" fmla="*/ 25400 h 1787526"/>
              <a:gd name="T110" fmla="*/ 2508250 w 2509838"/>
              <a:gd name="T111" fmla="*/ 74159 h 1787526"/>
              <a:gd name="T112" fmla="*/ 2493963 w 2509838"/>
              <a:gd name="T113" fmla="*/ 1455965 h 1787526"/>
              <a:gd name="T114" fmla="*/ 2449286 w 2509838"/>
              <a:gd name="T115" fmla="*/ 1487034 h 1787526"/>
              <a:gd name="T116" fmla="*/ 57150 w 2509838"/>
              <a:gd name="T117" fmla="*/ 1485674 h 1787526"/>
              <a:gd name="T118" fmla="*/ 13833 w 2509838"/>
              <a:gd name="T119" fmla="*/ 1452790 h 1787526"/>
              <a:gd name="T120" fmla="*/ 2041 w 2509838"/>
              <a:gd name="T121" fmla="*/ 70304 h 1787526"/>
              <a:gd name="T122" fmla="*/ 26307 w 2509838"/>
              <a:gd name="T123" fmla="*/ 22905 h 1787526"/>
              <a:gd name="T124" fmla="*/ 77333 w 2509838"/>
              <a:gd name="T125" fmla="*/ 227 h 17875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09838" h="1787526">
                <a:moveTo>
                  <a:pt x="80048" y="1566863"/>
                </a:moveTo>
                <a:lnTo>
                  <a:pt x="84357" y="1566863"/>
                </a:lnTo>
                <a:lnTo>
                  <a:pt x="1096637" y="1566863"/>
                </a:lnTo>
                <a:lnTo>
                  <a:pt x="1094823" y="1569568"/>
                </a:lnTo>
                <a:lnTo>
                  <a:pt x="1093235" y="1572498"/>
                </a:lnTo>
                <a:lnTo>
                  <a:pt x="1092102" y="1575879"/>
                </a:lnTo>
                <a:lnTo>
                  <a:pt x="1090968" y="1579035"/>
                </a:lnTo>
                <a:lnTo>
                  <a:pt x="1090287" y="1582415"/>
                </a:lnTo>
                <a:lnTo>
                  <a:pt x="1089607" y="1585571"/>
                </a:lnTo>
                <a:lnTo>
                  <a:pt x="1089380" y="1589177"/>
                </a:lnTo>
                <a:lnTo>
                  <a:pt x="1089154" y="1592558"/>
                </a:lnTo>
                <a:lnTo>
                  <a:pt x="1089380" y="1597968"/>
                </a:lnTo>
                <a:lnTo>
                  <a:pt x="1090287" y="1603152"/>
                </a:lnTo>
                <a:lnTo>
                  <a:pt x="1091648" y="1608111"/>
                </a:lnTo>
                <a:lnTo>
                  <a:pt x="1093689" y="1612844"/>
                </a:lnTo>
                <a:lnTo>
                  <a:pt x="1095957" y="1617352"/>
                </a:lnTo>
                <a:lnTo>
                  <a:pt x="1098678" y="1621634"/>
                </a:lnTo>
                <a:lnTo>
                  <a:pt x="1101853" y="1625692"/>
                </a:lnTo>
                <a:lnTo>
                  <a:pt x="1105481" y="1629523"/>
                </a:lnTo>
                <a:lnTo>
                  <a:pt x="1109563" y="1632679"/>
                </a:lnTo>
                <a:lnTo>
                  <a:pt x="1113871" y="1635834"/>
                </a:lnTo>
                <a:lnTo>
                  <a:pt x="1118633" y="1638314"/>
                </a:lnTo>
                <a:lnTo>
                  <a:pt x="1123395" y="1640568"/>
                </a:lnTo>
                <a:lnTo>
                  <a:pt x="1128611" y="1642371"/>
                </a:lnTo>
                <a:lnTo>
                  <a:pt x="1134053" y="1643498"/>
                </a:lnTo>
                <a:lnTo>
                  <a:pt x="1139496" y="1644174"/>
                </a:lnTo>
                <a:lnTo>
                  <a:pt x="1145391" y="1644625"/>
                </a:lnTo>
                <a:lnTo>
                  <a:pt x="1364673" y="1644625"/>
                </a:lnTo>
                <a:lnTo>
                  <a:pt x="1370343" y="1644174"/>
                </a:lnTo>
                <a:lnTo>
                  <a:pt x="1376012" y="1643498"/>
                </a:lnTo>
                <a:lnTo>
                  <a:pt x="1381227" y="1642371"/>
                </a:lnTo>
                <a:lnTo>
                  <a:pt x="1386443" y="1640568"/>
                </a:lnTo>
                <a:lnTo>
                  <a:pt x="1391432" y="1638314"/>
                </a:lnTo>
                <a:lnTo>
                  <a:pt x="1396194" y="1635834"/>
                </a:lnTo>
                <a:lnTo>
                  <a:pt x="1400502" y="1632679"/>
                </a:lnTo>
                <a:lnTo>
                  <a:pt x="1404357" y="1629523"/>
                </a:lnTo>
                <a:lnTo>
                  <a:pt x="1407986" y="1625692"/>
                </a:lnTo>
                <a:lnTo>
                  <a:pt x="1411160" y="1621634"/>
                </a:lnTo>
                <a:lnTo>
                  <a:pt x="1414108" y="1617352"/>
                </a:lnTo>
                <a:lnTo>
                  <a:pt x="1416376" y="1612844"/>
                </a:lnTo>
                <a:lnTo>
                  <a:pt x="1418417" y="1608111"/>
                </a:lnTo>
                <a:lnTo>
                  <a:pt x="1419551" y="1603152"/>
                </a:lnTo>
                <a:lnTo>
                  <a:pt x="1420684" y="1597968"/>
                </a:lnTo>
                <a:lnTo>
                  <a:pt x="1420911" y="1592558"/>
                </a:lnTo>
                <a:lnTo>
                  <a:pt x="1420684" y="1589177"/>
                </a:lnTo>
                <a:lnTo>
                  <a:pt x="1420231" y="1585571"/>
                </a:lnTo>
                <a:lnTo>
                  <a:pt x="1419551" y="1582415"/>
                </a:lnTo>
                <a:lnTo>
                  <a:pt x="1418870" y="1579035"/>
                </a:lnTo>
                <a:lnTo>
                  <a:pt x="1417737" y="1575879"/>
                </a:lnTo>
                <a:lnTo>
                  <a:pt x="1416603" y="1572498"/>
                </a:lnTo>
                <a:lnTo>
                  <a:pt x="1415015" y="1569568"/>
                </a:lnTo>
                <a:lnTo>
                  <a:pt x="1413201" y="1566863"/>
                </a:lnTo>
                <a:lnTo>
                  <a:pt x="2425481" y="1566863"/>
                </a:lnTo>
                <a:lnTo>
                  <a:pt x="2429790" y="1566863"/>
                </a:lnTo>
                <a:lnTo>
                  <a:pt x="2434099" y="1567089"/>
                </a:lnTo>
                <a:lnTo>
                  <a:pt x="2438407" y="1567539"/>
                </a:lnTo>
                <a:lnTo>
                  <a:pt x="2442489" y="1568216"/>
                </a:lnTo>
                <a:lnTo>
                  <a:pt x="2446571" y="1569117"/>
                </a:lnTo>
                <a:lnTo>
                  <a:pt x="2450426" y="1570244"/>
                </a:lnTo>
                <a:lnTo>
                  <a:pt x="2454507" y="1571596"/>
                </a:lnTo>
                <a:lnTo>
                  <a:pt x="2458362" y="1572723"/>
                </a:lnTo>
                <a:lnTo>
                  <a:pt x="2462217" y="1574301"/>
                </a:lnTo>
                <a:lnTo>
                  <a:pt x="2465619" y="1576104"/>
                </a:lnTo>
                <a:lnTo>
                  <a:pt x="2469247" y="1578133"/>
                </a:lnTo>
                <a:lnTo>
                  <a:pt x="2472422" y="1580162"/>
                </a:lnTo>
                <a:lnTo>
                  <a:pt x="2476050" y="1581965"/>
                </a:lnTo>
                <a:lnTo>
                  <a:pt x="2478998" y="1584669"/>
                </a:lnTo>
                <a:lnTo>
                  <a:pt x="2482173" y="1586923"/>
                </a:lnTo>
                <a:lnTo>
                  <a:pt x="2485121" y="1589628"/>
                </a:lnTo>
                <a:lnTo>
                  <a:pt x="2487842" y="1592108"/>
                </a:lnTo>
                <a:lnTo>
                  <a:pt x="2490336" y="1595038"/>
                </a:lnTo>
                <a:lnTo>
                  <a:pt x="2492831" y="1597968"/>
                </a:lnTo>
                <a:lnTo>
                  <a:pt x="2495552" y="1601123"/>
                </a:lnTo>
                <a:lnTo>
                  <a:pt x="2497366" y="1604054"/>
                </a:lnTo>
                <a:lnTo>
                  <a:pt x="2499407" y="1607434"/>
                </a:lnTo>
                <a:lnTo>
                  <a:pt x="2501448" y="1610815"/>
                </a:lnTo>
                <a:lnTo>
                  <a:pt x="2503035" y="1614196"/>
                </a:lnTo>
                <a:lnTo>
                  <a:pt x="2504623" y="1618028"/>
                </a:lnTo>
                <a:lnTo>
                  <a:pt x="2505983" y="1621409"/>
                </a:lnTo>
                <a:lnTo>
                  <a:pt x="2507117" y="1625241"/>
                </a:lnTo>
                <a:lnTo>
                  <a:pt x="2508024" y="1629073"/>
                </a:lnTo>
                <a:lnTo>
                  <a:pt x="2508704" y="1632679"/>
                </a:lnTo>
                <a:lnTo>
                  <a:pt x="2509385" y="1636736"/>
                </a:lnTo>
                <a:lnTo>
                  <a:pt x="2509611" y="1640568"/>
                </a:lnTo>
                <a:lnTo>
                  <a:pt x="2509838" y="1644625"/>
                </a:lnTo>
                <a:lnTo>
                  <a:pt x="2509838" y="1709764"/>
                </a:lnTo>
                <a:lnTo>
                  <a:pt x="2509611" y="1713822"/>
                </a:lnTo>
                <a:lnTo>
                  <a:pt x="2509385" y="1717428"/>
                </a:lnTo>
                <a:lnTo>
                  <a:pt x="2508704" y="1721485"/>
                </a:lnTo>
                <a:lnTo>
                  <a:pt x="2508024" y="1725317"/>
                </a:lnTo>
                <a:lnTo>
                  <a:pt x="2507117" y="1729148"/>
                </a:lnTo>
                <a:lnTo>
                  <a:pt x="2505983" y="1732755"/>
                </a:lnTo>
                <a:lnTo>
                  <a:pt x="2504623" y="1736361"/>
                </a:lnTo>
                <a:lnTo>
                  <a:pt x="2503035" y="1740193"/>
                </a:lnTo>
                <a:lnTo>
                  <a:pt x="2501448" y="1743348"/>
                </a:lnTo>
                <a:lnTo>
                  <a:pt x="2499407" y="1746955"/>
                </a:lnTo>
                <a:lnTo>
                  <a:pt x="2497366" y="1750110"/>
                </a:lnTo>
                <a:lnTo>
                  <a:pt x="2495552" y="1753040"/>
                </a:lnTo>
                <a:lnTo>
                  <a:pt x="2492831" y="1756421"/>
                </a:lnTo>
                <a:lnTo>
                  <a:pt x="2490336" y="1759126"/>
                </a:lnTo>
                <a:lnTo>
                  <a:pt x="2487842" y="1762282"/>
                </a:lnTo>
                <a:lnTo>
                  <a:pt x="2485121" y="1764761"/>
                </a:lnTo>
                <a:lnTo>
                  <a:pt x="2482173" y="1767466"/>
                </a:lnTo>
                <a:lnTo>
                  <a:pt x="2478998" y="1769720"/>
                </a:lnTo>
                <a:lnTo>
                  <a:pt x="2476050" y="1772199"/>
                </a:lnTo>
                <a:lnTo>
                  <a:pt x="2472422" y="1774228"/>
                </a:lnTo>
                <a:lnTo>
                  <a:pt x="2469247" y="1776256"/>
                </a:lnTo>
                <a:lnTo>
                  <a:pt x="2465619" y="1778285"/>
                </a:lnTo>
                <a:lnTo>
                  <a:pt x="2462217" y="1780088"/>
                </a:lnTo>
                <a:lnTo>
                  <a:pt x="2458362" y="1781440"/>
                </a:lnTo>
                <a:lnTo>
                  <a:pt x="2454507" y="1782793"/>
                </a:lnTo>
                <a:lnTo>
                  <a:pt x="2450426" y="1783920"/>
                </a:lnTo>
                <a:lnTo>
                  <a:pt x="2446571" y="1785272"/>
                </a:lnTo>
                <a:lnTo>
                  <a:pt x="2442489" y="1785948"/>
                </a:lnTo>
                <a:lnTo>
                  <a:pt x="2438407" y="1786850"/>
                </a:lnTo>
                <a:lnTo>
                  <a:pt x="2434099" y="1787301"/>
                </a:lnTo>
                <a:lnTo>
                  <a:pt x="2429790" y="1787526"/>
                </a:lnTo>
                <a:lnTo>
                  <a:pt x="2425481" y="1787526"/>
                </a:lnTo>
                <a:lnTo>
                  <a:pt x="84357" y="1787526"/>
                </a:lnTo>
                <a:lnTo>
                  <a:pt x="80048" y="1787526"/>
                </a:lnTo>
                <a:lnTo>
                  <a:pt x="75740" y="1787301"/>
                </a:lnTo>
                <a:lnTo>
                  <a:pt x="71431" y="1786850"/>
                </a:lnTo>
                <a:lnTo>
                  <a:pt x="67349" y="1785948"/>
                </a:lnTo>
                <a:lnTo>
                  <a:pt x="63494" y="1785272"/>
                </a:lnTo>
                <a:lnTo>
                  <a:pt x="59413" y="1783920"/>
                </a:lnTo>
                <a:lnTo>
                  <a:pt x="55558" y="1782793"/>
                </a:lnTo>
                <a:lnTo>
                  <a:pt x="51476" y="1781440"/>
                </a:lnTo>
                <a:lnTo>
                  <a:pt x="48074" y="1780088"/>
                </a:lnTo>
                <a:lnTo>
                  <a:pt x="44219" y="1778285"/>
                </a:lnTo>
                <a:lnTo>
                  <a:pt x="40591" y="1776256"/>
                </a:lnTo>
                <a:lnTo>
                  <a:pt x="37416" y="1774228"/>
                </a:lnTo>
                <a:lnTo>
                  <a:pt x="33788" y="1772199"/>
                </a:lnTo>
                <a:lnTo>
                  <a:pt x="30840" y="1769720"/>
                </a:lnTo>
                <a:lnTo>
                  <a:pt x="27892" y="1767466"/>
                </a:lnTo>
                <a:lnTo>
                  <a:pt x="24717" y="1764761"/>
                </a:lnTo>
                <a:lnTo>
                  <a:pt x="21996" y="1762282"/>
                </a:lnTo>
                <a:lnTo>
                  <a:pt x="19502" y="1759126"/>
                </a:lnTo>
                <a:lnTo>
                  <a:pt x="17007" y="1756421"/>
                </a:lnTo>
                <a:lnTo>
                  <a:pt x="14513" y="1753040"/>
                </a:lnTo>
                <a:lnTo>
                  <a:pt x="12472" y="1750110"/>
                </a:lnTo>
                <a:lnTo>
                  <a:pt x="10431" y="1746955"/>
                </a:lnTo>
                <a:lnTo>
                  <a:pt x="8390" y="1743348"/>
                </a:lnTo>
                <a:lnTo>
                  <a:pt x="6803" y="1740193"/>
                </a:lnTo>
                <a:lnTo>
                  <a:pt x="5442" y="1736361"/>
                </a:lnTo>
                <a:lnTo>
                  <a:pt x="3855" y="1732755"/>
                </a:lnTo>
                <a:lnTo>
                  <a:pt x="2948" y="1729148"/>
                </a:lnTo>
                <a:lnTo>
                  <a:pt x="1814" y="1725317"/>
                </a:lnTo>
                <a:lnTo>
                  <a:pt x="1134" y="1721485"/>
                </a:lnTo>
                <a:lnTo>
                  <a:pt x="680" y="1717428"/>
                </a:lnTo>
                <a:lnTo>
                  <a:pt x="227" y="1713822"/>
                </a:lnTo>
                <a:lnTo>
                  <a:pt x="0" y="1709764"/>
                </a:lnTo>
                <a:lnTo>
                  <a:pt x="0" y="1644625"/>
                </a:lnTo>
                <a:lnTo>
                  <a:pt x="227" y="1640568"/>
                </a:lnTo>
                <a:lnTo>
                  <a:pt x="680" y="1636736"/>
                </a:lnTo>
                <a:lnTo>
                  <a:pt x="1134" y="1632679"/>
                </a:lnTo>
                <a:lnTo>
                  <a:pt x="1814" y="1629073"/>
                </a:lnTo>
                <a:lnTo>
                  <a:pt x="2948" y="1625241"/>
                </a:lnTo>
                <a:lnTo>
                  <a:pt x="3855" y="1621409"/>
                </a:lnTo>
                <a:lnTo>
                  <a:pt x="5442" y="1618028"/>
                </a:lnTo>
                <a:lnTo>
                  <a:pt x="6803" y="1614196"/>
                </a:lnTo>
                <a:lnTo>
                  <a:pt x="8390" y="1610815"/>
                </a:lnTo>
                <a:lnTo>
                  <a:pt x="10431" y="1607434"/>
                </a:lnTo>
                <a:lnTo>
                  <a:pt x="12472" y="1604054"/>
                </a:lnTo>
                <a:lnTo>
                  <a:pt x="14513" y="1601123"/>
                </a:lnTo>
                <a:lnTo>
                  <a:pt x="17007" y="1597968"/>
                </a:lnTo>
                <a:lnTo>
                  <a:pt x="19502" y="1595038"/>
                </a:lnTo>
                <a:lnTo>
                  <a:pt x="21996" y="1592108"/>
                </a:lnTo>
                <a:lnTo>
                  <a:pt x="24717" y="1589628"/>
                </a:lnTo>
                <a:lnTo>
                  <a:pt x="27892" y="1586923"/>
                </a:lnTo>
                <a:lnTo>
                  <a:pt x="30840" y="1584669"/>
                </a:lnTo>
                <a:lnTo>
                  <a:pt x="33788" y="1581965"/>
                </a:lnTo>
                <a:lnTo>
                  <a:pt x="37416" y="1580162"/>
                </a:lnTo>
                <a:lnTo>
                  <a:pt x="40591" y="1578133"/>
                </a:lnTo>
                <a:lnTo>
                  <a:pt x="44219" y="1576104"/>
                </a:lnTo>
                <a:lnTo>
                  <a:pt x="48074" y="1574301"/>
                </a:lnTo>
                <a:lnTo>
                  <a:pt x="51476" y="1572723"/>
                </a:lnTo>
                <a:lnTo>
                  <a:pt x="55558" y="1571596"/>
                </a:lnTo>
                <a:lnTo>
                  <a:pt x="59413" y="1570244"/>
                </a:lnTo>
                <a:lnTo>
                  <a:pt x="63494" y="1569117"/>
                </a:lnTo>
                <a:lnTo>
                  <a:pt x="67349" y="1568216"/>
                </a:lnTo>
                <a:lnTo>
                  <a:pt x="71431" y="1567539"/>
                </a:lnTo>
                <a:lnTo>
                  <a:pt x="75740" y="1567089"/>
                </a:lnTo>
                <a:lnTo>
                  <a:pt x="80048" y="1566863"/>
                </a:lnTo>
                <a:close/>
                <a:moveTo>
                  <a:pt x="837043" y="738188"/>
                </a:moveTo>
                <a:lnTo>
                  <a:pt x="839735" y="738188"/>
                </a:lnTo>
                <a:lnTo>
                  <a:pt x="912639" y="738188"/>
                </a:lnTo>
                <a:lnTo>
                  <a:pt x="915107" y="738188"/>
                </a:lnTo>
                <a:lnTo>
                  <a:pt x="917575" y="738870"/>
                </a:lnTo>
                <a:lnTo>
                  <a:pt x="920042" y="739324"/>
                </a:lnTo>
                <a:lnTo>
                  <a:pt x="922285" y="740232"/>
                </a:lnTo>
                <a:lnTo>
                  <a:pt x="924529" y="741368"/>
                </a:lnTo>
                <a:lnTo>
                  <a:pt x="926772" y="742504"/>
                </a:lnTo>
                <a:lnTo>
                  <a:pt x="928791" y="743867"/>
                </a:lnTo>
                <a:lnTo>
                  <a:pt x="930585" y="745684"/>
                </a:lnTo>
                <a:lnTo>
                  <a:pt x="932155" y="747047"/>
                </a:lnTo>
                <a:lnTo>
                  <a:pt x="933501" y="749091"/>
                </a:lnTo>
                <a:lnTo>
                  <a:pt x="934847" y="751135"/>
                </a:lnTo>
                <a:lnTo>
                  <a:pt x="936193" y="753407"/>
                </a:lnTo>
                <a:lnTo>
                  <a:pt x="936866" y="755678"/>
                </a:lnTo>
                <a:lnTo>
                  <a:pt x="937315" y="757950"/>
                </a:lnTo>
                <a:lnTo>
                  <a:pt x="937763" y="760448"/>
                </a:lnTo>
                <a:lnTo>
                  <a:pt x="938212" y="762947"/>
                </a:lnTo>
                <a:lnTo>
                  <a:pt x="938212" y="1145229"/>
                </a:lnTo>
                <a:lnTo>
                  <a:pt x="937763" y="1147728"/>
                </a:lnTo>
                <a:lnTo>
                  <a:pt x="937315" y="1150227"/>
                </a:lnTo>
                <a:lnTo>
                  <a:pt x="936866" y="1152498"/>
                </a:lnTo>
                <a:lnTo>
                  <a:pt x="936193" y="1154770"/>
                </a:lnTo>
                <a:lnTo>
                  <a:pt x="934847" y="1157041"/>
                </a:lnTo>
                <a:lnTo>
                  <a:pt x="933501" y="1159085"/>
                </a:lnTo>
                <a:lnTo>
                  <a:pt x="932155" y="1160902"/>
                </a:lnTo>
                <a:lnTo>
                  <a:pt x="930585" y="1162720"/>
                </a:lnTo>
                <a:lnTo>
                  <a:pt x="928791" y="1164537"/>
                </a:lnTo>
                <a:lnTo>
                  <a:pt x="926772" y="1165672"/>
                </a:lnTo>
                <a:lnTo>
                  <a:pt x="924529" y="1167035"/>
                </a:lnTo>
                <a:lnTo>
                  <a:pt x="922285" y="1167944"/>
                </a:lnTo>
                <a:lnTo>
                  <a:pt x="920042" y="1168852"/>
                </a:lnTo>
                <a:lnTo>
                  <a:pt x="917575" y="1169534"/>
                </a:lnTo>
                <a:lnTo>
                  <a:pt x="915107" y="1169761"/>
                </a:lnTo>
                <a:lnTo>
                  <a:pt x="912639" y="1169988"/>
                </a:lnTo>
                <a:lnTo>
                  <a:pt x="839735" y="1169988"/>
                </a:lnTo>
                <a:lnTo>
                  <a:pt x="837043" y="1169761"/>
                </a:lnTo>
                <a:lnTo>
                  <a:pt x="834576" y="1169534"/>
                </a:lnTo>
                <a:lnTo>
                  <a:pt x="832108" y="1168852"/>
                </a:lnTo>
                <a:lnTo>
                  <a:pt x="829865" y="1167944"/>
                </a:lnTo>
                <a:lnTo>
                  <a:pt x="827622" y="1167035"/>
                </a:lnTo>
                <a:lnTo>
                  <a:pt x="825603" y="1165672"/>
                </a:lnTo>
                <a:lnTo>
                  <a:pt x="823584" y="1164537"/>
                </a:lnTo>
                <a:lnTo>
                  <a:pt x="821790" y="1162720"/>
                </a:lnTo>
                <a:lnTo>
                  <a:pt x="819995" y="1160902"/>
                </a:lnTo>
                <a:lnTo>
                  <a:pt x="818649" y="1159085"/>
                </a:lnTo>
                <a:lnTo>
                  <a:pt x="817303" y="1157041"/>
                </a:lnTo>
                <a:lnTo>
                  <a:pt x="816406" y="1154770"/>
                </a:lnTo>
                <a:lnTo>
                  <a:pt x="815284" y="1152498"/>
                </a:lnTo>
                <a:lnTo>
                  <a:pt x="814836" y="1150227"/>
                </a:lnTo>
                <a:lnTo>
                  <a:pt x="814387" y="1147728"/>
                </a:lnTo>
                <a:lnTo>
                  <a:pt x="814387" y="1145229"/>
                </a:lnTo>
                <a:lnTo>
                  <a:pt x="814387" y="762947"/>
                </a:lnTo>
                <a:lnTo>
                  <a:pt x="814387" y="760448"/>
                </a:lnTo>
                <a:lnTo>
                  <a:pt x="814836" y="757950"/>
                </a:lnTo>
                <a:lnTo>
                  <a:pt x="815284" y="755678"/>
                </a:lnTo>
                <a:lnTo>
                  <a:pt x="816406" y="753407"/>
                </a:lnTo>
                <a:lnTo>
                  <a:pt x="817303" y="751135"/>
                </a:lnTo>
                <a:lnTo>
                  <a:pt x="818649" y="749091"/>
                </a:lnTo>
                <a:lnTo>
                  <a:pt x="819995" y="747047"/>
                </a:lnTo>
                <a:lnTo>
                  <a:pt x="821790" y="745684"/>
                </a:lnTo>
                <a:lnTo>
                  <a:pt x="823584" y="743867"/>
                </a:lnTo>
                <a:lnTo>
                  <a:pt x="825603" y="742504"/>
                </a:lnTo>
                <a:lnTo>
                  <a:pt x="827622" y="741368"/>
                </a:lnTo>
                <a:lnTo>
                  <a:pt x="829865" y="740232"/>
                </a:lnTo>
                <a:lnTo>
                  <a:pt x="832108" y="739324"/>
                </a:lnTo>
                <a:lnTo>
                  <a:pt x="834576" y="738870"/>
                </a:lnTo>
                <a:lnTo>
                  <a:pt x="837043" y="738188"/>
                </a:lnTo>
                <a:close/>
                <a:moveTo>
                  <a:pt x="1318322" y="671513"/>
                </a:moveTo>
                <a:lnTo>
                  <a:pt x="1320794" y="671513"/>
                </a:lnTo>
                <a:lnTo>
                  <a:pt x="1394056" y="671513"/>
                </a:lnTo>
                <a:lnTo>
                  <a:pt x="1396528" y="671513"/>
                </a:lnTo>
                <a:lnTo>
                  <a:pt x="1399000" y="671966"/>
                </a:lnTo>
                <a:lnTo>
                  <a:pt x="1401472" y="672873"/>
                </a:lnTo>
                <a:lnTo>
                  <a:pt x="1403719" y="673553"/>
                </a:lnTo>
                <a:lnTo>
                  <a:pt x="1405966" y="674913"/>
                </a:lnTo>
                <a:lnTo>
                  <a:pt x="1408213" y="676273"/>
                </a:lnTo>
                <a:lnTo>
                  <a:pt x="1410011" y="677860"/>
                </a:lnTo>
                <a:lnTo>
                  <a:pt x="1412034" y="679900"/>
                </a:lnTo>
                <a:lnTo>
                  <a:pt x="1413607" y="681941"/>
                </a:lnTo>
                <a:lnTo>
                  <a:pt x="1414955" y="683981"/>
                </a:lnTo>
                <a:lnTo>
                  <a:pt x="1416304" y="686474"/>
                </a:lnTo>
                <a:lnTo>
                  <a:pt x="1417203" y="688968"/>
                </a:lnTo>
                <a:lnTo>
                  <a:pt x="1418326" y="691461"/>
                </a:lnTo>
                <a:lnTo>
                  <a:pt x="1418776" y="694181"/>
                </a:lnTo>
                <a:lnTo>
                  <a:pt x="1419225" y="696902"/>
                </a:lnTo>
                <a:lnTo>
                  <a:pt x="1419225" y="699848"/>
                </a:lnTo>
                <a:lnTo>
                  <a:pt x="1419225" y="1141426"/>
                </a:lnTo>
                <a:lnTo>
                  <a:pt x="1419225" y="1144373"/>
                </a:lnTo>
                <a:lnTo>
                  <a:pt x="1418776" y="1147320"/>
                </a:lnTo>
                <a:lnTo>
                  <a:pt x="1418326" y="1149813"/>
                </a:lnTo>
                <a:lnTo>
                  <a:pt x="1417203" y="1152534"/>
                </a:lnTo>
                <a:lnTo>
                  <a:pt x="1416304" y="1155254"/>
                </a:lnTo>
                <a:lnTo>
                  <a:pt x="1414955" y="1157521"/>
                </a:lnTo>
                <a:lnTo>
                  <a:pt x="1413607" y="1159787"/>
                </a:lnTo>
                <a:lnTo>
                  <a:pt x="1412034" y="1161601"/>
                </a:lnTo>
                <a:lnTo>
                  <a:pt x="1410011" y="1163414"/>
                </a:lnTo>
                <a:lnTo>
                  <a:pt x="1408213" y="1165228"/>
                </a:lnTo>
                <a:lnTo>
                  <a:pt x="1405966" y="1166588"/>
                </a:lnTo>
                <a:lnTo>
                  <a:pt x="1403719" y="1167721"/>
                </a:lnTo>
                <a:lnTo>
                  <a:pt x="1401472" y="1168855"/>
                </a:lnTo>
                <a:lnTo>
                  <a:pt x="1399000" y="1169535"/>
                </a:lnTo>
                <a:lnTo>
                  <a:pt x="1396528" y="1169761"/>
                </a:lnTo>
                <a:lnTo>
                  <a:pt x="1394056" y="1169988"/>
                </a:lnTo>
                <a:lnTo>
                  <a:pt x="1320794" y="1169988"/>
                </a:lnTo>
                <a:lnTo>
                  <a:pt x="1318322" y="1169761"/>
                </a:lnTo>
                <a:lnTo>
                  <a:pt x="1315850" y="1169535"/>
                </a:lnTo>
                <a:lnTo>
                  <a:pt x="1313154" y="1168855"/>
                </a:lnTo>
                <a:lnTo>
                  <a:pt x="1310906" y="1167721"/>
                </a:lnTo>
                <a:lnTo>
                  <a:pt x="1308659" y="1166588"/>
                </a:lnTo>
                <a:lnTo>
                  <a:pt x="1306861" y="1165228"/>
                </a:lnTo>
                <a:lnTo>
                  <a:pt x="1304839" y="1163414"/>
                </a:lnTo>
                <a:lnTo>
                  <a:pt x="1303041" y="1161601"/>
                </a:lnTo>
                <a:lnTo>
                  <a:pt x="1301243" y="1159787"/>
                </a:lnTo>
                <a:lnTo>
                  <a:pt x="1299670" y="1157521"/>
                </a:lnTo>
                <a:lnTo>
                  <a:pt x="1298546" y="1155254"/>
                </a:lnTo>
                <a:lnTo>
                  <a:pt x="1297423" y="1152534"/>
                </a:lnTo>
                <a:lnTo>
                  <a:pt x="1296524" y="1149813"/>
                </a:lnTo>
                <a:lnTo>
                  <a:pt x="1296074" y="1147320"/>
                </a:lnTo>
                <a:lnTo>
                  <a:pt x="1295400" y="1144373"/>
                </a:lnTo>
                <a:lnTo>
                  <a:pt x="1295400" y="1141426"/>
                </a:lnTo>
                <a:lnTo>
                  <a:pt x="1295400" y="699848"/>
                </a:lnTo>
                <a:lnTo>
                  <a:pt x="1295400" y="696902"/>
                </a:lnTo>
                <a:lnTo>
                  <a:pt x="1296074" y="694181"/>
                </a:lnTo>
                <a:lnTo>
                  <a:pt x="1296524" y="691461"/>
                </a:lnTo>
                <a:lnTo>
                  <a:pt x="1297423" y="688968"/>
                </a:lnTo>
                <a:lnTo>
                  <a:pt x="1298546" y="686474"/>
                </a:lnTo>
                <a:lnTo>
                  <a:pt x="1299670" y="683981"/>
                </a:lnTo>
                <a:lnTo>
                  <a:pt x="1301243" y="681941"/>
                </a:lnTo>
                <a:lnTo>
                  <a:pt x="1303041" y="679900"/>
                </a:lnTo>
                <a:lnTo>
                  <a:pt x="1304839" y="677860"/>
                </a:lnTo>
                <a:lnTo>
                  <a:pt x="1306861" y="676273"/>
                </a:lnTo>
                <a:lnTo>
                  <a:pt x="1308659" y="674913"/>
                </a:lnTo>
                <a:lnTo>
                  <a:pt x="1310906" y="673553"/>
                </a:lnTo>
                <a:lnTo>
                  <a:pt x="1313154" y="672873"/>
                </a:lnTo>
                <a:lnTo>
                  <a:pt x="1315850" y="671966"/>
                </a:lnTo>
                <a:lnTo>
                  <a:pt x="1318322" y="671513"/>
                </a:lnTo>
                <a:close/>
                <a:moveTo>
                  <a:pt x="988416" y="671513"/>
                </a:moveTo>
                <a:lnTo>
                  <a:pt x="990920" y="671513"/>
                </a:lnTo>
                <a:lnTo>
                  <a:pt x="1065121" y="671513"/>
                </a:lnTo>
                <a:lnTo>
                  <a:pt x="1067624" y="671513"/>
                </a:lnTo>
                <a:lnTo>
                  <a:pt x="1070128" y="671966"/>
                </a:lnTo>
                <a:lnTo>
                  <a:pt x="1072632" y="672873"/>
                </a:lnTo>
                <a:lnTo>
                  <a:pt x="1074908" y="673553"/>
                </a:lnTo>
                <a:lnTo>
                  <a:pt x="1077184" y="674913"/>
                </a:lnTo>
                <a:lnTo>
                  <a:pt x="1079460" y="676273"/>
                </a:lnTo>
                <a:lnTo>
                  <a:pt x="1081281" y="677860"/>
                </a:lnTo>
                <a:lnTo>
                  <a:pt x="1083330" y="679900"/>
                </a:lnTo>
                <a:lnTo>
                  <a:pt x="1084923" y="681941"/>
                </a:lnTo>
                <a:lnTo>
                  <a:pt x="1086288" y="683981"/>
                </a:lnTo>
                <a:lnTo>
                  <a:pt x="1087654" y="686474"/>
                </a:lnTo>
                <a:lnTo>
                  <a:pt x="1088565" y="688968"/>
                </a:lnTo>
                <a:lnTo>
                  <a:pt x="1089703" y="691461"/>
                </a:lnTo>
                <a:lnTo>
                  <a:pt x="1090158" y="694181"/>
                </a:lnTo>
                <a:lnTo>
                  <a:pt x="1090613" y="696902"/>
                </a:lnTo>
                <a:lnTo>
                  <a:pt x="1090613" y="699848"/>
                </a:lnTo>
                <a:lnTo>
                  <a:pt x="1090613" y="1141426"/>
                </a:lnTo>
                <a:lnTo>
                  <a:pt x="1090613" y="1144373"/>
                </a:lnTo>
                <a:lnTo>
                  <a:pt x="1090158" y="1147320"/>
                </a:lnTo>
                <a:lnTo>
                  <a:pt x="1089703" y="1149813"/>
                </a:lnTo>
                <a:lnTo>
                  <a:pt x="1088565" y="1152534"/>
                </a:lnTo>
                <a:lnTo>
                  <a:pt x="1087654" y="1155254"/>
                </a:lnTo>
                <a:lnTo>
                  <a:pt x="1086288" y="1157521"/>
                </a:lnTo>
                <a:lnTo>
                  <a:pt x="1084923" y="1159787"/>
                </a:lnTo>
                <a:lnTo>
                  <a:pt x="1083330" y="1161601"/>
                </a:lnTo>
                <a:lnTo>
                  <a:pt x="1081281" y="1163414"/>
                </a:lnTo>
                <a:lnTo>
                  <a:pt x="1079460" y="1165228"/>
                </a:lnTo>
                <a:lnTo>
                  <a:pt x="1077184" y="1166588"/>
                </a:lnTo>
                <a:lnTo>
                  <a:pt x="1074908" y="1167721"/>
                </a:lnTo>
                <a:lnTo>
                  <a:pt x="1072632" y="1168855"/>
                </a:lnTo>
                <a:lnTo>
                  <a:pt x="1070128" y="1169535"/>
                </a:lnTo>
                <a:lnTo>
                  <a:pt x="1067624" y="1169761"/>
                </a:lnTo>
                <a:lnTo>
                  <a:pt x="1065121" y="1169988"/>
                </a:lnTo>
                <a:lnTo>
                  <a:pt x="990920" y="1169988"/>
                </a:lnTo>
                <a:lnTo>
                  <a:pt x="988416" y="1169761"/>
                </a:lnTo>
                <a:lnTo>
                  <a:pt x="985685" y="1169535"/>
                </a:lnTo>
                <a:lnTo>
                  <a:pt x="983181" y="1168855"/>
                </a:lnTo>
                <a:lnTo>
                  <a:pt x="980905" y="1167721"/>
                </a:lnTo>
                <a:lnTo>
                  <a:pt x="978629" y="1166588"/>
                </a:lnTo>
                <a:lnTo>
                  <a:pt x="976581" y="1165228"/>
                </a:lnTo>
                <a:lnTo>
                  <a:pt x="974532" y="1163414"/>
                </a:lnTo>
                <a:lnTo>
                  <a:pt x="972939" y="1161601"/>
                </a:lnTo>
                <a:lnTo>
                  <a:pt x="971118" y="1159787"/>
                </a:lnTo>
                <a:lnTo>
                  <a:pt x="969525" y="1157521"/>
                </a:lnTo>
                <a:lnTo>
                  <a:pt x="968387" y="1155254"/>
                </a:lnTo>
                <a:lnTo>
                  <a:pt x="967249" y="1152534"/>
                </a:lnTo>
                <a:lnTo>
                  <a:pt x="966338" y="1149813"/>
                </a:lnTo>
                <a:lnTo>
                  <a:pt x="965883" y="1147320"/>
                </a:lnTo>
                <a:lnTo>
                  <a:pt x="965200" y="1144373"/>
                </a:lnTo>
                <a:lnTo>
                  <a:pt x="965200" y="1141426"/>
                </a:lnTo>
                <a:lnTo>
                  <a:pt x="965200" y="699848"/>
                </a:lnTo>
                <a:lnTo>
                  <a:pt x="965200" y="696902"/>
                </a:lnTo>
                <a:lnTo>
                  <a:pt x="965883" y="694181"/>
                </a:lnTo>
                <a:lnTo>
                  <a:pt x="966338" y="691461"/>
                </a:lnTo>
                <a:lnTo>
                  <a:pt x="967249" y="688968"/>
                </a:lnTo>
                <a:lnTo>
                  <a:pt x="968387" y="686474"/>
                </a:lnTo>
                <a:lnTo>
                  <a:pt x="969525" y="683981"/>
                </a:lnTo>
                <a:lnTo>
                  <a:pt x="971118" y="681941"/>
                </a:lnTo>
                <a:lnTo>
                  <a:pt x="972939" y="679900"/>
                </a:lnTo>
                <a:lnTo>
                  <a:pt x="974532" y="677860"/>
                </a:lnTo>
                <a:lnTo>
                  <a:pt x="976581" y="676273"/>
                </a:lnTo>
                <a:lnTo>
                  <a:pt x="978629" y="674913"/>
                </a:lnTo>
                <a:lnTo>
                  <a:pt x="980905" y="673553"/>
                </a:lnTo>
                <a:lnTo>
                  <a:pt x="983181" y="672873"/>
                </a:lnTo>
                <a:lnTo>
                  <a:pt x="985685" y="671966"/>
                </a:lnTo>
                <a:lnTo>
                  <a:pt x="988416" y="671513"/>
                </a:lnTo>
                <a:close/>
                <a:moveTo>
                  <a:pt x="1471932" y="590550"/>
                </a:moveTo>
                <a:lnTo>
                  <a:pt x="1546133" y="590550"/>
                </a:lnTo>
                <a:lnTo>
                  <a:pt x="1548636" y="590777"/>
                </a:lnTo>
                <a:lnTo>
                  <a:pt x="1551140" y="591231"/>
                </a:lnTo>
                <a:lnTo>
                  <a:pt x="1553644" y="592139"/>
                </a:lnTo>
                <a:lnTo>
                  <a:pt x="1555920" y="593274"/>
                </a:lnTo>
                <a:lnTo>
                  <a:pt x="1558196" y="594635"/>
                </a:lnTo>
                <a:lnTo>
                  <a:pt x="1560472" y="596451"/>
                </a:lnTo>
                <a:lnTo>
                  <a:pt x="1562293" y="598267"/>
                </a:lnTo>
                <a:lnTo>
                  <a:pt x="1564342" y="600537"/>
                </a:lnTo>
                <a:lnTo>
                  <a:pt x="1565707" y="602806"/>
                </a:lnTo>
                <a:lnTo>
                  <a:pt x="1567300" y="605303"/>
                </a:lnTo>
                <a:lnTo>
                  <a:pt x="1568666" y="608026"/>
                </a:lnTo>
                <a:lnTo>
                  <a:pt x="1569577" y="610750"/>
                </a:lnTo>
                <a:lnTo>
                  <a:pt x="1570487" y="613927"/>
                </a:lnTo>
                <a:lnTo>
                  <a:pt x="1571170" y="617105"/>
                </a:lnTo>
                <a:lnTo>
                  <a:pt x="1571625" y="620282"/>
                </a:lnTo>
                <a:lnTo>
                  <a:pt x="1571625" y="623687"/>
                </a:lnTo>
                <a:lnTo>
                  <a:pt x="1571625" y="1136851"/>
                </a:lnTo>
                <a:lnTo>
                  <a:pt x="1571625" y="1140256"/>
                </a:lnTo>
                <a:lnTo>
                  <a:pt x="1571170" y="1143433"/>
                </a:lnTo>
                <a:lnTo>
                  <a:pt x="1570487" y="1146838"/>
                </a:lnTo>
                <a:lnTo>
                  <a:pt x="1569577" y="1149788"/>
                </a:lnTo>
                <a:lnTo>
                  <a:pt x="1568666" y="1152512"/>
                </a:lnTo>
                <a:lnTo>
                  <a:pt x="1567300" y="1155462"/>
                </a:lnTo>
                <a:lnTo>
                  <a:pt x="1565707" y="1157959"/>
                </a:lnTo>
                <a:lnTo>
                  <a:pt x="1564342" y="1160229"/>
                </a:lnTo>
                <a:lnTo>
                  <a:pt x="1562293" y="1162498"/>
                </a:lnTo>
                <a:lnTo>
                  <a:pt x="1560472" y="1164314"/>
                </a:lnTo>
                <a:lnTo>
                  <a:pt x="1558196" y="1165903"/>
                </a:lnTo>
                <a:lnTo>
                  <a:pt x="1555920" y="1167492"/>
                </a:lnTo>
                <a:lnTo>
                  <a:pt x="1553644" y="1168399"/>
                </a:lnTo>
                <a:lnTo>
                  <a:pt x="1551140" y="1169307"/>
                </a:lnTo>
                <a:lnTo>
                  <a:pt x="1548636" y="1169761"/>
                </a:lnTo>
                <a:lnTo>
                  <a:pt x="1546133" y="1169988"/>
                </a:lnTo>
                <a:lnTo>
                  <a:pt x="1471932" y="1169988"/>
                </a:lnTo>
                <a:lnTo>
                  <a:pt x="1469201" y="1169761"/>
                </a:lnTo>
                <a:lnTo>
                  <a:pt x="1466697" y="1169307"/>
                </a:lnTo>
                <a:lnTo>
                  <a:pt x="1464193" y="1168399"/>
                </a:lnTo>
                <a:lnTo>
                  <a:pt x="1461917" y="1167492"/>
                </a:lnTo>
                <a:lnTo>
                  <a:pt x="1459641" y="1165903"/>
                </a:lnTo>
                <a:lnTo>
                  <a:pt x="1457593" y="1164314"/>
                </a:lnTo>
                <a:lnTo>
                  <a:pt x="1455544" y="1162498"/>
                </a:lnTo>
                <a:lnTo>
                  <a:pt x="1453496" y="1160229"/>
                </a:lnTo>
                <a:lnTo>
                  <a:pt x="1452130" y="1157959"/>
                </a:lnTo>
                <a:lnTo>
                  <a:pt x="1450537" y="1155462"/>
                </a:lnTo>
                <a:lnTo>
                  <a:pt x="1449399" y="1152512"/>
                </a:lnTo>
                <a:lnTo>
                  <a:pt x="1448261" y="1149788"/>
                </a:lnTo>
                <a:lnTo>
                  <a:pt x="1447350" y="1146838"/>
                </a:lnTo>
                <a:lnTo>
                  <a:pt x="1446667" y="1143433"/>
                </a:lnTo>
                <a:lnTo>
                  <a:pt x="1446212" y="1140256"/>
                </a:lnTo>
                <a:lnTo>
                  <a:pt x="1446212" y="1136851"/>
                </a:lnTo>
                <a:lnTo>
                  <a:pt x="1446212" y="623687"/>
                </a:lnTo>
                <a:lnTo>
                  <a:pt x="1446212" y="620282"/>
                </a:lnTo>
                <a:lnTo>
                  <a:pt x="1446667" y="617105"/>
                </a:lnTo>
                <a:lnTo>
                  <a:pt x="1447350" y="613927"/>
                </a:lnTo>
                <a:lnTo>
                  <a:pt x="1448261" y="610750"/>
                </a:lnTo>
                <a:lnTo>
                  <a:pt x="1449399" y="608026"/>
                </a:lnTo>
                <a:lnTo>
                  <a:pt x="1450537" y="605303"/>
                </a:lnTo>
                <a:lnTo>
                  <a:pt x="1452130" y="602806"/>
                </a:lnTo>
                <a:lnTo>
                  <a:pt x="1453496" y="600537"/>
                </a:lnTo>
                <a:lnTo>
                  <a:pt x="1455544" y="598267"/>
                </a:lnTo>
                <a:lnTo>
                  <a:pt x="1457593" y="596451"/>
                </a:lnTo>
                <a:lnTo>
                  <a:pt x="1459641" y="594635"/>
                </a:lnTo>
                <a:lnTo>
                  <a:pt x="1461917" y="593274"/>
                </a:lnTo>
                <a:lnTo>
                  <a:pt x="1464193" y="592139"/>
                </a:lnTo>
                <a:lnTo>
                  <a:pt x="1466697" y="591231"/>
                </a:lnTo>
                <a:lnTo>
                  <a:pt x="1469201" y="590777"/>
                </a:lnTo>
                <a:lnTo>
                  <a:pt x="1471932" y="590550"/>
                </a:lnTo>
                <a:close/>
                <a:moveTo>
                  <a:pt x="1152617" y="590550"/>
                </a:moveTo>
                <a:lnTo>
                  <a:pt x="1226818" y="590550"/>
                </a:lnTo>
                <a:lnTo>
                  <a:pt x="1229322" y="590777"/>
                </a:lnTo>
                <a:lnTo>
                  <a:pt x="1232053" y="591231"/>
                </a:lnTo>
                <a:lnTo>
                  <a:pt x="1234557" y="592139"/>
                </a:lnTo>
                <a:lnTo>
                  <a:pt x="1236833" y="593274"/>
                </a:lnTo>
                <a:lnTo>
                  <a:pt x="1239109" y="594635"/>
                </a:lnTo>
                <a:lnTo>
                  <a:pt x="1241158" y="596451"/>
                </a:lnTo>
                <a:lnTo>
                  <a:pt x="1242978" y="598267"/>
                </a:lnTo>
                <a:lnTo>
                  <a:pt x="1244799" y="600537"/>
                </a:lnTo>
                <a:lnTo>
                  <a:pt x="1246620" y="602806"/>
                </a:lnTo>
                <a:lnTo>
                  <a:pt x="1248213" y="605303"/>
                </a:lnTo>
                <a:lnTo>
                  <a:pt x="1249352" y="608026"/>
                </a:lnTo>
                <a:lnTo>
                  <a:pt x="1250490" y="610750"/>
                </a:lnTo>
                <a:lnTo>
                  <a:pt x="1251400" y="613927"/>
                </a:lnTo>
                <a:lnTo>
                  <a:pt x="1251855" y="617105"/>
                </a:lnTo>
                <a:lnTo>
                  <a:pt x="1252538" y="620282"/>
                </a:lnTo>
                <a:lnTo>
                  <a:pt x="1252538" y="623687"/>
                </a:lnTo>
                <a:lnTo>
                  <a:pt x="1252538" y="1136851"/>
                </a:lnTo>
                <a:lnTo>
                  <a:pt x="1252538" y="1140256"/>
                </a:lnTo>
                <a:lnTo>
                  <a:pt x="1251855" y="1143433"/>
                </a:lnTo>
                <a:lnTo>
                  <a:pt x="1251400" y="1146838"/>
                </a:lnTo>
                <a:lnTo>
                  <a:pt x="1250490" y="1149788"/>
                </a:lnTo>
                <a:lnTo>
                  <a:pt x="1249352" y="1152512"/>
                </a:lnTo>
                <a:lnTo>
                  <a:pt x="1248213" y="1155462"/>
                </a:lnTo>
                <a:lnTo>
                  <a:pt x="1246620" y="1157959"/>
                </a:lnTo>
                <a:lnTo>
                  <a:pt x="1244799" y="1160229"/>
                </a:lnTo>
                <a:lnTo>
                  <a:pt x="1242978" y="1162498"/>
                </a:lnTo>
                <a:lnTo>
                  <a:pt x="1241158" y="1164314"/>
                </a:lnTo>
                <a:lnTo>
                  <a:pt x="1239109" y="1165903"/>
                </a:lnTo>
                <a:lnTo>
                  <a:pt x="1236833" y="1167492"/>
                </a:lnTo>
                <a:lnTo>
                  <a:pt x="1234557" y="1168399"/>
                </a:lnTo>
                <a:lnTo>
                  <a:pt x="1232053" y="1169307"/>
                </a:lnTo>
                <a:lnTo>
                  <a:pt x="1229322" y="1169761"/>
                </a:lnTo>
                <a:lnTo>
                  <a:pt x="1226818" y="1169988"/>
                </a:lnTo>
                <a:lnTo>
                  <a:pt x="1152617" y="1169988"/>
                </a:lnTo>
                <a:lnTo>
                  <a:pt x="1150114" y="1169761"/>
                </a:lnTo>
                <a:lnTo>
                  <a:pt x="1147610" y="1169307"/>
                </a:lnTo>
                <a:lnTo>
                  <a:pt x="1145106" y="1168399"/>
                </a:lnTo>
                <a:lnTo>
                  <a:pt x="1142830" y="1167492"/>
                </a:lnTo>
                <a:lnTo>
                  <a:pt x="1140554" y="1165903"/>
                </a:lnTo>
                <a:lnTo>
                  <a:pt x="1138278" y="1164314"/>
                </a:lnTo>
                <a:lnTo>
                  <a:pt x="1136457" y="1162498"/>
                </a:lnTo>
                <a:lnTo>
                  <a:pt x="1134409" y="1160229"/>
                </a:lnTo>
                <a:lnTo>
                  <a:pt x="1132815" y="1157959"/>
                </a:lnTo>
                <a:lnTo>
                  <a:pt x="1131450" y="1155462"/>
                </a:lnTo>
                <a:lnTo>
                  <a:pt x="1130084" y="1152512"/>
                </a:lnTo>
                <a:lnTo>
                  <a:pt x="1129174" y="1149788"/>
                </a:lnTo>
                <a:lnTo>
                  <a:pt x="1128036" y="1146838"/>
                </a:lnTo>
                <a:lnTo>
                  <a:pt x="1127580" y="1143433"/>
                </a:lnTo>
                <a:lnTo>
                  <a:pt x="1127125" y="1140256"/>
                </a:lnTo>
                <a:lnTo>
                  <a:pt x="1127125" y="1136851"/>
                </a:lnTo>
                <a:lnTo>
                  <a:pt x="1127125" y="623687"/>
                </a:lnTo>
                <a:lnTo>
                  <a:pt x="1127125" y="620282"/>
                </a:lnTo>
                <a:lnTo>
                  <a:pt x="1127580" y="617105"/>
                </a:lnTo>
                <a:lnTo>
                  <a:pt x="1128036" y="613927"/>
                </a:lnTo>
                <a:lnTo>
                  <a:pt x="1129174" y="610750"/>
                </a:lnTo>
                <a:lnTo>
                  <a:pt x="1130084" y="608026"/>
                </a:lnTo>
                <a:lnTo>
                  <a:pt x="1131450" y="605303"/>
                </a:lnTo>
                <a:lnTo>
                  <a:pt x="1132815" y="602806"/>
                </a:lnTo>
                <a:lnTo>
                  <a:pt x="1134409" y="600537"/>
                </a:lnTo>
                <a:lnTo>
                  <a:pt x="1136457" y="598267"/>
                </a:lnTo>
                <a:lnTo>
                  <a:pt x="1138278" y="596451"/>
                </a:lnTo>
                <a:lnTo>
                  <a:pt x="1140554" y="594635"/>
                </a:lnTo>
                <a:lnTo>
                  <a:pt x="1142830" y="593274"/>
                </a:lnTo>
                <a:lnTo>
                  <a:pt x="1145106" y="592139"/>
                </a:lnTo>
                <a:lnTo>
                  <a:pt x="1147610" y="591231"/>
                </a:lnTo>
                <a:lnTo>
                  <a:pt x="1150114" y="590777"/>
                </a:lnTo>
                <a:lnTo>
                  <a:pt x="1152617" y="590550"/>
                </a:lnTo>
                <a:close/>
                <a:moveTo>
                  <a:pt x="1633857" y="508000"/>
                </a:moveTo>
                <a:lnTo>
                  <a:pt x="1707830" y="508000"/>
                </a:lnTo>
                <a:lnTo>
                  <a:pt x="1710561" y="508227"/>
                </a:lnTo>
                <a:lnTo>
                  <a:pt x="1713065" y="508680"/>
                </a:lnTo>
                <a:lnTo>
                  <a:pt x="1715797" y="509814"/>
                </a:lnTo>
                <a:lnTo>
                  <a:pt x="1718073" y="510947"/>
                </a:lnTo>
                <a:lnTo>
                  <a:pt x="1720349" y="512534"/>
                </a:lnTo>
                <a:lnTo>
                  <a:pt x="1722170" y="514575"/>
                </a:lnTo>
                <a:lnTo>
                  <a:pt x="1724218" y="516842"/>
                </a:lnTo>
                <a:lnTo>
                  <a:pt x="1726039" y="519109"/>
                </a:lnTo>
                <a:lnTo>
                  <a:pt x="1727860" y="521829"/>
                </a:lnTo>
                <a:lnTo>
                  <a:pt x="1729453" y="524550"/>
                </a:lnTo>
                <a:lnTo>
                  <a:pt x="1730591" y="527950"/>
                </a:lnTo>
                <a:lnTo>
                  <a:pt x="1731729" y="531124"/>
                </a:lnTo>
                <a:lnTo>
                  <a:pt x="1732640" y="534752"/>
                </a:lnTo>
                <a:lnTo>
                  <a:pt x="1733095" y="538152"/>
                </a:lnTo>
                <a:lnTo>
                  <a:pt x="1733550" y="542006"/>
                </a:lnTo>
                <a:lnTo>
                  <a:pt x="1733550" y="545860"/>
                </a:lnTo>
                <a:lnTo>
                  <a:pt x="1733550" y="1132128"/>
                </a:lnTo>
                <a:lnTo>
                  <a:pt x="1733550" y="1135982"/>
                </a:lnTo>
                <a:lnTo>
                  <a:pt x="1733095" y="1139836"/>
                </a:lnTo>
                <a:lnTo>
                  <a:pt x="1732640" y="1143463"/>
                </a:lnTo>
                <a:lnTo>
                  <a:pt x="1731729" y="1146864"/>
                </a:lnTo>
                <a:lnTo>
                  <a:pt x="1730591" y="1150038"/>
                </a:lnTo>
                <a:lnTo>
                  <a:pt x="1729453" y="1153438"/>
                </a:lnTo>
                <a:lnTo>
                  <a:pt x="1727860" y="1156159"/>
                </a:lnTo>
                <a:lnTo>
                  <a:pt x="1726039" y="1158879"/>
                </a:lnTo>
                <a:lnTo>
                  <a:pt x="1724218" y="1161373"/>
                </a:lnTo>
                <a:lnTo>
                  <a:pt x="1722170" y="1163414"/>
                </a:lnTo>
                <a:lnTo>
                  <a:pt x="1720349" y="1165454"/>
                </a:lnTo>
                <a:lnTo>
                  <a:pt x="1718073" y="1167041"/>
                </a:lnTo>
                <a:lnTo>
                  <a:pt x="1715797" y="1168174"/>
                </a:lnTo>
                <a:lnTo>
                  <a:pt x="1713065" y="1169308"/>
                </a:lnTo>
                <a:lnTo>
                  <a:pt x="1710561" y="1169761"/>
                </a:lnTo>
                <a:lnTo>
                  <a:pt x="1707830" y="1169988"/>
                </a:lnTo>
                <a:lnTo>
                  <a:pt x="1633857" y="1169988"/>
                </a:lnTo>
                <a:lnTo>
                  <a:pt x="1631353" y="1169761"/>
                </a:lnTo>
                <a:lnTo>
                  <a:pt x="1628850" y="1169308"/>
                </a:lnTo>
                <a:lnTo>
                  <a:pt x="1626346" y="1168174"/>
                </a:lnTo>
                <a:lnTo>
                  <a:pt x="1624070" y="1167041"/>
                </a:lnTo>
                <a:lnTo>
                  <a:pt x="1621794" y="1165454"/>
                </a:lnTo>
                <a:lnTo>
                  <a:pt x="1619518" y="1163414"/>
                </a:lnTo>
                <a:lnTo>
                  <a:pt x="1617469" y="1161373"/>
                </a:lnTo>
                <a:lnTo>
                  <a:pt x="1615648" y="1158879"/>
                </a:lnTo>
                <a:lnTo>
                  <a:pt x="1614055" y="1156159"/>
                </a:lnTo>
                <a:lnTo>
                  <a:pt x="1612689" y="1153438"/>
                </a:lnTo>
                <a:lnTo>
                  <a:pt x="1611324" y="1150038"/>
                </a:lnTo>
                <a:lnTo>
                  <a:pt x="1610186" y="1146864"/>
                </a:lnTo>
                <a:lnTo>
                  <a:pt x="1609275" y="1143463"/>
                </a:lnTo>
                <a:lnTo>
                  <a:pt x="1608820" y="1139836"/>
                </a:lnTo>
                <a:lnTo>
                  <a:pt x="1608365" y="1135982"/>
                </a:lnTo>
                <a:lnTo>
                  <a:pt x="1608137" y="1132128"/>
                </a:lnTo>
                <a:lnTo>
                  <a:pt x="1608137" y="545860"/>
                </a:lnTo>
                <a:lnTo>
                  <a:pt x="1608365" y="542006"/>
                </a:lnTo>
                <a:lnTo>
                  <a:pt x="1608820" y="538152"/>
                </a:lnTo>
                <a:lnTo>
                  <a:pt x="1609275" y="534752"/>
                </a:lnTo>
                <a:lnTo>
                  <a:pt x="1610186" y="531124"/>
                </a:lnTo>
                <a:lnTo>
                  <a:pt x="1611324" y="527950"/>
                </a:lnTo>
                <a:lnTo>
                  <a:pt x="1612689" y="524550"/>
                </a:lnTo>
                <a:lnTo>
                  <a:pt x="1614055" y="521829"/>
                </a:lnTo>
                <a:lnTo>
                  <a:pt x="1615648" y="519109"/>
                </a:lnTo>
                <a:lnTo>
                  <a:pt x="1617469" y="516842"/>
                </a:lnTo>
                <a:lnTo>
                  <a:pt x="1619518" y="514575"/>
                </a:lnTo>
                <a:lnTo>
                  <a:pt x="1621794" y="512534"/>
                </a:lnTo>
                <a:lnTo>
                  <a:pt x="1624070" y="510947"/>
                </a:lnTo>
                <a:lnTo>
                  <a:pt x="1626346" y="509814"/>
                </a:lnTo>
                <a:lnTo>
                  <a:pt x="1628850" y="508680"/>
                </a:lnTo>
                <a:lnTo>
                  <a:pt x="1631353" y="508227"/>
                </a:lnTo>
                <a:lnTo>
                  <a:pt x="1633857" y="508000"/>
                </a:lnTo>
                <a:close/>
                <a:moveTo>
                  <a:pt x="1501548" y="319088"/>
                </a:moveTo>
                <a:lnTo>
                  <a:pt x="1733323" y="319088"/>
                </a:lnTo>
                <a:lnTo>
                  <a:pt x="1733323" y="319316"/>
                </a:lnTo>
                <a:lnTo>
                  <a:pt x="1733550" y="319316"/>
                </a:lnTo>
                <a:lnTo>
                  <a:pt x="1733550" y="464215"/>
                </a:lnTo>
                <a:lnTo>
                  <a:pt x="1637620" y="464215"/>
                </a:lnTo>
                <a:lnTo>
                  <a:pt x="1637620" y="418038"/>
                </a:lnTo>
                <a:lnTo>
                  <a:pt x="1318759" y="617303"/>
                </a:lnTo>
                <a:lnTo>
                  <a:pt x="1250723" y="574766"/>
                </a:lnTo>
                <a:lnTo>
                  <a:pt x="1253444" y="573174"/>
                </a:lnTo>
                <a:lnTo>
                  <a:pt x="1146628" y="506525"/>
                </a:lnTo>
                <a:lnTo>
                  <a:pt x="844096" y="695326"/>
                </a:lnTo>
                <a:lnTo>
                  <a:pt x="776287" y="653016"/>
                </a:lnTo>
                <a:lnTo>
                  <a:pt x="1147082" y="421450"/>
                </a:lnTo>
                <a:lnTo>
                  <a:pt x="1215118" y="463533"/>
                </a:lnTo>
                <a:lnTo>
                  <a:pt x="1214437" y="464215"/>
                </a:lnTo>
                <a:lnTo>
                  <a:pt x="1321253" y="530637"/>
                </a:lnTo>
                <a:lnTo>
                  <a:pt x="1564368" y="379141"/>
                </a:lnTo>
                <a:lnTo>
                  <a:pt x="1501548" y="379141"/>
                </a:lnTo>
                <a:lnTo>
                  <a:pt x="1501548" y="319088"/>
                </a:lnTo>
                <a:close/>
                <a:moveTo>
                  <a:pt x="229507" y="91395"/>
                </a:moveTo>
                <a:lnTo>
                  <a:pt x="225651" y="91621"/>
                </a:lnTo>
                <a:lnTo>
                  <a:pt x="221796" y="91848"/>
                </a:lnTo>
                <a:lnTo>
                  <a:pt x="218394" y="92075"/>
                </a:lnTo>
                <a:lnTo>
                  <a:pt x="214539" y="92755"/>
                </a:lnTo>
                <a:lnTo>
                  <a:pt x="210910" y="93662"/>
                </a:lnTo>
                <a:lnTo>
                  <a:pt x="207509" y="94570"/>
                </a:lnTo>
                <a:lnTo>
                  <a:pt x="204107" y="95704"/>
                </a:lnTo>
                <a:lnTo>
                  <a:pt x="200705" y="96837"/>
                </a:lnTo>
                <a:lnTo>
                  <a:pt x="197303" y="98198"/>
                </a:lnTo>
                <a:lnTo>
                  <a:pt x="194355" y="99559"/>
                </a:lnTo>
                <a:lnTo>
                  <a:pt x="191407" y="101373"/>
                </a:lnTo>
                <a:lnTo>
                  <a:pt x="188232" y="103187"/>
                </a:lnTo>
                <a:lnTo>
                  <a:pt x="185284" y="105002"/>
                </a:lnTo>
                <a:lnTo>
                  <a:pt x="182562" y="107270"/>
                </a:lnTo>
                <a:lnTo>
                  <a:pt x="179614" y="109311"/>
                </a:lnTo>
                <a:lnTo>
                  <a:pt x="177119" y="111579"/>
                </a:lnTo>
                <a:lnTo>
                  <a:pt x="174851" y="114073"/>
                </a:lnTo>
                <a:lnTo>
                  <a:pt x="172357" y="116568"/>
                </a:lnTo>
                <a:lnTo>
                  <a:pt x="170316" y="119062"/>
                </a:lnTo>
                <a:lnTo>
                  <a:pt x="168275" y="121784"/>
                </a:lnTo>
                <a:lnTo>
                  <a:pt x="166460" y="124505"/>
                </a:lnTo>
                <a:lnTo>
                  <a:pt x="164646" y="127454"/>
                </a:lnTo>
                <a:lnTo>
                  <a:pt x="162832" y="130402"/>
                </a:lnTo>
                <a:lnTo>
                  <a:pt x="161471" y="133350"/>
                </a:lnTo>
                <a:lnTo>
                  <a:pt x="160110" y="136525"/>
                </a:lnTo>
                <a:lnTo>
                  <a:pt x="158976" y="139700"/>
                </a:lnTo>
                <a:lnTo>
                  <a:pt x="158069" y="143102"/>
                </a:lnTo>
                <a:lnTo>
                  <a:pt x="156935" y="146277"/>
                </a:lnTo>
                <a:lnTo>
                  <a:pt x="156482" y="149679"/>
                </a:lnTo>
                <a:lnTo>
                  <a:pt x="156028" y="153080"/>
                </a:lnTo>
                <a:lnTo>
                  <a:pt x="155801" y="156709"/>
                </a:lnTo>
                <a:lnTo>
                  <a:pt x="155801" y="160111"/>
                </a:lnTo>
                <a:lnTo>
                  <a:pt x="155801" y="1330098"/>
                </a:lnTo>
                <a:lnTo>
                  <a:pt x="155801" y="1333500"/>
                </a:lnTo>
                <a:lnTo>
                  <a:pt x="156028" y="1337129"/>
                </a:lnTo>
                <a:lnTo>
                  <a:pt x="156482" y="1340531"/>
                </a:lnTo>
                <a:lnTo>
                  <a:pt x="156935" y="1343932"/>
                </a:lnTo>
                <a:lnTo>
                  <a:pt x="158069" y="1347561"/>
                </a:lnTo>
                <a:lnTo>
                  <a:pt x="158976" y="1350509"/>
                </a:lnTo>
                <a:lnTo>
                  <a:pt x="160110" y="1353684"/>
                </a:lnTo>
                <a:lnTo>
                  <a:pt x="161471" y="1357086"/>
                </a:lnTo>
                <a:lnTo>
                  <a:pt x="162832" y="1360034"/>
                </a:lnTo>
                <a:lnTo>
                  <a:pt x="164646" y="1362756"/>
                </a:lnTo>
                <a:lnTo>
                  <a:pt x="166460" y="1365931"/>
                </a:lnTo>
                <a:lnTo>
                  <a:pt x="168275" y="1368652"/>
                </a:lnTo>
                <a:lnTo>
                  <a:pt x="170316" y="1371373"/>
                </a:lnTo>
                <a:lnTo>
                  <a:pt x="172357" y="1373868"/>
                </a:lnTo>
                <a:lnTo>
                  <a:pt x="174851" y="1376590"/>
                </a:lnTo>
                <a:lnTo>
                  <a:pt x="177119" y="1378857"/>
                </a:lnTo>
                <a:lnTo>
                  <a:pt x="179614" y="1381125"/>
                </a:lnTo>
                <a:lnTo>
                  <a:pt x="182562" y="1383393"/>
                </a:lnTo>
                <a:lnTo>
                  <a:pt x="185284" y="1385207"/>
                </a:lnTo>
                <a:lnTo>
                  <a:pt x="188232" y="1387248"/>
                </a:lnTo>
                <a:lnTo>
                  <a:pt x="191407" y="1389063"/>
                </a:lnTo>
                <a:lnTo>
                  <a:pt x="194355" y="1390650"/>
                </a:lnTo>
                <a:lnTo>
                  <a:pt x="197303" y="1392238"/>
                </a:lnTo>
                <a:lnTo>
                  <a:pt x="200705" y="1393598"/>
                </a:lnTo>
                <a:lnTo>
                  <a:pt x="204107" y="1394959"/>
                </a:lnTo>
                <a:lnTo>
                  <a:pt x="207509" y="1395866"/>
                </a:lnTo>
                <a:lnTo>
                  <a:pt x="210910" y="1397000"/>
                </a:lnTo>
                <a:lnTo>
                  <a:pt x="214539" y="1397681"/>
                </a:lnTo>
                <a:lnTo>
                  <a:pt x="218394" y="1398134"/>
                </a:lnTo>
                <a:lnTo>
                  <a:pt x="221796" y="1398588"/>
                </a:lnTo>
                <a:lnTo>
                  <a:pt x="225651" y="1399041"/>
                </a:lnTo>
                <a:lnTo>
                  <a:pt x="229507" y="1399041"/>
                </a:lnTo>
                <a:lnTo>
                  <a:pt x="2280330" y="1399041"/>
                </a:lnTo>
                <a:lnTo>
                  <a:pt x="2284186" y="1399041"/>
                </a:lnTo>
                <a:lnTo>
                  <a:pt x="2288041" y="1398588"/>
                </a:lnTo>
                <a:lnTo>
                  <a:pt x="2291670" y="1398134"/>
                </a:lnTo>
                <a:lnTo>
                  <a:pt x="2295298" y="1397681"/>
                </a:lnTo>
                <a:lnTo>
                  <a:pt x="2299154" y="1397000"/>
                </a:lnTo>
                <a:lnTo>
                  <a:pt x="2302555" y="1395866"/>
                </a:lnTo>
                <a:lnTo>
                  <a:pt x="2305957" y="1394959"/>
                </a:lnTo>
                <a:lnTo>
                  <a:pt x="2309359" y="1393598"/>
                </a:lnTo>
                <a:lnTo>
                  <a:pt x="2312534" y="1392238"/>
                </a:lnTo>
                <a:lnTo>
                  <a:pt x="2315709" y="1390650"/>
                </a:lnTo>
                <a:lnTo>
                  <a:pt x="2318884" y="1389063"/>
                </a:lnTo>
                <a:lnTo>
                  <a:pt x="2321832" y="1387248"/>
                </a:lnTo>
                <a:lnTo>
                  <a:pt x="2324780" y="1385207"/>
                </a:lnTo>
                <a:lnTo>
                  <a:pt x="2327502" y="1383393"/>
                </a:lnTo>
                <a:lnTo>
                  <a:pt x="2330223" y="1381125"/>
                </a:lnTo>
                <a:lnTo>
                  <a:pt x="2332945" y="1378857"/>
                </a:lnTo>
                <a:lnTo>
                  <a:pt x="2335213" y="1376590"/>
                </a:lnTo>
                <a:lnTo>
                  <a:pt x="2337707" y="1373868"/>
                </a:lnTo>
                <a:lnTo>
                  <a:pt x="2339748" y="1371373"/>
                </a:lnTo>
                <a:lnTo>
                  <a:pt x="2341789" y="1368652"/>
                </a:lnTo>
                <a:lnTo>
                  <a:pt x="2343830" y="1365931"/>
                </a:lnTo>
                <a:lnTo>
                  <a:pt x="2345418" y="1362756"/>
                </a:lnTo>
                <a:lnTo>
                  <a:pt x="2347232" y="1360034"/>
                </a:lnTo>
                <a:lnTo>
                  <a:pt x="2348593" y="1357086"/>
                </a:lnTo>
                <a:lnTo>
                  <a:pt x="2350180" y="1353684"/>
                </a:lnTo>
                <a:lnTo>
                  <a:pt x="2351088" y="1350509"/>
                </a:lnTo>
                <a:lnTo>
                  <a:pt x="2351995" y="1347561"/>
                </a:lnTo>
                <a:lnTo>
                  <a:pt x="2352902" y="1343932"/>
                </a:lnTo>
                <a:lnTo>
                  <a:pt x="2353582" y="1340531"/>
                </a:lnTo>
                <a:lnTo>
                  <a:pt x="2354036" y="1337129"/>
                </a:lnTo>
                <a:lnTo>
                  <a:pt x="2354263" y="1333500"/>
                </a:lnTo>
                <a:lnTo>
                  <a:pt x="2354263" y="1330098"/>
                </a:lnTo>
                <a:lnTo>
                  <a:pt x="2354263" y="160111"/>
                </a:lnTo>
                <a:lnTo>
                  <a:pt x="2354263" y="156709"/>
                </a:lnTo>
                <a:lnTo>
                  <a:pt x="2354036" y="153080"/>
                </a:lnTo>
                <a:lnTo>
                  <a:pt x="2353582" y="149679"/>
                </a:lnTo>
                <a:lnTo>
                  <a:pt x="2352902" y="146277"/>
                </a:lnTo>
                <a:lnTo>
                  <a:pt x="2351995" y="143102"/>
                </a:lnTo>
                <a:lnTo>
                  <a:pt x="2351088" y="139700"/>
                </a:lnTo>
                <a:lnTo>
                  <a:pt x="2350180" y="136525"/>
                </a:lnTo>
                <a:lnTo>
                  <a:pt x="2348593" y="133350"/>
                </a:lnTo>
                <a:lnTo>
                  <a:pt x="2347232" y="130402"/>
                </a:lnTo>
                <a:lnTo>
                  <a:pt x="2345418" y="127454"/>
                </a:lnTo>
                <a:lnTo>
                  <a:pt x="2343830" y="124505"/>
                </a:lnTo>
                <a:lnTo>
                  <a:pt x="2341789" y="121784"/>
                </a:lnTo>
                <a:lnTo>
                  <a:pt x="2339748" y="119062"/>
                </a:lnTo>
                <a:lnTo>
                  <a:pt x="2337707" y="116568"/>
                </a:lnTo>
                <a:lnTo>
                  <a:pt x="2335213" y="114073"/>
                </a:lnTo>
                <a:lnTo>
                  <a:pt x="2332945" y="111579"/>
                </a:lnTo>
                <a:lnTo>
                  <a:pt x="2330223" y="109311"/>
                </a:lnTo>
                <a:lnTo>
                  <a:pt x="2327502" y="107270"/>
                </a:lnTo>
                <a:lnTo>
                  <a:pt x="2324780" y="105002"/>
                </a:lnTo>
                <a:lnTo>
                  <a:pt x="2321832" y="103187"/>
                </a:lnTo>
                <a:lnTo>
                  <a:pt x="2318884" y="101373"/>
                </a:lnTo>
                <a:lnTo>
                  <a:pt x="2315709" y="99559"/>
                </a:lnTo>
                <a:lnTo>
                  <a:pt x="2312534" y="98198"/>
                </a:lnTo>
                <a:lnTo>
                  <a:pt x="2309359" y="96837"/>
                </a:lnTo>
                <a:lnTo>
                  <a:pt x="2305957" y="95704"/>
                </a:lnTo>
                <a:lnTo>
                  <a:pt x="2302555" y="94570"/>
                </a:lnTo>
                <a:lnTo>
                  <a:pt x="2299154" y="93662"/>
                </a:lnTo>
                <a:lnTo>
                  <a:pt x="2295298" y="92755"/>
                </a:lnTo>
                <a:lnTo>
                  <a:pt x="2291670" y="92075"/>
                </a:lnTo>
                <a:lnTo>
                  <a:pt x="2288041" y="91848"/>
                </a:lnTo>
                <a:lnTo>
                  <a:pt x="2284186" y="91621"/>
                </a:lnTo>
                <a:lnTo>
                  <a:pt x="2280330" y="91395"/>
                </a:lnTo>
                <a:lnTo>
                  <a:pt x="229507" y="91395"/>
                </a:lnTo>
                <a:close/>
                <a:moveTo>
                  <a:pt x="81642" y="0"/>
                </a:moveTo>
                <a:lnTo>
                  <a:pt x="86178" y="0"/>
                </a:lnTo>
                <a:lnTo>
                  <a:pt x="2424113" y="0"/>
                </a:lnTo>
                <a:lnTo>
                  <a:pt x="2428648" y="0"/>
                </a:lnTo>
                <a:lnTo>
                  <a:pt x="2432730" y="227"/>
                </a:lnTo>
                <a:lnTo>
                  <a:pt x="2436813" y="680"/>
                </a:lnTo>
                <a:lnTo>
                  <a:pt x="2441122" y="1361"/>
                </a:lnTo>
                <a:lnTo>
                  <a:pt x="2445204" y="2268"/>
                </a:lnTo>
                <a:lnTo>
                  <a:pt x="2449286" y="3402"/>
                </a:lnTo>
                <a:lnTo>
                  <a:pt x="2452914" y="4536"/>
                </a:lnTo>
                <a:lnTo>
                  <a:pt x="2456770" y="5896"/>
                </a:lnTo>
                <a:lnTo>
                  <a:pt x="2460625" y="7484"/>
                </a:lnTo>
                <a:lnTo>
                  <a:pt x="2464480" y="9298"/>
                </a:lnTo>
                <a:lnTo>
                  <a:pt x="2467882" y="11339"/>
                </a:lnTo>
                <a:lnTo>
                  <a:pt x="2471284" y="13380"/>
                </a:lnTo>
                <a:lnTo>
                  <a:pt x="2474459" y="15421"/>
                </a:lnTo>
                <a:lnTo>
                  <a:pt x="2477861" y="17916"/>
                </a:lnTo>
                <a:lnTo>
                  <a:pt x="2480809" y="20184"/>
                </a:lnTo>
                <a:lnTo>
                  <a:pt x="2483757" y="22905"/>
                </a:lnTo>
                <a:lnTo>
                  <a:pt x="2486479" y="25400"/>
                </a:lnTo>
                <a:lnTo>
                  <a:pt x="2489200" y="28348"/>
                </a:lnTo>
                <a:lnTo>
                  <a:pt x="2491695" y="31296"/>
                </a:lnTo>
                <a:lnTo>
                  <a:pt x="2493963" y="34471"/>
                </a:lnTo>
                <a:lnTo>
                  <a:pt x="2496230" y="37646"/>
                </a:lnTo>
                <a:lnTo>
                  <a:pt x="2498272" y="40821"/>
                </a:lnTo>
                <a:lnTo>
                  <a:pt x="2499859" y="44450"/>
                </a:lnTo>
                <a:lnTo>
                  <a:pt x="2501673" y="47625"/>
                </a:lnTo>
                <a:lnTo>
                  <a:pt x="2503261" y="51480"/>
                </a:lnTo>
                <a:lnTo>
                  <a:pt x="2504395" y="54882"/>
                </a:lnTo>
                <a:lnTo>
                  <a:pt x="2505755" y="58737"/>
                </a:lnTo>
                <a:lnTo>
                  <a:pt x="2506663" y="62593"/>
                </a:lnTo>
                <a:lnTo>
                  <a:pt x="2507343" y="66221"/>
                </a:lnTo>
                <a:lnTo>
                  <a:pt x="2508023" y="70304"/>
                </a:lnTo>
                <a:lnTo>
                  <a:pt x="2508250" y="74159"/>
                </a:lnTo>
                <a:lnTo>
                  <a:pt x="2508250" y="78241"/>
                </a:lnTo>
                <a:lnTo>
                  <a:pt x="2508250" y="1411968"/>
                </a:lnTo>
                <a:lnTo>
                  <a:pt x="2508250" y="1416050"/>
                </a:lnTo>
                <a:lnTo>
                  <a:pt x="2508023" y="1420132"/>
                </a:lnTo>
                <a:lnTo>
                  <a:pt x="2507343" y="1423988"/>
                </a:lnTo>
                <a:lnTo>
                  <a:pt x="2506663" y="1427616"/>
                </a:lnTo>
                <a:lnTo>
                  <a:pt x="2505755" y="1431472"/>
                </a:lnTo>
                <a:lnTo>
                  <a:pt x="2504395" y="1435327"/>
                </a:lnTo>
                <a:lnTo>
                  <a:pt x="2503261" y="1439182"/>
                </a:lnTo>
                <a:lnTo>
                  <a:pt x="2501673" y="1442584"/>
                </a:lnTo>
                <a:lnTo>
                  <a:pt x="2499859" y="1446213"/>
                </a:lnTo>
                <a:lnTo>
                  <a:pt x="2498272" y="1449388"/>
                </a:lnTo>
                <a:lnTo>
                  <a:pt x="2496230" y="1452790"/>
                </a:lnTo>
                <a:lnTo>
                  <a:pt x="2493963" y="1455965"/>
                </a:lnTo>
                <a:lnTo>
                  <a:pt x="2491695" y="1458913"/>
                </a:lnTo>
                <a:lnTo>
                  <a:pt x="2489200" y="1462088"/>
                </a:lnTo>
                <a:lnTo>
                  <a:pt x="2486479" y="1464809"/>
                </a:lnTo>
                <a:lnTo>
                  <a:pt x="2483757" y="1467531"/>
                </a:lnTo>
                <a:lnTo>
                  <a:pt x="2480809" y="1470025"/>
                </a:lnTo>
                <a:lnTo>
                  <a:pt x="2477861" y="1472747"/>
                </a:lnTo>
                <a:lnTo>
                  <a:pt x="2474459" y="1475015"/>
                </a:lnTo>
                <a:lnTo>
                  <a:pt x="2471284" y="1477282"/>
                </a:lnTo>
                <a:lnTo>
                  <a:pt x="2467882" y="1479097"/>
                </a:lnTo>
                <a:lnTo>
                  <a:pt x="2464480" y="1480911"/>
                </a:lnTo>
                <a:lnTo>
                  <a:pt x="2460625" y="1482725"/>
                </a:lnTo>
                <a:lnTo>
                  <a:pt x="2456770" y="1484313"/>
                </a:lnTo>
                <a:lnTo>
                  <a:pt x="2452914" y="1485674"/>
                </a:lnTo>
                <a:lnTo>
                  <a:pt x="2449286" y="1487034"/>
                </a:lnTo>
                <a:lnTo>
                  <a:pt x="2445204" y="1487941"/>
                </a:lnTo>
                <a:lnTo>
                  <a:pt x="2441122" y="1488849"/>
                </a:lnTo>
                <a:lnTo>
                  <a:pt x="2436813" y="1489529"/>
                </a:lnTo>
                <a:lnTo>
                  <a:pt x="2432730" y="1489982"/>
                </a:lnTo>
                <a:lnTo>
                  <a:pt x="2428648" y="1490209"/>
                </a:lnTo>
                <a:lnTo>
                  <a:pt x="2424113" y="1490663"/>
                </a:lnTo>
                <a:lnTo>
                  <a:pt x="86178" y="1490663"/>
                </a:lnTo>
                <a:lnTo>
                  <a:pt x="81642" y="1490209"/>
                </a:lnTo>
                <a:lnTo>
                  <a:pt x="77333" y="1489982"/>
                </a:lnTo>
                <a:lnTo>
                  <a:pt x="73251" y="1489529"/>
                </a:lnTo>
                <a:lnTo>
                  <a:pt x="68942" y="1488849"/>
                </a:lnTo>
                <a:lnTo>
                  <a:pt x="64860" y="1487941"/>
                </a:lnTo>
                <a:lnTo>
                  <a:pt x="60778" y="1487034"/>
                </a:lnTo>
                <a:lnTo>
                  <a:pt x="57150" y="1485674"/>
                </a:lnTo>
                <a:lnTo>
                  <a:pt x="53294" y="1484313"/>
                </a:lnTo>
                <a:lnTo>
                  <a:pt x="49439" y="1482725"/>
                </a:lnTo>
                <a:lnTo>
                  <a:pt x="45810" y="1480911"/>
                </a:lnTo>
                <a:lnTo>
                  <a:pt x="42182" y="1479097"/>
                </a:lnTo>
                <a:lnTo>
                  <a:pt x="39007" y="1477282"/>
                </a:lnTo>
                <a:lnTo>
                  <a:pt x="35605" y="1475015"/>
                </a:lnTo>
                <a:lnTo>
                  <a:pt x="32430" y="1472747"/>
                </a:lnTo>
                <a:lnTo>
                  <a:pt x="29255" y="1470025"/>
                </a:lnTo>
                <a:lnTo>
                  <a:pt x="26307" y="1467531"/>
                </a:lnTo>
                <a:lnTo>
                  <a:pt x="23585" y="1464809"/>
                </a:lnTo>
                <a:lnTo>
                  <a:pt x="21091" y="1462088"/>
                </a:lnTo>
                <a:lnTo>
                  <a:pt x="18596" y="1458913"/>
                </a:lnTo>
                <a:lnTo>
                  <a:pt x="16101" y="1455965"/>
                </a:lnTo>
                <a:lnTo>
                  <a:pt x="13833" y="1452790"/>
                </a:lnTo>
                <a:lnTo>
                  <a:pt x="12019" y="1449388"/>
                </a:lnTo>
                <a:lnTo>
                  <a:pt x="9978" y="1446213"/>
                </a:lnTo>
                <a:lnTo>
                  <a:pt x="8391" y="1442584"/>
                </a:lnTo>
                <a:lnTo>
                  <a:pt x="6803" y="1439182"/>
                </a:lnTo>
                <a:lnTo>
                  <a:pt x="5442" y="1435327"/>
                </a:lnTo>
                <a:lnTo>
                  <a:pt x="4308" y="1431472"/>
                </a:lnTo>
                <a:lnTo>
                  <a:pt x="3401" y="1427616"/>
                </a:lnTo>
                <a:lnTo>
                  <a:pt x="2494" y="1423988"/>
                </a:lnTo>
                <a:lnTo>
                  <a:pt x="2041" y="1420132"/>
                </a:lnTo>
                <a:lnTo>
                  <a:pt x="1814" y="1416050"/>
                </a:lnTo>
                <a:lnTo>
                  <a:pt x="1587" y="1411968"/>
                </a:lnTo>
                <a:lnTo>
                  <a:pt x="1587" y="78241"/>
                </a:lnTo>
                <a:lnTo>
                  <a:pt x="1814" y="74159"/>
                </a:lnTo>
                <a:lnTo>
                  <a:pt x="2041" y="70304"/>
                </a:lnTo>
                <a:lnTo>
                  <a:pt x="2494" y="66221"/>
                </a:lnTo>
                <a:lnTo>
                  <a:pt x="3401" y="62593"/>
                </a:lnTo>
                <a:lnTo>
                  <a:pt x="4308" y="58737"/>
                </a:lnTo>
                <a:lnTo>
                  <a:pt x="5442" y="54882"/>
                </a:lnTo>
                <a:lnTo>
                  <a:pt x="6803" y="51480"/>
                </a:lnTo>
                <a:lnTo>
                  <a:pt x="8391" y="47625"/>
                </a:lnTo>
                <a:lnTo>
                  <a:pt x="9978" y="44450"/>
                </a:lnTo>
                <a:lnTo>
                  <a:pt x="12019" y="40821"/>
                </a:lnTo>
                <a:lnTo>
                  <a:pt x="13833" y="37646"/>
                </a:lnTo>
                <a:lnTo>
                  <a:pt x="16101" y="34471"/>
                </a:lnTo>
                <a:lnTo>
                  <a:pt x="18596" y="31296"/>
                </a:lnTo>
                <a:lnTo>
                  <a:pt x="21091" y="28348"/>
                </a:lnTo>
                <a:lnTo>
                  <a:pt x="23585" y="25400"/>
                </a:lnTo>
                <a:lnTo>
                  <a:pt x="26307" y="22905"/>
                </a:lnTo>
                <a:lnTo>
                  <a:pt x="29255" y="20184"/>
                </a:lnTo>
                <a:lnTo>
                  <a:pt x="32430" y="17916"/>
                </a:lnTo>
                <a:lnTo>
                  <a:pt x="35605" y="15421"/>
                </a:lnTo>
                <a:lnTo>
                  <a:pt x="39007" y="13380"/>
                </a:lnTo>
                <a:lnTo>
                  <a:pt x="42182" y="11339"/>
                </a:lnTo>
                <a:lnTo>
                  <a:pt x="45810" y="9298"/>
                </a:lnTo>
                <a:lnTo>
                  <a:pt x="49439" y="7484"/>
                </a:lnTo>
                <a:lnTo>
                  <a:pt x="53294" y="5896"/>
                </a:lnTo>
                <a:lnTo>
                  <a:pt x="57150" y="4536"/>
                </a:lnTo>
                <a:lnTo>
                  <a:pt x="60778" y="3402"/>
                </a:lnTo>
                <a:lnTo>
                  <a:pt x="64860" y="2268"/>
                </a:lnTo>
                <a:lnTo>
                  <a:pt x="68942" y="1361"/>
                </a:lnTo>
                <a:lnTo>
                  <a:pt x="73251" y="680"/>
                </a:lnTo>
                <a:lnTo>
                  <a:pt x="77333" y="227"/>
                </a:lnTo>
                <a:lnTo>
                  <a:pt x="81642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15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全字库正楷体" panose="02010604000101010101" pitchFamily="2" charset="-122"/>
            </a:endParaRPr>
          </a:p>
        </p:txBody>
      </p:sp>
      <p:sp>
        <p:nvSpPr>
          <p:cNvPr id="19" name="MH_Other_10"/>
          <p:cNvSpPr/>
          <p:nvPr>
            <p:custDataLst>
              <p:tags r:id="rId2"/>
            </p:custDataLst>
          </p:nvPr>
        </p:nvSpPr>
        <p:spPr>
          <a:xfrm>
            <a:off x="2683071" y="1694082"/>
            <a:ext cx="270510" cy="367665"/>
          </a:xfrm>
          <a:custGeom>
            <a:avLst/>
            <a:gdLst/>
            <a:ahLst/>
            <a:cxnLst/>
            <a:rect l="l" t="t" r="r" b="b"/>
            <a:pathLst>
              <a:path w="1674290" h="2018114">
                <a:moveTo>
                  <a:pt x="307141" y="691642"/>
                </a:moveTo>
                <a:lnTo>
                  <a:pt x="1378912" y="691642"/>
                </a:lnTo>
                <a:lnTo>
                  <a:pt x="1369387" y="1458335"/>
                </a:lnTo>
                <a:cubicBezTo>
                  <a:pt x="1369387" y="1541769"/>
                  <a:pt x="1301750" y="1609406"/>
                  <a:pt x="1218316" y="1609406"/>
                </a:cubicBezTo>
                <a:lnTo>
                  <a:pt x="1158892" y="1609406"/>
                </a:lnTo>
                <a:lnTo>
                  <a:pt x="1158892" y="1898352"/>
                </a:lnTo>
                <a:cubicBezTo>
                  <a:pt x="1158892" y="1964495"/>
                  <a:pt x="1105273" y="2018114"/>
                  <a:pt x="1039130" y="2018114"/>
                </a:cubicBezTo>
                <a:cubicBezTo>
                  <a:pt x="972987" y="2018114"/>
                  <a:pt x="919368" y="1964495"/>
                  <a:pt x="919368" y="1898352"/>
                </a:cubicBezTo>
                <a:lnTo>
                  <a:pt x="919368" y="1609406"/>
                </a:lnTo>
                <a:lnTo>
                  <a:pt x="765901" y="1609406"/>
                </a:lnTo>
                <a:lnTo>
                  <a:pt x="765901" y="1898351"/>
                </a:lnTo>
                <a:cubicBezTo>
                  <a:pt x="765901" y="1964494"/>
                  <a:pt x="712282" y="2018113"/>
                  <a:pt x="646139" y="2018113"/>
                </a:cubicBezTo>
                <a:cubicBezTo>
                  <a:pt x="579996" y="2018113"/>
                  <a:pt x="526377" y="1964494"/>
                  <a:pt x="526377" y="1898351"/>
                </a:cubicBezTo>
                <a:lnTo>
                  <a:pt x="526377" y="1609406"/>
                </a:lnTo>
                <a:lnTo>
                  <a:pt x="458213" y="1609406"/>
                </a:lnTo>
                <a:cubicBezTo>
                  <a:pt x="374779" y="1609406"/>
                  <a:pt x="307141" y="1541769"/>
                  <a:pt x="307141" y="1458335"/>
                </a:cubicBezTo>
                <a:lnTo>
                  <a:pt x="307141" y="1156202"/>
                </a:lnTo>
                <a:lnTo>
                  <a:pt x="307141" y="854070"/>
                </a:lnTo>
                <a:close/>
                <a:moveTo>
                  <a:pt x="1554528" y="683951"/>
                </a:moveTo>
                <a:cubicBezTo>
                  <a:pt x="1620671" y="683951"/>
                  <a:pt x="1674290" y="737570"/>
                  <a:pt x="1674290" y="803713"/>
                </a:cubicBezTo>
                <a:lnTo>
                  <a:pt x="1674290" y="1299148"/>
                </a:lnTo>
                <a:cubicBezTo>
                  <a:pt x="1674290" y="1365291"/>
                  <a:pt x="1620671" y="1418910"/>
                  <a:pt x="1554528" y="1418910"/>
                </a:cubicBezTo>
                <a:cubicBezTo>
                  <a:pt x="1488385" y="1418910"/>
                  <a:pt x="1434766" y="1365291"/>
                  <a:pt x="1434766" y="1299148"/>
                </a:cubicBezTo>
                <a:lnTo>
                  <a:pt x="1434766" y="803713"/>
                </a:lnTo>
                <a:cubicBezTo>
                  <a:pt x="1434766" y="737570"/>
                  <a:pt x="1488385" y="683951"/>
                  <a:pt x="1554528" y="683951"/>
                </a:cubicBezTo>
                <a:close/>
                <a:moveTo>
                  <a:pt x="119762" y="683950"/>
                </a:moveTo>
                <a:cubicBezTo>
                  <a:pt x="185905" y="683950"/>
                  <a:pt x="239524" y="737569"/>
                  <a:pt x="239524" y="803712"/>
                </a:cubicBezTo>
                <a:lnTo>
                  <a:pt x="239524" y="1299147"/>
                </a:lnTo>
                <a:cubicBezTo>
                  <a:pt x="239524" y="1365290"/>
                  <a:pt x="185905" y="1418909"/>
                  <a:pt x="119762" y="1418909"/>
                </a:cubicBezTo>
                <a:cubicBezTo>
                  <a:pt x="53619" y="1418909"/>
                  <a:pt x="0" y="1365290"/>
                  <a:pt x="0" y="1299147"/>
                </a:cubicBezTo>
                <a:lnTo>
                  <a:pt x="0" y="803712"/>
                </a:lnTo>
                <a:cubicBezTo>
                  <a:pt x="0" y="737569"/>
                  <a:pt x="53619" y="683950"/>
                  <a:pt x="119762" y="683950"/>
                </a:cubicBezTo>
                <a:close/>
                <a:moveTo>
                  <a:pt x="1058285" y="381191"/>
                </a:moveTo>
                <a:cubicBezTo>
                  <a:pt x="1028091" y="381191"/>
                  <a:pt x="1003614" y="405668"/>
                  <a:pt x="1003614" y="435862"/>
                </a:cubicBezTo>
                <a:cubicBezTo>
                  <a:pt x="1003614" y="466056"/>
                  <a:pt x="1028091" y="490533"/>
                  <a:pt x="1058285" y="490533"/>
                </a:cubicBezTo>
                <a:cubicBezTo>
                  <a:pt x="1088479" y="490533"/>
                  <a:pt x="1112956" y="466056"/>
                  <a:pt x="1112956" y="435862"/>
                </a:cubicBezTo>
                <a:cubicBezTo>
                  <a:pt x="1112956" y="405668"/>
                  <a:pt x="1088479" y="381191"/>
                  <a:pt x="1058285" y="381191"/>
                </a:cubicBezTo>
                <a:close/>
                <a:moveTo>
                  <a:pt x="620445" y="381191"/>
                </a:moveTo>
                <a:cubicBezTo>
                  <a:pt x="590251" y="381191"/>
                  <a:pt x="565774" y="405668"/>
                  <a:pt x="565774" y="435862"/>
                </a:cubicBezTo>
                <a:cubicBezTo>
                  <a:pt x="565774" y="466056"/>
                  <a:pt x="590251" y="490533"/>
                  <a:pt x="620445" y="490533"/>
                </a:cubicBezTo>
                <a:cubicBezTo>
                  <a:pt x="650639" y="490533"/>
                  <a:pt x="675116" y="466056"/>
                  <a:pt x="675116" y="435862"/>
                </a:cubicBezTo>
                <a:cubicBezTo>
                  <a:pt x="675116" y="405668"/>
                  <a:pt x="650639" y="381191"/>
                  <a:pt x="620445" y="381191"/>
                </a:cubicBezTo>
                <a:close/>
                <a:moveTo>
                  <a:pt x="508384" y="1373"/>
                </a:moveTo>
                <a:cubicBezTo>
                  <a:pt x="515956" y="3701"/>
                  <a:pt x="522639" y="8917"/>
                  <a:pt x="526639" y="16470"/>
                </a:cubicBezTo>
                <a:lnTo>
                  <a:pt x="615978" y="185144"/>
                </a:lnTo>
                <a:cubicBezTo>
                  <a:pt x="687009" y="148129"/>
                  <a:pt x="767930" y="128483"/>
                  <a:pt x="853439" y="128483"/>
                </a:cubicBezTo>
                <a:cubicBezTo>
                  <a:pt x="932860" y="128483"/>
                  <a:pt x="1008322" y="145431"/>
                  <a:pt x="1075718" y="177325"/>
                </a:cubicBezTo>
                <a:lnTo>
                  <a:pt x="1150798" y="40824"/>
                </a:lnTo>
                <a:cubicBezTo>
                  <a:pt x="1154917" y="33335"/>
                  <a:pt x="1161682" y="28224"/>
                  <a:pt x="1169289" y="26016"/>
                </a:cubicBezTo>
                <a:cubicBezTo>
                  <a:pt x="1176896" y="23808"/>
                  <a:pt x="1185346" y="24501"/>
                  <a:pt x="1192835" y="28621"/>
                </a:cubicBezTo>
                <a:cubicBezTo>
                  <a:pt x="1207813" y="36859"/>
                  <a:pt x="1213277" y="55680"/>
                  <a:pt x="1205038" y="70658"/>
                </a:cubicBezTo>
                <a:lnTo>
                  <a:pt x="1130773" y="205677"/>
                </a:lnTo>
                <a:cubicBezTo>
                  <a:pt x="1280708" y="293097"/>
                  <a:pt x="1383706" y="450928"/>
                  <a:pt x="1395615" y="633899"/>
                </a:cubicBezTo>
                <a:lnTo>
                  <a:pt x="311263" y="633899"/>
                </a:lnTo>
                <a:cubicBezTo>
                  <a:pt x="322782" y="456918"/>
                  <a:pt x="419524" y="303459"/>
                  <a:pt x="560939" y="213488"/>
                </a:cubicBezTo>
                <a:lnTo>
                  <a:pt x="471935" y="45445"/>
                </a:lnTo>
                <a:cubicBezTo>
                  <a:pt x="463934" y="30339"/>
                  <a:pt x="469694" y="11606"/>
                  <a:pt x="484800" y="3605"/>
                </a:cubicBezTo>
                <a:cubicBezTo>
                  <a:pt x="492353" y="-395"/>
                  <a:pt x="500812" y="-955"/>
                  <a:pt x="508384" y="1373"/>
                </a:cubicBezTo>
                <a:close/>
              </a:path>
            </a:pathLst>
          </a:cu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15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全字库正楷体" panose="02010604000101010101" pitchFamily="2" charset="-122"/>
            </a:endParaRPr>
          </a:p>
        </p:txBody>
      </p:sp>
      <p:sp>
        <p:nvSpPr>
          <p:cNvPr id="20" name="MH_Other_13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661481" y="2765327"/>
            <a:ext cx="248920" cy="274955"/>
          </a:xfrm>
          <a:custGeom>
            <a:avLst/>
            <a:gdLst/>
            <a:ahLst/>
            <a:cxnLst/>
            <a:rect l="0" t="0" r="r" b="b"/>
            <a:pathLst>
              <a:path w="1622425" h="1601788">
                <a:moveTo>
                  <a:pt x="1477962" y="927100"/>
                </a:moveTo>
                <a:lnTo>
                  <a:pt x="1622425" y="927100"/>
                </a:lnTo>
                <a:lnTo>
                  <a:pt x="1622425" y="1293813"/>
                </a:lnTo>
                <a:lnTo>
                  <a:pt x="1477962" y="1293813"/>
                </a:lnTo>
                <a:lnTo>
                  <a:pt x="1477962" y="927100"/>
                </a:lnTo>
                <a:close/>
                <a:moveTo>
                  <a:pt x="1477962" y="463550"/>
                </a:moveTo>
                <a:lnTo>
                  <a:pt x="1622425" y="463550"/>
                </a:lnTo>
                <a:lnTo>
                  <a:pt x="1622425" y="830263"/>
                </a:lnTo>
                <a:lnTo>
                  <a:pt x="1477962" y="830263"/>
                </a:lnTo>
                <a:lnTo>
                  <a:pt x="1477962" y="463550"/>
                </a:lnTo>
                <a:close/>
                <a:moveTo>
                  <a:pt x="871932" y="418865"/>
                </a:moveTo>
                <a:lnTo>
                  <a:pt x="866214" y="419183"/>
                </a:lnTo>
                <a:lnTo>
                  <a:pt x="859861" y="419183"/>
                </a:lnTo>
                <a:lnTo>
                  <a:pt x="848426" y="420453"/>
                </a:lnTo>
                <a:lnTo>
                  <a:pt x="837309" y="422359"/>
                </a:lnTo>
                <a:lnTo>
                  <a:pt x="826509" y="424582"/>
                </a:lnTo>
                <a:lnTo>
                  <a:pt x="815709" y="427440"/>
                </a:lnTo>
                <a:lnTo>
                  <a:pt x="805862" y="430298"/>
                </a:lnTo>
                <a:lnTo>
                  <a:pt x="796650" y="433473"/>
                </a:lnTo>
                <a:lnTo>
                  <a:pt x="787439" y="436649"/>
                </a:lnTo>
                <a:lnTo>
                  <a:pt x="771874" y="443000"/>
                </a:lnTo>
                <a:lnTo>
                  <a:pt x="766792" y="444906"/>
                </a:lnTo>
                <a:lnTo>
                  <a:pt x="762027" y="446811"/>
                </a:lnTo>
                <a:lnTo>
                  <a:pt x="757262" y="449034"/>
                </a:lnTo>
                <a:lnTo>
                  <a:pt x="752498" y="451257"/>
                </a:lnTo>
                <a:lnTo>
                  <a:pt x="748051" y="454115"/>
                </a:lnTo>
                <a:lnTo>
                  <a:pt x="743921" y="456655"/>
                </a:lnTo>
                <a:lnTo>
                  <a:pt x="739792" y="459831"/>
                </a:lnTo>
                <a:lnTo>
                  <a:pt x="735345" y="463324"/>
                </a:lnTo>
                <a:lnTo>
                  <a:pt x="731533" y="466817"/>
                </a:lnTo>
                <a:lnTo>
                  <a:pt x="728039" y="470628"/>
                </a:lnTo>
                <a:lnTo>
                  <a:pt x="724545" y="474757"/>
                </a:lnTo>
                <a:lnTo>
                  <a:pt x="721051" y="479202"/>
                </a:lnTo>
                <a:lnTo>
                  <a:pt x="718192" y="483966"/>
                </a:lnTo>
                <a:lnTo>
                  <a:pt x="715333" y="488729"/>
                </a:lnTo>
                <a:lnTo>
                  <a:pt x="712792" y="493810"/>
                </a:lnTo>
                <a:lnTo>
                  <a:pt x="710251" y="499526"/>
                </a:lnTo>
                <a:lnTo>
                  <a:pt x="708028" y="504925"/>
                </a:lnTo>
                <a:lnTo>
                  <a:pt x="706122" y="510959"/>
                </a:lnTo>
                <a:lnTo>
                  <a:pt x="704216" y="517310"/>
                </a:lnTo>
                <a:lnTo>
                  <a:pt x="702628" y="523979"/>
                </a:lnTo>
                <a:lnTo>
                  <a:pt x="701357" y="530648"/>
                </a:lnTo>
                <a:lnTo>
                  <a:pt x="700404" y="537952"/>
                </a:lnTo>
                <a:lnTo>
                  <a:pt x="699769" y="545256"/>
                </a:lnTo>
                <a:lnTo>
                  <a:pt x="699451" y="553512"/>
                </a:lnTo>
                <a:lnTo>
                  <a:pt x="699451" y="561451"/>
                </a:lnTo>
                <a:lnTo>
                  <a:pt x="699451" y="570025"/>
                </a:lnTo>
                <a:lnTo>
                  <a:pt x="700087" y="578600"/>
                </a:lnTo>
                <a:lnTo>
                  <a:pt x="700722" y="587809"/>
                </a:lnTo>
                <a:lnTo>
                  <a:pt x="701992" y="597018"/>
                </a:lnTo>
                <a:lnTo>
                  <a:pt x="703263" y="607180"/>
                </a:lnTo>
                <a:lnTo>
                  <a:pt x="705169" y="617025"/>
                </a:lnTo>
                <a:lnTo>
                  <a:pt x="707392" y="627504"/>
                </a:lnTo>
                <a:lnTo>
                  <a:pt x="708028" y="630998"/>
                </a:lnTo>
                <a:lnTo>
                  <a:pt x="708028" y="634173"/>
                </a:lnTo>
                <a:lnTo>
                  <a:pt x="707710" y="637666"/>
                </a:lnTo>
                <a:lnTo>
                  <a:pt x="707392" y="640524"/>
                </a:lnTo>
                <a:lnTo>
                  <a:pt x="706757" y="643065"/>
                </a:lnTo>
                <a:lnTo>
                  <a:pt x="705804" y="645605"/>
                </a:lnTo>
                <a:lnTo>
                  <a:pt x="703263" y="650051"/>
                </a:lnTo>
                <a:lnTo>
                  <a:pt x="701039" y="654815"/>
                </a:lnTo>
                <a:lnTo>
                  <a:pt x="699134" y="658626"/>
                </a:lnTo>
                <a:lnTo>
                  <a:pt x="698498" y="660531"/>
                </a:lnTo>
                <a:lnTo>
                  <a:pt x="697863" y="662436"/>
                </a:lnTo>
                <a:lnTo>
                  <a:pt x="697545" y="664342"/>
                </a:lnTo>
                <a:lnTo>
                  <a:pt x="697545" y="666247"/>
                </a:lnTo>
                <a:lnTo>
                  <a:pt x="699134" y="688794"/>
                </a:lnTo>
                <a:lnTo>
                  <a:pt x="700404" y="702132"/>
                </a:lnTo>
                <a:lnTo>
                  <a:pt x="701039" y="709436"/>
                </a:lnTo>
                <a:lnTo>
                  <a:pt x="702310" y="716104"/>
                </a:lnTo>
                <a:lnTo>
                  <a:pt x="703581" y="723408"/>
                </a:lnTo>
                <a:lnTo>
                  <a:pt x="705487" y="729760"/>
                </a:lnTo>
                <a:lnTo>
                  <a:pt x="707075" y="736111"/>
                </a:lnTo>
                <a:lnTo>
                  <a:pt x="709298" y="742145"/>
                </a:lnTo>
                <a:lnTo>
                  <a:pt x="711839" y="747226"/>
                </a:lnTo>
                <a:lnTo>
                  <a:pt x="714698" y="751989"/>
                </a:lnTo>
                <a:lnTo>
                  <a:pt x="716286" y="753894"/>
                </a:lnTo>
                <a:lnTo>
                  <a:pt x="718192" y="755800"/>
                </a:lnTo>
                <a:lnTo>
                  <a:pt x="719780" y="757705"/>
                </a:lnTo>
                <a:lnTo>
                  <a:pt x="722322" y="759293"/>
                </a:lnTo>
                <a:lnTo>
                  <a:pt x="725816" y="760563"/>
                </a:lnTo>
                <a:lnTo>
                  <a:pt x="731533" y="762151"/>
                </a:lnTo>
                <a:lnTo>
                  <a:pt x="736933" y="763104"/>
                </a:lnTo>
                <a:lnTo>
                  <a:pt x="738839" y="763421"/>
                </a:lnTo>
                <a:lnTo>
                  <a:pt x="739792" y="763104"/>
                </a:lnTo>
                <a:lnTo>
                  <a:pt x="745827" y="831062"/>
                </a:lnTo>
                <a:lnTo>
                  <a:pt x="747098" y="833603"/>
                </a:lnTo>
                <a:lnTo>
                  <a:pt x="748368" y="835826"/>
                </a:lnTo>
                <a:lnTo>
                  <a:pt x="749639" y="838049"/>
                </a:lnTo>
                <a:lnTo>
                  <a:pt x="751227" y="839954"/>
                </a:lnTo>
                <a:lnTo>
                  <a:pt x="754404" y="843765"/>
                </a:lnTo>
                <a:lnTo>
                  <a:pt x="757898" y="847576"/>
                </a:lnTo>
                <a:lnTo>
                  <a:pt x="761074" y="851386"/>
                </a:lnTo>
                <a:lnTo>
                  <a:pt x="762662" y="853609"/>
                </a:lnTo>
                <a:lnTo>
                  <a:pt x="763933" y="855832"/>
                </a:lnTo>
                <a:lnTo>
                  <a:pt x="765204" y="858373"/>
                </a:lnTo>
                <a:lnTo>
                  <a:pt x="766474" y="861548"/>
                </a:lnTo>
                <a:lnTo>
                  <a:pt x="767427" y="865042"/>
                </a:lnTo>
                <a:lnTo>
                  <a:pt x="768380" y="868852"/>
                </a:lnTo>
                <a:lnTo>
                  <a:pt x="751545" y="872663"/>
                </a:lnTo>
                <a:lnTo>
                  <a:pt x="744874" y="887271"/>
                </a:lnTo>
                <a:lnTo>
                  <a:pt x="740745" y="895528"/>
                </a:lnTo>
                <a:lnTo>
                  <a:pt x="736298" y="904102"/>
                </a:lnTo>
                <a:lnTo>
                  <a:pt x="731533" y="912358"/>
                </a:lnTo>
                <a:lnTo>
                  <a:pt x="726451" y="919980"/>
                </a:lnTo>
                <a:lnTo>
                  <a:pt x="723910" y="923156"/>
                </a:lnTo>
                <a:lnTo>
                  <a:pt x="721051" y="926014"/>
                </a:lnTo>
                <a:lnTo>
                  <a:pt x="718510" y="928555"/>
                </a:lnTo>
                <a:lnTo>
                  <a:pt x="715969" y="930778"/>
                </a:lnTo>
                <a:lnTo>
                  <a:pt x="680393" y="940622"/>
                </a:lnTo>
                <a:lnTo>
                  <a:pt x="648628" y="953960"/>
                </a:lnTo>
                <a:lnTo>
                  <a:pt x="615911" y="967932"/>
                </a:lnTo>
                <a:lnTo>
                  <a:pt x="551747" y="995243"/>
                </a:lnTo>
                <a:lnTo>
                  <a:pt x="544123" y="998101"/>
                </a:lnTo>
                <a:lnTo>
                  <a:pt x="537135" y="1000641"/>
                </a:lnTo>
                <a:lnTo>
                  <a:pt x="522524" y="1006040"/>
                </a:lnTo>
                <a:lnTo>
                  <a:pt x="507912" y="1011121"/>
                </a:lnTo>
                <a:lnTo>
                  <a:pt x="500924" y="1013979"/>
                </a:lnTo>
                <a:lnTo>
                  <a:pt x="493936" y="1016837"/>
                </a:lnTo>
                <a:lnTo>
                  <a:pt x="487583" y="1020648"/>
                </a:lnTo>
                <a:lnTo>
                  <a:pt x="481548" y="1024141"/>
                </a:lnTo>
                <a:lnTo>
                  <a:pt x="475512" y="1027952"/>
                </a:lnTo>
                <a:lnTo>
                  <a:pt x="470430" y="1032398"/>
                </a:lnTo>
                <a:lnTo>
                  <a:pt x="467889" y="1034938"/>
                </a:lnTo>
                <a:lnTo>
                  <a:pt x="465665" y="1037796"/>
                </a:lnTo>
                <a:lnTo>
                  <a:pt x="463442" y="1040337"/>
                </a:lnTo>
                <a:lnTo>
                  <a:pt x="461218" y="1043195"/>
                </a:lnTo>
                <a:lnTo>
                  <a:pt x="459313" y="1046370"/>
                </a:lnTo>
                <a:lnTo>
                  <a:pt x="457407" y="1049546"/>
                </a:lnTo>
                <a:lnTo>
                  <a:pt x="456136" y="1052722"/>
                </a:lnTo>
                <a:lnTo>
                  <a:pt x="454548" y="1056850"/>
                </a:lnTo>
                <a:lnTo>
                  <a:pt x="454230" y="1082573"/>
                </a:lnTo>
                <a:lnTo>
                  <a:pt x="453595" y="1116234"/>
                </a:lnTo>
                <a:lnTo>
                  <a:pt x="452960" y="1151484"/>
                </a:lnTo>
                <a:lnTo>
                  <a:pt x="452642" y="1167997"/>
                </a:lnTo>
                <a:lnTo>
                  <a:pt x="452960" y="1182605"/>
                </a:lnTo>
                <a:lnTo>
                  <a:pt x="1276928" y="1182605"/>
                </a:lnTo>
                <a:lnTo>
                  <a:pt x="1277245" y="1167997"/>
                </a:lnTo>
                <a:lnTo>
                  <a:pt x="1276928" y="1151484"/>
                </a:lnTo>
                <a:lnTo>
                  <a:pt x="1276292" y="1116234"/>
                </a:lnTo>
                <a:lnTo>
                  <a:pt x="1275339" y="1082573"/>
                </a:lnTo>
                <a:lnTo>
                  <a:pt x="1275022" y="1056850"/>
                </a:lnTo>
                <a:lnTo>
                  <a:pt x="1273751" y="1052722"/>
                </a:lnTo>
                <a:lnTo>
                  <a:pt x="1272163" y="1049546"/>
                </a:lnTo>
                <a:lnTo>
                  <a:pt x="1270257" y="1046370"/>
                </a:lnTo>
                <a:lnTo>
                  <a:pt x="1268669" y="1043195"/>
                </a:lnTo>
                <a:lnTo>
                  <a:pt x="1266445" y="1040337"/>
                </a:lnTo>
                <a:lnTo>
                  <a:pt x="1264222" y="1037796"/>
                </a:lnTo>
                <a:lnTo>
                  <a:pt x="1261998" y="1034938"/>
                </a:lnTo>
                <a:lnTo>
                  <a:pt x="1259775" y="1032398"/>
                </a:lnTo>
                <a:lnTo>
                  <a:pt x="1254057" y="1027952"/>
                </a:lnTo>
                <a:lnTo>
                  <a:pt x="1248340" y="1024141"/>
                </a:lnTo>
                <a:lnTo>
                  <a:pt x="1242304" y="1020648"/>
                </a:lnTo>
                <a:lnTo>
                  <a:pt x="1235634" y="1016837"/>
                </a:lnTo>
                <a:lnTo>
                  <a:pt x="1228963" y="1013979"/>
                </a:lnTo>
                <a:lnTo>
                  <a:pt x="1221658" y="1011121"/>
                </a:lnTo>
                <a:lnTo>
                  <a:pt x="1207681" y="1006040"/>
                </a:lnTo>
                <a:lnTo>
                  <a:pt x="1192752" y="1000641"/>
                </a:lnTo>
                <a:lnTo>
                  <a:pt x="1185446" y="998101"/>
                </a:lnTo>
                <a:lnTo>
                  <a:pt x="1178458" y="995243"/>
                </a:lnTo>
                <a:lnTo>
                  <a:pt x="1113659" y="967932"/>
                </a:lnTo>
                <a:lnTo>
                  <a:pt x="1080941" y="953960"/>
                </a:lnTo>
                <a:lnTo>
                  <a:pt x="1049177" y="940622"/>
                </a:lnTo>
                <a:lnTo>
                  <a:pt x="1013601" y="930778"/>
                </a:lnTo>
                <a:lnTo>
                  <a:pt x="1011060" y="928555"/>
                </a:lnTo>
                <a:lnTo>
                  <a:pt x="1008519" y="926014"/>
                </a:lnTo>
                <a:lnTo>
                  <a:pt x="1005977" y="923156"/>
                </a:lnTo>
                <a:lnTo>
                  <a:pt x="1003436" y="919980"/>
                </a:lnTo>
                <a:lnTo>
                  <a:pt x="998036" y="912358"/>
                </a:lnTo>
                <a:lnTo>
                  <a:pt x="993589" y="904102"/>
                </a:lnTo>
                <a:lnTo>
                  <a:pt x="989142" y="895528"/>
                </a:lnTo>
                <a:lnTo>
                  <a:pt x="985013" y="887271"/>
                </a:lnTo>
                <a:lnTo>
                  <a:pt x="978025" y="872663"/>
                </a:lnTo>
                <a:lnTo>
                  <a:pt x="955790" y="869487"/>
                </a:lnTo>
                <a:lnTo>
                  <a:pt x="956107" y="865359"/>
                </a:lnTo>
                <a:lnTo>
                  <a:pt x="956743" y="861231"/>
                </a:lnTo>
                <a:lnTo>
                  <a:pt x="957696" y="857738"/>
                </a:lnTo>
                <a:lnTo>
                  <a:pt x="958649" y="854562"/>
                </a:lnTo>
                <a:lnTo>
                  <a:pt x="960237" y="852021"/>
                </a:lnTo>
                <a:lnTo>
                  <a:pt x="961507" y="849481"/>
                </a:lnTo>
                <a:lnTo>
                  <a:pt x="965319" y="845035"/>
                </a:lnTo>
                <a:lnTo>
                  <a:pt x="968813" y="840272"/>
                </a:lnTo>
                <a:lnTo>
                  <a:pt x="972307" y="835826"/>
                </a:lnTo>
                <a:lnTo>
                  <a:pt x="973895" y="833603"/>
                </a:lnTo>
                <a:lnTo>
                  <a:pt x="975484" y="830745"/>
                </a:lnTo>
                <a:lnTo>
                  <a:pt x="977072" y="827887"/>
                </a:lnTo>
                <a:lnTo>
                  <a:pt x="978025" y="824393"/>
                </a:lnTo>
                <a:lnTo>
                  <a:pt x="978978" y="821218"/>
                </a:lnTo>
                <a:lnTo>
                  <a:pt x="979613" y="818042"/>
                </a:lnTo>
                <a:lnTo>
                  <a:pt x="980566" y="811373"/>
                </a:lnTo>
                <a:lnTo>
                  <a:pt x="981201" y="804069"/>
                </a:lnTo>
                <a:lnTo>
                  <a:pt x="981837" y="797083"/>
                </a:lnTo>
                <a:lnTo>
                  <a:pt x="982154" y="789779"/>
                </a:lnTo>
                <a:lnTo>
                  <a:pt x="983107" y="783110"/>
                </a:lnTo>
                <a:lnTo>
                  <a:pt x="983742" y="779935"/>
                </a:lnTo>
                <a:lnTo>
                  <a:pt x="984695" y="776759"/>
                </a:lnTo>
                <a:lnTo>
                  <a:pt x="985966" y="773266"/>
                </a:lnTo>
                <a:lnTo>
                  <a:pt x="987236" y="770408"/>
                </a:lnTo>
                <a:lnTo>
                  <a:pt x="988507" y="768502"/>
                </a:lnTo>
                <a:lnTo>
                  <a:pt x="989778" y="766915"/>
                </a:lnTo>
                <a:lnTo>
                  <a:pt x="991366" y="765327"/>
                </a:lnTo>
                <a:lnTo>
                  <a:pt x="992636" y="764056"/>
                </a:lnTo>
                <a:lnTo>
                  <a:pt x="996131" y="761834"/>
                </a:lnTo>
                <a:lnTo>
                  <a:pt x="999942" y="759928"/>
                </a:lnTo>
                <a:lnTo>
                  <a:pt x="1003436" y="758023"/>
                </a:lnTo>
                <a:lnTo>
                  <a:pt x="1006930" y="755800"/>
                </a:lnTo>
                <a:lnTo>
                  <a:pt x="1010107" y="753259"/>
                </a:lnTo>
                <a:lnTo>
                  <a:pt x="1011695" y="751989"/>
                </a:lnTo>
                <a:lnTo>
                  <a:pt x="1012966" y="750401"/>
                </a:lnTo>
                <a:lnTo>
                  <a:pt x="1014871" y="746908"/>
                </a:lnTo>
                <a:lnTo>
                  <a:pt x="1017095" y="743097"/>
                </a:lnTo>
                <a:lnTo>
                  <a:pt x="1019001" y="738651"/>
                </a:lnTo>
                <a:lnTo>
                  <a:pt x="1020589" y="734523"/>
                </a:lnTo>
                <a:lnTo>
                  <a:pt x="1023130" y="725631"/>
                </a:lnTo>
                <a:lnTo>
                  <a:pt x="1024718" y="717057"/>
                </a:lnTo>
                <a:lnTo>
                  <a:pt x="1025989" y="709753"/>
                </a:lnTo>
                <a:lnTo>
                  <a:pt x="1026942" y="701814"/>
                </a:lnTo>
                <a:lnTo>
                  <a:pt x="1027895" y="693875"/>
                </a:lnTo>
                <a:lnTo>
                  <a:pt x="1028213" y="685618"/>
                </a:lnTo>
                <a:lnTo>
                  <a:pt x="1027895" y="677362"/>
                </a:lnTo>
                <a:lnTo>
                  <a:pt x="1027577" y="673233"/>
                </a:lnTo>
                <a:lnTo>
                  <a:pt x="1026942" y="669105"/>
                </a:lnTo>
                <a:lnTo>
                  <a:pt x="1025989" y="665294"/>
                </a:lnTo>
                <a:lnTo>
                  <a:pt x="1025036" y="661484"/>
                </a:lnTo>
                <a:lnTo>
                  <a:pt x="1023766" y="657673"/>
                </a:lnTo>
                <a:lnTo>
                  <a:pt x="1022177" y="654180"/>
                </a:lnTo>
                <a:lnTo>
                  <a:pt x="1019001" y="647511"/>
                </a:lnTo>
                <a:lnTo>
                  <a:pt x="1015824" y="642747"/>
                </a:lnTo>
                <a:lnTo>
                  <a:pt x="1014871" y="640207"/>
                </a:lnTo>
                <a:lnTo>
                  <a:pt x="1013919" y="637349"/>
                </a:lnTo>
                <a:lnTo>
                  <a:pt x="1012966" y="633856"/>
                </a:lnTo>
                <a:lnTo>
                  <a:pt x="1012330" y="629410"/>
                </a:lnTo>
                <a:lnTo>
                  <a:pt x="1012013" y="626234"/>
                </a:lnTo>
                <a:lnTo>
                  <a:pt x="1012013" y="622106"/>
                </a:lnTo>
                <a:lnTo>
                  <a:pt x="1012330" y="612261"/>
                </a:lnTo>
                <a:lnTo>
                  <a:pt x="1012966" y="601147"/>
                </a:lnTo>
                <a:lnTo>
                  <a:pt x="1013919" y="588762"/>
                </a:lnTo>
                <a:lnTo>
                  <a:pt x="1016460" y="566215"/>
                </a:lnTo>
                <a:lnTo>
                  <a:pt x="1017095" y="557323"/>
                </a:lnTo>
                <a:lnTo>
                  <a:pt x="1017413" y="551607"/>
                </a:lnTo>
                <a:lnTo>
                  <a:pt x="1017730" y="534141"/>
                </a:lnTo>
                <a:lnTo>
                  <a:pt x="1017413" y="527472"/>
                </a:lnTo>
                <a:lnTo>
                  <a:pt x="1016777" y="521756"/>
                </a:lnTo>
                <a:lnTo>
                  <a:pt x="1015824" y="516040"/>
                </a:lnTo>
                <a:lnTo>
                  <a:pt x="1014236" y="509371"/>
                </a:lnTo>
                <a:lnTo>
                  <a:pt x="1010424" y="492222"/>
                </a:lnTo>
                <a:lnTo>
                  <a:pt x="1008836" y="488412"/>
                </a:lnTo>
                <a:lnTo>
                  <a:pt x="1006930" y="483966"/>
                </a:lnTo>
                <a:lnTo>
                  <a:pt x="1004707" y="478567"/>
                </a:lnTo>
                <a:lnTo>
                  <a:pt x="1001530" y="473169"/>
                </a:lnTo>
                <a:lnTo>
                  <a:pt x="997401" y="467770"/>
                </a:lnTo>
                <a:lnTo>
                  <a:pt x="995495" y="465547"/>
                </a:lnTo>
                <a:lnTo>
                  <a:pt x="993272" y="463324"/>
                </a:lnTo>
                <a:lnTo>
                  <a:pt x="991048" y="460784"/>
                </a:lnTo>
                <a:lnTo>
                  <a:pt x="988825" y="459196"/>
                </a:lnTo>
                <a:lnTo>
                  <a:pt x="962143" y="454750"/>
                </a:lnTo>
                <a:lnTo>
                  <a:pt x="945943" y="439825"/>
                </a:lnTo>
                <a:lnTo>
                  <a:pt x="939908" y="436331"/>
                </a:lnTo>
                <a:lnTo>
                  <a:pt x="933555" y="433156"/>
                </a:lnTo>
                <a:lnTo>
                  <a:pt x="927202" y="430298"/>
                </a:lnTo>
                <a:lnTo>
                  <a:pt x="921167" y="427757"/>
                </a:lnTo>
                <a:lnTo>
                  <a:pt x="915131" y="425534"/>
                </a:lnTo>
                <a:lnTo>
                  <a:pt x="908778" y="423629"/>
                </a:lnTo>
                <a:lnTo>
                  <a:pt x="902426" y="422041"/>
                </a:lnTo>
                <a:lnTo>
                  <a:pt x="896390" y="421088"/>
                </a:lnTo>
                <a:lnTo>
                  <a:pt x="890038" y="420136"/>
                </a:lnTo>
                <a:lnTo>
                  <a:pt x="884002" y="419501"/>
                </a:lnTo>
                <a:lnTo>
                  <a:pt x="878285" y="419183"/>
                </a:lnTo>
                <a:lnTo>
                  <a:pt x="871932" y="418865"/>
                </a:lnTo>
                <a:close/>
                <a:moveTo>
                  <a:pt x="1477962" y="0"/>
                </a:moveTo>
                <a:lnTo>
                  <a:pt x="1622425" y="0"/>
                </a:lnTo>
                <a:lnTo>
                  <a:pt x="1622425" y="366713"/>
                </a:lnTo>
                <a:lnTo>
                  <a:pt x="1477962" y="366713"/>
                </a:lnTo>
                <a:lnTo>
                  <a:pt x="1477962" y="0"/>
                </a:lnTo>
                <a:close/>
                <a:moveTo>
                  <a:pt x="326855" y="0"/>
                </a:moveTo>
                <a:lnTo>
                  <a:pt x="1403350" y="0"/>
                </a:lnTo>
                <a:lnTo>
                  <a:pt x="1403350" y="1601788"/>
                </a:lnTo>
                <a:lnTo>
                  <a:pt x="326855" y="1601788"/>
                </a:lnTo>
                <a:lnTo>
                  <a:pt x="326855" y="0"/>
                </a:lnTo>
                <a:close/>
                <a:moveTo>
                  <a:pt x="90211" y="0"/>
                </a:moveTo>
                <a:lnTo>
                  <a:pt x="94975" y="0"/>
                </a:lnTo>
                <a:lnTo>
                  <a:pt x="212503" y="0"/>
                </a:lnTo>
                <a:lnTo>
                  <a:pt x="212503" y="1601788"/>
                </a:lnTo>
                <a:lnTo>
                  <a:pt x="94975" y="1601788"/>
                </a:lnTo>
                <a:lnTo>
                  <a:pt x="90211" y="1601788"/>
                </a:lnTo>
                <a:lnTo>
                  <a:pt x="85446" y="1601471"/>
                </a:lnTo>
                <a:lnTo>
                  <a:pt x="80681" y="1600835"/>
                </a:lnTo>
                <a:lnTo>
                  <a:pt x="75917" y="1599883"/>
                </a:lnTo>
                <a:lnTo>
                  <a:pt x="71470" y="1598930"/>
                </a:lnTo>
                <a:lnTo>
                  <a:pt x="67023" y="1597660"/>
                </a:lnTo>
                <a:lnTo>
                  <a:pt x="62258" y="1596072"/>
                </a:lnTo>
                <a:lnTo>
                  <a:pt x="58129" y="1594484"/>
                </a:lnTo>
                <a:lnTo>
                  <a:pt x="53999" y="1592261"/>
                </a:lnTo>
                <a:lnTo>
                  <a:pt x="49870" y="1590356"/>
                </a:lnTo>
                <a:lnTo>
                  <a:pt x="45740" y="1587815"/>
                </a:lnTo>
                <a:lnTo>
                  <a:pt x="41929" y="1585592"/>
                </a:lnTo>
                <a:lnTo>
                  <a:pt x="38117" y="1583052"/>
                </a:lnTo>
                <a:lnTo>
                  <a:pt x="34623" y="1580194"/>
                </a:lnTo>
                <a:lnTo>
                  <a:pt x="31446" y="1577336"/>
                </a:lnTo>
                <a:lnTo>
                  <a:pt x="27635" y="1573843"/>
                </a:lnTo>
                <a:lnTo>
                  <a:pt x="24776" y="1570667"/>
                </a:lnTo>
                <a:lnTo>
                  <a:pt x="21917" y="1567174"/>
                </a:lnTo>
                <a:lnTo>
                  <a:pt x="19058" y="1563681"/>
                </a:lnTo>
                <a:lnTo>
                  <a:pt x="16517" y="1559870"/>
                </a:lnTo>
                <a:lnTo>
                  <a:pt x="13976" y="1556059"/>
                </a:lnTo>
                <a:lnTo>
                  <a:pt x="11435" y="1551931"/>
                </a:lnTo>
                <a:lnTo>
                  <a:pt x="9211" y="1548120"/>
                </a:lnTo>
                <a:lnTo>
                  <a:pt x="7306" y="1543992"/>
                </a:lnTo>
                <a:lnTo>
                  <a:pt x="5717" y="1539228"/>
                </a:lnTo>
                <a:lnTo>
                  <a:pt x="4447" y="1535100"/>
                </a:lnTo>
                <a:lnTo>
                  <a:pt x="3176" y="1530654"/>
                </a:lnTo>
                <a:lnTo>
                  <a:pt x="1906" y="1525891"/>
                </a:lnTo>
                <a:lnTo>
                  <a:pt x="1270" y="1521127"/>
                </a:lnTo>
                <a:lnTo>
                  <a:pt x="635" y="1516364"/>
                </a:lnTo>
                <a:lnTo>
                  <a:pt x="317" y="1511600"/>
                </a:lnTo>
                <a:lnTo>
                  <a:pt x="0" y="1506837"/>
                </a:lnTo>
                <a:lnTo>
                  <a:pt x="0" y="94951"/>
                </a:lnTo>
                <a:lnTo>
                  <a:pt x="317" y="90188"/>
                </a:lnTo>
                <a:lnTo>
                  <a:pt x="635" y="85424"/>
                </a:lnTo>
                <a:lnTo>
                  <a:pt x="1270" y="80661"/>
                </a:lnTo>
                <a:lnTo>
                  <a:pt x="1906" y="75580"/>
                </a:lnTo>
                <a:lnTo>
                  <a:pt x="3176" y="71134"/>
                </a:lnTo>
                <a:lnTo>
                  <a:pt x="4447" y="66688"/>
                </a:lnTo>
                <a:lnTo>
                  <a:pt x="5717" y="62560"/>
                </a:lnTo>
                <a:lnTo>
                  <a:pt x="7306" y="57796"/>
                </a:lnTo>
                <a:lnTo>
                  <a:pt x="9211" y="53668"/>
                </a:lnTo>
                <a:lnTo>
                  <a:pt x="11435" y="49857"/>
                </a:lnTo>
                <a:lnTo>
                  <a:pt x="13976" y="45729"/>
                </a:lnTo>
                <a:lnTo>
                  <a:pt x="16517" y="41601"/>
                </a:lnTo>
                <a:lnTo>
                  <a:pt x="19058" y="38107"/>
                </a:lnTo>
                <a:lnTo>
                  <a:pt x="21917" y="34614"/>
                </a:lnTo>
                <a:lnTo>
                  <a:pt x="24776" y="31121"/>
                </a:lnTo>
                <a:lnTo>
                  <a:pt x="27635" y="27945"/>
                </a:lnTo>
                <a:lnTo>
                  <a:pt x="31446" y="24452"/>
                </a:lnTo>
                <a:lnTo>
                  <a:pt x="34623" y="21594"/>
                </a:lnTo>
                <a:lnTo>
                  <a:pt x="38117" y="18736"/>
                </a:lnTo>
                <a:lnTo>
                  <a:pt x="41929" y="16195"/>
                </a:lnTo>
                <a:lnTo>
                  <a:pt x="45740" y="13655"/>
                </a:lnTo>
                <a:lnTo>
                  <a:pt x="49870" y="11432"/>
                </a:lnTo>
                <a:lnTo>
                  <a:pt x="53999" y="9527"/>
                </a:lnTo>
                <a:lnTo>
                  <a:pt x="58129" y="7304"/>
                </a:lnTo>
                <a:lnTo>
                  <a:pt x="62258" y="5716"/>
                </a:lnTo>
                <a:lnTo>
                  <a:pt x="67023" y="4128"/>
                </a:lnTo>
                <a:lnTo>
                  <a:pt x="71470" y="2858"/>
                </a:lnTo>
                <a:lnTo>
                  <a:pt x="75917" y="1905"/>
                </a:lnTo>
                <a:lnTo>
                  <a:pt x="80681" y="952"/>
                </a:lnTo>
                <a:lnTo>
                  <a:pt x="85446" y="317"/>
                </a:lnTo>
                <a:lnTo>
                  <a:pt x="9021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15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全字库正楷体" panose="0201060400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60145" y="5025390"/>
            <a:ext cx="1038034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3200">
                <a:latin typeface="SentyBrush" panose="03000600000000000000" charset="0"/>
                <a:ea typeface="宋体" panose="02010600030101010101" pitchFamily="2" charset="-122"/>
                <a:cs typeface="SentyBrush" panose="03000600000000000000" charset="0"/>
                <a:sym typeface="+mn-ea"/>
              </a:rPr>
              <a:t>Colorful food makes a colorful meal; </a:t>
            </a:r>
            <a:endParaRPr lang="en-US" altLang="zh-CN" sz="3200">
              <a:latin typeface="SentyBrush" panose="03000600000000000000" charset="0"/>
              <a:ea typeface="宋体" panose="02010600030101010101" pitchFamily="2" charset="-122"/>
              <a:cs typeface="SentyBrush" panose="03000600000000000000" charset="0"/>
              <a:sym typeface="+mn-ea"/>
            </a:endParaRPr>
          </a:p>
        </p:txBody>
      </p:sp>
      <p:pic>
        <p:nvPicPr>
          <p:cNvPr id="30" name="图片 29" descr="images (2)"/>
          <p:cNvPicPr>
            <a:picLocks noChangeAspect="1"/>
          </p:cNvPicPr>
          <p:nvPr/>
        </p:nvPicPr>
        <p:blipFill>
          <a:blip r:embed="rId4"/>
          <a:srcRect b="6557"/>
          <a:stretch>
            <a:fillRect/>
          </a:stretch>
        </p:blipFill>
        <p:spPr>
          <a:xfrm>
            <a:off x="1632585" y="1046480"/>
            <a:ext cx="3638550" cy="2416175"/>
          </a:xfrm>
          <a:prstGeom prst="rect">
            <a:avLst/>
          </a:prstGeom>
        </p:spPr>
      </p:pic>
      <p:pic>
        <p:nvPicPr>
          <p:cNvPr id="31" name="图片 30" descr="images (3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0120" y="2555240"/>
            <a:ext cx="3354070" cy="2232025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1160145" y="5800090"/>
            <a:ext cx="895032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sz="3200">
                <a:latin typeface="SentyBrush" panose="03000600000000000000" charset="0"/>
                <a:ea typeface="宋体" panose="02010600030101010101" pitchFamily="2" charset="-122"/>
                <a:cs typeface="SentyBrush" panose="03000600000000000000" charset="0"/>
                <a:sym typeface="+mn-ea"/>
              </a:rPr>
              <a:t>And that really colors the way that I feel</a:t>
            </a:r>
            <a:endParaRPr lang="en-US" altLang="en-US" sz="3200">
              <a:latin typeface="SentyBrush" panose="03000600000000000000" charset="0"/>
              <a:ea typeface="宋体" panose="02010600030101010101" pitchFamily="2" charset="-122"/>
              <a:cs typeface="SentyBrush" panose="03000600000000000000" charset="0"/>
              <a:sym typeface="+mn-ea"/>
            </a:endParaRPr>
          </a:p>
        </p:txBody>
      </p:sp>
    </p:spTree>
  </p:cSld>
  <p:clrMapOvr>
    <a:masterClrMapping/>
  </p:clrMapOvr>
  <p:transition spd="slow" advClick="0" advTm="5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0"/>
            <a:ext cx="12192000" cy="6863262"/>
            <a:chOff x="0" y="0"/>
            <a:chExt cx="12192000" cy="6863262"/>
          </a:xfrm>
        </p:grpSpPr>
        <p:sp>
          <p:nvSpPr>
            <p:cNvPr id="4" name="矩形 3"/>
            <p:cNvSpPr/>
            <p:nvPr/>
          </p:nvSpPr>
          <p:spPr>
            <a:xfrm>
              <a:off x="0" y="5130788"/>
              <a:ext cx="12192000" cy="1732474"/>
            </a:xfrm>
            <a:prstGeom prst="rect">
              <a:avLst/>
            </a:prstGeom>
            <a:solidFill>
              <a:srgbClr val="EA4B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3462443"/>
              <a:ext cx="12192000" cy="1663034"/>
            </a:xfrm>
            <a:prstGeom prst="rect">
              <a:avLst/>
            </a:prstGeom>
            <a:solidFill>
              <a:srgbClr val="FEE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801227"/>
              <a:ext cx="12192000" cy="1663033"/>
            </a:xfrm>
            <a:prstGeom prst="rect">
              <a:avLst/>
            </a:prstGeom>
            <a:solidFill>
              <a:srgbClr val="FF9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0"/>
              <a:ext cx="12192000" cy="1795916"/>
            </a:xfrm>
            <a:prstGeom prst="rect">
              <a:avLst/>
            </a:prstGeom>
            <a:solidFill>
              <a:srgbClr val="53A5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 8"/>
          <p:cNvSpPr/>
          <p:nvPr/>
        </p:nvSpPr>
        <p:spPr>
          <a:xfrm>
            <a:off x="344556" y="427695"/>
            <a:ext cx="11502887" cy="60694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MH_Other_4"/>
          <p:cNvSpPr/>
          <p:nvPr>
            <p:custDataLst>
              <p:tags r:id="rId1"/>
            </p:custDataLst>
          </p:nvPr>
        </p:nvSpPr>
        <p:spPr bwMode="auto">
          <a:xfrm>
            <a:off x="2618301" y="3824507"/>
            <a:ext cx="335915" cy="268605"/>
          </a:xfrm>
          <a:custGeom>
            <a:avLst/>
            <a:gdLst>
              <a:gd name="T0" fmla="*/ 1091648 w 2509838"/>
              <a:gd name="T1" fmla="*/ 1608111 h 1787526"/>
              <a:gd name="T2" fmla="*/ 1364673 w 2509838"/>
              <a:gd name="T3" fmla="*/ 1644625 h 1787526"/>
              <a:gd name="T4" fmla="*/ 1419551 w 2509838"/>
              <a:gd name="T5" fmla="*/ 1603152 h 1787526"/>
              <a:gd name="T6" fmla="*/ 2438407 w 2509838"/>
              <a:gd name="T7" fmla="*/ 1567539 h 1787526"/>
              <a:gd name="T8" fmla="*/ 2487842 w 2509838"/>
              <a:gd name="T9" fmla="*/ 1592108 h 1787526"/>
              <a:gd name="T10" fmla="*/ 2509611 w 2509838"/>
              <a:gd name="T11" fmla="*/ 1640568 h 1787526"/>
              <a:gd name="T12" fmla="*/ 2495552 w 2509838"/>
              <a:gd name="T13" fmla="*/ 1753040 h 1787526"/>
              <a:gd name="T14" fmla="*/ 2450426 w 2509838"/>
              <a:gd name="T15" fmla="*/ 1783920 h 1787526"/>
              <a:gd name="T16" fmla="*/ 55558 w 2509838"/>
              <a:gd name="T17" fmla="*/ 1782793 h 1787526"/>
              <a:gd name="T18" fmla="*/ 12472 w 2509838"/>
              <a:gd name="T19" fmla="*/ 1750110 h 1787526"/>
              <a:gd name="T20" fmla="*/ 680 w 2509838"/>
              <a:gd name="T21" fmla="*/ 1636736 h 1787526"/>
              <a:gd name="T22" fmla="*/ 24717 w 2509838"/>
              <a:gd name="T23" fmla="*/ 1589628 h 1787526"/>
              <a:gd name="T24" fmla="*/ 75740 w 2509838"/>
              <a:gd name="T25" fmla="*/ 1567089 h 1787526"/>
              <a:gd name="T26" fmla="*/ 933501 w 2509838"/>
              <a:gd name="T27" fmla="*/ 749091 h 1787526"/>
              <a:gd name="T28" fmla="*/ 932155 w 2509838"/>
              <a:gd name="T29" fmla="*/ 1160902 h 1787526"/>
              <a:gd name="T30" fmla="*/ 829865 w 2509838"/>
              <a:gd name="T31" fmla="*/ 1167944 h 1787526"/>
              <a:gd name="T32" fmla="*/ 814387 w 2509838"/>
              <a:gd name="T33" fmla="*/ 760448 h 1787526"/>
              <a:gd name="T34" fmla="*/ 837043 w 2509838"/>
              <a:gd name="T35" fmla="*/ 738188 h 1787526"/>
              <a:gd name="T36" fmla="*/ 1416304 w 2509838"/>
              <a:gd name="T37" fmla="*/ 686474 h 1787526"/>
              <a:gd name="T38" fmla="*/ 1412034 w 2509838"/>
              <a:gd name="T39" fmla="*/ 1161601 h 1787526"/>
              <a:gd name="T40" fmla="*/ 1308659 w 2509838"/>
              <a:gd name="T41" fmla="*/ 1166588 h 1787526"/>
              <a:gd name="T42" fmla="*/ 1296074 w 2509838"/>
              <a:gd name="T43" fmla="*/ 694181 h 1787526"/>
              <a:gd name="T44" fmla="*/ 988416 w 2509838"/>
              <a:gd name="T45" fmla="*/ 671513 h 1787526"/>
              <a:gd name="T46" fmla="*/ 1088565 w 2509838"/>
              <a:gd name="T47" fmla="*/ 688968 h 1787526"/>
              <a:gd name="T48" fmla="*/ 1081281 w 2509838"/>
              <a:gd name="T49" fmla="*/ 1163414 h 1787526"/>
              <a:gd name="T50" fmla="*/ 976581 w 2509838"/>
              <a:gd name="T51" fmla="*/ 1165228 h 1787526"/>
              <a:gd name="T52" fmla="*/ 966338 w 2509838"/>
              <a:gd name="T53" fmla="*/ 691461 h 1787526"/>
              <a:gd name="T54" fmla="*/ 1546133 w 2509838"/>
              <a:gd name="T55" fmla="*/ 590550 h 1787526"/>
              <a:gd name="T56" fmla="*/ 1571170 w 2509838"/>
              <a:gd name="T57" fmla="*/ 617105 h 1787526"/>
              <a:gd name="T58" fmla="*/ 1558196 w 2509838"/>
              <a:gd name="T59" fmla="*/ 1165903 h 1787526"/>
              <a:gd name="T60" fmla="*/ 1453496 w 2509838"/>
              <a:gd name="T61" fmla="*/ 1160229 h 1787526"/>
              <a:gd name="T62" fmla="*/ 1449399 w 2509838"/>
              <a:gd name="T63" fmla="*/ 608026 h 1787526"/>
              <a:gd name="T64" fmla="*/ 1229322 w 2509838"/>
              <a:gd name="T65" fmla="*/ 590777 h 1787526"/>
              <a:gd name="T66" fmla="*/ 1252538 w 2509838"/>
              <a:gd name="T67" fmla="*/ 620282 h 1787526"/>
              <a:gd name="T68" fmla="*/ 1236833 w 2509838"/>
              <a:gd name="T69" fmla="*/ 1167492 h 1787526"/>
              <a:gd name="T70" fmla="*/ 1132815 w 2509838"/>
              <a:gd name="T71" fmla="*/ 1157959 h 1787526"/>
              <a:gd name="T72" fmla="*/ 1131450 w 2509838"/>
              <a:gd name="T73" fmla="*/ 605303 h 1787526"/>
              <a:gd name="T74" fmla="*/ 1713065 w 2509838"/>
              <a:gd name="T75" fmla="*/ 508680 h 1787526"/>
              <a:gd name="T76" fmla="*/ 1733550 w 2509838"/>
              <a:gd name="T77" fmla="*/ 545860 h 1787526"/>
              <a:gd name="T78" fmla="*/ 1715797 w 2509838"/>
              <a:gd name="T79" fmla="*/ 1168174 h 1787526"/>
              <a:gd name="T80" fmla="*/ 1612689 w 2509838"/>
              <a:gd name="T81" fmla="*/ 1153438 h 1787526"/>
              <a:gd name="T82" fmla="*/ 1614055 w 2509838"/>
              <a:gd name="T83" fmla="*/ 521829 h 1787526"/>
              <a:gd name="T84" fmla="*/ 1733550 w 2509838"/>
              <a:gd name="T85" fmla="*/ 464215 h 1787526"/>
              <a:gd name="T86" fmla="*/ 1501548 w 2509838"/>
              <a:gd name="T87" fmla="*/ 379141 h 1787526"/>
              <a:gd name="T88" fmla="*/ 188232 w 2509838"/>
              <a:gd name="T89" fmla="*/ 103187 h 1787526"/>
              <a:gd name="T90" fmla="*/ 158976 w 2509838"/>
              <a:gd name="T91" fmla="*/ 139700 h 1787526"/>
              <a:gd name="T92" fmla="*/ 160110 w 2509838"/>
              <a:gd name="T93" fmla="*/ 1353684 h 1787526"/>
              <a:gd name="T94" fmla="*/ 191407 w 2509838"/>
              <a:gd name="T95" fmla="*/ 1389063 h 1787526"/>
              <a:gd name="T96" fmla="*/ 2288041 w 2509838"/>
              <a:gd name="T97" fmla="*/ 1398588 h 1787526"/>
              <a:gd name="T98" fmla="*/ 2332945 w 2509838"/>
              <a:gd name="T99" fmla="*/ 1378857 h 1787526"/>
              <a:gd name="T100" fmla="*/ 2354036 w 2509838"/>
              <a:gd name="T101" fmla="*/ 1337129 h 1787526"/>
              <a:gd name="T102" fmla="*/ 2343830 w 2509838"/>
              <a:gd name="T103" fmla="*/ 124505 h 1787526"/>
              <a:gd name="T104" fmla="*/ 2305957 w 2509838"/>
              <a:gd name="T105" fmla="*/ 95704 h 1787526"/>
              <a:gd name="T106" fmla="*/ 2436813 w 2509838"/>
              <a:gd name="T107" fmla="*/ 680 h 1787526"/>
              <a:gd name="T108" fmla="*/ 2486479 w 2509838"/>
              <a:gd name="T109" fmla="*/ 25400 h 1787526"/>
              <a:gd name="T110" fmla="*/ 2508250 w 2509838"/>
              <a:gd name="T111" fmla="*/ 74159 h 1787526"/>
              <a:gd name="T112" fmla="*/ 2493963 w 2509838"/>
              <a:gd name="T113" fmla="*/ 1455965 h 1787526"/>
              <a:gd name="T114" fmla="*/ 2449286 w 2509838"/>
              <a:gd name="T115" fmla="*/ 1487034 h 1787526"/>
              <a:gd name="T116" fmla="*/ 57150 w 2509838"/>
              <a:gd name="T117" fmla="*/ 1485674 h 1787526"/>
              <a:gd name="T118" fmla="*/ 13833 w 2509838"/>
              <a:gd name="T119" fmla="*/ 1452790 h 1787526"/>
              <a:gd name="T120" fmla="*/ 2041 w 2509838"/>
              <a:gd name="T121" fmla="*/ 70304 h 1787526"/>
              <a:gd name="T122" fmla="*/ 26307 w 2509838"/>
              <a:gd name="T123" fmla="*/ 22905 h 1787526"/>
              <a:gd name="T124" fmla="*/ 77333 w 2509838"/>
              <a:gd name="T125" fmla="*/ 227 h 17875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09838" h="1787526">
                <a:moveTo>
                  <a:pt x="80048" y="1566863"/>
                </a:moveTo>
                <a:lnTo>
                  <a:pt x="84357" y="1566863"/>
                </a:lnTo>
                <a:lnTo>
                  <a:pt x="1096637" y="1566863"/>
                </a:lnTo>
                <a:lnTo>
                  <a:pt x="1094823" y="1569568"/>
                </a:lnTo>
                <a:lnTo>
                  <a:pt x="1093235" y="1572498"/>
                </a:lnTo>
                <a:lnTo>
                  <a:pt x="1092102" y="1575879"/>
                </a:lnTo>
                <a:lnTo>
                  <a:pt x="1090968" y="1579035"/>
                </a:lnTo>
                <a:lnTo>
                  <a:pt x="1090287" y="1582415"/>
                </a:lnTo>
                <a:lnTo>
                  <a:pt x="1089607" y="1585571"/>
                </a:lnTo>
                <a:lnTo>
                  <a:pt x="1089380" y="1589177"/>
                </a:lnTo>
                <a:lnTo>
                  <a:pt x="1089154" y="1592558"/>
                </a:lnTo>
                <a:lnTo>
                  <a:pt x="1089380" y="1597968"/>
                </a:lnTo>
                <a:lnTo>
                  <a:pt x="1090287" y="1603152"/>
                </a:lnTo>
                <a:lnTo>
                  <a:pt x="1091648" y="1608111"/>
                </a:lnTo>
                <a:lnTo>
                  <a:pt x="1093689" y="1612844"/>
                </a:lnTo>
                <a:lnTo>
                  <a:pt x="1095957" y="1617352"/>
                </a:lnTo>
                <a:lnTo>
                  <a:pt x="1098678" y="1621634"/>
                </a:lnTo>
                <a:lnTo>
                  <a:pt x="1101853" y="1625692"/>
                </a:lnTo>
                <a:lnTo>
                  <a:pt x="1105481" y="1629523"/>
                </a:lnTo>
                <a:lnTo>
                  <a:pt x="1109563" y="1632679"/>
                </a:lnTo>
                <a:lnTo>
                  <a:pt x="1113871" y="1635834"/>
                </a:lnTo>
                <a:lnTo>
                  <a:pt x="1118633" y="1638314"/>
                </a:lnTo>
                <a:lnTo>
                  <a:pt x="1123395" y="1640568"/>
                </a:lnTo>
                <a:lnTo>
                  <a:pt x="1128611" y="1642371"/>
                </a:lnTo>
                <a:lnTo>
                  <a:pt x="1134053" y="1643498"/>
                </a:lnTo>
                <a:lnTo>
                  <a:pt x="1139496" y="1644174"/>
                </a:lnTo>
                <a:lnTo>
                  <a:pt x="1145391" y="1644625"/>
                </a:lnTo>
                <a:lnTo>
                  <a:pt x="1364673" y="1644625"/>
                </a:lnTo>
                <a:lnTo>
                  <a:pt x="1370343" y="1644174"/>
                </a:lnTo>
                <a:lnTo>
                  <a:pt x="1376012" y="1643498"/>
                </a:lnTo>
                <a:lnTo>
                  <a:pt x="1381227" y="1642371"/>
                </a:lnTo>
                <a:lnTo>
                  <a:pt x="1386443" y="1640568"/>
                </a:lnTo>
                <a:lnTo>
                  <a:pt x="1391432" y="1638314"/>
                </a:lnTo>
                <a:lnTo>
                  <a:pt x="1396194" y="1635834"/>
                </a:lnTo>
                <a:lnTo>
                  <a:pt x="1400502" y="1632679"/>
                </a:lnTo>
                <a:lnTo>
                  <a:pt x="1404357" y="1629523"/>
                </a:lnTo>
                <a:lnTo>
                  <a:pt x="1407986" y="1625692"/>
                </a:lnTo>
                <a:lnTo>
                  <a:pt x="1411160" y="1621634"/>
                </a:lnTo>
                <a:lnTo>
                  <a:pt x="1414108" y="1617352"/>
                </a:lnTo>
                <a:lnTo>
                  <a:pt x="1416376" y="1612844"/>
                </a:lnTo>
                <a:lnTo>
                  <a:pt x="1418417" y="1608111"/>
                </a:lnTo>
                <a:lnTo>
                  <a:pt x="1419551" y="1603152"/>
                </a:lnTo>
                <a:lnTo>
                  <a:pt x="1420684" y="1597968"/>
                </a:lnTo>
                <a:lnTo>
                  <a:pt x="1420911" y="1592558"/>
                </a:lnTo>
                <a:lnTo>
                  <a:pt x="1420684" y="1589177"/>
                </a:lnTo>
                <a:lnTo>
                  <a:pt x="1420231" y="1585571"/>
                </a:lnTo>
                <a:lnTo>
                  <a:pt x="1419551" y="1582415"/>
                </a:lnTo>
                <a:lnTo>
                  <a:pt x="1418870" y="1579035"/>
                </a:lnTo>
                <a:lnTo>
                  <a:pt x="1417737" y="1575879"/>
                </a:lnTo>
                <a:lnTo>
                  <a:pt x="1416603" y="1572498"/>
                </a:lnTo>
                <a:lnTo>
                  <a:pt x="1415015" y="1569568"/>
                </a:lnTo>
                <a:lnTo>
                  <a:pt x="1413201" y="1566863"/>
                </a:lnTo>
                <a:lnTo>
                  <a:pt x="2425481" y="1566863"/>
                </a:lnTo>
                <a:lnTo>
                  <a:pt x="2429790" y="1566863"/>
                </a:lnTo>
                <a:lnTo>
                  <a:pt x="2434099" y="1567089"/>
                </a:lnTo>
                <a:lnTo>
                  <a:pt x="2438407" y="1567539"/>
                </a:lnTo>
                <a:lnTo>
                  <a:pt x="2442489" y="1568216"/>
                </a:lnTo>
                <a:lnTo>
                  <a:pt x="2446571" y="1569117"/>
                </a:lnTo>
                <a:lnTo>
                  <a:pt x="2450426" y="1570244"/>
                </a:lnTo>
                <a:lnTo>
                  <a:pt x="2454507" y="1571596"/>
                </a:lnTo>
                <a:lnTo>
                  <a:pt x="2458362" y="1572723"/>
                </a:lnTo>
                <a:lnTo>
                  <a:pt x="2462217" y="1574301"/>
                </a:lnTo>
                <a:lnTo>
                  <a:pt x="2465619" y="1576104"/>
                </a:lnTo>
                <a:lnTo>
                  <a:pt x="2469247" y="1578133"/>
                </a:lnTo>
                <a:lnTo>
                  <a:pt x="2472422" y="1580162"/>
                </a:lnTo>
                <a:lnTo>
                  <a:pt x="2476050" y="1581965"/>
                </a:lnTo>
                <a:lnTo>
                  <a:pt x="2478998" y="1584669"/>
                </a:lnTo>
                <a:lnTo>
                  <a:pt x="2482173" y="1586923"/>
                </a:lnTo>
                <a:lnTo>
                  <a:pt x="2485121" y="1589628"/>
                </a:lnTo>
                <a:lnTo>
                  <a:pt x="2487842" y="1592108"/>
                </a:lnTo>
                <a:lnTo>
                  <a:pt x="2490336" y="1595038"/>
                </a:lnTo>
                <a:lnTo>
                  <a:pt x="2492831" y="1597968"/>
                </a:lnTo>
                <a:lnTo>
                  <a:pt x="2495552" y="1601123"/>
                </a:lnTo>
                <a:lnTo>
                  <a:pt x="2497366" y="1604054"/>
                </a:lnTo>
                <a:lnTo>
                  <a:pt x="2499407" y="1607434"/>
                </a:lnTo>
                <a:lnTo>
                  <a:pt x="2501448" y="1610815"/>
                </a:lnTo>
                <a:lnTo>
                  <a:pt x="2503035" y="1614196"/>
                </a:lnTo>
                <a:lnTo>
                  <a:pt x="2504623" y="1618028"/>
                </a:lnTo>
                <a:lnTo>
                  <a:pt x="2505983" y="1621409"/>
                </a:lnTo>
                <a:lnTo>
                  <a:pt x="2507117" y="1625241"/>
                </a:lnTo>
                <a:lnTo>
                  <a:pt x="2508024" y="1629073"/>
                </a:lnTo>
                <a:lnTo>
                  <a:pt x="2508704" y="1632679"/>
                </a:lnTo>
                <a:lnTo>
                  <a:pt x="2509385" y="1636736"/>
                </a:lnTo>
                <a:lnTo>
                  <a:pt x="2509611" y="1640568"/>
                </a:lnTo>
                <a:lnTo>
                  <a:pt x="2509838" y="1644625"/>
                </a:lnTo>
                <a:lnTo>
                  <a:pt x="2509838" y="1709764"/>
                </a:lnTo>
                <a:lnTo>
                  <a:pt x="2509611" y="1713822"/>
                </a:lnTo>
                <a:lnTo>
                  <a:pt x="2509385" y="1717428"/>
                </a:lnTo>
                <a:lnTo>
                  <a:pt x="2508704" y="1721485"/>
                </a:lnTo>
                <a:lnTo>
                  <a:pt x="2508024" y="1725317"/>
                </a:lnTo>
                <a:lnTo>
                  <a:pt x="2507117" y="1729148"/>
                </a:lnTo>
                <a:lnTo>
                  <a:pt x="2505983" y="1732755"/>
                </a:lnTo>
                <a:lnTo>
                  <a:pt x="2504623" y="1736361"/>
                </a:lnTo>
                <a:lnTo>
                  <a:pt x="2503035" y="1740193"/>
                </a:lnTo>
                <a:lnTo>
                  <a:pt x="2501448" y="1743348"/>
                </a:lnTo>
                <a:lnTo>
                  <a:pt x="2499407" y="1746955"/>
                </a:lnTo>
                <a:lnTo>
                  <a:pt x="2497366" y="1750110"/>
                </a:lnTo>
                <a:lnTo>
                  <a:pt x="2495552" y="1753040"/>
                </a:lnTo>
                <a:lnTo>
                  <a:pt x="2492831" y="1756421"/>
                </a:lnTo>
                <a:lnTo>
                  <a:pt x="2490336" y="1759126"/>
                </a:lnTo>
                <a:lnTo>
                  <a:pt x="2487842" y="1762282"/>
                </a:lnTo>
                <a:lnTo>
                  <a:pt x="2485121" y="1764761"/>
                </a:lnTo>
                <a:lnTo>
                  <a:pt x="2482173" y="1767466"/>
                </a:lnTo>
                <a:lnTo>
                  <a:pt x="2478998" y="1769720"/>
                </a:lnTo>
                <a:lnTo>
                  <a:pt x="2476050" y="1772199"/>
                </a:lnTo>
                <a:lnTo>
                  <a:pt x="2472422" y="1774228"/>
                </a:lnTo>
                <a:lnTo>
                  <a:pt x="2469247" y="1776256"/>
                </a:lnTo>
                <a:lnTo>
                  <a:pt x="2465619" y="1778285"/>
                </a:lnTo>
                <a:lnTo>
                  <a:pt x="2462217" y="1780088"/>
                </a:lnTo>
                <a:lnTo>
                  <a:pt x="2458362" y="1781440"/>
                </a:lnTo>
                <a:lnTo>
                  <a:pt x="2454507" y="1782793"/>
                </a:lnTo>
                <a:lnTo>
                  <a:pt x="2450426" y="1783920"/>
                </a:lnTo>
                <a:lnTo>
                  <a:pt x="2446571" y="1785272"/>
                </a:lnTo>
                <a:lnTo>
                  <a:pt x="2442489" y="1785948"/>
                </a:lnTo>
                <a:lnTo>
                  <a:pt x="2438407" y="1786850"/>
                </a:lnTo>
                <a:lnTo>
                  <a:pt x="2434099" y="1787301"/>
                </a:lnTo>
                <a:lnTo>
                  <a:pt x="2429790" y="1787526"/>
                </a:lnTo>
                <a:lnTo>
                  <a:pt x="2425481" y="1787526"/>
                </a:lnTo>
                <a:lnTo>
                  <a:pt x="84357" y="1787526"/>
                </a:lnTo>
                <a:lnTo>
                  <a:pt x="80048" y="1787526"/>
                </a:lnTo>
                <a:lnTo>
                  <a:pt x="75740" y="1787301"/>
                </a:lnTo>
                <a:lnTo>
                  <a:pt x="71431" y="1786850"/>
                </a:lnTo>
                <a:lnTo>
                  <a:pt x="67349" y="1785948"/>
                </a:lnTo>
                <a:lnTo>
                  <a:pt x="63494" y="1785272"/>
                </a:lnTo>
                <a:lnTo>
                  <a:pt x="59413" y="1783920"/>
                </a:lnTo>
                <a:lnTo>
                  <a:pt x="55558" y="1782793"/>
                </a:lnTo>
                <a:lnTo>
                  <a:pt x="51476" y="1781440"/>
                </a:lnTo>
                <a:lnTo>
                  <a:pt x="48074" y="1780088"/>
                </a:lnTo>
                <a:lnTo>
                  <a:pt x="44219" y="1778285"/>
                </a:lnTo>
                <a:lnTo>
                  <a:pt x="40591" y="1776256"/>
                </a:lnTo>
                <a:lnTo>
                  <a:pt x="37416" y="1774228"/>
                </a:lnTo>
                <a:lnTo>
                  <a:pt x="33788" y="1772199"/>
                </a:lnTo>
                <a:lnTo>
                  <a:pt x="30840" y="1769720"/>
                </a:lnTo>
                <a:lnTo>
                  <a:pt x="27892" y="1767466"/>
                </a:lnTo>
                <a:lnTo>
                  <a:pt x="24717" y="1764761"/>
                </a:lnTo>
                <a:lnTo>
                  <a:pt x="21996" y="1762282"/>
                </a:lnTo>
                <a:lnTo>
                  <a:pt x="19502" y="1759126"/>
                </a:lnTo>
                <a:lnTo>
                  <a:pt x="17007" y="1756421"/>
                </a:lnTo>
                <a:lnTo>
                  <a:pt x="14513" y="1753040"/>
                </a:lnTo>
                <a:lnTo>
                  <a:pt x="12472" y="1750110"/>
                </a:lnTo>
                <a:lnTo>
                  <a:pt x="10431" y="1746955"/>
                </a:lnTo>
                <a:lnTo>
                  <a:pt x="8390" y="1743348"/>
                </a:lnTo>
                <a:lnTo>
                  <a:pt x="6803" y="1740193"/>
                </a:lnTo>
                <a:lnTo>
                  <a:pt x="5442" y="1736361"/>
                </a:lnTo>
                <a:lnTo>
                  <a:pt x="3855" y="1732755"/>
                </a:lnTo>
                <a:lnTo>
                  <a:pt x="2948" y="1729148"/>
                </a:lnTo>
                <a:lnTo>
                  <a:pt x="1814" y="1725317"/>
                </a:lnTo>
                <a:lnTo>
                  <a:pt x="1134" y="1721485"/>
                </a:lnTo>
                <a:lnTo>
                  <a:pt x="680" y="1717428"/>
                </a:lnTo>
                <a:lnTo>
                  <a:pt x="227" y="1713822"/>
                </a:lnTo>
                <a:lnTo>
                  <a:pt x="0" y="1709764"/>
                </a:lnTo>
                <a:lnTo>
                  <a:pt x="0" y="1644625"/>
                </a:lnTo>
                <a:lnTo>
                  <a:pt x="227" y="1640568"/>
                </a:lnTo>
                <a:lnTo>
                  <a:pt x="680" y="1636736"/>
                </a:lnTo>
                <a:lnTo>
                  <a:pt x="1134" y="1632679"/>
                </a:lnTo>
                <a:lnTo>
                  <a:pt x="1814" y="1629073"/>
                </a:lnTo>
                <a:lnTo>
                  <a:pt x="2948" y="1625241"/>
                </a:lnTo>
                <a:lnTo>
                  <a:pt x="3855" y="1621409"/>
                </a:lnTo>
                <a:lnTo>
                  <a:pt x="5442" y="1618028"/>
                </a:lnTo>
                <a:lnTo>
                  <a:pt x="6803" y="1614196"/>
                </a:lnTo>
                <a:lnTo>
                  <a:pt x="8390" y="1610815"/>
                </a:lnTo>
                <a:lnTo>
                  <a:pt x="10431" y="1607434"/>
                </a:lnTo>
                <a:lnTo>
                  <a:pt x="12472" y="1604054"/>
                </a:lnTo>
                <a:lnTo>
                  <a:pt x="14513" y="1601123"/>
                </a:lnTo>
                <a:lnTo>
                  <a:pt x="17007" y="1597968"/>
                </a:lnTo>
                <a:lnTo>
                  <a:pt x="19502" y="1595038"/>
                </a:lnTo>
                <a:lnTo>
                  <a:pt x="21996" y="1592108"/>
                </a:lnTo>
                <a:lnTo>
                  <a:pt x="24717" y="1589628"/>
                </a:lnTo>
                <a:lnTo>
                  <a:pt x="27892" y="1586923"/>
                </a:lnTo>
                <a:lnTo>
                  <a:pt x="30840" y="1584669"/>
                </a:lnTo>
                <a:lnTo>
                  <a:pt x="33788" y="1581965"/>
                </a:lnTo>
                <a:lnTo>
                  <a:pt x="37416" y="1580162"/>
                </a:lnTo>
                <a:lnTo>
                  <a:pt x="40591" y="1578133"/>
                </a:lnTo>
                <a:lnTo>
                  <a:pt x="44219" y="1576104"/>
                </a:lnTo>
                <a:lnTo>
                  <a:pt x="48074" y="1574301"/>
                </a:lnTo>
                <a:lnTo>
                  <a:pt x="51476" y="1572723"/>
                </a:lnTo>
                <a:lnTo>
                  <a:pt x="55558" y="1571596"/>
                </a:lnTo>
                <a:lnTo>
                  <a:pt x="59413" y="1570244"/>
                </a:lnTo>
                <a:lnTo>
                  <a:pt x="63494" y="1569117"/>
                </a:lnTo>
                <a:lnTo>
                  <a:pt x="67349" y="1568216"/>
                </a:lnTo>
                <a:lnTo>
                  <a:pt x="71431" y="1567539"/>
                </a:lnTo>
                <a:lnTo>
                  <a:pt x="75740" y="1567089"/>
                </a:lnTo>
                <a:lnTo>
                  <a:pt x="80048" y="1566863"/>
                </a:lnTo>
                <a:close/>
                <a:moveTo>
                  <a:pt x="837043" y="738188"/>
                </a:moveTo>
                <a:lnTo>
                  <a:pt x="839735" y="738188"/>
                </a:lnTo>
                <a:lnTo>
                  <a:pt x="912639" y="738188"/>
                </a:lnTo>
                <a:lnTo>
                  <a:pt x="915107" y="738188"/>
                </a:lnTo>
                <a:lnTo>
                  <a:pt x="917575" y="738870"/>
                </a:lnTo>
                <a:lnTo>
                  <a:pt x="920042" y="739324"/>
                </a:lnTo>
                <a:lnTo>
                  <a:pt x="922285" y="740232"/>
                </a:lnTo>
                <a:lnTo>
                  <a:pt x="924529" y="741368"/>
                </a:lnTo>
                <a:lnTo>
                  <a:pt x="926772" y="742504"/>
                </a:lnTo>
                <a:lnTo>
                  <a:pt x="928791" y="743867"/>
                </a:lnTo>
                <a:lnTo>
                  <a:pt x="930585" y="745684"/>
                </a:lnTo>
                <a:lnTo>
                  <a:pt x="932155" y="747047"/>
                </a:lnTo>
                <a:lnTo>
                  <a:pt x="933501" y="749091"/>
                </a:lnTo>
                <a:lnTo>
                  <a:pt x="934847" y="751135"/>
                </a:lnTo>
                <a:lnTo>
                  <a:pt x="936193" y="753407"/>
                </a:lnTo>
                <a:lnTo>
                  <a:pt x="936866" y="755678"/>
                </a:lnTo>
                <a:lnTo>
                  <a:pt x="937315" y="757950"/>
                </a:lnTo>
                <a:lnTo>
                  <a:pt x="937763" y="760448"/>
                </a:lnTo>
                <a:lnTo>
                  <a:pt x="938212" y="762947"/>
                </a:lnTo>
                <a:lnTo>
                  <a:pt x="938212" y="1145229"/>
                </a:lnTo>
                <a:lnTo>
                  <a:pt x="937763" y="1147728"/>
                </a:lnTo>
                <a:lnTo>
                  <a:pt x="937315" y="1150227"/>
                </a:lnTo>
                <a:lnTo>
                  <a:pt x="936866" y="1152498"/>
                </a:lnTo>
                <a:lnTo>
                  <a:pt x="936193" y="1154770"/>
                </a:lnTo>
                <a:lnTo>
                  <a:pt x="934847" y="1157041"/>
                </a:lnTo>
                <a:lnTo>
                  <a:pt x="933501" y="1159085"/>
                </a:lnTo>
                <a:lnTo>
                  <a:pt x="932155" y="1160902"/>
                </a:lnTo>
                <a:lnTo>
                  <a:pt x="930585" y="1162720"/>
                </a:lnTo>
                <a:lnTo>
                  <a:pt x="928791" y="1164537"/>
                </a:lnTo>
                <a:lnTo>
                  <a:pt x="926772" y="1165672"/>
                </a:lnTo>
                <a:lnTo>
                  <a:pt x="924529" y="1167035"/>
                </a:lnTo>
                <a:lnTo>
                  <a:pt x="922285" y="1167944"/>
                </a:lnTo>
                <a:lnTo>
                  <a:pt x="920042" y="1168852"/>
                </a:lnTo>
                <a:lnTo>
                  <a:pt x="917575" y="1169534"/>
                </a:lnTo>
                <a:lnTo>
                  <a:pt x="915107" y="1169761"/>
                </a:lnTo>
                <a:lnTo>
                  <a:pt x="912639" y="1169988"/>
                </a:lnTo>
                <a:lnTo>
                  <a:pt x="839735" y="1169988"/>
                </a:lnTo>
                <a:lnTo>
                  <a:pt x="837043" y="1169761"/>
                </a:lnTo>
                <a:lnTo>
                  <a:pt x="834576" y="1169534"/>
                </a:lnTo>
                <a:lnTo>
                  <a:pt x="832108" y="1168852"/>
                </a:lnTo>
                <a:lnTo>
                  <a:pt x="829865" y="1167944"/>
                </a:lnTo>
                <a:lnTo>
                  <a:pt x="827622" y="1167035"/>
                </a:lnTo>
                <a:lnTo>
                  <a:pt x="825603" y="1165672"/>
                </a:lnTo>
                <a:lnTo>
                  <a:pt x="823584" y="1164537"/>
                </a:lnTo>
                <a:lnTo>
                  <a:pt x="821790" y="1162720"/>
                </a:lnTo>
                <a:lnTo>
                  <a:pt x="819995" y="1160902"/>
                </a:lnTo>
                <a:lnTo>
                  <a:pt x="818649" y="1159085"/>
                </a:lnTo>
                <a:lnTo>
                  <a:pt x="817303" y="1157041"/>
                </a:lnTo>
                <a:lnTo>
                  <a:pt x="816406" y="1154770"/>
                </a:lnTo>
                <a:lnTo>
                  <a:pt x="815284" y="1152498"/>
                </a:lnTo>
                <a:lnTo>
                  <a:pt x="814836" y="1150227"/>
                </a:lnTo>
                <a:lnTo>
                  <a:pt x="814387" y="1147728"/>
                </a:lnTo>
                <a:lnTo>
                  <a:pt x="814387" y="1145229"/>
                </a:lnTo>
                <a:lnTo>
                  <a:pt x="814387" y="762947"/>
                </a:lnTo>
                <a:lnTo>
                  <a:pt x="814387" y="760448"/>
                </a:lnTo>
                <a:lnTo>
                  <a:pt x="814836" y="757950"/>
                </a:lnTo>
                <a:lnTo>
                  <a:pt x="815284" y="755678"/>
                </a:lnTo>
                <a:lnTo>
                  <a:pt x="816406" y="753407"/>
                </a:lnTo>
                <a:lnTo>
                  <a:pt x="817303" y="751135"/>
                </a:lnTo>
                <a:lnTo>
                  <a:pt x="818649" y="749091"/>
                </a:lnTo>
                <a:lnTo>
                  <a:pt x="819995" y="747047"/>
                </a:lnTo>
                <a:lnTo>
                  <a:pt x="821790" y="745684"/>
                </a:lnTo>
                <a:lnTo>
                  <a:pt x="823584" y="743867"/>
                </a:lnTo>
                <a:lnTo>
                  <a:pt x="825603" y="742504"/>
                </a:lnTo>
                <a:lnTo>
                  <a:pt x="827622" y="741368"/>
                </a:lnTo>
                <a:lnTo>
                  <a:pt x="829865" y="740232"/>
                </a:lnTo>
                <a:lnTo>
                  <a:pt x="832108" y="739324"/>
                </a:lnTo>
                <a:lnTo>
                  <a:pt x="834576" y="738870"/>
                </a:lnTo>
                <a:lnTo>
                  <a:pt x="837043" y="738188"/>
                </a:lnTo>
                <a:close/>
                <a:moveTo>
                  <a:pt x="1318322" y="671513"/>
                </a:moveTo>
                <a:lnTo>
                  <a:pt x="1320794" y="671513"/>
                </a:lnTo>
                <a:lnTo>
                  <a:pt x="1394056" y="671513"/>
                </a:lnTo>
                <a:lnTo>
                  <a:pt x="1396528" y="671513"/>
                </a:lnTo>
                <a:lnTo>
                  <a:pt x="1399000" y="671966"/>
                </a:lnTo>
                <a:lnTo>
                  <a:pt x="1401472" y="672873"/>
                </a:lnTo>
                <a:lnTo>
                  <a:pt x="1403719" y="673553"/>
                </a:lnTo>
                <a:lnTo>
                  <a:pt x="1405966" y="674913"/>
                </a:lnTo>
                <a:lnTo>
                  <a:pt x="1408213" y="676273"/>
                </a:lnTo>
                <a:lnTo>
                  <a:pt x="1410011" y="677860"/>
                </a:lnTo>
                <a:lnTo>
                  <a:pt x="1412034" y="679900"/>
                </a:lnTo>
                <a:lnTo>
                  <a:pt x="1413607" y="681941"/>
                </a:lnTo>
                <a:lnTo>
                  <a:pt x="1414955" y="683981"/>
                </a:lnTo>
                <a:lnTo>
                  <a:pt x="1416304" y="686474"/>
                </a:lnTo>
                <a:lnTo>
                  <a:pt x="1417203" y="688968"/>
                </a:lnTo>
                <a:lnTo>
                  <a:pt x="1418326" y="691461"/>
                </a:lnTo>
                <a:lnTo>
                  <a:pt x="1418776" y="694181"/>
                </a:lnTo>
                <a:lnTo>
                  <a:pt x="1419225" y="696902"/>
                </a:lnTo>
                <a:lnTo>
                  <a:pt x="1419225" y="699848"/>
                </a:lnTo>
                <a:lnTo>
                  <a:pt x="1419225" y="1141426"/>
                </a:lnTo>
                <a:lnTo>
                  <a:pt x="1419225" y="1144373"/>
                </a:lnTo>
                <a:lnTo>
                  <a:pt x="1418776" y="1147320"/>
                </a:lnTo>
                <a:lnTo>
                  <a:pt x="1418326" y="1149813"/>
                </a:lnTo>
                <a:lnTo>
                  <a:pt x="1417203" y="1152534"/>
                </a:lnTo>
                <a:lnTo>
                  <a:pt x="1416304" y="1155254"/>
                </a:lnTo>
                <a:lnTo>
                  <a:pt x="1414955" y="1157521"/>
                </a:lnTo>
                <a:lnTo>
                  <a:pt x="1413607" y="1159787"/>
                </a:lnTo>
                <a:lnTo>
                  <a:pt x="1412034" y="1161601"/>
                </a:lnTo>
                <a:lnTo>
                  <a:pt x="1410011" y="1163414"/>
                </a:lnTo>
                <a:lnTo>
                  <a:pt x="1408213" y="1165228"/>
                </a:lnTo>
                <a:lnTo>
                  <a:pt x="1405966" y="1166588"/>
                </a:lnTo>
                <a:lnTo>
                  <a:pt x="1403719" y="1167721"/>
                </a:lnTo>
                <a:lnTo>
                  <a:pt x="1401472" y="1168855"/>
                </a:lnTo>
                <a:lnTo>
                  <a:pt x="1399000" y="1169535"/>
                </a:lnTo>
                <a:lnTo>
                  <a:pt x="1396528" y="1169761"/>
                </a:lnTo>
                <a:lnTo>
                  <a:pt x="1394056" y="1169988"/>
                </a:lnTo>
                <a:lnTo>
                  <a:pt x="1320794" y="1169988"/>
                </a:lnTo>
                <a:lnTo>
                  <a:pt x="1318322" y="1169761"/>
                </a:lnTo>
                <a:lnTo>
                  <a:pt x="1315850" y="1169535"/>
                </a:lnTo>
                <a:lnTo>
                  <a:pt x="1313154" y="1168855"/>
                </a:lnTo>
                <a:lnTo>
                  <a:pt x="1310906" y="1167721"/>
                </a:lnTo>
                <a:lnTo>
                  <a:pt x="1308659" y="1166588"/>
                </a:lnTo>
                <a:lnTo>
                  <a:pt x="1306861" y="1165228"/>
                </a:lnTo>
                <a:lnTo>
                  <a:pt x="1304839" y="1163414"/>
                </a:lnTo>
                <a:lnTo>
                  <a:pt x="1303041" y="1161601"/>
                </a:lnTo>
                <a:lnTo>
                  <a:pt x="1301243" y="1159787"/>
                </a:lnTo>
                <a:lnTo>
                  <a:pt x="1299670" y="1157521"/>
                </a:lnTo>
                <a:lnTo>
                  <a:pt x="1298546" y="1155254"/>
                </a:lnTo>
                <a:lnTo>
                  <a:pt x="1297423" y="1152534"/>
                </a:lnTo>
                <a:lnTo>
                  <a:pt x="1296524" y="1149813"/>
                </a:lnTo>
                <a:lnTo>
                  <a:pt x="1296074" y="1147320"/>
                </a:lnTo>
                <a:lnTo>
                  <a:pt x="1295400" y="1144373"/>
                </a:lnTo>
                <a:lnTo>
                  <a:pt x="1295400" y="1141426"/>
                </a:lnTo>
                <a:lnTo>
                  <a:pt x="1295400" y="699848"/>
                </a:lnTo>
                <a:lnTo>
                  <a:pt x="1295400" y="696902"/>
                </a:lnTo>
                <a:lnTo>
                  <a:pt x="1296074" y="694181"/>
                </a:lnTo>
                <a:lnTo>
                  <a:pt x="1296524" y="691461"/>
                </a:lnTo>
                <a:lnTo>
                  <a:pt x="1297423" y="688968"/>
                </a:lnTo>
                <a:lnTo>
                  <a:pt x="1298546" y="686474"/>
                </a:lnTo>
                <a:lnTo>
                  <a:pt x="1299670" y="683981"/>
                </a:lnTo>
                <a:lnTo>
                  <a:pt x="1301243" y="681941"/>
                </a:lnTo>
                <a:lnTo>
                  <a:pt x="1303041" y="679900"/>
                </a:lnTo>
                <a:lnTo>
                  <a:pt x="1304839" y="677860"/>
                </a:lnTo>
                <a:lnTo>
                  <a:pt x="1306861" y="676273"/>
                </a:lnTo>
                <a:lnTo>
                  <a:pt x="1308659" y="674913"/>
                </a:lnTo>
                <a:lnTo>
                  <a:pt x="1310906" y="673553"/>
                </a:lnTo>
                <a:lnTo>
                  <a:pt x="1313154" y="672873"/>
                </a:lnTo>
                <a:lnTo>
                  <a:pt x="1315850" y="671966"/>
                </a:lnTo>
                <a:lnTo>
                  <a:pt x="1318322" y="671513"/>
                </a:lnTo>
                <a:close/>
                <a:moveTo>
                  <a:pt x="988416" y="671513"/>
                </a:moveTo>
                <a:lnTo>
                  <a:pt x="990920" y="671513"/>
                </a:lnTo>
                <a:lnTo>
                  <a:pt x="1065121" y="671513"/>
                </a:lnTo>
                <a:lnTo>
                  <a:pt x="1067624" y="671513"/>
                </a:lnTo>
                <a:lnTo>
                  <a:pt x="1070128" y="671966"/>
                </a:lnTo>
                <a:lnTo>
                  <a:pt x="1072632" y="672873"/>
                </a:lnTo>
                <a:lnTo>
                  <a:pt x="1074908" y="673553"/>
                </a:lnTo>
                <a:lnTo>
                  <a:pt x="1077184" y="674913"/>
                </a:lnTo>
                <a:lnTo>
                  <a:pt x="1079460" y="676273"/>
                </a:lnTo>
                <a:lnTo>
                  <a:pt x="1081281" y="677860"/>
                </a:lnTo>
                <a:lnTo>
                  <a:pt x="1083330" y="679900"/>
                </a:lnTo>
                <a:lnTo>
                  <a:pt x="1084923" y="681941"/>
                </a:lnTo>
                <a:lnTo>
                  <a:pt x="1086288" y="683981"/>
                </a:lnTo>
                <a:lnTo>
                  <a:pt x="1087654" y="686474"/>
                </a:lnTo>
                <a:lnTo>
                  <a:pt x="1088565" y="688968"/>
                </a:lnTo>
                <a:lnTo>
                  <a:pt x="1089703" y="691461"/>
                </a:lnTo>
                <a:lnTo>
                  <a:pt x="1090158" y="694181"/>
                </a:lnTo>
                <a:lnTo>
                  <a:pt x="1090613" y="696902"/>
                </a:lnTo>
                <a:lnTo>
                  <a:pt x="1090613" y="699848"/>
                </a:lnTo>
                <a:lnTo>
                  <a:pt x="1090613" y="1141426"/>
                </a:lnTo>
                <a:lnTo>
                  <a:pt x="1090613" y="1144373"/>
                </a:lnTo>
                <a:lnTo>
                  <a:pt x="1090158" y="1147320"/>
                </a:lnTo>
                <a:lnTo>
                  <a:pt x="1089703" y="1149813"/>
                </a:lnTo>
                <a:lnTo>
                  <a:pt x="1088565" y="1152534"/>
                </a:lnTo>
                <a:lnTo>
                  <a:pt x="1087654" y="1155254"/>
                </a:lnTo>
                <a:lnTo>
                  <a:pt x="1086288" y="1157521"/>
                </a:lnTo>
                <a:lnTo>
                  <a:pt x="1084923" y="1159787"/>
                </a:lnTo>
                <a:lnTo>
                  <a:pt x="1083330" y="1161601"/>
                </a:lnTo>
                <a:lnTo>
                  <a:pt x="1081281" y="1163414"/>
                </a:lnTo>
                <a:lnTo>
                  <a:pt x="1079460" y="1165228"/>
                </a:lnTo>
                <a:lnTo>
                  <a:pt x="1077184" y="1166588"/>
                </a:lnTo>
                <a:lnTo>
                  <a:pt x="1074908" y="1167721"/>
                </a:lnTo>
                <a:lnTo>
                  <a:pt x="1072632" y="1168855"/>
                </a:lnTo>
                <a:lnTo>
                  <a:pt x="1070128" y="1169535"/>
                </a:lnTo>
                <a:lnTo>
                  <a:pt x="1067624" y="1169761"/>
                </a:lnTo>
                <a:lnTo>
                  <a:pt x="1065121" y="1169988"/>
                </a:lnTo>
                <a:lnTo>
                  <a:pt x="990920" y="1169988"/>
                </a:lnTo>
                <a:lnTo>
                  <a:pt x="988416" y="1169761"/>
                </a:lnTo>
                <a:lnTo>
                  <a:pt x="985685" y="1169535"/>
                </a:lnTo>
                <a:lnTo>
                  <a:pt x="983181" y="1168855"/>
                </a:lnTo>
                <a:lnTo>
                  <a:pt x="980905" y="1167721"/>
                </a:lnTo>
                <a:lnTo>
                  <a:pt x="978629" y="1166588"/>
                </a:lnTo>
                <a:lnTo>
                  <a:pt x="976581" y="1165228"/>
                </a:lnTo>
                <a:lnTo>
                  <a:pt x="974532" y="1163414"/>
                </a:lnTo>
                <a:lnTo>
                  <a:pt x="972939" y="1161601"/>
                </a:lnTo>
                <a:lnTo>
                  <a:pt x="971118" y="1159787"/>
                </a:lnTo>
                <a:lnTo>
                  <a:pt x="969525" y="1157521"/>
                </a:lnTo>
                <a:lnTo>
                  <a:pt x="968387" y="1155254"/>
                </a:lnTo>
                <a:lnTo>
                  <a:pt x="967249" y="1152534"/>
                </a:lnTo>
                <a:lnTo>
                  <a:pt x="966338" y="1149813"/>
                </a:lnTo>
                <a:lnTo>
                  <a:pt x="965883" y="1147320"/>
                </a:lnTo>
                <a:lnTo>
                  <a:pt x="965200" y="1144373"/>
                </a:lnTo>
                <a:lnTo>
                  <a:pt x="965200" y="1141426"/>
                </a:lnTo>
                <a:lnTo>
                  <a:pt x="965200" y="699848"/>
                </a:lnTo>
                <a:lnTo>
                  <a:pt x="965200" y="696902"/>
                </a:lnTo>
                <a:lnTo>
                  <a:pt x="965883" y="694181"/>
                </a:lnTo>
                <a:lnTo>
                  <a:pt x="966338" y="691461"/>
                </a:lnTo>
                <a:lnTo>
                  <a:pt x="967249" y="688968"/>
                </a:lnTo>
                <a:lnTo>
                  <a:pt x="968387" y="686474"/>
                </a:lnTo>
                <a:lnTo>
                  <a:pt x="969525" y="683981"/>
                </a:lnTo>
                <a:lnTo>
                  <a:pt x="971118" y="681941"/>
                </a:lnTo>
                <a:lnTo>
                  <a:pt x="972939" y="679900"/>
                </a:lnTo>
                <a:lnTo>
                  <a:pt x="974532" y="677860"/>
                </a:lnTo>
                <a:lnTo>
                  <a:pt x="976581" y="676273"/>
                </a:lnTo>
                <a:lnTo>
                  <a:pt x="978629" y="674913"/>
                </a:lnTo>
                <a:lnTo>
                  <a:pt x="980905" y="673553"/>
                </a:lnTo>
                <a:lnTo>
                  <a:pt x="983181" y="672873"/>
                </a:lnTo>
                <a:lnTo>
                  <a:pt x="985685" y="671966"/>
                </a:lnTo>
                <a:lnTo>
                  <a:pt x="988416" y="671513"/>
                </a:lnTo>
                <a:close/>
                <a:moveTo>
                  <a:pt x="1471932" y="590550"/>
                </a:moveTo>
                <a:lnTo>
                  <a:pt x="1546133" y="590550"/>
                </a:lnTo>
                <a:lnTo>
                  <a:pt x="1548636" y="590777"/>
                </a:lnTo>
                <a:lnTo>
                  <a:pt x="1551140" y="591231"/>
                </a:lnTo>
                <a:lnTo>
                  <a:pt x="1553644" y="592139"/>
                </a:lnTo>
                <a:lnTo>
                  <a:pt x="1555920" y="593274"/>
                </a:lnTo>
                <a:lnTo>
                  <a:pt x="1558196" y="594635"/>
                </a:lnTo>
                <a:lnTo>
                  <a:pt x="1560472" y="596451"/>
                </a:lnTo>
                <a:lnTo>
                  <a:pt x="1562293" y="598267"/>
                </a:lnTo>
                <a:lnTo>
                  <a:pt x="1564342" y="600537"/>
                </a:lnTo>
                <a:lnTo>
                  <a:pt x="1565707" y="602806"/>
                </a:lnTo>
                <a:lnTo>
                  <a:pt x="1567300" y="605303"/>
                </a:lnTo>
                <a:lnTo>
                  <a:pt x="1568666" y="608026"/>
                </a:lnTo>
                <a:lnTo>
                  <a:pt x="1569577" y="610750"/>
                </a:lnTo>
                <a:lnTo>
                  <a:pt x="1570487" y="613927"/>
                </a:lnTo>
                <a:lnTo>
                  <a:pt x="1571170" y="617105"/>
                </a:lnTo>
                <a:lnTo>
                  <a:pt x="1571625" y="620282"/>
                </a:lnTo>
                <a:lnTo>
                  <a:pt x="1571625" y="623687"/>
                </a:lnTo>
                <a:lnTo>
                  <a:pt x="1571625" y="1136851"/>
                </a:lnTo>
                <a:lnTo>
                  <a:pt x="1571625" y="1140256"/>
                </a:lnTo>
                <a:lnTo>
                  <a:pt x="1571170" y="1143433"/>
                </a:lnTo>
                <a:lnTo>
                  <a:pt x="1570487" y="1146838"/>
                </a:lnTo>
                <a:lnTo>
                  <a:pt x="1569577" y="1149788"/>
                </a:lnTo>
                <a:lnTo>
                  <a:pt x="1568666" y="1152512"/>
                </a:lnTo>
                <a:lnTo>
                  <a:pt x="1567300" y="1155462"/>
                </a:lnTo>
                <a:lnTo>
                  <a:pt x="1565707" y="1157959"/>
                </a:lnTo>
                <a:lnTo>
                  <a:pt x="1564342" y="1160229"/>
                </a:lnTo>
                <a:lnTo>
                  <a:pt x="1562293" y="1162498"/>
                </a:lnTo>
                <a:lnTo>
                  <a:pt x="1560472" y="1164314"/>
                </a:lnTo>
                <a:lnTo>
                  <a:pt x="1558196" y="1165903"/>
                </a:lnTo>
                <a:lnTo>
                  <a:pt x="1555920" y="1167492"/>
                </a:lnTo>
                <a:lnTo>
                  <a:pt x="1553644" y="1168399"/>
                </a:lnTo>
                <a:lnTo>
                  <a:pt x="1551140" y="1169307"/>
                </a:lnTo>
                <a:lnTo>
                  <a:pt x="1548636" y="1169761"/>
                </a:lnTo>
                <a:lnTo>
                  <a:pt x="1546133" y="1169988"/>
                </a:lnTo>
                <a:lnTo>
                  <a:pt x="1471932" y="1169988"/>
                </a:lnTo>
                <a:lnTo>
                  <a:pt x="1469201" y="1169761"/>
                </a:lnTo>
                <a:lnTo>
                  <a:pt x="1466697" y="1169307"/>
                </a:lnTo>
                <a:lnTo>
                  <a:pt x="1464193" y="1168399"/>
                </a:lnTo>
                <a:lnTo>
                  <a:pt x="1461917" y="1167492"/>
                </a:lnTo>
                <a:lnTo>
                  <a:pt x="1459641" y="1165903"/>
                </a:lnTo>
                <a:lnTo>
                  <a:pt x="1457593" y="1164314"/>
                </a:lnTo>
                <a:lnTo>
                  <a:pt x="1455544" y="1162498"/>
                </a:lnTo>
                <a:lnTo>
                  <a:pt x="1453496" y="1160229"/>
                </a:lnTo>
                <a:lnTo>
                  <a:pt x="1452130" y="1157959"/>
                </a:lnTo>
                <a:lnTo>
                  <a:pt x="1450537" y="1155462"/>
                </a:lnTo>
                <a:lnTo>
                  <a:pt x="1449399" y="1152512"/>
                </a:lnTo>
                <a:lnTo>
                  <a:pt x="1448261" y="1149788"/>
                </a:lnTo>
                <a:lnTo>
                  <a:pt x="1447350" y="1146838"/>
                </a:lnTo>
                <a:lnTo>
                  <a:pt x="1446667" y="1143433"/>
                </a:lnTo>
                <a:lnTo>
                  <a:pt x="1446212" y="1140256"/>
                </a:lnTo>
                <a:lnTo>
                  <a:pt x="1446212" y="1136851"/>
                </a:lnTo>
                <a:lnTo>
                  <a:pt x="1446212" y="623687"/>
                </a:lnTo>
                <a:lnTo>
                  <a:pt x="1446212" y="620282"/>
                </a:lnTo>
                <a:lnTo>
                  <a:pt x="1446667" y="617105"/>
                </a:lnTo>
                <a:lnTo>
                  <a:pt x="1447350" y="613927"/>
                </a:lnTo>
                <a:lnTo>
                  <a:pt x="1448261" y="610750"/>
                </a:lnTo>
                <a:lnTo>
                  <a:pt x="1449399" y="608026"/>
                </a:lnTo>
                <a:lnTo>
                  <a:pt x="1450537" y="605303"/>
                </a:lnTo>
                <a:lnTo>
                  <a:pt x="1452130" y="602806"/>
                </a:lnTo>
                <a:lnTo>
                  <a:pt x="1453496" y="600537"/>
                </a:lnTo>
                <a:lnTo>
                  <a:pt x="1455544" y="598267"/>
                </a:lnTo>
                <a:lnTo>
                  <a:pt x="1457593" y="596451"/>
                </a:lnTo>
                <a:lnTo>
                  <a:pt x="1459641" y="594635"/>
                </a:lnTo>
                <a:lnTo>
                  <a:pt x="1461917" y="593274"/>
                </a:lnTo>
                <a:lnTo>
                  <a:pt x="1464193" y="592139"/>
                </a:lnTo>
                <a:lnTo>
                  <a:pt x="1466697" y="591231"/>
                </a:lnTo>
                <a:lnTo>
                  <a:pt x="1469201" y="590777"/>
                </a:lnTo>
                <a:lnTo>
                  <a:pt x="1471932" y="590550"/>
                </a:lnTo>
                <a:close/>
                <a:moveTo>
                  <a:pt x="1152617" y="590550"/>
                </a:moveTo>
                <a:lnTo>
                  <a:pt x="1226818" y="590550"/>
                </a:lnTo>
                <a:lnTo>
                  <a:pt x="1229322" y="590777"/>
                </a:lnTo>
                <a:lnTo>
                  <a:pt x="1232053" y="591231"/>
                </a:lnTo>
                <a:lnTo>
                  <a:pt x="1234557" y="592139"/>
                </a:lnTo>
                <a:lnTo>
                  <a:pt x="1236833" y="593274"/>
                </a:lnTo>
                <a:lnTo>
                  <a:pt x="1239109" y="594635"/>
                </a:lnTo>
                <a:lnTo>
                  <a:pt x="1241158" y="596451"/>
                </a:lnTo>
                <a:lnTo>
                  <a:pt x="1242978" y="598267"/>
                </a:lnTo>
                <a:lnTo>
                  <a:pt x="1244799" y="600537"/>
                </a:lnTo>
                <a:lnTo>
                  <a:pt x="1246620" y="602806"/>
                </a:lnTo>
                <a:lnTo>
                  <a:pt x="1248213" y="605303"/>
                </a:lnTo>
                <a:lnTo>
                  <a:pt x="1249352" y="608026"/>
                </a:lnTo>
                <a:lnTo>
                  <a:pt x="1250490" y="610750"/>
                </a:lnTo>
                <a:lnTo>
                  <a:pt x="1251400" y="613927"/>
                </a:lnTo>
                <a:lnTo>
                  <a:pt x="1251855" y="617105"/>
                </a:lnTo>
                <a:lnTo>
                  <a:pt x="1252538" y="620282"/>
                </a:lnTo>
                <a:lnTo>
                  <a:pt x="1252538" y="623687"/>
                </a:lnTo>
                <a:lnTo>
                  <a:pt x="1252538" y="1136851"/>
                </a:lnTo>
                <a:lnTo>
                  <a:pt x="1252538" y="1140256"/>
                </a:lnTo>
                <a:lnTo>
                  <a:pt x="1251855" y="1143433"/>
                </a:lnTo>
                <a:lnTo>
                  <a:pt x="1251400" y="1146838"/>
                </a:lnTo>
                <a:lnTo>
                  <a:pt x="1250490" y="1149788"/>
                </a:lnTo>
                <a:lnTo>
                  <a:pt x="1249352" y="1152512"/>
                </a:lnTo>
                <a:lnTo>
                  <a:pt x="1248213" y="1155462"/>
                </a:lnTo>
                <a:lnTo>
                  <a:pt x="1246620" y="1157959"/>
                </a:lnTo>
                <a:lnTo>
                  <a:pt x="1244799" y="1160229"/>
                </a:lnTo>
                <a:lnTo>
                  <a:pt x="1242978" y="1162498"/>
                </a:lnTo>
                <a:lnTo>
                  <a:pt x="1241158" y="1164314"/>
                </a:lnTo>
                <a:lnTo>
                  <a:pt x="1239109" y="1165903"/>
                </a:lnTo>
                <a:lnTo>
                  <a:pt x="1236833" y="1167492"/>
                </a:lnTo>
                <a:lnTo>
                  <a:pt x="1234557" y="1168399"/>
                </a:lnTo>
                <a:lnTo>
                  <a:pt x="1232053" y="1169307"/>
                </a:lnTo>
                <a:lnTo>
                  <a:pt x="1229322" y="1169761"/>
                </a:lnTo>
                <a:lnTo>
                  <a:pt x="1226818" y="1169988"/>
                </a:lnTo>
                <a:lnTo>
                  <a:pt x="1152617" y="1169988"/>
                </a:lnTo>
                <a:lnTo>
                  <a:pt x="1150114" y="1169761"/>
                </a:lnTo>
                <a:lnTo>
                  <a:pt x="1147610" y="1169307"/>
                </a:lnTo>
                <a:lnTo>
                  <a:pt x="1145106" y="1168399"/>
                </a:lnTo>
                <a:lnTo>
                  <a:pt x="1142830" y="1167492"/>
                </a:lnTo>
                <a:lnTo>
                  <a:pt x="1140554" y="1165903"/>
                </a:lnTo>
                <a:lnTo>
                  <a:pt x="1138278" y="1164314"/>
                </a:lnTo>
                <a:lnTo>
                  <a:pt x="1136457" y="1162498"/>
                </a:lnTo>
                <a:lnTo>
                  <a:pt x="1134409" y="1160229"/>
                </a:lnTo>
                <a:lnTo>
                  <a:pt x="1132815" y="1157959"/>
                </a:lnTo>
                <a:lnTo>
                  <a:pt x="1131450" y="1155462"/>
                </a:lnTo>
                <a:lnTo>
                  <a:pt x="1130084" y="1152512"/>
                </a:lnTo>
                <a:lnTo>
                  <a:pt x="1129174" y="1149788"/>
                </a:lnTo>
                <a:lnTo>
                  <a:pt x="1128036" y="1146838"/>
                </a:lnTo>
                <a:lnTo>
                  <a:pt x="1127580" y="1143433"/>
                </a:lnTo>
                <a:lnTo>
                  <a:pt x="1127125" y="1140256"/>
                </a:lnTo>
                <a:lnTo>
                  <a:pt x="1127125" y="1136851"/>
                </a:lnTo>
                <a:lnTo>
                  <a:pt x="1127125" y="623687"/>
                </a:lnTo>
                <a:lnTo>
                  <a:pt x="1127125" y="620282"/>
                </a:lnTo>
                <a:lnTo>
                  <a:pt x="1127580" y="617105"/>
                </a:lnTo>
                <a:lnTo>
                  <a:pt x="1128036" y="613927"/>
                </a:lnTo>
                <a:lnTo>
                  <a:pt x="1129174" y="610750"/>
                </a:lnTo>
                <a:lnTo>
                  <a:pt x="1130084" y="608026"/>
                </a:lnTo>
                <a:lnTo>
                  <a:pt x="1131450" y="605303"/>
                </a:lnTo>
                <a:lnTo>
                  <a:pt x="1132815" y="602806"/>
                </a:lnTo>
                <a:lnTo>
                  <a:pt x="1134409" y="600537"/>
                </a:lnTo>
                <a:lnTo>
                  <a:pt x="1136457" y="598267"/>
                </a:lnTo>
                <a:lnTo>
                  <a:pt x="1138278" y="596451"/>
                </a:lnTo>
                <a:lnTo>
                  <a:pt x="1140554" y="594635"/>
                </a:lnTo>
                <a:lnTo>
                  <a:pt x="1142830" y="593274"/>
                </a:lnTo>
                <a:lnTo>
                  <a:pt x="1145106" y="592139"/>
                </a:lnTo>
                <a:lnTo>
                  <a:pt x="1147610" y="591231"/>
                </a:lnTo>
                <a:lnTo>
                  <a:pt x="1150114" y="590777"/>
                </a:lnTo>
                <a:lnTo>
                  <a:pt x="1152617" y="590550"/>
                </a:lnTo>
                <a:close/>
                <a:moveTo>
                  <a:pt x="1633857" y="508000"/>
                </a:moveTo>
                <a:lnTo>
                  <a:pt x="1707830" y="508000"/>
                </a:lnTo>
                <a:lnTo>
                  <a:pt x="1710561" y="508227"/>
                </a:lnTo>
                <a:lnTo>
                  <a:pt x="1713065" y="508680"/>
                </a:lnTo>
                <a:lnTo>
                  <a:pt x="1715797" y="509814"/>
                </a:lnTo>
                <a:lnTo>
                  <a:pt x="1718073" y="510947"/>
                </a:lnTo>
                <a:lnTo>
                  <a:pt x="1720349" y="512534"/>
                </a:lnTo>
                <a:lnTo>
                  <a:pt x="1722170" y="514575"/>
                </a:lnTo>
                <a:lnTo>
                  <a:pt x="1724218" y="516842"/>
                </a:lnTo>
                <a:lnTo>
                  <a:pt x="1726039" y="519109"/>
                </a:lnTo>
                <a:lnTo>
                  <a:pt x="1727860" y="521829"/>
                </a:lnTo>
                <a:lnTo>
                  <a:pt x="1729453" y="524550"/>
                </a:lnTo>
                <a:lnTo>
                  <a:pt x="1730591" y="527950"/>
                </a:lnTo>
                <a:lnTo>
                  <a:pt x="1731729" y="531124"/>
                </a:lnTo>
                <a:lnTo>
                  <a:pt x="1732640" y="534752"/>
                </a:lnTo>
                <a:lnTo>
                  <a:pt x="1733095" y="538152"/>
                </a:lnTo>
                <a:lnTo>
                  <a:pt x="1733550" y="542006"/>
                </a:lnTo>
                <a:lnTo>
                  <a:pt x="1733550" y="545860"/>
                </a:lnTo>
                <a:lnTo>
                  <a:pt x="1733550" y="1132128"/>
                </a:lnTo>
                <a:lnTo>
                  <a:pt x="1733550" y="1135982"/>
                </a:lnTo>
                <a:lnTo>
                  <a:pt x="1733095" y="1139836"/>
                </a:lnTo>
                <a:lnTo>
                  <a:pt x="1732640" y="1143463"/>
                </a:lnTo>
                <a:lnTo>
                  <a:pt x="1731729" y="1146864"/>
                </a:lnTo>
                <a:lnTo>
                  <a:pt x="1730591" y="1150038"/>
                </a:lnTo>
                <a:lnTo>
                  <a:pt x="1729453" y="1153438"/>
                </a:lnTo>
                <a:lnTo>
                  <a:pt x="1727860" y="1156159"/>
                </a:lnTo>
                <a:lnTo>
                  <a:pt x="1726039" y="1158879"/>
                </a:lnTo>
                <a:lnTo>
                  <a:pt x="1724218" y="1161373"/>
                </a:lnTo>
                <a:lnTo>
                  <a:pt x="1722170" y="1163414"/>
                </a:lnTo>
                <a:lnTo>
                  <a:pt x="1720349" y="1165454"/>
                </a:lnTo>
                <a:lnTo>
                  <a:pt x="1718073" y="1167041"/>
                </a:lnTo>
                <a:lnTo>
                  <a:pt x="1715797" y="1168174"/>
                </a:lnTo>
                <a:lnTo>
                  <a:pt x="1713065" y="1169308"/>
                </a:lnTo>
                <a:lnTo>
                  <a:pt x="1710561" y="1169761"/>
                </a:lnTo>
                <a:lnTo>
                  <a:pt x="1707830" y="1169988"/>
                </a:lnTo>
                <a:lnTo>
                  <a:pt x="1633857" y="1169988"/>
                </a:lnTo>
                <a:lnTo>
                  <a:pt x="1631353" y="1169761"/>
                </a:lnTo>
                <a:lnTo>
                  <a:pt x="1628850" y="1169308"/>
                </a:lnTo>
                <a:lnTo>
                  <a:pt x="1626346" y="1168174"/>
                </a:lnTo>
                <a:lnTo>
                  <a:pt x="1624070" y="1167041"/>
                </a:lnTo>
                <a:lnTo>
                  <a:pt x="1621794" y="1165454"/>
                </a:lnTo>
                <a:lnTo>
                  <a:pt x="1619518" y="1163414"/>
                </a:lnTo>
                <a:lnTo>
                  <a:pt x="1617469" y="1161373"/>
                </a:lnTo>
                <a:lnTo>
                  <a:pt x="1615648" y="1158879"/>
                </a:lnTo>
                <a:lnTo>
                  <a:pt x="1614055" y="1156159"/>
                </a:lnTo>
                <a:lnTo>
                  <a:pt x="1612689" y="1153438"/>
                </a:lnTo>
                <a:lnTo>
                  <a:pt x="1611324" y="1150038"/>
                </a:lnTo>
                <a:lnTo>
                  <a:pt x="1610186" y="1146864"/>
                </a:lnTo>
                <a:lnTo>
                  <a:pt x="1609275" y="1143463"/>
                </a:lnTo>
                <a:lnTo>
                  <a:pt x="1608820" y="1139836"/>
                </a:lnTo>
                <a:lnTo>
                  <a:pt x="1608365" y="1135982"/>
                </a:lnTo>
                <a:lnTo>
                  <a:pt x="1608137" y="1132128"/>
                </a:lnTo>
                <a:lnTo>
                  <a:pt x="1608137" y="545860"/>
                </a:lnTo>
                <a:lnTo>
                  <a:pt x="1608365" y="542006"/>
                </a:lnTo>
                <a:lnTo>
                  <a:pt x="1608820" y="538152"/>
                </a:lnTo>
                <a:lnTo>
                  <a:pt x="1609275" y="534752"/>
                </a:lnTo>
                <a:lnTo>
                  <a:pt x="1610186" y="531124"/>
                </a:lnTo>
                <a:lnTo>
                  <a:pt x="1611324" y="527950"/>
                </a:lnTo>
                <a:lnTo>
                  <a:pt x="1612689" y="524550"/>
                </a:lnTo>
                <a:lnTo>
                  <a:pt x="1614055" y="521829"/>
                </a:lnTo>
                <a:lnTo>
                  <a:pt x="1615648" y="519109"/>
                </a:lnTo>
                <a:lnTo>
                  <a:pt x="1617469" y="516842"/>
                </a:lnTo>
                <a:lnTo>
                  <a:pt x="1619518" y="514575"/>
                </a:lnTo>
                <a:lnTo>
                  <a:pt x="1621794" y="512534"/>
                </a:lnTo>
                <a:lnTo>
                  <a:pt x="1624070" y="510947"/>
                </a:lnTo>
                <a:lnTo>
                  <a:pt x="1626346" y="509814"/>
                </a:lnTo>
                <a:lnTo>
                  <a:pt x="1628850" y="508680"/>
                </a:lnTo>
                <a:lnTo>
                  <a:pt x="1631353" y="508227"/>
                </a:lnTo>
                <a:lnTo>
                  <a:pt x="1633857" y="508000"/>
                </a:lnTo>
                <a:close/>
                <a:moveTo>
                  <a:pt x="1501548" y="319088"/>
                </a:moveTo>
                <a:lnTo>
                  <a:pt x="1733323" y="319088"/>
                </a:lnTo>
                <a:lnTo>
                  <a:pt x="1733323" y="319316"/>
                </a:lnTo>
                <a:lnTo>
                  <a:pt x="1733550" y="319316"/>
                </a:lnTo>
                <a:lnTo>
                  <a:pt x="1733550" y="464215"/>
                </a:lnTo>
                <a:lnTo>
                  <a:pt x="1637620" y="464215"/>
                </a:lnTo>
                <a:lnTo>
                  <a:pt x="1637620" y="418038"/>
                </a:lnTo>
                <a:lnTo>
                  <a:pt x="1318759" y="617303"/>
                </a:lnTo>
                <a:lnTo>
                  <a:pt x="1250723" y="574766"/>
                </a:lnTo>
                <a:lnTo>
                  <a:pt x="1253444" y="573174"/>
                </a:lnTo>
                <a:lnTo>
                  <a:pt x="1146628" y="506525"/>
                </a:lnTo>
                <a:lnTo>
                  <a:pt x="844096" y="695326"/>
                </a:lnTo>
                <a:lnTo>
                  <a:pt x="776287" y="653016"/>
                </a:lnTo>
                <a:lnTo>
                  <a:pt x="1147082" y="421450"/>
                </a:lnTo>
                <a:lnTo>
                  <a:pt x="1215118" y="463533"/>
                </a:lnTo>
                <a:lnTo>
                  <a:pt x="1214437" y="464215"/>
                </a:lnTo>
                <a:lnTo>
                  <a:pt x="1321253" y="530637"/>
                </a:lnTo>
                <a:lnTo>
                  <a:pt x="1564368" y="379141"/>
                </a:lnTo>
                <a:lnTo>
                  <a:pt x="1501548" y="379141"/>
                </a:lnTo>
                <a:lnTo>
                  <a:pt x="1501548" y="319088"/>
                </a:lnTo>
                <a:close/>
                <a:moveTo>
                  <a:pt x="229507" y="91395"/>
                </a:moveTo>
                <a:lnTo>
                  <a:pt x="225651" y="91621"/>
                </a:lnTo>
                <a:lnTo>
                  <a:pt x="221796" y="91848"/>
                </a:lnTo>
                <a:lnTo>
                  <a:pt x="218394" y="92075"/>
                </a:lnTo>
                <a:lnTo>
                  <a:pt x="214539" y="92755"/>
                </a:lnTo>
                <a:lnTo>
                  <a:pt x="210910" y="93662"/>
                </a:lnTo>
                <a:lnTo>
                  <a:pt x="207509" y="94570"/>
                </a:lnTo>
                <a:lnTo>
                  <a:pt x="204107" y="95704"/>
                </a:lnTo>
                <a:lnTo>
                  <a:pt x="200705" y="96837"/>
                </a:lnTo>
                <a:lnTo>
                  <a:pt x="197303" y="98198"/>
                </a:lnTo>
                <a:lnTo>
                  <a:pt x="194355" y="99559"/>
                </a:lnTo>
                <a:lnTo>
                  <a:pt x="191407" y="101373"/>
                </a:lnTo>
                <a:lnTo>
                  <a:pt x="188232" y="103187"/>
                </a:lnTo>
                <a:lnTo>
                  <a:pt x="185284" y="105002"/>
                </a:lnTo>
                <a:lnTo>
                  <a:pt x="182562" y="107270"/>
                </a:lnTo>
                <a:lnTo>
                  <a:pt x="179614" y="109311"/>
                </a:lnTo>
                <a:lnTo>
                  <a:pt x="177119" y="111579"/>
                </a:lnTo>
                <a:lnTo>
                  <a:pt x="174851" y="114073"/>
                </a:lnTo>
                <a:lnTo>
                  <a:pt x="172357" y="116568"/>
                </a:lnTo>
                <a:lnTo>
                  <a:pt x="170316" y="119062"/>
                </a:lnTo>
                <a:lnTo>
                  <a:pt x="168275" y="121784"/>
                </a:lnTo>
                <a:lnTo>
                  <a:pt x="166460" y="124505"/>
                </a:lnTo>
                <a:lnTo>
                  <a:pt x="164646" y="127454"/>
                </a:lnTo>
                <a:lnTo>
                  <a:pt x="162832" y="130402"/>
                </a:lnTo>
                <a:lnTo>
                  <a:pt x="161471" y="133350"/>
                </a:lnTo>
                <a:lnTo>
                  <a:pt x="160110" y="136525"/>
                </a:lnTo>
                <a:lnTo>
                  <a:pt x="158976" y="139700"/>
                </a:lnTo>
                <a:lnTo>
                  <a:pt x="158069" y="143102"/>
                </a:lnTo>
                <a:lnTo>
                  <a:pt x="156935" y="146277"/>
                </a:lnTo>
                <a:lnTo>
                  <a:pt x="156482" y="149679"/>
                </a:lnTo>
                <a:lnTo>
                  <a:pt x="156028" y="153080"/>
                </a:lnTo>
                <a:lnTo>
                  <a:pt x="155801" y="156709"/>
                </a:lnTo>
                <a:lnTo>
                  <a:pt x="155801" y="160111"/>
                </a:lnTo>
                <a:lnTo>
                  <a:pt x="155801" y="1330098"/>
                </a:lnTo>
                <a:lnTo>
                  <a:pt x="155801" y="1333500"/>
                </a:lnTo>
                <a:lnTo>
                  <a:pt x="156028" y="1337129"/>
                </a:lnTo>
                <a:lnTo>
                  <a:pt x="156482" y="1340531"/>
                </a:lnTo>
                <a:lnTo>
                  <a:pt x="156935" y="1343932"/>
                </a:lnTo>
                <a:lnTo>
                  <a:pt x="158069" y="1347561"/>
                </a:lnTo>
                <a:lnTo>
                  <a:pt x="158976" y="1350509"/>
                </a:lnTo>
                <a:lnTo>
                  <a:pt x="160110" y="1353684"/>
                </a:lnTo>
                <a:lnTo>
                  <a:pt x="161471" y="1357086"/>
                </a:lnTo>
                <a:lnTo>
                  <a:pt x="162832" y="1360034"/>
                </a:lnTo>
                <a:lnTo>
                  <a:pt x="164646" y="1362756"/>
                </a:lnTo>
                <a:lnTo>
                  <a:pt x="166460" y="1365931"/>
                </a:lnTo>
                <a:lnTo>
                  <a:pt x="168275" y="1368652"/>
                </a:lnTo>
                <a:lnTo>
                  <a:pt x="170316" y="1371373"/>
                </a:lnTo>
                <a:lnTo>
                  <a:pt x="172357" y="1373868"/>
                </a:lnTo>
                <a:lnTo>
                  <a:pt x="174851" y="1376590"/>
                </a:lnTo>
                <a:lnTo>
                  <a:pt x="177119" y="1378857"/>
                </a:lnTo>
                <a:lnTo>
                  <a:pt x="179614" y="1381125"/>
                </a:lnTo>
                <a:lnTo>
                  <a:pt x="182562" y="1383393"/>
                </a:lnTo>
                <a:lnTo>
                  <a:pt x="185284" y="1385207"/>
                </a:lnTo>
                <a:lnTo>
                  <a:pt x="188232" y="1387248"/>
                </a:lnTo>
                <a:lnTo>
                  <a:pt x="191407" y="1389063"/>
                </a:lnTo>
                <a:lnTo>
                  <a:pt x="194355" y="1390650"/>
                </a:lnTo>
                <a:lnTo>
                  <a:pt x="197303" y="1392238"/>
                </a:lnTo>
                <a:lnTo>
                  <a:pt x="200705" y="1393598"/>
                </a:lnTo>
                <a:lnTo>
                  <a:pt x="204107" y="1394959"/>
                </a:lnTo>
                <a:lnTo>
                  <a:pt x="207509" y="1395866"/>
                </a:lnTo>
                <a:lnTo>
                  <a:pt x="210910" y="1397000"/>
                </a:lnTo>
                <a:lnTo>
                  <a:pt x="214539" y="1397681"/>
                </a:lnTo>
                <a:lnTo>
                  <a:pt x="218394" y="1398134"/>
                </a:lnTo>
                <a:lnTo>
                  <a:pt x="221796" y="1398588"/>
                </a:lnTo>
                <a:lnTo>
                  <a:pt x="225651" y="1399041"/>
                </a:lnTo>
                <a:lnTo>
                  <a:pt x="229507" y="1399041"/>
                </a:lnTo>
                <a:lnTo>
                  <a:pt x="2280330" y="1399041"/>
                </a:lnTo>
                <a:lnTo>
                  <a:pt x="2284186" y="1399041"/>
                </a:lnTo>
                <a:lnTo>
                  <a:pt x="2288041" y="1398588"/>
                </a:lnTo>
                <a:lnTo>
                  <a:pt x="2291670" y="1398134"/>
                </a:lnTo>
                <a:lnTo>
                  <a:pt x="2295298" y="1397681"/>
                </a:lnTo>
                <a:lnTo>
                  <a:pt x="2299154" y="1397000"/>
                </a:lnTo>
                <a:lnTo>
                  <a:pt x="2302555" y="1395866"/>
                </a:lnTo>
                <a:lnTo>
                  <a:pt x="2305957" y="1394959"/>
                </a:lnTo>
                <a:lnTo>
                  <a:pt x="2309359" y="1393598"/>
                </a:lnTo>
                <a:lnTo>
                  <a:pt x="2312534" y="1392238"/>
                </a:lnTo>
                <a:lnTo>
                  <a:pt x="2315709" y="1390650"/>
                </a:lnTo>
                <a:lnTo>
                  <a:pt x="2318884" y="1389063"/>
                </a:lnTo>
                <a:lnTo>
                  <a:pt x="2321832" y="1387248"/>
                </a:lnTo>
                <a:lnTo>
                  <a:pt x="2324780" y="1385207"/>
                </a:lnTo>
                <a:lnTo>
                  <a:pt x="2327502" y="1383393"/>
                </a:lnTo>
                <a:lnTo>
                  <a:pt x="2330223" y="1381125"/>
                </a:lnTo>
                <a:lnTo>
                  <a:pt x="2332945" y="1378857"/>
                </a:lnTo>
                <a:lnTo>
                  <a:pt x="2335213" y="1376590"/>
                </a:lnTo>
                <a:lnTo>
                  <a:pt x="2337707" y="1373868"/>
                </a:lnTo>
                <a:lnTo>
                  <a:pt x="2339748" y="1371373"/>
                </a:lnTo>
                <a:lnTo>
                  <a:pt x="2341789" y="1368652"/>
                </a:lnTo>
                <a:lnTo>
                  <a:pt x="2343830" y="1365931"/>
                </a:lnTo>
                <a:lnTo>
                  <a:pt x="2345418" y="1362756"/>
                </a:lnTo>
                <a:lnTo>
                  <a:pt x="2347232" y="1360034"/>
                </a:lnTo>
                <a:lnTo>
                  <a:pt x="2348593" y="1357086"/>
                </a:lnTo>
                <a:lnTo>
                  <a:pt x="2350180" y="1353684"/>
                </a:lnTo>
                <a:lnTo>
                  <a:pt x="2351088" y="1350509"/>
                </a:lnTo>
                <a:lnTo>
                  <a:pt x="2351995" y="1347561"/>
                </a:lnTo>
                <a:lnTo>
                  <a:pt x="2352902" y="1343932"/>
                </a:lnTo>
                <a:lnTo>
                  <a:pt x="2353582" y="1340531"/>
                </a:lnTo>
                <a:lnTo>
                  <a:pt x="2354036" y="1337129"/>
                </a:lnTo>
                <a:lnTo>
                  <a:pt x="2354263" y="1333500"/>
                </a:lnTo>
                <a:lnTo>
                  <a:pt x="2354263" y="1330098"/>
                </a:lnTo>
                <a:lnTo>
                  <a:pt x="2354263" y="160111"/>
                </a:lnTo>
                <a:lnTo>
                  <a:pt x="2354263" y="156709"/>
                </a:lnTo>
                <a:lnTo>
                  <a:pt x="2354036" y="153080"/>
                </a:lnTo>
                <a:lnTo>
                  <a:pt x="2353582" y="149679"/>
                </a:lnTo>
                <a:lnTo>
                  <a:pt x="2352902" y="146277"/>
                </a:lnTo>
                <a:lnTo>
                  <a:pt x="2351995" y="143102"/>
                </a:lnTo>
                <a:lnTo>
                  <a:pt x="2351088" y="139700"/>
                </a:lnTo>
                <a:lnTo>
                  <a:pt x="2350180" y="136525"/>
                </a:lnTo>
                <a:lnTo>
                  <a:pt x="2348593" y="133350"/>
                </a:lnTo>
                <a:lnTo>
                  <a:pt x="2347232" y="130402"/>
                </a:lnTo>
                <a:lnTo>
                  <a:pt x="2345418" y="127454"/>
                </a:lnTo>
                <a:lnTo>
                  <a:pt x="2343830" y="124505"/>
                </a:lnTo>
                <a:lnTo>
                  <a:pt x="2341789" y="121784"/>
                </a:lnTo>
                <a:lnTo>
                  <a:pt x="2339748" y="119062"/>
                </a:lnTo>
                <a:lnTo>
                  <a:pt x="2337707" y="116568"/>
                </a:lnTo>
                <a:lnTo>
                  <a:pt x="2335213" y="114073"/>
                </a:lnTo>
                <a:lnTo>
                  <a:pt x="2332945" y="111579"/>
                </a:lnTo>
                <a:lnTo>
                  <a:pt x="2330223" y="109311"/>
                </a:lnTo>
                <a:lnTo>
                  <a:pt x="2327502" y="107270"/>
                </a:lnTo>
                <a:lnTo>
                  <a:pt x="2324780" y="105002"/>
                </a:lnTo>
                <a:lnTo>
                  <a:pt x="2321832" y="103187"/>
                </a:lnTo>
                <a:lnTo>
                  <a:pt x="2318884" y="101373"/>
                </a:lnTo>
                <a:lnTo>
                  <a:pt x="2315709" y="99559"/>
                </a:lnTo>
                <a:lnTo>
                  <a:pt x="2312534" y="98198"/>
                </a:lnTo>
                <a:lnTo>
                  <a:pt x="2309359" y="96837"/>
                </a:lnTo>
                <a:lnTo>
                  <a:pt x="2305957" y="95704"/>
                </a:lnTo>
                <a:lnTo>
                  <a:pt x="2302555" y="94570"/>
                </a:lnTo>
                <a:lnTo>
                  <a:pt x="2299154" y="93662"/>
                </a:lnTo>
                <a:lnTo>
                  <a:pt x="2295298" y="92755"/>
                </a:lnTo>
                <a:lnTo>
                  <a:pt x="2291670" y="92075"/>
                </a:lnTo>
                <a:lnTo>
                  <a:pt x="2288041" y="91848"/>
                </a:lnTo>
                <a:lnTo>
                  <a:pt x="2284186" y="91621"/>
                </a:lnTo>
                <a:lnTo>
                  <a:pt x="2280330" y="91395"/>
                </a:lnTo>
                <a:lnTo>
                  <a:pt x="229507" y="91395"/>
                </a:lnTo>
                <a:close/>
                <a:moveTo>
                  <a:pt x="81642" y="0"/>
                </a:moveTo>
                <a:lnTo>
                  <a:pt x="86178" y="0"/>
                </a:lnTo>
                <a:lnTo>
                  <a:pt x="2424113" y="0"/>
                </a:lnTo>
                <a:lnTo>
                  <a:pt x="2428648" y="0"/>
                </a:lnTo>
                <a:lnTo>
                  <a:pt x="2432730" y="227"/>
                </a:lnTo>
                <a:lnTo>
                  <a:pt x="2436813" y="680"/>
                </a:lnTo>
                <a:lnTo>
                  <a:pt x="2441122" y="1361"/>
                </a:lnTo>
                <a:lnTo>
                  <a:pt x="2445204" y="2268"/>
                </a:lnTo>
                <a:lnTo>
                  <a:pt x="2449286" y="3402"/>
                </a:lnTo>
                <a:lnTo>
                  <a:pt x="2452914" y="4536"/>
                </a:lnTo>
                <a:lnTo>
                  <a:pt x="2456770" y="5896"/>
                </a:lnTo>
                <a:lnTo>
                  <a:pt x="2460625" y="7484"/>
                </a:lnTo>
                <a:lnTo>
                  <a:pt x="2464480" y="9298"/>
                </a:lnTo>
                <a:lnTo>
                  <a:pt x="2467882" y="11339"/>
                </a:lnTo>
                <a:lnTo>
                  <a:pt x="2471284" y="13380"/>
                </a:lnTo>
                <a:lnTo>
                  <a:pt x="2474459" y="15421"/>
                </a:lnTo>
                <a:lnTo>
                  <a:pt x="2477861" y="17916"/>
                </a:lnTo>
                <a:lnTo>
                  <a:pt x="2480809" y="20184"/>
                </a:lnTo>
                <a:lnTo>
                  <a:pt x="2483757" y="22905"/>
                </a:lnTo>
                <a:lnTo>
                  <a:pt x="2486479" y="25400"/>
                </a:lnTo>
                <a:lnTo>
                  <a:pt x="2489200" y="28348"/>
                </a:lnTo>
                <a:lnTo>
                  <a:pt x="2491695" y="31296"/>
                </a:lnTo>
                <a:lnTo>
                  <a:pt x="2493963" y="34471"/>
                </a:lnTo>
                <a:lnTo>
                  <a:pt x="2496230" y="37646"/>
                </a:lnTo>
                <a:lnTo>
                  <a:pt x="2498272" y="40821"/>
                </a:lnTo>
                <a:lnTo>
                  <a:pt x="2499859" y="44450"/>
                </a:lnTo>
                <a:lnTo>
                  <a:pt x="2501673" y="47625"/>
                </a:lnTo>
                <a:lnTo>
                  <a:pt x="2503261" y="51480"/>
                </a:lnTo>
                <a:lnTo>
                  <a:pt x="2504395" y="54882"/>
                </a:lnTo>
                <a:lnTo>
                  <a:pt x="2505755" y="58737"/>
                </a:lnTo>
                <a:lnTo>
                  <a:pt x="2506663" y="62593"/>
                </a:lnTo>
                <a:lnTo>
                  <a:pt x="2507343" y="66221"/>
                </a:lnTo>
                <a:lnTo>
                  <a:pt x="2508023" y="70304"/>
                </a:lnTo>
                <a:lnTo>
                  <a:pt x="2508250" y="74159"/>
                </a:lnTo>
                <a:lnTo>
                  <a:pt x="2508250" y="78241"/>
                </a:lnTo>
                <a:lnTo>
                  <a:pt x="2508250" y="1411968"/>
                </a:lnTo>
                <a:lnTo>
                  <a:pt x="2508250" y="1416050"/>
                </a:lnTo>
                <a:lnTo>
                  <a:pt x="2508023" y="1420132"/>
                </a:lnTo>
                <a:lnTo>
                  <a:pt x="2507343" y="1423988"/>
                </a:lnTo>
                <a:lnTo>
                  <a:pt x="2506663" y="1427616"/>
                </a:lnTo>
                <a:lnTo>
                  <a:pt x="2505755" y="1431472"/>
                </a:lnTo>
                <a:lnTo>
                  <a:pt x="2504395" y="1435327"/>
                </a:lnTo>
                <a:lnTo>
                  <a:pt x="2503261" y="1439182"/>
                </a:lnTo>
                <a:lnTo>
                  <a:pt x="2501673" y="1442584"/>
                </a:lnTo>
                <a:lnTo>
                  <a:pt x="2499859" y="1446213"/>
                </a:lnTo>
                <a:lnTo>
                  <a:pt x="2498272" y="1449388"/>
                </a:lnTo>
                <a:lnTo>
                  <a:pt x="2496230" y="1452790"/>
                </a:lnTo>
                <a:lnTo>
                  <a:pt x="2493963" y="1455965"/>
                </a:lnTo>
                <a:lnTo>
                  <a:pt x="2491695" y="1458913"/>
                </a:lnTo>
                <a:lnTo>
                  <a:pt x="2489200" y="1462088"/>
                </a:lnTo>
                <a:lnTo>
                  <a:pt x="2486479" y="1464809"/>
                </a:lnTo>
                <a:lnTo>
                  <a:pt x="2483757" y="1467531"/>
                </a:lnTo>
                <a:lnTo>
                  <a:pt x="2480809" y="1470025"/>
                </a:lnTo>
                <a:lnTo>
                  <a:pt x="2477861" y="1472747"/>
                </a:lnTo>
                <a:lnTo>
                  <a:pt x="2474459" y="1475015"/>
                </a:lnTo>
                <a:lnTo>
                  <a:pt x="2471284" y="1477282"/>
                </a:lnTo>
                <a:lnTo>
                  <a:pt x="2467882" y="1479097"/>
                </a:lnTo>
                <a:lnTo>
                  <a:pt x="2464480" y="1480911"/>
                </a:lnTo>
                <a:lnTo>
                  <a:pt x="2460625" y="1482725"/>
                </a:lnTo>
                <a:lnTo>
                  <a:pt x="2456770" y="1484313"/>
                </a:lnTo>
                <a:lnTo>
                  <a:pt x="2452914" y="1485674"/>
                </a:lnTo>
                <a:lnTo>
                  <a:pt x="2449286" y="1487034"/>
                </a:lnTo>
                <a:lnTo>
                  <a:pt x="2445204" y="1487941"/>
                </a:lnTo>
                <a:lnTo>
                  <a:pt x="2441122" y="1488849"/>
                </a:lnTo>
                <a:lnTo>
                  <a:pt x="2436813" y="1489529"/>
                </a:lnTo>
                <a:lnTo>
                  <a:pt x="2432730" y="1489982"/>
                </a:lnTo>
                <a:lnTo>
                  <a:pt x="2428648" y="1490209"/>
                </a:lnTo>
                <a:lnTo>
                  <a:pt x="2424113" y="1490663"/>
                </a:lnTo>
                <a:lnTo>
                  <a:pt x="86178" y="1490663"/>
                </a:lnTo>
                <a:lnTo>
                  <a:pt x="81642" y="1490209"/>
                </a:lnTo>
                <a:lnTo>
                  <a:pt x="77333" y="1489982"/>
                </a:lnTo>
                <a:lnTo>
                  <a:pt x="73251" y="1489529"/>
                </a:lnTo>
                <a:lnTo>
                  <a:pt x="68942" y="1488849"/>
                </a:lnTo>
                <a:lnTo>
                  <a:pt x="64860" y="1487941"/>
                </a:lnTo>
                <a:lnTo>
                  <a:pt x="60778" y="1487034"/>
                </a:lnTo>
                <a:lnTo>
                  <a:pt x="57150" y="1485674"/>
                </a:lnTo>
                <a:lnTo>
                  <a:pt x="53294" y="1484313"/>
                </a:lnTo>
                <a:lnTo>
                  <a:pt x="49439" y="1482725"/>
                </a:lnTo>
                <a:lnTo>
                  <a:pt x="45810" y="1480911"/>
                </a:lnTo>
                <a:lnTo>
                  <a:pt x="42182" y="1479097"/>
                </a:lnTo>
                <a:lnTo>
                  <a:pt x="39007" y="1477282"/>
                </a:lnTo>
                <a:lnTo>
                  <a:pt x="35605" y="1475015"/>
                </a:lnTo>
                <a:lnTo>
                  <a:pt x="32430" y="1472747"/>
                </a:lnTo>
                <a:lnTo>
                  <a:pt x="29255" y="1470025"/>
                </a:lnTo>
                <a:lnTo>
                  <a:pt x="26307" y="1467531"/>
                </a:lnTo>
                <a:lnTo>
                  <a:pt x="23585" y="1464809"/>
                </a:lnTo>
                <a:lnTo>
                  <a:pt x="21091" y="1462088"/>
                </a:lnTo>
                <a:lnTo>
                  <a:pt x="18596" y="1458913"/>
                </a:lnTo>
                <a:lnTo>
                  <a:pt x="16101" y="1455965"/>
                </a:lnTo>
                <a:lnTo>
                  <a:pt x="13833" y="1452790"/>
                </a:lnTo>
                <a:lnTo>
                  <a:pt x="12019" y="1449388"/>
                </a:lnTo>
                <a:lnTo>
                  <a:pt x="9978" y="1446213"/>
                </a:lnTo>
                <a:lnTo>
                  <a:pt x="8391" y="1442584"/>
                </a:lnTo>
                <a:lnTo>
                  <a:pt x="6803" y="1439182"/>
                </a:lnTo>
                <a:lnTo>
                  <a:pt x="5442" y="1435327"/>
                </a:lnTo>
                <a:lnTo>
                  <a:pt x="4308" y="1431472"/>
                </a:lnTo>
                <a:lnTo>
                  <a:pt x="3401" y="1427616"/>
                </a:lnTo>
                <a:lnTo>
                  <a:pt x="2494" y="1423988"/>
                </a:lnTo>
                <a:lnTo>
                  <a:pt x="2041" y="1420132"/>
                </a:lnTo>
                <a:lnTo>
                  <a:pt x="1814" y="1416050"/>
                </a:lnTo>
                <a:lnTo>
                  <a:pt x="1587" y="1411968"/>
                </a:lnTo>
                <a:lnTo>
                  <a:pt x="1587" y="78241"/>
                </a:lnTo>
                <a:lnTo>
                  <a:pt x="1814" y="74159"/>
                </a:lnTo>
                <a:lnTo>
                  <a:pt x="2041" y="70304"/>
                </a:lnTo>
                <a:lnTo>
                  <a:pt x="2494" y="66221"/>
                </a:lnTo>
                <a:lnTo>
                  <a:pt x="3401" y="62593"/>
                </a:lnTo>
                <a:lnTo>
                  <a:pt x="4308" y="58737"/>
                </a:lnTo>
                <a:lnTo>
                  <a:pt x="5442" y="54882"/>
                </a:lnTo>
                <a:lnTo>
                  <a:pt x="6803" y="51480"/>
                </a:lnTo>
                <a:lnTo>
                  <a:pt x="8391" y="47625"/>
                </a:lnTo>
                <a:lnTo>
                  <a:pt x="9978" y="44450"/>
                </a:lnTo>
                <a:lnTo>
                  <a:pt x="12019" y="40821"/>
                </a:lnTo>
                <a:lnTo>
                  <a:pt x="13833" y="37646"/>
                </a:lnTo>
                <a:lnTo>
                  <a:pt x="16101" y="34471"/>
                </a:lnTo>
                <a:lnTo>
                  <a:pt x="18596" y="31296"/>
                </a:lnTo>
                <a:lnTo>
                  <a:pt x="21091" y="28348"/>
                </a:lnTo>
                <a:lnTo>
                  <a:pt x="23585" y="25400"/>
                </a:lnTo>
                <a:lnTo>
                  <a:pt x="26307" y="22905"/>
                </a:lnTo>
                <a:lnTo>
                  <a:pt x="29255" y="20184"/>
                </a:lnTo>
                <a:lnTo>
                  <a:pt x="32430" y="17916"/>
                </a:lnTo>
                <a:lnTo>
                  <a:pt x="35605" y="15421"/>
                </a:lnTo>
                <a:lnTo>
                  <a:pt x="39007" y="13380"/>
                </a:lnTo>
                <a:lnTo>
                  <a:pt x="42182" y="11339"/>
                </a:lnTo>
                <a:lnTo>
                  <a:pt x="45810" y="9298"/>
                </a:lnTo>
                <a:lnTo>
                  <a:pt x="49439" y="7484"/>
                </a:lnTo>
                <a:lnTo>
                  <a:pt x="53294" y="5896"/>
                </a:lnTo>
                <a:lnTo>
                  <a:pt x="57150" y="4536"/>
                </a:lnTo>
                <a:lnTo>
                  <a:pt x="60778" y="3402"/>
                </a:lnTo>
                <a:lnTo>
                  <a:pt x="64860" y="2268"/>
                </a:lnTo>
                <a:lnTo>
                  <a:pt x="68942" y="1361"/>
                </a:lnTo>
                <a:lnTo>
                  <a:pt x="73251" y="680"/>
                </a:lnTo>
                <a:lnTo>
                  <a:pt x="77333" y="227"/>
                </a:lnTo>
                <a:lnTo>
                  <a:pt x="81642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15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全字库正楷体" panose="02010604000101010101" pitchFamily="2" charset="-122"/>
            </a:endParaRPr>
          </a:p>
        </p:txBody>
      </p:sp>
      <p:sp>
        <p:nvSpPr>
          <p:cNvPr id="19" name="MH_Other_10"/>
          <p:cNvSpPr/>
          <p:nvPr>
            <p:custDataLst>
              <p:tags r:id="rId2"/>
            </p:custDataLst>
          </p:nvPr>
        </p:nvSpPr>
        <p:spPr>
          <a:xfrm>
            <a:off x="2683071" y="1694082"/>
            <a:ext cx="270510" cy="367665"/>
          </a:xfrm>
          <a:custGeom>
            <a:avLst/>
            <a:gdLst/>
            <a:ahLst/>
            <a:cxnLst/>
            <a:rect l="l" t="t" r="r" b="b"/>
            <a:pathLst>
              <a:path w="1674290" h="2018114">
                <a:moveTo>
                  <a:pt x="307141" y="691642"/>
                </a:moveTo>
                <a:lnTo>
                  <a:pt x="1378912" y="691642"/>
                </a:lnTo>
                <a:lnTo>
                  <a:pt x="1369387" y="1458335"/>
                </a:lnTo>
                <a:cubicBezTo>
                  <a:pt x="1369387" y="1541769"/>
                  <a:pt x="1301750" y="1609406"/>
                  <a:pt x="1218316" y="1609406"/>
                </a:cubicBezTo>
                <a:lnTo>
                  <a:pt x="1158892" y="1609406"/>
                </a:lnTo>
                <a:lnTo>
                  <a:pt x="1158892" y="1898352"/>
                </a:lnTo>
                <a:cubicBezTo>
                  <a:pt x="1158892" y="1964495"/>
                  <a:pt x="1105273" y="2018114"/>
                  <a:pt x="1039130" y="2018114"/>
                </a:cubicBezTo>
                <a:cubicBezTo>
                  <a:pt x="972987" y="2018114"/>
                  <a:pt x="919368" y="1964495"/>
                  <a:pt x="919368" y="1898352"/>
                </a:cubicBezTo>
                <a:lnTo>
                  <a:pt x="919368" y="1609406"/>
                </a:lnTo>
                <a:lnTo>
                  <a:pt x="765901" y="1609406"/>
                </a:lnTo>
                <a:lnTo>
                  <a:pt x="765901" y="1898351"/>
                </a:lnTo>
                <a:cubicBezTo>
                  <a:pt x="765901" y="1964494"/>
                  <a:pt x="712282" y="2018113"/>
                  <a:pt x="646139" y="2018113"/>
                </a:cubicBezTo>
                <a:cubicBezTo>
                  <a:pt x="579996" y="2018113"/>
                  <a:pt x="526377" y="1964494"/>
                  <a:pt x="526377" y="1898351"/>
                </a:cubicBezTo>
                <a:lnTo>
                  <a:pt x="526377" y="1609406"/>
                </a:lnTo>
                <a:lnTo>
                  <a:pt x="458213" y="1609406"/>
                </a:lnTo>
                <a:cubicBezTo>
                  <a:pt x="374779" y="1609406"/>
                  <a:pt x="307141" y="1541769"/>
                  <a:pt x="307141" y="1458335"/>
                </a:cubicBezTo>
                <a:lnTo>
                  <a:pt x="307141" y="1156202"/>
                </a:lnTo>
                <a:lnTo>
                  <a:pt x="307141" y="854070"/>
                </a:lnTo>
                <a:close/>
                <a:moveTo>
                  <a:pt x="1554528" y="683951"/>
                </a:moveTo>
                <a:cubicBezTo>
                  <a:pt x="1620671" y="683951"/>
                  <a:pt x="1674290" y="737570"/>
                  <a:pt x="1674290" y="803713"/>
                </a:cubicBezTo>
                <a:lnTo>
                  <a:pt x="1674290" y="1299148"/>
                </a:lnTo>
                <a:cubicBezTo>
                  <a:pt x="1674290" y="1365291"/>
                  <a:pt x="1620671" y="1418910"/>
                  <a:pt x="1554528" y="1418910"/>
                </a:cubicBezTo>
                <a:cubicBezTo>
                  <a:pt x="1488385" y="1418910"/>
                  <a:pt x="1434766" y="1365291"/>
                  <a:pt x="1434766" y="1299148"/>
                </a:cubicBezTo>
                <a:lnTo>
                  <a:pt x="1434766" y="803713"/>
                </a:lnTo>
                <a:cubicBezTo>
                  <a:pt x="1434766" y="737570"/>
                  <a:pt x="1488385" y="683951"/>
                  <a:pt x="1554528" y="683951"/>
                </a:cubicBezTo>
                <a:close/>
                <a:moveTo>
                  <a:pt x="119762" y="683950"/>
                </a:moveTo>
                <a:cubicBezTo>
                  <a:pt x="185905" y="683950"/>
                  <a:pt x="239524" y="737569"/>
                  <a:pt x="239524" y="803712"/>
                </a:cubicBezTo>
                <a:lnTo>
                  <a:pt x="239524" y="1299147"/>
                </a:lnTo>
                <a:cubicBezTo>
                  <a:pt x="239524" y="1365290"/>
                  <a:pt x="185905" y="1418909"/>
                  <a:pt x="119762" y="1418909"/>
                </a:cubicBezTo>
                <a:cubicBezTo>
                  <a:pt x="53619" y="1418909"/>
                  <a:pt x="0" y="1365290"/>
                  <a:pt x="0" y="1299147"/>
                </a:cubicBezTo>
                <a:lnTo>
                  <a:pt x="0" y="803712"/>
                </a:lnTo>
                <a:cubicBezTo>
                  <a:pt x="0" y="737569"/>
                  <a:pt x="53619" y="683950"/>
                  <a:pt x="119762" y="683950"/>
                </a:cubicBezTo>
                <a:close/>
                <a:moveTo>
                  <a:pt x="1058285" y="381191"/>
                </a:moveTo>
                <a:cubicBezTo>
                  <a:pt x="1028091" y="381191"/>
                  <a:pt x="1003614" y="405668"/>
                  <a:pt x="1003614" y="435862"/>
                </a:cubicBezTo>
                <a:cubicBezTo>
                  <a:pt x="1003614" y="466056"/>
                  <a:pt x="1028091" y="490533"/>
                  <a:pt x="1058285" y="490533"/>
                </a:cubicBezTo>
                <a:cubicBezTo>
                  <a:pt x="1088479" y="490533"/>
                  <a:pt x="1112956" y="466056"/>
                  <a:pt x="1112956" y="435862"/>
                </a:cubicBezTo>
                <a:cubicBezTo>
                  <a:pt x="1112956" y="405668"/>
                  <a:pt x="1088479" y="381191"/>
                  <a:pt x="1058285" y="381191"/>
                </a:cubicBezTo>
                <a:close/>
                <a:moveTo>
                  <a:pt x="620445" y="381191"/>
                </a:moveTo>
                <a:cubicBezTo>
                  <a:pt x="590251" y="381191"/>
                  <a:pt x="565774" y="405668"/>
                  <a:pt x="565774" y="435862"/>
                </a:cubicBezTo>
                <a:cubicBezTo>
                  <a:pt x="565774" y="466056"/>
                  <a:pt x="590251" y="490533"/>
                  <a:pt x="620445" y="490533"/>
                </a:cubicBezTo>
                <a:cubicBezTo>
                  <a:pt x="650639" y="490533"/>
                  <a:pt x="675116" y="466056"/>
                  <a:pt x="675116" y="435862"/>
                </a:cubicBezTo>
                <a:cubicBezTo>
                  <a:pt x="675116" y="405668"/>
                  <a:pt x="650639" y="381191"/>
                  <a:pt x="620445" y="381191"/>
                </a:cubicBezTo>
                <a:close/>
                <a:moveTo>
                  <a:pt x="508384" y="1373"/>
                </a:moveTo>
                <a:cubicBezTo>
                  <a:pt x="515956" y="3701"/>
                  <a:pt x="522639" y="8917"/>
                  <a:pt x="526639" y="16470"/>
                </a:cubicBezTo>
                <a:lnTo>
                  <a:pt x="615978" y="185144"/>
                </a:lnTo>
                <a:cubicBezTo>
                  <a:pt x="687009" y="148129"/>
                  <a:pt x="767930" y="128483"/>
                  <a:pt x="853439" y="128483"/>
                </a:cubicBezTo>
                <a:cubicBezTo>
                  <a:pt x="932860" y="128483"/>
                  <a:pt x="1008322" y="145431"/>
                  <a:pt x="1075718" y="177325"/>
                </a:cubicBezTo>
                <a:lnTo>
                  <a:pt x="1150798" y="40824"/>
                </a:lnTo>
                <a:cubicBezTo>
                  <a:pt x="1154917" y="33335"/>
                  <a:pt x="1161682" y="28224"/>
                  <a:pt x="1169289" y="26016"/>
                </a:cubicBezTo>
                <a:cubicBezTo>
                  <a:pt x="1176896" y="23808"/>
                  <a:pt x="1185346" y="24501"/>
                  <a:pt x="1192835" y="28621"/>
                </a:cubicBezTo>
                <a:cubicBezTo>
                  <a:pt x="1207813" y="36859"/>
                  <a:pt x="1213277" y="55680"/>
                  <a:pt x="1205038" y="70658"/>
                </a:cubicBezTo>
                <a:lnTo>
                  <a:pt x="1130773" y="205677"/>
                </a:lnTo>
                <a:cubicBezTo>
                  <a:pt x="1280708" y="293097"/>
                  <a:pt x="1383706" y="450928"/>
                  <a:pt x="1395615" y="633899"/>
                </a:cubicBezTo>
                <a:lnTo>
                  <a:pt x="311263" y="633899"/>
                </a:lnTo>
                <a:cubicBezTo>
                  <a:pt x="322782" y="456918"/>
                  <a:pt x="419524" y="303459"/>
                  <a:pt x="560939" y="213488"/>
                </a:cubicBezTo>
                <a:lnTo>
                  <a:pt x="471935" y="45445"/>
                </a:lnTo>
                <a:cubicBezTo>
                  <a:pt x="463934" y="30339"/>
                  <a:pt x="469694" y="11606"/>
                  <a:pt x="484800" y="3605"/>
                </a:cubicBezTo>
                <a:cubicBezTo>
                  <a:pt x="492353" y="-395"/>
                  <a:pt x="500812" y="-955"/>
                  <a:pt x="508384" y="1373"/>
                </a:cubicBezTo>
                <a:close/>
              </a:path>
            </a:pathLst>
          </a:cu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15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全字库正楷体" panose="02010604000101010101" pitchFamily="2" charset="-122"/>
            </a:endParaRPr>
          </a:p>
        </p:txBody>
      </p:sp>
      <p:sp>
        <p:nvSpPr>
          <p:cNvPr id="20" name="MH_Other_13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661481" y="2765327"/>
            <a:ext cx="248920" cy="274955"/>
          </a:xfrm>
          <a:custGeom>
            <a:avLst/>
            <a:gdLst/>
            <a:ahLst/>
            <a:cxnLst/>
            <a:rect l="0" t="0" r="r" b="b"/>
            <a:pathLst>
              <a:path w="1622425" h="1601788">
                <a:moveTo>
                  <a:pt x="1477962" y="927100"/>
                </a:moveTo>
                <a:lnTo>
                  <a:pt x="1622425" y="927100"/>
                </a:lnTo>
                <a:lnTo>
                  <a:pt x="1622425" y="1293813"/>
                </a:lnTo>
                <a:lnTo>
                  <a:pt x="1477962" y="1293813"/>
                </a:lnTo>
                <a:lnTo>
                  <a:pt x="1477962" y="927100"/>
                </a:lnTo>
                <a:close/>
                <a:moveTo>
                  <a:pt x="1477962" y="463550"/>
                </a:moveTo>
                <a:lnTo>
                  <a:pt x="1622425" y="463550"/>
                </a:lnTo>
                <a:lnTo>
                  <a:pt x="1622425" y="830263"/>
                </a:lnTo>
                <a:lnTo>
                  <a:pt x="1477962" y="830263"/>
                </a:lnTo>
                <a:lnTo>
                  <a:pt x="1477962" y="463550"/>
                </a:lnTo>
                <a:close/>
                <a:moveTo>
                  <a:pt x="871932" y="418865"/>
                </a:moveTo>
                <a:lnTo>
                  <a:pt x="866214" y="419183"/>
                </a:lnTo>
                <a:lnTo>
                  <a:pt x="859861" y="419183"/>
                </a:lnTo>
                <a:lnTo>
                  <a:pt x="848426" y="420453"/>
                </a:lnTo>
                <a:lnTo>
                  <a:pt x="837309" y="422359"/>
                </a:lnTo>
                <a:lnTo>
                  <a:pt x="826509" y="424582"/>
                </a:lnTo>
                <a:lnTo>
                  <a:pt x="815709" y="427440"/>
                </a:lnTo>
                <a:lnTo>
                  <a:pt x="805862" y="430298"/>
                </a:lnTo>
                <a:lnTo>
                  <a:pt x="796650" y="433473"/>
                </a:lnTo>
                <a:lnTo>
                  <a:pt x="787439" y="436649"/>
                </a:lnTo>
                <a:lnTo>
                  <a:pt x="771874" y="443000"/>
                </a:lnTo>
                <a:lnTo>
                  <a:pt x="766792" y="444906"/>
                </a:lnTo>
                <a:lnTo>
                  <a:pt x="762027" y="446811"/>
                </a:lnTo>
                <a:lnTo>
                  <a:pt x="757262" y="449034"/>
                </a:lnTo>
                <a:lnTo>
                  <a:pt x="752498" y="451257"/>
                </a:lnTo>
                <a:lnTo>
                  <a:pt x="748051" y="454115"/>
                </a:lnTo>
                <a:lnTo>
                  <a:pt x="743921" y="456655"/>
                </a:lnTo>
                <a:lnTo>
                  <a:pt x="739792" y="459831"/>
                </a:lnTo>
                <a:lnTo>
                  <a:pt x="735345" y="463324"/>
                </a:lnTo>
                <a:lnTo>
                  <a:pt x="731533" y="466817"/>
                </a:lnTo>
                <a:lnTo>
                  <a:pt x="728039" y="470628"/>
                </a:lnTo>
                <a:lnTo>
                  <a:pt x="724545" y="474757"/>
                </a:lnTo>
                <a:lnTo>
                  <a:pt x="721051" y="479202"/>
                </a:lnTo>
                <a:lnTo>
                  <a:pt x="718192" y="483966"/>
                </a:lnTo>
                <a:lnTo>
                  <a:pt x="715333" y="488729"/>
                </a:lnTo>
                <a:lnTo>
                  <a:pt x="712792" y="493810"/>
                </a:lnTo>
                <a:lnTo>
                  <a:pt x="710251" y="499526"/>
                </a:lnTo>
                <a:lnTo>
                  <a:pt x="708028" y="504925"/>
                </a:lnTo>
                <a:lnTo>
                  <a:pt x="706122" y="510959"/>
                </a:lnTo>
                <a:lnTo>
                  <a:pt x="704216" y="517310"/>
                </a:lnTo>
                <a:lnTo>
                  <a:pt x="702628" y="523979"/>
                </a:lnTo>
                <a:lnTo>
                  <a:pt x="701357" y="530648"/>
                </a:lnTo>
                <a:lnTo>
                  <a:pt x="700404" y="537952"/>
                </a:lnTo>
                <a:lnTo>
                  <a:pt x="699769" y="545256"/>
                </a:lnTo>
                <a:lnTo>
                  <a:pt x="699451" y="553512"/>
                </a:lnTo>
                <a:lnTo>
                  <a:pt x="699451" y="561451"/>
                </a:lnTo>
                <a:lnTo>
                  <a:pt x="699451" y="570025"/>
                </a:lnTo>
                <a:lnTo>
                  <a:pt x="700087" y="578600"/>
                </a:lnTo>
                <a:lnTo>
                  <a:pt x="700722" y="587809"/>
                </a:lnTo>
                <a:lnTo>
                  <a:pt x="701992" y="597018"/>
                </a:lnTo>
                <a:lnTo>
                  <a:pt x="703263" y="607180"/>
                </a:lnTo>
                <a:lnTo>
                  <a:pt x="705169" y="617025"/>
                </a:lnTo>
                <a:lnTo>
                  <a:pt x="707392" y="627504"/>
                </a:lnTo>
                <a:lnTo>
                  <a:pt x="708028" y="630998"/>
                </a:lnTo>
                <a:lnTo>
                  <a:pt x="708028" y="634173"/>
                </a:lnTo>
                <a:lnTo>
                  <a:pt x="707710" y="637666"/>
                </a:lnTo>
                <a:lnTo>
                  <a:pt x="707392" y="640524"/>
                </a:lnTo>
                <a:lnTo>
                  <a:pt x="706757" y="643065"/>
                </a:lnTo>
                <a:lnTo>
                  <a:pt x="705804" y="645605"/>
                </a:lnTo>
                <a:lnTo>
                  <a:pt x="703263" y="650051"/>
                </a:lnTo>
                <a:lnTo>
                  <a:pt x="701039" y="654815"/>
                </a:lnTo>
                <a:lnTo>
                  <a:pt x="699134" y="658626"/>
                </a:lnTo>
                <a:lnTo>
                  <a:pt x="698498" y="660531"/>
                </a:lnTo>
                <a:lnTo>
                  <a:pt x="697863" y="662436"/>
                </a:lnTo>
                <a:lnTo>
                  <a:pt x="697545" y="664342"/>
                </a:lnTo>
                <a:lnTo>
                  <a:pt x="697545" y="666247"/>
                </a:lnTo>
                <a:lnTo>
                  <a:pt x="699134" y="688794"/>
                </a:lnTo>
                <a:lnTo>
                  <a:pt x="700404" y="702132"/>
                </a:lnTo>
                <a:lnTo>
                  <a:pt x="701039" y="709436"/>
                </a:lnTo>
                <a:lnTo>
                  <a:pt x="702310" y="716104"/>
                </a:lnTo>
                <a:lnTo>
                  <a:pt x="703581" y="723408"/>
                </a:lnTo>
                <a:lnTo>
                  <a:pt x="705487" y="729760"/>
                </a:lnTo>
                <a:lnTo>
                  <a:pt x="707075" y="736111"/>
                </a:lnTo>
                <a:lnTo>
                  <a:pt x="709298" y="742145"/>
                </a:lnTo>
                <a:lnTo>
                  <a:pt x="711839" y="747226"/>
                </a:lnTo>
                <a:lnTo>
                  <a:pt x="714698" y="751989"/>
                </a:lnTo>
                <a:lnTo>
                  <a:pt x="716286" y="753894"/>
                </a:lnTo>
                <a:lnTo>
                  <a:pt x="718192" y="755800"/>
                </a:lnTo>
                <a:lnTo>
                  <a:pt x="719780" y="757705"/>
                </a:lnTo>
                <a:lnTo>
                  <a:pt x="722322" y="759293"/>
                </a:lnTo>
                <a:lnTo>
                  <a:pt x="725816" y="760563"/>
                </a:lnTo>
                <a:lnTo>
                  <a:pt x="731533" y="762151"/>
                </a:lnTo>
                <a:lnTo>
                  <a:pt x="736933" y="763104"/>
                </a:lnTo>
                <a:lnTo>
                  <a:pt x="738839" y="763421"/>
                </a:lnTo>
                <a:lnTo>
                  <a:pt x="739792" y="763104"/>
                </a:lnTo>
                <a:lnTo>
                  <a:pt x="745827" y="831062"/>
                </a:lnTo>
                <a:lnTo>
                  <a:pt x="747098" y="833603"/>
                </a:lnTo>
                <a:lnTo>
                  <a:pt x="748368" y="835826"/>
                </a:lnTo>
                <a:lnTo>
                  <a:pt x="749639" y="838049"/>
                </a:lnTo>
                <a:lnTo>
                  <a:pt x="751227" y="839954"/>
                </a:lnTo>
                <a:lnTo>
                  <a:pt x="754404" y="843765"/>
                </a:lnTo>
                <a:lnTo>
                  <a:pt x="757898" y="847576"/>
                </a:lnTo>
                <a:lnTo>
                  <a:pt x="761074" y="851386"/>
                </a:lnTo>
                <a:lnTo>
                  <a:pt x="762662" y="853609"/>
                </a:lnTo>
                <a:lnTo>
                  <a:pt x="763933" y="855832"/>
                </a:lnTo>
                <a:lnTo>
                  <a:pt x="765204" y="858373"/>
                </a:lnTo>
                <a:lnTo>
                  <a:pt x="766474" y="861548"/>
                </a:lnTo>
                <a:lnTo>
                  <a:pt x="767427" y="865042"/>
                </a:lnTo>
                <a:lnTo>
                  <a:pt x="768380" y="868852"/>
                </a:lnTo>
                <a:lnTo>
                  <a:pt x="751545" y="872663"/>
                </a:lnTo>
                <a:lnTo>
                  <a:pt x="744874" y="887271"/>
                </a:lnTo>
                <a:lnTo>
                  <a:pt x="740745" y="895528"/>
                </a:lnTo>
                <a:lnTo>
                  <a:pt x="736298" y="904102"/>
                </a:lnTo>
                <a:lnTo>
                  <a:pt x="731533" y="912358"/>
                </a:lnTo>
                <a:lnTo>
                  <a:pt x="726451" y="919980"/>
                </a:lnTo>
                <a:lnTo>
                  <a:pt x="723910" y="923156"/>
                </a:lnTo>
                <a:lnTo>
                  <a:pt x="721051" y="926014"/>
                </a:lnTo>
                <a:lnTo>
                  <a:pt x="718510" y="928555"/>
                </a:lnTo>
                <a:lnTo>
                  <a:pt x="715969" y="930778"/>
                </a:lnTo>
                <a:lnTo>
                  <a:pt x="680393" y="940622"/>
                </a:lnTo>
                <a:lnTo>
                  <a:pt x="648628" y="953960"/>
                </a:lnTo>
                <a:lnTo>
                  <a:pt x="615911" y="967932"/>
                </a:lnTo>
                <a:lnTo>
                  <a:pt x="551747" y="995243"/>
                </a:lnTo>
                <a:lnTo>
                  <a:pt x="544123" y="998101"/>
                </a:lnTo>
                <a:lnTo>
                  <a:pt x="537135" y="1000641"/>
                </a:lnTo>
                <a:lnTo>
                  <a:pt x="522524" y="1006040"/>
                </a:lnTo>
                <a:lnTo>
                  <a:pt x="507912" y="1011121"/>
                </a:lnTo>
                <a:lnTo>
                  <a:pt x="500924" y="1013979"/>
                </a:lnTo>
                <a:lnTo>
                  <a:pt x="493936" y="1016837"/>
                </a:lnTo>
                <a:lnTo>
                  <a:pt x="487583" y="1020648"/>
                </a:lnTo>
                <a:lnTo>
                  <a:pt x="481548" y="1024141"/>
                </a:lnTo>
                <a:lnTo>
                  <a:pt x="475512" y="1027952"/>
                </a:lnTo>
                <a:lnTo>
                  <a:pt x="470430" y="1032398"/>
                </a:lnTo>
                <a:lnTo>
                  <a:pt x="467889" y="1034938"/>
                </a:lnTo>
                <a:lnTo>
                  <a:pt x="465665" y="1037796"/>
                </a:lnTo>
                <a:lnTo>
                  <a:pt x="463442" y="1040337"/>
                </a:lnTo>
                <a:lnTo>
                  <a:pt x="461218" y="1043195"/>
                </a:lnTo>
                <a:lnTo>
                  <a:pt x="459313" y="1046370"/>
                </a:lnTo>
                <a:lnTo>
                  <a:pt x="457407" y="1049546"/>
                </a:lnTo>
                <a:lnTo>
                  <a:pt x="456136" y="1052722"/>
                </a:lnTo>
                <a:lnTo>
                  <a:pt x="454548" y="1056850"/>
                </a:lnTo>
                <a:lnTo>
                  <a:pt x="454230" y="1082573"/>
                </a:lnTo>
                <a:lnTo>
                  <a:pt x="453595" y="1116234"/>
                </a:lnTo>
                <a:lnTo>
                  <a:pt x="452960" y="1151484"/>
                </a:lnTo>
                <a:lnTo>
                  <a:pt x="452642" y="1167997"/>
                </a:lnTo>
                <a:lnTo>
                  <a:pt x="452960" y="1182605"/>
                </a:lnTo>
                <a:lnTo>
                  <a:pt x="1276928" y="1182605"/>
                </a:lnTo>
                <a:lnTo>
                  <a:pt x="1277245" y="1167997"/>
                </a:lnTo>
                <a:lnTo>
                  <a:pt x="1276928" y="1151484"/>
                </a:lnTo>
                <a:lnTo>
                  <a:pt x="1276292" y="1116234"/>
                </a:lnTo>
                <a:lnTo>
                  <a:pt x="1275339" y="1082573"/>
                </a:lnTo>
                <a:lnTo>
                  <a:pt x="1275022" y="1056850"/>
                </a:lnTo>
                <a:lnTo>
                  <a:pt x="1273751" y="1052722"/>
                </a:lnTo>
                <a:lnTo>
                  <a:pt x="1272163" y="1049546"/>
                </a:lnTo>
                <a:lnTo>
                  <a:pt x="1270257" y="1046370"/>
                </a:lnTo>
                <a:lnTo>
                  <a:pt x="1268669" y="1043195"/>
                </a:lnTo>
                <a:lnTo>
                  <a:pt x="1266445" y="1040337"/>
                </a:lnTo>
                <a:lnTo>
                  <a:pt x="1264222" y="1037796"/>
                </a:lnTo>
                <a:lnTo>
                  <a:pt x="1261998" y="1034938"/>
                </a:lnTo>
                <a:lnTo>
                  <a:pt x="1259775" y="1032398"/>
                </a:lnTo>
                <a:lnTo>
                  <a:pt x="1254057" y="1027952"/>
                </a:lnTo>
                <a:lnTo>
                  <a:pt x="1248340" y="1024141"/>
                </a:lnTo>
                <a:lnTo>
                  <a:pt x="1242304" y="1020648"/>
                </a:lnTo>
                <a:lnTo>
                  <a:pt x="1235634" y="1016837"/>
                </a:lnTo>
                <a:lnTo>
                  <a:pt x="1228963" y="1013979"/>
                </a:lnTo>
                <a:lnTo>
                  <a:pt x="1221658" y="1011121"/>
                </a:lnTo>
                <a:lnTo>
                  <a:pt x="1207681" y="1006040"/>
                </a:lnTo>
                <a:lnTo>
                  <a:pt x="1192752" y="1000641"/>
                </a:lnTo>
                <a:lnTo>
                  <a:pt x="1185446" y="998101"/>
                </a:lnTo>
                <a:lnTo>
                  <a:pt x="1178458" y="995243"/>
                </a:lnTo>
                <a:lnTo>
                  <a:pt x="1113659" y="967932"/>
                </a:lnTo>
                <a:lnTo>
                  <a:pt x="1080941" y="953960"/>
                </a:lnTo>
                <a:lnTo>
                  <a:pt x="1049177" y="940622"/>
                </a:lnTo>
                <a:lnTo>
                  <a:pt x="1013601" y="930778"/>
                </a:lnTo>
                <a:lnTo>
                  <a:pt x="1011060" y="928555"/>
                </a:lnTo>
                <a:lnTo>
                  <a:pt x="1008519" y="926014"/>
                </a:lnTo>
                <a:lnTo>
                  <a:pt x="1005977" y="923156"/>
                </a:lnTo>
                <a:lnTo>
                  <a:pt x="1003436" y="919980"/>
                </a:lnTo>
                <a:lnTo>
                  <a:pt x="998036" y="912358"/>
                </a:lnTo>
                <a:lnTo>
                  <a:pt x="993589" y="904102"/>
                </a:lnTo>
                <a:lnTo>
                  <a:pt x="989142" y="895528"/>
                </a:lnTo>
                <a:lnTo>
                  <a:pt x="985013" y="887271"/>
                </a:lnTo>
                <a:lnTo>
                  <a:pt x="978025" y="872663"/>
                </a:lnTo>
                <a:lnTo>
                  <a:pt x="955790" y="869487"/>
                </a:lnTo>
                <a:lnTo>
                  <a:pt x="956107" y="865359"/>
                </a:lnTo>
                <a:lnTo>
                  <a:pt x="956743" y="861231"/>
                </a:lnTo>
                <a:lnTo>
                  <a:pt x="957696" y="857738"/>
                </a:lnTo>
                <a:lnTo>
                  <a:pt x="958649" y="854562"/>
                </a:lnTo>
                <a:lnTo>
                  <a:pt x="960237" y="852021"/>
                </a:lnTo>
                <a:lnTo>
                  <a:pt x="961507" y="849481"/>
                </a:lnTo>
                <a:lnTo>
                  <a:pt x="965319" y="845035"/>
                </a:lnTo>
                <a:lnTo>
                  <a:pt x="968813" y="840272"/>
                </a:lnTo>
                <a:lnTo>
                  <a:pt x="972307" y="835826"/>
                </a:lnTo>
                <a:lnTo>
                  <a:pt x="973895" y="833603"/>
                </a:lnTo>
                <a:lnTo>
                  <a:pt x="975484" y="830745"/>
                </a:lnTo>
                <a:lnTo>
                  <a:pt x="977072" y="827887"/>
                </a:lnTo>
                <a:lnTo>
                  <a:pt x="978025" y="824393"/>
                </a:lnTo>
                <a:lnTo>
                  <a:pt x="978978" y="821218"/>
                </a:lnTo>
                <a:lnTo>
                  <a:pt x="979613" y="818042"/>
                </a:lnTo>
                <a:lnTo>
                  <a:pt x="980566" y="811373"/>
                </a:lnTo>
                <a:lnTo>
                  <a:pt x="981201" y="804069"/>
                </a:lnTo>
                <a:lnTo>
                  <a:pt x="981837" y="797083"/>
                </a:lnTo>
                <a:lnTo>
                  <a:pt x="982154" y="789779"/>
                </a:lnTo>
                <a:lnTo>
                  <a:pt x="983107" y="783110"/>
                </a:lnTo>
                <a:lnTo>
                  <a:pt x="983742" y="779935"/>
                </a:lnTo>
                <a:lnTo>
                  <a:pt x="984695" y="776759"/>
                </a:lnTo>
                <a:lnTo>
                  <a:pt x="985966" y="773266"/>
                </a:lnTo>
                <a:lnTo>
                  <a:pt x="987236" y="770408"/>
                </a:lnTo>
                <a:lnTo>
                  <a:pt x="988507" y="768502"/>
                </a:lnTo>
                <a:lnTo>
                  <a:pt x="989778" y="766915"/>
                </a:lnTo>
                <a:lnTo>
                  <a:pt x="991366" y="765327"/>
                </a:lnTo>
                <a:lnTo>
                  <a:pt x="992636" y="764056"/>
                </a:lnTo>
                <a:lnTo>
                  <a:pt x="996131" y="761834"/>
                </a:lnTo>
                <a:lnTo>
                  <a:pt x="999942" y="759928"/>
                </a:lnTo>
                <a:lnTo>
                  <a:pt x="1003436" y="758023"/>
                </a:lnTo>
                <a:lnTo>
                  <a:pt x="1006930" y="755800"/>
                </a:lnTo>
                <a:lnTo>
                  <a:pt x="1010107" y="753259"/>
                </a:lnTo>
                <a:lnTo>
                  <a:pt x="1011695" y="751989"/>
                </a:lnTo>
                <a:lnTo>
                  <a:pt x="1012966" y="750401"/>
                </a:lnTo>
                <a:lnTo>
                  <a:pt x="1014871" y="746908"/>
                </a:lnTo>
                <a:lnTo>
                  <a:pt x="1017095" y="743097"/>
                </a:lnTo>
                <a:lnTo>
                  <a:pt x="1019001" y="738651"/>
                </a:lnTo>
                <a:lnTo>
                  <a:pt x="1020589" y="734523"/>
                </a:lnTo>
                <a:lnTo>
                  <a:pt x="1023130" y="725631"/>
                </a:lnTo>
                <a:lnTo>
                  <a:pt x="1024718" y="717057"/>
                </a:lnTo>
                <a:lnTo>
                  <a:pt x="1025989" y="709753"/>
                </a:lnTo>
                <a:lnTo>
                  <a:pt x="1026942" y="701814"/>
                </a:lnTo>
                <a:lnTo>
                  <a:pt x="1027895" y="693875"/>
                </a:lnTo>
                <a:lnTo>
                  <a:pt x="1028213" y="685618"/>
                </a:lnTo>
                <a:lnTo>
                  <a:pt x="1027895" y="677362"/>
                </a:lnTo>
                <a:lnTo>
                  <a:pt x="1027577" y="673233"/>
                </a:lnTo>
                <a:lnTo>
                  <a:pt x="1026942" y="669105"/>
                </a:lnTo>
                <a:lnTo>
                  <a:pt x="1025989" y="665294"/>
                </a:lnTo>
                <a:lnTo>
                  <a:pt x="1025036" y="661484"/>
                </a:lnTo>
                <a:lnTo>
                  <a:pt x="1023766" y="657673"/>
                </a:lnTo>
                <a:lnTo>
                  <a:pt x="1022177" y="654180"/>
                </a:lnTo>
                <a:lnTo>
                  <a:pt x="1019001" y="647511"/>
                </a:lnTo>
                <a:lnTo>
                  <a:pt x="1015824" y="642747"/>
                </a:lnTo>
                <a:lnTo>
                  <a:pt x="1014871" y="640207"/>
                </a:lnTo>
                <a:lnTo>
                  <a:pt x="1013919" y="637349"/>
                </a:lnTo>
                <a:lnTo>
                  <a:pt x="1012966" y="633856"/>
                </a:lnTo>
                <a:lnTo>
                  <a:pt x="1012330" y="629410"/>
                </a:lnTo>
                <a:lnTo>
                  <a:pt x="1012013" y="626234"/>
                </a:lnTo>
                <a:lnTo>
                  <a:pt x="1012013" y="622106"/>
                </a:lnTo>
                <a:lnTo>
                  <a:pt x="1012330" y="612261"/>
                </a:lnTo>
                <a:lnTo>
                  <a:pt x="1012966" y="601147"/>
                </a:lnTo>
                <a:lnTo>
                  <a:pt x="1013919" y="588762"/>
                </a:lnTo>
                <a:lnTo>
                  <a:pt x="1016460" y="566215"/>
                </a:lnTo>
                <a:lnTo>
                  <a:pt x="1017095" y="557323"/>
                </a:lnTo>
                <a:lnTo>
                  <a:pt x="1017413" y="551607"/>
                </a:lnTo>
                <a:lnTo>
                  <a:pt x="1017730" y="534141"/>
                </a:lnTo>
                <a:lnTo>
                  <a:pt x="1017413" y="527472"/>
                </a:lnTo>
                <a:lnTo>
                  <a:pt x="1016777" y="521756"/>
                </a:lnTo>
                <a:lnTo>
                  <a:pt x="1015824" y="516040"/>
                </a:lnTo>
                <a:lnTo>
                  <a:pt x="1014236" y="509371"/>
                </a:lnTo>
                <a:lnTo>
                  <a:pt x="1010424" y="492222"/>
                </a:lnTo>
                <a:lnTo>
                  <a:pt x="1008836" y="488412"/>
                </a:lnTo>
                <a:lnTo>
                  <a:pt x="1006930" y="483966"/>
                </a:lnTo>
                <a:lnTo>
                  <a:pt x="1004707" y="478567"/>
                </a:lnTo>
                <a:lnTo>
                  <a:pt x="1001530" y="473169"/>
                </a:lnTo>
                <a:lnTo>
                  <a:pt x="997401" y="467770"/>
                </a:lnTo>
                <a:lnTo>
                  <a:pt x="995495" y="465547"/>
                </a:lnTo>
                <a:lnTo>
                  <a:pt x="993272" y="463324"/>
                </a:lnTo>
                <a:lnTo>
                  <a:pt x="991048" y="460784"/>
                </a:lnTo>
                <a:lnTo>
                  <a:pt x="988825" y="459196"/>
                </a:lnTo>
                <a:lnTo>
                  <a:pt x="962143" y="454750"/>
                </a:lnTo>
                <a:lnTo>
                  <a:pt x="945943" y="439825"/>
                </a:lnTo>
                <a:lnTo>
                  <a:pt x="939908" y="436331"/>
                </a:lnTo>
                <a:lnTo>
                  <a:pt x="933555" y="433156"/>
                </a:lnTo>
                <a:lnTo>
                  <a:pt x="927202" y="430298"/>
                </a:lnTo>
                <a:lnTo>
                  <a:pt x="921167" y="427757"/>
                </a:lnTo>
                <a:lnTo>
                  <a:pt x="915131" y="425534"/>
                </a:lnTo>
                <a:lnTo>
                  <a:pt x="908778" y="423629"/>
                </a:lnTo>
                <a:lnTo>
                  <a:pt x="902426" y="422041"/>
                </a:lnTo>
                <a:lnTo>
                  <a:pt x="896390" y="421088"/>
                </a:lnTo>
                <a:lnTo>
                  <a:pt x="890038" y="420136"/>
                </a:lnTo>
                <a:lnTo>
                  <a:pt x="884002" y="419501"/>
                </a:lnTo>
                <a:lnTo>
                  <a:pt x="878285" y="419183"/>
                </a:lnTo>
                <a:lnTo>
                  <a:pt x="871932" y="418865"/>
                </a:lnTo>
                <a:close/>
                <a:moveTo>
                  <a:pt x="1477962" y="0"/>
                </a:moveTo>
                <a:lnTo>
                  <a:pt x="1622425" y="0"/>
                </a:lnTo>
                <a:lnTo>
                  <a:pt x="1622425" y="366713"/>
                </a:lnTo>
                <a:lnTo>
                  <a:pt x="1477962" y="366713"/>
                </a:lnTo>
                <a:lnTo>
                  <a:pt x="1477962" y="0"/>
                </a:lnTo>
                <a:close/>
                <a:moveTo>
                  <a:pt x="326855" y="0"/>
                </a:moveTo>
                <a:lnTo>
                  <a:pt x="1403350" y="0"/>
                </a:lnTo>
                <a:lnTo>
                  <a:pt x="1403350" y="1601788"/>
                </a:lnTo>
                <a:lnTo>
                  <a:pt x="326855" y="1601788"/>
                </a:lnTo>
                <a:lnTo>
                  <a:pt x="326855" y="0"/>
                </a:lnTo>
                <a:close/>
                <a:moveTo>
                  <a:pt x="90211" y="0"/>
                </a:moveTo>
                <a:lnTo>
                  <a:pt x="94975" y="0"/>
                </a:lnTo>
                <a:lnTo>
                  <a:pt x="212503" y="0"/>
                </a:lnTo>
                <a:lnTo>
                  <a:pt x="212503" y="1601788"/>
                </a:lnTo>
                <a:lnTo>
                  <a:pt x="94975" y="1601788"/>
                </a:lnTo>
                <a:lnTo>
                  <a:pt x="90211" y="1601788"/>
                </a:lnTo>
                <a:lnTo>
                  <a:pt x="85446" y="1601471"/>
                </a:lnTo>
                <a:lnTo>
                  <a:pt x="80681" y="1600835"/>
                </a:lnTo>
                <a:lnTo>
                  <a:pt x="75917" y="1599883"/>
                </a:lnTo>
                <a:lnTo>
                  <a:pt x="71470" y="1598930"/>
                </a:lnTo>
                <a:lnTo>
                  <a:pt x="67023" y="1597660"/>
                </a:lnTo>
                <a:lnTo>
                  <a:pt x="62258" y="1596072"/>
                </a:lnTo>
                <a:lnTo>
                  <a:pt x="58129" y="1594484"/>
                </a:lnTo>
                <a:lnTo>
                  <a:pt x="53999" y="1592261"/>
                </a:lnTo>
                <a:lnTo>
                  <a:pt x="49870" y="1590356"/>
                </a:lnTo>
                <a:lnTo>
                  <a:pt x="45740" y="1587815"/>
                </a:lnTo>
                <a:lnTo>
                  <a:pt x="41929" y="1585592"/>
                </a:lnTo>
                <a:lnTo>
                  <a:pt x="38117" y="1583052"/>
                </a:lnTo>
                <a:lnTo>
                  <a:pt x="34623" y="1580194"/>
                </a:lnTo>
                <a:lnTo>
                  <a:pt x="31446" y="1577336"/>
                </a:lnTo>
                <a:lnTo>
                  <a:pt x="27635" y="1573843"/>
                </a:lnTo>
                <a:lnTo>
                  <a:pt x="24776" y="1570667"/>
                </a:lnTo>
                <a:lnTo>
                  <a:pt x="21917" y="1567174"/>
                </a:lnTo>
                <a:lnTo>
                  <a:pt x="19058" y="1563681"/>
                </a:lnTo>
                <a:lnTo>
                  <a:pt x="16517" y="1559870"/>
                </a:lnTo>
                <a:lnTo>
                  <a:pt x="13976" y="1556059"/>
                </a:lnTo>
                <a:lnTo>
                  <a:pt x="11435" y="1551931"/>
                </a:lnTo>
                <a:lnTo>
                  <a:pt x="9211" y="1548120"/>
                </a:lnTo>
                <a:lnTo>
                  <a:pt x="7306" y="1543992"/>
                </a:lnTo>
                <a:lnTo>
                  <a:pt x="5717" y="1539228"/>
                </a:lnTo>
                <a:lnTo>
                  <a:pt x="4447" y="1535100"/>
                </a:lnTo>
                <a:lnTo>
                  <a:pt x="3176" y="1530654"/>
                </a:lnTo>
                <a:lnTo>
                  <a:pt x="1906" y="1525891"/>
                </a:lnTo>
                <a:lnTo>
                  <a:pt x="1270" y="1521127"/>
                </a:lnTo>
                <a:lnTo>
                  <a:pt x="635" y="1516364"/>
                </a:lnTo>
                <a:lnTo>
                  <a:pt x="317" y="1511600"/>
                </a:lnTo>
                <a:lnTo>
                  <a:pt x="0" y="1506837"/>
                </a:lnTo>
                <a:lnTo>
                  <a:pt x="0" y="94951"/>
                </a:lnTo>
                <a:lnTo>
                  <a:pt x="317" y="90188"/>
                </a:lnTo>
                <a:lnTo>
                  <a:pt x="635" y="85424"/>
                </a:lnTo>
                <a:lnTo>
                  <a:pt x="1270" y="80661"/>
                </a:lnTo>
                <a:lnTo>
                  <a:pt x="1906" y="75580"/>
                </a:lnTo>
                <a:lnTo>
                  <a:pt x="3176" y="71134"/>
                </a:lnTo>
                <a:lnTo>
                  <a:pt x="4447" y="66688"/>
                </a:lnTo>
                <a:lnTo>
                  <a:pt x="5717" y="62560"/>
                </a:lnTo>
                <a:lnTo>
                  <a:pt x="7306" y="57796"/>
                </a:lnTo>
                <a:lnTo>
                  <a:pt x="9211" y="53668"/>
                </a:lnTo>
                <a:lnTo>
                  <a:pt x="11435" y="49857"/>
                </a:lnTo>
                <a:lnTo>
                  <a:pt x="13976" y="45729"/>
                </a:lnTo>
                <a:lnTo>
                  <a:pt x="16517" y="41601"/>
                </a:lnTo>
                <a:lnTo>
                  <a:pt x="19058" y="38107"/>
                </a:lnTo>
                <a:lnTo>
                  <a:pt x="21917" y="34614"/>
                </a:lnTo>
                <a:lnTo>
                  <a:pt x="24776" y="31121"/>
                </a:lnTo>
                <a:lnTo>
                  <a:pt x="27635" y="27945"/>
                </a:lnTo>
                <a:lnTo>
                  <a:pt x="31446" y="24452"/>
                </a:lnTo>
                <a:lnTo>
                  <a:pt x="34623" y="21594"/>
                </a:lnTo>
                <a:lnTo>
                  <a:pt x="38117" y="18736"/>
                </a:lnTo>
                <a:lnTo>
                  <a:pt x="41929" y="16195"/>
                </a:lnTo>
                <a:lnTo>
                  <a:pt x="45740" y="13655"/>
                </a:lnTo>
                <a:lnTo>
                  <a:pt x="49870" y="11432"/>
                </a:lnTo>
                <a:lnTo>
                  <a:pt x="53999" y="9527"/>
                </a:lnTo>
                <a:lnTo>
                  <a:pt x="58129" y="7304"/>
                </a:lnTo>
                <a:lnTo>
                  <a:pt x="62258" y="5716"/>
                </a:lnTo>
                <a:lnTo>
                  <a:pt x="67023" y="4128"/>
                </a:lnTo>
                <a:lnTo>
                  <a:pt x="71470" y="2858"/>
                </a:lnTo>
                <a:lnTo>
                  <a:pt x="75917" y="1905"/>
                </a:lnTo>
                <a:lnTo>
                  <a:pt x="80681" y="952"/>
                </a:lnTo>
                <a:lnTo>
                  <a:pt x="85446" y="317"/>
                </a:lnTo>
                <a:lnTo>
                  <a:pt x="9021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15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全字库正楷体" panose="02010604000101010101" pitchFamily="2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2811145" y="5041265"/>
            <a:ext cx="8254365" cy="10763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3200" b="0">
                <a:latin typeface="SentyBrush" panose="03000600000000000000" charset="0"/>
                <a:ea typeface="宋体" panose="02010600030101010101" pitchFamily="2" charset="-122"/>
                <a:cs typeface="SentyBrush" panose="03000600000000000000" charset="0"/>
              </a:rPr>
              <a:t>I'm livin' in a colorful way, eat like a rainbow every day</a:t>
            </a:r>
            <a:endParaRPr lang="en-US" altLang="en-US" sz="3200" b="0">
              <a:latin typeface="SentyBrush" panose="03000600000000000000" charset="0"/>
              <a:ea typeface="宋体" panose="02010600030101010101" pitchFamily="2" charset="-122"/>
              <a:cs typeface="SentyBrush" panose="03000600000000000000" charset="0"/>
            </a:endParaRPr>
          </a:p>
        </p:txBody>
      </p:sp>
      <p:pic>
        <p:nvPicPr>
          <p:cNvPr id="2" name="图片 1" descr="9k= (2)"/>
          <p:cNvPicPr>
            <a:picLocks noChangeAspect="1"/>
          </p:cNvPicPr>
          <p:nvPr/>
        </p:nvPicPr>
        <p:blipFill>
          <a:blip r:embed="rId4">
            <a:clrChange>
              <a:clrFrom>
                <a:srgbClr val="FDFDFD">
                  <a:alpha val="100000"/>
                </a:srgbClr>
              </a:clrFrom>
              <a:clrTo>
                <a:srgbClr val="FDFDFD">
                  <a:alpha val="100000"/>
                  <a:alpha val="0"/>
                </a:srgbClr>
              </a:clrTo>
            </a:clrChange>
          </a:blip>
          <a:srcRect b="9435"/>
          <a:stretch>
            <a:fillRect/>
          </a:stretch>
        </p:blipFill>
        <p:spPr>
          <a:xfrm>
            <a:off x="624205" y="4651375"/>
            <a:ext cx="1676400" cy="1627505"/>
          </a:xfrm>
          <a:prstGeom prst="rect">
            <a:avLst/>
          </a:prstGeom>
        </p:spPr>
      </p:pic>
      <p:pic>
        <p:nvPicPr>
          <p:cNvPr id="12" name="图片 11" descr="Z (1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2830" y="1586865"/>
            <a:ext cx="5006340" cy="2632710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0"/>
            <a:ext cx="12192000" cy="6863262"/>
            <a:chOff x="0" y="0"/>
            <a:chExt cx="12192000" cy="6863262"/>
          </a:xfrm>
        </p:grpSpPr>
        <p:sp>
          <p:nvSpPr>
            <p:cNvPr id="4" name="矩形 3"/>
            <p:cNvSpPr/>
            <p:nvPr/>
          </p:nvSpPr>
          <p:spPr>
            <a:xfrm>
              <a:off x="0" y="5130788"/>
              <a:ext cx="12192000" cy="1732474"/>
            </a:xfrm>
            <a:prstGeom prst="rect">
              <a:avLst/>
            </a:prstGeom>
            <a:solidFill>
              <a:srgbClr val="EA4B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3462443"/>
              <a:ext cx="12192000" cy="1663034"/>
            </a:xfrm>
            <a:prstGeom prst="rect">
              <a:avLst/>
            </a:prstGeom>
            <a:solidFill>
              <a:srgbClr val="FEE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801227"/>
              <a:ext cx="12192000" cy="1663033"/>
            </a:xfrm>
            <a:prstGeom prst="rect">
              <a:avLst/>
            </a:prstGeom>
            <a:solidFill>
              <a:srgbClr val="FF9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0"/>
              <a:ext cx="12192000" cy="1795916"/>
            </a:xfrm>
            <a:prstGeom prst="rect">
              <a:avLst/>
            </a:prstGeom>
            <a:solidFill>
              <a:srgbClr val="53A5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 8"/>
          <p:cNvSpPr/>
          <p:nvPr/>
        </p:nvSpPr>
        <p:spPr>
          <a:xfrm>
            <a:off x="344556" y="427695"/>
            <a:ext cx="11502887" cy="60694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MH_Other_4"/>
          <p:cNvSpPr/>
          <p:nvPr>
            <p:custDataLst>
              <p:tags r:id="rId1"/>
            </p:custDataLst>
          </p:nvPr>
        </p:nvSpPr>
        <p:spPr bwMode="auto">
          <a:xfrm>
            <a:off x="2618301" y="3824507"/>
            <a:ext cx="335915" cy="268605"/>
          </a:xfrm>
          <a:custGeom>
            <a:avLst/>
            <a:gdLst>
              <a:gd name="T0" fmla="*/ 1091648 w 2509838"/>
              <a:gd name="T1" fmla="*/ 1608111 h 1787526"/>
              <a:gd name="T2" fmla="*/ 1364673 w 2509838"/>
              <a:gd name="T3" fmla="*/ 1644625 h 1787526"/>
              <a:gd name="T4" fmla="*/ 1419551 w 2509838"/>
              <a:gd name="T5" fmla="*/ 1603152 h 1787526"/>
              <a:gd name="T6" fmla="*/ 2438407 w 2509838"/>
              <a:gd name="T7" fmla="*/ 1567539 h 1787526"/>
              <a:gd name="T8" fmla="*/ 2487842 w 2509838"/>
              <a:gd name="T9" fmla="*/ 1592108 h 1787526"/>
              <a:gd name="T10" fmla="*/ 2509611 w 2509838"/>
              <a:gd name="T11" fmla="*/ 1640568 h 1787526"/>
              <a:gd name="T12" fmla="*/ 2495552 w 2509838"/>
              <a:gd name="T13" fmla="*/ 1753040 h 1787526"/>
              <a:gd name="T14" fmla="*/ 2450426 w 2509838"/>
              <a:gd name="T15" fmla="*/ 1783920 h 1787526"/>
              <a:gd name="T16" fmla="*/ 55558 w 2509838"/>
              <a:gd name="T17" fmla="*/ 1782793 h 1787526"/>
              <a:gd name="T18" fmla="*/ 12472 w 2509838"/>
              <a:gd name="T19" fmla="*/ 1750110 h 1787526"/>
              <a:gd name="T20" fmla="*/ 680 w 2509838"/>
              <a:gd name="T21" fmla="*/ 1636736 h 1787526"/>
              <a:gd name="T22" fmla="*/ 24717 w 2509838"/>
              <a:gd name="T23" fmla="*/ 1589628 h 1787526"/>
              <a:gd name="T24" fmla="*/ 75740 w 2509838"/>
              <a:gd name="T25" fmla="*/ 1567089 h 1787526"/>
              <a:gd name="T26" fmla="*/ 933501 w 2509838"/>
              <a:gd name="T27" fmla="*/ 749091 h 1787526"/>
              <a:gd name="T28" fmla="*/ 932155 w 2509838"/>
              <a:gd name="T29" fmla="*/ 1160902 h 1787526"/>
              <a:gd name="T30" fmla="*/ 829865 w 2509838"/>
              <a:gd name="T31" fmla="*/ 1167944 h 1787526"/>
              <a:gd name="T32" fmla="*/ 814387 w 2509838"/>
              <a:gd name="T33" fmla="*/ 760448 h 1787526"/>
              <a:gd name="T34" fmla="*/ 837043 w 2509838"/>
              <a:gd name="T35" fmla="*/ 738188 h 1787526"/>
              <a:gd name="T36" fmla="*/ 1416304 w 2509838"/>
              <a:gd name="T37" fmla="*/ 686474 h 1787526"/>
              <a:gd name="T38" fmla="*/ 1412034 w 2509838"/>
              <a:gd name="T39" fmla="*/ 1161601 h 1787526"/>
              <a:gd name="T40" fmla="*/ 1308659 w 2509838"/>
              <a:gd name="T41" fmla="*/ 1166588 h 1787526"/>
              <a:gd name="T42" fmla="*/ 1296074 w 2509838"/>
              <a:gd name="T43" fmla="*/ 694181 h 1787526"/>
              <a:gd name="T44" fmla="*/ 988416 w 2509838"/>
              <a:gd name="T45" fmla="*/ 671513 h 1787526"/>
              <a:gd name="T46" fmla="*/ 1088565 w 2509838"/>
              <a:gd name="T47" fmla="*/ 688968 h 1787526"/>
              <a:gd name="T48" fmla="*/ 1081281 w 2509838"/>
              <a:gd name="T49" fmla="*/ 1163414 h 1787526"/>
              <a:gd name="T50" fmla="*/ 976581 w 2509838"/>
              <a:gd name="T51" fmla="*/ 1165228 h 1787526"/>
              <a:gd name="T52" fmla="*/ 966338 w 2509838"/>
              <a:gd name="T53" fmla="*/ 691461 h 1787526"/>
              <a:gd name="T54" fmla="*/ 1546133 w 2509838"/>
              <a:gd name="T55" fmla="*/ 590550 h 1787526"/>
              <a:gd name="T56" fmla="*/ 1571170 w 2509838"/>
              <a:gd name="T57" fmla="*/ 617105 h 1787526"/>
              <a:gd name="T58" fmla="*/ 1558196 w 2509838"/>
              <a:gd name="T59" fmla="*/ 1165903 h 1787526"/>
              <a:gd name="T60" fmla="*/ 1453496 w 2509838"/>
              <a:gd name="T61" fmla="*/ 1160229 h 1787526"/>
              <a:gd name="T62" fmla="*/ 1449399 w 2509838"/>
              <a:gd name="T63" fmla="*/ 608026 h 1787526"/>
              <a:gd name="T64" fmla="*/ 1229322 w 2509838"/>
              <a:gd name="T65" fmla="*/ 590777 h 1787526"/>
              <a:gd name="T66" fmla="*/ 1252538 w 2509838"/>
              <a:gd name="T67" fmla="*/ 620282 h 1787526"/>
              <a:gd name="T68" fmla="*/ 1236833 w 2509838"/>
              <a:gd name="T69" fmla="*/ 1167492 h 1787526"/>
              <a:gd name="T70" fmla="*/ 1132815 w 2509838"/>
              <a:gd name="T71" fmla="*/ 1157959 h 1787526"/>
              <a:gd name="T72" fmla="*/ 1131450 w 2509838"/>
              <a:gd name="T73" fmla="*/ 605303 h 1787526"/>
              <a:gd name="T74" fmla="*/ 1713065 w 2509838"/>
              <a:gd name="T75" fmla="*/ 508680 h 1787526"/>
              <a:gd name="T76" fmla="*/ 1733550 w 2509838"/>
              <a:gd name="T77" fmla="*/ 545860 h 1787526"/>
              <a:gd name="T78" fmla="*/ 1715797 w 2509838"/>
              <a:gd name="T79" fmla="*/ 1168174 h 1787526"/>
              <a:gd name="T80" fmla="*/ 1612689 w 2509838"/>
              <a:gd name="T81" fmla="*/ 1153438 h 1787526"/>
              <a:gd name="T82" fmla="*/ 1614055 w 2509838"/>
              <a:gd name="T83" fmla="*/ 521829 h 1787526"/>
              <a:gd name="T84" fmla="*/ 1733550 w 2509838"/>
              <a:gd name="T85" fmla="*/ 464215 h 1787526"/>
              <a:gd name="T86" fmla="*/ 1501548 w 2509838"/>
              <a:gd name="T87" fmla="*/ 379141 h 1787526"/>
              <a:gd name="T88" fmla="*/ 188232 w 2509838"/>
              <a:gd name="T89" fmla="*/ 103187 h 1787526"/>
              <a:gd name="T90" fmla="*/ 158976 w 2509838"/>
              <a:gd name="T91" fmla="*/ 139700 h 1787526"/>
              <a:gd name="T92" fmla="*/ 160110 w 2509838"/>
              <a:gd name="T93" fmla="*/ 1353684 h 1787526"/>
              <a:gd name="T94" fmla="*/ 191407 w 2509838"/>
              <a:gd name="T95" fmla="*/ 1389063 h 1787526"/>
              <a:gd name="T96" fmla="*/ 2288041 w 2509838"/>
              <a:gd name="T97" fmla="*/ 1398588 h 1787526"/>
              <a:gd name="T98" fmla="*/ 2332945 w 2509838"/>
              <a:gd name="T99" fmla="*/ 1378857 h 1787526"/>
              <a:gd name="T100" fmla="*/ 2354036 w 2509838"/>
              <a:gd name="T101" fmla="*/ 1337129 h 1787526"/>
              <a:gd name="T102" fmla="*/ 2343830 w 2509838"/>
              <a:gd name="T103" fmla="*/ 124505 h 1787526"/>
              <a:gd name="T104" fmla="*/ 2305957 w 2509838"/>
              <a:gd name="T105" fmla="*/ 95704 h 1787526"/>
              <a:gd name="T106" fmla="*/ 2436813 w 2509838"/>
              <a:gd name="T107" fmla="*/ 680 h 1787526"/>
              <a:gd name="T108" fmla="*/ 2486479 w 2509838"/>
              <a:gd name="T109" fmla="*/ 25400 h 1787526"/>
              <a:gd name="T110" fmla="*/ 2508250 w 2509838"/>
              <a:gd name="T111" fmla="*/ 74159 h 1787526"/>
              <a:gd name="T112" fmla="*/ 2493963 w 2509838"/>
              <a:gd name="T113" fmla="*/ 1455965 h 1787526"/>
              <a:gd name="T114" fmla="*/ 2449286 w 2509838"/>
              <a:gd name="T115" fmla="*/ 1487034 h 1787526"/>
              <a:gd name="T116" fmla="*/ 57150 w 2509838"/>
              <a:gd name="T117" fmla="*/ 1485674 h 1787526"/>
              <a:gd name="T118" fmla="*/ 13833 w 2509838"/>
              <a:gd name="T119" fmla="*/ 1452790 h 1787526"/>
              <a:gd name="T120" fmla="*/ 2041 w 2509838"/>
              <a:gd name="T121" fmla="*/ 70304 h 1787526"/>
              <a:gd name="T122" fmla="*/ 26307 w 2509838"/>
              <a:gd name="T123" fmla="*/ 22905 h 1787526"/>
              <a:gd name="T124" fmla="*/ 77333 w 2509838"/>
              <a:gd name="T125" fmla="*/ 227 h 17875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09838" h="1787526">
                <a:moveTo>
                  <a:pt x="80048" y="1566863"/>
                </a:moveTo>
                <a:lnTo>
                  <a:pt x="84357" y="1566863"/>
                </a:lnTo>
                <a:lnTo>
                  <a:pt x="1096637" y="1566863"/>
                </a:lnTo>
                <a:lnTo>
                  <a:pt x="1094823" y="1569568"/>
                </a:lnTo>
                <a:lnTo>
                  <a:pt x="1093235" y="1572498"/>
                </a:lnTo>
                <a:lnTo>
                  <a:pt x="1092102" y="1575879"/>
                </a:lnTo>
                <a:lnTo>
                  <a:pt x="1090968" y="1579035"/>
                </a:lnTo>
                <a:lnTo>
                  <a:pt x="1090287" y="1582415"/>
                </a:lnTo>
                <a:lnTo>
                  <a:pt x="1089607" y="1585571"/>
                </a:lnTo>
                <a:lnTo>
                  <a:pt x="1089380" y="1589177"/>
                </a:lnTo>
                <a:lnTo>
                  <a:pt x="1089154" y="1592558"/>
                </a:lnTo>
                <a:lnTo>
                  <a:pt x="1089380" y="1597968"/>
                </a:lnTo>
                <a:lnTo>
                  <a:pt x="1090287" y="1603152"/>
                </a:lnTo>
                <a:lnTo>
                  <a:pt x="1091648" y="1608111"/>
                </a:lnTo>
                <a:lnTo>
                  <a:pt x="1093689" y="1612844"/>
                </a:lnTo>
                <a:lnTo>
                  <a:pt x="1095957" y="1617352"/>
                </a:lnTo>
                <a:lnTo>
                  <a:pt x="1098678" y="1621634"/>
                </a:lnTo>
                <a:lnTo>
                  <a:pt x="1101853" y="1625692"/>
                </a:lnTo>
                <a:lnTo>
                  <a:pt x="1105481" y="1629523"/>
                </a:lnTo>
                <a:lnTo>
                  <a:pt x="1109563" y="1632679"/>
                </a:lnTo>
                <a:lnTo>
                  <a:pt x="1113871" y="1635834"/>
                </a:lnTo>
                <a:lnTo>
                  <a:pt x="1118633" y="1638314"/>
                </a:lnTo>
                <a:lnTo>
                  <a:pt x="1123395" y="1640568"/>
                </a:lnTo>
                <a:lnTo>
                  <a:pt x="1128611" y="1642371"/>
                </a:lnTo>
                <a:lnTo>
                  <a:pt x="1134053" y="1643498"/>
                </a:lnTo>
                <a:lnTo>
                  <a:pt x="1139496" y="1644174"/>
                </a:lnTo>
                <a:lnTo>
                  <a:pt x="1145391" y="1644625"/>
                </a:lnTo>
                <a:lnTo>
                  <a:pt x="1364673" y="1644625"/>
                </a:lnTo>
                <a:lnTo>
                  <a:pt x="1370343" y="1644174"/>
                </a:lnTo>
                <a:lnTo>
                  <a:pt x="1376012" y="1643498"/>
                </a:lnTo>
                <a:lnTo>
                  <a:pt x="1381227" y="1642371"/>
                </a:lnTo>
                <a:lnTo>
                  <a:pt x="1386443" y="1640568"/>
                </a:lnTo>
                <a:lnTo>
                  <a:pt x="1391432" y="1638314"/>
                </a:lnTo>
                <a:lnTo>
                  <a:pt x="1396194" y="1635834"/>
                </a:lnTo>
                <a:lnTo>
                  <a:pt x="1400502" y="1632679"/>
                </a:lnTo>
                <a:lnTo>
                  <a:pt x="1404357" y="1629523"/>
                </a:lnTo>
                <a:lnTo>
                  <a:pt x="1407986" y="1625692"/>
                </a:lnTo>
                <a:lnTo>
                  <a:pt x="1411160" y="1621634"/>
                </a:lnTo>
                <a:lnTo>
                  <a:pt x="1414108" y="1617352"/>
                </a:lnTo>
                <a:lnTo>
                  <a:pt x="1416376" y="1612844"/>
                </a:lnTo>
                <a:lnTo>
                  <a:pt x="1418417" y="1608111"/>
                </a:lnTo>
                <a:lnTo>
                  <a:pt x="1419551" y="1603152"/>
                </a:lnTo>
                <a:lnTo>
                  <a:pt x="1420684" y="1597968"/>
                </a:lnTo>
                <a:lnTo>
                  <a:pt x="1420911" y="1592558"/>
                </a:lnTo>
                <a:lnTo>
                  <a:pt x="1420684" y="1589177"/>
                </a:lnTo>
                <a:lnTo>
                  <a:pt x="1420231" y="1585571"/>
                </a:lnTo>
                <a:lnTo>
                  <a:pt x="1419551" y="1582415"/>
                </a:lnTo>
                <a:lnTo>
                  <a:pt x="1418870" y="1579035"/>
                </a:lnTo>
                <a:lnTo>
                  <a:pt x="1417737" y="1575879"/>
                </a:lnTo>
                <a:lnTo>
                  <a:pt x="1416603" y="1572498"/>
                </a:lnTo>
                <a:lnTo>
                  <a:pt x="1415015" y="1569568"/>
                </a:lnTo>
                <a:lnTo>
                  <a:pt x="1413201" y="1566863"/>
                </a:lnTo>
                <a:lnTo>
                  <a:pt x="2425481" y="1566863"/>
                </a:lnTo>
                <a:lnTo>
                  <a:pt x="2429790" y="1566863"/>
                </a:lnTo>
                <a:lnTo>
                  <a:pt x="2434099" y="1567089"/>
                </a:lnTo>
                <a:lnTo>
                  <a:pt x="2438407" y="1567539"/>
                </a:lnTo>
                <a:lnTo>
                  <a:pt x="2442489" y="1568216"/>
                </a:lnTo>
                <a:lnTo>
                  <a:pt x="2446571" y="1569117"/>
                </a:lnTo>
                <a:lnTo>
                  <a:pt x="2450426" y="1570244"/>
                </a:lnTo>
                <a:lnTo>
                  <a:pt x="2454507" y="1571596"/>
                </a:lnTo>
                <a:lnTo>
                  <a:pt x="2458362" y="1572723"/>
                </a:lnTo>
                <a:lnTo>
                  <a:pt x="2462217" y="1574301"/>
                </a:lnTo>
                <a:lnTo>
                  <a:pt x="2465619" y="1576104"/>
                </a:lnTo>
                <a:lnTo>
                  <a:pt x="2469247" y="1578133"/>
                </a:lnTo>
                <a:lnTo>
                  <a:pt x="2472422" y="1580162"/>
                </a:lnTo>
                <a:lnTo>
                  <a:pt x="2476050" y="1581965"/>
                </a:lnTo>
                <a:lnTo>
                  <a:pt x="2478998" y="1584669"/>
                </a:lnTo>
                <a:lnTo>
                  <a:pt x="2482173" y="1586923"/>
                </a:lnTo>
                <a:lnTo>
                  <a:pt x="2485121" y="1589628"/>
                </a:lnTo>
                <a:lnTo>
                  <a:pt x="2487842" y="1592108"/>
                </a:lnTo>
                <a:lnTo>
                  <a:pt x="2490336" y="1595038"/>
                </a:lnTo>
                <a:lnTo>
                  <a:pt x="2492831" y="1597968"/>
                </a:lnTo>
                <a:lnTo>
                  <a:pt x="2495552" y="1601123"/>
                </a:lnTo>
                <a:lnTo>
                  <a:pt x="2497366" y="1604054"/>
                </a:lnTo>
                <a:lnTo>
                  <a:pt x="2499407" y="1607434"/>
                </a:lnTo>
                <a:lnTo>
                  <a:pt x="2501448" y="1610815"/>
                </a:lnTo>
                <a:lnTo>
                  <a:pt x="2503035" y="1614196"/>
                </a:lnTo>
                <a:lnTo>
                  <a:pt x="2504623" y="1618028"/>
                </a:lnTo>
                <a:lnTo>
                  <a:pt x="2505983" y="1621409"/>
                </a:lnTo>
                <a:lnTo>
                  <a:pt x="2507117" y="1625241"/>
                </a:lnTo>
                <a:lnTo>
                  <a:pt x="2508024" y="1629073"/>
                </a:lnTo>
                <a:lnTo>
                  <a:pt x="2508704" y="1632679"/>
                </a:lnTo>
                <a:lnTo>
                  <a:pt x="2509385" y="1636736"/>
                </a:lnTo>
                <a:lnTo>
                  <a:pt x="2509611" y="1640568"/>
                </a:lnTo>
                <a:lnTo>
                  <a:pt x="2509838" y="1644625"/>
                </a:lnTo>
                <a:lnTo>
                  <a:pt x="2509838" y="1709764"/>
                </a:lnTo>
                <a:lnTo>
                  <a:pt x="2509611" y="1713822"/>
                </a:lnTo>
                <a:lnTo>
                  <a:pt x="2509385" y="1717428"/>
                </a:lnTo>
                <a:lnTo>
                  <a:pt x="2508704" y="1721485"/>
                </a:lnTo>
                <a:lnTo>
                  <a:pt x="2508024" y="1725317"/>
                </a:lnTo>
                <a:lnTo>
                  <a:pt x="2507117" y="1729148"/>
                </a:lnTo>
                <a:lnTo>
                  <a:pt x="2505983" y="1732755"/>
                </a:lnTo>
                <a:lnTo>
                  <a:pt x="2504623" y="1736361"/>
                </a:lnTo>
                <a:lnTo>
                  <a:pt x="2503035" y="1740193"/>
                </a:lnTo>
                <a:lnTo>
                  <a:pt x="2501448" y="1743348"/>
                </a:lnTo>
                <a:lnTo>
                  <a:pt x="2499407" y="1746955"/>
                </a:lnTo>
                <a:lnTo>
                  <a:pt x="2497366" y="1750110"/>
                </a:lnTo>
                <a:lnTo>
                  <a:pt x="2495552" y="1753040"/>
                </a:lnTo>
                <a:lnTo>
                  <a:pt x="2492831" y="1756421"/>
                </a:lnTo>
                <a:lnTo>
                  <a:pt x="2490336" y="1759126"/>
                </a:lnTo>
                <a:lnTo>
                  <a:pt x="2487842" y="1762282"/>
                </a:lnTo>
                <a:lnTo>
                  <a:pt x="2485121" y="1764761"/>
                </a:lnTo>
                <a:lnTo>
                  <a:pt x="2482173" y="1767466"/>
                </a:lnTo>
                <a:lnTo>
                  <a:pt x="2478998" y="1769720"/>
                </a:lnTo>
                <a:lnTo>
                  <a:pt x="2476050" y="1772199"/>
                </a:lnTo>
                <a:lnTo>
                  <a:pt x="2472422" y="1774228"/>
                </a:lnTo>
                <a:lnTo>
                  <a:pt x="2469247" y="1776256"/>
                </a:lnTo>
                <a:lnTo>
                  <a:pt x="2465619" y="1778285"/>
                </a:lnTo>
                <a:lnTo>
                  <a:pt x="2462217" y="1780088"/>
                </a:lnTo>
                <a:lnTo>
                  <a:pt x="2458362" y="1781440"/>
                </a:lnTo>
                <a:lnTo>
                  <a:pt x="2454507" y="1782793"/>
                </a:lnTo>
                <a:lnTo>
                  <a:pt x="2450426" y="1783920"/>
                </a:lnTo>
                <a:lnTo>
                  <a:pt x="2446571" y="1785272"/>
                </a:lnTo>
                <a:lnTo>
                  <a:pt x="2442489" y="1785948"/>
                </a:lnTo>
                <a:lnTo>
                  <a:pt x="2438407" y="1786850"/>
                </a:lnTo>
                <a:lnTo>
                  <a:pt x="2434099" y="1787301"/>
                </a:lnTo>
                <a:lnTo>
                  <a:pt x="2429790" y="1787526"/>
                </a:lnTo>
                <a:lnTo>
                  <a:pt x="2425481" y="1787526"/>
                </a:lnTo>
                <a:lnTo>
                  <a:pt x="84357" y="1787526"/>
                </a:lnTo>
                <a:lnTo>
                  <a:pt x="80048" y="1787526"/>
                </a:lnTo>
                <a:lnTo>
                  <a:pt x="75740" y="1787301"/>
                </a:lnTo>
                <a:lnTo>
                  <a:pt x="71431" y="1786850"/>
                </a:lnTo>
                <a:lnTo>
                  <a:pt x="67349" y="1785948"/>
                </a:lnTo>
                <a:lnTo>
                  <a:pt x="63494" y="1785272"/>
                </a:lnTo>
                <a:lnTo>
                  <a:pt x="59413" y="1783920"/>
                </a:lnTo>
                <a:lnTo>
                  <a:pt x="55558" y="1782793"/>
                </a:lnTo>
                <a:lnTo>
                  <a:pt x="51476" y="1781440"/>
                </a:lnTo>
                <a:lnTo>
                  <a:pt x="48074" y="1780088"/>
                </a:lnTo>
                <a:lnTo>
                  <a:pt x="44219" y="1778285"/>
                </a:lnTo>
                <a:lnTo>
                  <a:pt x="40591" y="1776256"/>
                </a:lnTo>
                <a:lnTo>
                  <a:pt x="37416" y="1774228"/>
                </a:lnTo>
                <a:lnTo>
                  <a:pt x="33788" y="1772199"/>
                </a:lnTo>
                <a:lnTo>
                  <a:pt x="30840" y="1769720"/>
                </a:lnTo>
                <a:lnTo>
                  <a:pt x="27892" y="1767466"/>
                </a:lnTo>
                <a:lnTo>
                  <a:pt x="24717" y="1764761"/>
                </a:lnTo>
                <a:lnTo>
                  <a:pt x="21996" y="1762282"/>
                </a:lnTo>
                <a:lnTo>
                  <a:pt x="19502" y="1759126"/>
                </a:lnTo>
                <a:lnTo>
                  <a:pt x="17007" y="1756421"/>
                </a:lnTo>
                <a:lnTo>
                  <a:pt x="14513" y="1753040"/>
                </a:lnTo>
                <a:lnTo>
                  <a:pt x="12472" y="1750110"/>
                </a:lnTo>
                <a:lnTo>
                  <a:pt x="10431" y="1746955"/>
                </a:lnTo>
                <a:lnTo>
                  <a:pt x="8390" y="1743348"/>
                </a:lnTo>
                <a:lnTo>
                  <a:pt x="6803" y="1740193"/>
                </a:lnTo>
                <a:lnTo>
                  <a:pt x="5442" y="1736361"/>
                </a:lnTo>
                <a:lnTo>
                  <a:pt x="3855" y="1732755"/>
                </a:lnTo>
                <a:lnTo>
                  <a:pt x="2948" y="1729148"/>
                </a:lnTo>
                <a:lnTo>
                  <a:pt x="1814" y="1725317"/>
                </a:lnTo>
                <a:lnTo>
                  <a:pt x="1134" y="1721485"/>
                </a:lnTo>
                <a:lnTo>
                  <a:pt x="680" y="1717428"/>
                </a:lnTo>
                <a:lnTo>
                  <a:pt x="227" y="1713822"/>
                </a:lnTo>
                <a:lnTo>
                  <a:pt x="0" y="1709764"/>
                </a:lnTo>
                <a:lnTo>
                  <a:pt x="0" y="1644625"/>
                </a:lnTo>
                <a:lnTo>
                  <a:pt x="227" y="1640568"/>
                </a:lnTo>
                <a:lnTo>
                  <a:pt x="680" y="1636736"/>
                </a:lnTo>
                <a:lnTo>
                  <a:pt x="1134" y="1632679"/>
                </a:lnTo>
                <a:lnTo>
                  <a:pt x="1814" y="1629073"/>
                </a:lnTo>
                <a:lnTo>
                  <a:pt x="2948" y="1625241"/>
                </a:lnTo>
                <a:lnTo>
                  <a:pt x="3855" y="1621409"/>
                </a:lnTo>
                <a:lnTo>
                  <a:pt x="5442" y="1618028"/>
                </a:lnTo>
                <a:lnTo>
                  <a:pt x="6803" y="1614196"/>
                </a:lnTo>
                <a:lnTo>
                  <a:pt x="8390" y="1610815"/>
                </a:lnTo>
                <a:lnTo>
                  <a:pt x="10431" y="1607434"/>
                </a:lnTo>
                <a:lnTo>
                  <a:pt x="12472" y="1604054"/>
                </a:lnTo>
                <a:lnTo>
                  <a:pt x="14513" y="1601123"/>
                </a:lnTo>
                <a:lnTo>
                  <a:pt x="17007" y="1597968"/>
                </a:lnTo>
                <a:lnTo>
                  <a:pt x="19502" y="1595038"/>
                </a:lnTo>
                <a:lnTo>
                  <a:pt x="21996" y="1592108"/>
                </a:lnTo>
                <a:lnTo>
                  <a:pt x="24717" y="1589628"/>
                </a:lnTo>
                <a:lnTo>
                  <a:pt x="27892" y="1586923"/>
                </a:lnTo>
                <a:lnTo>
                  <a:pt x="30840" y="1584669"/>
                </a:lnTo>
                <a:lnTo>
                  <a:pt x="33788" y="1581965"/>
                </a:lnTo>
                <a:lnTo>
                  <a:pt x="37416" y="1580162"/>
                </a:lnTo>
                <a:lnTo>
                  <a:pt x="40591" y="1578133"/>
                </a:lnTo>
                <a:lnTo>
                  <a:pt x="44219" y="1576104"/>
                </a:lnTo>
                <a:lnTo>
                  <a:pt x="48074" y="1574301"/>
                </a:lnTo>
                <a:lnTo>
                  <a:pt x="51476" y="1572723"/>
                </a:lnTo>
                <a:lnTo>
                  <a:pt x="55558" y="1571596"/>
                </a:lnTo>
                <a:lnTo>
                  <a:pt x="59413" y="1570244"/>
                </a:lnTo>
                <a:lnTo>
                  <a:pt x="63494" y="1569117"/>
                </a:lnTo>
                <a:lnTo>
                  <a:pt x="67349" y="1568216"/>
                </a:lnTo>
                <a:lnTo>
                  <a:pt x="71431" y="1567539"/>
                </a:lnTo>
                <a:lnTo>
                  <a:pt x="75740" y="1567089"/>
                </a:lnTo>
                <a:lnTo>
                  <a:pt x="80048" y="1566863"/>
                </a:lnTo>
                <a:close/>
                <a:moveTo>
                  <a:pt x="837043" y="738188"/>
                </a:moveTo>
                <a:lnTo>
                  <a:pt x="839735" y="738188"/>
                </a:lnTo>
                <a:lnTo>
                  <a:pt x="912639" y="738188"/>
                </a:lnTo>
                <a:lnTo>
                  <a:pt x="915107" y="738188"/>
                </a:lnTo>
                <a:lnTo>
                  <a:pt x="917575" y="738870"/>
                </a:lnTo>
                <a:lnTo>
                  <a:pt x="920042" y="739324"/>
                </a:lnTo>
                <a:lnTo>
                  <a:pt x="922285" y="740232"/>
                </a:lnTo>
                <a:lnTo>
                  <a:pt x="924529" y="741368"/>
                </a:lnTo>
                <a:lnTo>
                  <a:pt x="926772" y="742504"/>
                </a:lnTo>
                <a:lnTo>
                  <a:pt x="928791" y="743867"/>
                </a:lnTo>
                <a:lnTo>
                  <a:pt x="930585" y="745684"/>
                </a:lnTo>
                <a:lnTo>
                  <a:pt x="932155" y="747047"/>
                </a:lnTo>
                <a:lnTo>
                  <a:pt x="933501" y="749091"/>
                </a:lnTo>
                <a:lnTo>
                  <a:pt x="934847" y="751135"/>
                </a:lnTo>
                <a:lnTo>
                  <a:pt x="936193" y="753407"/>
                </a:lnTo>
                <a:lnTo>
                  <a:pt x="936866" y="755678"/>
                </a:lnTo>
                <a:lnTo>
                  <a:pt x="937315" y="757950"/>
                </a:lnTo>
                <a:lnTo>
                  <a:pt x="937763" y="760448"/>
                </a:lnTo>
                <a:lnTo>
                  <a:pt x="938212" y="762947"/>
                </a:lnTo>
                <a:lnTo>
                  <a:pt x="938212" y="1145229"/>
                </a:lnTo>
                <a:lnTo>
                  <a:pt x="937763" y="1147728"/>
                </a:lnTo>
                <a:lnTo>
                  <a:pt x="937315" y="1150227"/>
                </a:lnTo>
                <a:lnTo>
                  <a:pt x="936866" y="1152498"/>
                </a:lnTo>
                <a:lnTo>
                  <a:pt x="936193" y="1154770"/>
                </a:lnTo>
                <a:lnTo>
                  <a:pt x="934847" y="1157041"/>
                </a:lnTo>
                <a:lnTo>
                  <a:pt x="933501" y="1159085"/>
                </a:lnTo>
                <a:lnTo>
                  <a:pt x="932155" y="1160902"/>
                </a:lnTo>
                <a:lnTo>
                  <a:pt x="930585" y="1162720"/>
                </a:lnTo>
                <a:lnTo>
                  <a:pt x="928791" y="1164537"/>
                </a:lnTo>
                <a:lnTo>
                  <a:pt x="926772" y="1165672"/>
                </a:lnTo>
                <a:lnTo>
                  <a:pt x="924529" y="1167035"/>
                </a:lnTo>
                <a:lnTo>
                  <a:pt x="922285" y="1167944"/>
                </a:lnTo>
                <a:lnTo>
                  <a:pt x="920042" y="1168852"/>
                </a:lnTo>
                <a:lnTo>
                  <a:pt x="917575" y="1169534"/>
                </a:lnTo>
                <a:lnTo>
                  <a:pt x="915107" y="1169761"/>
                </a:lnTo>
                <a:lnTo>
                  <a:pt x="912639" y="1169988"/>
                </a:lnTo>
                <a:lnTo>
                  <a:pt x="839735" y="1169988"/>
                </a:lnTo>
                <a:lnTo>
                  <a:pt x="837043" y="1169761"/>
                </a:lnTo>
                <a:lnTo>
                  <a:pt x="834576" y="1169534"/>
                </a:lnTo>
                <a:lnTo>
                  <a:pt x="832108" y="1168852"/>
                </a:lnTo>
                <a:lnTo>
                  <a:pt x="829865" y="1167944"/>
                </a:lnTo>
                <a:lnTo>
                  <a:pt x="827622" y="1167035"/>
                </a:lnTo>
                <a:lnTo>
                  <a:pt x="825603" y="1165672"/>
                </a:lnTo>
                <a:lnTo>
                  <a:pt x="823584" y="1164537"/>
                </a:lnTo>
                <a:lnTo>
                  <a:pt x="821790" y="1162720"/>
                </a:lnTo>
                <a:lnTo>
                  <a:pt x="819995" y="1160902"/>
                </a:lnTo>
                <a:lnTo>
                  <a:pt x="818649" y="1159085"/>
                </a:lnTo>
                <a:lnTo>
                  <a:pt x="817303" y="1157041"/>
                </a:lnTo>
                <a:lnTo>
                  <a:pt x="816406" y="1154770"/>
                </a:lnTo>
                <a:lnTo>
                  <a:pt x="815284" y="1152498"/>
                </a:lnTo>
                <a:lnTo>
                  <a:pt x="814836" y="1150227"/>
                </a:lnTo>
                <a:lnTo>
                  <a:pt x="814387" y="1147728"/>
                </a:lnTo>
                <a:lnTo>
                  <a:pt x="814387" y="1145229"/>
                </a:lnTo>
                <a:lnTo>
                  <a:pt x="814387" y="762947"/>
                </a:lnTo>
                <a:lnTo>
                  <a:pt x="814387" y="760448"/>
                </a:lnTo>
                <a:lnTo>
                  <a:pt x="814836" y="757950"/>
                </a:lnTo>
                <a:lnTo>
                  <a:pt x="815284" y="755678"/>
                </a:lnTo>
                <a:lnTo>
                  <a:pt x="816406" y="753407"/>
                </a:lnTo>
                <a:lnTo>
                  <a:pt x="817303" y="751135"/>
                </a:lnTo>
                <a:lnTo>
                  <a:pt x="818649" y="749091"/>
                </a:lnTo>
                <a:lnTo>
                  <a:pt x="819995" y="747047"/>
                </a:lnTo>
                <a:lnTo>
                  <a:pt x="821790" y="745684"/>
                </a:lnTo>
                <a:lnTo>
                  <a:pt x="823584" y="743867"/>
                </a:lnTo>
                <a:lnTo>
                  <a:pt x="825603" y="742504"/>
                </a:lnTo>
                <a:lnTo>
                  <a:pt x="827622" y="741368"/>
                </a:lnTo>
                <a:lnTo>
                  <a:pt x="829865" y="740232"/>
                </a:lnTo>
                <a:lnTo>
                  <a:pt x="832108" y="739324"/>
                </a:lnTo>
                <a:lnTo>
                  <a:pt x="834576" y="738870"/>
                </a:lnTo>
                <a:lnTo>
                  <a:pt x="837043" y="738188"/>
                </a:lnTo>
                <a:close/>
                <a:moveTo>
                  <a:pt x="1318322" y="671513"/>
                </a:moveTo>
                <a:lnTo>
                  <a:pt x="1320794" y="671513"/>
                </a:lnTo>
                <a:lnTo>
                  <a:pt x="1394056" y="671513"/>
                </a:lnTo>
                <a:lnTo>
                  <a:pt x="1396528" y="671513"/>
                </a:lnTo>
                <a:lnTo>
                  <a:pt x="1399000" y="671966"/>
                </a:lnTo>
                <a:lnTo>
                  <a:pt x="1401472" y="672873"/>
                </a:lnTo>
                <a:lnTo>
                  <a:pt x="1403719" y="673553"/>
                </a:lnTo>
                <a:lnTo>
                  <a:pt x="1405966" y="674913"/>
                </a:lnTo>
                <a:lnTo>
                  <a:pt x="1408213" y="676273"/>
                </a:lnTo>
                <a:lnTo>
                  <a:pt x="1410011" y="677860"/>
                </a:lnTo>
                <a:lnTo>
                  <a:pt x="1412034" y="679900"/>
                </a:lnTo>
                <a:lnTo>
                  <a:pt x="1413607" y="681941"/>
                </a:lnTo>
                <a:lnTo>
                  <a:pt x="1414955" y="683981"/>
                </a:lnTo>
                <a:lnTo>
                  <a:pt x="1416304" y="686474"/>
                </a:lnTo>
                <a:lnTo>
                  <a:pt x="1417203" y="688968"/>
                </a:lnTo>
                <a:lnTo>
                  <a:pt x="1418326" y="691461"/>
                </a:lnTo>
                <a:lnTo>
                  <a:pt x="1418776" y="694181"/>
                </a:lnTo>
                <a:lnTo>
                  <a:pt x="1419225" y="696902"/>
                </a:lnTo>
                <a:lnTo>
                  <a:pt x="1419225" y="699848"/>
                </a:lnTo>
                <a:lnTo>
                  <a:pt x="1419225" y="1141426"/>
                </a:lnTo>
                <a:lnTo>
                  <a:pt x="1419225" y="1144373"/>
                </a:lnTo>
                <a:lnTo>
                  <a:pt x="1418776" y="1147320"/>
                </a:lnTo>
                <a:lnTo>
                  <a:pt x="1418326" y="1149813"/>
                </a:lnTo>
                <a:lnTo>
                  <a:pt x="1417203" y="1152534"/>
                </a:lnTo>
                <a:lnTo>
                  <a:pt x="1416304" y="1155254"/>
                </a:lnTo>
                <a:lnTo>
                  <a:pt x="1414955" y="1157521"/>
                </a:lnTo>
                <a:lnTo>
                  <a:pt x="1413607" y="1159787"/>
                </a:lnTo>
                <a:lnTo>
                  <a:pt x="1412034" y="1161601"/>
                </a:lnTo>
                <a:lnTo>
                  <a:pt x="1410011" y="1163414"/>
                </a:lnTo>
                <a:lnTo>
                  <a:pt x="1408213" y="1165228"/>
                </a:lnTo>
                <a:lnTo>
                  <a:pt x="1405966" y="1166588"/>
                </a:lnTo>
                <a:lnTo>
                  <a:pt x="1403719" y="1167721"/>
                </a:lnTo>
                <a:lnTo>
                  <a:pt x="1401472" y="1168855"/>
                </a:lnTo>
                <a:lnTo>
                  <a:pt x="1399000" y="1169535"/>
                </a:lnTo>
                <a:lnTo>
                  <a:pt x="1396528" y="1169761"/>
                </a:lnTo>
                <a:lnTo>
                  <a:pt x="1394056" y="1169988"/>
                </a:lnTo>
                <a:lnTo>
                  <a:pt x="1320794" y="1169988"/>
                </a:lnTo>
                <a:lnTo>
                  <a:pt x="1318322" y="1169761"/>
                </a:lnTo>
                <a:lnTo>
                  <a:pt x="1315850" y="1169535"/>
                </a:lnTo>
                <a:lnTo>
                  <a:pt x="1313154" y="1168855"/>
                </a:lnTo>
                <a:lnTo>
                  <a:pt x="1310906" y="1167721"/>
                </a:lnTo>
                <a:lnTo>
                  <a:pt x="1308659" y="1166588"/>
                </a:lnTo>
                <a:lnTo>
                  <a:pt x="1306861" y="1165228"/>
                </a:lnTo>
                <a:lnTo>
                  <a:pt x="1304839" y="1163414"/>
                </a:lnTo>
                <a:lnTo>
                  <a:pt x="1303041" y="1161601"/>
                </a:lnTo>
                <a:lnTo>
                  <a:pt x="1301243" y="1159787"/>
                </a:lnTo>
                <a:lnTo>
                  <a:pt x="1299670" y="1157521"/>
                </a:lnTo>
                <a:lnTo>
                  <a:pt x="1298546" y="1155254"/>
                </a:lnTo>
                <a:lnTo>
                  <a:pt x="1297423" y="1152534"/>
                </a:lnTo>
                <a:lnTo>
                  <a:pt x="1296524" y="1149813"/>
                </a:lnTo>
                <a:lnTo>
                  <a:pt x="1296074" y="1147320"/>
                </a:lnTo>
                <a:lnTo>
                  <a:pt x="1295400" y="1144373"/>
                </a:lnTo>
                <a:lnTo>
                  <a:pt x="1295400" y="1141426"/>
                </a:lnTo>
                <a:lnTo>
                  <a:pt x="1295400" y="699848"/>
                </a:lnTo>
                <a:lnTo>
                  <a:pt x="1295400" y="696902"/>
                </a:lnTo>
                <a:lnTo>
                  <a:pt x="1296074" y="694181"/>
                </a:lnTo>
                <a:lnTo>
                  <a:pt x="1296524" y="691461"/>
                </a:lnTo>
                <a:lnTo>
                  <a:pt x="1297423" y="688968"/>
                </a:lnTo>
                <a:lnTo>
                  <a:pt x="1298546" y="686474"/>
                </a:lnTo>
                <a:lnTo>
                  <a:pt x="1299670" y="683981"/>
                </a:lnTo>
                <a:lnTo>
                  <a:pt x="1301243" y="681941"/>
                </a:lnTo>
                <a:lnTo>
                  <a:pt x="1303041" y="679900"/>
                </a:lnTo>
                <a:lnTo>
                  <a:pt x="1304839" y="677860"/>
                </a:lnTo>
                <a:lnTo>
                  <a:pt x="1306861" y="676273"/>
                </a:lnTo>
                <a:lnTo>
                  <a:pt x="1308659" y="674913"/>
                </a:lnTo>
                <a:lnTo>
                  <a:pt x="1310906" y="673553"/>
                </a:lnTo>
                <a:lnTo>
                  <a:pt x="1313154" y="672873"/>
                </a:lnTo>
                <a:lnTo>
                  <a:pt x="1315850" y="671966"/>
                </a:lnTo>
                <a:lnTo>
                  <a:pt x="1318322" y="671513"/>
                </a:lnTo>
                <a:close/>
                <a:moveTo>
                  <a:pt x="988416" y="671513"/>
                </a:moveTo>
                <a:lnTo>
                  <a:pt x="990920" y="671513"/>
                </a:lnTo>
                <a:lnTo>
                  <a:pt x="1065121" y="671513"/>
                </a:lnTo>
                <a:lnTo>
                  <a:pt x="1067624" y="671513"/>
                </a:lnTo>
                <a:lnTo>
                  <a:pt x="1070128" y="671966"/>
                </a:lnTo>
                <a:lnTo>
                  <a:pt x="1072632" y="672873"/>
                </a:lnTo>
                <a:lnTo>
                  <a:pt x="1074908" y="673553"/>
                </a:lnTo>
                <a:lnTo>
                  <a:pt x="1077184" y="674913"/>
                </a:lnTo>
                <a:lnTo>
                  <a:pt x="1079460" y="676273"/>
                </a:lnTo>
                <a:lnTo>
                  <a:pt x="1081281" y="677860"/>
                </a:lnTo>
                <a:lnTo>
                  <a:pt x="1083330" y="679900"/>
                </a:lnTo>
                <a:lnTo>
                  <a:pt x="1084923" y="681941"/>
                </a:lnTo>
                <a:lnTo>
                  <a:pt x="1086288" y="683981"/>
                </a:lnTo>
                <a:lnTo>
                  <a:pt x="1087654" y="686474"/>
                </a:lnTo>
                <a:lnTo>
                  <a:pt x="1088565" y="688968"/>
                </a:lnTo>
                <a:lnTo>
                  <a:pt x="1089703" y="691461"/>
                </a:lnTo>
                <a:lnTo>
                  <a:pt x="1090158" y="694181"/>
                </a:lnTo>
                <a:lnTo>
                  <a:pt x="1090613" y="696902"/>
                </a:lnTo>
                <a:lnTo>
                  <a:pt x="1090613" y="699848"/>
                </a:lnTo>
                <a:lnTo>
                  <a:pt x="1090613" y="1141426"/>
                </a:lnTo>
                <a:lnTo>
                  <a:pt x="1090613" y="1144373"/>
                </a:lnTo>
                <a:lnTo>
                  <a:pt x="1090158" y="1147320"/>
                </a:lnTo>
                <a:lnTo>
                  <a:pt x="1089703" y="1149813"/>
                </a:lnTo>
                <a:lnTo>
                  <a:pt x="1088565" y="1152534"/>
                </a:lnTo>
                <a:lnTo>
                  <a:pt x="1087654" y="1155254"/>
                </a:lnTo>
                <a:lnTo>
                  <a:pt x="1086288" y="1157521"/>
                </a:lnTo>
                <a:lnTo>
                  <a:pt x="1084923" y="1159787"/>
                </a:lnTo>
                <a:lnTo>
                  <a:pt x="1083330" y="1161601"/>
                </a:lnTo>
                <a:lnTo>
                  <a:pt x="1081281" y="1163414"/>
                </a:lnTo>
                <a:lnTo>
                  <a:pt x="1079460" y="1165228"/>
                </a:lnTo>
                <a:lnTo>
                  <a:pt x="1077184" y="1166588"/>
                </a:lnTo>
                <a:lnTo>
                  <a:pt x="1074908" y="1167721"/>
                </a:lnTo>
                <a:lnTo>
                  <a:pt x="1072632" y="1168855"/>
                </a:lnTo>
                <a:lnTo>
                  <a:pt x="1070128" y="1169535"/>
                </a:lnTo>
                <a:lnTo>
                  <a:pt x="1067624" y="1169761"/>
                </a:lnTo>
                <a:lnTo>
                  <a:pt x="1065121" y="1169988"/>
                </a:lnTo>
                <a:lnTo>
                  <a:pt x="990920" y="1169988"/>
                </a:lnTo>
                <a:lnTo>
                  <a:pt x="988416" y="1169761"/>
                </a:lnTo>
                <a:lnTo>
                  <a:pt x="985685" y="1169535"/>
                </a:lnTo>
                <a:lnTo>
                  <a:pt x="983181" y="1168855"/>
                </a:lnTo>
                <a:lnTo>
                  <a:pt x="980905" y="1167721"/>
                </a:lnTo>
                <a:lnTo>
                  <a:pt x="978629" y="1166588"/>
                </a:lnTo>
                <a:lnTo>
                  <a:pt x="976581" y="1165228"/>
                </a:lnTo>
                <a:lnTo>
                  <a:pt x="974532" y="1163414"/>
                </a:lnTo>
                <a:lnTo>
                  <a:pt x="972939" y="1161601"/>
                </a:lnTo>
                <a:lnTo>
                  <a:pt x="971118" y="1159787"/>
                </a:lnTo>
                <a:lnTo>
                  <a:pt x="969525" y="1157521"/>
                </a:lnTo>
                <a:lnTo>
                  <a:pt x="968387" y="1155254"/>
                </a:lnTo>
                <a:lnTo>
                  <a:pt x="967249" y="1152534"/>
                </a:lnTo>
                <a:lnTo>
                  <a:pt x="966338" y="1149813"/>
                </a:lnTo>
                <a:lnTo>
                  <a:pt x="965883" y="1147320"/>
                </a:lnTo>
                <a:lnTo>
                  <a:pt x="965200" y="1144373"/>
                </a:lnTo>
                <a:lnTo>
                  <a:pt x="965200" y="1141426"/>
                </a:lnTo>
                <a:lnTo>
                  <a:pt x="965200" y="699848"/>
                </a:lnTo>
                <a:lnTo>
                  <a:pt x="965200" y="696902"/>
                </a:lnTo>
                <a:lnTo>
                  <a:pt x="965883" y="694181"/>
                </a:lnTo>
                <a:lnTo>
                  <a:pt x="966338" y="691461"/>
                </a:lnTo>
                <a:lnTo>
                  <a:pt x="967249" y="688968"/>
                </a:lnTo>
                <a:lnTo>
                  <a:pt x="968387" y="686474"/>
                </a:lnTo>
                <a:lnTo>
                  <a:pt x="969525" y="683981"/>
                </a:lnTo>
                <a:lnTo>
                  <a:pt x="971118" y="681941"/>
                </a:lnTo>
                <a:lnTo>
                  <a:pt x="972939" y="679900"/>
                </a:lnTo>
                <a:lnTo>
                  <a:pt x="974532" y="677860"/>
                </a:lnTo>
                <a:lnTo>
                  <a:pt x="976581" y="676273"/>
                </a:lnTo>
                <a:lnTo>
                  <a:pt x="978629" y="674913"/>
                </a:lnTo>
                <a:lnTo>
                  <a:pt x="980905" y="673553"/>
                </a:lnTo>
                <a:lnTo>
                  <a:pt x="983181" y="672873"/>
                </a:lnTo>
                <a:lnTo>
                  <a:pt x="985685" y="671966"/>
                </a:lnTo>
                <a:lnTo>
                  <a:pt x="988416" y="671513"/>
                </a:lnTo>
                <a:close/>
                <a:moveTo>
                  <a:pt x="1471932" y="590550"/>
                </a:moveTo>
                <a:lnTo>
                  <a:pt x="1546133" y="590550"/>
                </a:lnTo>
                <a:lnTo>
                  <a:pt x="1548636" y="590777"/>
                </a:lnTo>
                <a:lnTo>
                  <a:pt x="1551140" y="591231"/>
                </a:lnTo>
                <a:lnTo>
                  <a:pt x="1553644" y="592139"/>
                </a:lnTo>
                <a:lnTo>
                  <a:pt x="1555920" y="593274"/>
                </a:lnTo>
                <a:lnTo>
                  <a:pt x="1558196" y="594635"/>
                </a:lnTo>
                <a:lnTo>
                  <a:pt x="1560472" y="596451"/>
                </a:lnTo>
                <a:lnTo>
                  <a:pt x="1562293" y="598267"/>
                </a:lnTo>
                <a:lnTo>
                  <a:pt x="1564342" y="600537"/>
                </a:lnTo>
                <a:lnTo>
                  <a:pt x="1565707" y="602806"/>
                </a:lnTo>
                <a:lnTo>
                  <a:pt x="1567300" y="605303"/>
                </a:lnTo>
                <a:lnTo>
                  <a:pt x="1568666" y="608026"/>
                </a:lnTo>
                <a:lnTo>
                  <a:pt x="1569577" y="610750"/>
                </a:lnTo>
                <a:lnTo>
                  <a:pt x="1570487" y="613927"/>
                </a:lnTo>
                <a:lnTo>
                  <a:pt x="1571170" y="617105"/>
                </a:lnTo>
                <a:lnTo>
                  <a:pt x="1571625" y="620282"/>
                </a:lnTo>
                <a:lnTo>
                  <a:pt x="1571625" y="623687"/>
                </a:lnTo>
                <a:lnTo>
                  <a:pt x="1571625" y="1136851"/>
                </a:lnTo>
                <a:lnTo>
                  <a:pt x="1571625" y="1140256"/>
                </a:lnTo>
                <a:lnTo>
                  <a:pt x="1571170" y="1143433"/>
                </a:lnTo>
                <a:lnTo>
                  <a:pt x="1570487" y="1146838"/>
                </a:lnTo>
                <a:lnTo>
                  <a:pt x="1569577" y="1149788"/>
                </a:lnTo>
                <a:lnTo>
                  <a:pt x="1568666" y="1152512"/>
                </a:lnTo>
                <a:lnTo>
                  <a:pt x="1567300" y="1155462"/>
                </a:lnTo>
                <a:lnTo>
                  <a:pt x="1565707" y="1157959"/>
                </a:lnTo>
                <a:lnTo>
                  <a:pt x="1564342" y="1160229"/>
                </a:lnTo>
                <a:lnTo>
                  <a:pt x="1562293" y="1162498"/>
                </a:lnTo>
                <a:lnTo>
                  <a:pt x="1560472" y="1164314"/>
                </a:lnTo>
                <a:lnTo>
                  <a:pt x="1558196" y="1165903"/>
                </a:lnTo>
                <a:lnTo>
                  <a:pt x="1555920" y="1167492"/>
                </a:lnTo>
                <a:lnTo>
                  <a:pt x="1553644" y="1168399"/>
                </a:lnTo>
                <a:lnTo>
                  <a:pt x="1551140" y="1169307"/>
                </a:lnTo>
                <a:lnTo>
                  <a:pt x="1548636" y="1169761"/>
                </a:lnTo>
                <a:lnTo>
                  <a:pt x="1546133" y="1169988"/>
                </a:lnTo>
                <a:lnTo>
                  <a:pt x="1471932" y="1169988"/>
                </a:lnTo>
                <a:lnTo>
                  <a:pt x="1469201" y="1169761"/>
                </a:lnTo>
                <a:lnTo>
                  <a:pt x="1466697" y="1169307"/>
                </a:lnTo>
                <a:lnTo>
                  <a:pt x="1464193" y="1168399"/>
                </a:lnTo>
                <a:lnTo>
                  <a:pt x="1461917" y="1167492"/>
                </a:lnTo>
                <a:lnTo>
                  <a:pt x="1459641" y="1165903"/>
                </a:lnTo>
                <a:lnTo>
                  <a:pt x="1457593" y="1164314"/>
                </a:lnTo>
                <a:lnTo>
                  <a:pt x="1455544" y="1162498"/>
                </a:lnTo>
                <a:lnTo>
                  <a:pt x="1453496" y="1160229"/>
                </a:lnTo>
                <a:lnTo>
                  <a:pt x="1452130" y="1157959"/>
                </a:lnTo>
                <a:lnTo>
                  <a:pt x="1450537" y="1155462"/>
                </a:lnTo>
                <a:lnTo>
                  <a:pt x="1449399" y="1152512"/>
                </a:lnTo>
                <a:lnTo>
                  <a:pt x="1448261" y="1149788"/>
                </a:lnTo>
                <a:lnTo>
                  <a:pt x="1447350" y="1146838"/>
                </a:lnTo>
                <a:lnTo>
                  <a:pt x="1446667" y="1143433"/>
                </a:lnTo>
                <a:lnTo>
                  <a:pt x="1446212" y="1140256"/>
                </a:lnTo>
                <a:lnTo>
                  <a:pt x="1446212" y="1136851"/>
                </a:lnTo>
                <a:lnTo>
                  <a:pt x="1446212" y="623687"/>
                </a:lnTo>
                <a:lnTo>
                  <a:pt x="1446212" y="620282"/>
                </a:lnTo>
                <a:lnTo>
                  <a:pt x="1446667" y="617105"/>
                </a:lnTo>
                <a:lnTo>
                  <a:pt x="1447350" y="613927"/>
                </a:lnTo>
                <a:lnTo>
                  <a:pt x="1448261" y="610750"/>
                </a:lnTo>
                <a:lnTo>
                  <a:pt x="1449399" y="608026"/>
                </a:lnTo>
                <a:lnTo>
                  <a:pt x="1450537" y="605303"/>
                </a:lnTo>
                <a:lnTo>
                  <a:pt x="1452130" y="602806"/>
                </a:lnTo>
                <a:lnTo>
                  <a:pt x="1453496" y="600537"/>
                </a:lnTo>
                <a:lnTo>
                  <a:pt x="1455544" y="598267"/>
                </a:lnTo>
                <a:lnTo>
                  <a:pt x="1457593" y="596451"/>
                </a:lnTo>
                <a:lnTo>
                  <a:pt x="1459641" y="594635"/>
                </a:lnTo>
                <a:lnTo>
                  <a:pt x="1461917" y="593274"/>
                </a:lnTo>
                <a:lnTo>
                  <a:pt x="1464193" y="592139"/>
                </a:lnTo>
                <a:lnTo>
                  <a:pt x="1466697" y="591231"/>
                </a:lnTo>
                <a:lnTo>
                  <a:pt x="1469201" y="590777"/>
                </a:lnTo>
                <a:lnTo>
                  <a:pt x="1471932" y="590550"/>
                </a:lnTo>
                <a:close/>
                <a:moveTo>
                  <a:pt x="1152617" y="590550"/>
                </a:moveTo>
                <a:lnTo>
                  <a:pt x="1226818" y="590550"/>
                </a:lnTo>
                <a:lnTo>
                  <a:pt x="1229322" y="590777"/>
                </a:lnTo>
                <a:lnTo>
                  <a:pt x="1232053" y="591231"/>
                </a:lnTo>
                <a:lnTo>
                  <a:pt x="1234557" y="592139"/>
                </a:lnTo>
                <a:lnTo>
                  <a:pt x="1236833" y="593274"/>
                </a:lnTo>
                <a:lnTo>
                  <a:pt x="1239109" y="594635"/>
                </a:lnTo>
                <a:lnTo>
                  <a:pt x="1241158" y="596451"/>
                </a:lnTo>
                <a:lnTo>
                  <a:pt x="1242978" y="598267"/>
                </a:lnTo>
                <a:lnTo>
                  <a:pt x="1244799" y="600537"/>
                </a:lnTo>
                <a:lnTo>
                  <a:pt x="1246620" y="602806"/>
                </a:lnTo>
                <a:lnTo>
                  <a:pt x="1248213" y="605303"/>
                </a:lnTo>
                <a:lnTo>
                  <a:pt x="1249352" y="608026"/>
                </a:lnTo>
                <a:lnTo>
                  <a:pt x="1250490" y="610750"/>
                </a:lnTo>
                <a:lnTo>
                  <a:pt x="1251400" y="613927"/>
                </a:lnTo>
                <a:lnTo>
                  <a:pt x="1251855" y="617105"/>
                </a:lnTo>
                <a:lnTo>
                  <a:pt x="1252538" y="620282"/>
                </a:lnTo>
                <a:lnTo>
                  <a:pt x="1252538" y="623687"/>
                </a:lnTo>
                <a:lnTo>
                  <a:pt x="1252538" y="1136851"/>
                </a:lnTo>
                <a:lnTo>
                  <a:pt x="1252538" y="1140256"/>
                </a:lnTo>
                <a:lnTo>
                  <a:pt x="1251855" y="1143433"/>
                </a:lnTo>
                <a:lnTo>
                  <a:pt x="1251400" y="1146838"/>
                </a:lnTo>
                <a:lnTo>
                  <a:pt x="1250490" y="1149788"/>
                </a:lnTo>
                <a:lnTo>
                  <a:pt x="1249352" y="1152512"/>
                </a:lnTo>
                <a:lnTo>
                  <a:pt x="1248213" y="1155462"/>
                </a:lnTo>
                <a:lnTo>
                  <a:pt x="1246620" y="1157959"/>
                </a:lnTo>
                <a:lnTo>
                  <a:pt x="1244799" y="1160229"/>
                </a:lnTo>
                <a:lnTo>
                  <a:pt x="1242978" y="1162498"/>
                </a:lnTo>
                <a:lnTo>
                  <a:pt x="1241158" y="1164314"/>
                </a:lnTo>
                <a:lnTo>
                  <a:pt x="1239109" y="1165903"/>
                </a:lnTo>
                <a:lnTo>
                  <a:pt x="1236833" y="1167492"/>
                </a:lnTo>
                <a:lnTo>
                  <a:pt x="1234557" y="1168399"/>
                </a:lnTo>
                <a:lnTo>
                  <a:pt x="1232053" y="1169307"/>
                </a:lnTo>
                <a:lnTo>
                  <a:pt x="1229322" y="1169761"/>
                </a:lnTo>
                <a:lnTo>
                  <a:pt x="1226818" y="1169988"/>
                </a:lnTo>
                <a:lnTo>
                  <a:pt x="1152617" y="1169988"/>
                </a:lnTo>
                <a:lnTo>
                  <a:pt x="1150114" y="1169761"/>
                </a:lnTo>
                <a:lnTo>
                  <a:pt x="1147610" y="1169307"/>
                </a:lnTo>
                <a:lnTo>
                  <a:pt x="1145106" y="1168399"/>
                </a:lnTo>
                <a:lnTo>
                  <a:pt x="1142830" y="1167492"/>
                </a:lnTo>
                <a:lnTo>
                  <a:pt x="1140554" y="1165903"/>
                </a:lnTo>
                <a:lnTo>
                  <a:pt x="1138278" y="1164314"/>
                </a:lnTo>
                <a:lnTo>
                  <a:pt x="1136457" y="1162498"/>
                </a:lnTo>
                <a:lnTo>
                  <a:pt x="1134409" y="1160229"/>
                </a:lnTo>
                <a:lnTo>
                  <a:pt x="1132815" y="1157959"/>
                </a:lnTo>
                <a:lnTo>
                  <a:pt x="1131450" y="1155462"/>
                </a:lnTo>
                <a:lnTo>
                  <a:pt x="1130084" y="1152512"/>
                </a:lnTo>
                <a:lnTo>
                  <a:pt x="1129174" y="1149788"/>
                </a:lnTo>
                <a:lnTo>
                  <a:pt x="1128036" y="1146838"/>
                </a:lnTo>
                <a:lnTo>
                  <a:pt x="1127580" y="1143433"/>
                </a:lnTo>
                <a:lnTo>
                  <a:pt x="1127125" y="1140256"/>
                </a:lnTo>
                <a:lnTo>
                  <a:pt x="1127125" y="1136851"/>
                </a:lnTo>
                <a:lnTo>
                  <a:pt x="1127125" y="623687"/>
                </a:lnTo>
                <a:lnTo>
                  <a:pt x="1127125" y="620282"/>
                </a:lnTo>
                <a:lnTo>
                  <a:pt x="1127580" y="617105"/>
                </a:lnTo>
                <a:lnTo>
                  <a:pt x="1128036" y="613927"/>
                </a:lnTo>
                <a:lnTo>
                  <a:pt x="1129174" y="610750"/>
                </a:lnTo>
                <a:lnTo>
                  <a:pt x="1130084" y="608026"/>
                </a:lnTo>
                <a:lnTo>
                  <a:pt x="1131450" y="605303"/>
                </a:lnTo>
                <a:lnTo>
                  <a:pt x="1132815" y="602806"/>
                </a:lnTo>
                <a:lnTo>
                  <a:pt x="1134409" y="600537"/>
                </a:lnTo>
                <a:lnTo>
                  <a:pt x="1136457" y="598267"/>
                </a:lnTo>
                <a:lnTo>
                  <a:pt x="1138278" y="596451"/>
                </a:lnTo>
                <a:lnTo>
                  <a:pt x="1140554" y="594635"/>
                </a:lnTo>
                <a:lnTo>
                  <a:pt x="1142830" y="593274"/>
                </a:lnTo>
                <a:lnTo>
                  <a:pt x="1145106" y="592139"/>
                </a:lnTo>
                <a:lnTo>
                  <a:pt x="1147610" y="591231"/>
                </a:lnTo>
                <a:lnTo>
                  <a:pt x="1150114" y="590777"/>
                </a:lnTo>
                <a:lnTo>
                  <a:pt x="1152617" y="590550"/>
                </a:lnTo>
                <a:close/>
                <a:moveTo>
                  <a:pt x="1633857" y="508000"/>
                </a:moveTo>
                <a:lnTo>
                  <a:pt x="1707830" y="508000"/>
                </a:lnTo>
                <a:lnTo>
                  <a:pt x="1710561" y="508227"/>
                </a:lnTo>
                <a:lnTo>
                  <a:pt x="1713065" y="508680"/>
                </a:lnTo>
                <a:lnTo>
                  <a:pt x="1715797" y="509814"/>
                </a:lnTo>
                <a:lnTo>
                  <a:pt x="1718073" y="510947"/>
                </a:lnTo>
                <a:lnTo>
                  <a:pt x="1720349" y="512534"/>
                </a:lnTo>
                <a:lnTo>
                  <a:pt x="1722170" y="514575"/>
                </a:lnTo>
                <a:lnTo>
                  <a:pt x="1724218" y="516842"/>
                </a:lnTo>
                <a:lnTo>
                  <a:pt x="1726039" y="519109"/>
                </a:lnTo>
                <a:lnTo>
                  <a:pt x="1727860" y="521829"/>
                </a:lnTo>
                <a:lnTo>
                  <a:pt x="1729453" y="524550"/>
                </a:lnTo>
                <a:lnTo>
                  <a:pt x="1730591" y="527950"/>
                </a:lnTo>
                <a:lnTo>
                  <a:pt x="1731729" y="531124"/>
                </a:lnTo>
                <a:lnTo>
                  <a:pt x="1732640" y="534752"/>
                </a:lnTo>
                <a:lnTo>
                  <a:pt x="1733095" y="538152"/>
                </a:lnTo>
                <a:lnTo>
                  <a:pt x="1733550" y="542006"/>
                </a:lnTo>
                <a:lnTo>
                  <a:pt x="1733550" y="545860"/>
                </a:lnTo>
                <a:lnTo>
                  <a:pt x="1733550" y="1132128"/>
                </a:lnTo>
                <a:lnTo>
                  <a:pt x="1733550" y="1135982"/>
                </a:lnTo>
                <a:lnTo>
                  <a:pt x="1733095" y="1139836"/>
                </a:lnTo>
                <a:lnTo>
                  <a:pt x="1732640" y="1143463"/>
                </a:lnTo>
                <a:lnTo>
                  <a:pt x="1731729" y="1146864"/>
                </a:lnTo>
                <a:lnTo>
                  <a:pt x="1730591" y="1150038"/>
                </a:lnTo>
                <a:lnTo>
                  <a:pt x="1729453" y="1153438"/>
                </a:lnTo>
                <a:lnTo>
                  <a:pt x="1727860" y="1156159"/>
                </a:lnTo>
                <a:lnTo>
                  <a:pt x="1726039" y="1158879"/>
                </a:lnTo>
                <a:lnTo>
                  <a:pt x="1724218" y="1161373"/>
                </a:lnTo>
                <a:lnTo>
                  <a:pt x="1722170" y="1163414"/>
                </a:lnTo>
                <a:lnTo>
                  <a:pt x="1720349" y="1165454"/>
                </a:lnTo>
                <a:lnTo>
                  <a:pt x="1718073" y="1167041"/>
                </a:lnTo>
                <a:lnTo>
                  <a:pt x="1715797" y="1168174"/>
                </a:lnTo>
                <a:lnTo>
                  <a:pt x="1713065" y="1169308"/>
                </a:lnTo>
                <a:lnTo>
                  <a:pt x="1710561" y="1169761"/>
                </a:lnTo>
                <a:lnTo>
                  <a:pt x="1707830" y="1169988"/>
                </a:lnTo>
                <a:lnTo>
                  <a:pt x="1633857" y="1169988"/>
                </a:lnTo>
                <a:lnTo>
                  <a:pt x="1631353" y="1169761"/>
                </a:lnTo>
                <a:lnTo>
                  <a:pt x="1628850" y="1169308"/>
                </a:lnTo>
                <a:lnTo>
                  <a:pt x="1626346" y="1168174"/>
                </a:lnTo>
                <a:lnTo>
                  <a:pt x="1624070" y="1167041"/>
                </a:lnTo>
                <a:lnTo>
                  <a:pt x="1621794" y="1165454"/>
                </a:lnTo>
                <a:lnTo>
                  <a:pt x="1619518" y="1163414"/>
                </a:lnTo>
                <a:lnTo>
                  <a:pt x="1617469" y="1161373"/>
                </a:lnTo>
                <a:lnTo>
                  <a:pt x="1615648" y="1158879"/>
                </a:lnTo>
                <a:lnTo>
                  <a:pt x="1614055" y="1156159"/>
                </a:lnTo>
                <a:lnTo>
                  <a:pt x="1612689" y="1153438"/>
                </a:lnTo>
                <a:lnTo>
                  <a:pt x="1611324" y="1150038"/>
                </a:lnTo>
                <a:lnTo>
                  <a:pt x="1610186" y="1146864"/>
                </a:lnTo>
                <a:lnTo>
                  <a:pt x="1609275" y="1143463"/>
                </a:lnTo>
                <a:lnTo>
                  <a:pt x="1608820" y="1139836"/>
                </a:lnTo>
                <a:lnTo>
                  <a:pt x="1608365" y="1135982"/>
                </a:lnTo>
                <a:lnTo>
                  <a:pt x="1608137" y="1132128"/>
                </a:lnTo>
                <a:lnTo>
                  <a:pt x="1608137" y="545860"/>
                </a:lnTo>
                <a:lnTo>
                  <a:pt x="1608365" y="542006"/>
                </a:lnTo>
                <a:lnTo>
                  <a:pt x="1608820" y="538152"/>
                </a:lnTo>
                <a:lnTo>
                  <a:pt x="1609275" y="534752"/>
                </a:lnTo>
                <a:lnTo>
                  <a:pt x="1610186" y="531124"/>
                </a:lnTo>
                <a:lnTo>
                  <a:pt x="1611324" y="527950"/>
                </a:lnTo>
                <a:lnTo>
                  <a:pt x="1612689" y="524550"/>
                </a:lnTo>
                <a:lnTo>
                  <a:pt x="1614055" y="521829"/>
                </a:lnTo>
                <a:lnTo>
                  <a:pt x="1615648" y="519109"/>
                </a:lnTo>
                <a:lnTo>
                  <a:pt x="1617469" y="516842"/>
                </a:lnTo>
                <a:lnTo>
                  <a:pt x="1619518" y="514575"/>
                </a:lnTo>
                <a:lnTo>
                  <a:pt x="1621794" y="512534"/>
                </a:lnTo>
                <a:lnTo>
                  <a:pt x="1624070" y="510947"/>
                </a:lnTo>
                <a:lnTo>
                  <a:pt x="1626346" y="509814"/>
                </a:lnTo>
                <a:lnTo>
                  <a:pt x="1628850" y="508680"/>
                </a:lnTo>
                <a:lnTo>
                  <a:pt x="1631353" y="508227"/>
                </a:lnTo>
                <a:lnTo>
                  <a:pt x="1633857" y="508000"/>
                </a:lnTo>
                <a:close/>
                <a:moveTo>
                  <a:pt x="1501548" y="319088"/>
                </a:moveTo>
                <a:lnTo>
                  <a:pt x="1733323" y="319088"/>
                </a:lnTo>
                <a:lnTo>
                  <a:pt x="1733323" y="319316"/>
                </a:lnTo>
                <a:lnTo>
                  <a:pt x="1733550" y="319316"/>
                </a:lnTo>
                <a:lnTo>
                  <a:pt x="1733550" y="464215"/>
                </a:lnTo>
                <a:lnTo>
                  <a:pt x="1637620" y="464215"/>
                </a:lnTo>
                <a:lnTo>
                  <a:pt x="1637620" y="418038"/>
                </a:lnTo>
                <a:lnTo>
                  <a:pt x="1318759" y="617303"/>
                </a:lnTo>
                <a:lnTo>
                  <a:pt x="1250723" y="574766"/>
                </a:lnTo>
                <a:lnTo>
                  <a:pt x="1253444" y="573174"/>
                </a:lnTo>
                <a:lnTo>
                  <a:pt x="1146628" y="506525"/>
                </a:lnTo>
                <a:lnTo>
                  <a:pt x="844096" y="695326"/>
                </a:lnTo>
                <a:lnTo>
                  <a:pt x="776287" y="653016"/>
                </a:lnTo>
                <a:lnTo>
                  <a:pt x="1147082" y="421450"/>
                </a:lnTo>
                <a:lnTo>
                  <a:pt x="1215118" y="463533"/>
                </a:lnTo>
                <a:lnTo>
                  <a:pt x="1214437" y="464215"/>
                </a:lnTo>
                <a:lnTo>
                  <a:pt x="1321253" y="530637"/>
                </a:lnTo>
                <a:lnTo>
                  <a:pt x="1564368" y="379141"/>
                </a:lnTo>
                <a:lnTo>
                  <a:pt x="1501548" y="379141"/>
                </a:lnTo>
                <a:lnTo>
                  <a:pt x="1501548" y="319088"/>
                </a:lnTo>
                <a:close/>
                <a:moveTo>
                  <a:pt x="229507" y="91395"/>
                </a:moveTo>
                <a:lnTo>
                  <a:pt x="225651" y="91621"/>
                </a:lnTo>
                <a:lnTo>
                  <a:pt x="221796" y="91848"/>
                </a:lnTo>
                <a:lnTo>
                  <a:pt x="218394" y="92075"/>
                </a:lnTo>
                <a:lnTo>
                  <a:pt x="214539" y="92755"/>
                </a:lnTo>
                <a:lnTo>
                  <a:pt x="210910" y="93662"/>
                </a:lnTo>
                <a:lnTo>
                  <a:pt x="207509" y="94570"/>
                </a:lnTo>
                <a:lnTo>
                  <a:pt x="204107" y="95704"/>
                </a:lnTo>
                <a:lnTo>
                  <a:pt x="200705" y="96837"/>
                </a:lnTo>
                <a:lnTo>
                  <a:pt x="197303" y="98198"/>
                </a:lnTo>
                <a:lnTo>
                  <a:pt x="194355" y="99559"/>
                </a:lnTo>
                <a:lnTo>
                  <a:pt x="191407" y="101373"/>
                </a:lnTo>
                <a:lnTo>
                  <a:pt x="188232" y="103187"/>
                </a:lnTo>
                <a:lnTo>
                  <a:pt x="185284" y="105002"/>
                </a:lnTo>
                <a:lnTo>
                  <a:pt x="182562" y="107270"/>
                </a:lnTo>
                <a:lnTo>
                  <a:pt x="179614" y="109311"/>
                </a:lnTo>
                <a:lnTo>
                  <a:pt x="177119" y="111579"/>
                </a:lnTo>
                <a:lnTo>
                  <a:pt x="174851" y="114073"/>
                </a:lnTo>
                <a:lnTo>
                  <a:pt x="172357" y="116568"/>
                </a:lnTo>
                <a:lnTo>
                  <a:pt x="170316" y="119062"/>
                </a:lnTo>
                <a:lnTo>
                  <a:pt x="168275" y="121784"/>
                </a:lnTo>
                <a:lnTo>
                  <a:pt x="166460" y="124505"/>
                </a:lnTo>
                <a:lnTo>
                  <a:pt x="164646" y="127454"/>
                </a:lnTo>
                <a:lnTo>
                  <a:pt x="162832" y="130402"/>
                </a:lnTo>
                <a:lnTo>
                  <a:pt x="161471" y="133350"/>
                </a:lnTo>
                <a:lnTo>
                  <a:pt x="160110" y="136525"/>
                </a:lnTo>
                <a:lnTo>
                  <a:pt x="158976" y="139700"/>
                </a:lnTo>
                <a:lnTo>
                  <a:pt x="158069" y="143102"/>
                </a:lnTo>
                <a:lnTo>
                  <a:pt x="156935" y="146277"/>
                </a:lnTo>
                <a:lnTo>
                  <a:pt x="156482" y="149679"/>
                </a:lnTo>
                <a:lnTo>
                  <a:pt x="156028" y="153080"/>
                </a:lnTo>
                <a:lnTo>
                  <a:pt x="155801" y="156709"/>
                </a:lnTo>
                <a:lnTo>
                  <a:pt x="155801" y="160111"/>
                </a:lnTo>
                <a:lnTo>
                  <a:pt x="155801" y="1330098"/>
                </a:lnTo>
                <a:lnTo>
                  <a:pt x="155801" y="1333500"/>
                </a:lnTo>
                <a:lnTo>
                  <a:pt x="156028" y="1337129"/>
                </a:lnTo>
                <a:lnTo>
                  <a:pt x="156482" y="1340531"/>
                </a:lnTo>
                <a:lnTo>
                  <a:pt x="156935" y="1343932"/>
                </a:lnTo>
                <a:lnTo>
                  <a:pt x="158069" y="1347561"/>
                </a:lnTo>
                <a:lnTo>
                  <a:pt x="158976" y="1350509"/>
                </a:lnTo>
                <a:lnTo>
                  <a:pt x="160110" y="1353684"/>
                </a:lnTo>
                <a:lnTo>
                  <a:pt x="161471" y="1357086"/>
                </a:lnTo>
                <a:lnTo>
                  <a:pt x="162832" y="1360034"/>
                </a:lnTo>
                <a:lnTo>
                  <a:pt x="164646" y="1362756"/>
                </a:lnTo>
                <a:lnTo>
                  <a:pt x="166460" y="1365931"/>
                </a:lnTo>
                <a:lnTo>
                  <a:pt x="168275" y="1368652"/>
                </a:lnTo>
                <a:lnTo>
                  <a:pt x="170316" y="1371373"/>
                </a:lnTo>
                <a:lnTo>
                  <a:pt x="172357" y="1373868"/>
                </a:lnTo>
                <a:lnTo>
                  <a:pt x="174851" y="1376590"/>
                </a:lnTo>
                <a:lnTo>
                  <a:pt x="177119" y="1378857"/>
                </a:lnTo>
                <a:lnTo>
                  <a:pt x="179614" y="1381125"/>
                </a:lnTo>
                <a:lnTo>
                  <a:pt x="182562" y="1383393"/>
                </a:lnTo>
                <a:lnTo>
                  <a:pt x="185284" y="1385207"/>
                </a:lnTo>
                <a:lnTo>
                  <a:pt x="188232" y="1387248"/>
                </a:lnTo>
                <a:lnTo>
                  <a:pt x="191407" y="1389063"/>
                </a:lnTo>
                <a:lnTo>
                  <a:pt x="194355" y="1390650"/>
                </a:lnTo>
                <a:lnTo>
                  <a:pt x="197303" y="1392238"/>
                </a:lnTo>
                <a:lnTo>
                  <a:pt x="200705" y="1393598"/>
                </a:lnTo>
                <a:lnTo>
                  <a:pt x="204107" y="1394959"/>
                </a:lnTo>
                <a:lnTo>
                  <a:pt x="207509" y="1395866"/>
                </a:lnTo>
                <a:lnTo>
                  <a:pt x="210910" y="1397000"/>
                </a:lnTo>
                <a:lnTo>
                  <a:pt x="214539" y="1397681"/>
                </a:lnTo>
                <a:lnTo>
                  <a:pt x="218394" y="1398134"/>
                </a:lnTo>
                <a:lnTo>
                  <a:pt x="221796" y="1398588"/>
                </a:lnTo>
                <a:lnTo>
                  <a:pt x="225651" y="1399041"/>
                </a:lnTo>
                <a:lnTo>
                  <a:pt x="229507" y="1399041"/>
                </a:lnTo>
                <a:lnTo>
                  <a:pt x="2280330" y="1399041"/>
                </a:lnTo>
                <a:lnTo>
                  <a:pt x="2284186" y="1399041"/>
                </a:lnTo>
                <a:lnTo>
                  <a:pt x="2288041" y="1398588"/>
                </a:lnTo>
                <a:lnTo>
                  <a:pt x="2291670" y="1398134"/>
                </a:lnTo>
                <a:lnTo>
                  <a:pt x="2295298" y="1397681"/>
                </a:lnTo>
                <a:lnTo>
                  <a:pt x="2299154" y="1397000"/>
                </a:lnTo>
                <a:lnTo>
                  <a:pt x="2302555" y="1395866"/>
                </a:lnTo>
                <a:lnTo>
                  <a:pt x="2305957" y="1394959"/>
                </a:lnTo>
                <a:lnTo>
                  <a:pt x="2309359" y="1393598"/>
                </a:lnTo>
                <a:lnTo>
                  <a:pt x="2312534" y="1392238"/>
                </a:lnTo>
                <a:lnTo>
                  <a:pt x="2315709" y="1390650"/>
                </a:lnTo>
                <a:lnTo>
                  <a:pt x="2318884" y="1389063"/>
                </a:lnTo>
                <a:lnTo>
                  <a:pt x="2321832" y="1387248"/>
                </a:lnTo>
                <a:lnTo>
                  <a:pt x="2324780" y="1385207"/>
                </a:lnTo>
                <a:lnTo>
                  <a:pt x="2327502" y="1383393"/>
                </a:lnTo>
                <a:lnTo>
                  <a:pt x="2330223" y="1381125"/>
                </a:lnTo>
                <a:lnTo>
                  <a:pt x="2332945" y="1378857"/>
                </a:lnTo>
                <a:lnTo>
                  <a:pt x="2335213" y="1376590"/>
                </a:lnTo>
                <a:lnTo>
                  <a:pt x="2337707" y="1373868"/>
                </a:lnTo>
                <a:lnTo>
                  <a:pt x="2339748" y="1371373"/>
                </a:lnTo>
                <a:lnTo>
                  <a:pt x="2341789" y="1368652"/>
                </a:lnTo>
                <a:lnTo>
                  <a:pt x="2343830" y="1365931"/>
                </a:lnTo>
                <a:lnTo>
                  <a:pt x="2345418" y="1362756"/>
                </a:lnTo>
                <a:lnTo>
                  <a:pt x="2347232" y="1360034"/>
                </a:lnTo>
                <a:lnTo>
                  <a:pt x="2348593" y="1357086"/>
                </a:lnTo>
                <a:lnTo>
                  <a:pt x="2350180" y="1353684"/>
                </a:lnTo>
                <a:lnTo>
                  <a:pt x="2351088" y="1350509"/>
                </a:lnTo>
                <a:lnTo>
                  <a:pt x="2351995" y="1347561"/>
                </a:lnTo>
                <a:lnTo>
                  <a:pt x="2352902" y="1343932"/>
                </a:lnTo>
                <a:lnTo>
                  <a:pt x="2353582" y="1340531"/>
                </a:lnTo>
                <a:lnTo>
                  <a:pt x="2354036" y="1337129"/>
                </a:lnTo>
                <a:lnTo>
                  <a:pt x="2354263" y="1333500"/>
                </a:lnTo>
                <a:lnTo>
                  <a:pt x="2354263" y="1330098"/>
                </a:lnTo>
                <a:lnTo>
                  <a:pt x="2354263" y="160111"/>
                </a:lnTo>
                <a:lnTo>
                  <a:pt x="2354263" y="156709"/>
                </a:lnTo>
                <a:lnTo>
                  <a:pt x="2354036" y="153080"/>
                </a:lnTo>
                <a:lnTo>
                  <a:pt x="2353582" y="149679"/>
                </a:lnTo>
                <a:lnTo>
                  <a:pt x="2352902" y="146277"/>
                </a:lnTo>
                <a:lnTo>
                  <a:pt x="2351995" y="143102"/>
                </a:lnTo>
                <a:lnTo>
                  <a:pt x="2351088" y="139700"/>
                </a:lnTo>
                <a:lnTo>
                  <a:pt x="2350180" y="136525"/>
                </a:lnTo>
                <a:lnTo>
                  <a:pt x="2348593" y="133350"/>
                </a:lnTo>
                <a:lnTo>
                  <a:pt x="2347232" y="130402"/>
                </a:lnTo>
                <a:lnTo>
                  <a:pt x="2345418" y="127454"/>
                </a:lnTo>
                <a:lnTo>
                  <a:pt x="2343830" y="124505"/>
                </a:lnTo>
                <a:lnTo>
                  <a:pt x="2341789" y="121784"/>
                </a:lnTo>
                <a:lnTo>
                  <a:pt x="2339748" y="119062"/>
                </a:lnTo>
                <a:lnTo>
                  <a:pt x="2337707" y="116568"/>
                </a:lnTo>
                <a:lnTo>
                  <a:pt x="2335213" y="114073"/>
                </a:lnTo>
                <a:lnTo>
                  <a:pt x="2332945" y="111579"/>
                </a:lnTo>
                <a:lnTo>
                  <a:pt x="2330223" y="109311"/>
                </a:lnTo>
                <a:lnTo>
                  <a:pt x="2327502" y="107270"/>
                </a:lnTo>
                <a:lnTo>
                  <a:pt x="2324780" y="105002"/>
                </a:lnTo>
                <a:lnTo>
                  <a:pt x="2321832" y="103187"/>
                </a:lnTo>
                <a:lnTo>
                  <a:pt x="2318884" y="101373"/>
                </a:lnTo>
                <a:lnTo>
                  <a:pt x="2315709" y="99559"/>
                </a:lnTo>
                <a:lnTo>
                  <a:pt x="2312534" y="98198"/>
                </a:lnTo>
                <a:lnTo>
                  <a:pt x="2309359" y="96837"/>
                </a:lnTo>
                <a:lnTo>
                  <a:pt x="2305957" y="95704"/>
                </a:lnTo>
                <a:lnTo>
                  <a:pt x="2302555" y="94570"/>
                </a:lnTo>
                <a:lnTo>
                  <a:pt x="2299154" y="93662"/>
                </a:lnTo>
                <a:lnTo>
                  <a:pt x="2295298" y="92755"/>
                </a:lnTo>
                <a:lnTo>
                  <a:pt x="2291670" y="92075"/>
                </a:lnTo>
                <a:lnTo>
                  <a:pt x="2288041" y="91848"/>
                </a:lnTo>
                <a:lnTo>
                  <a:pt x="2284186" y="91621"/>
                </a:lnTo>
                <a:lnTo>
                  <a:pt x="2280330" y="91395"/>
                </a:lnTo>
                <a:lnTo>
                  <a:pt x="229507" y="91395"/>
                </a:lnTo>
                <a:close/>
                <a:moveTo>
                  <a:pt x="81642" y="0"/>
                </a:moveTo>
                <a:lnTo>
                  <a:pt x="86178" y="0"/>
                </a:lnTo>
                <a:lnTo>
                  <a:pt x="2424113" y="0"/>
                </a:lnTo>
                <a:lnTo>
                  <a:pt x="2428648" y="0"/>
                </a:lnTo>
                <a:lnTo>
                  <a:pt x="2432730" y="227"/>
                </a:lnTo>
                <a:lnTo>
                  <a:pt x="2436813" y="680"/>
                </a:lnTo>
                <a:lnTo>
                  <a:pt x="2441122" y="1361"/>
                </a:lnTo>
                <a:lnTo>
                  <a:pt x="2445204" y="2268"/>
                </a:lnTo>
                <a:lnTo>
                  <a:pt x="2449286" y="3402"/>
                </a:lnTo>
                <a:lnTo>
                  <a:pt x="2452914" y="4536"/>
                </a:lnTo>
                <a:lnTo>
                  <a:pt x="2456770" y="5896"/>
                </a:lnTo>
                <a:lnTo>
                  <a:pt x="2460625" y="7484"/>
                </a:lnTo>
                <a:lnTo>
                  <a:pt x="2464480" y="9298"/>
                </a:lnTo>
                <a:lnTo>
                  <a:pt x="2467882" y="11339"/>
                </a:lnTo>
                <a:lnTo>
                  <a:pt x="2471284" y="13380"/>
                </a:lnTo>
                <a:lnTo>
                  <a:pt x="2474459" y="15421"/>
                </a:lnTo>
                <a:lnTo>
                  <a:pt x="2477861" y="17916"/>
                </a:lnTo>
                <a:lnTo>
                  <a:pt x="2480809" y="20184"/>
                </a:lnTo>
                <a:lnTo>
                  <a:pt x="2483757" y="22905"/>
                </a:lnTo>
                <a:lnTo>
                  <a:pt x="2486479" y="25400"/>
                </a:lnTo>
                <a:lnTo>
                  <a:pt x="2489200" y="28348"/>
                </a:lnTo>
                <a:lnTo>
                  <a:pt x="2491695" y="31296"/>
                </a:lnTo>
                <a:lnTo>
                  <a:pt x="2493963" y="34471"/>
                </a:lnTo>
                <a:lnTo>
                  <a:pt x="2496230" y="37646"/>
                </a:lnTo>
                <a:lnTo>
                  <a:pt x="2498272" y="40821"/>
                </a:lnTo>
                <a:lnTo>
                  <a:pt x="2499859" y="44450"/>
                </a:lnTo>
                <a:lnTo>
                  <a:pt x="2501673" y="47625"/>
                </a:lnTo>
                <a:lnTo>
                  <a:pt x="2503261" y="51480"/>
                </a:lnTo>
                <a:lnTo>
                  <a:pt x="2504395" y="54882"/>
                </a:lnTo>
                <a:lnTo>
                  <a:pt x="2505755" y="58737"/>
                </a:lnTo>
                <a:lnTo>
                  <a:pt x="2506663" y="62593"/>
                </a:lnTo>
                <a:lnTo>
                  <a:pt x="2507343" y="66221"/>
                </a:lnTo>
                <a:lnTo>
                  <a:pt x="2508023" y="70304"/>
                </a:lnTo>
                <a:lnTo>
                  <a:pt x="2508250" y="74159"/>
                </a:lnTo>
                <a:lnTo>
                  <a:pt x="2508250" y="78241"/>
                </a:lnTo>
                <a:lnTo>
                  <a:pt x="2508250" y="1411968"/>
                </a:lnTo>
                <a:lnTo>
                  <a:pt x="2508250" y="1416050"/>
                </a:lnTo>
                <a:lnTo>
                  <a:pt x="2508023" y="1420132"/>
                </a:lnTo>
                <a:lnTo>
                  <a:pt x="2507343" y="1423988"/>
                </a:lnTo>
                <a:lnTo>
                  <a:pt x="2506663" y="1427616"/>
                </a:lnTo>
                <a:lnTo>
                  <a:pt x="2505755" y="1431472"/>
                </a:lnTo>
                <a:lnTo>
                  <a:pt x="2504395" y="1435327"/>
                </a:lnTo>
                <a:lnTo>
                  <a:pt x="2503261" y="1439182"/>
                </a:lnTo>
                <a:lnTo>
                  <a:pt x="2501673" y="1442584"/>
                </a:lnTo>
                <a:lnTo>
                  <a:pt x="2499859" y="1446213"/>
                </a:lnTo>
                <a:lnTo>
                  <a:pt x="2498272" y="1449388"/>
                </a:lnTo>
                <a:lnTo>
                  <a:pt x="2496230" y="1452790"/>
                </a:lnTo>
                <a:lnTo>
                  <a:pt x="2493963" y="1455965"/>
                </a:lnTo>
                <a:lnTo>
                  <a:pt x="2491695" y="1458913"/>
                </a:lnTo>
                <a:lnTo>
                  <a:pt x="2489200" y="1462088"/>
                </a:lnTo>
                <a:lnTo>
                  <a:pt x="2486479" y="1464809"/>
                </a:lnTo>
                <a:lnTo>
                  <a:pt x="2483757" y="1467531"/>
                </a:lnTo>
                <a:lnTo>
                  <a:pt x="2480809" y="1470025"/>
                </a:lnTo>
                <a:lnTo>
                  <a:pt x="2477861" y="1472747"/>
                </a:lnTo>
                <a:lnTo>
                  <a:pt x="2474459" y="1475015"/>
                </a:lnTo>
                <a:lnTo>
                  <a:pt x="2471284" y="1477282"/>
                </a:lnTo>
                <a:lnTo>
                  <a:pt x="2467882" y="1479097"/>
                </a:lnTo>
                <a:lnTo>
                  <a:pt x="2464480" y="1480911"/>
                </a:lnTo>
                <a:lnTo>
                  <a:pt x="2460625" y="1482725"/>
                </a:lnTo>
                <a:lnTo>
                  <a:pt x="2456770" y="1484313"/>
                </a:lnTo>
                <a:lnTo>
                  <a:pt x="2452914" y="1485674"/>
                </a:lnTo>
                <a:lnTo>
                  <a:pt x="2449286" y="1487034"/>
                </a:lnTo>
                <a:lnTo>
                  <a:pt x="2445204" y="1487941"/>
                </a:lnTo>
                <a:lnTo>
                  <a:pt x="2441122" y="1488849"/>
                </a:lnTo>
                <a:lnTo>
                  <a:pt x="2436813" y="1489529"/>
                </a:lnTo>
                <a:lnTo>
                  <a:pt x="2432730" y="1489982"/>
                </a:lnTo>
                <a:lnTo>
                  <a:pt x="2428648" y="1490209"/>
                </a:lnTo>
                <a:lnTo>
                  <a:pt x="2424113" y="1490663"/>
                </a:lnTo>
                <a:lnTo>
                  <a:pt x="86178" y="1490663"/>
                </a:lnTo>
                <a:lnTo>
                  <a:pt x="81642" y="1490209"/>
                </a:lnTo>
                <a:lnTo>
                  <a:pt x="77333" y="1489982"/>
                </a:lnTo>
                <a:lnTo>
                  <a:pt x="73251" y="1489529"/>
                </a:lnTo>
                <a:lnTo>
                  <a:pt x="68942" y="1488849"/>
                </a:lnTo>
                <a:lnTo>
                  <a:pt x="64860" y="1487941"/>
                </a:lnTo>
                <a:lnTo>
                  <a:pt x="60778" y="1487034"/>
                </a:lnTo>
                <a:lnTo>
                  <a:pt x="57150" y="1485674"/>
                </a:lnTo>
                <a:lnTo>
                  <a:pt x="53294" y="1484313"/>
                </a:lnTo>
                <a:lnTo>
                  <a:pt x="49439" y="1482725"/>
                </a:lnTo>
                <a:lnTo>
                  <a:pt x="45810" y="1480911"/>
                </a:lnTo>
                <a:lnTo>
                  <a:pt x="42182" y="1479097"/>
                </a:lnTo>
                <a:lnTo>
                  <a:pt x="39007" y="1477282"/>
                </a:lnTo>
                <a:lnTo>
                  <a:pt x="35605" y="1475015"/>
                </a:lnTo>
                <a:lnTo>
                  <a:pt x="32430" y="1472747"/>
                </a:lnTo>
                <a:lnTo>
                  <a:pt x="29255" y="1470025"/>
                </a:lnTo>
                <a:lnTo>
                  <a:pt x="26307" y="1467531"/>
                </a:lnTo>
                <a:lnTo>
                  <a:pt x="23585" y="1464809"/>
                </a:lnTo>
                <a:lnTo>
                  <a:pt x="21091" y="1462088"/>
                </a:lnTo>
                <a:lnTo>
                  <a:pt x="18596" y="1458913"/>
                </a:lnTo>
                <a:lnTo>
                  <a:pt x="16101" y="1455965"/>
                </a:lnTo>
                <a:lnTo>
                  <a:pt x="13833" y="1452790"/>
                </a:lnTo>
                <a:lnTo>
                  <a:pt x="12019" y="1449388"/>
                </a:lnTo>
                <a:lnTo>
                  <a:pt x="9978" y="1446213"/>
                </a:lnTo>
                <a:lnTo>
                  <a:pt x="8391" y="1442584"/>
                </a:lnTo>
                <a:lnTo>
                  <a:pt x="6803" y="1439182"/>
                </a:lnTo>
                <a:lnTo>
                  <a:pt x="5442" y="1435327"/>
                </a:lnTo>
                <a:lnTo>
                  <a:pt x="4308" y="1431472"/>
                </a:lnTo>
                <a:lnTo>
                  <a:pt x="3401" y="1427616"/>
                </a:lnTo>
                <a:lnTo>
                  <a:pt x="2494" y="1423988"/>
                </a:lnTo>
                <a:lnTo>
                  <a:pt x="2041" y="1420132"/>
                </a:lnTo>
                <a:lnTo>
                  <a:pt x="1814" y="1416050"/>
                </a:lnTo>
                <a:lnTo>
                  <a:pt x="1587" y="1411968"/>
                </a:lnTo>
                <a:lnTo>
                  <a:pt x="1587" y="78241"/>
                </a:lnTo>
                <a:lnTo>
                  <a:pt x="1814" y="74159"/>
                </a:lnTo>
                <a:lnTo>
                  <a:pt x="2041" y="70304"/>
                </a:lnTo>
                <a:lnTo>
                  <a:pt x="2494" y="66221"/>
                </a:lnTo>
                <a:lnTo>
                  <a:pt x="3401" y="62593"/>
                </a:lnTo>
                <a:lnTo>
                  <a:pt x="4308" y="58737"/>
                </a:lnTo>
                <a:lnTo>
                  <a:pt x="5442" y="54882"/>
                </a:lnTo>
                <a:lnTo>
                  <a:pt x="6803" y="51480"/>
                </a:lnTo>
                <a:lnTo>
                  <a:pt x="8391" y="47625"/>
                </a:lnTo>
                <a:lnTo>
                  <a:pt x="9978" y="44450"/>
                </a:lnTo>
                <a:lnTo>
                  <a:pt x="12019" y="40821"/>
                </a:lnTo>
                <a:lnTo>
                  <a:pt x="13833" y="37646"/>
                </a:lnTo>
                <a:lnTo>
                  <a:pt x="16101" y="34471"/>
                </a:lnTo>
                <a:lnTo>
                  <a:pt x="18596" y="31296"/>
                </a:lnTo>
                <a:lnTo>
                  <a:pt x="21091" y="28348"/>
                </a:lnTo>
                <a:lnTo>
                  <a:pt x="23585" y="25400"/>
                </a:lnTo>
                <a:lnTo>
                  <a:pt x="26307" y="22905"/>
                </a:lnTo>
                <a:lnTo>
                  <a:pt x="29255" y="20184"/>
                </a:lnTo>
                <a:lnTo>
                  <a:pt x="32430" y="17916"/>
                </a:lnTo>
                <a:lnTo>
                  <a:pt x="35605" y="15421"/>
                </a:lnTo>
                <a:lnTo>
                  <a:pt x="39007" y="13380"/>
                </a:lnTo>
                <a:lnTo>
                  <a:pt x="42182" y="11339"/>
                </a:lnTo>
                <a:lnTo>
                  <a:pt x="45810" y="9298"/>
                </a:lnTo>
                <a:lnTo>
                  <a:pt x="49439" y="7484"/>
                </a:lnTo>
                <a:lnTo>
                  <a:pt x="53294" y="5896"/>
                </a:lnTo>
                <a:lnTo>
                  <a:pt x="57150" y="4536"/>
                </a:lnTo>
                <a:lnTo>
                  <a:pt x="60778" y="3402"/>
                </a:lnTo>
                <a:lnTo>
                  <a:pt x="64860" y="2268"/>
                </a:lnTo>
                <a:lnTo>
                  <a:pt x="68942" y="1361"/>
                </a:lnTo>
                <a:lnTo>
                  <a:pt x="73251" y="680"/>
                </a:lnTo>
                <a:lnTo>
                  <a:pt x="77333" y="227"/>
                </a:lnTo>
                <a:lnTo>
                  <a:pt x="81642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15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全字库正楷体" panose="02010604000101010101" pitchFamily="2" charset="-122"/>
            </a:endParaRPr>
          </a:p>
        </p:txBody>
      </p:sp>
      <p:sp>
        <p:nvSpPr>
          <p:cNvPr id="19" name="MH_Other_10"/>
          <p:cNvSpPr/>
          <p:nvPr>
            <p:custDataLst>
              <p:tags r:id="rId2"/>
            </p:custDataLst>
          </p:nvPr>
        </p:nvSpPr>
        <p:spPr>
          <a:xfrm>
            <a:off x="2683071" y="1694082"/>
            <a:ext cx="270510" cy="367665"/>
          </a:xfrm>
          <a:custGeom>
            <a:avLst/>
            <a:gdLst/>
            <a:ahLst/>
            <a:cxnLst/>
            <a:rect l="l" t="t" r="r" b="b"/>
            <a:pathLst>
              <a:path w="1674290" h="2018114">
                <a:moveTo>
                  <a:pt x="307141" y="691642"/>
                </a:moveTo>
                <a:lnTo>
                  <a:pt x="1378912" y="691642"/>
                </a:lnTo>
                <a:lnTo>
                  <a:pt x="1369387" y="1458335"/>
                </a:lnTo>
                <a:cubicBezTo>
                  <a:pt x="1369387" y="1541769"/>
                  <a:pt x="1301750" y="1609406"/>
                  <a:pt x="1218316" y="1609406"/>
                </a:cubicBezTo>
                <a:lnTo>
                  <a:pt x="1158892" y="1609406"/>
                </a:lnTo>
                <a:lnTo>
                  <a:pt x="1158892" y="1898352"/>
                </a:lnTo>
                <a:cubicBezTo>
                  <a:pt x="1158892" y="1964495"/>
                  <a:pt x="1105273" y="2018114"/>
                  <a:pt x="1039130" y="2018114"/>
                </a:cubicBezTo>
                <a:cubicBezTo>
                  <a:pt x="972987" y="2018114"/>
                  <a:pt x="919368" y="1964495"/>
                  <a:pt x="919368" y="1898352"/>
                </a:cubicBezTo>
                <a:lnTo>
                  <a:pt x="919368" y="1609406"/>
                </a:lnTo>
                <a:lnTo>
                  <a:pt x="765901" y="1609406"/>
                </a:lnTo>
                <a:lnTo>
                  <a:pt x="765901" y="1898351"/>
                </a:lnTo>
                <a:cubicBezTo>
                  <a:pt x="765901" y="1964494"/>
                  <a:pt x="712282" y="2018113"/>
                  <a:pt x="646139" y="2018113"/>
                </a:cubicBezTo>
                <a:cubicBezTo>
                  <a:pt x="579996" y="2018113"/>
                  <a:pt x="526377" y="1964494"/>
                  <a:pt x="526377" y="1898351"/>
                </a:cubicBezTo>
                <a:lnTo>
                  <a:pt x="526377" y="1609406"/>
                </a:lnTo>
                <a:lnTo>
                  <a:pt x="458213" y="1609406"/>
                </a:lnTo>
                <a:cubicBezTo>
                  <a:pt x="374779" y="1609406"/>
                  <a:pt x="307141" y="1541769"/>
                  <a:pt x="307141" y="1458335"/>
                </a:cubicBezTo>
                <a:lnTo>
                  <a:pt x="307141" y="1156202"/>
                </a:lnTo>
                <a:lnTo>
                  <a:pt x="307141" y="854070"/>
                </a:lnTo>
                <a:close/>
                <a:moveTo>
                  <a:pt x="1554528" y="683951"/>
                </a:moveTo>
                <a:cubicBezTo>
                  <a:pt x="1620671" y="683951"/>
                  <a:pt x="1674290" y="737570"/>
                  <a:pt x="1674290" y="803713"/>
                </a:cubicBezTo>
                <a:lnTo>
                  <a:pt x="1674290" y="1299148"/>
                </a:lnTo>
                <a:cubicBezTo>
                  <a:pt x="1674290" y="1365291"/>
                  <a:pt x="1620671" y="1418910"/>
                  <a:pt x="1554528" y="1418910"/>
                </a:cubicBezTo>
                <a:cubicBezTo>
                  <a:pt x="1488385" y="1418910"/>
                  <a:pt x="1434766" y="1365291"/>
                  <a:pt x="1434766" y="1299148"/>
                </a:cubicBezTo>
                <a:lnTo>
                  <a:pt x="1434766" y="803713"/>
                </a:lnTo>
                <a:cubicBezTo>
                  <a:pt x="1434766" y="737570"/>
                  <a:pt x="1488385" y="683951"/>
                  <a:pt x="1554528" y="683951"/>
                </a:cubicBezTo>
                <a:close/>
                <a:moveTo>
                  <a:pt x="119762" y="683950"/>
                </a:moveTo>
                <a:cubicBezTo>
                  <a:pt x="185905" y="683950"/>
                  <a:pt x="239524" y="737569"/>
                  <a:pt x="239524" y="803712"/>
                </a:cubicBezTo>
                <a:lnTo>
                  <a:pt x="239524" y="1299147"/>
                </a:lnTo>
                <a:cubicBezTo>
                  <a:pt x="239524" y="1365290"/>
                  <a:pt x="185905" y="1418909"/>
                  <a:pt x="119762" y="1418909"/>
                </a:cubicBezTo>
                <a:cubicBezTo>
                  <a:pt x="53619" y="1418909"/>
                  <a:pt x="0" y="1365290"/>
                  <a:pt x="0" y="1299147"/>
                </a:cubicBezTo>
                <a:lnTo>
                  <a:pt x="0" y="803712"/>
                </a:lnTo>
                <a:cubicBezTo>
                  <a:pt x="0" y="737569"/>
                  <a:pt x="53619" y="683950"/>
                  <a:pt x="119762" y="683950"/>
                </a:cubicBezTo>
                <a:close/>
                <a:moveTo>
                  <a:pt x="1058285" y="381191"/>
                </a:moveTo>
                <a:cubicBezTo>
                  <a:pt x="1028091" y="381191"/>
                  <a:pt x="1003614" y="405668"/>
                  <a:pt x="1003614" y="435862"/>
                </a:cubicBezTo>
                <a:cubicBezTo>
                  <a:pt x="1003614" y="466056"/>
                  <a:pt x="1028091" y="490533"/>
                  <a:pt x="1058285" y="490533"/>
                </a:cubicBezTo>
                <a:cubicBezTo>
                  <a:pt x="1088479" y="490533"/>
                  <a:pt x="1112956" y="466056"/>
                  <a:pt x="1112956" y="435862"/>
                </a:cubicBezTo>
                <a:cubicBezTo>
                  <a:pt x="1112956" y="405668"/>
                  <a:pt x="1088479" y="381191"/>
                  <a:pt x="1058285" y="381191"/>
                </a:cubicBezTo>
                <a:close/>
                <a:moveTo>
                  <a:pt x="620445" y="381191"/>
                </a:moveTo>
                <a:cubicBezTo>
                  <a:pt x="590251" y="381191"/>
                  <a:pt x="565774" y="405668"/>
                  <a:pt x="565774" y="435862"/>
                </a:cubicBezTo>
                <a:cubicBezTo>
                  <a:pt x="565774" y="466056"/>
                  <a:pt x="590251" y="490533"/>
                  <a:pt x="620445" y="490533"/>
                </a:cubicBezTo>
                <a:cubicBezTo>
                  <a:pt x="650639" y="490533"/>
                  <a:pt x="675116" y="466056"/>
                  <a:pt x="675116" y="435862"/>
                </a:cubicBezTo>
                <a:cubicBezTo>
                  <a:pt x="675116" y="405668"/>
                  <a:pt x="650639" y="381191"/>
                  <a:pt x="620445" y="381191"/>
                </a:cubicBezTo>
                <a:close/>
                <a:moveTo>
                  <a:pt x="508384" y="1373"/>
                </a:moveTo>
                <a:cubicBezTo>
                  <a:pt x="515956" y="3701"/>
                  <a:pt x="522639" y="8917"/>
                  <a:pt x="526639" y="16470"/>
                </a:cubicBezTo>
                <a:lnTo>
                  <a:pt x="615978" y="185144"/>
                </a:lnTo>
                <a:cubicBezTo>
                  <a:pt x="687009" y="148129"/>
                  <a:pt x="767930" y="128483"/>
                  <a:pt x="853439" y="128483"/>
                </a:cubicBezTo>
                <a:cubicBezTo>
                  <a:pt x="932860" y="128483"/>
                  <a:pt x="1008322" y="145431"/>
                  <a:pt x="1075718" y="177325"/>
                </a:cubicBezTo>
                <a:lnTo>
                  <a:pt x="1150798" y="40824"/>
                </a:lnTo>
                <a:cubicBezTo>
                  <a:pt x="1154917" y="33335"/>
                  <a:pt x="1161682" y="28224"/>
                  <a:pt x="1169289" y="26016"/>
                </a:cubicBezTo>
                <a:cubicBezTo>
                  <a:pt x="1176896" y="23808"/>
                  <a:pt x="1185346" y="24501"/>
                  <a:pt x="1192835" y="28621"/>
                </a:cubicBezTo>
                <a:cubicBezTo>
                  <a:pt x="1207813" y="36859"/>
                  <a:pt x="1213277" y="55680"/>
                  <a:pt x="1205038" y="70658"/>
                </a:cubicBezTo>
                <a:lnTo>
                  <a:pt x="1130773" y="205677"/>
                </a:lnTo>
                <a:cubicBezTo>
                  <a:pt x="1280708" y="293097"/>
                  <a:pt x="1383706" y="450928"/>
                  <a:pt x="1395615" y="633899"/>
                </a:cubicBezTo>
                <a:lnTo>
                  <a:pt x="311263" y="633899"/>
                </a:lnTo>
                <a:cubicBezTo>
                  <a:pt x="322782" y="456918"/>
                  <a:pt x="419524" y="303459"/>
                  <a:pt x="560939" y="213488"/>
                </a:cubicBezTo>
                <a:lnTo>
                  <a:pt x="471935" y="45445"/>
                </a:lnTo>
                <a:cubicBezTo>
                  <a:pt x="463934" y="30339"/>
                  <a:pt x="469694" y="11606"/>
                  <a:pt x="484800" y="3605"/>
                </a:cubicBezTo>
                <a:cubicBezTo>
                  <a:pt x="492353" y="-395"/>
                  <a:pt x="500812" y="-955"/>
                  <a:pt x="508384" y="1373"/>
                </a:cubicBezTo>
                <a:close/>
              </a:path>
            </a:pathLst>
          </a:cu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15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全字库正楷体" panose="02010604000101010101" pitchFamily="2" charset="-122"/>
            </a:endParaRPr>
          </a:p>
        </p:txBody>
      </p:sp>
      <p:sp>
        <p:nvSpPr>
          <p:cNvPr id="20" name="MH_Other_13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661481" y="2765327"/>
            <a:ext cx="248920" cy="274955"/>
          </a:xfrm>
          <a:custGeom>
            <a:avLst/>
            <a:gdLst/>
            <a:ahLst/>
            <a:cxnLst/>
            <a:rect l="0" t="0" r="r" b="b"/>
            <a:pathLst>
              <a:path w="1622425" h="1601788">
                <a:moveTo>
                  <a:pt x="1477962" y="927100"/>
                </a:moveTo>
                <a:lnTo>
                  <a:pt x="1622425" y="927100"/>
                </a:lnTo>
                <a:lnTo>
                  <a:pt x="1622425" y="1293813"/>
                </a:lnTo>
                <a:lnTo>
                  <a:pt x="1477962" y="1293813"/>
                </a:lnTo>
                <a:lnTo>
                  <a:pt x="1477962" y="927100"/>
                </a:lnTo>
                <a:close/>
                <a:moveTo>
                  <a:pt x="1477962" y="463550"/>
                </a:moveTo>
                <a:lnTo>
                  <a:pt x="1622425" y="463550"/>
                </a:lnTo>
                <a:lnTo>
                  <a:pt x="1622425" y="830263"/>
                </a:lnTo>
                <a:lnTo>
                  <a:pt x="1477962" y="830263"/>
                </a:lnTo>
                <a:lnTo>
                  <a:pt x="1477962" y="463550"/>
                </a:lnTo>
                <a:close/>
                <a:moveTo>
                  <a:pt x="871932" y="418865"/>
                </a:moveTo>
                <a:lnTo>
                  <a:pt x="866214" y="419183"/>
                </a:lnTo>
                <a:lnTo>
                  <a:pt x="859861" y="419183"/>
                </a:lnTo>
                <a:lnTo>
                  <a:pt x="848426" y="420453"/>
                </a:lnTo>
                <a:lnTo>
                  <a:pt x="837309" y="422359"/>
                </a:lnTo>
                <a:lnTo>
                  <a:pt x="826509" y="424582"/>
                </a:lnTo>
                <a:lnTo>
                  <a:pt x="815709" y="427440"/>
                </a:lnTo>
                <a:lnTo>
                  <a:pt x="805862" y="430298"/>
                </a:lnTo>
                <a:lnTo>
                  <a:pt x="796650" y="433473"/>
                </a:lnTo>
                <a:lnTo>
                  <a:pt x="787439" y="436649"/>
                </a:lnTo>
                <a:lnTo>
                  <a:pt x="771874" y="443000"/>
                </a:lnTo>
                <a:lnTo>
                  <a:pt x="766792" y="444906"/>
                </a:lnTo>
                <a:lnTo>
                  <a:pt x="762027" y="446811"/>
                </a:lnTo>
                <a:lnTo>
                  <a:pt x="757262" y="449034"/>
                </a:lnTo>
                <a:lnTo>
                  <a:pt x="752498" y="451257"/>
                </a:lnTo>
                <a:lnTo>
                  <a:pt x="748051" y="454115"/>
                </a:lnTo>
                <a:lnTo>
                  <a:pt x="743921" y="456655"/>
                </a:lnTo>
                <a:lnTo>
                  <a:pt x="739792" y="459831"/>
                </a:lnTo>
                <a:lnTo>
                  <a:pt x="735345" y="463324"/>
                </a:lnTo>
                <a:lnTo>
                  <a:pt x="731533" y="466817"/>
                </a:lnTo>
                <a:lnTo>
                  <a:pt x="728039" y="470628"/>
                </a:lnTo>
                <a:lnTo>
                  <a:pt x="724545" y="474757"/>
                </a:lnTo>
                <a:lnTo>
                  <a:pt x="721051" y="479202"/>
                </a:lnTo>
                <a:lnTo>
                  <a:pt x="718192" y="483966"/>
                </a:lnTo>
                <a:lnTo>
                  <a:pt x="715333" y="488729"/>
                </a:lnTo>
                <a:lnTo>
                  <a:pt x="712792" y="493810"/>
                </a:lnTo>
                <a:lnTo>
                  <a:pt x="710251" y="499526"/>
                </a:lnTo>
                <a:lnTo>
                  <a:pt x="708028" y="504925"/>
                </a:lnTo>
                <a:lnTo>
                  <a:pt x="706122" y="510959"/>
                </a:lnTo>
                <a:lnTo>
                  <a:pt x="704216" y="517310"/>
                </a:lnTo>
                <a:lnTo>
                  <a:pt x="702628" y="523979"/>
                </a:lnTo>
                <a:lnTo>
                  <a:pt x="701357" y="530648"/>
                </a:lnTo>
                <a:lnTo>
                  <a:pt x="700404" y="537952"/>
                </a:lnTo>
                <a:lnTo>
                  <a:pt x="699769" y="545256"/>
                </a:lnTo>
                <a:lnTo>
                  <a:pt x="699451" y="553512"/>
                </a:lnTo>
                <a:lnTo>
                  <a:pt x="699451" y="561451"/>
                </a:lnTo>
                <a:lnTo>
                  <a:pt x="699451" y="570025"/>
                </a:lnTo>
                <a:lnTo>
                  <a:pt x="700087" y="578600"/>
                </a:lnTo>
                <a:lnTo>
                  <a:pt x="700722" y="587809"/>
                </a:lnTo>
                <a:lnTo>
                  <a:pt x="701992" y="597018"/>
                </a:lnTo>
                <a:lnTo>
                  <a:pt x="703263" y="607180"/>
                </a:lnTo>
                <a:lnTo>
                  <a:pt x="705169" y="617025"/>
                </a:lnTo>
                <a:lnTo>
                  <a:pt x="707392" y="627504"/>
                </a:lnTo>
                <a:lnTo>
                  <a:pt x="708028" y="630998"/>
                </a:lnTo>
                <a:lnTo>
                  <a:pt x="708028" y="634173"/>
                </a:lnTo>
                <a:lnTo>
                  <a:pt x="707710" y="637666"/>
                </a:lnTo>
                <a:lnTo>
                  <a:pt x="707392" y="640524"/>
                </a:lnTo>
                <a:lnTo>
                  <a:pt x="706757" y="643065"/>
                </a:lnTo>
                <a:lnTo>
                  <a:pt x="705804" y="645605"/>
                </a:lnTo>
                <a:lnTo>
                  <a:pt x="703263" y="650051"/>
                </a:lnTo>
                <a:lnTo>
                  <a:pt x="701039" y="654815"/>
                </a:lnTo>
                <a:lnTo>
                  <a:pt x="699134" y="658626"/>
                </a:lnTo>
                <a:lnTo>
                  <a:pt x="698498" y="660531"/>
                </a:lnTo>
                <a:lnTo>
                  <a:pt x="697863" y="662436"/>
                </a:lnTo>
                <a:lnTo>
                  <a:pt x="697545" y="664342"/>
                </a:lnTo>
                <a:lnTo>
                  <a:pt x="697545" y="666247"/>
                </a:lnTo>
                <a:lnTo>
                  <a:pt x="699134" y="688794"/>
                </a:lnTo>
                <a:lnTo>
                  <a:pt x="700404" y="702132"/>
                </a:lnTo>
                <a:lnTo>
                  <a:pt x="701039" y="709436"/>
                </a:lnTo>
                <a:lnTo>
                  <a:pt x="702310" y="716104"/>
                </a:lnTo>
                <a:lnTo>
                  <a:pt x="703581" y="723408"/>
                </a:lnTo>
                <a:lnTo>
                  <a:pt x="705487" y="729760"/>
                </a:lnTo>
                <a:lnTo>
                  <a:pt x="707075" y="736111"/>
                </a:lnTo>
                <a:lnTo>
                  <a:pt x="709298" y="742145"/>
                </a:lnTo>
                <a:lnTo>
                  <a:pt x="711839" y="747226"/>
                </a:lnTo>
                <a:lnTo>
                  <a:pt x="714698" y="751989"/>
                </a:lnTo>
                <a:lnTo>
                  <a:pt x="716286" y="753894"/>
                </a:lnTo>
                <a:lnTo>
                  <a:pt x="718192" y="755800"/>
                </a:lnTo>
                <a:lnTo>
                  <a:pt x="719780" y="757705"/>
                </a:lnTo>
                <a:lnTo>
                  <a:pt x="722322" y="759293"/>
                </a:lnTo>
                <a:lnTo>
                  <a:pt x="725816" y="760563"/>
                </a:lnTo>
                <a:lnTo>
                  <a:pt x="731533" y="762151"/>
                </a:lnTo>
                <a:lnTo>
                  <a:pt x="736933" y="763104"/>
                </a:lnTo>
                <a:lnTo>
                  <a:pt x="738839" y="763421"/>
                </a:lnTo>
                <a:lnTo>
                  <a:pt x="739792" y="763104"/>
                </a:lnTo>
                <a:lnTo>
                  <a:pt x="745827" y="831062"/>
                </a:lnTo>
                <a:lnTo>
                  <a:pt x="747098" y="833603"/>
                </a:lnTo>
                <a:lnTo>
                  <a:pt x="748368" y="835826"/>
                </a:lnTo>
                <a:lnTo>
                  <a:pt x="749639" y="838049"/>
                </a:lnTo>
                <a:lnTo>
                  <a:pt x="751227" y="839954"/>
                </a:lnTo>
                <a:lnTo>
                  <a:pt x="754404" y="843765"/>
                </a:lnTo>
                <a:lnTo>
                  <a:pt x="757898" y="847576"/>
                </a:lnTo>
                <a:lnTo>
                  <a:pt x="761074" y="851386"/>
                </a:lnTo>
                <a:lnTo>
                  <a:pt x="762662" y="853609"/>
                </a:lnTo>
                <a:lnTo>
                  <a:pt x="763933" y="855832"/>
                </a:lnTo>
                <a:lnTo>
                  <a:pt x="765204" y="858373"/>
                </a:lnTo>
                <a:lnTo>
                  <a:pt x="766474" y="861548"/>
                </a:lnTo>
                <a:lnTo>
                  <a:pt x="767427" y="865042"/>
                </a:lnTo>
                <a:lnTo>
                  <a:pt x="768380" y="868852"/>
                </a:lnTo>
                <a:lnTo>
                  <a:pt x="751545" y="872663"/>
                </a:lnTo>
                <a:lnTo>
                  <a:pt x="744874" y="887271"/>
                </a:lnTo>
                <a:lnTo>
                  <a:pt x="740745" y="895528"/>
                </a:lnTo>
                <a:lnTo>
                  <a:pt x="736298" y="904102"/>
                </a:lnTo>
                <a:lnTo>
                  <a:pt x="731533" y="912358"/>
                </a:lnTo>
                <a:lnTo>
                  <a:pt x="726451" y="919980"/>
                </a:lnTo>
                <a:lnTo>
                  <a:pt x="723910" y="923156"/>
                </a:lnTo>
                <a:lnTo>
                  <a:pt x="721051" y="926014"/>
                </a:lnTo>
                <a:lnTo>
                  <a:pt x="718510" y="928555"/>
                </a:lnTo>
                <a:lnTo>
                  <a:pt x="715969" y="930778"/>
                </a:lnTo>
                <a:lnTo>
                  <a:pt x="680393" y="940622"/>
                </a:lnTo>
                <a:lnTo>
                  <a:pt x="648628" y="953960"/>
                </a:lnTo>
                <a:lnTo>
                  <a:pt x="615911" y="967932"/>
                </a:lnTo>
                <a:lnTo>
                  <a:pt x="551747" y="995243"/>
                </a:lnTo>
                <a:lnTo>
                  <a:pt x="544123" y="998101"/>
                </a:lnTo>
                <a:lnTo>
                  <a:pt x="537135" y="1000641"/>
                </a:lnTo>
                <a:lnTo>
                  <a:pt x="522524" y="1006040"/>
                </a:lnTo>
                <a:lnTo>
                  <a:pt x="507912" y="1011121"/>
                </a:lnTo>
                <a:lnTo>
                  <a:pt x="500924" y="1013979"/>
                </a:lnTo>
                <a:lnTo>
                  <a:pt x="493936" y="1016837"/>
                </a:lnTo>
                <a:lnTo>
                  <a:pt x="487583" y="1020648"/>
                </a:lnTo>
                <a:lnTo>
                  <a:pt x="481548" y="1024141"/>
                </a:lnTo>
                <a:lnTo>
                  <a:pt x="475512" y="1027952"/>
                </a:lnTo>
                <a:lnTo>
                  <a:pt x="470430" y="1032398"/>
                </a:lnTo>
                <a:lnTo>
                  <a:pt x="467889" y="1034938"/>
                </a:lnTo>
                <a:lnTo>
                  <a:pt x="465665" y="1037796"/>
                </a:lnTo>
                <a:lnTo>
                  <a:pt x="463442" y="1040337"/>
                </a:lnTo>
                <a:lnTo>
                  <a:pt x="461218" y="1043195"/>
                </a:lnTo>
                <a:lnTo>
                  <a:pt x="459313" y="1046370"/>
                </a:lnTo>
                <a:lnTo>
                  <a:pt x="457407" y="1049546"/>
                </a:lnTo>
                <a:lnTo>
                  <a:pt x="456136" y="1052722"/>
                </a:lnTo>
                <a:lnTo>
                  <a:pt x="454548" y="1056850"/>
                </a:lnTo>
                <a:lnTo>
                  <a:pt x="454230" y="1082573"/>
                </a:lnTo>
                <a:lnTo>
                  <a:pt x="453595" y="1116234"/>
                </a:lnTo>
                <a:lnTo>
                  <a:pt x="452960" y="1151484"/>
                </a:lnTo>
                <a:lnTo>
                  <a:pt x="452642" y="1167997"/>
                </a:lnTo>
                <a:lnTo>
                  <a:pt x="452960" y="1182605"/>
                </a:lnTo>
                <a:lnTo>
                  <a:pt x="1276928" y="1182605"/>
                </a:lnTo>
                <a:lnTo>
                  <a:pt x="1277245" y="1167997"/>
                </a:lnTo>
                <a:lnTo>
                  <a:pt x="1276928" y="1151484"/>
                </a:lnTo>
                <a:lnTo>
                  <a:pt x="1276292" y="1116234"/>
                </a:lnTo>
                <a:lnTo>
                  <a:pt x="1275339" y="1082573"/>
                </a:lnTo>
                <a:lnTo>
                  <a:pt x="1275022" y="1056850"/>
                </a:lnTo>
                <a:lnTo>
                  <a:pt x="1273751" y="1052722"/>
                </a:lnTo>
                <a:lnTo>
                  <a:pt x="1272163" y="1049546"/>
                </a:lnTo>
                <a:lnTo>
                  <a:pt x="1270257" y="1046370"/>
                </a:lnTo>
                <a:lnTo>
                  <a:pt x="1268669" y="1043195"/>
                </a:lnTo>
                <a:lnTo>
                  <a:pt x="1266445" y="1040337"/>
                </a:lnTo>
                <a:lnTo>
                  <a:pt x="1264222" y="1037796"/>
                </a:lnTo>
                <a:lnTo>
                  <a:pt x="1261998" y="1034938"/>
                </a:lnTo>
                <a:lnTo>
                  <a:pt x="1259775" y="1032398"/>
                </a:lnTo>
                <a:lnTo>
                  <a:pt x="1254057" y="1027952"/>
                </a:lnTo>
                <a:lnTo>
                  <a:pt x="1248340" y="1024141"/>
                </a:lnTo>
                <a:lnTo>
                  <a:pt x="1242304" y="1020648"/>
                </a:lnTo>
                <a:lnTo>
                  <a:pt x="1235634" y="1016837"/>
                </a:lnTo>
                <a:lnTo>
                  <a:pt x="1228963" y="1013979"/>
                </a:lnTo>
                <a:lnTo>
                  <a:pt x="1221658" y="1011121"/>
                </a:lnTo>
                <a:lnTo>
                  <a:pt x="1207681" y="1006040"/>
                </a:lnTo>
                <a:lnTo>
                  <a:pt x="1192752" y="1000641"/>
                </a:lnTo>
                <a:lnTo>
                  <a:pt x="1185446" y="998101"/>
                </a:lnTo>
                <a:lnTo>
                  <a:pt x="1178458" y="995243"/>
                </a:lnTo>
                <a:lnTo>
                  <a:pt x="1113659" y="967932"/>
                </a:lnTo>
                <a:lnTo>
                  <a:pt x="1080941" y="953960"/>
                </a:lnTo>
                <a:lnTo>
                  <a:pt x="1049177" y="940622"/>
                </a:lnTo>
                <a:lnTo>
                  <a:pt x="1013601" y="930778"/>
                </a:lnTo>
                <a:lnTo>
                  <a:pt x="1011060" y="928555"/>
                </a:lnTo>
                <a:lnTo>
                  <a:pt x="1008519" y="926014"/>
                </a:lnTo>
                <a:lnTo>
                  <a:pt x="1005977" y="923156"/>
                </a:lnTo>
                <a:lnTo>
                  <a:pt x="1003436" y="919980"/>
                </a:lnTo>
                <a:lnTo>
                  <a:pt x="998036" y="912358"/>
                </a:lnTo>
                <a:lnTo>
                  <a:pt x="993589" y="904102"/>
                </a:lnTo>
                <a:lnTo>
                  <a:pt x="989142" y="895528"/>
                </a:lnTo>
                <a:lnTo>
                  <a:pt x="985013" y="887271"/>
                </a:lnTo>
                <a:lnTo>
                  <a:pt x="978025" y="872663"/>
                </a:lnTo>
                <a:lnTo>
                  <a:pt x="955790" y="869487"/>
                </a:lnTo>
                <a:lnTo>
                  <a:pt x="956107" y="865359"/>
                </a:lnTo>
                <a:lnTo>
                  <a:pt x="956743" y="861231"/>
                </a:lnTo>
                <a:lnTo>
                  <a:pt x="957696" y="857738"/>
                </a:lnTo>
                <a:lnTo>
                  <a:pt x="958649" y="854562"/>
                </a:lnTo>
                <a:lnTo>
                  <a:pt x="960237" y="852021"/>
                </a:lnTo>
                <a:lnTo>
                  <a:pt x="961507" y="849481"/>
                </a:lnTo>
                <a:lnTo>
                  <a:pt x="965319" y="845035"/>
                </a:lnTo>
                <a:lnTo>
                  <a:pt x="968813" y="840272"/>
                </a:lnTo>
                <a:lnTo>
                  <a:pt x="972307" y="835826"/>
                </a:lnTo>
                <a:lnTo>
                  <a:pt x="973895" y="833603"/>
                </a:lnTo>
                <a:lnTo>
                  <a:pt x="975484" y="830745"/>
                </a:lnTo>
                <a:lnTo>
                  <a:pt x="977072" y="827887"/>
                </a:lnTo>
                <a:lnTo>
                  <a:pt x="978025" y="824393"/>
                </a:lnTo>
                <a:lnTo>
                  <a:pt x="978978" y="821218"/>
                </a:lnTo>
                <a:lnTo>
                  <a:pt x="979613" y="818042"/>
                </a:lnTo>
                <a:lnTo>
                  <a:pt x="980566" y="811373"/>
                </a:lnTo>
                <a:lnTo>
                  <a:pt x="981201" y="804069"/>
                </a:lnTo>
                <a:lnTo>
                  <a:pt x="981837" y="797083"/>
                </a:lnTo>
                <a:lnTo>
                  <a:pt x="982154" y="789779"/>
                </a:lnTo>
                <a:lnTo>
                  <a:pt x="983107" y="783110"/>
                </a:lnTo>
                <a:lnTo>
                  <a:pt x="983742" y="779935"/>
                </a:lnTo>
                <a:lnTo>
                  <a:pt x="984695" y="776759"/>
                </a:lnTo>
                <a:lnTo>
                  <a:pt x="985966" y="773266"/>
                </a:lnTo>
                <a:lnTo>
                  <a:pt x="987236" y="770408"/>
                </a:lnTo>
                <a:lnTo>
                  <a:pt x="988507" y="768502"/>
                </a:lnTo>
                <a:lnTo>
                  <a:pt x="989778" y="766915"/>
                </a:lnTo>
                <a:lnTo>
                  <a:pt x="991366" y="765327"/>
                </a:lnTo>
                <a:lnTo>
                  <a:pt x="992636" y="764056"/>
                </a:lnTo>
                <a:lnTo>
                  <a:pt x="996131" y="761834"/>
                </a:lnTo>
                <a:lnTo>
                  <a:pt x="999942" y="759928"/>
                </a:lnTo>
                <a:lnTo>
                  <a:pt x="1003436" y="758023"/>
                </a:lnTo>
                <a:lnTo>
                  <a:pt x="1006930" y="755800"/>
                </a:lnTo>
                <a:lnTo>
                  <a:pt x="1010107" y="753259"/>
                </a:lnTo>
                <a:lnTo>
                  <a:pt x="1011695" y="751989"/>
                </a:lnTo>
                <a:lnTo>
                  <a:pt x="1012966" y="750401"/>
                </a:lnTo>
                <a:lnTo>
                  <a:pt x="1014871" y="746908"/>
                </a:lnTo>
                <a:lnTo>
                  <a:pt x="1017095" y="743097"/>
                </a:lnTo>
                <a:lnTo>
                  <a:pt x="1019001" y="738651"/>
                </a:lnTo>
                <a:lnTo>
                  <a:pt x="1020589" y="734523"/>
                </a:lnTo>
                <a:lnTo>
                  <a:pt x="1023130" y="725631"/>
                </a:lnTo>
                <a:lnTo>
                  <a:pt x="1024718" y="717057"/>
                </a:lnTo>
                <a:lnTo>
                  <a:pt x="1025989" y="709753"/>
                </a:lnTo>
                <a:lnTo>
                  <a:pt x="1026942" y="701814"/>
                </a:lnTo>
                <a:lnTo>
                  <a:pt x="1027895" y="693875"/>
                </a:lnTo>
                <a:lnTo>
                  <a:pt x="1028213" y="685618"/>
                </a:lnTo>
                <a:lnTo>
                  <a:pt x="1027895" y="677362"/>
                </a:lnTo>
                <a:lnTo>
                  <a:pt x="1027577" y="673233"/>
                </a:lnTo>
                <a:lnTo>
                  <a:pt x="1026942" y="669105"/>
                </a:lnTo>
                <a:lnTo>
                  <a:pt x="1025989" y="665294"/>
                </a:lnTo>
                <a:lnTo>
                  <a:pt x="1025036" y="661484"/>
                </a:lnTo>
                <a:lnTo>
                  <a:pt x="1023766" y="657673"/>
                </a:lnTo>
                <a:lnTo>
                  <a:pt x="1022177" y="654180"/>
                </a:lnTo>
                <a:lnTo>
                  <a:pt x="1019001" y="647511"/>
                </a:lnTo>
                <a:lnTo>
                  <a:pt x="1015824" y="642747"/>
                </a:lnTo>
                <a:lnTo>
                  <a:pt x="1014871" y="640207"/>
                </a:lnTo>
                <a:lnTo>
                  <a:pt x="1013919" y="637349"/>
                </a:lnTo>
                <a:lnTo>
                  <a:pt x="1012966" y="633856"/>
                </a:lnTo>
                <a:lnTo>
                  <a:pt x="1012330" y="629410"/>
                </a:lnTo>
                <a:lnTo>
                  <a:pt x="1012013" y="626234"/>
                </a:lnTo>
                <a:lnTo>
                  <a:pt x="1012013" y="622106"/>
                </a:lnTo>
                <a:lnTo>
                  <a:pt x="1012330" y="612261"/>
                </a:lnTo>
                <a:lnTo>
                  <a:pt x="1012966" y="601147"/>
                </a:lnTo>
                <a:lnTo>
                  <a:pt x="1013919" y="588762"/>
                </a:lnTo>
                <a:lnTo>
                  <a:pt x="1016460" y="566215"/>
                </a:lnTo>
                <a:lnTo>
                  <a:pt x="1017095" y="557323"/>
                </a:lnTo>
                <a:lnTo>
                  <a:pt x="1017413" y="551607"/>
                </a:lnTo>
                <a:lnTo>
                  <a:pt x="1017730" y="534141"/>
                </a:lnTo>
                <a:lnTo>
                  <a:pt x="1017413" y="527472"/>
                </a:lnTo>
                <a:lnTo>
                  <a:pt x="1016777" y="521756"/>
                </a:lnTo>
                <a:lnTo>
                  <a:pt x="1015824" y="516040"/>
                </a:lnTo>
                <a:lnTo>
                  <a:pt x="1014236" y="509371"/>
                </a:lnTo>
                <a:lnTo>
                  <a:pt x="1010424" y="492222"/>
                </a:lnTo>
                <a:lnTo>
                  <a:pt x="1008836" y="488412"/>
                </a:lnTo>
                <a:lnTo>
                  <a:pt x="1006930" y="483966"/>
                </a:lnTo>
                <a:lnTo>
                  <a:pt x="1004707" y="478567"/>
                </a:lnTo>
                <a:lnTo>
                  <a:pt x="1001530" y="473169"/>
                </a:lnTo>
                <a:lnTo>
                  <a:pt x="997401" y="467770"/>
                </a:lnTo>
                <a:lnTo>
                  <a:pt x="995495" y="465547"/>
                </a:lnTo>
                <a:lnTo>
                  <a:pt x="993272" y="463324"/>
                </a:lnTo>
                <a:lnTo>
                  <a:pt x="991048" y="460784"/>
                </a:lnTo>
                <a:lnTo>
                  <a:pt x="988825" y="459196"/>
                </a:lnTo>
                <a:lnTo>
                  <a:pt x="962143" y="454750"/>
                </a:lnTo>
                <a:lnTo>
                  <a:pt x="945943" y="439825"/>
                </a:lnTo>
                <a:lnTo>
                  <a:pt x="939908" y="436331"/>
                </a:lnTo>
                <a:lnTo>
                  <a:pt x="933555" y="433156"/>
                </a:lnTo>
                <a:lnTo>
                  <a:pt x="927202" y="430298"/>
                </a:lnTo>
                <a:lnTo>
                  <a:pt x="921167" y="427757"/>
                </a:lnTo>
                <a:lnTo>
                  <a:pt x="915131" y="425534"/>
                </a:lnTo>
                <a:lnTo>
                  <a:pt x="908778" y="423629"/>
                </a:lnTo>
                <a:lnTo>
                  <a:pt x="902426" y="422041"/>
                </a:lnTo>
                <a:lnTo>
                  <a:pt x="896390" y="421088"/>
                </a:lnTo>
                <a:lnTo>
                  <a:pt x="890038" y="420136"/>
                </a:lnTo>
                <a:lnTo>
                  <a:pt x="884002" y="419501"/>
                </a:lnTo>
                <a:lnTo>
                  <a:pt x="878285" y="419183"/>
                </a:lnTo>
                <a:lnTo>
                  <a:pt x="871932" y="418865"/>
                </a:lnTo>
                <a:close/>
                <a:moveTo>
                  <a:pt x="1477962" y="0"/>
                </a:moveTo>
                <a:lnTo>
                  <a:pt x="1622425" y="0"/>
                </a:lnTo>
                <a:lnTo>
                  <a:pt x="1622425" y="366713"/>
                </a:lnTo>
                <a:lnTo>
                  <a:pt x="1477962" y="366713"/>
                </a:lnTo>
                <a:lnTo>
                  <a:pt x="1477962" y="0"/>
                </a:lnTo>
                <a:close/>
                <a:moveTo>
                  <a:pt x="326855" y="0"/>
                </a:moveTo>
                <a:lnTo>
                  <a:pt x="1403350" y="0"/>
                </a:lnTo>
                <a:lnTo>
                  <a:pt x="1403350" y="1601788"/>
                </a:lnTo>
                <a:lnTo>
                  <a:pt x="326855" y="1601788"/>
                </a:lnTo>
                <a:lnTo>
                  <a:pt x="326855" y="0"/>
                </a:lnTo>
                <a:close/>
                <a:moveTo>
                  <a:pt x="90211" y="0"/>
                </a:moveTo>
                <a:lnTo>
                  <a:pt x="94975" y="0"/>
                </a:lnTo>
                <a:lnTo>
                  <a:pt x="212503" y="0"/>
                </a:lnTo>
                <a:lnTo>
                  <a:pt x="212503" y="1601788"/>
                </a:lnTo>
                <a:lnTo>
                  <a:pt x="94975" y="1601788"/>
                </a:lnTo>
                <a:lnTo>
                  <a:pt x="90211" y="1601788"/>
                </a:lnTo>
                <a:lnTo>
                  <a:pt x="85446" y="1601471"/>
                </a:lnTo>
                <a:lnTo>
                  <a:pt x="80681" y="1600835"/>
                </a:lnTo>
                <a:lnTo>
                  <a:pt x="75917" y="1599883"/>
                </a:lnTo>
                <a:lnTo>
                  <a:pt x="71470" y="1598930"/>
                </a:lnTo>
                <a:lnTo>
                  <a:pt x="67023" y="1597660"/>
                </a:lnTo>
                <a:lnTo>
                  <a:pt x="62258" y="1596072"/>
                </a:lnTo>
                <a:lnTo>
                  <a:pt x="58129" y="1594484"/>
                </a:lnTo>
                <a:lnTo>
                  <a:pt x="53999" y="1592261"/>
                </a:lnTo>
                <a:lnTo>
                  <a:pt x="49870" y="1590356"/>
                </a:lnTo>
                <a:lnTo>
                  <a:pt x="45740" y="1587815"/>
                </a:lnTo>
                <a:lnTo>
                  <a:pt x="41929" y="1585592"/>
                </a:lnTo>
                <a:lnTo>
                  <a:pt x="38117" y="1583052"/>
                </a:lnTo>
                <a:lnTo>
                  <a:pt x="34623" y="1580194"/>
                </a:lnTo>
                <a:lnTo>
                  <a:pt x="31446" y="1577336"/>
                </a:lnTo>
                <a:lnTo>
                  <a:pt x="27635" y="1573843"/>
                </a:lnTo>
                <a:lnTo>
                  <a:pt x="24776" y="1570667"/>
                </a:lnTo>
                <a:lnTo>
                  <a:pt x="21917" y="1567174"/>
                </a:lnTo>
                <a:lnTo>
                  <a:pt x="19058" y="1563681"/>
                </a:lnTo>
                <a:lnTo>
                  <a:pt x="16517" y="1559870"/>
                </a:lnTo>
                <a:lnTo>
                  <a:pt x="13976" y="1556059"/>
                </a:lnTo>
                <a:lnTo>
                  <a:pt x="11435" y="1551931"/>
                </a:lnTo>
                <a:lnTo>
                  <a:pt x="9211" y="1548120"/>
                </a:lnTo>
                <a:lnTo>
                  <a:pt x="7306" y="1543992"/>
                </a:lnTo>
                <a:lnTo>
                  <a:pt x="5717" y="1539228"/>
                </a:lnTo>
                <a:lnTo>
                  <a:pt x="4447" y="1535100"/>
                </a:lnTo>
                <a:lnTo>
                  <a:pt x="3176" y="1530654"/>
                </a:lnTo>
                <a:lnTo>
                  <a:pt x="1906" y="1525891"/>
                </a:lnTo>
                <a:lnTo>
                  <a:pt x="1270" y="1521127"/>
                </a:lnTo>
                <a:lnTo>
                  <a:pt x="635" y="1516364"/>
                </a:lnTo>
                <a:lnTo>
                  <a:pt x="317" y="1511600"/>
                </a:lnTo>
                <a:lnTo>
                  <a:pt x="0" y="1506837"/>
                </a:lnTo>
                <a:lnTo>
                  <a:pt x="0" y="94951"/>
                </a:lnTo>
                <a:lnTo>
                  <a:pt x="317" y="90188"/>
                </a:lnTo>
                <a:lnTo>
                  <a:pt x="635" y="85424"/>
                </a:lnTo>
                <a:lnTo>
                  <a:pt x="1270" y="80661"/>
                </a:lnTo>
                <a:lnTo>
                  <a:pt x="1906" y="75580"/>
                </a:lnTo>
                <a:lnTo>
                  <a:pt x="3176" y="71134"/>
                </a:lnTo>
                <a:lnTo>
                  <a:pt x="4447" y="66688"/>
                </a:lnTo>
                <a:lnTo>
                  <a:pt x="5717" y="62560"/>
                </a:lnTo>
                <a:lnTo>
                  <a:pt x="7306" y="57796"/>
                </a:lnTo>
                <a:lnTo>
                  <a:pt x="9211" y="53668"/>
                </a:lnTo>
                <a:lnTo>
                  <a:pt x="11435" y="49857"/>
                </a:lnTo>
                <a:lnTo>
                  <a:pt x="13976" y="45729"/>
                </a:lnTo>
                <a:lnTo>
                  <a:pt x="16517" y="41601"/>
                </a:lnTo>
                <a:lnTo>
                  <a:pt x="19058" y="38107"/>
                </a:lnTo>
                <a:lnTo>
                  <a:pt x="21917" y="34614"/>
                </a:lnTo>
                <a:lnTo>
                  <a:pt x="24776" y="31121"/>
                </a:lnTo>
                <a:lnTo>
                  <a:pt x="27635" y="27945"/>
                </a:lnTo>
                <a:lnTo>
                  <a:pt x="31446" y="24452"/>
                </a:lnTo>
                <a:lnTo>
                  <a:pt x="34623" y="21594"/>
                </a:lnTo>
                <a:lnTo>
                  <a:pt x="38117" y="18736"/>
                </a:lnTo>
                <a:lnTo>
                  <a:pt x="41929" y="16195"/>
                </a:lnTo>
                <a:lnTo>
                  <a:pt x="45740" y="13655"/>
                </a:lnTo>
                <a:lnTo>
                  <a:pt x="49870" y="11432"/>
                </a:lnTo>
                <a:lnTo>
                  <a:pt x="53999" y="9527"/>
                </a:lnTo>
                <a:lnTo>
                  <a:pt x="58129" y="7304"/>
                </a:lnTo>
                <a:lnTo>
                  <a:pt x="62258" y="5716"/>
                </a:lnTo>
                <a:lnTo>
                  <a:pt x="67023" y="4128"/>
                </a:lnTo>
                <a:lnTo>
                  <a:pt x="71470" y="2858"/>
                </a:lnTo>
                <a:lnTo>
                  <a:pt x="75917" y="1905"/>
                </a:lnTo>
                <a:lnTo>
                  <a:pt x="80681" y="952"/>
                </a:lnTo>
                <a:lnTo>
                  <a:pt x="85446" y="317"/>
                </a:lnTo>
                <a:lnTo>
                  <a:pt x="9021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15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全字库正楷体" panose="02010604000101010101" pitchFamily="2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329055" y="617855"/>
            <a:ext cx="8254365" cy="10763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3200" b="0">
                <a:latin typeface="SentyBrush" panose="03000600000000000000" charset="0"/>
                <a:ea typeface="宋体" panose="02010600030101010101" pitchFamily="2" charset="-122"/>
                <a:cs typeface="SentyBrush" panose="03000600000000000000" charset="0"/>
              </a:rPr>
              <a:t>I'm livin' in a colorful way, eat like a rainbow every day</a:t>
            </a:r>
            <a:endParaRPr lang="en-US" altLang="en-US" sz="3200" b="0">
              <a:latin typeface="SentyBrush" panose="03000600000000000000" charset="0"/>
              <a:ea typeface="宋体" panose="02010600030101010101" pitchFamily="2" charset="-122"/>
              <a:cs typeface="SentyBrush" panose="03000600000000000000" charset="0"/>
            </a:endParaRPr>
          </a:p>
        </p:txBody>
      </p:sp>
      <p:pic>
        <p:nvPicPr>
          <p:cNvPr id="10" name="图片 9" descr="giphy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6470" y="4003675"/>
            <a:ext cx="3175635" cy="2378075"/>
          </a:xfrm>
          <a:prstGeom prst="rect">
            <a:avLst/>
          </a:prstGeom>
        </p:spPr>
      </p:pic>
      <p:pic>
        <p:nvPicPr>
          <p:cNvPr id="2" name="图片 1" descr="9k= (2)"/>
          <p:cNvPicPr>
            <a:picLocks noChangeAspect="1"/>
          </p:cNvPicPr>
          <p:nvPr/>
        </p:nvPicPr>
        <p:blipFill>
          <a:blip r:embed="rId5">
            <a:clrChange>
              <a:clrFrom>
                <a:srgbClr val="FDFDFD">
                  <a:alpha val="100000"/>
                </a:srgbClr>
              </a:clrFrom>
              <a:clrTo>
                <a:srgbClr val="FDFDFD">
                  <a:alpha val="100000"/>
                  <a:alpha val="0"/>
                </a:srgbClr>
              </a:clrTo>
            </a:clrChange>
          </a:blip>
          <a:srcRect b="9435"/>
          <a:stretch>
            <a:fillRect/>
          </a:stretch>
        </p:blipFill>
        <p:spPr>
          <a:xfrm>
            <a:off x="9882505" y="553085"/>
            <a:ext cx="1676400" cy="1627505"/>
          </a:xfrm>
          <a:prstGeom prst="rect">
            <a:avLst/>
          </a:prstGeom>
        </p:spPr>
      </p:pic>
      <p:pic>
        <p:nvPicPr>
          <p:cNvPr id="3" name="图片 2" descr="9k=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0695" y="2973705"/>
            <a:ext cx="4588510" cy="305435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67 0.059074 L -0.425052 -0.107685 " pathEditMode="relative" rAng="0" ptsTypes="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" y="-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0" y="5130788"/>
            <a:ext cx="12192000" cy="1732474"/>
          </a:xfrm>
          <a:prstGeom prst="rect">
            <a:avLst/>
          </a:prstGeom>
          <a:solidFill>
            <a:srgbClr val="EA4B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0" y="3462443"/>
            <a:ext cx="12192000" cy="1663034"/>
          </a:xfrm>
          <a:prstGeom prst="rect">
            <a:avLst/>
          </a:prstGeom>
          <a:solidFill>
            <a:srgbClr val="FEE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0" y="1801227"/>
            <a:ext cx="12192000" cy="1663033"/>
          </a:xfrm>
          <a:prstGeom prst="rect">
            <a:avLst/>
          </a:prstGeom>
          <a:solidFill>
            <a:srgbClr val="FF9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0" y="0"/>
            <a:ext cx="12192000" cy="1795916"/>
          </a:xfrm>
          <a:prstGeom prst="rect">
            <a:avLst/>
          </a:prstGeom>
          <a:solidFill>
            <a:srgbClr val="53A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043984" y="1368286"/>
            <a:ext cx="10864535" cy="4212584"/>
          </a:xfrm>
          <a:prstGeom prst="rect">
            <a:avLst/>
          </a:prstGeom>
          <a:solidFill>
            <a:srgbClr val="DBE1E8"/>
          </a:solidFill>
          <a:ln>
            <a:noFill/>
          </a:ln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575726" y="917714"/>
            <a:ext cx="4226952" cy="535765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5900" dist="127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3218815" y="1454785"/>
            <a:ext cx="2097405" cy="4283075"/>
          </a:xfrm>
          <a:prstGeom prst="rect">
            <a:avLst/>
          </a:prstGeom>
          <a:noFill/>
          <a:ln w="57150">
            <a:solidFill>
              <a:srgbClr val="6161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891030" y="2534920"/>
            <a:ext cx="2517775" cy="21228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latin typeface="SentyBrush" panose="03000600000000000000" charset="0"/>
                <a:ea typeface="文悦古典明朝体 (非商业使用) W5" pitchFamily="50" charset="-122"/>
                <a:cs typeface="SentyBrush" panose="03000600000000000000" charset="0"/>
              </a:rPr>
              <a:t>U2 Healthy Eating</a:t>
            </a:r>
            <a:endParaRPr lang="en-US" altLang="zh-CN" sz="4400" b="1" dirty="0">
              <a:latin typeface="SentyBrush" panose="03000600000000000000" charset="0"/>
              <a:ea typeface="文悦古典明朝体 (非商业使用) W5" pitchFamily="50" charset="-122"/>
              <a:cs typeface="SentyBrush" panose="03000600000000000000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3" b="21932"/>
          <a:stretch>
            <a:fillRect/>
          </a:stretch>
        </p:blipFill>
        <p:spPr>
          <a:xfrm>
            <a:off x="5830129" y="1588093"/>
            <a:ext cx="6078390" cy="4408932"/>
          </a:xfrm>
          <a:prstGeom prst="rect">
            <a:avLst/>
          </a:prstGeom>
        </p:spPr>
      </p:pic>
    </p:spTree>
  </p:cSld>
  <p:clrMapOvr>
    <a:masterClrMapping/>
  </p:clrMapOvr>
  <p:transition spd="slow" advClick="0" advTm="25000">
    <p:comb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1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2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0"/>
            <a:ext cx="12192000" cy="6863262"/>
            <a:chOff x="0" y="0"/>
            <a:chExt cx="12192000" cy="6863262"/>
          </a:xfrm>
        </p:grpSpPr>
        <p:sp>
          <p:nvSpPr>
            <p:cNvPr id="4" name="矩形 3"/>
            <p:cNvSpPr/>
            <p:nvPr/>
          </p:nvSpPr>
          <p:spPr>
            <a:xfrm>
              <a:off x="0" y="5130788"/>
              <a:ext cx="12192000" cy="1732474"/>
            </a:xfrm>
            <a:prstGeom prst="rect">
              <a:avLst/>
            </a:prstGeom>
            <a:solidFill>
              <a:srgbClr val="EA4B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3462443"/>
              <a:ext cx="12192000" cy="1663034"/>
            </a:xfrm>
            <a:prstGeom prst="rect">
              <a:avLst/>
            </a:prstGeom>
            <a:solidFill>
              <a:srgbClr val="FEE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801227"/>
              <a:ext cx="12192000" cy="1663033"/>
            </a:xfrm>
            <a:prstGeom prst="rect">
              <a:avLst/>
            </a:prstGeom>
            <a:solidFill>
              <a:srgbClr val="FF9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0"/>
              <a:ext cx="12192000" cy="1795916"/>
            </a:xfrm>
            <a:prstGeom prst="rect">
              <a:avLst/>
            </a:prstGeom>
            <a:solidFill>
              <a:srgbClr val="53A5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 8"/>
          <p:cNvSpPr/>
          <p:nvPr/>
        </p:nvSpPr>
        <p:spPr>
          <a:xfrm>
            <a:off x="343921" y="394040"/>
            <a:ext cx="11502887" cy="60694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50" t="51932" r="-7315" b="-630"/>
          <a:stretch>
            <a:fillRect/>
          </a:stretch>
        </p:blipFill>
        <p:spPr>
          <a:xfrm>
            <a:off x="9888855" y="664845"/>
            <a:ext cx="2201545" cy="193992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1865630" y="887730"/>
            <a:ext cx="742886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ntyBrush" panose="03000600000000000000" charset="0"/>
                <a:ea typeface="宋体" panose="02010600030101010101" pitchFamily="2" charset="-122"/>
                <a:cs typeface="SentyBrush" panose="03000600000000000000" charset="0"/>
              </a:rPr>
              <a:t>I like to eat like a rainbow</a:t>
            </a:r>
            <a:endParaRPr lang="en-US" altLang="en-US" sz="3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ntyBrush" panose="03000600000000000000" charset="0"/>
              <a:ea typeface="宋体" panose="02010600030101010101" pitchFamily="2" charset="-122"/>
              <a:cs typeface="SentyBrush" panose="03000600000000000000" charset="0"/>
            </a:endParaRPr>
          </a:p>
        </p:txBody>
      </p:sp>
      <p:pic>
        <p:nvPicPr>
          <p:cNvPr id="22" name="图片 21" descr="2Q=="/>
          <p:cNvPicPr>
            <a:picLocks noChangeAspect="1"/>
          </p:cNvPicPr>
          <p:nvPr/>
        </p:nvPicPr>
        <p:blipFill>
          <a:blip r:embed="rId2">
            <a:clrChange>
              <a:clrFrom>
                <a:srgbClr val="FDFDFD">
                  <a:alpha val="100000"/>
                </a:srgbClr>
              </a:clrFrom>
              <a:clrTo>
                <a:srgbClr val="FDFDFD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56560" y="4570730"/>
            <a:ext cx="1653540" cy="1238250"/>
          </a:xfrm>
          <a:prstGeom prst="rect">
            <a:avLst/>
          </a:prstGeom>
        </p:spPr>
      </p:pic>
      <p:pic>
        <p:nvPicPr>
          <p:cNvPr id="23" name="图片 22" descr="th (1)"/>
          <p:cNvPicPr>
            <a:picLocks noChangeAspect="1"/>
          </p:cNvPicPr>
          <p:nvPr/>
        </p:nvPicPr>
        <p:blipFill>
          <a:blip r:embed="rId3">
            <a:clrChange>
              <a:clrFrom>
                <a:srgbClr val="FDFDFD">
                  <a:alpha val="100000"/>
                </a:srgbClr>
              </a:clrFrom>
              <a:clrTo>
                <a:srgbClr val="FDFDFD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2360" y="2349500"/>
            <a:ext cx="1440815" cy="960755"/>
          </a:xfrm>
          <a:prstGeom prst="rect">
            <a:avLst/>
          </a:prstGeom>
        </p:spPr>
      </p:pic>
      <p:pic>
        <p:nvPicPr>
          <p:cNvPr id="24" name="图片 23" descr="th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5965" y="2349500"/>
            <a:ext cx="1260475" cy="1231900"/>
          </a:xfrm>
          <a:prstGeom prst="rect">
            <a:avLst/>
          </a:prstGeom>
        </p:spPr>
      </p:pic>
      <p:pic>
        <p:nvPicPr>
          <p:cNvPr id="27" name="图片 26" descr="th (4)"/>
          <p:cNvPicPr>
            <a:picLocks noChangeAspect="1"/>
          </p:cNvPicPr>
          <p:nvPr/>
        </p:nvPicPr>
        <p:blipFill>
          <a:blip r:embed="rId5">
            <a:clrChange>
              <a:clrFrom>
                <a:srgbClr val="FDFDFD">
                  <a:alpha val="100000"/>
                </a:srgbClr>
              </a:clrFrom>
              <a:clrTo>
                <a:srgbClr val="FDFDFD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22690" y="3082290"/>
            <a:ext cx="1305560" cy="1108075"/>
          </a:xfrm>
          <a:prstGeom prst="rect">
            <a:avLst/>
          </a:prstGeom>
        </p:spPr>
      </p:pic>
      <p:pic>
        <p:nvPicPr>
          <p:cNvPr id="28" name="图片 27" descr="Z"/>
          <p:cNvPicPr>
            <a:picLocks noChangeAspect="1"/>
          </p:cNvPicPr>
          <p:nvPr/>
        </p:nvPicPr>
        <p:blipFill>
          <a:blip r:embed="rId6">
            <a:clrChange>
              <a:clrFrom>
                <a:srgbClr val="FDFDFD">
                  <a:alpha val="100000"/>
                </a:srgbClr>
              </a:clrFrom>
              <a:clrTo>
                <a:srgbClr val="FDFDFD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78065" y="4570730"/>
            <a:ext cx="1359535" cy="1022985"/>
          </a:xfrm>
          <a:prstGeom prst="rect">
            <a:avLst/>
          </a:prstGeom>
        </p:spPr>
      </p:pic>
      <p:pic>
        <p:nvPicPr>
          <p:cNvPr id="25" name="图片 24" descr="th (3)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" y="4064000"/>
            <a:ext cx="1396365" cy="1149350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7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67 -0.031482 L 0.011833 0.067518 L 0.026833 -0.031482 L 0.042833 0.067518 L 0.058833 -0.031482 L 0.073833 0.067518 L 0.089833 -0.031482 L 0.104833 0.067518 L 0.120833 -0.031482 L 0.136833 0.067518 L 0.151833 -0.031482 L 0.167833 0.067518 L 0.182833 -0.031482 L 0.198833 0.067518 L 0.214833 -0.031482 L 0.229833 0.067518 L 0.245833 -0.031482 " pathEditMode="relative" rAng="0" ptsTypes="">
                                      <p:cBhvr>
                                        <p:cTn id="1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4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0677 -0.020000 L -0.104677 0.079000 L -0.089677 -0.020000 L -0.073677 0.079000 L -0.057677 -0.020000 L -0.042677 0.079000 L -0.026677 -0.020000 L -0.011677 0.079000 L 0.004323 -0.020000 L 0.020323 0.079000 L 0.035323 -0.020000 L 0.051323 0.079000 L 0.066323 -0.020000 L 0.082323 0.079000 L 0.098323 -0.020000 L 0.113323 0.079000 L 0.129323 -0.020000 " pathEditMode="relative" rAng="0" ptsTypes=""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4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1667 0.005555 L -0.125667 0.104555 L -0.110667 0.005555 L -0.094667 0.104555 L -0.078667 0.005555 L -0.063667 0.104555 L -0.047667 0.005555 L -0.032667 0.104555 L -0.016667 0.005555 L -0.000667 0.104555 L 0.014333 0.005555 L 0.030333 0.104555 L 0.045333 0.005555 L 0.061333 0.104555 L 0.077333 0.005555 L 0.092333 0.104555 L 0.108333 0.005555 " pathEditMode="relative" rAng="0" ptsTypes=""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4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780 -0.009276 L 0.024847 0.091576 L 0.028659 -0.009276 L 0.032726 0.091576 L 0.036792 -0.009276 L 0.040605 0.091576 L 0.044672 -0.009276 L 0.048484 0.091576 L 0.052551 -0.009276 L 0.056617 0.091576 L 0.060430 -0.009276 L 0.064497 0.091576 L 0.068309 -0.009276 L 0.072376 0.091576 L 0.076442 -0.009276 L 0.080255 0.091576 L 0.084322 -0.009276 " pathEditMode="relative" rAng="0" ptsTypes="">
                                      <p:cBhvr>
                                        <p:cTn id="2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" y="5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917 -0.009259 L -0.006917 0.089741 L 0.008083 -0.009259 L 0.024083 0.089741 L 0.040083 -0.009259 L 0.055083 0.089741 L 0.071083 -0.009259 L 0.086083 0.089741 L 0.102083 -0.009259 L 0.118083 0.089741 L 0.133083 -0.009259 L 0.149083 0.089741 L 0.164083 -0.009259 L 0.180083 0.089741 L 0.196083 -0.009259 L 0.211083 0.089741 L 0.227083 -0.009259 " pathEditMode="relative" rAng="0" ptsTypes="">
                                      <p:cBhvr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4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685 -0.026293 L -0.018685 0.092799 L -0.009310 -0.026293 L 0.000690 0.092799 L 0.010690 -0.026293 L 0.020065 0.092799 L 0.030065 -0.026293 L 0.039440 0.092799 L 0.049440 -0.026293 L 0.059440 0.092799 L 0.068815 -0.026293 L 0.078815 0.092799 L 0.088190 -0.026293 L 0.098190 0.092799 L 0.108190 -0.026293 L 0.117565 0.092799 L 0.127565 -0.026293 " pathEditMode="relative" rAng="0" ptsTypes="">
                                      <p:cBhvr>
                                        <p:cTn id="2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0"/>
            <a:ext cx="12192000" cy="6863262"/>
            <a:chOff x="0" y="0"/>
            <a:chExt cx="12192000" cy="6863262"/>
          </a:xfrm>
        </p:grpSpPr>
        <p:sp>
          <p:nvSpPr>
            <p:cNvPr id="4" name="矩形 3"/>
            <p:cNvSpPr/>
            <p:nvPr/>
          </p:nvSpPr>
          <p:spPr>
            <a:xfrm>
              <a:off x="0" y="5130788"/>
              <a:ext cx="12192000" cy="1732474"/>
            </a:xfrm>
            <a:prstGeom prst="rect">
              <a:avLst/>
            </a:prstGeom>
            <a:solidFill>
              <a:srgbClr val="EA4B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3462443"/>
              <a:ext cx="12192000" cy="1663034"/>
            </a:xfrm>
            <a:prstGeom prst="rect">
              <a:avLst/>
            </a:prstGeom>
            <a:solidFill>
              <a:srgbClr val="FEE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801227"/>
              <a:ext cx="12192000" cy="1663033"/>
            </a:xfrm>
            <a:prstGeom prst="rect">
              <a:avLst/>
            </a:prstGeom>
            <a:solidFill>
              <a:srgbClr val="FF9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0"/>
              <a:ext cx="12192000" cy="1795916"/>
            </a:xfrm>
            <a:prstGeom prst="rect">
              <a:avLst/>
            </a:prstGeom>
            <a:solidFill>
              <a:srgbClr val="53A5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 8"/>
          <p:cNvSpPr/>
          <p:nvPr/>
        </p:nvSpPr>
        <p:spPr>
          <a:xfrm>
            <a:off x="344556" y="427695"/>
            <a:ext cx="11502887" cy="60694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590421" y="2356712"/>
            <a:ext cx="1266092" cy="830997"/>
          </a:xfrm>
          <a:prstGeom prst="rect">
            <a:avLst/>
          </a:prstGeom>
          <a:noFill/>
          <a:effectLst>
            <a:outerShdw blurRad="50800" dist="25400" dir="5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latin typeface="全字库正楷体" panose="02010604000101010101" pitchFamily="2" charset="-122"/>
                <a:ea typeface="全字库正楷体" panose="02010604000101010101" pitchFamily="2" charset="-122"/>
                <a:cs typeface="全字库正楷体" panose="02010604000101010101" pitchFamily="2" charset="-122"/>
              </a:rPr>
              <a:t>0 1</a:t>
            </a:r>
            <a:endParaRPr lang="zh-CN" altLang="en-US" sz="4800" b="1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707526" y="3316964"/>
            <a:ext cx="3031883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latin typeface="全字库正楷体" panose="02010604000101010101" pitchFamily="2" charset="-122"/>
                <a:ea typeface="全字库正楷体" panose="02010604000101010101" pitchFamily="2" charset="-122"/>
                <a:cs typeface="全字库正楷体" panose="02010604000101010101" pitchFamily="2" charset="-122"/>
              </a:rPr>
              <a:t>Just for today I will try to live through this day only and not tackle my whole life problem at once.</a:t>
            </a:r>
            <a:endParaRPr lang="en-US" altLang="zh-CN" sz="1200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056190" y="3611641"/>
            <a:ext cx="1266092" cy="830997"/>
          </a:xfrm>
          <a:prstGeom prst="rect">
            <a:avLst/>
          </a:prstGeom>
          <a:noFill/>
          <a:effectLst>
            <a:outerShdw blurRad="50800" dist="25400" dir="5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latin typeface="全字库正楷体" panose="02010604000101010101" pitchFamily="2" charset="-122"/>
                <a:ea typeface="全字库正楷体" panose="02010604000101010101" pitchFamily="2" charset="-122"/>
                <a:cs typeface="全字库正楷体" panose="02010604000101010101" pitchFamily="2" charset="-122"/>
              </a:rPr>
              <a:t>0 2</a:t>
            </a:r>
            <a:endParaRPr lang="zh-CN" altLang="en-US" sz="4800" b="1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3173295" y="4571893"/>
            <a:ext cx="3031883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latin typeface="全字库正楷体" panose="02010604000101010101" pitchFamily="2" charset="-122"/>
                <a:ea typeface="全字库正楷体" panose="02010604000101010101" pitchFamily="2" charset="-122"/>
                <a:cs typeface="全字库正楷体" panose="02010604000101010101" pitchFamily="2" charset="-122"/>
              </a:rPr>
              <a:t>Just for today I will try to live through this day only and not tackle my whole life problem at once.</a:t>
            </a:r>
            <a:endParaRPr lang="en-US" altLang="zh-CN" sz="1200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905189" y="2356712"/>
            <a:ext cx="1266092" cy="830997"/>
          </a:xfrm>
          <a:prstGeom prst="rect">
            <a:avLst/>
          </a:prstGeom>
          <a:noFill/>
          <a:effectLst>
            <a:outerShdw blurRad="50800" dist="25400" dir="5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latin typeface="全字库正楷体" panose="02010604000101010101" pitchFamily="2" charset="-122"/>
                <a:ea typeface="全字库正楷体" panose="02010604000101010101" pitchFamily="2" charset="-122"/>
                <a:cs typeface="全字库正楷体" panose="02010604000101010101" pitchFamily="2" charset="-122"/>
              </a:rPr>
              <a:t>0 3</a:t>
            </a:r>
            <a:endParaRPr lang="zh-CN" altLang="en-US" sz="4800" b="1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auto">
          <a:xfrm>
            <a:off x="6022294" y="3316964"/>
            <a:ext cx="3031883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latin typeface="全字库正楷体" panose="02010604000101010101" pitchFamily="2" charset="-122"/>
                <a:ea typeface="全字库正楷体" panose="02010604000101010101" pitchFamily="2" charset="-122"/>
                <a:cs typeface="全字库正楷体" panose="02010604000101010101" pitchFamily="2" charset="-122"/>
              </a:rPr>
              <a:t>Just for today I will try to live through this day only and not tackle my whole life problem at once.</a:t>
            </a:r>
            <a:endParaRPr lang="en-US" altLang="zh-CN" sz="1200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430566" y="3482386"/>
            <a:ext cx="1266092" cy="830997"/>
          </a:xfrm>
          <a:prstGeom prst="rect">
            <a:avLst/>
          </a:prstGeom>
          <a:noFill/>
          <a:effectLst>
            <a:outerShdw blurRad="50800" dist="25400" dir="5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latin typeface="全字库正楷体" panose="02010604000101010101" pitchFamily="2" charset="-122"/>
                <a:ea typeface="全字库正楷体" panose="02010604000101010101" pitchFamily="2" charset="-122"/>
                <a:cs typeface="全字库正楷体" panose="02010604000101010101" pitchFamily="2" charset="-122"/>
              </a:rPr>
              <a:t>0 4</a:t>
            </a:r>
            <a:endParaRPr lang="zh-CN" altLang="en-US" sz="4800" b="1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</p:txBody>
      </p:sp>
      <p:sp>
        <p:nvSpPr>
          <p:cNvPr id="17" name="矩形 16"/>
          <p:cNvSpPr>
            <a:spLocks noChangeArrowheads="1"/>
          </p:cNvSpPr>
          <p:nvPr/>
        </p:nvSpPr>
        <p:spPr bwMode="auto">
          <a:xfrm>
            <a:off x="8547671" y="4442638"/>
            <a:ext cx="3031883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latin typeface="全字库正楷体" panose="02010604000101010101" pitchFamily="2" charset="-122"/>
                <a:ea typeface="全字库正楷体" panose="02010604000101010101" pitchFamily="2" charset="-122"/>
                <a:cs typeface="全字库正楷体" panose="02010604000101010101" pitchFamily="2" charset="-122"/>
              </a:rPr>
              <a:t>Just for today I will try to live through this day only and not tackle my whole life problem at once.</a:t>
            </a:r>
            <a:endParaRPr lang="en-US" altLang="zh-CN" sz="1200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322282" y="861707"/>
            <a:ext cx="109886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b="1" dirty="0">
                <a:latin typeface="文悦古典明朝体 (非商业使用) W5" pitchFamily="50" charset="-122"/>
                <a:ea typeface="文悦古典明朝体 (非商业使用) W5" pitchFamily="50" charset="-122"/>
              </a:rPr>
              <a:t>目录</a:t>
            </a:r>
            <a:endParaRPr lang="zh-CN" altLang="en-US" sz="6600" b="1" dirty="0">
              <a:latin typeface="文悦古典明朝体 (非商业使用) W5" pitchFamily="50" charset="-122"/>
              <a:ea typeface="文悦古典明朝体 (非商业使用) W5" pitchFamily="50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0" y="-33655"/>
            <a:ext cx="12192000" cy="6863262"/>
            <a:chOff x="0" y="0"/>
            <a:chExt cx="12192000" cy="6863262"/>
          </a:xfrm>
        </p:grpSpPr>
        <p:sp>
          <p:nvSpPr>
            <p:cNvPr id="3" name="矩形 2"/>
            <p:cNvSpPr/>
            <p:nvPr/>
          </p:nvSpPr>
          <p:spPr>
            <a:xfrm>
              <a:off x="0" y="5130788"/>
              <a:ext cx="12192000" cy="1732474"/>
            </a:xfrm>
            <a:prstGeom prst="rect">
              <a:avLst/>
            </a:prstGeom>
            <a:solidFill>
              <a:srgbClr val="EA4B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0" y="3462443"/>
              <a:ext cx="12192000" cy="1663034"/>
            </a:xfrm>
            <a:prstGeom prst="rect">
              <a:avLst/>
            </a:prstGeom>
            <a:solidFill>
              <a:srgbClr val="FEE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0" y="1801227"/>
              <a:ext cx="12192000" cy="1663033"/>
            </a:xfrm>
            <a:prstGeom prst="rect">
              <a:avLst/>
            </a:prstGeom>
            <a:solidFill>
              <a:srgbClr val="FF9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0" y="0"/>
              <a:ext cx="12192000" cy="1795916"/>
            </a:xfrm>
            <a:prstGeom prst="rect">
              <a:avLst/>
            </a:prstGeom>
            <a:solidFill>
              <a:srgbClr val="53A5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22" name="矩形 21"/>
          <p:cNvSpPr/>
          <p:nvPr/>
        </p:nvSpPr>
        <p:spPr>
          <a:xfrm>
            <a:off x="344556" y="427695"/>
            <a:ext cx="11502887" cy="60694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1397000" y="5572760"/>
            <a:ext cx="965200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3200" b="0">
                <a:latin typeface="SentyBrush" panose="03000600000000000000" charset="0"/>
                <a:ea typeface="宋体" panose="02010600030101010101" pitchFamily="2" charset="-122"/>
                <a:cs typeface="SentyBrush" panose="03000600000000000000" charset="0"/>
              </a:rPr>
              <a:t>Builds my body and it makes my brain grow </a:t>
            </a:r>
            <a:endParaRPr lang="en-US" altLang="en-US" sz="3200" b="0">
              <a:latin typeface="SentyBrush" panose="03000600000000000000" charset="0"/>
              <a:ea typeface="宋体" panose="02010600030101010101" pitchFamily="2" charset="-122"/>
              <a:cs typeface="SentyBrush" panose="03000600000000000000" charset="0"/>
            </a:endParaRPr>
          </a:p>
        </p:txBody>
      </p:sp>
      <p:pic>
        <p:nvPicPr>
          <p:cNvPr id="24" name="图片 23" descr="th (6)"/>
          <p:cNvPicPr>
            <a:picLocks noChangeAspect="1"/>
          </p:cNvPicPr>
          <p:nvPr/>
        </p:nvPicPr>
        <p:blipFill>
          <a:blip r:embed="rId1">
            <a:clrChange>
              <a:clrFrom>
                <a:srgbClr val="FCFCFC">
                  <a:alpha val="100000"/>
                </a:srgbClr>
              </a:clrFrom>
              <a:clrTo>
                <a:srgbClr val="FCFCFC">
                  <a:alpha val="100000"/>
                  <a:alpha val="0"/>
                </a:srgbClr>
              </a:clrTo>
            </a:clrChange>
          </a:blip>
          <a:srcRect b="2578"/>
          <a:stretch>
            <a:fillRect/>
          </a:stretch>
        </p:blipFill>
        <p:spPr>
          <a:xfrm>
            <a:off x="7091045" y="1175385"/>
            <a:ext cx="3447415" cy="4319905"/>
          </a:xfrm>
          <a:prstGeom prst="rect">
            <a:avLst/>
          </a:prstGeom>
        </p:spPr>
      </p:pic>
      <p:pic>
        <p:nvPicPr>
          <p:cNvPr id="25" name="图片 24" descr="th (7)"/>
          <p:cNvPicPr>
            <a:picLocks noChangeAspect="1"/>
          </p:cNvPicPr>
          <p:nvPr/>
        </p:nvPicPr>
        <p:blipFill>
          <a:blip r:embed="rId2">
            <a:clrChange>
              <a:clrFrom>
                <a:srgbClr val="7CBFC7">
                  <a:alpha val="100000"/>
                </a:srgbClr>
              </a:clrFrom>
              <a:clrTo>
                <a:srgbClr val="7CBFC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73095" y="1293495"/>
            <a:ext cx="5948680" cy="3718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1000">
        <p:comb/>
      </p:transition>
    </mc:Choice>
    <mc:Fallback>
      <p:transition advClick="0" advTm="100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1875 0.350556 L -0.151615 -0.012407 " pathEditMode="relative" rAng="0" ptsTypes="">
                                      <p:cBhvr>
                                        <p:cTn id="1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" y="-3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2 -0.018 0.033 -0.044 0.058 -0.044 C 0.095 -0.044 0.125 -0.017 0.125 0.017 C 0.125 0.028 0.122 0.038 0.116 0.047 C 0.117 0.047 0 0.182 0 0.183 C 0 0.182 -0.117 0.047 -0.116 0.047 C -0.122 0.038 -0.125 0.028 -0.125 0.017 C -0.125 -0.017 -0.095 -0.044 -0.057 -0.044 C -0.033 -0.044 -0.012 -0.018 0 0 Z" pathEditMode="relative" ptsTypes="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0"/>
            <a:ext cx="12192000" cy="6863262"/>
            <a:chOff x="0" y="0"/>
            <a:chExt cx="12192000" cy="6863262"/>
          </a:xfrm>
        </p:grpSpPr>
        <p:sp>
          <p:nvSpPr>
            <p:cNvPr id="4" name="矩形 3"/>
            <p:cNvSpPr/>
            <p:nvPr/>
          </p:nvSpPr>
          <p:spPr>
            <a:xfrm>
              <a:off x="0" y="5130788"/>
              <a:ext cx="12192000" cy="1732474"/>
            </a:xfrm>
            <a:prstGeom prst="rect">
              <a:avLst/>
            </a:prstGeom>
            <a:solidFill>
              <a:srgbClr val="EA4B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3462443"/>
              <a:ext cx="12192000" cy="1663034"/>
            </a:xfrm>
            <a:prstGeom prst="rect">
              <a:avLst/>
            </a:prstGeom>
            <a:solidFill>
              <a:srgbClr val="FEE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801227"/>
              <a:ext cx="12192000" cy="1663033"/>
            </a:xfrm>
            <a:prstGeom prst="rect">
              <a:avLst/>
            </a:prstGeom>
            <a:solidFill>
              <a:srgbClr val="FF9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0"/>
              <a:ext cx="12192000" cy="1795916"/>
            </a:xfrm>
            <a:prstGeom prst="rect">
              <a:avLst/>
            </a:prstGeom>
            <a:solidFill>
              <a:srgbClr val="53A5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 8"/>
          <p:cNvSpPr/>
          <p:nvPr/>
        </p:nvSpPr>
        <p:spPr>
          <a:xfrm>
            <a:off x="344556" y="427695"/>
            <a:ext cx="11502887" cy="60694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11459210" y="988060"/>
            <a:ext cx="15998190" cy="10763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32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ntyBrush" panose="03000600000000000000" charset="0"/>
                <a:ea typeface="宋体" panose="02010600030101010101" pitchFamily="2" charset="-122"/>
                <a:cs typeface="SentyBrush" panose="03000600000000000000" charset="0"/>
              </a:rPr>
              <a:t>Helps my heart beat and my blood flow, </a:t>
            </a: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ntyBrush" panose="03000600000000000000" charset="0"/>
                <a:ea typeface="宋体" panose="02010600030101010101" pitchFamily="2" charset="-122"/>
                <a:cs typeface="SentyBrush" panose="03000600000000000000" charset="0"/>
                <a:sym typeface="+mn-ea"/>
              </a:rPr>
              <a:t>I like to eat like a rainbow</a:t>
            </a:r>
            <a:endParaRPr lang="en-US" altLang="en-US" sz="3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ntyBrush" panose="03000600000000000000" charset="0"/>
              <a:ea typeface="宋体" panose="02010600030101010101" pitchFamily="2" charset="-122"/>
              <a:cs typeface="SentyBrush" panose="03000600000000000000" charset="0"/>
            </a:endParaRPr>
          </a:p>
          <a:p>
            <a:pPr indent="0"/>
            <a:endParaRPr lang="en-US" altLang="en-US" sz="3200" b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ntyBrush" panose="03000600000000000000" charset="0"/>
              <a:ea typeface="宋体" panose="02010600030101010101" pitchFamily="2" charset="-122"/>
              <a:cs typeface="SentyBrush" panose="03000600000000000000" charset="0"/>
            </a:endParaRPr>
          </a:p>
        </p:txBody>
      </p:sp>
      <p:pic>
        <p:nvPicPr>
          <p:cNvPr id="3" name="图片 2" descr="%E5%BC%BA%E7%9A%84%E5%BF%83%E8%84%8F%E5%8A%A8-%E7%89%87-32226984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68500" y="2654300"/>
            <a:ext cx="3729990" cy="349694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0971530" y="930910"/>
            <a:ext cx="889000" cy="6985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1852910" y="878840"/>
            <a:ext cx="431800" cy="749300"/>
          </a:xfrm>
          <a:prstGeom prst="rect">
            <a:avLst/>
          </a:prstGeom>
          <a:solidFill>
            <a:srgbClr val="53A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1" name="图片 10" descr="images (4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9735" y="2734945"/>
            <a:ext cx="3930650" cy="33350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1000">
        <p:comb/>
      </p:transition>
    </mc:Choice>
    <mc:Fallback>
      <p:transition advClick="0" advTm="100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48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7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5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ppt_x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5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ppt_y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52 0 L 0.089 -0.037 L 0.125 0 L 0.177 0 L 0.177 0.052 L 0.213 0.089 L 0.177 0.125 L 0.177 0.177 L 0.125 0.177 L 0.089 0.213 L 0.052 0.177 L 0 0.177 L 0 0.125 L -0.037 0.089 L 0 0.052 L 0 0 Z" pathEditMode="relative" ptsTypes="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0"/>
            <a:ext cx="12192000" cy="6863262"/>
            <a:chOff x="0" y="0"/>
            <a:chExt cx="12192000" cy="6863262"/>
          </a:xfrm>
        </p:grpSpPr>
        <p:sp>
          <p:nvSpPr>
            <p:cNvPr id="4" name="矩形 3"/>
            <p:cNvSpPr/>
            <p:nvPr/>
          </p:nvSpPr>
          <p:spPr>
            <a:xfrm>
              <a:off x="0" y="5130788"/>
              <a:ext cx="12192000" cy="1732474"/>
            </a:xfrm>
            <a:prstGeom prst="rect">
              <a:avLst/>
            </a:prstGeom>
            <a:solidFill>
              <a:srgbClr val="EA4B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3462443"/>
              <a:ext cx="12192000" cy="1663034"/>
            </a:xfrm>
            <a:prstGeom prst="rect">
              <a:avLst/>
            </a:prstGeom>
            <a:solidFill>
              <a:srgbClr val="FEE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801227"/>
              <a:ext cx="12192000" cy="1663033"/>
            </a:xfrm>
            <a:prstGeom prst="rect">
              <a:avLst/>
            </a:prstGeom>
            <a:solidFill>
              <a:srgbClr val="FF9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0"/>
              <a:ext cx="12192000" cy="1795916"/>
            </a:xfrm>
            <a:prstGeom prst="rect">
              <a:avLst/>
            </a:prstGeom>
            <a:solidFill>
              <a:srgbClr val="53A5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 8"/>
          <p:cNvSpPr/>
          <p:nvPr/>
        </p:nvSpPr>
        <p:spPr>
          <a:xfrm>
            <a:off x="344556" y="427695"/>
            <a:ext cx="11502887" cy="60694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8300" y="-335072"/>
            <a:ext cx="4914900" cy="6885097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4648835" y="820420"/>
            <a:ext cx="742886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ntyBrush" panose="03000600000000000000" charset="0"/>
                <a:ea typeface="宋体" panose="02010600030101010101" pitchFamily="2" charset="-122"/>
                <a:cs typeface="SentyBrush" panose="03000600000000000000" charset="0"/>
              </a:rPr>
              <a:t>I like to eat like a rainbow</a:t>
            </a:r>
            <a:endParaRPr lang="en-US" altLang="en-US" sz="3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ntyBrush" panose="03000600000000000000" charset="0"/>
              <a:ea typeface="宋体" panose="02010600030101010101" pitchFamily="2" charset="-122"/>
              <a:cs typeface="SentyBrush" panose="03000600000000000000" charset="0"/>
            </a:endParaRPr>
          </a:p>
        </p:txBody>
      </p:sp>
      <p:pic>
        <p:nvPicPr>
          <p:cNvPr id="3" name="图片 2" descr="latest.web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2025" y="1801495"/>
            <a:ext cx="6297295" cy="42792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0" advTm="1000">
        <p:comb/>
      </p:transition>
    </mc:Choice>
    <mc:Fallback>
      <p:transition spd="med" advClick="0" advTm="100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7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6458 -0.031482 L 0.041542 -0.031482 L 0.113542 0.089518 L -0.064458 0.089518 L -0.136458 -0.031482 Z " pathEditMode="relative" rAng="0" ptsTypes="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0"/>
            <a:ext cx="12192000" cy="6863262"/>
            <a:chOff x="0" y="0"/>
            <a:chExt cx="12192000" cy="6863262"/>
          </a:xfrm>
        </p:grpSpPr>
        <p:sp>
          <p:nvSpPr>
            <p:cNvPr id="4" name="矩形 3"/>
            <p:cNvSpPr/>
            <p:nvPr/>
          </p:nvSpPr>
          <p:spPr>
            <a:xfrm>
              <a:off x="0" y="5130788"/>
              <a:ext cx="12192000" cy="1732474"/>
            </a:xfrm>
            <a:prstGeom prst="rect">
              <a:avLst/>
            </a:prstGeom>
            <a:solidFill>
              <a:srgbClr val="EA4B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3462443"/>
              <a:ext cx="12192000" cy="1663034"/>
            </a:xfrm>
            <a:prstGeom prst="rect">
              <a:avLst/>
            </a:prstGeom>
            <a:solidFill>
              <a:srgbClr val="FEE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801227"/>
              <a:ext cx="12192000" cy="1663033"/>
            </a:xfrm>
            <a:prstGeom prst="rect">
              <a:avLst/>
            </a:prstGeom>
            <a:solidFill>
              <a:srgbClr val="FF9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0"/>
              <a:ext cx="12192000" cy="1795916"/>
            </a:xfrm>
            <a:prstGeom prst="rect">
              <a:avLst/>
            </a:prstGeom>
            <a:solidFill>
              <a:srgbClr val="53A5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 8"/>
          <p:cNvSpPr/>
          <p:nvPr/>
        </p:nvSpPr>
        <p:spPr>
          <a:xfrm>
            <a:off x="343921" y="394040"/>
            <a:ext cx="11502887" cy="60694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014" y="427695"/>
            <a:ext cx="6068281" cy="606949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1397000" y="5572760"/>
            <a:ext cx="965200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3200" b="0">
                <a:latin typeface="SentyBrush" panose="03000600000000000000" charset="0"/>
                <a:ea typeface="宋体" panose="02010600030101010101" pitchFamily="2" charset="-122"/>
                <a:cs typeface="SentyBrush" panose="03000600000000000000" charset="0"/>
              </a:rPr>
              <a:t>Builds my body and it makes my brain grow </a:t>
            </a:r>
            <a:endParaRPr lang="en-US" altLang="en-US" sz="3200" b="0">
              <a:latin typeface="SentyBrush" panose="03000600000000000000" charset="0"/>
              <a:ea typeface="宋体" panose="02010600030101010101" pitchFamily="2" charset="-122"/>
              <a:cs typeface="SentyBrush" panose="03000600000000000000" charset="0"/>
            </a:endParaRPr>
          </a:p>
        </p:txBody>
      </p:sp>
      <p:pic>
        <p:nvPicPr>
          <p:cNvPr id="24" name="图片 23" descr="images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3155" y="1801495"/>
            <a:ext cx="4872355" cy="29241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 advClick="0" advTm="1000">
        <p:comb/>
      </p:transition>
    </mc:Choice>
    <mc:Fallback>
      <p:transition advClick="0" advTm="100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461823 0.004815 " pathEditMode="relative" rAng="0" ptsTypes="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" y="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0"/>
            <a:ext cx="12192000" cy="6863262"/>
            <a:chOff x="0" y="0"/>
            <a:chExt cx="12192000" cy="6863262"/>
          </a:xfrm>
        </p:grpSpPr>
        <p:sp>
          <p:nvSpPr>
            <p:cNvPr id="4" name="矩形 3"/>
            <p:cNvSpPr/>
            <p:nvPr/>
          </p:nvSpPr>
          <p:spPr>
            <a:xfrm>
              <a:off x="0" y="5130788"/>
              <a:ext cx="12192000" cy="1732474"/>
            </a:xfrm>
            <a:prstGeom prst="rect">
              <a:avLst/>
            </a:prstGeom>
            <a:solidFill>
              <a:srgbClr val="EA4B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3462443"/>
              <a:ext cx="12192000" cy="1663034"/>
            </a:xfrm>
            <a:prstGeom prst="rect">
              <a:avLst/>
            </a:prstGeom>
            <a:solidFill>
              <a:srgbClr val="FEE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801227"/>
              <a:ext cx="12192000" cy="1663033"/>
            </a:xfrm>
            <a:prstGeom prst="rect">
              <a:avLst/>
            </a:prstGeom>
            <a:solidFill>
              <a:srgbClr val="FF9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0"/>
              <a:ext cx="12192000" cy="1795916"/>
            </a:xfrm>
            <a:prstGeom prst="rect">
              <a:avLst/>
            </a:prstGeom>
            <a:solidFill>
              <a:srgbClr val="53A5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 8"/>
          <p:cNvSpPr/>
          <p:nvPr/>
        </p:nvSpPr>
        <p:spPr>
          <a:xfrm>
            <a:off x="344556" y="427695"/>
            <a:ext cx="11502887" cy="60694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660400" y="940435"/>
            <a:ext cx="8444230" cy="10763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3200" b="0">
                <a:latin typeface="SentyBrush" panose="03000600000000000000" charset="0"/>
                <a:ea typeface="宋体" panose="02010600030101010101" pitchFamily="2" charset="-122"/>
                <a:cs typeface="SentyBrush" panose="03000600000000000000" charset="0"/>
              </a:rPr>
              <a:t>Helps my heart beat and my blood flow, I like to eat like a rainbow</a:t>
            </a:r>
            <a:endParaRPr lang="en-US" altLang="en-US" sz="3200" b="0">
              <a:latin typeface="SentyBrush" panose="03000600000000000000" charset="0"/>
              <a:ea typeface="宋体" panose="02010600030101010101" pitchFamily="2" charset="-122"/>
              <a:cs typeface="SentyBrush" panose="03000600000000000000" charset="0"/>
            </a:endParaRPr>
          </a:p>
        </p:txBody>
      </p:sp>
      <p:pic>
        <p:nvPicPr>
          <p:cNvPr id="2" name="图片 1" descr="images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8600" y="2495550"/>
            <a:ext cx="3810000" cy="333375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8333 -0.003704 L 0.014583 0.001852 L 0.020833 0.005556 L 0.027083 0.009259 L 0.038542 0.012963 L 0.051042 0.014815 L 0.057292 0.014815 L 0.069792 0.014815 L 0.082292 0.014815 L 0.089583 0.014815 L 0.097917 0.009259 L 0.107292 -0.005556 L 0.112500 -0.018519 L 0.118750 -0.037037 L 0.122917 -0.048148 L 0.126042 -0.062963 L 0.126042 -0.075926 L 0.126042 -0.087037 L 0.126042 -0.098148 L 0.126042 -0.109259 L 0.119792 -0.116667 L 0.112500 -0.114815 L 0.111458 -0.101852 L 0.110417 -0.083333 L 0.110417 -0.072222 L 0.112500 -0.059259 L 0.121875 -0.046296 L 0.129167 -0.037037 L 0.135417 -0.031481 L 0.141667 -0.025926 L 0.153125 -0.022222 L 0.159375 -0.018519 L 0.169792 -0.012963 L 0.177083 -0.012963 L 0.186458 -0.011111 L 0.193750 -0.011111 L 0.201042 -0.011111 L 0.210417 -0.011111 L 0.218750 -0.012963 L 0.227083 -0.018519 L 0.233333 -0.024074 L 0.242708 -0.037037 L 0.246875 -0.050000 L 0.251042 -0.064815 L 0.253125 -0.075926 L 0.254167 -0.090741 L 0.255208 -0.105556 L 0.256250 -0.122222 L 0.256250 -0.138889 L 0.256250 -0.155556 L 0.256250 -0.166667 L 0.254167 -0.183333 L 0.247917 -0.190741 L 0.240625 -0.187037 L 0.234375 -0.174074 L 0.233333 -0.161111 L 0.233333 -0.150000 L 0.234375 -0.138889 L 0.248958 -0.124074 L 0.270833 -0.114815 L 0.281250 -0.111111 L 0.293750 -0.111111 L 0.300000 -0.111111 L 0.309375 -0.111111 L 0.316667 -0.111111 L 0.325000 -0.114815 L 0.331250 -0.122222 L 0.337500 -0.133333 L 0.343750 -0.144444 L 0.348958 -0.159259 L 0.350000 -0.170370 L 0.350000 -0.181481 L 0.350000 -0.194444 L 0.342708 -0.207407 L 0.335417 -0.214815 L 0.329167 -0.214815 L 0.326042 -0.203704 L 0.326042 -0.192593 L 0.329167 -0.181481 L 0.336458 -0.172222 L 0.345833 -0.162963 L 0.354167 -0.155556 L 0.360417 -0.151852 L 0.366667 -0.150000 L 0.380208 -0.144444 L 0.387500 -0.144444 L 0.396875 -0.144444 L 0.403125 -0.144444 L 0.409375 -0.144444 L 0.419792 -0.137037 L 0.426042 -0.122222 L 0.432292 -0.094444 L 0.434375 -0.081481 L 0.437500 -0.064815 L 0.439583 -0.046296 L 0.441667 -0.031481 L 0.441667 -0.018519 L 0.441667 -0.005556 L 0.441667 0.005556 L 0.434375 0.022222 L 0.428125 0.031481 L 0.417708 0.044444 L 0.408333 0.053704 L 0.402083 0.059259 L 0.390625 0.068519 L 0.380208 0.074074 L 0.372917 0.075926 L 0.363542 0.077778 L 0.356250 0.077778 L 0.354167 0.066667 L 0.358333 0.048148 L 0.365625 0.031481 L 0.371875 0.024074 L 0.378125 0.022222 L 0.384375 0.022222 L 0.390625 0.022222 L 0.395833 0.033333 L 0.398958 0.044444 L 0.398958 0.059259 L 0.398958 0.075926 L 0.391667 0.092593 L 0.385417 0.105556 L 0.379167 0.120370 L 0.375000 0.133333 L 0.363542 0.155556 L 0.355208 0.170370 L 0.345833 0.185185 L 0.339583 0.198148 L 0.333333 0.209259 L 0.321875 0.218519 L 0.315625 0.222222 L 0.305208 0.224074 L 0.294792 0.225926 L 0.288542 0.227778 L 0.281250 0.227778 L 0.271875 0.227778 L 0.265625 0.227778 L 0.258333 0.227778 L 0.250000 0.222222 L 0.242708 0.218519 L 0.239583 0.207407 L 0.245833 0.205556 L 0.252083 0.205556 L 0.259375 0.205556 L 0.263542 0.216667 L 0.263542 0.227778 L 0.261458 0.246296 L 0.254167 0.259259 L 0.243750 0.270370 L 0.233333 0.279630 L 0.227083 0.288889 L 0.217708 0.296296 L 0.206250 0.305556 L 0.197917 0.309259 L 0.191667 0.314815 L 0.184375 0.314815 L 0.176042 0.318519 L 0.169792 0.318519 L 0.162500 0.318519 L 0.156250 0.318519 L 0.150000 0.318519 L 0.141667 0.311111 L 0.134375 0.303704 L 0.130208 0.290741 L 0.125000 0.277778 L 0.125000 0.266667 L 0.126042 0.253704 L 0.130208 0.240741 L 0.137500 0.231481 L 0.143750 0.231481 " pathEditMode="relative" ptsTypes="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0"/>
            <a:ext cx="12192000" cy="6863262"/>
            <a:chOff x="0" y="0"/>
            <a:chExt cx="12192000" cy="6863262"/>
          </a:xfrm>
        </p:grpSpPr>
        <p:sp>
          <p:nvSpPr>
            <p:cNvPr id="4" name="矩形 3"/>
            <p:cNvSpPr/>
            <p:nvPr/>
          </p:nvSpPr>
          <p:spPr>
            <a:xfrm>
              <a:off x="0" y="5130788"/>
              <a:ext cx="12192000" cy="1732474"/>
            </a:xfrm>
            <a:prstGeom prst="rect">
              <a:avLst/>
            </a:prstGeom>
            <a:solidFill>
              <a:srgbClr val="EA4B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3462443"/>
              <a:ext cx="12192000" cy="1663034"/>
            </a:xfrm>
            <a:prstGeom prst="rect">
              <a:avLst/>
            </a:prstGeom>
            <a:solidFill>
              <a:srgbClr val="FEE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801227"/>
              <a:ext cx="12192000" cy="1663033"/>
            </a:xfrm>
            <a:prstGeom prst="rect">
              <a:avLst/>
            </a:prstGeom>
            <a:solidFill>
              <a:srgbClr val="FF9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0"/>
              <a:ext cx="12192000" cy="1795916"/>
            </a:xfrm>
            <a:prstGeom prst="rect">
              <a:avLst/>
            </a:prstGeom>
            <a:solidFill>
              <a:srgbClr val="53A5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 8"/>
          <p:cNvSpPr/>
          <p:nvPr/>
        </p:nvSpPr>
        <p:spPr>
          <a:xfrm>
            <a:off x="344556" y="427695"/>
            <a:ext cx="11502887" cy="60694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590421" y="2356712"/>
            <a:ext cx="1266092" cy="830997"/>
          </a:xfrm>
          <a:prstGeom prst="rect">
            <a:avLst/>
          </a:prstGeom>
          <a:noFill/>
          <a:effectLst>
            <a:outerShdw blurRad="50800" dist="25400" dir="5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latin typeface="全字库正楷体" panose="02010604000101010101" pitchFamily="2" charset="-122"/>
                <a:ea typeface="全字库正楷体" panose="02010604000101010101" pitchFamily="2" charset="-122"/>
                <a:cs typeface="全字库正楷体" panose="02010604000101010101" pitchFamily="2" charset="-122"/>
              </a:rPr>
              <a:t>0 1</a:t>
            </a:r>
            <a:endParaRPr lang="zh-CN" altLang="en-US" sz="4800" b="1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707526" y="3316964"/>
            <a:ext cx="3031883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latin typeface="全字库正楷体" panose="02010604000101010101" pitchFamily="2" charset="-122"/>
                <a:ea typeface="全字库正楷体" panose="02010604000101010101" pitchFamily="2" charset="-122"/>
                <a:cs typeface="全字库正楷体" panose="02010604000101010101" pitchFamily="2" charset="-122"/>
              </a:rPr>
              <a:t>Just for today I will try to live through this day only and not tackle my whole life problem at once.</a:t>
            </a:r>
            <a:endParaRPr lang="en-US" altLang="zh-CN" sz="1200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056190" y="3611641"/>
            <a:ext cx="1266092" cy="830997"/>
          </a:xfrm>
          <a:prstGeom prst="rect">
            <a:avLst/>
          </a:prstGeom>
          <a:noFill/>
          <a:effectLst>
            <a:outerShdw blurRad="50800" dist="25400" dir="5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latin typeface="全字库正楷体" panose="02010604000101010101" pitchFamily="2" charset="-122"/>
                <a:ea typeface="全字库正楷体" panose="02010604000101010101" pitchFamily="2" charset="-122"/>
                <a:cs typeface="全字库正楷体" panose="02010604000101010101" pitchFamily="2" charset="-122"/>
              </a:rPr>
              <a:t>0 2</a:t>
            </a:r>
            <a:endParaRPr lang="zh-CN" altLang="en-US" sz="4800" b="1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3173295" y="4571893"/>
            <a:ext cx="3031883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latin typeface="全字库正楷体" panose="02010604000101010101" pitchFamily="2" charset="-122"/>
                <a:ea typeface="全字库正楷体" panose="02010604000101010101" pitchFamily="2" charset="-122"/>
                <a:cs typeface="全字库正楷体" panose="02010604000101010101" pitchFamily="2" charset="-122"/>
              </a:rPr>
              <a:t>Just for today I will try to live through this day only and not tackle my whole life problem at once.</a:t>
            </a:r>
            <a:endParaRPr lang="en-US" altLang="zh-CN" sz="1200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905189" y="2356712"/>
            <a:ext cx="1266092" cy="830997"/>
          </a:xfrm>
          <a:prstGeom prst="rect">
            <a:avLst/>
          </a:prstGeom>
          <a:noFill/>
          <a:effectLst>
            <a:outerShdw blurRad="50800" dist="25400" dir="5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latin typeface="全字库正楷体" panose="02010604000101010101" pitchFamily="2" charset="-122"/>
                <a:ea typeface="全字库正楷体" panose="02010604000101010101" pitchFamily="2" charset="-122"/>
                <a:cs typeface="全字库正楷体" panose="02010604000101010101" pitchFamily="2" charset="-122"/>
              </a:rPr>
              <a:t>0 3</a:t>
            </a:r>
            <a:endParaRPr lang="zh-CN" altLang="en-US" sz="4800" b="1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auto">
          <a:xfrm>
            <a:off x="6022294" y="3316964"/>
            <a:ext cx="3031883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latin typeface="全字库正楷体" panose="02010604000101010101" pitchFamily="2" charset="-122"/>
                <a:ea typeface="全字库正楷体" panose="02010604000101010101" pitchFamily="2" charset="-122"/>
                <a:cs typeface="全字库正楷体" panose="02010604000101010101" pitchFamily="2" charset="-122"/>
              </a:rPr>
              <a:t>Just for today I will try to live through this day only and not tackle my whole life problem at once.</a:t>
            </a:r>
            <a:endParaRPr lang="en-US" altLang="zh-CN" sz="1200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430566" y="3482386"/>
            <a:ext cx="1266092" cy="830997"/>
          </a:xfrm>
          <a:prstGeom prst="rect">
            <a:avLst/>
          </a:prstGeom>
          <a:noFill/>
          <a:effectLst>
            <a:outerShdw blurRad="50800" dist="25400" dir="5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latin typeface="全字库正楷体" panose="02010604000101010101" pitchFamily="2" charset="-122"/>
                <a:ea typeface="全字库正楷体" panose="02010604000101010101" pitchFamily="2" charset="-122"/>
                <a:cs typeface="全字库正楷体" panose="02010604000101010101" pitchFamily="2" charset="-122"/>
              </a:rPr>
              <a:t>0 4</a:t>
            </a:r>
            <a:endParaRPr lang="zh-CN" altLang="en-US" sz="4800" b="1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</p:txBody>
      </p:sp>
      <p:sp>
        <p:nvSpPr>
          <p:cNvPr id="17" name="矩形 16"/>
          <p:cNvSpPr>
            <a:spLocks noChangeArrowheads="1"/>
          </p:cNvSpPr>
          <p:nvPr/>
        </p:nvSpPr>
        <p:spPr bwMode="auto">
          <a:xfrm>
            <a:off x="8547671" y="4442638"/>
            <a:ext cx="3031883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latin typeface="全字库正楷体" panose="02010604000101010101" pitchFamily="2" charset="-122"/>
                <a:ea typeface="全字库正楷体" panose="02010604000101010101" pitchFamily="2" charset="-122"/>
                <a:cs typeface="全字库正楷体" panose="02010604000101010101" pitchFamily="2" charset="-122"/>
              </a:rPr>
              <a:t>Just for today I will try to live through this day only and not tackle my whole life problem at once.</a:t>
            </a:r>
            <a:endParaRPr lang="en-US" altLang="zh-CN" sz="1200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322282" y="861707"/>
            <a:ext cx="109886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b="1" dirty="0">
                <a:latin typeface="文悦古典明朝体 (非商业使用) W5" pitchFamily="50" charset="-122"/>
                <a:ea typeface="文悦古典明朝体 (非商业使用) W5" pitchFamily="50" charset="-122"/>
              </a:rPr>
              <a:t>目录</a:t>
            </a:r>
            <a:endParaRPr lang="zh-CN" altLang="en-US" sz="6600" b="1" dirty="0">
              <a:latin typeface="文悦古典明朝体 (非商业使用) W5" pitchFamily="50" charset="-122"/>
              <a:ea typeface="文悦古典明朝体 (非商业使用) W5" pitchFamily="50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0" y="-33655"/>
            <a:ext cx="12192000" cy="6863262"/>
            <a:chOff x="0" y="0"/>
            <a:chExt cx="12192000" cy="6863262"/>
          </a:xfrm>
        </p:grpSpPr>
        <p:sp>
          <p:nvSpPr>
            <p:cNvPr id="3" name="矩形 2"/>
            <p:cNvSpPr/>
            <p:nvPr/>
          </p:nvSpPr>
          <p:spPr>
            <a:xfrm>
              <a:off x="0" y="5130788"/>
              <a:ext cx="12192000" cy="1732474"/>
            </a:xfrm>
            <a:prstGeom prst="rect">
              <a:avLst/>
            </a:prstGeom>
            <a:solidFill>
              <a:srgbClr val="EA4B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0" y="3462443"/>
              <a:ext cx="12192000" cy="1663034"/>
            </a:xfrm>
            <a:prstGeom prst="rect">
              <a:avLst/>
            </a:prstGeom>
            <a:solidFill>
              <a:srgbClr val="FEE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0" y="1801227"/>
              <a:ext cx="12192000" cy="1663033"/>
            </a:xfrm>
            <a:prstGeom prst="rect">
              <a:avLst/>
            </a:prstGeom>
            <a:solidFill>
              <a:srgbClr val="FF9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0" y="0"/>
              <a:ext cx="12192000" cy="1795916"/>
            </a:xfrm>
            <a:prstGeom prst="rect">
              <a:avLst/>
            </a:prstGeom>
            <a:solidFill>
              <a:srgbClr val="53A5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22" name="矩形 21"/>
          <p:cNvSpPr/>
          <p:nvPr/>
        </p:nvSpPr>
        <p:spPr>
          <a:xfrm>
            <a:off x="343921" y="427695"/>
            <a:ext cx="11502887" cy="60694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1259840" y="570865"/>
            <a:ext cx="3796665" cy="20612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3200" b="0">
                <a:latin typeface="SentyBrush" panose="03000600000000000000" charset="0"/>
                <a:ea typeface="宋体" panose="02010600030101010101" pitchFamily="2" charset="-122"/>
                <a:cs typeface="SentyBrush" panose="03000600000000000000" charset="0"/>
              </a:rPr>
              <a:t>I like to eat like a rainbowRed, orange, yellow, and green,</a:t>
            </a:r>
            <a:endParaRPr lang="en-US" altLang="en-US" sz="3200" b="0">
              <a:latin typeface="SentyBrush" panose="03000600000000000000" charset="0"/>
              <a:ea typeface="宋体" panose="02010600030101010101" pitchFamily="2" charset="-122"/>
              <a:cs typeface="SentyBrush" panose="03000600000000000000" charset="0"/>
            </a:endParaRPr>
          </a:p>
        </p:txBody>
      </p:sp>
      <p:pic>
        <p:nvPicPr>
          <p:cNvPr id="24" name="图片 23" descr="22222222222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94120" y="412115"/>
            <a:ext cx="4068445" cy="6101715"/>
          </a:xfrm>
          <a:prstGeom prst="rect">
            <a:avLst/>
          </a:prstGeom>
        </p:spPr>
      </p:pic>
      <p:pic>
        <p:nvPicPr>
          <p:cNvPr id="25" name="图片 24" descr="th (1)"/>
          <p:cNvPicPr>
            <a:picLocks noChangeAspect="1"/>
          </p:cNvPicPr>
          <p:nvPr/>
        </p:nvPicPr>
        <p:blipFill>
          <a:blip r:embed="rId2">
            <a:clrChange>
              <a:clrFrom>
                <a:srgbClr val="FDFDFD">
                  <a:alpha val="100000"/>
                </a:srgbClr>
              </a:clrFrom>
              <a:clrTo>
                <a:srgbClr val="FDFDFD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29995" y="3187700"/>
            <a:ext cx="1725295" cy="1150620"/>
          </a:xfrm>
          <a:prstGeom prst="rect">
            <a:avLst/>
          </a:prstGeom>
        </p:spPr>
      </p:pic>
      <p:pic>
        <p:nvPicPr>
          <p:cNvPr id="26" name="图片 25" descr="Z"/>
          <p:cNvPicPr>
            <a:picLocks noChangeAspect="1"/>
          </p:cNvPicPr>
          <p:nvPr/>
        </p:nvPicPr>
        <p:blipFill>
          <a:blip r:embed="rId3">
            <a:clrChange>
              <a:clrFrom>
                <a:srgbClr val="FDFDFD">
                  <a:alpha val="100000"/>
                </a:srgbClr>
              </a:clrFrom>
              <a:clrTo>
                <a:srgbClr val="FDFDFD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39515" y="3187700"/>
            <a:ext cx="1668780" cy="1256030"/>
          </a:xfrm>
          <a:prstGeom prst="rect">
            <a:avLst/>
          </a:prstGeom>
        </p:spPr>
      </p:pic>
      <p:pic>
        <p:nvPicPr>
          <p:cNvPr id="27" name="图片 26" descr="th"/>
          <p:cNvPicPr>
            <a:picLocks noChangeAspect="1"/>
          </p:cNvPicPr>
          <p:nvPr/>
        </p:nvPicPr>
        <p:blipFill>
          <a:blip r:embed="rId4">
            <a:clrChange>
              <a:clrFrom>
                <a:srgbClr val="FDFDFD">
                  <a:alpha val="100000"/>
                </a:srgbClr>
              </a:clrFrom>
              <a:clrTo>
                <a:srgbClr val="FDFDFD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48710" y="4572000"/>
            <a:ext cx="1840865" cy="1475105"/>
          </a:xfrm>
          <a:prstGeom prst="rect">
            <a:avLst/>
          </a:prstGeom>
        </p:spPr>
      </p:pic>
      <p:pic>
        <p:nvPicPr>
          <p:cNvPr id="29" name="图片 28" descr="th (1)"/>
          <p:cNvPicPr>
            <a:picLocks noChangeAspect="1"/>
          </p:cNvPicPr>
          <p:nvPr/>
        </p:nvPicPr>
        <p:blipFill>
          <a:blip r:embed="rId5">
            <a:clrChange>
              <a:clrFrom>
                <a:srgbClr val="FDFDFD">
                  <a:alpha val="100000"/>
                </a:srgbClr>
              </a:clrFrom>
              <a:clrTo>
                <a:srgbClr val="FDFDFD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2670" y="4572000"/>
            <a:ext cx="1912620" cy="1475105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0"/>
            <a:ext cx="12192000" cy="6863262"/>
            <a:chOff x="0" y="0"/>
            <a:chExt cx="12192000" cy="6863262"/>
          </a:xfrm>
        </p:grpSpPr>
        <p:sp>
          <p:nvSpPr>
            <p:cNvPr id="4" name="矩形 3"/>
            <p:cNvSpPr/>
            <p:nvPr/>
          </p:nvSpPr>
          <p:spPr>
            <a:xfrm>
              <a:off x="0" y="5130788"/>
              <a:ext cx="12192000" cy="1732474"/>
            </a:xfrm>
            <a:prstGeom prst="rect">
              <a:avLst/>
            </a:prstGeom>
            <a:solidFill>
              <a:srgbClr val="EA4B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3462443"/>
              <a:ext cx="12192000" cy="1663034"/>
            </a:xfrm>
            <a:prstGeom prst="rect">
              <a:avLst/>
            </a:prstGeom>
            <a:solidFill>
              <a:srgbClr val="FEE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801227"/>
              <a:ext cx="12192000" cy="1663033"/>
            </a:xfrm>
            <a:prstGeom prst="rect">
              <a:avLst/>
            </a:prstGeom>
            <a:solidFill>
              <a:srgbClr val="FF9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0"/>
              <a:ext cx="12192000" cy="1795916"/>
            </a:xfrm>
            <a:prstGeom prst="rect">
              <a:avLst/>
            </a:prstGeom>
            <a:solidFill>
              <a:srgbClr val="53A5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 8"/>
          <p:cNvSpPr/>
          <p:nvPr/>
        </p:nvSpPr>
        <p:spPr>
          <a:xfrm>
            <a:off x="343921" y="394040"/>
            <a:ext cx="11502887" cy="60694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1536700" y="796290"/>
            <a:ext cx="9131300" cy="10763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3200" b="0">
                <a:latin typeface="SentyBrush" panose="03000600000000000000" charset="0"/>
                <a:ea typeface="宋体" panose="02010600030101010101" pitchFamily="2" charset="-122"/>
                <a:cs typeface="SentyBrush" panose="03000600000000000000" charset="0"/>
              </a:rPr>
              <a:t>The tastiest colors I've seenI like to eat food that's purple and blue; </a:t>
            </a:r>
            <a:endParaRPr lang="en-US" altLang="en-US" sz="3200" b="0">
              <a:latin typeface="SentyBrush" panose="03000600000000000000" charset="0"/>
              <a:ea typeface="宋体" panose="02010600030101010101" pitchFamily="2" charset="-122"/>
              <a:cs typeface="SentyBrush" panose="03000600000000000000" charset="0"/>
            </a:endParaRPr>
          </a:p>
        </p:txBody>
      </p:sp>
      <p:pic>
        <p:nvPicPr>
          <p:cNvPr id="2" name="图片 1" descr="C:\Users\samsung\Desktop\th (3).jpgth (3)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021830" y="2510155"/>
            <a:ext cx="3467100" cy="2615565"/>
          </a:xfrm>
          <a:prstGeom prst="rect">
            <a:avLst/>
          </a:prstGeom>
        </p:spPr>
      </p:pic>
      <p:pic>
        <p:nvPicPr>
          <p:cNvPr id="11" name="图片 10" descr="th (2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700" y="2584450"/>
            <a:ext cx="3453765" cy="254635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95" y="4397375"/>
            <a:ext cx="2781935" cy="2465705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9544 0.035538 L 0.144273 0.026465 L 0.140759 0.015579 L 0.135487 0.004692 L 0.131972 -0.008009 L 0.126701 -0.018896 L 0.121429 -0.037039 L 0.112642 -0.066071 L 0.110006 -0.078772 L 0.108249 -0.091473 L 0.106493 -0.102360 L 0.103857 -0.120505 L 0.102978 -0.135019 L 0.101221 -0.149535 L 0.101221 -0.169494 L 0.099463 -0.185824 L 0.099463 -0.205783 L 0.098585 -0.225742 L 0.098585 -0.240257 L 0.098585 -0.262031 L 0.098585 -0.276546 L 0.098585 -0.300134 L 0.098585 -0.321907 L 0.099463 -0.341865 L 0.100342 -0.354567 L 0.101221 -0.369082 L 0.102978 -0.379969 L 0.103857 -0.390855 L 0.110006 -0.416258 L 0.111764 -0.427145 L 0.117036 -0.443474 L 0.121429 -0.457990 L 0.126701 -0.468877 L 0.131972 -0.474320 L 0.137244 -0.477949 L 0.143395 -0.479763 L 0.148666 -0.481578 L 0.154816 -0.481578 L 0.160088 -0.481578 L 0.165360 -0.481578 L 0.171510 -0.481578 L 0.176782 -0.477949 L 0.183811 -0.468877 L 0.189083 -0.459805 L 0.194354 -0.450733 L 0.199626 -0.439845 L 0.204020 -0.427145 L 0.205777 -0.416258 L 0.206656 -0.405371 L 0.206656 -0.394484 L 0.206656 -0.383598 L 0.206656 -0.369082 L 0.204020 -0.356381 L 0.201384 -0.341865 L 0.199626 -0.330979 L 0.197869 -0.318278 L 0.196112 -0.305577 L 0.192597 -0.292876 L 0.191718 -0.281989 L 0.189961 -0.271102 L 0.189961 -0.258401 L 0.189961 -0.247515 L 0.189961 -0.232999 L 0.189961 -0.222113 L 0.192597 -0.203969 L 0.195233 -0.191268 L 0.201384 -0.169494 L 0.207534 -0.158607 L 0.215441 -0.145906 L 0.220713 -0.138648 L 0.227743 -0.131391 L 0.233892 -0.125947 L 0.241800 -0.116875 L 0.247951 -0.113246 L 0.254979 -0.111432 L 0.261130 -0.111432 L 0.269038 -0.109617 L 0.274309 -0.109617 L 0.280460 -0.109617 L 0.286610 -0.109617 L 0.293639 -0.116875 L 0.300668 -0.125947 L 0.307697 -0.140463 L 0.314726 -0.156793 L 0.319119 -0.167680 L 0.325270 -0.184009 L 0.330541 -0.203969 L 0.334934 -0.216670 L 0.338449 -0.229371 L 0.341963 -0.242072 L 0.352506 -0.269288 L 0.356021 -0.280175 L 0.360414 -0.292876 L 0.367444 -0.311020 L 0.370079 -0.323722 L 0.375351 -0.336423 L 0.381501 -0.354567 L 0.385895 -0.365454 L 0.390287 -0.376341 L 0.397316 -0.396299 L 0.401710 -0.409000 L 0.408739 -0.423516 L 0.414889 -0.436217 L 0.420161 -0.447104 L 0.426311 -0.456176 L 0.432461 -0.463434 L 0.439490 -0.465247 L 0.445641 -0.465247 L 0.451791 -0.457990 L 0.457941 -0.448918 L 0.463213 -0.439845 L 0.470243 -0.427145 L 0.472878 -0.416258 L 0.476392 -0.405371 L 0.481664 -0.389042 L 0.486936 -0.374526 L 0.489572 -0.361825 L 0.490451 -0.341865 L 0.490451 -0.330979 L 0.492208 -0.314650 L 0.492208 -0.301948 L 0.493086 -0.287433 L 0.493086 -0.276546 L 0.493086 -0.260216 L 0.495722 -0.247515 L 0.497479 -0.232999 L 0.498358 -0.222113 L 0.501873 -0.207597 L 0.503630 -0.196710 L 0.506266 -0.184009 L 0.508902 -0.173123 L 0.511538 -0.162236 L 0.514173 -0.149535 L 0.517688 -0.135019 L 0.521202 -0.122318 L 0.525596 -0.109617 L 0.529110 -0.095102 L 0.536139 -0.078772 L 0.540532 -0.066071 L 0.546683 -0.053370 L 0.552833 -0.038854 L 0.558104 -0.027968 L 0.565134 -0.015266 L 0.570406 -0.008009 L 0.576555 0.002877 L 0.582706 0.013764 L 0.587978 0.024652 L 0.595007 0.031909 L 0.601157 0.039166 L 0.607308 0.042795 L 0.612579 0.044610 L 0.617851 0.046425 L 0.623123 0.046425 L 0.629273 0.048239 L 0.636302 0.048239 L 0.642452 0.050054 L 0.647724 0.050054 L 0.653874 0.050054 L 0.660025 0.051867 L 0.666175 0.053682 L 0.671447 0.055497 L 0.677597 0.055497 L 0.682869 0.057311 L 0.688141 0.057311 L 0.693412 0.057311 L 0.699563 0.057311 L 0.704835 0.057311 " pathEditMode="relative" rAng="0" ptsTypes="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" y="-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MH" val="20150820163246"/>
  <p:tag name="MH_LIBRARY" val="GRAPHIC"/>
  <p:tag name="MH_TYPE" val="Other"/>
  <p:tag name="MH_ORDER" val="4"/>
</p:tagLst>
</file>

<file path=ppt/tags/tag10.xml><?xml version="1.0" encoding="utf-8"?>
<p:tagLst xmlns:p="http://schemas.openxmlformats.org/presentationml/2006/main">
  <p:tag name="MH" val="20150820163246"/>
  <p:tag name="MH_LIBRARY" val="GRAPHIC"/>
  <p:tag name="MH_TYPE" val="Other"/>
  <p:tag name="MH_ORDER" val="4"/>
</p:tagLst>
</file>

<file path=ppt/tags/tag11.xml><?xml version="1.0" encoding="utf-8"?>
<p:tagLst xmlns:p="http://schemas.openxmlformats.org/presentationml/2006/main">
  <p:tag name="MH" val="20150820163246"/>
  <p:tag name="MH_LIBRARY" val="GRAPHIC"/>
  <p:tag name="MH_TYPE" val="Other"/>
  <p:tag name="MH_ORDER" val="10"/>
</p:tagLst>
</file>

<file path=ppt/tags/tag12.xml><?xml version="1.0" encoding="utf-8"?>
<p:tagLst xmlns:p="http://schemas.openxmlformats.org/presentationml/2006/main">
  <p:tag name="MH" val="20150820163246"/>
  <p:tag name="MH_LIBRARY" val="GRAPHIC"/>
  <p:tag name="MH_TYPE" val="Other"/>
  <p:tag name="MH_ORDER" val="13"/>
</p:tagLst>
</file>

<file path=ppt/tags/tag2.xml><?xml version="1.0" encoding="utf-8"?>
<p:tagLst xmlns:p="http://schemas.openxmlformats.org/presentationml/2006/main">
  <p:tag name="MH" val="20150820163246"/>
  <p:tag name="MH_LIBRARY" val="GRAPHIC"/>
  <p:tag name="MH_TYPE" val="Other"/>
  <p:tag name="MH_ORDER" val="10"/>
</p:tagLst>
</file>

<file path=ppt/tags/tag3.xml><?xml version="1.0" encoding="utf-8"?>
<p:tagLst xmlns:p="http://schemas.openxmlformats.org/presentationml/2006/main">
  <p:tag name="MH" val="20150820163246"/>
  <p:tag name="MH_LIBRARY" val="GRAPHIC"/>
  <p:tag name="MH_TYPE" val="Other"/>
  <p:tag name="MH_ORDER" val="13"/>
</p:tagLst>
</file>

<file path=ppt/tags/tag4.xml><?xml version="1.0" encoding="utf-8"?>
<p:tagLst xmlns:p="http://schemas.openxmlformats.org/presentationml/2006/main">
  <p:tag name="MH" val="20150820163246"/>
  <p:tag name="MH_LIBRARY" val="GRAPHIC"/>
  <p:tag name="MH_TYPE" val="Other"/>
  <p:tag name="MH_ORDER" val="4"/>
</p:tagLst>
</file>

<file path=ppt/tags/tag5.xml><?xml version="1.0" encoding="utf-8"?>
<p:tagLst xmlns:p="http://schemas.openxmlformats.org/presentationml/2006/main">
  <p:tag name="MH" val="20150820163246"/>
  <p:tag name="MH_LIBRARY" val="GRAPHIC"/>
  <p:tag name="MH_TYPE" val="Other"/>
  <p:tag name="MH_ORDER" val="10"/>
</p:tagLst>
</file>

<file path=ppt/tags/tag6.xml><?xml version="1.0" encoding="utf-8"?>
<p:tagLst xmlns:p="http://schemas.openxmlformats.org/presentationml/2006/main">
  <p:tag name="MH" val="20150820163246"/>
  <p:tag name="MH_LIBRARY" val="GRAPHIC"/>
  <p:tag name="MH_TYPE" val="Other"/>
  <p:tag name="MH_ORDER" val="13"/>
</p:tagLst>
</file>

<file path=ppt/tags/tag7.xml><?xml version="1.0" encoding="utf-8"?>
<p:tagLst xmlns:p="http://schemas.openxmlformats.org/presentationml/2006/main">
  <p:tag name="MH" val="20150820163246"/>
  <p:tag name="MH_LIBRARY" val="GRAPHIC"/>
  <p:tag name="MH_TYPE" val="Other"/>
  <p:tag name="MH_ORDER" val="4"/>
</p:tagLst>
</file>

<file path=ppt/tags/tag8.xml><?xml version="1.0" encoding="utf-8"?>
<p:tagLst xmlns:p="http://schemas.openxmlformats.org/presentationml/2006/main">
  <p:tag name="MH" val="20150820163246"/>
  <p:tag name="MH_LIBRARY" val="GRAPHIC"/>
  <p:tag name="MH_TYPE" val="Other"/>
  <p:tag name="MH_ORDER" val="10"/>
</p:tagLst>
</file>

<file path=ppt/tags/tag9.xml><?xml version="1.0" encoding="utf-8"?>
<p:tagLst xmlns:p="http://schemas.openxmlformats.org/presentationml/2006/main">
  <p:tag name="MH" val="20150820163246"/>
  <p:tag name="MH_LIBRARY" val="GRAPHIC"/>
  <p:tag name="MH_TYPE" val="Other"/>
  <p:tag name="MH_ORDER" val="13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2281</Words>
  <Application>WPS 演示</Application>
  <PresentationFormat>宽屏</PresentationFormat>
  <Paragraphs>113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41" baseType="lpstr">
      <vt:lpstr>Arial</vt:lpstr>
      <vt:lpstr>宋体</vt:lpstr>
      <vt:lpstr>Wingdings</vt:lpstr>
      <vt:lpstr>Malgun Gothic</vt:lpstr>
      <vt:lpstr>Agency FB</vt:lpstr>
      <vt:lpstr>SentyBrush</vt:lpstr>
      <vt:lpstr>文悦古典明朝体 (非商业使用) W5</vt:lpstr>
      <vt:lpstr>华文隶书</vt:lpstr>
      <vt:lpstr>全字库正楷体</vt:lpstr>
      <vt:lpstr>Calibri</vt:lpstr>
      <vt:lpstr>Calibri Light</vt:lpstr>
      <vt:lpstr>微软雅黑</vt:lpstr>
      <vt:lpstr>Arial Unicode MS</vt:lpstr>
      <vt:lpstr>楷体</vt:lpstr>
      <vt:lpstr>Montserrat</vt:lpstr>
      <vt:lpstr>Adobe Naskh Medium</vt:lpstr>
      <vt:lpstr>汉仪歪歪体简</vt:lpstr>
      <vt:lpstr>Sitka Text</vt:lpstr>
      <vt:lpstr>Microsoft Himalaya</vt:lpstr>
      <vt:lpstr>Times New Roman</vt:lpstr>
      <vt:lpstr>Meiryo UI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英师一班</cp:lastModifiedBy>
  <cp:revision>32</cp:revision>
  <dcterms:created xsi:type="dcterms:W3CDTF">2015-05-05T08:02:00Z</dcterms:created>
  <dcterms:modified xsi:type="dcterms:W3CDTF">2018-07-15T13:55:57Z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2052-10.1.0.7400</vt:lpwstr>
  </property>
</Properties>
</file>