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image24.jpg" ContentType="image/png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24"/>
  </p:notesMasterIdLst>
  <p:sldIdLst>
    <p:sldId id="256" r:id="rId3"/>
    <p:sldId id="283" r:id="rId4"/>
    <p:sldId id="287" r:id="rId5"/>
    <p:sldId id="257" r:id="rId6"/>
    <p:sldId id="291" r:id="rId7"/>
    <p:sldId id="301" r:id="rId8"/>
    <p:sldId id="306" r:id="rId9"/>
    <p:sldId id="307" r:id="rId10"/>
    <p:sldId id="313" r:id="rId11"/>
    <p:sldId id="284" r:id="rId12"/>
    <p:sldId id="321" r:id="rId13"/>
    <p:sldId id="311" r:id="rId14"/>
    <p:sldId id="282" r:id="rId15"/>
    <p:sldId id="322" r:id="rId16"/>
    <p:sldId id="330" r:id="rId17"/>
    <p:sldId id="328" r:id="rId18"/>
    <p:sldId id="332" r:id="rId19"/>
    <p:sldId id="263" r:id="rId20"/>
    <p:sldId id="333" r:id="rId21"/>
    <p:sldId id="334" r:id="rId22"/>
    <p:sldId id="312" r:id="rId23"/>
  </p:sldIdLst>
  <p:sldSz cx="9144000" cy="5143500" type="screen16x9"/>
  <p:notesSz cx="6858000" cy="9144000"/>
  <p:defaultTextStyle>
    <a:defPPr>
      <a:defRPr lang="zh-CN"/>
    </a:defPPr>
    <a:lvl1pPr algn="l" defTabSz="309563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Helvetica Light"/>
        <a:ea typeface="Helvetica Light"/>
        <a:cs typeface="Helvetica Light"/>
        <a:sym typeface="Helvetica Light"/>
      </a:defRPr>
    </a:lvl1pPr>
    <a:lvl2pPr marL="457200" indent="-371475" algn="l" defTabSz="309563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Helvetica Light"/>
        <a:ea typeface="Helvetica Light"/>
        <a:cs typeface="Helvetica Light"/>
        <a:sym typeface="Helvetica Light"/>
      </a:defRPr>
    </a:lvl2pPr>
    <a:lvl3pPr marL="914400" indent="-742950" algn="l" defTabSz="309563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Helvetica Light"/>
        <a:ea typeface="Helvetica Light"/>
        <a:cs typeface="Helvetica Light"/>
        <a:sym typeface="Helvetica Light"/>
      </a:defRPr>
    </a:lvl3pPr>
    <a:lvl4pPr marL="1371600" indent="-1114425" algn="l" defTabSz="309563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Helvetica Light"/>
        <a:ea typeface="Helvetica Light"/>
        <a:cs typeface="Helvetica Light"/>
        <a:sym typeface="Helvetica Light"/>
      </a:defRPr>
    </a:lvl4pPr>
    <a:lvl5pPr marL="1828800" indent="-1485900" algn="l" defTabSz="309563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Helvetica Light"/>
        <a:ea typeface="Helvetica Light"/>
        <a:cs typeface="Helvetica Light"/>
        <a:sym typeface="Helvetica Light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 Light"/>
        <a:ea typeface="Helvetica Light"/>
        <a:cs typeface="Helvetica Light"/>
        <a:sym typeface="Helvetica Light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 Light"/>
        <a:ea typeface="Helvetica Light"/>
        <a:cs typeface="Helvetica Light"/>
        <a:sym typeface="Helvetica Light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 Light"/>
        <a:ea typeface="Helvetica Light"/>
        <a:cs typeface="Helvetica Light"/>
        <a:sym typeface="Helvetica Light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2790D1"/>
    <a:srgbClr val="38A466"/>
    <a:srgbClr val="F6C538"/>
    <a:srgbClr val="130703"/>
    <a:srgbClr val="2A2216"/>
    <a:srgbClr val="B1D1E0"/>
    <a:srgbClr val="205B5E"/>
    <a:srgbClr val="288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41" autoAdjust="0"/>
    <p:restoredTop sz="94660" autoAdjust="0"/>
  </p:normalViewPr>
  <p:slideViewPr>
    <p:cSldViewPr snapToGrid="0">
      <p:cViewPr>
        <p:scale>
          <a:sx n="80" d="100"/>
          <a:sy n="80" d="100"/>
        </p:scale>
        <p:origin x="14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49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0243" name="Shape 50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zh-CN" smtClea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10941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71450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1pPr>
    <a:lvl2pPr marL="742950" indent="-285750" algn="l" defTabSz="171450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2pPr>
    <a:lvl3pPr marL="1143000" indent="-228600" algn="l" defTabSz="171450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3pPr>
    <a:lvl4pPr marL="1600200" indent="-228600" algn="l" defTabSz="171450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4pPr>
    <a:lvl5pPr marL="2057400" indent="-228600" algn="l" defTabSz="171450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5pPr>
    <a:lvl6pPr indent="428625" defTabSz="171450">
      <a:lnSpc>
        <a:spcPct val="118000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>
      <a:lnSpc>
        <a:spcPct val="118000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>
      <a:lnSpc>
        <a:spcPct val="118000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>
      <a:lnSpc>
        <a:spcPct val="118000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gif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4242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gif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412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副标题 拷贝 1">
    <p:bg bwMode="auto"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8"/>
          <p:cNvSpPr/>
          <p:nvPr/>
        </p:nvSpPr>
        <p:spPr>
          <a:xfrm>
            <a:off x="2114550" y="411163"/>
            <a:ext cx="4478338" cy="519112"/>
          </a:xfrm>
          <a:prstGeom prst="rect">
            <a:avLst/>
          </a:prstGeom>
          <a:ln w="12700">
            <a:miter lim="400000"/>
          </a:ln>
        </p:spPr>
        <p:txBody>
          <a:bodyPr wrap="none" lIns="45720" rIns="4572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pPr>
            <a:r>
              <a:rPr sz="2775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Please Add Your </a:t>
            </a:r>
            <a:r>
              <a:rPr sz="2775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Title Here</a:t>
            </a:r>
          </a:p>
        </p:txBody>
      </p:sp>
      <p:sp>
        <p:nvSpPr>
          <p:cNvPr id="4" name="Shape 9"/>
          <p:cNvSpPr/>
          <p:nvPr/>
        </p:nvSpPr>
        <p:spPr>
          <a:xfrm>
            <a:off x="3495675" y="901700"/>
            <a:ext cx="1490663" cy="242888"/>
          </a:xfrm>
          <a:prstGeom prst="rect">
            <a:avLst/>
          </a:prstGeom>
          <a:ln w="12700">
            <a:miter lim="400000"/>
          </a:ln>
        </p:spPr>
        <p:txBody>
          <a:bodyPr wrap="none" lIns="45720" rIns="45720">
            <a:spAutoFit/>
          </a:bodyPr>
          <a:lstStyle>
            <a:lvl1pPr algn="l" defTabSz="914400"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975" kern="0">
                <a:solidFill>
                  <a:srgbClr val="000000"/>
                </a:solidFill>
              </a:rPr>
              <a:t>please add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96554713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标题文本</a:t>
            </a:r>
          </a:p>
        </p:txBody>
      </p:sp>
    </p:spTree>
    <p:extLst>
      <p:ext uri="{BB962C8B-B14F-4D97-AF65-F5344CB8AC3E}">
        <p14:creationId xmlns:p14="http://schemas.microsoft.com/office/powerpoint/2010/main" val="2973972007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标题文本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</p:spTree>
    <p:extLst>
      <p:ext uri="{BB962C8B-B14F-4D97-AF65-F5344CB8AC3E}">
        <p14:creationId xmlns:p14="http://schemas.microsoft.com/office/powerpoint/2010/main" val="276655751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标题文本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 hasCustomPrompt="1"/>
          </p:nvPr>
        </p:nvSpPr>
        <p:spPr>
          <a:xfrm>
            <a:off x="633413" y="1214437"/>
            <a:ext cx="3752850" cy="3452813"/>
          </a:xfrm>
          <a:prstGeom prst="rect">
            <a:avLst/>
          </a:prstGeom>
        </p:spPr>
        <p:txBody>
          <a:bodyPr/>
          <a:lstStyle>
            <a:lvl1pPr marL="209550" indent="-209550">
              <a:spcBef>
                <a:spcPts val="1690"/>
              </a:spcBef>
              <a:defRPr sz="1690"/>
            </a:lvl1pPr>
            <a:lvl2pPr marL="419100" indent="-209550">
              <a:spcBef>
                <a:spcPts val="1690"/>
              </a:spcBef>
              <a:defRPr sz="1690"/>
            </a:lvl2pPr>
            <a:lvl3pPr marL="628650" indent="-209550">
              <a:spcBef>
                <a:spcPts val="1690"/>
              </a:spcBef>
              <a:defRPr sz="1690"/>
            </a:lvl3pPr>
            <a:lvl4pPr marL="838200" indent="-209550">
              <a:spcBef>
                <a:spcPts val="1690"/>
              </a:spcBef>
              <a:defRPr sz="1690"/>
            </a:lvl4pPr>
            <a:lvl5pPr marL="1047750" indent="-209550">
              <a:spcBef>
                <a:spcPts val="1690"/>
              </a:spcBef>
              <a:defRPr sz="1690"/>
            </a:lvl5pPr>
          </a:lstStyle>
          <a:p>
            <a:pPr lvl="0"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</p:spTree>
    <p:extLst>
      <p:ext uri="{BB962C8B-B14F-4D97-AF65-F5344CB8AC3E}">
        <p14:creationId xmlns:p14="http://schemas.microsoft.com/office/powerpoint/2010/main" val="66197268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body" idx="1" hasCustomPrompt="1"/>
          </p:nvPr>
        </p:nvSpPr>
        <p:spPr>
          <a:xfrm>
            <a:off x="633413" y="666750"/>
            <a:ext cx="7877175" cy="3805238"/>
          </a:xfrm>
          <a:prstGeom prst="rect">
            <a:avLst/>
          </a:prstGeom>
        </p:spPr>
        <p:txBody>
          <a:bodyPr/>
          <a:lstStyle/>
          <a:p>
            <a:pPr lvl="0"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</p:spTree>
    <p:extLst>
      <p:ext uri="{BB962C8B-B14F-4D97-AF65-F5344CB8AC3E}">
        <p14:creationId xmlns:p14="http://schemas.microsoft.com/office/powerpoint/2010/main" val="375359509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6799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75321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01003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6250368-6293-4B01-8EC7-BF16CFF15E37}" type="datetime1">
              <a:rPr lang="zh-CN" altLang="en-US" smtClean="0">
                <a:cs typeface="+mn-cs"/>
              </a:rPr>
              <a:t>2018/7/15</a:t>
            </a:fld>
            <a:endParaRPr lang="zh-CN" altLang="en-US" sz="135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zh-CN" altLang="zh-CN"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3F568A54-1123-4DCB-BD76-A7E222EE2490}" type="slidenum">
              <a:rPr lang="zh-CN" altLang="en-US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defTabSz="685800"/>
              <a:t>‹#›</a:t>
            </a:fld>
            <a:endParaRPr lang="zh-CN" altLang="en-US" sz="135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84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C7482F9-F5CC-4DCA-988D-03729F749264}" type="datetime1">
              <a:rPr lang="zh-CN" altLang="en-US" smtClean="0">
                <a:cs typeface="+mn-cs"/>
              </a:rPr>
              <a:t>2018/7/15</a:t>
            </a:fld>
            <a:endParaRPr lang="zh-CN" altLang="en-US" sz="135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zh-CN" altLang="zh-CN"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10FBE5D8-598A-4EBE-9791-AA2EF7258D2E}" type="slidenum">
              <a:rPr lang="zh-CN" altLang="en-US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defTabSz="685800"/>
              <a:t>‹#›</a:t>
            </a:fld>
            <a:endParaRPr lang="zh-CN" altLang="en-US" sz="135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53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710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71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CE9D723-71EE-4643-9406-0F67E8FAB307}" type="datetime1">
              <a:rPr lang="zh-CN" altLang="en-US" smtClean="0">
                <a:cs typeface="+mn-cs"/>
              </a:rPr>
              <a:t>2018/7/15</a:t>
            </a:fld>
            <a:endParaRPr lang="zh-CN" altLang="en-US" sz="135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zh-CN" altLang="zh-CN"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45426B06-EF47-4879-BE2F-CDA7D4253901}" type="slidenum">
              <a:rPr lang="zh-CN" altLang="en-US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defTabSz="685800"/>
              <a:t>‹#›</a:t>
            </a:fld>
            <a:endParaRPr lang="zh-CN" altLang="en-US" sz="135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1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副标题 拷贝 2">
    <p:bg bwMode="auto"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53825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A63E9B0-71E1-4530-820C-645238531B97}" type="datetime1">
              <a:rPr lang="zh-CN" altLang="en-US" smtClean="0">
                <a:cs typeface="+mn-cs"/>
              </a:rPr>
              <a:t>2018/7/15</a:t>
            </a:fld>
            <a:endParaRPr lang="zh-CN" altLang="en-US" sz="135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zh-CN" altLang="zh-CN"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899F872C-BF7E-48BD-BA5E-E623A73727E6}" type="slidenum">
              <a:rPr lang="zh-CN" altLang="en-US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defTabSz="685800"/>
              <a:t>‹#›</a:t>
            </a:fld>
            <a:endParaRPr lang="zh-CN" altLang="en-US" sz="135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399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3979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3979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628" y="1151335"/>
            <a:ext cx="404217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628" y="1631156"/>
            <a:ext cx="404217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298B874-8065-44BD-A8CB-446D96BFA862}" type="datetime1">
              <a:rPr lang="zh-CN" altLang="en-US" smtClean="0">
                <a:cs typeface="+mn-cs"/>
              </a:rPr>
              <a:t>2018/7/15</a:t>
            </a:fld>
            <a:endParaRPr lang="zh-CN" altLang="en-US" sz="1350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zh-CN" altLang="zh-CN">
              <a:cs typeface="+mn-cs"/>
            </a:endParaRPr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F77E42A6-2880-45CF-95F8-9890C334AE74}" type="slidenum">
              <a:rPr lang="zh-CN" altLang="en-US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defTabSz="685800"/>
              <a:t>‹#›</a:t>
            </a:fld>
            <a:endParaRPr lang="zh-CN" altLang="en-US" sz="135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556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68F0AE9-1313-4511-9D28-3251C849FF41}" type="datetime1">
              <a:rPr lang="zh-CN" altLang="en-US" smtClean="0">
                <a:cs typeface="+mn-cs"/>
              </a:rPr>
              <a:t>2018/7/15</a:t>
            </a:fld>
            <a:endParaRPr lang="zh-CN" altLang="en-US" sz="135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zh-CN" altLang="zh-CN">
              <a:cs typeface="+mn-cs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8ED0E04D-8A1B-4EDD-B5A7-30E668C5217D}" type="slidenum">
              <a:rPr lang="zh-CN" altLang="en-US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defTabSz="685800"/>
              <a:t>‹#›</a:t>
            </a:fld>
            <a:endParaRPr lang="zh-CN" altLang="en-US" sz="135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88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FF183EB-5A15-4E88-BEAD-A529D1A5CED5}" type="datetime1">
              <a:rPr lang="zh-CN" altLang="en-US" smtClean="0">
                <a:cs typeface="+mn-cs"/>
              </a:rPr>
              <a:t>2018/7/15</a:t>
            </a:fld>
            <a:endParaRPr lang="zh-CN" altLang="en-US" sz="1350">
              <a:solidFill>
                <a:srgbClr val="000000"/>
              </a:solidFill>
              <a:cs typeface="+mn-cs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zh-CN" altLang="zh-CN">
              <a:cs typeface="+mn-cs"/>
            </a:endParaRPr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207F3BD6-7FF3-489A-AC5B-07C1D32905ED}" type="slidenum">
              <a:rPr lang="zh-CN" altLang="en-US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defTabSz="685800"/>
              <a:t>‹#›</a:t>
            </a:fld>
            <a:endParaRPr lang="zh-CN" altLang="en-US" sz="135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358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710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448" y="204788"/>
            <a:ext cx="511135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710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B194668-EFE4-4BBE-B425-E3CDEEAC65B3}" type="datetime1">
              <a:rPr lang="zh-CN" altLang="en-US" smtClean="0">
                <a:cs typeface="+mn-cs"/>
              </a:rPr>
              <a:t>2018/7/15</a:t>
            </a:fld>
            <a:endParaRPr lang="zh-CN" altLang="en-US" sz="135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zh-CN" altLang="zh-CN"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124D0B18-4EA8-473B-974D-E001D705F85A}" type="slidenum">
              <a:rPr lang="zh-CN" altLang="en-US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defTabSz="685800"/>
              <a:t>‹#›</a:t>
            </a:fld>
            <a:endParaRPr lang="zh-CN" altLang="en-US" sz="135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536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891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89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891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2AEBA66-34A7-46C2-87AC-83D3E7589A11}" type="datetime1">
              <a:rPr lang="zh-CN" altLang="en-US" smtClean="0">
                <a:cs typeface="+mn-cs"/>
              </a:rPr>
              <a:t>2018/7/15</a:t>
            </a:fld>
            <a:endParaRPr lang="zh-CN" altLang="en-US" sz="135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zh-CN" altLang="zh-CN">
              <a:cs typeface="+mn-cs"/>
            </a:endParaRPr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E5FB7F67-FDF2-4533-A0F3-A8957E2FB766}" type="slidenum">
              <a:rPr lang="zh-CN" altLang="en-US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defTabSz="685800"/>
              <a:t>‹#›</a:t>
            </a:fld>
            <a:endParaRPr lang="zh-CN" altLang="en-US" sz="135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648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5DCD5C9-9A28-4678-8808-99EEE77BD929}" type="datetime1">
              <a:rPr lang="zh-CN" altLang="en-US" smtClean="0">
                <a:cs typeface="+mn-cs"/>
              </a:rPr>
              <a:t>2018/7/15</a:t>
            </a:fld>
            <a:endParaRPr lang="zh-CN" altLang="en-US" sz="135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zh-CN" altLang="zh-CN"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9A89B49A-43E5-4E07-8EC6-5C3C21B6BECC}" type="slidenum">
              <a:rPr lang="zh-CN" altLang="en-US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defTabSz="685800"/>
              <a:t>‹#›</a:t>
            </a:fld>
            <a:endParaRPr lang="zh-CN" altLang="en-US" sz="135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566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3319631-3FD7-430F-940E-3EC7176066B8}" type="datetime1">
              <a:rPr lang="zh-CN" altLang="en-US" smtClean="0">
                <a:cs typeface="+mn-cs"/>
              </a:rPr>
              <a:t>2018/7/15</a:t>
            </a:fld>
            <a:endParaRPr lang="zh-CN" altLang="en-US" sz="135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zh-CN" altLang="zh-CN">
              <a:cs typeface="+mn-cs"/>
            </a:endParaRPr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A4FD4E3A-5BF6-427A-B26F-109A90B02804}" type="slidenum">
              <a:rPr lang="zh-CN" altLang="en-US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defTabSz="685800"/>
              <a:t>‹#›</a:t>
            </a:fld>
            <a:endParaRPr lang="zh-CN" altLang="en-US" sz="135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5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88C2C3A-1349-4735-A028-5D06A9F2BA6D}" type="datetime1">
              <a:rPr lang="zh-CN" altLang="en-US" smtClean="0">
                <a:cs typeface="+mn-cs"/>
              </a:rPr>
              <a:t>2018/7/15</a:t>
            </a:fld>
            <a:endParaRPr lang="zh-CN" altLang="en-US" sz="135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zh-CN" altLang="zh-CN">
              <a:cs typeface="+mn-cs"/>
            </a:endParaRPr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/>
            <a:fld id="{9A788AD4-9752-4346-8FEB-5E3676AAA3F0}" type="slidenum">
              <a:rPr lang="zh-CN" altLang="en-US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defTabSz="685800"/>
              <a:t>‹#›</a:t>
            </a:fld>
            <a:endParaRPr lang="zh-CN" altLang="en-US" sz="135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047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副标题 拷贝 3">
    <p:bg bwMode="auto"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23223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副标题 拷贝 7">
    <p:bg bwMode="auto"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52524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副标题 拷贝 4">
    <p:bg bwMode="auto"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286"/>
            <a:ext cx="9144000" cy="513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79988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副标题 拷贝 5">
    <p:bg bwMode="auto"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44089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 hasCustomPrompt="1"/>
          </p:nvPr>
        </p:nvSpPr>
        <p:spPr>
          <a:xfrm>
            <a:off x="238125" y="3543300"/>
            <a:ext cx="8667750" cy="752475"/>
          </a:xfrm>
          <a:prstGeom prst="rect">
            <a:avLst/>
          </a:prstGeom>
        </p:spPr>
        <p:txBody>
          <a:bodyPr anchor="b"/>
          <a:lstStyle/>
          <a:p>
            <a:pPr lvl="0"/>
            <a:r>
              <a:t>标题文本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 hasCustomPrompt="1"/>
          </p:nvPr>
        </p:nvSpPr>
        <p:spPr>
          <a:xfrm>
            <a:off x="238125" y="4319587"/>
            <a:ext cx="866775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85725" algn="ctr">
              <a:spcBef>
                <a:spcPts val="0"/>
              </a:spcBef>
              <a:buSzTx/>
              <a:buNone/>
              <a:defRPr sz="1650"/>
            </a:lvl2pPr>
            <a:lvl3pPr marL="0" indent="171450" algn="ctr">
              <a:spcBef>
                <a:spcPts val="0"/>
              </a:spcBef>
              <a:buSzTx/>
              <a:buNone/>
              <a:defRPr sz="1650"/>
            </a:lvl3pPr>
            <a:lvl4pPr marL="0" indent="257175" algn="ctr">
              <a:spcBef>
                <a:spcPts val="0"/>
              </a:spcBef>
              <a:buSzTx/>
              <a:buNone/>
              <a:defRPr sz="1650"/>
            </a:lvl4pPr>
            <a:lvl5pPr marL="0" indent="342900" algn="ctr">
              <a:spcBef>
                <a:spcPts val="0"/>
              </a:spcBef>
              <a:buSzTx/>
              <a:buNone/>
              <a:defRPr sz="1650"/>
            </a:lvl5pPr>
          </a:lstStyle>
          <a:p>
            <a:pPr lvl="0"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</p:spTree>
    <p:extLst>
      <p:ext uri="{BB962C8B-B14F-4D97-AF65-F5344CB8AC3E}">
        <p14:creationId xmlns:p14="http://schemas.microsoft.com/office/powerpoint/2010/main" val="178107101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 hasCustomPrompt="1"/>
          </p:nvPr>
        </p:nvSpPr>
        <p:spPr>
          <a:xfrm>
            <a:off x="666750" y="1700213"/>
            <a:ext cx="7810500" cy="1743075"/>
          </a:xfrm>
          <a:prstGeom prst="rect">
            <a:avLst/>
          </a:prstGeom>
        </p:spPr>
        <p:txBody>
          <a:bodyPr/>
          <a:lstStyle/>
          <a:p>
            <a:pPr lvl="0"/>
            <a:r>
              <a:t>标题文本</a:t>
            </a:r>
          </a:p>
        </p:txBody>
      </p:sp>
    </p:spTree>
    <p:extLst>
      <p:ext uri="{BB962C8B-B14F-4D97-AF65-F5344CB8AC3E}">
        <p14:creationId xmlns:p14="http://schemas.microsoft.com/office/powerpoint/2010/main" val="379199118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 hasCustomPrompt="1"/>
          </p:nvPr>
        </p:nvSpPr>
        <p:spPr>
          <a:xfrm>
            <a:off x="619125" y="414338"/>
            <a:ext cx="3833813" cy="2105025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pPr lvl="0"/>
            <a:r>
              <a:t>标题文本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 hasCustomPrompt="1"/>
          </p:nvPr>
        </p:nvSpPr>
        <p:spPr>
          <a:xfrm>
            <a:off x="619125" y="2566988"/>
            <a:ext cx="3833813" cy="216217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85725" algn="ctr">
              <a:spcBef>
                <a:spcPts val="0"/>
              </a:spcBef>
              <a:buSzTx/>
              <a:buNone/>
              <a:defRPr sz="1650"/>
            </a:lvl2pPr>
            <a:lvl3pPr marL="0" indent="171450" algn="ctr">
              <a:spcBef>
                <a:spcPts val="0"/>
              </a:spcBef>
              <a:buSzTx/>
              <a:buNone/>
              <a:defRPr sz="1650"/>
            </a:lvl3pPr>
            <a:lvl4pPr marL="0" indent="257175" algn="ctr">
              <a:spcBef>
                <a:spcPts val="0"/>
              </a:spcBef>
              <a:buSzTx/>
              <a:buNone/>
              <a:defRPr sz="1650"/>
            </a:lvl4pPr>
            <a:lvl5pPr marL="0" indent="342900" algn="ctr">
              <a:spcBef>
                <a:spcPts val="0"/>
              </a:spcBef>
              <a:buSzTx/>
              <a:buNone/>
              <a:defRPr sz="1650"/>
            </a:lvl5pPr>
          </a:lstStyle>
          <a:p>
            <a:pPr lvl="0"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</p:spTree>
    <p:extLst>
      <p:ext uri="{BB962C8B-B14F-4D97-AF65-F5344CB8AC3E}">
        <p14:creationId xmlns:p14="http://schemas.microsoft.com/office/powerpoint/2010/main" val="177665214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33413" y="357188"/>
            <a:ext cx="7877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>
                <a:sym typeface="Helvetica Light"/>
              </a:rPr>
              <a:t>标题文本</a:t>
            </a:r>
          </a:p>
        </p:txBody>
      </p:sp>
      <p:sp>
        <p:nvSpPr>
          <p:cNvPr id="1027" name="Shap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33413" y="1214438"/>
            <a:ext cx="7877175" cy="34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>
                <a:sym typeface="Helvetica Light"/>
              </a:rPr>
              <a:t>正文级别 </a:t>
            </a:r>
            <a:r>
              <a:rPr lang="en-US" altLang="zh-CN" smtClean="0">
                <a:sym typeface="Helvetica Light"/>
              </a:rPr>
              <a:t>1</a:t>
            </a:r>
          </a:p>
          <a:p>
            <a:pPr lvl="1"/>
            <a:r>
              <a:rPr lang="zh-CN" altLang="en-US" smtClean="0">
                <a:sym typeface="Helvetica Light"/>
              </a:rPr>
              <a:t>正文级别 </a:t>
            </a:r>
            <a:r>
              <a:rPr lang="en-US" altLang="zh-CN" smtClean="0">
                <a:sym typeface="Helvetica Light"/>
              </a:rPr>
              <a:t>2</a:t>
            </a:r>
          </a:p>
          <a:p>
            <a:pPr lvl="2"/>
            <a:r>
              <a:rPr lang="zh-CN" altLang="en-US" smtClean="0">
                <a:sym typeface="Helvetica Light"/>
              </a:rPr>
              <a:t>正文级别 </a:t>
            </a:r>
            <a:r>
              <a:rPr lang="en-US" altLang="zh-CN" smtClean="0">
                <a:sym typeface="Helvetica Light"/>
              </a:rPr>
              <a:t>3</a:t>
            </a:r>
          </a:p>
          <a:p>
            <a:pPr lvl="3"/>
            <a:r>
              <a:rPr lang="zh-CN" altLang="en-US" smtClean="0">
                <a:sym typeface="Helvetica Light"/>
              </a:rPr>
              <a:t>正文级别 </a:t>
            </a:r>
            <a:r>
              <a:rPr lang="en-US" altLang="zh-CN" smtClean="0">
                <a:sym typeface="Helvetica Light"/>
              </a:rPr>
              <a:t>4</a:t>
            </a:r>
          </a:p>
          <a:p>
            <a:pPr lvl="4"/>
            <a:r>
              <a:rPr lang="zh-CN" altLang="en-US" smtClean="0">
                <a:sym typeface="Helvetica Light"/>
              </a:rPr>
              <a:t>正文级别 </a:t>
            </a:r>
            <a:r>
              <a:rPr lang="en-US" altLang="zh-CN" smtClean="0">
                <a:sym typeface="Helvetica Light"/>
              </a:rPr>
              <a:t>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2" r:id="rId4"/>
    <p:sldLayoutId id="2147483673" r:id="rId5"/>
    <p:sldLayoutId id="2147483675" r:id="rId6"/>
    <p:sldLayoutId id="2147483667" r:id="rId7"/>
    <p:sldLayoutId id="2147483666" r:id="rId8"/>
    <p:sldLayoutId id="2147483665" r:id="rId9"/>
    <p:sldLayoutId id="2147483664" r:id="rId10"/>
    <p:sldLayoutId id="2147483663" r:id="rId11"/>
    <p:sldLayoutId id="2147483662" r:id="rId12"/>
    <p:sldLayoutId id="2147483661" r:id="rId13"/>
    <p:sldLayoutId id="2147483660" r:id="rId14"/>
    <p:sldLayoutId id="2147483659" r:id="rId15"/>
    <p:sldLayoutId id="2147483658" r:id="rId16"/>
  </p:sldLayoutIdLst>
  <p:transition spd="med">
    <p:fade/>
  </p:transition>
  <p:hf sldNum="0" hdr="0" ftr="0" dt="0"/>
  <p:txStyles>
    <p:titleStyle>
      <a:lvl1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n-lt"/>
          <a:ea typeface="+mn-ea"/>
          <a:cs typeface="+mn-cs"/>
          <a:sym typeface="Helvetica Light"/>
        </a:defRPr>
      </a:lvl1pPr>
      <a:lvl2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n-lt"/>
          <a:ea typeface="+mn-ea"/>
          <a:cs typeface="+mn-cs"/>
          <a:sym typeface="Helvetica Light"/>
        </a:defRPr>
      </a:lvl2pPr>
      <a:lvl3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n-lt"/>
          <a:ea typeface="+mn-ea"/>
          <a:cs typeface="+mn-cs"/>
          <a:sym typeface="Helvetica Light"/>
        </a:defRPr>
      </a:lvl3pPr>
      <a:lvl4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n-lt"/>
          <a:ea typeface="+mn-ea"/>
          <a:cs typeface="+mn-cs"/>
          <a:sym typeface="Helvetica Light"/>
        </a:defRPr>
      </a:lvl4pPr>
      <a:lvl5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n-lt"/>
          <a:ea typeface="+mn-ea"/>
          <a:cs typeface="+mn-cs"/>
          <a:sym typeface="Helvetica Light"/>
        </a:defRPr>
      </a:lvl5pPr>
      <a:lvl6pPr indent="428625" algn="ctr" defTabSz="309245">
        <a:defRPr sz="4200">
          <a:latin typeface="+mn-lt"/>
          <a:ea typeface="+mn-ea"/>
          <a:cs typeface="+mn-cs"/>
          <a:sym typeface="Helvetica Light"/>
        </a:defRPr>
      </a:lvl6pPr>
      <a:lvl7pPr indent="514350" algn="ctr" defTabSz="309245">
        <a:defRPr sz="4200">
          <a:latin typeface="+mn-lt"/>
          <a:ea typeface="+mn-ea"/>
          <a:cs typeface="+mn-cs"/>
          <a:sym typeface="Helvetica Light"/>
        </a:defRPr>
      </a:lvl7pPr>
      <a:lvl8pPr indent="600075" algn="ctr" defTabSz="309245">
        <a:defRPr sz="4200">
          <a:latin typeface="+mn-lt"/>
          <a:ea typeface="+mn-ea"/>
          <a:cs typeface="+mn-cs"/>
          <a:sym typeface="Helvetica Light"/>
        </a:defRPr>
      </a:lvl8pPr>
      <a:lvl9pPr indent="685800" algn="ctr" defTabSz="309245">
        <a:defRPr sz="4200">
          <a:latin typeface="+mn-lt"/>
          <a:ea typeface="+mn-ea"/>
          <a:cs typeface="+mn-cs"/>
          <a:sym typeface="Helvetica Light"/>
        </a:defRPr>
      </a:lvl9pPr>
    </p:titleStyle>
    <p:bodyStyle>
      <a:lvl1pPr marL="238125" indent="-238125" algn="l" defTabSz="309563" rtl="0" eaLnBrk="0" fontAlgn="base" hangingPunct="0">
        <a:spcBef>
          <a:spcPts val="2213"/>
        </a:spcBef>
        <a:spcAft>
          <a:spcPct val="0"/>
        </a:spcAft>
        <a:buSzPct val="7500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marL="476250" indent="-238125" algn="l" defTabSz="309563" rtl="0" eaLnBrk="0" fontAlgn="base" hangingPunct="0">
        <a:spcBef>
          <a:spcPts val="2213"/>
        </a:spcBef>
        <a:spcAft>
          <a:spcPct val="0"/>
        </a:spcAft>
        <a:buSzPct val="7500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marL="714375" indent="-238125" algn="l" defTabSz="309563" rtl="0" eaLnBrk="0" fontAlgn="base" hangingPunct="0">
        <a:spcBef>
          <a:spcPts val="2213"/>
        </a:spcBef>
        <a:spcAft>
          <a:spcPct val="0"/>
        </a:spcAft>
        <a:buSzPct val="7500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marL="952500" indent="-238125" algn="l" defTabSz="309563" rtl="0" eaLnBrk="0" fontAlgn="base" hangingPunct="0">
        <a:spcBef>
          <a:spcPts val="2213"/>
        </a:spcBef>
        <a:spcAft>
          <a:spcPct val="0"/>
        </a:spcAft>
        <a:buSzPct val="7500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marL="1190625" indent="-238125" algn="l" defTabSz="309563" rtl="0" eaLnBrk="0" fontAlgn="base" hangingPunct="0">
        <a:spcBef>
          <a:spcPts val="2213"/>
        </a:spcBef>
        <a:spcAft>
          <a:spcPct val="0"/>
        </a:spcAft>
        <a:buSzPct val="75000"/>
        <a:buChar char="•"/>
        <a:defRPr sz="19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marL="1428750" indent="-238125" defTabSz="309245">
        <a:spcBef>
          <a:spcPts val="2215"/>
        </a:spcBef>
        <a:buSzPct val="75000"/>
        <a:buChar char="•"/>
        <a:defRPr sz="1950">
          <a:latin typeface="+mn-lt"/>
          <a:ea typeface="+mn-ea"/>
          <a:cs typeface="+mn-cs"/>
          <a:sym typeface="Helvetica Light"/>
        </a:defRPr>
      </a:lvl6pPr>
      <a:lvl7pPr marL="1666875" indent="-238125" defTabSz="309245">
        <a:spcBef>
          <a:spcPts val="2215"/>
        </a:spcBef>
        <a:buSzPct val="75000"/>
        <a:buChar char="•"/>
        <a:defRPr sz="1950">
          <a:latin typeface="+mn-lt"/>
          <a:ea typeface="+mn-ea"/>
          <a:cs typeface="+mn-cs"/>
          <a:sym typeface="Helvetica Light"/>
        </a:defRPr>
      </a:lvl7pPr>
      <a:lvl8pPr marL="1905000" indent="-238125" defTabSz="309245">
        <a:spcBef>
          <a:spcPts val="2215"/>
        </a:spcBef>
        <a:buSzPct val="75000"/>
        <a:buChar char="•"/>
        <a:defRPr sz="1950">
          <a:latin typeface="+mn-lt"/>
          <a:ea typeface="+mn-ea"/>
          <a:cs typeface="+mn-cs"/>
          <a:sym typeface="Helvetica Light"/>
        </a:defRPr>
      </a:lvl8pPr>
      <a:lvl9pPr marL="2143125" indent="-238125" defTabSz="309245">
        <a:spcBef>
          <a:spcPts val="2215"/>
        </a:spcBef>
        <a:buSzPct val="75000"/>
        <a:buChar char="•"/>
        <a:defRPr sz="1950">
          <a:latin typeface="+mn-lt"/>
          <a:ea typeface="+mn-ea"/>
          <a:cs typeface="+mn-cs"/>
          <a:sym typeface="Helvetica Light"/>
        </a:defRPr>
      </a:lvl9pPr>
    </p:bodyStyle>
    <p:otherStyle>
      <a:lvl1pPr algn="ctr" defTabSz="309245">
        <a:defRPr sz="9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85725" algn="ctr" defTabSz="309245">
        <a:defRPr sz="9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171450" algn="ctr" defTabSz="309245">
        <a:defRPr sz="9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257175" algn="ctr" defTabSz="309245">
        <a:defRPr sz="9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342900" algn="ctr" defTabSz="309245">
        <a:defRPr sz="9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428625" algn="ctr" defTabSz="309245">
        <a:defRPr sz="9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514350" algn="ctr" defTabSz="309245">
        <a:defRPr sz="9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600075" algn="ctr" defTabSz="309245">
        <a:defRPr sz="9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685800" algn="ctr" defTabSz="309245">
        <a:defRPr sz="9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 Light" panose="020F03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 smtClean="0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 smtClean="0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 smtClean="0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 smtClean="0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F6AB8F5B-3D8E-42AA-97B5-EF0EC0E90494}" type="datetime1">
              <a:rPr lang="zh-CN" altLang="en-US" smtClean="0">
                <a:cs typeface="+mn-cs"/>
              </a:rPr>
              <a:t>2018/7/15</a:t>
            </a:fld>
            <a:endParaRPr lang="zh-CN" altLang="en-US" sz="1350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endParaRPr lang="zh-CN" altLang="zh-CN">
              <a:cs typeface="+mn-cs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 defTabSz="685800"/>
            <a:fld id="{C476C88F-2052-4AE2-AA4D-F14C1C237EE7}" type="slidenum">
              <a:rPr lang="zh-CN" altLang="en-US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defTabSz="685800"/>
              <a:t>‹#›</a:t>
            </a:fld>
            <a:endParaRPr lang="zh-CN" altLang="en-US" sz="1350" smtClean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31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sldNum="0" hdr="0" ftr="0" dt="0"/>
  <p:txStyles>
    <p:titleStyle>
      <a:lvl1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  <a:sym typeface="Calibri Light" panose="020F0302020204030204" pitchFamily="34" charset="0"/>
        </a:defRPr>
      </a:lvl2pPr>
      <a:lvl3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  <a:sym typeface="Calibri Light" panose="020F0302020204030204" pitchFamily="34" charset="0"/>
        </a:defRPr>
      </a:lvl3pPr>
      <a:lvl4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  <a:sym typeface="Calibri Light" panose="020F0302020204030204" pitchFamily="34" charset="0"/>
        </a:defRPr>
      </a:lvl4pPr>
      <a:lvl5pPr marL="685800" indent="-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  <a:sym typeface="Calibri Light" panose="020F0302020204030204" pitchFamily="34" charset="0"/>
        </a:defRPr>
      </a:lvl5pPr>
      <a:lvl6pPr marL="10287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6pPr>
      <a:lvl7pPr marL="13716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7pPr>
      <a:lvl8pPr marL="17145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8pPr>
      <a:lvl9pPr marL="2057400" indent="-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宋体" pitchFamily="2" charset="-122"/>
          <a:sym typeface="Calibri Light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18859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2288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25717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29146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>
            <a:off x="1760538" y="1333500"/>
            <a:ext cx="3725862" cy="3001963"/>
          </a:xfrm>
          <a:custGeom>
            <a:avLst/>
            <a:gdLst>
              <a:gd name="connsiteX0" fmla="*/ 0 w 3726180"/>
              <a:gd name="connsiteY0" fmla="*/ 922020 h 3002280"/>
              <a:gd name="connsiteX1" fmla="*/ 2506980 w 3726180"/>
              <a:gd name="connsiteY1" fmla="*/ 3002280 h 3002280"/>
              <a:gd name="connsiteX2" fmla="*/ 3726180 w 3726180"/>
              <a:gd name="connsiteY2" fmla="*/ 0 h 3002280"/>
              <a:gd name="connsiteX3" fmla="*/ 0 w 3726180"/>
              <a:gd name="connsiteY3" fmla="*/ 922020 h 300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6180" h="3002280">
                <a:moveTo>
                  <a:pt x="0" y="922020"/>
                </a:moveTo>
                <a:lnTo>
                  <a:pt x="2506980" y="3002280"/>
                </a:lnTo>
                <a:lnTo>
                  <a:pt x="3726180" y="0"/>
                </a:lnTo>
                <a:lnTo>
                  <a:pt x="0" y="922020"/>
                </a:lnTo>
                <a:close/>
              </a:path>
            </a:pathLst>
          </a:custGeom>
          <a:noFill/>
          <a:ln w="3175" cap="flat">
            <a:solidFill>
              <a:schemeClr val="bg1">
                <a:alpha val="35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3200" ker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Shape 68"/>
          <p:cNvSpPr>
            <a:spLocks noChangeArrowheads="1"/>
          </p:cNvSpPr>
          <p:nvPr/>
        </p:nvSpPr>
        <p:spPr bwMode="auto">
          <a:xfrm rot="-602481">
            <a:off x="-11113" y="-1084263"/>
            <a:ext cx="7404101" cy="548481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  <a:gd name="T6" fmla="*/ 10800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noFill/>
          <a:ln w="3175">
            <a:solidFill>
              <a:srgbClr val="FFFFFF">
                <a:alpha val="32941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76" name="Shape 76"/>
          <p:cNvSpPr/>
          <p:nvPr/>
        </p:nvSpPr>
        <p:spPr>
          <a:xfrm>
            <a:off x="6263641" y="4102468"/>
            <a:ext cx="2830131" cy="787523"/>
          </a:xfrm>
          <a:prstGeom prst="rect">
            <a:avLst/>
          </a:prstGeom>
          <a:ln w="12700">
            <a:miter lim="400000"/>
          </a:ln>
        </p:spPr>
        <p:txBody>
          <a:bodyPr wrap="square" lIns="17145" rIns="17145">
            <a:spAutoFit/>
          </a:bodyPr>
          <a:lstStyle/>
          <a:p>
            <a:pPr defTabSz="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pPr>
            <a:r>
              <a:rPr lang="zh-CN" altLang="en-US" sz="16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作者：黄楚彬</a:t>
            </a:r>
            <a:endParaRPr lang="en-US" altLang="zh-CN" sz="16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Arial"/>
            </a:endParaRPr>
          </a:p>
          <a:p>
            <a:pPr defTabSz="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pPr>
            <a:r>
              <a:rPr lang="zh-CN" altLang="en-US" sz="16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Arial"/>
              </a:rPr>
              <a:t>单位：华南师范大学外文学院</a:t>
            </a:r>
            <a:endParaRPr lang="en-US" altLang="zh-CN" sz="16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63" name="Shape 68"/>
          <p:cNvSpPr>
            <a:spLocks noChangeArrowheads="1"/>
          </p:cNvSpPr>
          <p:nvPr/>
        </p:nvSpPr>
        <p:spPr bwMode="auto">
          <a:xfrm rot="-602481">
            <a:off x="-388938" y="-1430338"/>
            <a:ext cx="8102601" cy="6003926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  <a:gd name="T6" fmla="*/ 10800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noFill/>
          <a:ln w="3175">
            <a:solidFill>
              <a:srgbClr val="FFFFFF">
                <a:alpha val="20000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64" name="Shape 68"/>
          <p:cNvSpPr>
            <a:spLocks noChangeArrowheads="1"/>
          </p:cNvSpPr>
          <p:nvPr/>
        </p:nvSpPr>
        <p:spPr bwMode="auto">
          <a:xfrm rot="-602481">
            <a:off x="-1101725" y="-2052638"/>
            <a:ext cx="9475788" cy="7019926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  <a:gd name="T6" fmla="*/ 10800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noFill/>
          <a:ln w="3175">
            <a:solidFill>
              <a:srgbClr val="FFFFFF">
                <a:alpha val="7059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40" name="Shape 75"/>
          <p:cNvSpPr>
            <a:spLocks noChangeArrowheads="1"/>
          </p:cNvSpPr>
          <p:nvPr/>
        </p:nvSpPr>
        <p:spPr bwMode="auto">
          <a:xfrm>
            <a:off x="1782763" y="2498367"/>
            <a:ext cx="5897448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Impact" pitchFamily="34" charset="0"/>
                <a:ea typeface="헤드라인A"/>
                <a:cs typeface="헤드라인A"/>
                <a:sym typeface="헤드라인A"/>
              </a:rPr>
              <a:t>Astronomy: the science of the stars</a:t>
            </a:r>
            <a:endParaRPr lang="zh-CN" altLang="zh-CN" sz="3200" dirty="0">
              <a:solidFill>
                <a:schemeClr val="bg1"/>
              </a:solidFill>
              <a:latin typeface="Impact" pitchFamily="34" charset="0"/>
              <a:ea typeface="헤드라인A"/>
              <a:cs typeface="헤드라인A"/>
              <a:sym typeface="헤드라인A"/>
            </a:endParaRPr>
          </a:p>
        </p:txBody>
      </p:sp>
      <p:sp>
        <p:nvSpPr>
          <p:cNvPr id="4" name="任意多边形 3"/>
          <p:cNvSpPr/>
          <p:nvPr/>
        </p:nvSpPr>
        <p:spPr>
          <a:xfrm flipV="1">
            <a:off x="2118519" y="3064205"/>
            <a:ext cx="4233862" cy="46037"/>
          </a:xfrm>
          <a:custGeom>
            <a:avLst/>
            <a:gdLst>
              <a:gd name="connsiteX0" fmla="*/ 0 w 4404360"/>
              <a:gd name="connsiteY0" fmla="*/ 0 h 0"/>
              <a:gd name="connsiteX1" fmla="*/ 4404360 w 440436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4360">
                <a:moveTo>
                  <a:pt x="0" y="0"/>
                </a:moveTo>
                <a:lnTo>
                  <a:pt x="4404360" y="0"/>
                </a:lnTo>
              </a:path>
            </a:pathLst>
          </a:custGeom>
          <a:noFill/>
          <a:ln w="28575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91439" tIns="45719" rIns="91439" bIns="45719" spcCol="38100"/>
          <a:lstStyle/>
          <a:p>
            <a:pPr defTabSz="914400" fontAlgn="auto" latinLnBrk="1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kern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61362" y="1717992"/>
            <a:ext cx="566020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 latinLnBrk="1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3600" kern="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cs typeface="+mn-cs"/>
              </a:rPr>
              <a:t>人教版高中英语必修</a:t>
            </a:r>
            <a:r>
              <a:rPr lang="en-US" altLang="zh-CN" sz="3600" kern="0" dirty="0" smtClean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cs typeface="+mn-cs"/>
              </a:rPr>
              <a:t>3 Unit 4</a:t>
            </a:r>
            <a:endParaRPr lang="zh-CN" altLang="en-US" sz="3600" kern="0" dirty="0">
              <a:solidFill>
                <a:schemeClr val="bg1"/>
              </a:solidFill>
              <a:latin typeface="Impact" pitchFamily="34" charset="0"/>
              <a:ea typeface="微软雅黑" pitchFamily="34" charset="-122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464175" y="1309688"/>
            <a:ext cx="60325" cy="60325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3200" ker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1722438" y="2230438"/>
            <a:ext cx="60325" cy="61912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3200" ker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4235450" y="4298950"/>
            <a:ext cx="61913" cy="60325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3200" ker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jianjiban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84167" y="630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9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5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6" grpId="0" animBg="1"/>
      <p:bldP spid="40" grpId="0" animBg="1"/>
      <p:bldP spid="5" grpId="0" bldLvl="0" animBg="1"/>
      <p:bldP spid="8" grpId="0" animBg="1"/>
      <p:bldP spid="44" grpId="0" animBg="1"/>
      <p:bldP spid="45" grpId="0" animBg="1"/>
    </p:bldLst>
  </p:timing>
  <p:extLst>
    <p:ext uri="{E180D4A7-C9FB-4DFB-919C-405C955672EB}">
      <p14:showEvtLst xmlns:p14="http://schemas.microsoft.com/office/powerpoint/2010/main">
        <p14:playEvt time="3502" objId="1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2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7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0"/>
    </mc:Choice>
    <mc:Fallback>
      <p:transition spd="slow" advTm="566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7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4337" r="73036" b="66080"/>
          <a:stretch/>
        </p:blipFill>
        <p:spPr>
          <a:xfrm>
            <a:off x="430924" y="346838"/>
            <a:ext cx="1710758" cy="15215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3" t="2860" r="49377" b="65670"/>
          <a:stretch/>
        </p:blipFill>
        <p:spPr>
          <a:xfrm flipV="1">
            <a:off x="2747138" y="348862"/>
            <a:ext cx="1618593" cy="16185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4291" r="26498" b="65671"/>
          <a:stretch/>
        </p:blipFill>
        <p:spPr>
          <a:xfrm flipV="1">
            <a:off x="7031122" y="356033"/>
            <a:ext cx="1618592" cy="15450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9" t="3065" r="1748" b="64853"/>
          <a:stretch/>
        </p:blipFill>
        <p:spPr>
          <a:xfrm>
            <a:off x="568466" y="1839309"/>
            <a:ext cx="1660635" cy="16501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35147" r="73036" b="35224"/>
          <a:stretch/>
        </p:blipFill>
        <p:spPr>
          <a:xfrm flipV="1">
            <a:off x="2681955" y="3517566"/>
            <a:ext cx="1639614" cy="15240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35147" r="49222" b="34611"/>
          <a:stretch/>
        </p:blipFill>
        <p:spPr>
          <a:xfrm flipV="1">
            <a:off x="2795752" y="1912881"/>
            <a:ext cx="1565636" cy="15555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36016" r="27534" b="35019"/>
          <a:stretch/>
        </p:blipFill>
        <p:spPr>
          <a:xfrm>
            <a:off x="4992413" y="409903"/>
            <a:ext cx="1460939" cy="14898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9" t="35351" r="4012" b="34815"/>
          <a:stretch/>
        </p:blipFill>
        <p:spPr>
          <a:xfrm>
            <a:off x="578069" y="3468411"/>
            <a:ext cx="1502980" cy="15345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1" t="63756" r="26186" b="4163"/>
          <a:stretch/>
        </p:blipFill>
        <p:spPr>
          <a:xfrm>
            <a:off x="4933798" y="1837449"/>
            <a:ext cx="1660635" cy="16501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3" t="64981"/>
          <a:stretch/>
        </p:blipFill>
        <p:spPr>
          <a:xfrm flipV="1">
            <a:off x="7094489" y="1730645"/>
            <a:ext cx="1789184" cy="18012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903" r="73036" b="66080"/>
          <a:stretch/>
        </p:blipFill>
        <p:spPr>
          <a:xfrm>
            <a:off x="5023944" y="3541986"/>
            <a:ext cx="1579175" cy="149246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3" t="2860" r="49377" b="65670"/>
          <a:stretch/>
        </p:blipFill>
        <p:spPr>
          <a:xfrm flipV="1">
            <a:off x="7096306" y="3552493"/>
            <a:ext cx="1618593" cy="161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95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751">
        <p15:prstTrans prst="airplane"/>
      </p:transition>
    </mc:Choice>
    <mc:Fallback>
      <p:transition spd="slow" advTm="67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7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5"/>
    </mc:Choice>
    <mc:Fallback>
      <p:transition spd="slow" advTm="443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98"/>
          <p:cNvSpPr>
            <a:spLocks noChangeArrowheads="1"/>
          </p:cNvSpPr>
          <p:nvPr/>
        </p:nvSpPr>
        <p:spPr bwMode="auto">
          <a:xfrm>
            <a:off x="3125788" y="1125538"/>
            <a:ext cx="2892425" cy="2892425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762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8" name="Shape 99"/>
          <p:cNvSpPr>
            <a:spLocks noChangeArrowheads="1"/>
          </p:cNvSpPr>
          <p:nvPr/>
        </p:nvSpPr>
        <p:spPr bwMode="auto">
          <a:xfrm>
            <a:off x="2820988" y="820738"/>
            <a:ext cx="3502025" cy="3502025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9525">
            <a:solidFill>
              <a:srgbClr val="FFFFFF">
                <a:alpha val="65097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9" name="Shape 100"/>
          <p:cNvSpPr>
            <a:spLocks noChangeArrowheads="1"/>
          </p:cNvSpPr>
          <p:nvPr/>
        </p:nvSpPr>
        <p:spPr bwMode="auto">
          <a:xfrm>
            <a:off x="2001838" y="1588"/>
            <a:ext cx="5140325" cy="5140325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6350">
            <a:solidFill>
              <a:srgbClr val="FFFFFF">
                <a:alpha val="32156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20" name="Shape 101"/>
          <p:cNvSpPr>
            <a:spLocks noChangeArrowheads="1"/>
          </p:cNvSpPr>
          <p:nvPr/>
        </p:nvSpPr>
        <p:spPr bwMode="auto">
          <a:xfrm rot="18871351" flipH="1">
            <a:off x="7308850" y="688976"/>
            <a:ext cx="987425" cy="19050"/>
          </a:xfrm>
          <a:prstGeom prst="roundRect">
            <a:avLst>
              <a:gd name="adj" fmla="val 16667"/>
            </a:avLst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7145" rIns="17145" anchor="ctr"/>
          <a:lstStyle>
            <a:lvl1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 hangingPunct="1"/>
            <a:endParaRPr lang="zh-CN" altLang="zh-CN" sz="6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1" name="Shape 102"/>
          <p:cNvSpPr>
            <a:spLocks noChangeArrowheads="1"/>
          </p:cNvSpPr>
          <p:nvPr/>
        </p:nvSpPr>
        <p:spPr bwMode="auto">
          <a:xfrm rot="18871351" flipH="1">
            <a:off x="7294563" y="1192213"/>
            <a:ext cx="647700" cy="12700"/>
          </a:xfrm>
          <a:prstGeom prst="roundRect">
            <a:avLst>
              <a:gd name="adj" fmla="val 16667"/>
            </a:avLst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7145" rIns="17145" anchor="ctr"/>
          <a:lstStyle>
            <a:lvl1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 hangingPunct="1"/>
            <a:endParaRPr lang="zh-CN" altLang="zh-CN" sz="6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2" name="Shape 103"/>
          <p:cNvSpPr>
            <a:spLocks noChangeArrowheads="1"/>
          </p:cNvSpPr>
          <p:nvPr/>
        </p:nvSpPr>
        <p:spPr bwMode="auto">
          <a:xfrm rot="18871351" flipH="1">
            <a:off x="5456237" y="892176"/>
            <a:ext cx="625475" cy="12700"/>
          </a:xfrm>
          <a:prstGeom prst="roundRect">
            <a:avLst>
              <a:gd name="adj" fmla="val 16667"/>
            </a:avLst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7145" rIns="17145" anchor="ctr"/>
          <a:lstStyle>
            <a:lvl1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 hangingPunct="1"/>
            <a:endParaRPr lang="zh-CN" altLang="zh-CN" sz="6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3" name="Shape 104"/>
          <p:cNvSpPr>
            <a:spLocks noChangeArrowheads="1"/>
          </p:cNvSpPr>
          <p:nvPr/>
        </p:nvSpPr>
        <p:spPr bwMode="auto">
          <a:xfrm rot="18871351" flipH="1">
            <a:off x="6677025" y="2354263"/>
            <a:ext cx="1065213" cy="20637"/>
          </a:xfrm>
          <a:prstGeom prst="roundRect">
            <a:avLst>
              <a:gd name="adj" fmla="val 16667"/>
            </a:avLst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7145" rIns="17145" anchor="ctr"/>
          <a:lstStyle>
            <a:lvl1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 hangingPunct="1"/>
            <a:endParaRPr lang="zh-CN" altLang="zh-CN" sz="6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0" name="Shape 101"/>
          <p:cNvSpPr>
            <a:spLocks noChangeArrowheads="1"/>
          </p:cNvSpPr>
          <p:nvPr/>
        </p:nvSpPr>
        <p:spPr bwMode="auto">
          <a:xfrm rot="18871351" flipH="1">
            <a:off x="2300288" y="3560763"/>
            <a:ext cx="990600" cy="19050"/>
          </a:xfrm>
          <a:prstGeom prst="roundRect">
            <a:avLst>
              <a:gd name="adj" fmla="val 16667"/>
            </a:avLst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7145" rIns="17145" anchor="ctr"/>
          <a:lstStyle>
            <a:lvl1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 hangingPunct="1"/>
            <a:endParaRPr lang="zh-CN" altLang="zh-CN" sz="6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1" name="Shape 102"/>
          <p:cNvSpPr>
            <a:spLocks noChangeArrowheads="1"/>
          </p:cNvSpPr>
          <p:nvPr/>
        </p:nvSpPr>
        <p:spPr bwMode="auto">
          <a:xfrm rot="18871351" flipH="1">
            <a:off x="2290763" y="4064000"/>
            <a:ext cx="647700" cy="12700"/>
          </a:xfrm>
          <a:prstGeom prst="roundRect">
            <a:avLst>
              <a:gd name="adj" fmla="val 16667"/>
            </a:avLst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7145" rIns="17145" anchor="ctr"/>
          <a:lstStyle>
            <a:lvl1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 hangingPunct="1"/>
            <a:endParaRPr lang="zh-CN" altLang="zh-CN" sz="6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" name="Shape 103"/>
          <p:cNvSpPr>
            <a:spLocks noChangeArrowheads="1"/>
          </p:cNvSpPr>
          <p:nvPr/>
        </p:nvSpPr>
        <p:spPr bwMode="auto">
          <a:xfrm rot="18871351" flipH="1">
            <a:off x="452437" y="3763963"/>
            <a:ext cx="625475" cy="12700"/>
          </a:xfrm>
          <a:prstGeom prst="roundRect">
            <a:avLst>
              <a:gd name="adj" fmla="val 16667"/>
            </a:avLst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7145" rIns="17145" anchor="ctr"/>
          <a:lstStyle>
            <a:lvl1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 hangingPunct="1"/>
            <a:endParaRPr lang="zh-CN" altLang="zh-CN" sz="6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3" name="Shape 98"/>
          <p:cNvSpPr>
            <a:spLocks noChangeArrowheads="1"/>
          </p:cNvSpPr>
          <p:nvPr/>
        </p:nvSpPr>
        <p:spPr bwMode="auto">
          <a:xfrm>
            <a:off x="3127375" y="1123950"/>
            <a:ext cx="2894013" cy="2894013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762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4" name="Shape 99"/>
          <p:cNvSpPr>
            <a:spLocks noChangeArrowheads="1"/>
          </p:cNvSpPr>
          <p:nvPr/>
        </p:nvSpPr>
        <p:spPr bwMode="auto">
          <a:xfrm>
            <a:off x="2822575" y="819150"/>
            <a:ext cx="3503613" cy="3502025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9525">
            <a:solidFill>
              <a:srgbClr val="FFFFFF">
                <a:alpha val="65097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5" name="Shape 100"/>
          <p:cNvSpPr>
            <a:spLocks noChangeArrowheads="1"/>
          </p:cNvSpPr>
          <p:nvPr/>
        </p:nvSpPr>
        <p:spPr bwMode="auto">
          <a:xfrm>
            <a:off x="2003425" y="0"/>
            <a:ext cx="5141913" cy="5141913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6350">
            <a:solidFill>
              <a:srgbClr val="FFFFFF">
                <a:alpha val="32156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25" name="Shape 105"/>
          <p:cNvSpPr>
            <a:spLocks noChangeArrowheads="1"/>
          </p:cNvSpPr>
          <p:nvPr/>
        </p:nvSpPr>
        <p:spPr bwMode="auto">
          <a:xfrm>
            <a:off x="3165813" y="2154626"/>
            <a:ext cx="2862643" cy="112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8800" dirty="0">
                <a:solidFill>
                  <a:srgbClr val="F6C538"/>
                </a:solidFill>
                <a:latin typeface="Impact" pitchFamily="34" charset="0"/>
                <a:ea typeface="헤드라인A"/>
                <a:cs typeface="헤드라인A"/>
              </a:rPr>
              <a:t>S</a:t>
            </a:r>
            <a:r>
              <a:rPr lang="en-US" altLang="zh-CN" sz="8800" dirty="0" smtClean="0">
                <a:solidFill>
                  <a:srgbClr val="F6C538"/>
                </a:solidFill>
                <a:latin typeface="Impact" pitchFamily="34" charset="0"/>
                <a:ea typeface="헤드라인A"/>
                <a:cs typeface="헤드라인A"/>
              </a:rPr>
              <a:t>TARS</a:t>
            </a:r>
            <a:endParaRPr lang="en-US" altLang="zh-CN" sz="8800" dirty="0">
              <a:solidFill>
                <a:srgbClr val="F6C538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26" name="Shape 105"/>
          <p:cNvSpPr>
            <a:spLocks noChangeArrowheads="1"/>
          </p:cNvSpPr>
          <p:nvPr/>
        </p:nvSpPr>
        <p:spPr bwMode="auto">
          <a:xfrm>
            <a:off x="1136781" y="339817"/>
            <a:ext cx="7239161" cy="92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7200" dirty="0" smtClean="0">
                <a:solidFill>
                  <a:srgbClr val="FFFFFF"/>
                </a:solidFill>
                <a:latin typeface="Impact" pitchFamily="34" charset="0"/>
                <a:ea typeface="헤드라인A"/>
                <a:cs typeface="헤드라인A"/>
              </a:rPr>
              <a:t>CAUSE YOU’RE A SKY</a:t>
            </a:r>
            <a:endParaRPr lang="en-US" altLang="zh-CN" sz="7200" dirty="0">
              <a:solidFill>
                <a:srgbClr val="FFFFFF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27" name="Shape 105"/>
          <p:cNvSpPr>
            <a:spLocks noChangeArrowheads="1"/>
          </p:cNvSpPr>
          <p:nvPr/>
        </p:nvSpPr>
        <p:spPr bwMode="auto">
          <a:xfrm>
            <a:off x="1136781" y="4130590"/>
            <a:ext cx="7239161" cy="92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7200" dirty="0" smtClean="0">
                <a:solidFill>
                  <a:srgbClr val="FFFFFF"/>
                </a:solidFill>
                <a:latin typeface="Impact" pitchFamily="34" charset="0"/>
                <a:ea typeface="헤드라인A"/>
                <a:cs typeface="헤드라인A"/>
              </a:rPr>
              <a:t>CAUSE YOU’RE A SKY</a:t>
            </a:r>
            <a:endParaRPr lang="en-US" altLang="zh-CN" sz="7200" dirty="0">
              <a:solidFill>
                <a:srgbClr val="FFFFFF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28" name="Shape 105"/>
          <p:cNvSpPr>
            <a:spLocks noChangeArrowheads="1"/>
          </p:cNvSpPr>
          <p:nvPr/>
        </p:nvSpPr>
        <p:spPr bwMode="auto">
          <a:xfrm>
            <a:off x="283951" y="2118804"/>
            <a:ext cx="1963679" cy="112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8800" dirty="0" smtClean="0">
                <a:solidFill>
                  <a:srgbClr val="F6C538"/>
                </a:solidFill>
                <a:latin typeface="Impact" pitchFamily="34" charset="0"/>
                <a:ea typeface="헤드라인A"/>
                <a:cs typeface="헤드라인A"/>
              </a:rPr>
              <a:t>FULL</a:t>
            </a:r>
            <a:endParaRPr lang="en-US" altLang="zh-CN" sz="8800" dirty="0">
              <a:solidFill>
                <a:srgbClr val="F6C538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29" name="Shape 105"/>
          <p:cNvSpPr>
            <a:spLocks noChangeArrowheads="1"/>
          </p:cNvSpPr>
          <p:nvPr/>
        </p:nvSpPr>
        <p:spPr bwMode="auto">
          <a:xfrm>
            <a:off x="7045059" y="2098237"/>
            <a:ext cx="1104470" cy="112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8800" dirty="0" smtClean="0">
                <a:solidFill>
                  <a:srgbClr val="F6C538"/>
                </a:solidFill>
                <a:latin typeface="Impact" pitchFamily="34" charset="0"/>
                <a:ea typeface="헤드라인A"/>
                <a:cs typeface="헤드라인A"/>
              </a:rPr>
              <a:t>OF</a:t>
            </a:r>
            <a:endParaRPr lang="en-US" altLang="zh-CN" sz="8800" dirty="0">
              <a:solidFill>
                <a:srgbClr val="F6C538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546529"/>
      </p:ext>
    </p:extLst>
  </p:cSld>
  <p:clrMapOvr>
    <a:masterClrMapping/>
  </p:clrMapOvr>
  <p:transition spd="med" advTm="65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xit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xit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xit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30" grpId="0" animBg="1"/>
      <p:bldP spid="31" grpId="0" animBg="1"/>
      <p:bldP spid="32" grpId="0" animBg="1"/>
      <p:bldP spid="25" grpId="0"/>
      <p:bldP spid="26" grpId="1"/>
      <p:bldP spid="26" grpId="2"/>
      <p:bldP spid="27" grpId="1"/>
      <p:bldP spid="27" grpId="2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61"/>
          <p:cNvSpPr>
            <a:spLocks noChangeArrowheads="1"/>
          </p:cNvSpPr>
          <p:nvPr/>
        </p:nvSpPr>
        <p:spPr bwMode="auto">
          <a:xfrm>
            <a:off x="7938" y="1989138"/>
            <a:ext cx="9144000" cy="1384300"/>
          </a:xfrm>
          <a:custGeom>
            <a:avLst/>
            <a:gdLst>
              <a:gd name="T0" fmla="*/ 0 w 21600"/>
              <a:gd name="T1" fmla="*/ 12939 h 17288"/>
              <a:gd name="T2" fmla="*/ 3897 w 21600"/>
              <a:gd name="T3" fmla="*/ 9205 h 17288"/>
              <a:gd name="T4" fmla="*/ 7480 w 21600"/>
              <a:gd name="T5" fmla="*/ 14660 h 17288"/>
              <a:gd name="T6" fmla="*/ 11638 w 21600"/>
              <a:gd name="T7" fmla="*/ 2599 h 17288"/>
              <a:gd name="T8" fmla="*/ 13709 w 21600"/>
              <a:gd name="T9" fmla="*/ 17096 h 17288"/>
              <a:gd name="T10" fmla="*/ 17807 w 21600"/>
              <a:gd name="T11" fmla="*/ 3791 h 17288"/>
              <a:gd name="T12" fmla="*/ 19068 w 21600"/>
              <a:gd name="T13" fmla="*/ 9678 h 17288"/>
              <a:gd name="T14" fmla="*/ 20458 w 21600"/>
              <a:gd name="T15" fmla="*/ 9113 h 17288"/>
              <a:gd name="T16" fmla="*/ 21600 w 21600"/>
              <a:gd name="T17" fmla="*/ 0 h 17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17288">
                <a:moveTo>
                  <a:pt x="0" y="12939"/>
                </a:moveTo>
                <a:cubicBezTo>
                  <a:pt x="1089" y="8216"/>
                  <a:pt x="2563" y="6804"/>
                  <a:pt x="3897" y="9205"/>
                </a:cubicBezTo>
                <a:cubicBezTo>
                  <a:pt x="5112" y="11392"/>
                  <a:pt x="6229" y="16656"/>
                  <a:pt x="7480" y="14660"/>
                </a:cubicBezTo>
                <a:cubicBezTo>
                  <a:pt x="9037" y="12176"/>
                  <a:pt x="9897" y="-2172"/>
                  <a:pt x="11638" y="2599"/>
                </a:cubicBezTo>
                <a:cubicBezTo>
                  <a:pt x="12705" y="5524"/>
                  <a:pt x="12457" y="15457"/>
                  <a:pt x="13709" y="17096"/>
                </a:cubicBezTo>
                <a:cubicBezTo>
                  <a:pt x="15491" y="19428"/>
                  <a:pt x="15897" y="-344"/>
                  <a:pt x="17807" y="3791"/>
                </a:cubicBezTo>
                <a:cubicBezTo>
                  <a:pt x="18339" y="4944"/>
                  <a:pt x="18559" y="8299"/>
                  <a:pt x="19068" y="9678"/>
                </a:cubicBezTo>
                <a:cubicBezTo>
                  <a:pt x="19513" y="10887"/>
                  <a:pt x="20030" y="10385"/>
                  <a:pt x="20458" y="9113"/>
                </a:cubicBezTo>
                <a:cubicBezTo>
                  <a:pt x="21077" y="7278"/>
                  <a:pt x="21518" y="4004"/>
                  <a:pt x="21600" y="0"/>
                </a:cubicBezTo>
              </a:path>
            </a:pathLst>
          </a:custGeom>
          <a:ln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50000"/>
              </a:srgbClr>
            </a:outerShdw>
          </a:effectLst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4" name="Shape 462"/>
          <p:cNvSpPr>
            <a:spLocks noChangeArrowheads="1"/>
          </p:cNvSpPr>
          <p:nvPr/>
        </p:nvSpPr>
        <p:spPr bwMode="auto">
          <a:xfrm>
            <a:off x="467738" y="2390554"/>
            <a:ext cx="655637" cy="655637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1396362" y="2129589"/>
            <a:ext cx="1481151" cy="1478383"/>
            <a:chOff x="1715918" y="2469521"/>
            <a:chExt cx="849059" cy="849059"/>
          </a:xfrm>
        </p:grpSpPr>
        <p:sp>
          <p:nvSpPr>
            <p:cNvPr id="7" name="Shape 463"/>
            <p:cNvSpPr>
              <a:spLocks noChangeArrowheads="1"/>
            </p:cNvSpPr>
            <p:nvPr/>
          </p:nvSpPr>
          <p:spPr bwMode="auto">
            <a:xfrm>
              <a:off x="1715918" y="2469521"/>
              <a:ext cx="849059" cy="849059"/>
            </a:xfrm>
            <a:custGeom>
              <a:avLst/>
              <a:gdLst>
                <a:gd name="T0" fmla="*/ 16796 w 19679"/>
                <a:gd name="T1" fmla="*/ 2882 h 19679"/>
                <a:gd name="T2" fmla="*/ 16796 w 19679"/>
                <a:gd name="T3" fmla="*/ 16796 h 19679"/>
                <a:gd name="T4" fmla="*/ 2882 w 19679"/>
                <a:gd name="T5" fmla="*/ 16796 h 19679"/>
                <a:gd name="T6" fmla="*/ 2882 w 19679"/>
                <a:gd name="T7" fmla="*/ 2882 h 19679"/>
                <a:gd name="T8" fmla="*/ 16796 w 19679"/>
                <a:gd name="T9" fmla="*/ 2882 h 19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>
                <a:alpha val="9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 dirty="0"/>
            </a:p>
          </p:txBody>
        </p:sp>
        <p:sp>
          <p:nvSpPr>
            <p:cNvPr id="8" name="Shape 484"/>
            <p:cNvSpPr>
              <a:spLocks noChangeArrowheads="1"/>
            </p:cNvSpPr>
            <p:nvPr/>
          </p:nvSpPr>
          <p:spPr bwMode="auto">
            <a:xfrm>
              <a:off x="1905364" y="2818468"/>
              <a:ext cx="65" cy="246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80000"/>
                </a:lnSpc>
              </a:pPr>
              <a:endParaRPr lang="zh-CN" altLang="zh-CN" sz="2000" dirty="0">
                <a:latin typeface="Impact" pitchFamily="34" charset="0"/>
                <a:ea typeface="헤드라인A"/>
                <a:cs typeface="헤드라인A"/>
                <a:sym typeface="헤드라인A"/>
              </a:endParaRPr>
            </a:p>
          </p:txBody>
        </p:sp>
      </p:grpSp>
      <p:sp>
        <p:nvSpPr>
          <p:cNvPr id="10" name="Shape 464"/>
          <p:cNvSpPr>
            <a:spLocks noChangeArrowheads="1"/>
          </p:cNvSpPr>
          <p:nvPr/>
        </p:nvSpPr>
        <p:spPr bwMode="auto">
          <a:xfrm>
            <a:off x="2990850" y="2562143"/>
            <a:ext cx="1262063" cy="1260475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3" name="Shape 465"/>
          <p:cNvSpPr>
            <a:spLocks noChangeArrowheads="1"/>
          </p:cNvSpPr>
          <p:nvPr/>
        </p:nvSpPr>
        <p:spPr bwMode="auto">
          <a:xfrm>
            <a:off x="4463058" y="1593045"/>
            <a:ext cx="849313" cy="849312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6" name="Shape 466"/>
          <p:cNvSpPr>
            <a:spLocks noChangeArrowheads="1"/>
          </p:cNvSpPr>
          <p:nvPr/>
        </p:nvSpPr>
        <p:spPr bwMode="auto">
          <a:xfrm>
            <a:off x="5349446" y="2527300"/>
            <a:ext cx="1487488" cy="1485900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19" name="Shape 467"/>
          <p:cNvSpPr>
            <a:spLocks noChangeArrowheads="1"/>
          </p:cNvSpPr>
          <p:nvPr/>
        </p:nvSpPr>
        <p:spPr bwMode="auto">
          <a:xfrm>
            <a:off x="6707683" y="625645"/>
            <a:ext cx="2352098" cy="2348386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1" name="Shape 105"/>
          <p:cNvSpPr>
            <a:spLocks noChangeArrowheads="1"/>
          </p:cNvSpPr>
          <p:nvPr/>
        </p:nvSpPr>
        <p:spPr bwMode="auto">
          <a:xfrm>
            <a:off x="708164" y="2463300"/>
            <a:ext cx="216406" cy="62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4800" dirty="0">
                <a:latin typeface="Impact" pitchFamily="34" charset="0"/>
                <a:ea typeface="헤드라인A"/>
                <a:cs typeface="헤드라인A"/>
              </a:rPr>
              <a:t>I</a:t>
            </a:r>
            <a:endParaRPr lang="en-US" altLang="zh-CN" sz="4800" dirty="0"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32" name="Shape 105"/>
          <p:cNvSpPr>
            <a:spLocks noChangeArrowheads="1"/>
          </p:cNvSpPr>
          <p:nvPr/>
        </p:nvSpPr>
        <p:spPr bwMode="auto">
          <a:xfrm>
            <a:off x="1665047" y="2522705"/>
            <a:ext cx="989823" cy="82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3200" dirty="0" smtClean="0">
                <a:latin typeface="Impact" pitchFamily="34" charset="0"/>
                <a:ea typeface="헤드라인A"/>
                <a:cs typeface="헤드라인A"/>
              </a:rPr>
              <a:t>WANT</a:t>
            </a:r>
          </a:p>
          <a:p>
            <a:pPr>
              <a:lnSpc>
                <a:spcPct val="80000"/>
              </a:lnSpc>
            </a:pPr>
            <a:r>
              <a:rPr lang="en-US" altLang="zh-CN" sz="3200" dirty="0">
                <a:latin typeface="Impact" pitchFamily="34" charset="0"/>
                <a:ea typeface="헤드라인A"/>
                <a:cs typeface="헤드라인A"/>
              </a:rPr>
              <a:t> </a:t>
            </a:r>
            <a:r>
              <a:rPr lang="en-US" altLang="zh-CN" sz="3200" dirty="0" smtClean="0">
                <a:latin typeface="Impact" pitchFamily="34" charset="0"/>
                <a:ea typeface="헤드라인A"/>
                <a:cs typeface="헤드라인A"/>
              </a:rPr>
              <a:t>  TO</a:t>
            </a:r>
            <a:endParaRPr lang="en-US" altLang="zh-CN" sz="3200" dirty="0"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38" name="Shape 105"/>
          <p:cNvSpPr>
            <a:spLocks noChangeArrowheads="1"/>
          </p:cNvSpPr>
          <p:nvPr/>
        </p:nvSpPr>
        <p:spPr bwMode="auto">
          <a:xfrm>
            <a:off x="3192181" y="2935392"/>
            <a:ext cx="908903" cy="70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5400" dirty="0" smtClean="0">
                <a:latin typeface="Impact" pitchFamily="34" charset="0"/>
                <a:ea typeface="헤드라인A"/>
                <a:cs typeface="헤드라인A"/>
              </a:rPr>
              <a:t>DIE</a:t>
            </a:r>
            <a:endParaRPr lang="en-US" altLang="zh-CN" sz="5400" dirty="0"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39" name="Shape 105"/>
          <p:cNvSpPr>
            <a:spLocks noChangeArrowheads="1"/>
          </p:cNvSpPr>
          <p:nvPr/>
        </p:nvSpPr>
        <p:spPr bwMode="auto">
          <a:xfrm>
            <a:off x="4648672" y="1768890"/>
            <a:ext cx="506549" cy="58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4400" dirty="0" smtClean="0">
                <a:latin typeface="Impact" pitchFamily="34" charset="0"/>
                <a:ea typeface="헤드라인A"/>
                <a:cs typeface="헤드라인A"/>
              </a:rPr>
              <a:t>IN</a:t>
            </a:r>
            <a:endParaRPr lang="en-US" altLang="zh-CN" sz="4400" dirty="0"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40" name="Shape 105"/>
          <p:cNvSpPr>
            <a:spLocks noChangeArrowheads="1"/>
          </p:cNvSpPr>
          <p:nvPr/>
        </p:nvSpPr>
        <p:spPr bwMode="auto">
          <a:xfrm>
            <a:off x="5349446" y="3046191"/>
            <a:ext cx="1495602" cy="70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5400" dirty="0" smtClean="0">
                <a:latin typeface="Impact" pitchFamily="34" charset="0"/>
                <a:ea typeface="헤드라인A"/>
                <a:cs typeface="헤드라인A"/>
              </a:rPr>
              <a:t>YOUR</a:t>
            </a:r>
            <a:endParaRPr lang="en-US" altLang="zh-CN" sz="5400" dirty="0"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42" name="Shape 105"/>
          <p:cNvSpPr>
            <a:spLocks noChangeArrowheads="1"/>
          </p:cNvSpPr>
          <p:nvPr/>
        </p:nvSpPr>
        <p:spPr bwMode="auto">
          <a:xfrm>
            <a:off x="6977726" y="1494657"/>
            <a:ext cx="1966885" cy="85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6600" dirty="0" smtClean="0">
                <a:ln>
                  <a:solidFill>
                    <a:srgbClr val="FF0000"/>
                  </a:solidFill>
                </a:ln>
                <a:solidFill>
                  <a:srgbClr val="130703"/>
                </a:solidFill>
                <a:latin typeface="Impact" pitchFamily="34" charset="0"/>
                <a:ea typeface="헤드라인A"/>
                <a:cs typeface="헤드라인A"/>
              </a:rPr>
              <a:t>ARMS</a:t>
            </a:r>
            <a:endParaRPr lang="en-US" altLang="zh-CN" sz="6600" dirty="0">
              <a:ln>
                <a:solidFill>
                  <a:srgbClr val="FF0000"/>
                </a:solidFill>
              </a:ln>
              <a:solidFill>
                <a:srgbClr val="130703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9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695"/>
    </mc:Choice>
    <mc:Fallback>
      <p:transition advTm="6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3" grpId="0" animBg="1"/>
      <p:bldP spid="16" grpId="0" animBg="1"/>
      <p:bldP spid="19" grpId="0" animBg="1"/>
      <p:bldP spid="31" grpId="0"/>
      <p:bldP spid="32" grpId="0"/>
      <p:bldP spid="38" grpId="0"/>
      <p:bldP spid="39" grpId="0"/>
      <p:bldP spid="40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57"/>
          <p:cNvGrpSpPr>
            <a:grpSpLocks/>
          </p:cNvGrpSpPr>
          <p:nvPr/>
        </p:nvGrpSpPr>
        <p:grpSpPr bwMode="auto">
          <a:xfrm>
            <a:off x="269875" y="-610602"/>
            <a:ext cx="476250" cy="133350"/>
            <a:chOff x="0" y="0"/>
            <a:chExt cx="1270000" cy="354254"/>
          </a:xfrm>
        </p:grpSpPr>
        <p:sp>
          <p:nvSpPr>
            <p:cNvPr id="20" name="Shape 55"/>
            <p:cNvSpPr/>
            <p:nvPr/>
          </p:nvSpPr>
          <p:spPr>
            <a:xfrm>
              <a:off x="88901" y="50608"/>
              <a:ext cx="1092200" cy="295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17145" tIns="17145" rIns="17145" bIns="17145">
              <a:spAutoFit/>
            </a:bodyPr>
            <a:lstStyle>
              <a:lvl1pPr algn="l" defTabSz="685800">
                <a:defRPr sz="13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sz="490" kern="0">
                  <a:solidFill>
                    <a:schemeClr val="bg1"/>
                  </a:solidFill>
                </a:rPr>
                <a:t>添加ＬＯＧＯ</a:t>
              </a:r>
            </a:p>
          </p:txBody>
        </p:sp>
        <p:sp>
          <p:nvSpPr>
            <p:cNvPr id="34820" name="Shape 56"/>
            <p:cNvSpPr>
              <a:spLocks noChangeArrowheads="1"/>
            </p:cNvSpPr>
            <p:nvPr/>
          </p:nvSpPr>
          <p:spPr bwMode="auto">
            <a:xfrm>
              <a:off x="0" y="0"/>
              <a:ext cx="1270000" cy="354254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endParaRPr lang="zh-CN" altLang="zh-CN" sz="12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asted-image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717" y="1130715"/>
            <a:ext cx="5572041" cy="321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hape 157"/>
          <p:cNvSpPr>
            <a:spLocks noChangeArrowheads="1"/>
          </p:cNvSpPr>
          <p:nvPr/>
        </p:nvSpPr>
        <p:spPr bwMode="auto">
          <a:xfrm>
            <a:off x="4007295" y="3373383"/>
            <a:ext cx="1209260" cy="1209260"/>
          </a:xfrm>
          <a:custGeom>
            <a:avLst/>
            <a:gdLst>
              <a:gd name="T0" fmla="*/ 14024838 w 19679"/>
              <a:gd name="T1" fmla="*/ 14024838 h 19679"/>
              <a:gd name="T2" fmla="*/ 14024838 w 19679"/>
              <a:gd name="T3" fmla="*/ 14024838 h 19679"/>
              <a:gd name="T4" fmla="*/ 14024838 w 19679"/>
              <a:gd name="T5" fmla="*/ 14024838 h 19679"/>
              <a:gd name="T6" fmla="*/ 14024838 w 19679"/>
              <a:gd name="T7" fmla="*/ 14024838 h 19679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zh-C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itchFamily="34" charset="0"/>
                <a:ea typeface="微软雅黑" pitchFamily="34" charset="-122"/>
              </a:rPr>
              <a:t>LIGHTER</a:t>
            </a:r>
            <a:endParaRPr lang="zh-CN" altLang="zh-CN" sz="28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8" name="Shape 158"/>
          <p:cNvSpPr>
            <a:spLocks noChangeArrowheads="1"/>
          </p:cNvSpPr>
          <p:nvPr/>
        </p:nvSpPr>
        <p:spPr bwMode="auto">
          <a:xfrm>
            <a:off x="886755" y="885323"/>
            <a:ext cx="1808747" cy="1808747"/>
          </a:xfrm>
          <a:custGeom>
            <a:avLst/>
            <a:gdLst>
              <a:gd name="T0" fmla="*/ 14024838 w 19679"/>
              <a:gd name="T1" fmla="*/ 14024838 h 19679"/>
              <a:gd name="T2" fmla="*/ 14024838 w 19679"/>
              <a:gd name="T3" fmla="*/ 14024838 h 19679"/>
              <a:gd name="T4" fmla="*/ 14024838 w 19679"/>
              <a:gd name="T5" fmla="*/ 14024838 h 19679"/>
              <a:gd name="T6" fmla="*/ 14024838 w 19679"/>
              <a:gd name="T7" fmla="*/ 14024838 h 19679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zh-CN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itchFamily="34" charset="0"/>
                <a:ea typeface="헤드라인A"/>
                <a:cs typeface="헤드라인A"/>
              </a:rPr>
              <a:t>CAUSE</a:t>
            </a:r>
            <a:endParaRPr lang="zh-CN" altLang="zh-CN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9" name="Shape 159"/>
          <p:cNvSpPr>
            <a:spLocks noChangeArrowheads="1"/>
          </p:cNvSpPr>
          <p:nvPr/>
        </p:nvSpPr>
        <p:spPr bwMode="auto">
          <a:xfrm>
            <a:off x="2862799" y="2532482"/>
            <a:ext cx="863250" cy="860859"/>
          </a:xfrm>
          <a:custGeom>
            <a:avLst/>
            <a:gdLst>
              <a:gd name="T0" fmla="*/ 8342130 w 19679"/>
              <a:gd name="T1" fmla="*/ 8319029 h 19679"/>
              <a:gd name="T2" fmla="*/ 8342130 w 19679"/>
              <a:gd name="T3" fmla="*/ 8319029 h 19679"/>
              <a:gd name="T4" fmla="*/ 8342130 w 19679"/>
              <a:gd name="T5" fmla="*/ 8319029 h 19679"/>
              <a:gd name="T6" fmla="*/ 8342130 w 19679"/>
              <a:gd name="T7" fmla="*/ 8319029 h 19679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zh-C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itchFamily="34" charset="0"/>
                <a:ea typeface="微软雅黑" pitchFamily="34" charset="-122"/>
              </a:rPr>
              <a:t>GET</a:t>
            </a:r>
            <a:endParaRPr lang="zh-CN" altLang="zh-CN" sz="36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1" name="Shape 160"/>
          <p:cNvSpPr/>
          <p:nvPr/>
        </p:nvSpPr>
        <p:spPr>
          <a:xfrm>
            <a:off x="1791128" y="3489158"/>
            <a:ext cx="632158" cy="59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>
            <a:lvl1pPr>
              <a:defRPr sz="26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lang="en-US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itchFamily="34" charset="0"/>
                <a:ea typeface="微软雅黑" pitchFamily="34" charset="-122"/>
              </a:rPr>
              <a:t>YOU</a:t>
            </a:r>
            <a:endParaRPr lang="zh-CN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2" name="Shape 161"/>
          <p:cNvSpPr>
            <a:spLocks noChangeArrowheads="1"/>
          </p:cNvSpPr>
          <p:nvPr/>
        </p:nvSpPr>
        <p:spPr bwMode="auto">
          <a:xfrm>
            <a:off x="4633546" y="1247853"/>
            <a:ext cx="1605714" cy="1605714"/>
          </a:xfrm>
          <a:custGeom>
            <a:avLst/>
            <a:gdLst>
              <a:gd name="T0" fmla="*/ 10868883 w 19679"/>
              <a:gd name="T1" fmla="*/ 10868883 h 19679"/>
              <a:gd name="T2" fmla="*/ 10868883 w 19679"/>
              <a:gd name="T3" fmla="*/ 10868883 h 19679"/>
              <a:gd name="T4" fmla="*/ 10868883 w 19679"/>
              <a:gd name="T5" fmla="*/ 10868883 h 19679"/>
              <a:gd name="T6" fmla="*/ 10868883 w 19679"/>
              <a:gd name="T7" fmla="*/ 10868883 h 19679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zh-C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itchFamily="34" charset="0"/>
                <a:ea typeface="微软雅黑" pitchFamily="34" charset="-122"/>
              </a:rPr>
              <a:t>THE </a:t>
            </a:r>
          </a:p>
          <a:p>
            <a:pPr algn="ctr"/>
            <a:r>
              <a:rPr lang="en-US" altLang="zh-C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itchFamily="34" charset="0"/>
                <a:ea typeface="微软雅黑" pitchFamily="34" charset="-122"/>
              </a:rPr>
              <a:t>MORE</a:t>
            </a:r>
            <a:endParaRPr lang="zh-CN" altLang="zh-CN" sz="4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3" name="Shape 162"/>
          <p:cNvSpPr>
            <a:spLocks noChangeArrowheads="1"/>
          </p:cNvSpPr>
          <p:nvPr/>
        </p:nvSpPr>
        <p:spPr bwMode="auto">
          <a:xfrm>
            <a:off x="488663" y="296154"/>
            <a:ext cx="8232579" cy="4788512"/>
          </a:xfrm>
          <a:prstGeom prst="rect">
            <a:avLst/>
          </a:prstGeom>
          <a:noFill/>
          <a:ln w="6350">
            <a:solidFill>
              <a:srgbClr val="FFFFFF">
                <a:alpha val="58038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endParaRPr lang="zh-CN" altLang="zh-CN" sz="1200">
              <a:solidFill>
                <a:schemeClr val="bg1"/>
              </a:solidFill>
            </a:endParaRPr>
          </a:p>
        </p:txBody>
      </p:sp>
      <p:sp>
        <p:nvSpPr>
          <p:cNvPr id="24" name="Shape 178"/>
          <p:cNvSpPr>
            <a:spLocks noChangeArrowheads="1"/>
          </p:cNvSpPr>
          <p:nvPr/>
        </p:nvSpPr>
        <p:spPr bwMode="auto">
          <a:xfrm>
            <a:off x="705710" y="501105"/>
            <a:ext cx="7812430" cy="4359689"/>
          </a:xfrm>
          <a:prstGeom prst="rect">
            <a:avLst/>
          </a:prstGeom>
          <a:noFill/>
          <a:ln w="31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endParaRPr lang="zh-CN" altLang="zh-CN" sz="1200">
              <a:solidFill>
                <a:schemeClr val="bg1"/>
              </a:solidFill>
            </a:endParaRPr>
          </a:p>
        </p:txBody>
      </p:sp>
      <p:sp>
        <p:nvSpPr>
          <p:cNvPr id="25" name="Shape 179"/>
          <p:cNvSpPr>
            <a:spLocks noChangeArrowheads="1"/>
          </p:cNvSpPr>
          <p:nvPr/>
        </p:nvSpPr>
        <p:spPr bwMode="auto">
          <a:xfrm>
            <a:off x="233366" y="108282"/>
            <a:ext cx="8718132" cy="5181598"/>
          </a:xfrm>
          <a:prstGeom prst="rect">
            <a:avLst/>
          </a:prstGeom>
          <a:noFill/>
          <a:ln w="9525">
            <a:solidFill>
              <a:srgbClr val="FFFFFF">
                <a:alpha val="16078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endParaRPr lang="zh-CN" altLang="zh-CN" sz="1200">
              <a:solidFill>
                <a:schemeClr val="bg1"/>
              </a:solidFill>
            </a:endParaRPr>
          </a:p>
        </p:txBody>
      </p:sp>
      <p:sp>
        <p:nvSpPr>
          <p:cNvPr id="41" name="Shape 160"/>
          <p:cNvSpPr/>
          <p:nvPr/>
        </p:nvSpPr>
        <p:spPr>
          <a:xfrm>
            <a:off x="6313649" y="3637103"/>
            <a:ext cx="632158" cy="59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>
            <a:lvl1pPr>
              <a:defRPr sz="26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lang="en-US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itchFamily="34" charset="0"/>
                <a:ea typeface="微软雅黑" pitchFamily="34" charset="-122"/>
              </a:rPr>
              <a:t>IT</a:t>
            </a:r>
            <a:endParaRPr lang="zh-CN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2" name="Shape 157"/>
          <p:cNvSpPr>
            <a:spLocks noChangeArrowheads="1"/>
          </p:cNvSpPr>
          <p:nvPr/>
        </p:nvSpPr>
        <p:spPr bwMode="auto">
          <a:xfrm>
            <a:off x="6844873" y="1997272"/>
            <a:ext cx="1209260" cy="1209260"/>
          </a:xfrm>
          <a:custGeom>
            <a:avLst/>
            <a:gdLst>
              <a:gd name="T0" fmla="*/ 14024838 w 19679"/>
              <a:gd name="T1" fmla="*/ 14024838 h 19679"/>
              <a:gd name="T2" fmla="*/ 14024838 w 19679"/>
              <a:gd name="T3" fmla="*/ 14024838 h 19679"/>
              <a:gd name="T4" fmla="*/ 14024838 w 19679"/>
              <a:gd name="T5" fmla="*/ 14024838 h 19679"/>
              <a:gd name="T6" fmla="*/ 14024838 w 19679"/>
              <a:gd name="T7" fmla="*/ 14024838 h 19679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altLang="zh-C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itchFamily="34" charset="0"/>
                <a:ea typeface="微软雅黑" pitchFamily="34" charset="-122"/>
              </a:rPr>
              <a:t>GETS</a:t>
            </a:r>
          </a:p>
          <a:p>
            <a:pPr algn="ctr"/>
            <a:r>
              <a:rPr lang="en-US" altLang="zh-CN" sz="28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itchFamily="34" charset="0"/>
                <a:ea typeface="微软雅黑" pitchFamily="34" charset="-122"/>
                <a:sym typeface="微软雅黑" pitchFamily="34" charset="-122"/>
              </a:rPr>
              <a:t>DARK</a:t>
            </a:r>
            <a:endParaRPr lang="zh-CN" altLang="zh-CN" sz="28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2436375"/>
      </p:ext>
    </p:extLst>
  </p:cSld>
  <p:clrMapOvr>
    <a:masterClrMapping/>
  </p:clrMapOvr>
  <p:transition spd="med" advTm="76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6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5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56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57"/>
          <p:cNvGrpSpPr>
            <a:grpSpLocks/>
          </p:cNvGrpSpPr>
          <p:nvPr/>
        </p:nvGrpSpPr>
        <p:grpSpPr bwMode="auto">
          <a:xfrm>
            <a:off x="269875" y="-610602"/>
            <a:ext cx="476250" cy="133350"/>
            <a:chOff x="0" y="0"/>
            <a:chExt cx="1270000" cy="354254"/>
          </a:xfrm>
        </p:grpSpPr>
        <p:sp>
          <p:nvSpPr>
            <p:cNvPr id="20" name="Shape 55"/>
            <p:cNvSpPr/>
            <p:nvPr/>
          </p:nvSpPr>
          <p:spPr>
            <a:xfrm>
              <a:off x="88901" y="50608"/>
              <a:ext cx="1092200" cy="2952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17145" tIns="17145" rIns="17145" bIns="17145">
              <a:spAutoFit/>
            </a:bodyPr>
            <a:lstStyle>
              <a:lvl1pPr algn="l" defTabSz="685800">
                <a:defRPr sz="13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sz="490" kern="0">
                  <a:solidFill>
                    <a:schemeClr val="bg1"/>
                  </a:solidFill>
                </a:rPr>
                <a:t>添加ＬＯＧＯ</a:t>
              </a:r>
            </a:p>
          </p:txBody>
        </p:sp>
        <p:sp>
          <p:nvSpPr>
            <p:cNvPr id="34820" name="Shape 56"/>
            <p:cNvSpPr>
              <a:spLocks noChangeArrowheads="1"/>
            </p:cNvSpPr>
            <p:nvPr/>
          </p:nvSpPr>
          <p:spPr bwMode="auto">
            <a:xfrm>
              <a:off x="0" y="0"/>
              <a:ext cx="1270000" cy="354254"/>
            </a:xfrm>
            <a:prstGeom prst="rect">
              <a:avLst/>
            </a:pr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endParaRPr lang="zh-CN" altLang="zh-CN" sz="1200">
                <a:solidFill>
                  <a:schemeClr val="bg1"/>
                </a:solidFill>
              </a:endParaRPr>
            </a:p>
          </p:txBody>
        </p:sp>
      </p:grpSp>
      <p:sp>
        <p:nvSpPr>
          <p:cNvPr id="43" name="椭圆 42"/>
          <p:cNvSpPr/>
          <p:nvPr/>
        </p:nvSpPr>
        <p:spPr>
          <a:xfrm>
            <a:off x="4487863" y="4794250"/>
            <a:ext cx="60325" cy="60325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3200" ker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Shape 245"/>
          <p:cNvSpPr>
            <a:spLocks noChangeArrowheads="1"/>
          </p:cNvSpPr>
          <p:nvPr/>
        </p:nvSpPr>
        <p:spPr bwMode="auto">
          <a:xfrm rot="10800000">
            <a:off x="4763" y="519698"/>
            <a:ext cx="9134475" cy="1020763"/>
          </a:xfrm>
          <a:custGeom>
            <a:avLst/>
            <a:gdLst>
              <a:gd name="T0" fmla="*/ 0 w 21600"/>
              <a:gd name="T1" fmla="*/ 21437 h 21437"/>
              <a:gd name="T2" fmla="*/ 10926 w 21600"/>
              <a:gd name="T3" fmla="*/ 3 h 21437"/>
              <a:gd name="T4" fmla="*/ 21600 w 21600"/>
              <a:gd name="T5" fmla="*/ 21437 h 21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437">
                <a:moveTo>
                  <a:pt x="0" y="21437"/>
                </a:moveTo>
                <a:cubicBezTo>
                  <a:pt x="3444" y="7139"/>
                  <a:pt x="7166" y="-163"/>
                  <a:pt x="10926" y="3"/>
                </a:cubicBezTo>
                <a:cubicBezTo>
                  <a:pt x="14602" y="166"/>
                  <a:pt x="18235" y="7461"/>
                  <a:pt x="21600" y="21437"/>
                </a:cubicBezTo>
              </a:path>
            </a:pathLst>
          </a:custGeom>
          <a:noFill/>
          <a:ln w="3175">
            <a:solidFill>
              <a:srgbClr val="FFFFFF">
                <a:alpha val="38823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1" name="Shape 246"/>
          <p:cNvSpPr>
            <a:spLocks noChangeArrowheads="1"/>
          </p:cNvSpPr>
          <p:nvPr/>
        </p:nvSpPr>
        <p:spPr bwMode="auto">
          <a:xfrm>
            <a:off x="3175" y="302211"/>
            <a:ext cx="9140825" cy="1468437"/>
          </a:xfrm>
          <a:custGeom>
            <a:avLst/>
            <a:gdLst>
              <a:gd name="T0" fmla="*/ 0 w 21600"/>
              <a:gd name="T1" fmla="*/ 17039 h 20529"/>
              <a:gd name="T2" fmla="*/ 10977 w 21600"/>
              <a:gd name="T3" fmla="*/ 18753 h 20529"/>
              <a:gd name="T4" fmla="*/ 21600 w 21600"/>
              <a:gd name="T5" fmla="*/ 0 h 20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0529">
                <a:moveTo>
                  <a:pt x="0" y="17039"/>
                </a:moveTo>
                <a:cubicBezTo>
                  <a:pt x="3621" y="21022"/>
                  <a:pt x="7325" y="21600"/>
                  <a:pt x="10977" y="18753"/>
                </a:cubicBezTo>
                <a:cubicBezTo>
                  <a:pt x="14664" y="15878"/>
                  <a:pt x="18250" y="9548"/>
                  <a:pt x="21600" y="0"/>
                </a:cubicBezTo>
              </a:path>
            </a:pathLst>
          </a:custGeom>
          <a:noFill/>
          <a:ln w="3175">
            <a:solidFill>
              <a:srgbClr val="FFFFFF">
                <a:alpha val="38823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3" name="Shape 247"/>
          <p:cNvSpPr>
            <a:spLocks noChangeArrowheads="1"/>
          </p:cNvSpPr>
          <p:nvPr/>
        </p:nvSpPr>
        <p:spPr bwMode="auto">
          <a:xfrm rot="4005">
            <a:off x="0" y="267286"/>
            <a:ext cx="9136063" cy="1492250"/>
          </a:xfrm>
          <a:custGeom>
            <a:avLst/>
            <a:gdLst>
              <a:gd name="T0" fmla="*/ 0 w 21600"/>
              <a:gd name="T1" fmla="*/ 0 h 20371"/>
              <a:gd name="T2" fmla="*/ 10967 w 21600"/>
              <a:gd name="T3" fmla="*/ 19502 h 20371"/>
              <a:gd name="T4" fmla="*/ 21600 w 21600"/>
              <a:gd name="T5" fmla="*/ 14461 h 20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0371">
                <a:moveTo>
                  <a:pt x="0" y="0"/>
                </a:moveTo>
                <a:cubicBezTo>
                  <a:pt x="3397" y="10614"/>
                  <a:pt x="7124" y="17242"/>
                  <a:pt x="10967" y="19502"/>
                </a:cubicBezTo>
                <a:cubicBezTo>
                  <a:pt x="14535" y="21600"/>
                  <a:pt x="18139" y="19891"/>
                  <a:pt x="21600" y="14461"/>
                </a:cubicBezTo>
              </a:path>
            </a:pathLst>
          </a:custGeom>
          <a:noFill/>
          <a:ln w="3175">
            <a:solidFill>
              <a:srgbClr val="FFFFFF">
                <a:alpha val="38823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7" name="Shape 250"/>
          <p:cNvSpPr>
            <a:spLocks noChangeArrowheads="1"/>
          </p:cNvSpPr>
          <p:nvPr/>
        </p:nvSpPr>
        <p:spPr bwMode="auto">
          <a:xfrm>
            <a:off x="7097713" y="1654761"/>
            <a:ext cx="85725" cy="87312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45" name="Shape 251"/>
          <p:cNvSpPr>
            <a:spLocks noChangeArrowheads="1"/>
          </p:cNvSpPr>
          <p:nvPr/>
        </p:nvSpPr>
        <p:spPr bwMode="auto">
          <a:xfrm>
            <a:off x="700088" y="591136"/>
            <a:ext cx="85725" cy="87312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46" name="Shape 268"/>
          <p:cNvSpPr>
            <a:spLocks noChangeArrowheads="1"/>
          </p:cNvSpPr>
          <p:nvPr/>
        </p:nvSpPr>
        <p:spPr bwMode="auto">
          <a:xfrm>
            <a:off x="8599488" y="521286"/>
            <a:ext cx="44450" cy="44450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09" l="2321" r="89451">
                        <a14:foregroundMark x1="26371" y1="45095" x2="26371" y2="40981"/>
                        <a14:foregroundMark x1="47046" y1="59652" x2="48945" y2="54114"/>
                        <a14:foregroundMark x1="72996" y1="46994" x2="71519" y2="40506"/>
                        <a14:foregroundMark x1="32489" y1="13133" x2="35865" y2="13766"/>
                        <a14:foregroundMark x1="29536" y1="16772" x2="36920" y2="11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05" y="496054"/>
            <a:ext cx="2399315" cy="3199086"/>
          </a:xfrm>
          <a:prstGeom prst="rect">
            <a:avLst/>
          </a:prstGeom>
        </p:spPr>
      </p:pic>
      <p:sp>
        <p:nvSpPr>
          <p:cNvPr id="50" name="Shape 105"/>
          <p:cNvSpPr>
            <a:spLocks noChangeArrowheads="1"/>
          </p:cNvSpPr>
          <p:nvPr/>
        </p:nvSpPr>
        <p:spPr bwMode="auto">
          <a:xfrm>
            <a:off x="1118941" y="3772770"/>
            <a:ext cx="1191120" cy="70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5400" dirty="0" smtClean="0">
                <a:solidFill>
                  <a:srgbClr val="FFFFFF"/>
                </a:solidFill>
                <a:latin typeface="Impact" pitchFamily="34" charset="0"/>
                <a:ea typeface="헤드라인A"/>
                <a:cs typeface="헤드라인A"/>
              </a:rPr>
              <a:t>I’M</a:t>
            </a:r>
            <a:endParaRPr lang="en-US" altLang="zh-CN" sz="5400" dirty="0">
              <a:solidFill>
                <a:srgbClr val="FFFFFF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51" name="Shape 105"/>
          <p:cNvSpPr>
            <a:spLocks noChangeArrowheads="1"/>
          </p:cNvSpPr>
          <p:nvPr/>
        </p:nvSpPr>
        <p:spPr bwMode="auto">
          <a:xfrm>
            <a:off x="2418349" y="3772770"/>
            <a:ext cx="3031959" cy="70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5400" dirty="0" smtClean="0">
                <a:solidFill>
                  <a:srgbClr val="FFFFFF"/>
                </a:solidFill>
                <a:latin typeface="Impact" pitchFamily="34" charset="0"/>
                <a:ea typeface="헤드라인A"/>
                <a:cs typeface="헤드라인A"/>
              </a:rPr>
              <a:t>GOING TO</a:t>
            </a:r>
            <a:endParaRPr lang="en-US" altLang="zh-CN" sz="5400" dirty="0">
              <a:solidFill>
                <a:srgbClr val="FFFFFF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52" name="Shape 105"/>
          <p:cNvSpPr>
            <a:spLocks noChangeArrowheads="1"/>
          </p:cNvSpPr>
          <p:nvPr/>
        </p:nvSpPr>
        <p:spPr bwMode="auto">
          <a:xfrm>
            <a:off x="5477664" y="3772770"/>
            <a:ext cx="1440484" cy="70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5400" dirty="0" smtClean="0">
                <a:solidFill>
                  <a:srgbClr val="FFFFFF"/>
                </a:solidFill>
                <a:latin typeface="Impact" pitchFamily="34" charset="0"/>
                <a:ea typeface="헤드라인A"/>
                <a:cs typeface="헤드라인A"/>
              </a:rPr>
              <a:t>GIVE</a:t>
            </a:r>
            <a:endParaRPr lang="en-US" altLang="zh-CN" sz="5400" dirty="0">
              <a:solidFill>
                <a:srgbClr val="FFFFFF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53" name="Shape 105"/>
          <p:cNvSpPr>
            <a:spLocks noChangeArrowheads="1"/>
          </p:cNvSpPr>
          <p:nvPr/>
        </p:nvSpPr>
        <p:spPr bwMode="auto">
          <a:xfrm>
            <a:off x="7231035" y="3766911"/>
            <a:ext cx="1440484" cy="70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5400" dirty="0" smtClean="0">
                <a:solidFill>
                  <a:srgbClr val="FFFFFF"/>
                </a:solidFill>
                <a:latin typeface="Impact" pitchFamily="34" charset="0"/>
                <a:ea typeface="헤드라인A"/>
                <a:cs typeface="헤드라인A"/>
              </a:rPr>
              <a:t>YOU</a:t>
            </a:r>
            <a:endParaRPr lang="en-US" altLang="zh-CN" sz="5400" dirty="0">
              <a:solidFill>
                <a:srgbClr val="FFFFFF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54" name="Shape 105"/>
          <p:cNvSpPr>
            <a:spLocks noChangeArrowheads="1"/>
          </p:cNvSpPr>
          <p:nvPr/>
        </p:nvSpPr>
        <p:spPr bwMode="auto">
          <a:xfrm>
            <a:off x="1463973" y="2260031"/>
            <a:ext cx="1440484" cy="102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8000" dirty="0" smtClean="0">
                <a:solidFill>
                  <a:schemeClr val="accent5"/>
                </a:solidFill>
                <a:latin typeface="Impact" pitchFamily="34" charset="0"/>
                <a:ea typeface="헤드라인A"/>
                <a:cs typeface="헤드라인A"/>
              </a:rPr>
              <a:t>MY</a:t>
            </a:r>
            <a:endParaRPr lang="en-US" altLang="zh-CN" sz="8000" dirty="0">
              <a:solidFill>
                <a:schemeClr val="accent5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55" name="Shape 105"/>
          <p:cNvSpPr>
            <a:spLocks noChangeArrowheads="1"/>
          </p:cNvSpPr>
          <p:nvPr/>
        </p:nvSpPr>
        <p:spPr bwMode="auto">
          <a:xfrm>
            <a:off x="5766004" y="2152822"/>
            <a:ext cx="3118259" cy="122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9600" dirty="0" smtClean="0">
                <a:solidFill>
                  <a:schemeClr val="accent5"/>
                </a:solidFill>
                <a:latin typeface="Impact" pitchFamily="34" charset="0"/>
                <a:ea typeface="헤드라인A"/>
                <a:cs typeface="헤드라인A"/>
              </a:rPr>
              <a:t>HEART</a:t>
            </a:r>
            <a:endParaRPr lang="en-US" altLang="zh-CN" sz="5400" dirty="0">
              <a:solidFill>
                <a:schemeClr val="accent5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743627"/>
      </p:ext>
    </p:extLst>
  </p:cSld>
  <p:clrMapOvr>
    <a:masterClrMapping/>
  </p:clrMapOvr>
  <p:transition spd="med" advTm="82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2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292 -0.1534 C 0.24722 -0.10803 0.20538 -0.05803 0.12812 -0.00803 C 0.06892 0.05062 0.01371 -0.03025 1.11111E-6 -0.05062 " pathEditMode="relative" rAng="0" ptsTypes="AAA">
                                      <p:cBhvr>
                                        <p:cTn id="71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646" y="830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25 -0.15155 C -0.30035 -0.10679 -0.24948 -0.0571 -0.15573 -0.00772 C -0.08385 0.05031 -0.01684 -0.02963 -1.66667E-6 -0.05 " pathEditMode="relative" rAng="0" ptsTypes="AAA">
                                      <p:cBhvr>
                                        <p:cTn id="75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563" y="8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32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/>
      <p:bldP spid="51" grpId="0"/>
      <p:bldP spid="52" grpId="0"/>
      <p:bldP spid="53" grpId="0"/>
      <p:bldP spid="54" grpId="0"/>
      <p:bldP spid="54" grpId="1"/>
      <p:bldP spid="54" grpId="2"/>
      <p:bldP spid="55" grpId="0"/>
      <p:bldP spid="55" grpId="1"/>
      <p:bldP spid="55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518"/>
          <p:cNvSpPr>
            <a:spLocks noChangeArrowheads="1"/>
          </p:cNvSpPr>
          <p:nvPr/>
        </p:nvSpPr>
        <p:spPr bwMode="auto">
          <a:xfrm>
            <a:off x="3741738" y="3414713"/>
            <a:ext cx="1660525" cy="403225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6350">
            <a:solidFill>
              <a:srgbClr val="FFFFFF">
                <a:alpha val="92155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27" name="Shape 519"/>
          <p:cNvSpPr>
            <a:spLocks noChangeArrowheads="1"/>
          </p:cNvSpPr>
          <p:nvPr/>
        </p:nvSpPr>
        <p:spPr bwMode="auto">
          <a:xfrm>
            <a:off x="3462338" y="3346450"/>
            <a:ext cx="2219325" cy="539750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3175">
            <a:solidFill>
              <a:srgbClr val="FFFFFF">
                <a:alpha val="65881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28" name="Shape 520"/>
          <p:cNvSpPr>
            <a:spLocks noChangeArrowheads="1"/>
          </p:cNvSpPr>
          <p:nvPr/>
        </p:nvSpPr>
        <p:spPr bwMode="auto">
          <a:xfrm>
            <a:off x="4181475" y="3521075"/>
            <a:ext cx="781050" cy="190500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9525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29" name="Shape 521"/>
          <p:cNvSpPr>
            <a:spLocks noChangeArrowheads="1"/>
          </p:cNvSpPr>
          <p:nvPr/>
        </p:nvSpPr>
        <p:spPr bwMode="auto">
          <a:xfrm>
            <a:off x="2403475" y="3235325"/>
            <a:ext cx="4337050" cy="1055688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3175">
            <a:solidFill>
              <a:srgbClr val="FFFFFF">
                <a:alpha val="47842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0" name="Shape 525"/>
          <p:cNvSpPr>
            <a:spLocks noChangeArrowheads="1"/>
          </p:cNvSpPr>
          <p:nvPr/>
        </p:nvSpPr>
        <p:spPr bwMode="auto">
          <a:xfrm>
            <a:off x="1489075" y="3089275"/>
            <a:ext cx="6165850" cy="1500188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3175">
            <a:solidFill>
              <a:srgbClr val="FFFFFF">
                <a:alpha val="21176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4" name="Shape 535"/>
          <p:cNvSpPr>
            <a:spLocks noChangeArrowheads="1"/>
          </p:cNvSpPr>
          <p:nvPr/>
        </p:nvSpPr>
        <p:spPr bwMode="auto">
          <a:xfrm>
            <a:off x="146050" y="2968625"/>
            <a:ext cx="8851900" cy="2152650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3175">
            <a:solidFill>
              <a:srgbClr val="FFFFFF">
                <a:alpha val="10196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grpSp>
        <p:nvGrpSpPr>
          <p:cNvPr id="35" name="组合 34"/>
          <p:cNvGrpSpPr>
            <a:grpSpLocks/>
          </p:cNvGrpSpPr>
          <p:nvPr/>
        </p:nvGrpSpPr>
        <p:grpSpPr bwMode="auto">
          <a:xfrm>
            <a:off x="5293895" y="1508935"/>
            <a:ext cx="3697317" cy="1939114"/>
            <a:chOff x="5295166" y="1508331"/>
            <a:chExt cx="3694737" cy="1939376"/>
          </a:xfrm>
        </p:grpSpPr>
        <p:sp>
          <p:nvSpPr>
            <p:cNvPr id="40" name="Shape 526"/>
            <p:cNvSpPr/>
            <p:nvPr/>
          </p:nvSpPr>
          <p:spPr bwMode="auto">
            <a:xfrm>
              <a:off x="5295166" y="1508331"/>
              <a:ext cx="3694737" cy="477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>
              <a:spAutoFit/>
            </a:bodyPr>
            <a:lstStyle>
              <a:lvl1pPr algn="l" defTabSz="914400">
                <a:lnSpc>
                  <a:spcPct val="130000"/>
                </a:lnSpc>
                <a:defRPr sz="13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altLang="zh-CN" sz="3600" dirty="0" smtClean="0">
                  <a:latin typeface="Impact" pitchFamily="34" charset="0"/>
                  <a:ea typeface="헤드라인A"/>
                  <a:cs typeface="헤드라인A"/>
                </a:rPr>
                <a:t>    GO ON AND TEAR</a:t>
              </a:r>
              <a:endParaRPr lang="en-US" altLang="zh-CN" sz="3600" dirty="0">
                <a:latin typeface="Impact" pitchFamily="34" charset="0"/>
                <a:ea typeface="헤드라인A"/>
                <a:cs typeface="헤드라인A"/>
              </a:endParaRPr>
            </a:p>
          </p:txBody>
        </p:sp>
        <p:grpSp>
          <p:nvGrpSpPr>
            <p:cNvPr id="37" name="Group 538"/>
            <p:cNvGrpSpPr>
              <a:grpSpLocks/>
            </p:cNvGrpSpPr>
            <p:nvPr/>
          </p:nvGrpSpPr>
          <p:grpSpPr bwMode="auto">
            <a:xfrm>
              <a:off x="7113614" y="2372954"/>
              <a:ext cx="64122" cy="1074753"/>
              <a:chOff x="1302297" y="25465"/>
              <a:chExt cx="170990" cy="2866008"/>
            </a:xfrm>
          </p:grpSpPr>
          <p:sp>
            <p:nvSpPr>
              <p:cNvPr id="38" name="Shape 536"/>
              <p:cNvSpPr>
                <a:spLocks noChangeArrowheads="1"/>
              </p:cNvSpPr>
              <p:nvPr/>
            </p:nvSpPr>
            <p:spPr bwMode="auto">
              <a:xfrm rot="16140919" flipH="1">
                <a:off x="-6095" y="1367292"/>
                <a:ext cx="2735102" cy="5076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89998"/>
                    </a:srgbClr>
                  </a:gs>
                </a:gsLst>
                <a:lin ang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7145" tIns="17145" rIns="17145" bIns="17145" anchor="ctr"/>
              <a:lstStyle>
                <a:lvl1pPr defTabSz="342900" eaLnBrk="0" hangingPunct="0"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defTabSz="342900" eaLnBrk="0" hangingPunct="0"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defTabSz="342900" eaLnBrk="0" hangingPunct="0"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defTabSz="342900" eaLnBrk="0" hangingPunct="0"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defTabSz="342900" eaLnBrk="0" hangingPunct="0"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indent="-14859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indent="-14859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indent="-14859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indent="-14859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 eaLnBrk="1" hangingPunct="1"/>
                <a:endParaRPr lang="zh-CN" altLang="zh-CN" sz="60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endParaRPr>
              </a:p>
            </p:txBody>
          </p:sp>
          <p:sp>
            <p:nvSpPr>
              <p:cNvPr id="39" name="Shape 537"/>
              <p:cNvSpPr>
                <a:spLocks noChangeArrowheads="1"/>
              </p:cNvSpPr>
              <p:nvPr/>
            </p:nvSpPr>
            <p:spPr bwMode="auto">
              <a:xfrm>
                <a:off x="1302297" y="2720484"/>
                <a:ext cx="170991" cy="170991"/>
              </a:xfrm>
              <a:custGeom>
                <a:avLst/>
                <a:gdLst>
                  <a:gd name="T0" fmla="*/ 16796 w 19679"/>
                  <a:gd name="T1" fmla="*/ 2882 h 19679"/>
                  <a:gd name="T2" fmla="*/ 16796 w 19679"/>
                  <a:gd name="T3" fmla="*/ 16796 h 19679"/>
                  <a:gd name="T4" fmla="*/ 2882 w 19679"/>
                  <a:gd name="T5" fmla="*/ 16796 h 19679"/>
                  <a:gd name="T6" fmla="*/ 2882 w 19679"/>
                  <a:gd name="T7" fmla="*/ 2882 h 19679"/>
                  <a:gd name="T8" fmla="*/ 16796 w 19679"/>
                  <a:gd name="T9" fmla="*/ 2882 h 19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</p:grp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2661327" y="120317"/>
            <a:ext cx="3814613" cy="3543137"/>
            <a:chOff x="3902542" y="1933810"/>
            <a:chExt cx="1338916" cy="1688337"/>
          </a:xfrm>
        </p:grpSpPr>
        <p:sp>
          <p:nvSpPr>
            <p:cNvPr id="50" name="Shape 523"/>
            <p:cNvSpPr>
              <a:spLocks noChangeArrowheads="1"/>
            </p:cNvSpPr>
            <p:nvPr/>
          </p:nvSpPr>
          <p:spPr bwMode="auto">
            <a:xfrm>
              <a:off x="3902542" y="1933810"/>
              <a:ext cx="1338916" cy="57558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ctr"/>
              <a:endParaRPr lang="zh-CN" altLang="zh-CN" sz="1200">
                <a:solidFill>
                  <a:schemeClr val="bg1"/>
                </a:solidFill>
              </a:endParaRPr>
            </a:p>
          </p:txBody>
        </p:sp>
        <p:grpSp>
          <p:nvGrpSpPr>
            <p:cNvPr id="46" name="Group 541"/>
            <p:cNvGrpSpPr>
              <a:grpSpLocks/>
            </p:cNvGrpSpPr>
            <p:nvPr/>
          </p:nvGrpSpPr>
          <p:grpSpPr bwMode="auto">
            <a:xfrm>
              <a:off x="4549812" y="2570300"/>
              <a:ext cx="64122" cy="1051847"/>
              <a:chOff x="1302297" y="25401"/>
              <a:chExt cx="170991" cy="2804919"/>
            </a:xfrm>
          </p:grpSpPr>
          <p:sp>
            <p:nvSpPr>
              <p:cNvPr id="47" name="Shape 539"/>
              <p:cNvSpPr>
                <a:spLocks noChangeArrowheads="1"/>
              </p:cNvSpPr>
              <p:nvPr/>
            </p:nvSpPr>
            <p:spPr bwMode="auto">
              <a:xfrm rot="16140919" flipH="1">
                <a:off x="57339" y="1303438"/>
                <a:ext cx="2624993" cy="68919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89998"/>
                    </a:srgbClr>
                  </a:gs>
                </a:gsLst>
                <a:lin ang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7145" tIns="17145" rIns="17145" bIns="17145" anchor="ctr"/>
              <a:lstStyle>
                <a:lvl1pPr defTabSz="342900" eaLnBrk="0" hangingPunct="0"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defTabSz="342900" eaLnBrk="0" hangingPunct="0"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defTabSz="342900" eaLnBrk="0" hangingPunct="0"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defTabSz="342900" eaLnBrk="0" hangingPunct="0"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defTabSz="342900" eaLnBrk="0" hangingPunct="0"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indent="-14859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indent="-14859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indent="-14859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indent="-1485900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 eaLnBrk="1" hangingPunct="1"/>
                <a:endParaRPr lang="zh-CN" altLang="zh-CN" sz="600">
                  <a:solidFill>
                    <a:schemeClr val="bg1"/>
                  </a:solidFill>
                  <a:latin typeface="Arial" pitchFamily="34" charset="0"/>
                  <a:cs typeface="Arial" pitchFamily="34" charset="0"/>
                  <a:sym typeface="Arial" pitchFamily="34" charset="0"/>
                </a:endParaRPr>
              </a:p>
            </p:txBody>
          </p:sp>
          <p:sp>
            <p:nvSpPr>
              <p:cNvPr id="48" name="Shape 540"/>
              <p:cNvSpPr>
                <a:spLocks noChangeArrowheads="1"/>
              </p:cNvSpPr>
              <p:nvPr/>
            </p:nvSpPr>
            <p:spPr bwMode="auto">
              <a:xfrm>
                <a:off x="1302297" y="2659330"/>
                <a:ext cx="170991" cy="170990"/>
              </a:xfrm>
              <a:custGeom>
                <a:avLst/>
                <a:gdLst>
                  <a:gd name="T0" fmla="*/ 16796 w 19679"/>
                  <a:gd name="T1" fmla="*/ 2882 h 19679"/>
                  <a:gd name="T2" fmla="*/ 16796 w 19679"/>
                  <a:gd name="T3" fmla="*/ 16796 h 19679"/>
                  <a:gd name="T4" fmla="*/ 2882 w 19679"/>
                  <a:gd name="T5" fmla="*/ 16796 h 19679"/>
                  <a:gd name="T6" fmla="*/ 2882 w 19679"/>
                  <a:gd name="T7" fmla="*/ 2882 h 19679"/>
                  <a:gd name="T8" fmla="*/ 16796 w 19679"/>
                  <a:gd name="T9" fmla="*/ 2882 h 19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79" h="19679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zh-CN" altLang="en-US"/>
              </a:p>
            </p:txBody>
          </p:sp>
        </p:grpSp>
      </p:grpSp>
      <p:sp>
        <p:nvSpPr>
          <p:cNvPr id="58" name="Shape 105"/>
          <p:cNvSpPr>
            <a:spLocks noChangeArrowheads="1"/>
          </p:cNvSpPr>
          <p:nvPr/>
        </p:nvSpPr>
        <p:spPr bwMode="auto">
          <a:xfrm>
            <a:off x="2895506" y="483270"/>
            <a:ext cx="3520165" cy="70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5400" dirty="0" smtClean="0">
                <a:solidFill>
                  <a:srgbClr val="FFFFFF"/>
                </a:solidFill>
                <a:latin typeface="Impact" pitchFamily="34" charset="0"/>
                <a:ea typeface="헤드라인A"/>
                <a:cs typeface="헤드라인A"/>
              </a:rPr>
              <a:t>I DON’T CARE</a:t>
            </a:r>
            <a:endParaRPr lang="en-US" altLang="zh-CN" sz="5400" dirty="0">
              <a:solidFill>
                <a:srgbClr val="FFFFFF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63" name="Shape 105"/>
          <p:cNvSpPr>
            <a:spLocks noChangeArrowheads="1"/>
          </p:cNvSpPr>
          <p:nvPr/>
        </p:nvSpPr>
        <p:spPr bwMode="auto">
          <a:xfrm>
            <a:off x="6139055" y="2072577"/>
            <a:ext cx="2042419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4000" dirty="0">
                <a:solidFill>
                  <a:srgbClr val="FFFFFF"/>
                </a:solidFill>
                <a:latin typeface="Impact" pitchFamily="34" charset="0"/>
                <a:ea typeface="헤드라인A"/>
                <a:cs typeface="헤드라인A"/>
              </a:rPr>
              <a:t>ME APART</a:t>
            </a:r>
            <a:endParaRPr lang="en-US" altLang="zh-CN" sz="4000" dirty="0">
              <a:solidFill>
                <a:srgbClr val="FFFFFF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64" name="Shape 105"/>
          <p:cNvSpPr>
            <a:spLocks noChangeArrowheads="1"/>
          </p:cNvSpPr>
          <p:nvPr/>
        </p:nvSpPr>
        <p:spPr bwMode="auto">
          <a:xfrm>
            <a:off x="691376" y="2377373"/>
            <a:ext cx="3808007" cy="145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11500" dirty="0" smtClean="0">
                <a:solidFill>
                  <a:srgbClr val="FFFFFF"/>
                </a:solidFill>
                <a:latin typeface="Impact" pitchFamily="34" charset="0"/>
                <a:ea typeface="헤드라인A"/>
                <a:cs typeface="헤드라인A"/>
              </a:rPr>
              <a:t>IF YOU</a:t>
            </a:r>
            <a:endParaRPr lang="en-US" altLang="zh-CN" sz="11500" dirty="0">
              <a:solidFill>
                <a:srgbClr val="FFFFFF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65" name="Shape 105"/>
          <p:cNvSpPr>
            <a:spLocks noChangeArrowheads="1"/>
          </p:cNvSpPr>
          <p:nvPr/>
        </p:nvSpPr>
        <p:spPr bwMode="auto">
          <a:xfrm>
            <a:off x="4889906" y="1824697"/>
            <a:ext cx="3881114" cy="298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3900" dirty="0" smtClean="0">
                <a:solidFill>
                  <a:srgbClr val="F6C538"/>
                </a:solidFill>
                <a:latin typeface="Impact" pitchFamily="34" charset="0"/>
                <a:ea typeface="헤드라인A"/>
                <a:cs typeface="헤드라인A"/>
              </a:rPr>
              <a:t>DO</a:t>
            </a:r>
            <a:endParaRPr lang="en-US" altLang="zh-CN" sz="23900" dirty="0">
              <a:solidFill>
                <a:srgbClr val="F6C538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7326552"/>
      </p:ext>
    </p:extLst>
  </p:cSld>
  <p:clrMapOvr>
    <a:masterClrMapping/>
  </p:clrMapOvr>
  <p:transition spd="med" advTm="144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Scale>
                                      <p:cBhvr>
                                        <p:cTn id="36" dur="7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3" dur="6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0" dur="575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7" dur="6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64" dur="55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1" dur="5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50"/>
                            </p:stCondLst>
                            <p:childTnLst>
                              <p:par>
                                <p:cTn id="7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1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4" presetClass="emph" presetSubtype="0" repeatCount="2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58" grpId="2"/>
      <p:bldP spid="58" grpId="3"/>
      <p:bldP spid="63" grpId="0"/>
      <p:bldP spid="63" grpId="1"/>
      <p:bldP spid="64" grpId="0"/>
      <p:bldP spid="65" grpId="0"/>
      <p:bldP spid="6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ChangeArrowheads="1"/>
          </p:cNvSpPr>
          <p:nvPr/>
        </p:nvSpPr>
        <p:spPr bwMode="auto">
          <a:xfrm>
            <a:off x="5224463" y="395288"/>
            <a:ext cx="3433762" cy="2819400"/>
          </a:xfrm>
          <a:prstGeom prst="rect">
            <a:avLst/>
          </a:prstGeom>
          <a:noFill/>
          <a:ln w="12700">
            <a:solidFill>
              <a:schemeClr val="bg1">
                <a:alpha val="3098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7145" rIns="17145"/>
          <a:lstStyle/>
          <a:p>
            <a:pPr algn="ctr"/>
            <a:endParaRPr lang="zh-CN" altLang="zh-CN" sz="1200">
              <a:solidFill>
                <a:srgbClr val="FFFFFF"/>
              </a:solidFill>
            </a:endParaRPr>
          </a:p>
        </p:txBody>
      </p:sp>
      <p:sp>
        <p:nvSpPr>
          <p:cNvPr id="18450" name="Shape 184"/>
          <p:cNvSpPr>
            <a:spLocks noChangeArrowheads="1"/>
          </p:cNvSpPr>
          <p:nvPr/>
        </p:nvSpPr>
        <p:spPr bwMode="auto">
          <a:xfrm>
            <a:off x="2611536" y="3208338"/>
            <a:ext cx="2616200" cy="1935162"/>
          </a:xfrm>
          <a:prstGeom prst="rect">
            <a:avLst/>
          </a:prstGeom>
          <a:solidFill>
            <a:srgbClr val="FFFFFF">
              <a:alpha val="3960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5" rIns="17145"/>
          <a:lstStyle/>
          <a:p>
            <a:pPr algn="ctr"/>
            <a:endParaRPr lang="zh-CN" altLang="zh-CN" sz="1200">
              <a:solidFill>
                <a:srgbClr val="FFFFFF"/>
              </a:solidFill>
            </a:endParaRPr>
          </a:p>
        </p:txBody>
      </p:sp>
      <p:sp>
        <p:nvSpPr>
          <p:cNvPr id="18438" name="Shape 181"/>
          <p:cNvSpPr>
            <a:spLocks noChangeArrowheads="1"/>
          </p:cNvSpPr>
          <p:nvPr/>
        </p:nvSpPr>
        <p:spPr bwMode="auto">
          <a:xfrm>
            <a:off x="4344988" y="1147763"/>
            <a:ext cx="3810000" cy="2847975"/>
          </a:xfrm>
          <a:prstGeom prst="rect">
            <a:avLst/>
          </a:prstGeom>
          <a:blipFill dpi="0" rotWithShape="1">
            <a:blip r:embed="rId3">
              <a:alphaModFix amt="32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zh-CN" sz="1200">
              <a:solidFill>
                <a:srgbClr val="FFFFFF"/>
              </a:solidFill>
            </a:endParaRPr>
          </a:p>
        </p:txBody>
      </p:sp>
      <p:sp>
        <p:nvSpPr>
          <p:cNvPr id="18445" name="Shape 183"/>
          <p:cNvSpPr>
            <a:spLocks noChangeArrowheads="1"/>
          </p:cNvSpPr>
          <p:nvPr/>
        </p:nvSpPr>
        <p:spPr bwMode="auto">
          <a:xfrm>
            <a:off x="3274" y="1237455"/>
            <a:ext cx="2608262" cy="1968501"/>
          </a:xfrm>
          <a:prstGeom prst="rect">
            <a:avLst/>
          </a:prstGeom>
          <a:solidFill>
            <a:srgbClr val="FFFFFF">
              <a:alpha val="3960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5" rIns="17145"/>
          <a:lstStyle/>
          <a:p>
            <a:pPr algn="ctr"/>
            <a:endParaRPr lang="zh-CN" altLang="zh-CN" sz="1200">
              <a:solidFill>
                <a:srgbClr val="FFFFFF"/>
              </a:solidFill>
            </a:endParaRPr>
          </a:p>
        </p:txBody>
      </p:sp>
      <p:grpSp>
        <p:nvGrpSpPr>
          <p:cNvPr id="18446" name="Group 196"/>
          <p:cNvGrpSpPr>
            <a:grpSpLocks/>
          </p:cNvGrpSpPr>
          <p:nvPr/>
        </p:nvGrpSpPr>
        <p:grpSpPr bwMode="auto">
          <a:xfrm>
            <a:off x="204123" y="1496506"/>
            <a:ext cx="2313566" cy="1485537"/>
            <a:chOff x="-242810" y="-1593567"/>
            <a:chExt cx="6169181" cy="3962828"/>
          </a:xfrm>
        </p:grpSpPr>
        <p:sp>
          <p:nvSpPr>
            <p:cNvPr id="18447" name="Shape 194"/>
            <p:cNvSpPr>
              <a:spLocks noChangeArrowheads="1"/>
            </p:cNvSpPr>
            <p:nvPr/>
          </p:nvSpPr>
          <p:spPr bwMode="auto">
            <a:xfrm>
              <a:off x="-242810" y="-875837"/>
              <a:ext cx="6169181" cy="3245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7145" tIns="17145" rIns="17145" bIns="17145">
              <a:spAutoFit/>
            </a:bodyPr>
            <a:lstStyle>
              <a:lvl1pPr defTabSz="342900" eaLnBrk="0" hangingPunct="0">
                <a:defRPr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  <a:lvl2pPr defTabSz="342900" eaLnBrk="0" hangingPunct="0">
                <a:defRPr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2pPr>
              <a:lvl3pPr defTabSz="342900" eaLnBrk="0" hangingPunct="0">
                <a:defRPr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3pPr>
              <a:lvl4pPr defTabSz="342900" eaLnBrk="0" hangingPunct="0">
                <a:defRPr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4pPr>
              <a:lvl5pPr defTabSz="342900" eaLnBrk="0" hangingPunct="0">
                <a:defRPr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5pPr>
              <a:lvl6pPr indent="-1485900"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6pPr>
              <a:lvl7pPr indent="-1485900"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7pPr>
              <a:lvl8pPr indent="-1485900"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8pPr>
              <a:lvl9pPr indent="-1485900" defTabSz="3429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zh-CN" sz="4800" dirty="0" smtClean="0">
                  <a:solidFill>
                    <a:srgbClr val="38A466"/>
                  </a:solidFill>
                  <a:latin typeface="Impact" pitchFamily="34" charset="0"/>
                  <a:ea typeface="헤드라인A"/>
                  <a:cs typeface="헤드라인A"/>
                </a:rPr>
                <a:t>CAUSE IN A SKY</a:t>
              </a:r>
              <a:endParaRPr lang="en-US" altLang="zh-CN" sz="4800" dirty="0">
                <a:solidFill>
                  <a:srgbClr val="38A466"/>
                </a:solidFill>
                <a:latin typeface="Impact" pitchFamily="34" charset="0"/>
                <a:ea typeface="헤드라인A"/>
                <a:cs typeface="헤드라인A"/>
              </a:endParaRPr>
            </a:p>
          </p:txBody>
        </p:sp>
        <p:sp>
          <p:nvSpPr>
            <p:cNvPr id="18448" name="Shape 195"/>
            <p:cNvSpPr>
              <a:spLocks noChangeArrowheads="1"/>
            </p:cNvSpPr>
            <p:nvPr/>
          </p:nvSpPr>
          <p:spPr bwMode="auto">
            <a:xfrm>
              <a:off x="-186325" y="-1593567"/>
              <a:ext cx="733054" cy="110452"/>
            </a:xfrm>
            <a:prstGeom prst="rect">
              <a:avLst/>
            </a:prstGeom>
            <a:solidFill>
              <a:srgbClr val="38A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endParaRPr lang="zh-CN" altLang="zh-CN" sz="1200">
                <a:solidFill>
                  <a:schemeClr val="bg1"/>
                </a:solidFill>
              </a:endParaRPr>
            </a:p>
          </p:txBody>
        </p:sp>
      </p:grpSp>
      <p:sp>
        <p:nvSpPr>
          <p:cNvPr id="23" name="Shape 185"/>
          <p:cNvSpPr>
            <a:spLocks noChangeArrowheads="1"/>
          </p:cNvSpPr>
          <p:nvPr/>
        </p:nvSpPr>
        <p:spPr bwMode="auto">
          <a:xfrm>
            <a:off x="1733550" y="2576513"/>
            <a:ext cx="1719263" cy="1258887"/>
          </a:xfrm>
          <a:prstGeom prst="rect">
            <a:avLst/>
          </a:prstGeom>
          <a:noFill/>
          <a:ln w="12700">
            <a:solidFill>
              <a:schemeClr val="bg1">
                <a:alpha val="9019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7145" rIns="17145"/>
          <a:lstStyle/>
          <a:p>
            <a:pPr algn="ctr"/>
            <a:endParaRPr lang="zh-CN" altLang="zh-CN" sz="1200">
              <a:solidFill>
                <a:srgbClr val="FFFFFF"/>
              </a:solidFill>
            </a:endParaRPr>
          </a:p>
        </p:txBody>
      </p:sp>
      <p:sp>
        <p:nvSpPr>
          <p:cNvPr id="24" name="Shape 185"/>
          <p:cNvSpPr>
            <a:spLocks noChangeArrowheads="1"/>
          </p:cNvSpPr>
          <p:nvPr/>
        </p:nvSpPr>
        <p:spPr bwMode="auto">
          <a:xfrm>
            <a:off x="5411788" y="563563"/>
            <a:ext cx="3011487" cy="2471737"/>
          </a:xfrm>
          <a:prstGeom prst="rect">
            <a:avLst/>
          </a:prstGeom>
          <a:noFill/>
          <a:ln w="12700">
            <a:solidFill>
              <a:schemeClr val="bg1">
                <a:alpha val="10196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7145" rIns="17145"/>
          <a:lstStyle/>
          <a:p>
            <a:pPr algn="ctr"/>
            <a:endParaRPr lang="zh-CN" altLang="zh-CN" sz="1200">
              <a:solidFill>
                <a:srgbClr val="FFFFFF"/>
              </a:solidFill>
            </a:endParaRPr>
          </a:p>
        </p:txBody>
      </p:sp>
      <p:sp>
        <p:nvSpPr>
          <p:cNvPr id="25" name="Shape 185"/>
          <p:cNvSpPr>
            <a:spLocks noChangeArrowheads="1"/>
          </p:cNvSpPr>
          <p:nvPr/>
        </p:nvSpPr>
        <p:spPr bwMode="auto">
          <a:xfrm>
            <a:off x="1452563" y="2370138"/>
            <a:ext cx="2281237" cy="1671637"/>
          </a:xfrm>
          <a:prstGeom prst="rect">
            <a:avLst/>
          </a:prstGeom>
          <a:noFill/>
          <a:ln w="12700">
            <a:solidFill>
              <a:schemeClr val="bg1">
                <a:alpha val="25882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7145" rIns="17145"/>
          <a:lstStyle/>
          <a:p>
            <a:pPr algn="ctr"/>
            <a:endParaRPr lang="zh-CN" altLang="zh-CN" sz="1200">
              <a:solidFill>
                <a:srgbClr val="FFFFFF"/>
              </a:solidFill>
            </a:endParaRPr>
          </a:p>
        </p:txBody>
      </p:sp>
      <p:sp>
        <p:nvSpPr>
          <p:cNvPr id="30" name="Shape 194"/>
          <p:cNvSpPr>
            <a:spLocks noChangeArrowheads="1"/>
          </p:cNvSpPr>
          <p:nvPr/>
        </p:nvSpPr>
        <p:spPr bwMode="auto">
          <a:xfrm>
            <a:off x="2810972" y="3686613"/>
            <a:ext cx="2313566" cy="121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7145" tIns="17145" rIns="17145" bIns="17145">
            <a:spAutoFit/>
          </a:bodyPr>
          <a:lstStyle>
            <a:lvl1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zh-CN" sz="4800" dirty="0" smtClean="0">
                <a:solidFill>
                  <a:srgbClr val="F6C538"/>
                </a:solidFill>
                <a:latin typeface="Impact" pitchFamily="34" charset="0"/>
                <a:ea typeface="헤드라인A"/>
                <a:cs typeface="헤드라인A"/>
              </a:rPr>
              <a:t>CAUSE IN A SKY</a:t>
            </a:r>
            <a:endParaRPr lang="en-US" altLang="zh-CN" sz="4800" dirty="0">
              <a:solidFill>
                <a:srgbClr val="F6C538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31" name="Shape 195"/>
          <p:cNvSpPr>
            <a:spLocks noChangeArrowheads="1"/>
          </p:cNvSpPr>
          <p:nvPr/>
        </p:nvSpPr>
        <p:spPr bwMode="auto">
          <a:xfrm>
            <a:off x="2832155" y="3417559"/>
            <a:ext cx="274910" cy="41405"/>
          </a:xfrm>
          <a:prstGeom prst="rect">
            <a:avLst/>
          </a:prstGeom>
          <a:solidFill>
            <a:srgbClr val="F6C538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endParaRPr lang="zh-CN" altLang="zh-CN" sz="1200">
              <a:solidFill>
                <a:srgbClr val="F6C538"/>
              </a:solidFill>
            </a:endParaRPr>
          </a:p>
        </p:txBody>
      </p:sp>
      <p:sp>
        <p:nvSpPr>
          <p:cNvPr id="32" name="Shape 194"/>
          <p:cNvSpPr>
            <a:spLocks noChangeArrowheads="1"/>
          </p:cNvSpPr>
          <p:nvPr/>
        </p:nvSpPr>
        <p:spPr bwMode="auto">
          <a:xfrm>
            <a:off x="5760497" y="1046808"/>
            <a:ext cx="2638714" cy="165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7145" tIns="17145" rIns="17145" bIns="17145">
            <a:spAutoFit/>
          </a:bodyPr>
          <a:lstStyle>
            <a:lvl1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defTabSz="342900" eaLnBrk="0" hangingPunct="0"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indent="-1485900" defTabSz="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zh-CN" sz="6600" dirty="0" smtClean="0">
                <a:solidFill>
                  <a:srgbClr val="2790D1"/>
                </a:solidFill>
                <a:latin typeface="Impact" pitchFamily="34" charset="0"/>
                <a:ea typeface="헤드라인A"/>
                <a:cs typeface="헤드라인A"/>
              </a:rPr>
              <a:t>FULL OF STARS</a:t>
            </a:r>
            <a:endParaRPr lang="en-US" altLang="zh-CN" sz="6600" dirty="0">
              <a:solidFill>
                <a:srgbClr val="2790D1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34" name="Shape 195"/>
          <p:cNvSpPr>
            <a:spLocks noChangeArrowheads="1"/>
          </p:cNvSpPr>
          <p:nvPr/>
        </p:nvSpPr>
        <p:spPr bwMode="auto">
          <a:xfrm>
            <a:off x="5623042" y="815392"/>
            <a:ext cx="274910" cy="41405"/>
          </a:xfrm>
          <a:prstGeom prst="rect">
            <a:avLst/>
          </a:prstGeom>
          <a:solidFill>
            <a:srgbClr val="2790D1"/>
          </a:solidFill>
          <a:ln>
            <a:noFill/>
          </a:ln>
          <a:extLst/>
        </p:spPr>
        <p:txBody>
          <a:bodyPr lIns="0" tIns="0" rIns="0" bIns="0" anchor="ctr"/>
          <a:lstStyle/>
          <a:p>
            <a:pPr algn="ctr"/>
            <a:endParaRPr lang="zh-CN" altLang="zh-CN" sz="1200">
              <a:solidFill>
                <a:srgbClr val="F6C538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283"/>
    </mc:Choice>
    <mc:Fallback>
      <p:transition advTm="5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23" grpId="0" animBg="1"/>
      <p:bldP spid="24" grpId="0" animBg="1"/>
      <p:bldP spid="25" grpId="0" animBg="1"/>
      <p:bldP spid="30" grpId="0"/>
      <p:bldP spid="31" grpId="0" animBg="1"/>
      <p:bldP spid="32" grpId="0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椭圆 55"/>
          <p:cNvSpPr/>
          <p:nvPr/>
        </p:nvSpPr>
        <p:spPr>
          <a:xfrm>
            <a:off x="2952104" y="1356496"/>
            <a:ext cx="485168" cy="487260"/>
          </a:xfrm>
          <a:prstGeom prst="ellipse">
            <a:avLst/>
          </a:prstGeom>
          <a:ln w="3175">
            <a:solidFill>
              <a:schemeClr val="bg1">
                <a:lumMod val="95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309245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200" ker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8274386" y="3941260"/>
            <a:ext cx="487260" cy="485169"/>
          </a:xfrm>
          <a:prstGeom prst="ellipse">
            <a:avLst/>
          </a:prstGeom>
          <a:ln w="3175">
            <a:solidFill>
              <a:schemeClr val="bg1">
                <a:lumMod val="95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309245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200" ker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8049726" y="4501910"/>
            <a:ext cx="332508" cy="332508"/>
          </a:xfrm>
          <a:prstGeom prst="ellipse">
            <a:avLst/>
          </a:prstGeom>
          <a:ln w="3175">
            <a:solidFill>
              <a:schemeClr val="bg1">
                <a:lumMod val="95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309245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200" ker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5897478" y="1079750"/>
            <a:ext cx="792581" cy="792582"/>
          </a:xfrm>
          <a:prstGeom prst="ellipse">
            <a:avLst/>
          </a:prstGeom>
          <a:ln w="3175">
            <a:solidFill>
              <a:schemeClr val="bg1">
                <a:lumMod val="95000"/>
                <a:alpha val="24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309245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200" ker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3181507" y="2255994"/>
            <a:ext cx="81558" cy="79467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3200" ker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2674675" y="2373050"/>
            <a:ext cx="81558" cy="79467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3200" ker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4474394" y="3369924"/>
            <a:ext cx="81558" cy="79467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3200" ker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5278011" y="3272997"/>
            <a:ext cx="81558" cy="79467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3200" ker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7173651" y="3458151"/>
            <a:ext cx="81558" cy="79467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3200" ker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1" name="椭圆 90"/>
          <p:cNvSpPr/>
          <p:nvPr/>
        </p:nvSpPr>
        <p:spPr>
          <a:xfrm>
            <a:off x="6118711" y="2337872"/>
            <a:ext cx="81558" cy="79467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3200" ker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1949089" y="2278918"/>
            <a:ext cx="2555500" cy="2555500"/>
            <a:chOff x="1949089" y="2278918"/>
            <a:chExt cx="2555500" cy="2555500"/>
          </a:xfrm>
        </p:grpSpPr>
        <p:sp>
          <p:nvSpPr>
            <p:cNvPr id="71" name="Oval 8"/>
            <p:cNvSpPr>
              <a:spLocks noChangeArrowheads="1"/>
            </p:cNvSpPr>
            <p:nvPr/>
          </p:nvSpPr>
          <p:spPr bwMode="auto">
            <a:xfrm>
              <a:off x="1949089" y="2278918"/>
              <a:ext cx="2555500" cy="2555500"/>
            </a:xfrm>
            <a:prstGeom prst="ellipse">
              <a:avLst/>
            </a:prstGeom>
            <a:ln w="3175">
              <a:solidFill>
                <a:schemeClr val="bg1">
                  <a:lumMod val="95000"/>
                  <a:alpha val="24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309245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200" kern="0">
                <a:solidFill>
                  <a:srgbClr val="FFFFFF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" name="Shape 105"/>
            <p:cNvSpPr>
              <a:spLocks noChangeArrowheads="1"/>
            </p:cNvSpPr>
            <p:nvPr/>
          </p:nvSpPr>
          <p:spPr bwMode="auto">
            <a:xfrm>
              <a:off x="2189088" y="3307661"/>
              <a:ext cx="2310764" cy="85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19050" tIns="19050" rIns="19050" bIns="1905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zh-CN" sz="66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Impact" pitchFamily="34" charset="0"/>
                  <a:ea typeface="헤드라인A"/>
                  <a:cs typeface="헤드라인A"/>
                </a:rPr>
                <a:t>THINK</a:t>
              </a:r>
              <a:endParaRPr lang="en-US" altLang="zh-CN" sz="6600" dirty="0">
                <a:solidFill>
                  <a:schemeClr val="accent3">
                    <a:lumMod val="40000"/>
                    <a:lumOff val="60000"/>
                  </a:schemeClr>
                </a:solidFill>
                <a:latin typeface="Impact" pitchFamily="34" charset="0"/>
                <a:ea typeface="헤드라인A"/>
                <a:cs typeface="헤드라인A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3169889" y="413805"/>
            <a:ext cx="3034395" cy="3042759"/>
            <a:chOff x="3169889" y="413805"/>
            <a:chExt cx="3034395" cy="3042759"/>
          </a:xfrm>
        </p:grpSpPr>
        <p:sp>
          <p:nvSpPr>
            <p:cNvPr id="81" name="Oval 7"/>
            <p:cNvSpPr>
              <a:spLocks noChangeArrowheads="1"/>
            </p:cNvSpPr>
            <p:nvPr/>
          </p:nvSpPr>
          <p:spPr bwMode="auto">
            <a:xfrm>
              <a:off x="3169889" y="413805"/>
              <a:ext cx="3034395" cy="3042759"/>
            </a:xfrm>
            <a:prstGeom prst="ellipse">
              <a:avLst/>
            </a:prstGeom>
            <a:ln w="3175">
              <a:solidFill>
                <a:schemeClr val="bg1">
                  <a:lumMod val="95000"/>
                  <a:alpha val="57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309245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200" kern="0">
                <a:solidFill>
                  <a:srgbClr val="FFFFFF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Shape 105"/>
            <p:cNvSpPr>
              <a:spLocks noChangeArrowheads="1"/>
            </p:cNvSpPr>
            <p:nvPr/>
          </p:nvSpPr>
          <p:spPr bwMode="auto">
            <a:xfrm>
              <a:off x="4462029" y="1186066"/>
              <a:ext cx="625871" cy="1454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19050" tIns="19050" rIns="19050" bIns="1905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zh-CN" sz="115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Impact" pitchFamily="34" charset="0"/>
                  <a:ea typeface="헤드라인A"/>
                  <a:cs typeface="헤드라인A"/>
                </a:rPr>
                <a:t>I</a:t>
              </a:r>
              <a:endParaRPr lang="en-US" altLang="zh-CN" sz="11500" dirty="0">
                <a:solidFill>
                  <a:schemeClr val="accent6">
                    <a:lumMod val="20000"/>
                    <a:lumOff val="80000"/>
                  </a:schemeClr>
                </a:solidFill>
                <a:latin typeface="Impact" pitchFamily="34" charset="0"/>
                <a:ea typeface="헤드라인A"/>
                <a:cs typeface="헤드라인A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982664" y="1476041"/>
            <a:ext cx="1735532" cy="1741486"/>
            <a:chOff x="982664" y="1476041"/>
            <a:chExt cx="1735532" cy="1741486"/>
          </a:xfrm>
        </p:grpSpPr>
        <p:sp>
          <p:nvSpPr>
            <p:cNvPr id="66" name="Oval 5"/>
            <p:cNvSpPr>
              <a:spLocks noChangeArrowheads="1"/>
            </p:cNvSpPr>
            <p:nvPr/>
          </p:nvSpPr>
          <p:spPr bwMode="auto">
            <a:xfrm>
              <a:off x="982664" y="1476041"/>
              <a:ext cx="1735532" cy="1741486"/>
            </a:xfrm>
            <a:prstGeom prst="ellipse">
              <a:avLst/>
            </a:prstGeom>
            <a:ln w="3175">
              <a:solidFill>
                <a:schemeClr val="bg1">
                  <a:lumMod val="95000"/>
                  <a:alpha val="39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309245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200" kern="0">
                <a:solidFill>
                  <a:srgbClr val="FFFFFF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1573501" y="1890870"/>
              <a:ext cx="428322" cy="9048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zh-CN" sz="6600" dirty="0">
                  <a:solidFill>
                    <a:srgbClr val="FFFFFF"/>
                  </a:solidFill>
                  <a:latin typeface="Impact" pitchFamily="34" charset="0"/>
                  <a:ea typeface="헤드라인A"/>
                  <a:cs typeface="헤드라인A"/>
                </a:rPr>
                <a:t>I</a:t>
              </a:r>
              <a:endParaRPr lang="en-US" altLang="zh-CN" sz="6600" dirty="0">
                <a:solidFill>
                  <a:srgbClr val="FFFFFF"/>
                </a:solidFill>
                <a:latin typeface="Impact" pitchFamily="34" charset="0"/>
                <a:ea typeface="헤드라인A"/>
                <a:cs typeface="헤드라인A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299409" y="2306266"/>
            <a:ext cx="2599416" cy="2607781"/>
            <a:chOff x="5299409" y="2306266"/>
            <a:chExt cx="2599416" cy="2607781"/>
          </a:xfrm>
        </p:grpSpPr>
        <p:sp>
          <p:nvSpPr>
            <p:cNvPr id="76" name="Oval 7"/>
            <p:cNvSpPr>
              <a:spLocks noChangeArrowheads="1"/>
            </p:cNvSpPr>
            <p:nvPr/>
          </p:nvSpPr>
          <p:spPr bwMode="auto">
            <a:xfrm>
              <a:off x="5299409" y="2306266"/>
              <a:ext cx="2599416" cy="2607781"/>
            </a:xfrm>
            <a:prstGeom prst="ellipse">
              <a:avLst/>
            </a:prstGeom>
            <a:ln>
              <a:solidFill>
                <a:schemeClr val="bg1">
                  <a:lumMod val="95000"/>
                  <a:alpha val="39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309245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200" kern="0">
                <a:solidFill>
                  <a:srgbClr val="FFFFFF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Shape 105"/>
            <p:cNvSpPr>
              <a:spLocks noChangeArrowheads="1"/>
            </p:cNvSpPr>
            <p:nvPr/>
          </p:nvSpPr>
          <p:spPr bwMode="auto">
            <a:xfrm>
              <a:off x="5757806" y="3183612"/>
              <a:ext cx="1864505" cy="1121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19050" tIns="19050" rIns="19050" bIns="1905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zh-CN" sz="8800" dirty="0" smtClean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Impact" pitchFamily="34" charset="0"/>
                  <a:ea typeface="헤드라인A"/>
                  <a:cs typeface="헤드라인A"/>
                </a:rPr>
                <a:t>SEE</a:t>
              </a:r>
              <a:endParaRPr lang="en-US" altLang="zh-CN" sz="8800" dirty="0">
                <a:solidFill>
                  <a:schemeClr val="accent3">
                    <a:lumMod val="20000"/>
                    <a:lumOff val="80000"/>
                  </a:schemeClr>
                </a:solidFill>
                <a:latin typeface="Impact" pitchFamily="34" charset="0"/>
                <a:ea typeface="헤드라인A"/>
                <a:cs typeface="헤드라인A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6365549" y="598571"/>
            <a:ext cx="2277364" cy="2283638"/>
            <a:chOff x="6365549" y="598571"/>
            <a:chExt cx="2277364" cy="2283638"/>
          </a:xfrm>
        </p:grpSpPr>
        <p:sp>
          <p:nvSpPr>
            <p:cNvPr id="61" name="Oval 7"/>
            <p:cNvSpPr>
              <a:spLocks noChangeArrowheads="1"/>
            </p:cNvSpPr>
            <p:nvPr/>
          </p:nvSpPr>
          <p:spPr bwMode="auto">
            <a:xfrm>
              <a:off x="6365549" y="598571"/>
              <a:ext cx="2277364" cy="2283638"/>
            </a:xfrm>
            <a:prstGeom prst="ellipse">
              <a:avLst/>
            </a:prstGeom>
            <a:ln w="3175">
              <a:solidFill>
                <a:schemeClr val="bg1">
                  <a:lumMod val="95000"/>
                  <a:alpha val="24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309245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 sz="1200" kern="0">
                <a:solidFill>
                  <a:srgbClr val="FFFFFF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Shape 105"/>
            <p:cNvSpPr>
              <a:spLocks noChangeArrowheads="1"/>
            </p:cNvSpPr>
            <p:nvPr/>
          </p:nvSpPr>
          <p:spPr bwMode="auto">
            <a:xfrm>
              <a:off x="6707653" y="1319943"/>
              <a:ext cx="1864505" cy="924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19050" tIns="19050" rIns="19050" bIns="1905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zh-CN" sz="72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Impact" pitchFamily="34" charset="0"/>
                  <a:ea typeface="헤드라인A"/>
                  <a:cs typeface="헤드라인A"/>
                </a:rPr>
                <a:t>YOU</a:t>
              </a:r>
              <a:endParaRPr lang="en-US" altLang="zh-CN" sz="7200" dirty="0">
                <a:solidFill>
                  <a:schemeClr val="accent4">
                    <a:lumMod val="20000"/>
                    <a:lumOff val="80000"/>
                  </a:schemeClr>
                </a:solidFill>
                <a:latin typeface="Impact" pitchFamily="34" charset="0"/>
                <a:ea typeface="헤드라인A"/>
                <a:cs typeface="헤드라인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2270558"/>
      </p:ext>
    </p:extLst>
  </p:cSld>
  <p:clrMapOvr>
    <a:masterClrMapping/>
  </p:clrMapOvr>
  <p:transition spd="med" advTm="71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0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43200000">
                                      <p:cBhvr>
                                        <p:cTn id="81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2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85" grpId="0" animBg="1"/>
      <p:bldP spid="86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567" y="0"/>
            <a:ext cx="11430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1" t="-108" r="-904" b="64976"/>
          <a:stretch/>
        </p:blipFill>
        <p:spPr>
          <a:xfrm>
            <a:off x="9144000" y="-1150298"/>
            <a:ext cx="568641" cy="5280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66640" b="32807"/>
          <a:stretch/>
        </p:blipFill>
        <p:spPr>
          <a:xfrm>
            <a:off x="121464" y="5309032"/>
            <a:ext cx="507186" cy="4567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6" t="69491"/>
          <a:stretch/>
        </p:blipFill>
        <p:spPr>
          <a:xfrm rot="169755">
            <a:off x="4312509" y="-609951"/>
            <a:ext cx="509870" cy="4685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66640" b="32807"/>
          <a:stretch/>
        </p:blipFill>
        <p:spPr>
          <a:xfrm>
            <a:off x="8517112" y="5272558"/>
            <a:ext cx="507186" cy="4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1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4"/>
    </mc:Choice>
    <mc:Fallback>
      <p:transition spd="slow" advTm="4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93827E-7 L -0.60417 0.91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08" y="459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29 0.37686 L 0.16198 -1.153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" y="-7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-0.39219 1.261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8" y="6305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-0.39201 -1.149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1" y="-57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448"/>
          <p:cNvSpPr>
            <a:spLocks noChangeArrowheads="1"/>
          </p:cNvSpPr>
          <p:nvPr/>
        </p:nvSpPr>
        <p:spPr bwMode="auto">
          <a:xfrm>
            <a:off x="2820988" y="1198563"/>
            <a:ext cx="3502025" cy="3502025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21" name="Shape 449"/>
          <p:cNvSpPr>
            <a:spLocks noChangeArrowheads="1"/>
          </p:cNvSpPr>
          <p:nvPr/>
        </p:nvSpPr>
        <p:spPr bwMode="auto">
          <a:xfrm>
            <a:off x="2384425" y="762000"/>
            <a:ext cx="4375150" cy="4375150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6350">
            <a:solidFill>
              <a:srgbClr val="FFFFFF">
                <a:alpha val="65097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22" name="Shape 450"/>
          <p:cNvSpPr>
            <a:spLocks noChangeArrowheads="1"/>
          </p:cNvSpPr>
          <p:nvPr/>
        </p:nvSpPr>
        <p:spPr bwMode="auto">
          <a:xfrm>
            <a:off x="1611313" y="-9525"/>
            <a:ext cx="5921375" cy="5919788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3175">
            <a:solidFill>
              <a:srgbClr val="FFFFFF">
                <a:alpha val="49019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23" name="Shape 451"/>
          <p:cNvSpPr>
            <a:spLocks noChangeArrowheads="1"/>
          </p:cNvSpPr>
          <p:nvPr/>
        </p:nvSpPr>
        <p:spPr bwMode="auto">
          <a:xfrm>
            <a:off x="0" y="-1620838"/>
            <a:ext cx="9144000" cy="9142413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6350">
            <a:solidFill>
              <a:srgbClr val="DCDEE0">
                <a:alpha val="23921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28" name="Shape 456"/>
          <p:cNvSpPr>
            <a:spLocks noChangeArrowheads="1"/>
          </p:cNvSpPr>
          <p:nvPr/>
        </p:nvSpPr>
        <p:spPr bwMode="auto">
          <a:xfrm>
            <a:off x="7229475" y="1681163"/>
            <a:ext cx="85725" cy="85725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29" name="Shape 457"/>
          <p:cNvSpPr>
            <a:spLocks noChangeArrowheads="1"/>
          </p:cNvSpPr>
          <p:nvPr/>
        </p:nvSpPr>
        <p:spPr bwMode="auto">
          <a:xfrm>
            <a:off x="6443663" y="3976688"/>
            <a:ext cx="85725" cy="85725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0" name="Shape 458"/>
          <p:cNvSpPr>
            <a:spLocks noChangeArrowheads="1"/>
          </p:cNvSpPr>
          <p:nvPr/>
        </p:nvSpPr>
        <p:spPr bwMode="auto">
          <a:xfrm>
            <a:off x="3033713" y="1982788"/>
            <a:ext cx="85725" cy="85725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1" name="Shape 459"/>
          <p:cNvSpPr>
            <a:spLocks noChangeArrowheads="1"/>
          </p:cNvSpPr>
          <p:nvPr/>
        </p:nvSpPr>
        <p:spPr bwMode="auto">
          <a:xfrm>
            <a:off x="117475" y="4106863"/>
            <a:ext cx="87313" cy="85725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2" name="Shape 451"/>
          <p:cNvSpPr>
            <a:spLocks noChangeArrowheads="1"/>
          </p:cNvSpPr>
          <p:nvPr/>
        </p:nvSpPr>
        <p:spPr bwMode="auto">
          <a:xfrm>
            <a:off x="0" y="-1612900"/>
            <a:ext cx="9144000" cy="9144000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6350">
            <a:solidFill>
              <a:srgbClr val="DCDEE0">
                <a:alpha val="23921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3" name="Shape 450"/>
          <p:cNvSpPr>
            <a:spLocks noChangeArrowheads="1"/>
          </p:cNvSpPr>
          <p:nvPr/>
        </p:nvSpPr>
        <p:spPr bwMode="auto">
          <a:xfrm>
            <a:off x="1611313" y="-1588"/>
            <a:ext cx="5921375" cy="5921376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3175">
            <a:solidFill>
              <a:srgbClr val="FFFFFF">
                <a:alpha val="49019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34" name="Shape 449"/>
          <p:cNvSpPr>
            <a:spLocks noChangeArrowheads="1"/>
          </p:cNvSpPr>
          <p:nvPr/>
        </p:nvSpPr>
        <p:spPr bwMode="auto">
          <a:xfrm>
            <a:off x="2376488" y="752475"/>
            <a:ext cx="4375150" cy="4376738"/>
          </a:xfrm>
          <a:custGeom>
            <a:avLst/>
            <a:gdLst>
              <a:gd name="T0" fmla="*/ 16796 w 19679"/>
              <a:gd name="T1" fmla="*/ 2882 h 19679"/>
              <a:gd name="T2" fmla="*/ 16796 w 19679"/>
              <a:gd name="T3" fmla="*/ 16796 h 19679"/>
              <a:gd name="T4" fmla="*/ 2882 w 19679"/>
              <a:gd name="T5" fmla="*/ 16796 h 19679"/>
              <a:gd name="T6" fmla="*/ 2882 w 19679"/>
              <a:gd name="T7" fmla="*/ 2882 h 19679"/>
              <a:gd name="T8" fmla="*/ 16796 w 19679"/>
              <a:gd name="T9" fmla="*/ 2882 h 19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6350">
            <a:solidFill>
              <a:srgbClr val="FFFFFF">
                <a:alpha val="65097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sp>
        <p:nvSpPr>
          <p:cNvPr id="51" name="Shape 105"/>
          <p:cNvSpPr>
            <a:spLocks noChangeArrowheads="1"/>
          </p:cNvSpPr>
          <p:nvPr/>
        </p:nvSpPr>
        <p:spPr bwMode="auto">
          <a:xfrm>
            <a:off x="1257613" y="859843"/>
            <a:ext cx="799287" cy="145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11500" dirty="0" smtClean="0">
                <a:solidFill>
                  <a:srgbClr val="FFFFFF"/>
                </a:solidFill>
                <a:latin typeface="Impact" pitchFamily="34" charset="0"/>
                <a:ea typeface="헤드라인A"/>
                <a:cs typeface="헤드라인A"/>
              </a:rPr>
              <a:t>I</a:t>
            </a:r>
            <a:endParaRPr lang="en-US" altLang="zh-CN" sz="11500" dirty="0">
              <a:solidFill>
                <a:srgbClr val="FFFFFF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52" name="Shape 105"/>
          <p:cNvSpPr>
            <a:spLocks noChangeArrowheads="1"/>
          </p:cNvSpPr>
          <p:nvPr/>
        </p:nvSpPr>
        <p:spPr bwMode="auto">
          <a:xfrm>
            <a:off x="322263" y="3213146"/>
            <a:ext cx="3575969" cy="102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8000" dirty="0" smtClean="0">
                <a:solidFill>
                  <a:srgbClr val="FFFFFF"/>
                </a:solidFill>
                <a:latin typeface="Impact" pitchFamily="34" charset="0"/>
                <a:ea typeface="헤드라인A"/>
                <a:cs typeface="헤드라인A"/>
              </a:rPr>
              <a:t>THINK</a:t>
            </a:r>
            <a:endParaRPr lang="en-US" altLang="zh-CN" sz="8000" dirty="0">
              <a:solidFill>
                <a:srgbClr val="FFFFFF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53" name="Shape 105"/>
          <p:cNvSpPr>
            <a:spLocks noChangeArrowheads="1"/>
          </p:cNvSpPr>
          <p:nvPr/>
        </p:nvSpPr>
        <p:spPr bwMode="auto">
          <a:xfrm>
            <a:off x="7727648" y="3165018"/>
            <a:ext cx="799287" cy="145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11500" dirty="0" smtClean="0">
                <a:solidFill>
                  <a:srgbClr val="FFFFFF"/>
                </a:solidFill>
                <a:latin typeface="Impact" pitchFamily="34" charset="0"/>
                <a:ea typeface="헤드라인A"/>
                <a:cs typeface="헤드라인A"/>
              </a:rPr>
              <a:t>I</a:t>
            </a:r>
            <a:endParaRPr lang="en-US" altLang="zh-CN" sz="11500" dirty="0">
              <a:solidFill>
                <a:srgbClr val="FFFFFF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54" name="Shape 105"/>
          <p:cNvSpPr>
            <a:spLocks noChangeArrowheads="1"/>
          </p:cNvSpPr>
          <p:nvPr/>
        </p:nvSpPr>
        <p:spPr bwMode="auto">
          <a:xfrm>
            <a:off x="7188201" y="1031921"/>
            <a:ext cx="1795922" cy="102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8000" dirty="0" smtClean="0">
                <a:solidFill>
                  <a:srgbClr val="FFFFFF"/>
                </a:solidFill>
                <a:latin typeface="Impact" pitchFamily="34" charset="0"/>
                <a:ea typeface="헤드라인A"/>
                <a:cs typeface="헤드라인A"/>
              </a:rPr>
              <a:t>SEE</a:t>
            </a:r>
            <a:endParaRPr lang="en-US" altLang="zh-CN" sz="8000" dirty="0">
              <a:solidFill>
                <a:srgbClr val="FFFFFF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  <p:sp>
        <p:nvSpPr>
          <p:cNvPr id="55" name="Shape 105"/>
          <p:cNvSpPr>
            <a:spLocks noChangeArrowheads="1"/>
          </p:cNvSpPr>
          <p:nvPr/>
        </p:nvSpPr>
        <p:spPr bwMode="auto">
          <a:xfrm>
            <a:off x="3356935" y="2419176"/>
            <a:ext cx="2468824" cy="145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11500" dirty="0" smtClean="0">
                <a:solidFill>
                  <a:srgbClr val="FFFFFF"/>
                </a:solidFill>
                <a:latin typeface="Impact" pitchFamily="34" charset="0"/>
                <a:ea typeface="헤드라인A"/>
                <a:cs typeface="헤드라인A"/>
              </a:rPr>
              <a:t>YOU</a:t>
            </a:r>
            <a:endParaRPr lang="en-US" altLang="zh-CN" sz="11500" dirty="0">
              <a:solidFill>
                <a:srgbClr val="FFFFFF"/>
              </a:solidFill>
              <a:latin typeface="Impact" pitchFamily="34" charset="0"/>
              <a:ea typeface="헤드라인A"/>
              <a:cs typeface="헤드라인A"/>
            </a:endParaRPr>
          </a:p>
        </p:txBody>
      </p:sp>
    </p:spTree>
    <p:extLst>
      <p:ext uri="{BB962C8B-B14F-4D97-AF65-F5344CB8AC3E}">
        <p14:creationId xmlns:p14="http://schemas.microsoft.com/office/powerpoint/2010/main" val="233335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18"/>
    </mc:Choice>
    <mc:Fallback>
      <p:transition advTm="6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34" dur="1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1" dur="1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65" dur="1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2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2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90" dur="15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32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5" grpId="1"/>
      <p:bldP spid="55" grpId="2"/>
      <p:bldP spid="55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25" y="-226436"/>
            <a:ext cx="9539785" cy="5369935"/>
          </a:xfrm>
          <a:prstGeom prst="rect">
            <a:avLst/>
          </a:prstGeom>
        </p:spPr>
      </p:pic>
      <p:sp>
        <p:nvSpPr>
          <p:cNvPr id="4" name="任意多边形 3"/>
          <p:cNvSpPr/>
          <p:nvPr/>
        </p:nvSpPr>
        <p:spPr>
          <a:xfrm flipV="1">
            <a:off x="2011867" y="3243263"/>
            <a:ext cx="4233862" cy="46037"/>
          </a:xfrm>
          <a:custGeom>
            <a:avLst/>
            <a:gdLst>
              <a:gd name="connsiteX0" fmla="*/ 0 w 4404360"/>
              <a:gd name="connsiteY0" fmla="*/ 0 h 0"/>
              <a:gd name="connsiteX1" fmla="*/ 4404360 w 440436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4360">
                <a:moveTo>
                  <a:pt x="0" y="0"/>
                </a:moveTo>
                <a:lnTo>
                  <a:pt x="4404360" y="0"/>
                </a:lnTo>
              </a:path>
            </a:pathLst>
          </a:custGeom>
          <a:noFill/>
          <a:ln w="28575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91439" tIns="45719" rIns="91439" bIns="45719" spcCol="38100"/>
          <a:lstStyle/>
          <a:p>
            <a:pPr defTabSz="914400" fontAlgn="auto" latinLnBrk="1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2400" kern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41525" y="1823734"/>
            <a:ext cx="3747821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defTabSz="825500" fontAlgn="auto" latinLnBrk="1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9600" kern="0" dirty="0">
                <a:solidFill>
                  <a:schemeClr val="bg1"/>
                </a:solidFill>
                <a:latin typeface="Impact" pitchFamily="34" charset="0"/>
                <a:ea typeface="微软雅黑" pitchFamily="34" charset="-122"/>
                <a:cs typeface="+mn-cs"/>
              </a:rPr>
              <a:t>Thanks</a:t>
            </a:r>
            <a:endParaRPr lang="zh-CN" altLang="en-US" sz="9600" kern="0" dirty="0">
              <a:solidFill>
                <a:schemeClr val="bg1"/>
              </a:solidFill>
              <a:latin typeface="Impact" pitchFamily="34" charset="0"/>
              <a:ea typeface="微软雅黑" pitchFamily="34" charset="-122"/>
              <a:cs typeface="+mn-cs"/>
            </a:endParaRPr>
          </a:p>
        </p:txBody>
      </p:sp>
      <p:sp>
        <p:nvSpPr>
          <p:cNvPr id="6" name="任意多边形 5"/>
          <p:cNvSpPr/>
          <p:nvPr/>
        </p:nvSpPr>
        <p:spPr>
          <a:xfrm rot="19001021">
            <a:off x="885825" y="1184275"/>
            <a:ext cx="5791200" cy="4721225"/>
          </a:xfrm>
          <a:custGeom>
            <a:avLst/>
            <a:gdLst>
              <a:gd name="connsiteX0" fmla="*/ 0 w 3726180"/>
              <a:gd name="connsiteY0" fmla="*/ 922020 h 3002280"/>
              <a:gd name="connsiteX1" fmla="*/ 2506980 w 3726180"/>
              <a:gd name="connsiteY1" fmla="*/ 3002280 h 3002280"/>
              <a:gd name="connsiteX2" fmla="*/ 3726180 w 3726180"/>
              <a:gd name="connsiteY2" fmla="*/ 0 h 3002280"/>
              <a:gd name="connsiteX3" fmla="*/ 0 w 3726180"/>
              <a:gd name="connsiteY3" fmla="*/ 922020 h 3002280"/>
              <a:gd name="connsiteX0-1" fmla="*/ 0 w 3726180"/>
              <a:gd name="connsiteY0-2" fmla="*/ 922020 h 3036490"/>
              <a:gd name="connsiteX1-3" fmla="*/ 2891616 w 3726180"/>
              <a:gd name="connsiteY1-4" fmla="*/ 3036490 h 3036490"/>
              <a:gd name="connsiteX2-5" fmla="*/ 3726180 w 3726180"/>
              <a:gd name="connsiteY2-6" fmla="*/ 0 h 3036490"/>
              <a:gd name="connsiteX3-7" fmla="*/ 0 w 3726180"/>
              <a:gd name="connsiteY3-8" fmla="*/ 922020 h 30364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726180" h="3036490">
                <a:moveTo>
                  <a:pt x="0" y="922020"/>
                </a:moveTo>
                <a:lnTo>
                  <a:pt x="2891616" y="3036490"/>
                </a:lnTo>
                <a:lnTo>
                  <a:pt x="3726180" y="0"/>
                </a:lnTo>
                <a:lnTo>
                  <a:pt x="0" y="922020"/>
                </a:lnTo>
                <a:close/>
              </a:path>
            </a:pathLst>
          </a:custGeom>
          <a:noFill/>
          <a:ln w="3175" cap="flat">
            <a:solidFill>
              <a:schemeClr val="bg1">
                <a:alpha val="35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3200" kern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09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7"/>
    </mc:Choice>
    <mc:Fallback>
      <p:transition spd="slow" advTm="3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461"/>
          <p:cNvSpPr>
            <a:spLocks noChangeArrowheads="1"/>
          </p:cNvSpPr>
          <p:nvPr/>
        </p:nvSpPr>
        <p:spPr bwMode="auto">
          <a:xfrm>
            <a:off x="7938" y="1989138"/>
            <a:ext cx="9144000" cy="1384300"/>
          </a:xfrm>
          <a:custGeom>
            <a:avLst/>
            <a:gdLst>
              <a:gd name="T0" fmla="*/ 0 w 21600"/>
              <a:gd name="T1" fmla="*/ 12939 h 17288"/>
              <a:gd name="T2" fmla="*/ 3897 w 21600"/>
              <a:gd name="T3" fmla="*/ 9205 h 17288"/>
              <a:gd name="T4" fmla="*/ 7480 w 21600"/>
              <a:gd name="T5" fmla="*/ 14660 h 17288"/>
              <a:gd name="T6" fmla="*/ 11638 w 21600"/>
              <a:gd name="T7" fmla="*/ 2599 h 17288"/>
              <a:gd name="T8" fmla="*/ 13709 w 21600"/>
              <a:gd name="T9" fmla="*/ 17096 h 17288"/>
              <a:gd name="T10" fmla="*/ 17807 w 21600"/>
              <a:gd name="T11" fmla="*/ 3791 h 17288"/>
              <a:gd name="T12" fmla="*/ 19068 w 21600"/>
              <a:gd name="T13" fmla="*/ 9678 h 17288"/>
              <a:gd name="T14" fmla="*/ 20458 w 21600"/>
              <a:gd name="T15" fmla="*/ 9113 h 17288"/>
              <a:gd name="T16" fmla="*/ 21600 w 21600"/>
              <a:gd name="T17" fmla="*/ 0 h 17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17288">
                <a:moveTo>
                  <a:pt x="0" y="12939"/>
                </a:moveTo>
                <a:cubicBezTo>
                  <a:pt x="1089" y="8216"/>
                  <a:pt x="2563" y="6804"/>
                  <a:pt x="3897" y="9205"/>
                </a:cubicBezTo>
                <a:cubicBezTo>
                  <a:pt x="5112" y="11392"/>
                  <a:pt x="6229" y="16656"/>
                  <a:pt x="7480" y="14660"/>
                </a:cubicBezTo>
                <a:cubicBezTo>
                  <a:pt x="9037" y="12176"/>
                  <a:pt x="9897" y="-2172"/>
                  <a:pt x="11638" y="2599"/>
                </a:cubicBezTo>
                <a:cubicBezTo>
                  <a:pt x="12705" y="5524"/>
                  <a:pt x="12457" y="15457"/>
                  <a:pt x="13709" y="17096"/>
                </a:cubicBezTo>
                <a:cubicBezTo>
                  <a:pt x="15491" y="19428"/>
                  <a:pt x="15897" y="-344"/>
                  <a:pt x="17807" y="3791"/>
                </a:cubicBezTo>
                <a:cubicBezTo>
                  <a:pt x="18339" y="4944"/>
                  <a:pt x="18559" y="8299"/>
                  <a:pt x="19068" y="9678"/>
                </a:cubicBezTo>
                <a:cubicBezTo>
                  <a:pt x="19513" y="10887"/>
                  <a:pt x="20030" y="10385"/>
                  <a:pt x="20458" y="9113"/>
                </a:cubicBezTo>
                <a:cubicBezTo>
                  <a:pt x="21077" y="7278"/>
                  <a:pt x="21518" y="4004"/>
                  <a:pt x="21600" y="0"/>
                </a:cubicBezTo>
              </a:path>
            </a:pathLst>
          </a:custGeom>
          <a:noFill/>
          <a:ln w="3175">
            <a:solidFill>
              <a:srgbClr val="FFFFFF">
                <a:alpha val="45882"/>
              </a:srgb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zh-CN" altLang="en-US"/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0" t="-6949" r="73036" b="66080"/>
          <a:stretch/>
        </p:blipFill>
        <p:spPr>
          <a:xfrm rot="2341194">
            <a:off x="171340" y="1989137"/>
            <a:ext cx="928023" cy="980837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3" t="2860" r="49377" b="65670"/>
          <a:stretch/>
        </p:blipFill>
        <p:spPr>
          <a:xfrm rot="3428491">
            <a:off x="2739504" y="1869910"/>
            <a:ext cx="1618593" cy="1618593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4291" r="26498" b="65671"/>
          <a:stretch/>
        </p:blipFill>
        <p:spPr>
          <a:xfrm>
            <a:off x="4218855" y="1455606"/>
            <a:ext cx="1065673" cy="1017234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35147" r="73036" b="35224"/>
          <a:stretch/>
        </p:blipFill>
        <p:spPr>
          <a:xfrm rot="1250514">
            <a:off x="1384959" y="2516214"/>
            <a:ext cx="1141593" cy="1061097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5" t="35491" r="49222" b="34611"/>
          <a:stretch/>
        </p:blipFill>
        <p:spPr>
          <a:xfrm rot="4772110">
            <a:off x="8203556" y="2365163"/>
            <a:ext cx="828740" cy="802363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5" t="34926" r="27309" b="35019"/>
          <a:stretch/>
        </p:blipFill>
        <p:spPr>
          <a:xfrm rot="2285866">
            <a:off x="6724371" y="1848962"/>
            <a:ext cx="1056119" cy="1044148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1" t="63756" r="26186" b="4163"/>
          <a:stretch/>
        </p:blipFill>
        <p:spPr>
          <a:xfrm rot="19447453">
            <a:off x="5070365" y="2395321"/>
            <a:ext cx="1763296" cy="1752135"/>
          </a:xfrm>
          <a:prstGeom prst="rect">
            <a:avLst/>
          </a:prstGeom>
        </p:spPr>
      </p:pic>
      <p:sp>
        <p:nvSpPr>
          <p:cNvPr id="66" name="文本框 65"/>
          <p:cNvSpPr txBox="1"/>
          <p:nvPr/>
        </p:nvSpPr>
        <p:spPr>
          <a:xfrm>
            <a:off x="-1214651" y="624498"/>
            <a:ext cx="10358651" cy="87203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5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  <a:ea typeface="+mn-ea"/>
                <a:cs typeface="+mn-cs"/>
              </a:rPr>
              <a:t>Cause you’re a sky</a:t>
            </a:r>
            <a:endParaRPr kumimoji="0" lang="zh-CN" altLang="en-US" sz="5000" b="1" i="0" u="none" strike="noStrike" spc="50" normalizeH="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FillTx/>
              <a:latin typeface="Algerian" panose="04020705040A02060702" pitchFamily="82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67" name="文本框 66"/>
          <p:cNvSpPr txBox="1"/>
          <p:nvPr/>
        </p:nvSpPr>
        <p:spPr>
          <a:xfrm rot="21166828">
            <a:off x="1214650" y="2417079"/>
            <a:ext cx="2210938" cy="87203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5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  <a:ea typeface="+mn-ea"/>
                <a:cs typeface="+mn-cs"/>
              </a:rPr>
              <a:t>FULL</a:t>
            </a:r>
            <a:endParaRPr kumimoji="0" lang="zh-CN" altLang="en-US" sz="5000" b="1" i="0" u="none" strike="noStrike" spc="50" normalizeH="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FillTx/>
              <a:latin typeface="Algerian" panose="04020705040A02060702" pitchFamily="82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2668136" y="3117386"/>
            <a:ext cx="2210938" cy="87203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5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  <a:ea typeface="+mn-ea"/>
                <a:cs typeface="+mn-cs"/>
              </a:rPr>
              <a:t>OF</a:t>
            </a:r>
            <a:endParaRPr kumimoji="0" lang="zh-CN" altLang="en-US" sz="5000" b="1" i="0" u="none" strike="noStrike" spc="50" normalizeH="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FillTx/>
              <a:latin typeface="Algerian" panose="04020705040A02060702" pitchFamily="82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537879" y="3424583"/>
            <a:ext cx="3309583" cy="121058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72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lgerian" panose="04020705040A02060702" pitchFamily="82" charset="0"/>
                <a:ea typeface="+mn-ea"/>
                <a:cs typeface="+mn-cs"/>
              </a:rPr>
              <a:t>STARS</a:t>
            </a:r>
            <a:endParaRPr kumimoji="0" lang="zh-CN" altLang="en-US" sz="7200" b="1" i="0" u="none" strike="noStrike" normalizeH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uFillTx/>
              <a:latin typeface="Algerian" panose="04020705040A02060702" pitchFamily="82" charset="0"/>
              <a:ea typeface="+mn-ea"/>
              <a:cs typeface="+mn-cs"/>
              <a:sym typeface="Helvetica Light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9" b="66669"/>
          <a:stretch/>
        </p:blipFill>
        <p:spPr>
          <a:xfrm rot="17555311">
            <a:off x="8661854" y="-538510"/>
            <a:ext cx="560123" cy="509636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 r="66640" b="32807"/>
          <a:stretch/>
        </p:blipFill>
        <p:spPr>
          <a:xfrm>
            <a:off x="8282121" y="-839181"/>
            <a:ext cx="415534" cy="37418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9" b="66669"/>
          <a:stretch/>
        </p:blipFill>
        <p:spPr>
          <a:xfrm rot="14844049">
            <a:off x="7659216" y="-1190868"/>
            <a:ext cx="560123" cy="509636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260" b="94236" l="3223" r="30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8" t="60529" r="69581" b="6032"/>
          <a:stretch/>
        </p:blipFill>
        <p:spPr>
          <a:xfrm>
            <a:off x="-1071026" y="1829549"/>
            <a:ext cx="1071026" cy="956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96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4140">
        <p14:vortex dir="r"/>
      </p:transition>
    </mc:Choice>
    <mc:Fallback>
      <p:transition spd="slow" advTm="14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50"/>
                            </p:stCondLst>
                            <p:childTnLst>
                              <p:par>
                                <p:cTn id="4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1.04201 3.7037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01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" presetClass="exit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9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tmFilter="0,0; .5, 1; 1, 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 tmFilter="0,0; .5, 1; 1, 1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7284E-6 L -0.01354 0.6450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3225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-0.00451 0.5194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25957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23457E-7 L -0.01754 0.6540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32685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07 0.00216 L 0.06007 0.00247 L 0.07483 -0.00309 C 0.07795 -0.00402 0.08091 -0.00463 0.08386 -0.00556 C 0.08542 -0.00618 0.08681 -0.00772 0.08837 -0.00834 C 0.09184 -0.00957 0.09532 -0.00988 0.09879 -0.01111 C 0.11615 -0.01574 0.09879 -0.01173 0.12118 -0.01636 C 0.12309 -0.01729 0.12518 -0.01852 0.12709 -0.01883 C 0.14098 -0.0213 0.16893 -0.02439 0.16893 -0.02408 C 0.17136 -0.025 0.17396 -0.02593 0.17639 -0.02686 C 0.17795 -0.02747 0.17934 -0.02902 0.18091 -0.02963 C 0.18386 -0.03056 0.18681 -0.03118 0.18976 -0.0321 C 0.20035 -0.03827 0.18768 -0.03148 0.20782 -0.03735 C 0.20938 -0.03797 0.21077 -0.03951 0.21216 -0.04013 C 0.22917 -0.0463 0.23091 -0.04568 0.24809 -0.04815 C 0.27032 -0.06142 0.2474 -0.04846 0.30782 -0.0534 C 0.31129 -0.05371 0.31476 -0.05556 0.31823 -0.05618 C 0.32761 -0.05741 0.33716 -0.05772 0.34653 -0.05865 C 0.36823 -0.07161 0.35261 -0.06327 0.40625 -0.05865 C 0.40886 -0.05865 0.41129 -0.0571 0.41372 -0.05618 C 0.42414 -0.05186 0.41545 -0.05525 0.42414 -0.05062 C 0.43073 -0.04753 0.42882 -0.04939 0.43455 -0.04537 C 0.43716 -0.04383 0.43959 -0.04167 0.44202 -0.04013 C 0.44445 -0.03889 0.44705 -0.03858 0.44948 -0.03735 C 0.45261 -0.03611 0.45539 -0.03365 0.45851 -0.0321 C 0.46042 -0.03118 0.4625 -0.03056 0.46441 -0.02963 C 0.46598 -0.02871 0.46754 -0.02809 0.46893 -0.02686 C 0.47049 -0.02531 0.4717 -0.02253 0.47344 -0.02161 C 0.4783 -0.01883 0.48351 -0.01914 0.48837 -0.01636 C 0.4941 -0.01297 0.49757 -0.01019 0.5033 -0.00834 C 0.50625 -0.00741 0.5092 -0.0071 0.51216 -0.00556 C 0.51528 -0.00432 0.51823 -0.00216 0.52118 -0.00031 L 0.5257 0.00216 C 0.52709 0.00308 0.52865 0.0037 0.53021 0.00494 C 0.53212 0.00679 0.53403 0.00864 0.53611 0.01018 C 0.5375 0.01142 0.53907 0.01203 0.54063 0.01296 C 0.54306 0.0145 0.54549 0.01666 0.54809 0.01821 C 0.54948 0.01913 0.55104 0.01975 0.55261 0.02098 C 0.55504 0.02253 0.55747 0.02469 0.56007 0.02623 C 0.56389 0.02839 0.57188 0.03148 0.57188 0.03179 C 0.57396 0.03333 0.57587 0.03518 0.57795 0.03673 C 0.57934 0.03796 0.58091 0.03858 0.58229 0.0395 C 0.5849 0.04105 0.58733 0.04321 0.58976 0.04475 C 0.59132 0.04568 0.59289 0.04629 0.59427 0.04753 C 0.59584 0.04876 0.59723 0.05123 0.59879 0.05277 C 0.60816 0.06111 0.60365 0.05555 0.61216 0.0608 C 0.61632 0.06296 0.62014 0.06605 0.62414 0.06852 C 0.63073 0.07284 0.62691 0.07006 0.63455 0.07407 C 0.63611 0.07469 0.63768 0.07561 0.63907 0.07654 C 0.64167 0.07839 0.64393 0.08055 0.64653 0.08179 C 0.64948 0.08333 0.65261 0.08364 0.65556 0.08456 C 0.65799 0.08642 0.66042 0.08827 0.66302 0.08981 C 0.66893 0.09352 0.67483 0.09691 0.68091 0.10061 C 0.68229 0.10123 0.68386 0.10216 0.68542 0.10308 C 0.70764 0.1179 0.68907 0.10648 0.7033 0.11389 C 0.70799 0.11605 0.71025 0.11821 0.71528 0.1216 C 0.7257 0.1287 0.71233 0.11913 0.72709 0.12716 C 0.72969 0.12839 0.73212 0.13086 0.73455 0.1324 C 0.73664 0.13333 0.73854 0.13395 0.74063 0.13487 C 0.74202 0.13673 0.74341 0.13919 0.74514 0.14012 C 0.7474 0.14197 0.75 0.14197 0.75261 0.1429 C 0.7566 0.14444 0.76059 0.14568 0.76441 0.14814 C 0.76997 0.15216 0.77518 0.15617 0.78091 0.15895 C 0.78525 0.1608 0.78976 0.16234 0.79427 0.16419 C 0.80591 0.16882 0.79427 0.16512 0.8092 0.16944 C 0.81216 0.17129 0.81528 0.17284 0.81823 0.17469 C 0.82066 0.17654 0.82309 0.1787 0.8257 0.17994 C 0.83525 0.1858 0.83577 0.18518 0.84514 0.18796 C 0.86841 0.20463 0.83924 0.18456 0.85851 0.19598 C 0.8599 0.19691 0.86789 0.20308 0.87049 0.20401 C 0.87396 0.20524 0.87743 0.20586 0.88091 0.20648 C 0.89011 0.21759 0.87969 0.20679 0.89427 0.2145 C 0.89653 0.21574 0.89827 0.21852 0.90035 0.21975 C 0.90486 0.22314 0.91025 0.22592 0.91528 0.22777 C 0.91771 0.2287 0.92014 0.22963 0.92275 0.23055 C 0.92466 0.23302 0.92639 0.23673 0.92865 0.23858 C 0.93299 0.24197 0.94202 0.24629 0.94202 0.2466 C 0.94809 0.25463 0.94723 0.25432 0.954 0.25956 C 0.95643 0.26173 0.9592 0.26265 0.96146 0.26512 C 0.96771 0.27129 0.97275 0.28117 0.97934 0.28611 C 0.99098 0.29506 0.99219 0.29568 1.00469 0.3074 C 1.00729 0.30987 1.00955 0.31327 1.01216 0.31543 C 1.01806 0.32037 1.02431 0.32345 1.03021 0.3287 C 1.03212 0.33055 1.0342 0.33179 1.03611 0.33395 C 1.04462 0.34352 1.0533 0.35277 1.06146 0.36327 C 1.06493 0.36759 1.06823 0.37284 1.07188 0.37654 C 1.0816 0.38611 1.09184 0.39413 1.10174 0.40308 C 1.10382 0.40463 1.10591 0.40617 1.10782 0.40833 C 1.11077 0.41173 1.11389 0.41512 1.11667 0.41882 C 1.12066 0.42407 1.12448 0.42994 1.12865 0.43487 C 1.13021 0.43642 1.1316 0.43827 1.13316 0.44012 C 1.13507 0.44259 1.13698 0.44568 1.13907 0.44814 C 1.14098 0.45031 1.14306 0.45154 1.14514 0.45339 C 1.1467 0.45494 1.14792 0.4571 1.14948 0.45864 C 1.15087 0.45987 1.15261 0.46018 1.154 0.46142 C 1.15747 0.46419 1.15782 0.46543 1.16007 0.46944 L 1.16007 0.46975 " pathEditMode="relative" rAng="0" ptsTypes="AAAAAAAAAAAAAAAAAAAAAAAAAAAAAAAAAAAAAAAAAAAAAAAAAAAAAAAAAAAAAAAAAAAAAAAAAAAAAAAAAAAAAAAAAAAAAAAAA">
                                      <p:cBhvr>
                                        <p:cTn id="11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0" y="19969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 tmFilter="0,0; .5, 1; 1, 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66" grpId="0"/>
      <p:bldP spid="66" grpId="1"/>
      <p:bldP spid="67" grpId="0"/>
      <p:bldP spid="68" grpId="0"/>
      <p:bldP spid="69" grpId="0"/>
      <p:bldP spid="6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ChangeArrowheads="1"/>
          </p:cNvSpPr>
          <p:nvPr/>
        </p:nvSpPr>
        <p:spPr bwMode="auto">
          <a:xfrm>
            <a:off x="5726113" y="1074738"/>
            <a:ext cx="241300" cy="239712"/>
          </a:xfrm>
          <a:custGeom>
            <a:avLst/>
            <a:gdLst>
              <a:gd name="T0" fmla="*/ 120650 w 19679"/>
              <a:gd name="T1" fmla="*/ 119856 h 19679"/>
              <a:gd name="T2" fmla="*/ 120650 w 19679"/>
              <a:gd name="T3" fmla="*/ 119856 h 19679"/>
              <a:gd name="T4" fmla="*/ 120650 w 19679"/>
              <a:gd name="T5" fmla="*/ 119856 h 19679"/>
              <a:gd name="T6" fmla="*/ 120650 w 19679"/>
              <a:gd name="T7" fmla="*/ 119856 h 19679"/>
              <a:gd name="T8" fmla="*/ 0 60000 65536"/>
              <a:gd name="T9" fmla="*/ 5400000 60000 65536"/>
              <a:gd name="T10" fmla="*/ 10800000 60000 65536"/>
              <a:gd name="T11" fmla="*/ 1620000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en-US" altLang="zh-CN" sz="5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3795854" y="2251233"/>
            <a:ext cx="241300" cy="239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>
            <a:lvl1pPr>
              <a:defRPr sz="1400"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 defTabSz="309245" fontAlgn="auto">
              <a:spcBef>
                <a:spcPts val="0"/>
              </a:spcBef>
              <a:spcAft>
                <a:spcPts val="0"/>
              </a:spcAft>
              <a:buFontTx/>
              <a:buNone/>
              <a:defRPr sz="1800"/>
            </a:pPr>
            <a:endParaRPr sz="525" kern="0" dirty="0">
              <a:solidFill>
                <a:sysClr val="windowText" lastClr="000000"/>
              </a:solidFill>
            </a:endParaRPr>
          </a:p>
        </p:txBody>
      </p:sp>
      <p:sp>
        <p:nvSpPr>
          <p:cNvPr id="84" name="Shape 84"/>
          <p:cNvSpPr>
            <a:spLocks noChangeArrowheads="1"/>
          </p:cNvSpPr>
          <p:nvPr/>
        </p:nvSpPr>
        <p:spPr bwMode="auto">
          <a:xfrm>
            <a:off x="1673225" y="3884613"/>
            <a:ext cx="241300" cy="241300"/>
          </a:xfrm>
          <a:custGeom>
            <a:avLst/>
            <a:gdLst>
              <a:gd name="T0" fmla="*/ 1474187 w 19679"/>
              <a:gd name="T1" fmla="*/ 1474187 h 19679"/>
              <a:gd name="T2" fmla="*/ 1474187 w 19679"/>
              <a:gd name="T3" fmla="*/ 1474187 h 19679"/>
              <a:gd name="T4" fmla="*/ 1474187 w 19679"/>
              <a:gd name="T5" fmla="*/ 1474187 h 19679"/>
              <a:gd name="T6" fmla="*/ 1474187 w 19679"/>
              <a:gd name="T7" fmla="*/ 1474187 h 19679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9679"/>
              <a:gd name="T13" fmla="*/ 0 h 19679"/>
              <a:gd name="T14" fmla="*/ 19679 w 19679"/>
              <a:gd name="T15" fmla="*/ 19679 h 196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zh-CN" sz="6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-1831975" y="841375"/>
            <a:ext cx="7615043" cy="3588202"/>
            <a:chOff x="-4883391" y="2245349"/>
            <a:chExt cx="20302383" cy="9561277"/>
          </a:xfrm>
        </p:grpSpPr>
        <p:grpSp>
          <p:nvGrpSpPr>
            <p:cNvPr id="12306" name="Group 80"/>
            <p:cNvGrpSpPr>
              <a:grpSpLocks/>
            </p:cNvGrpSpPr>
            <p:nvPr/>
          </p:nvGrpSpPr>
          <p:grpSpPr bwMode="auto">
            <a:xfrm>
              <a:off x="2385500" y="4144094"/>
              <a:ext cx="13033492" cy="7662532"/>
              <a:chOff x="153715" y="2115242"/>
              <a:chExt cx="13033485" cy="7662522"/>
            </a:xfrm>
          </p:grpSpPr>
          <p:sp>
            <p:nvSpPr>
              <p:cNvPr id="78" name="Shape 78"/>
              <p:cNvSpPr/>
              <p:nvPr/>
            </p:nvSpPr>
            <p:spPr>
              <a:xfrm>
                <a:off x="4114034" y="7460943"/>
                <a:ext cx="9073166" cy="23168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19050" tIns="19050" rIns="19050" bIns="19050" anchor="ctr">
                <a:spAutoFit/>
              </a:bodyPr>
              <a:lstStyle/>
              <a:p>
                <a:pPr algn="ctr" defTabSz="825500" fontAlgn="auto" latinLnBrk="1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5400" b="1" spc="50" dirty="0">
                    <a:ln w="9525" cmpd="sng">
                      <a:noFill/>
                      <a:prstDash val="solid"/>
                    </a:ln>
                    <a:solidFill>
                      <a:srgbClr val="FFFFFF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latin typeface="Algerian" panose="04020705040A02060702" pitchFamily="82" charset="0"/>
                  </a:rPr>
                  <a:t>I’M </a:t>
                </a:r>
                <a:r>
                  <a:rPr lang="en-US" altLang="zh-CN" sz="5400" b="1" spc="50" dirty="0" err="1">
                    <a:ln w="9525" cmpd="sng">
                      <a:noFill/>
                      <a:prstDash val="solid"/>
                    </a:ln>
                    <a:solidFill>
                      <a:srgbClr val="FFFFFF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latin typeface="Algerian" panose="04020705040A02060702" pitchFamily="82" charset="0"/>
                  </a:rPr>
                  <a:t>Gonna</a:t>
                </a:r>
                <a:endParaRPr lang="zh-CN" altLang="en-US" sz="5400" b="1" spc="50" dirty="0">
                  <a:ln w="952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lgerian" panose="04020705040A02060702" pitchFamily="82" charset="0"/>
                </a:endParaRPr>
              </a:p>
            </p:txBody>
          </p:sp>
          <p:sp>
            <p:nvSpPr>
              <p:cNvPr id="12308" name="Shape 79"/>
              <p:cNvSpPr>
                <a:spLocks noChangeArrowheads="1"/>
              </p:cNvSpPr>
              <p:nvPr/>
            </p:nvSpPr>
            <p:spPr bwMode="auto">
              <a:xfrm>
                <a:off x="153715" y="2115242"/>
                <a:ext cx="3409479" cy="461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7145" tIns="17145" rIns="17145" bIns="17145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5pPr>
                <a:lvl6pPr indent="-14859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6pPr>
                <a:lvl7pPr indent="-14859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7pPr>
                <a:lvl8pPr indent="-14859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8pPr>
                <a:lvl9pPr indent="-14859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9pPr>
              </a:lstStyle>
              <a:p>
                <a:pPr defTabSz="914400" eaLnBrk="1" hangingPunct="1"/>
                <a:r>
                  <a:rPr lang="zh-CN" altLang="zh-CN" sz="90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  <a:sym typeface="Arial" pitchFamily="34" charset="0"/>
                  </a:rPr>
                  <a:t>Please add the title here</a:t>
                </a:r>
              </a:p>
            </p:txBody>
          </p:sp>
        </p:grpSp>
        <p:grpSp>
          <p:nvGrpSpPr>
            <p:cNvPr id="13324" name="Group 80"/>
            <p:cNvGrpSpPr/>
            <p:nvPr/>
          </p:nvGrpSpPr>
          <p:grpSpPr>
            <a:xfrm>
              <a:off x="-4883391" y="2245349"/>
              <a:ext cx="7019017" cy="2360408"/>
              <a:chOff x="-171450" y="216500"/>
              <a:chExt cx="7019014" cy="2360405"/>
            </a:xfrm>
          </p:grpSpPr>
          <p:sp>
            <p:nvSpPr>
              <p:cNvPr id="22" name="Shape 78"/>
              <p:cNvSpPr/>
              <p:nvPr/>
            </p:nvSpPr>
            <p:spPr>
              <a:xfrm>
                <a:off x="-171450" y="216500"/>
                <a:ext cx="7019014" cy="19863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19050" tIns="19050" rIns="19050" bIns="19050" anchor="ctr">
                <a:spAutoFit/>
              </a:bodyPr>
              <a:lstStyle/>
              <a:p>
                <a:pPr defTabSz="309245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sz="5740" kern="0" cap="all" dirty="0">
                    <a:solidFill>
                      <a:srgbClr val="FFFFFF">
                        <a:alpha val="0"/>
                      </a:srgbClr>
                    </a:solidFill>
                    <a:latin typeface="Impact" pitchFamily="34" charset="0"/>
                    <a:ea typeface="헤드라인A"/>
                    <a:cs typeface="헤드라인A"/>
                  </a:rPr>
                  <a:t>content</a:t>
                </a:r>
              </a:p>
            </p:txBody>
          </p:sp>
          <p:sp>
            <p:nvSpPr>
              <p:cNvPr id="23" name="Shape 79"/>
              <p:cNvSpPr/>
              <p:nvPr/>
            </p:nvSpPr>
            <p:spPr>
              <a:xfrm>
                <a:off x="153715" y="2115242"/>
                <a:ext cx="3409479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17145" tIns="17145" rIns="17145" bIns="17145">
                <a:spAutoFit/>
              </a:bodyPr>
              <a:lstStyle>
                <a:lvl1pPr algn="l" defTabSz="914400">
                  <a:defRPr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 sz="1800">
                    <a:solidFill>
                      <a:srgbClr val="000000"/>
                    </a:solidFill>
                  </a:defRPr>
                </a:pPr>
                <a:r>
                  <a:rPr sz="900" kern="0">
                    <a:solidFill>
                      <a:srgbClr val="FFFFFF">
                        <a:alpha val="0"/>
                      </a:srgbClr>
                    </a:solidFill>
                  </a:rPr>
                  <a:t>Please add the title here</a:t>
                </a:r>
              </a:p>
            </p:txBody>
          </p:sp>
        </p:grpSp>
      </p:grpSp>
      <p:sp>
        <p:nvSpPr>
          <p:cNvPr id="26" name="Shape 78"/>
          <p:cNvSpPr/>
          <p:nvPr/>
        </p:nvSpPr>
        <p:spPr bwMode="auto">
          <a:xfrm>
            <a:off x="4045611" y="2508221"/>
            <a:ext cx="3106621" cy="8694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19050" tIns="19050" rIns="19050" bIns="1905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5400" b="1" spc="50" dirty="0" smtClean="0">
                <a:ln w="9525" cmpd="sng">
                  <a:noFill/>
                  <a:prstDash val="solid"/>
                </a:ln>
                <a:solidFill>
                  <a:srgbClr val="FF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GIVE YOU</a:t>
            </a:r>
            <a:endParaRPr lang="zh-CN" altLang="en-US" sz="5400" b="1" spc="50" dirty="0">
              <a:ln w="9525" cmpd="sng">
                <a:noFill/>
                <a:prstDash val="solid"/>
              </a:ln>
              <a:solidFill>
                <a:srgbClr val="FFFF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</p:txBody>
      </p:sp>
      <p:sp>
        <p:nvSpPr>
          <p:cNvPr id="31" name="Shape 78"/>
          <p:cNvSpPr/>
          <p:nvPr/>
        </p:nvSpPr>
        <p:spPr bwMode="auto">
          <a:xfrm>
            <a:off x="5677649" y="1314450"/>
            <a:ext cx="3444854" cy="8694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19050" tIns="19050" rIns="19050" bIns="1905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5400" b="1" spc="50" dirty="0" smtClean="0">
                <a:ln w="9525" cmpd="sng">
                  <a:noFill/>
                  <a:prstDash val="solid"/>
                </a:ln>
                <a:solidFill>
                  <a:srgbClr val="FF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MY HEART</a:t>
            </a:r>
            <a:endParaRPr lang="zh-CN" altLang="en-US" sz="5400" b="1" spc="50" dirty="0">
              <a:ln w="9525" cmpd="sng">
                <a:noFill/>
                <a:prstDash val="solid"/>
              </a:ln>
              <a:solidFill>
                <a:srgbClr val="FFFF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012" y="2374419"/>
            <a:ext cx="1663857" cy="16308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574"/>
    </mc:Choice>
    <mc:Fallback>
      <p:transition advTm="5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59414 0.79166 C -0.50989 0.64826 -0.43261 0.52627 -0.33978 0.39571 C -0.19238 0.18588 -0.07304 0.07615 -3.125E-6 4.07407E-6 " pathEditMode="relative" rAng="0" ptsTypes="AAA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700" y="-396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493 0.25463 C -0.10417 0.17161 -0.1099 0.18365 -0.1 0.16451 C -0.05451 0.08642 -0.03924 0.04383 -5.55556E-7 -3.7037E-6 " pathEditMode="relative" rAng="0" ptsTypes="AAA">
                                      <p:cBhvr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7465" y="-1274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43004 0.62068 C -0.34601 0.47716 -0.34757 0.4679 -0.25452 0.33735 C -0.10677 0.12747 -0.07309 0.07624 1.38889E-6 -2.46914E-6 " pathEditMode="relative" rAng="0" ptsTypes="AAA">
                                      <p:cBhvr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493" y="-3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ac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autoRev="1" fill="hold" grpId="1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-720000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-1.7284E-6 L 0.21893 -0.1858 " pathEditMode="relative" rAng="0" ptsTypes="AA">
                                      <p:cBhvr>
                                        <p:cTn id="32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929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720000">
                                      <p:cBhvr>
                                        <p:cTn id="3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21893 -0.18581 L 0.52414 -0.45648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  <p:bldP spid="82" grpId="0" animBg="1"/>
      <p:bldP spid="82" grpId="1" animBg="1"/>
      <p:bldP spid="84" grpId="0" animBg="1"/>
      <p:bldP spid="84" grpId="1" animBg="1"/>
      <p:bldP spid="26" grpId="0"/>
      <p:bldP spid="26" grpId="1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57" y="-163773"/>
            <a:ext cx="9440343" cy="5320921"/>
          </a:xfrm>
          <a:prstGeom prst="rect">
            <a:avLst/>
          </a:prstGeom>
        </p:spPr>
      </p:pic>
      <p:sp>
        <p:nvSpPr>
          <p:cNvPr id="5" name="Shape 78"/>
          <p:cNvSpPr/>
          <p:nvPr/>
        </p:nvSpPr>
        <p:spPr bwMode="auto">
          <a:xfrm>
            <a:off x="790575" y="426383"/>
            <a:ext cx="6984284" cy="8694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19050" tIns="19050" rIns="19050" bIns="1905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5400" b="1" spc="50" dirty="0" smtClean="0">
                <a:ln w="9525" cmpd="sng">
                  <a:noFill/>
                  <a:prstDash val="solid"/>
                </a:ln>
                <a:solidFill>
                  <a:srgbClr val="FF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lgerian" panose="04020705040A02060702" pitchFamily="82" charset="0"/>
              </a:rPr>
              <a:t>CAUSE YOU’RE A SKY</a:t>
            </a:r>
            <a:endParaRPr lang="zh-CN" altLang="en-US" sz="5400" b="1" spc="50" dirty="0">
              <a:ln w="9525" cmpd="sng">
                <a:noFill/>
                <a:prstDash val="solid"/>
              </a:ln>
              <a:solidFill>
                <a:srgbClr val="FFFFFF"/>
              </a:solidFill>
              <a:effectLst>
                <a:glow rad="38100">
                  <a:schemeClr val="accent1"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7" name="Shape 78"/>
          <p:cNvSpPr/>
          <p:nvPr/>
        </p:nvSpPr>
        <p:spPr bwMode="auto">
          <a:xfrm>
            <a:off x="1792451" y="2021595"/>
            <a:ext cx="4980531" cy="8694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19050" tIns="19050" rIns="19050" bIns="19050"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5400" b="1" spc="50" dirty="0" smtClean="0">
                <a:ln w="9525" cmpd="sng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lgerian" panose="04020705040A02060702" pitchFamily="82" charset="0"/>
              </a:rPr>
              <a:t>FULL OF STARS</a:t>
            </a:r>
            <a:endParaRPr lang="zh-CN" altLang="en-US" sz="5400" b="1" spc="50" dirty="0">
              <a:ln w="9525" cmpd="sng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Algerian" panose="04020705040A02060702" pitchFamily="82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9" t="32216" r="-1694" b="28207"/>
          <a:stretch/>
        </p:blipFill>
        <p:spPr>
          <a:xfrm>
            <a:off x="-98806" y="1181100"/>
            <a:ext cx="1357062" cy="12752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9" t="-1647" r="36804" b="71593"/>
          <a:stretch/>
        </p:blipFill>
        <p:spPr>
          <a:xfrm rot="19900669">
            <a:off x="9128186" y="3135873"/>
            <a:ext cx="1334669" cy="11995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348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8169">
        <p15:prstTrans prst="prestige"/>
      </p:transition>
    </mc:Choice>
    <mc:Fallback>
      <p:transition spd="slow" advTm="81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37 4.93827E-6 L 0.78698 4.93827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67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5679E-6 L -0.90382 0.0049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91" y="24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81" y="-76923"/>
            <a:ext cx="9262040" cy="5220423"/>
          </a:xfrm>
          <a:prstGeom prst="rect">
            <a:avLst/>
          </a:prstGeom>
        </p:spPr>
      </p:pic>
      <p:sp>
        <p:nvSpPr>
          <p:cNvPr id="7" name="Shape 78"/>
          <p:cNvSpPr/>
          <p:nvPr/>
        </p:nvSpPr>
        <p:spPr bwMode="auto">
          <a:xfrm>
            <a:off x="1044421" y="383295"/>
            <a:ext cx="3733393" cy="8694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19050" tIns="19050" rIns="19050" bIns="19050"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5400" b="1" spc="50" dirty="0" smtClean="0">
                <a:ln w="9525" cmpd="sng">
                  <a:noFill/>
                  <a:prstDash val="solid"/>
                </a:ln>
                <a:solidFill>
                  <a:srgbClr val="288FD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CAUSE</a:t>
            </a:r>
            <a:r>
              <a:rPr lang="en-US" altLang="zh-CN" sz="5400" b="1" spc="50" dirty="0" smtClean="0">
                <a:ln w="9525" cmpd="sng">
                  <a:noFill/>
                  <a:prstDash val="solid"/>
                </a:ln>
                <a:solidFill>
                  <a:srgbClr val="288FD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Algerian" panose="04020705040A02060702" pitchFamily="82" charset="0"/>
              </a:rPr>
              <a:t> </a:t>
            </a:r>
            <a:r>
              <a:rPr lang="en-US" altLang="zh-CN" sz="5400" b="1" spc="50" dirty="0" smtClean="0">
                <a:ln w="9525" cmpd="sng">
                  <a:noFill/>
                  <a:prstDash val="solid"/>
                </a:ln>
                <a:solidFill>
                  <a:srgbClr val="288FD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YOU</a:t>
            </a:r>
            <a:endParaRPr lang="zh-CN" altLang="en-US" sz="5400" b="1" spc="50" dirty="0">
              <a:ln w="9525" cmpd="sng">
                <a:noFill/>
                <a:prstDash val="solid"/>
              </a:ln>
              <a:solidFill>
                <a:srgbClr val="288FD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2" name="Shape 78"/>
          <p:cNvSpPr/>
          <p:nvPr/>
        </p:nvSpPr>
        <p:spPr bwMode="auto">
          <a:xfrm>
            <a:off x="2409732" y="1425017"/>
            <a:ext cx="1970091" cy="8694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19050" tIns="19050" rIns="19050" bIns="19050"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5400" b="1" spc="50" dirty="0" smtClean="0">
                <a:ln w="9525" cmpd="sng">
                  <a:noFill/>
                  <a:prstDash val="solid"/>
                </a:ln>
                <a:solidFill>
                  <a:srgbClr val="288FD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LIGHT</a:t>
            </a:r>
            <a:endParaRPr lang="zh-CN" altLang="en-US" sz="5400" b="1" spc="50" dirty="0">
              <a:ln w="9525" cmpd="sng">
                <a:noFill/>
                <a:prstDash val="solid"/>
              </a:ln>
              <a:solidFill>
                <a:srgbClr val="288FD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3" name="Shape 78"/>
          <p:cNvSpPr/>
          <p:nvPr/>
        </p:nvSpPr>
        <p:spPr bwMode="auto">
          <a:xfrm>
            <a:off x="2862395" y="2466739"/>
            <a:ext cx="4888533" cy="11464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19050" tIns="19050" rIns="19050" bIns="19050" anchor="ctr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7200" b="1" dirty="0" smtClean="0">
                <a:ln w="22225">
                  <a:solidFill>
                    <a:srgbClr val="38A466"/>
                  </a:solidFill>
                  <a:prstDash val="solid"/>
                </a:ln>
                <a:solidFill>
                  <a:srgbClr val="288FD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Algerian" panose="04020705040A02060702" pitchFamily="82" charset="0"/>
              </a:rPr>
              <a:t>THE PATH</a:t>
            </a:r>
            <a:endParaRPr lang="zh-CN" altLang="en-US" sz="7200" b="1" dirty="0">
              <a:ln w="22225">
                <a:solidFill>
                  <a:srgbClr val="38A466"/>
                </a:solidFill>
                <a:prstDash val="solid"/>
              </a:ln>
              <a:solidFill>
                <a:srgbClr val="288FD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8" name="Shape 78"/>
          <p:cNvSpPr/>
          <p:nvPr/>
        </p:nvSpPr>
        <p:spPr bwMode="auto">
          <a:xfrm>
            <a:off x="4414350" y="1414384"/>
            <a:ext cx="1062791" cy="8694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19050" tIns="19050" rIns="19050" bIns="19050"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5400" b="1" spc="50" dirty="0" smtClean="0">
                <a:ln w="9525" cmpd="sng">
                  <a:noFill/>
                  <a:prstDash val="solid"/>
                </a:ln>
                <a:solidFill>
                  <a:srgbClr val="288FD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 </a:t>
            </a:r>
            <a:r>
              <a:rPr lang="en-US" altLang="zh-CN" sz="5400" b="1" spc="50" dirty="0" smtClean="0">
                <a:ln w="9525" cmpd="sng">
                  <a:noFill/>
                  <a:prstDash val="solid"/>
                </a:ln>
                <a:solidFill>
                  <a:srgbClr val="288FD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lgerian" panose="04020705040A02060702" pitchFamily="82" charset="0"/>
              </a:rPr>
              <a:t>UP</a:t>
            </a:r>
            <a:endParaRPr lang="zh-CN" altLang="en-US" sz="5400" b="1" spc="50" dirty="0">
              <a:ln w="9525" cmpd="sng">
                <a:noFill/>
                <a:prstDash val="solid"/>
              </a:ln>
              <a:solidFill>
                <a:srgbClr val="288FD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70" b="70032" l="35821" r="97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59" b="26538"/>
          <a:stretch/>
        </p:blipFill>
        <p:spPr>
          <a:xfrm>
            <a:off x="6507799" y="-210797"/>
            <a:ext cx="2671864" cy="22944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58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678"/>
    </mc:Choice>
    <mc:Fallback>
      <p:transition advTm="6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00"/>
                            </p:stCondLst>
                            <p:childTnLst>
                              <p:par>
                                <p:cTn id="62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0.03576 0.36111 C -0.05191 0.52346 -0.24392 0.66913 -0.38316 0.62685 L -0.69462 0.52932 " pathEditMode="relative" rAng="6000000" ptsTypes="AAAA">
                                      <p:cBhvr>
                                        <p:cTn id="63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2" y="2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3" grpId="1" build="allAtOnce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0" y="-42075"/>
            <a:ext cx="9249584" cy="519938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8441" y="1165812"/>
            <a:ext cx="319071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6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I DON’T</a:t>
            </a:r>
          </a:p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CARE</a:t>
            </a:r>
            <a:endParaRPr lang="zh-CN" altLang="en-US" sz="8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35110" y="1708053"/>
            <a:ext cx="53390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lgerian" panose="04020705040A02060702" pitchFamily="82" charset="0"/>
              </a:rPr>
              <a:t>GO ON AND TEAR </a:t>
            </a:r>
          </a:p>
        </p:txBody>
      </p:sp>
      <p:sp>
        <p:nvSpPr>
          <p:cNvPr id="6" name="矩形 5"/>
          <p:cNvSpPr/>
          <p:nvPr/>
        </p:nvSpPr>
        <p:spPr>
          <a:xfrm rot="20661291">
            <a:off x="3614245" y="2202950"/>
            <a:ext cx="11082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IF</a:t>
            </a:r>
            <a:endParaRPr lang="zh-CN" alt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35110" y="2644604"/>
            <a:ext cx="53390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lgerian" panose="04020705040A02060702" pitchFamily="82" charset="0"/>
              </a:rPr>
              <a:t>ME APART</a:t>
            </a:r>
            <a:endParaRPr lang="zh-CN" altLang="en-US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32516" y="2717094"/>
            <a:ext cx="2321884" cy="923330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YOU </a:t>
            </a:r>
            <a:endParaRPr lang="zh-CN" altLang="en-US" sz="8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</p:txBody>
      </p:sp>
      <p:sp>
        <p:nvSpPr>
          <p:cNvPr id="12" name="矩形 11"/>
          <p:cNvSpPr/>
          <p:nvPr/>
        </p:nvSpPr>
        <p:spPr>
          <a:xfrm rot="308184">
            <a:off x="6781557" y="2219186"/>
            <a:ext cx="23218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D O</a:t>
            </a:r>
            <a:endParaRPr lang="zh-CN" alt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4" b="30733" l="3235" r="3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48" b="69406"/>
          <a:stretch/>
        </p:blipFill>
        <p:spPr>
          <a:xfrm>
            <a:off x="-1636146" y="-196565"/>
            <a:ext cx="1551924" cy="13623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983" b="96724" l="66912" r="966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58" t="67804"/>
          <a:stretch/>
        </p:blipFill>
        <p:spPr>
          <a:xfrm>
            <a:off x="9354699" y="3487479"/>
            <a:ext cx="1813821" cy="1656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718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5433">
        <p14:flythrough/>
      </p:transition>
    </mc:Choice>
    <mc:Fallback>
      <p:transition spd="slow" advTm="15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94444E-6 -2.34568E-6 L 1.94444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C -2.77778E-6 -0.03488 0.04913 -0.06204 0.10834 -0.06204 C 0.16927 -0.06204 0.21841 -0.03488 0.21841 4.19753E-6 C 0.21841 0.03487 0.26719 0.06203 0.32848 0.06203 C 0.38785 0.06203 0.43698 0.03487 0.43698 4.19753E-6 " pathEditMode="relative" rAng="0" ptsTypes="AAAAA">
                                      <p:cBhvr>
                                        <p:cTn id="3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C -2.22222E-6 0.03488 -0.06528 0.06204 -0.14462 0.06204 C -0.22639 0.06204 -0.29149 0.03488 -0.29149 1.11111E-6 C -0.29149 -0.03488 -0.35659 -0.06204 -0.43837 -0.06204 C -0.51771 -0.06204 -0.58281 -0.03488 -0.58281 1.11111E-6 " pathEditMode="relative" rAng="0" ptsTypes="AAAAA">
                                      <p:cBhvr>
                                        <p:cTn id="4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4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50"/>
                            </p:stCondLst>
                            <p:childTnLst>
                              <p:par>
                                <p:cTn id="7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698 0.01234 C 0.43698 -0.02254 0.49913 -0.0497 0.575 -0.0497 C 0.65313 -0.0497 0.71545 -0.02254 0.71545 0.01234 C 0.71545 0.04722 0.77778 0.07438 0.85591 0.07438 C 0.93177 0.07438 0.9941 0.04722 0.9941 0.01234 " pathEditMode="relative" rAng="0" ptsTypes="AAAAA">
                                      <p:cBhvr>
                                        <p:cTn id="8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47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281 -4.07407E-6 C -0.58281 0.03488 -0.6309 0.06204 -0.68923 0.06204 C -0.7493 0.06204 -0.79722 0.03488 -0.79722 -4.07407E-6 C -0.79722 -0.03487 -0.84531 -0.06203 -0.90538 -0.06203 C -0.96371 -0.06203 -1.01163 -0.03487 -1.01163 -4.07407E-6 " pathEditMode="relative" rAng="0" ptsTypes="AAAAA">
                                      <p:cBhvr>
                                        <p:cTn id="8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5" grpId="0"/>
      <p:bldP spid="5" grpId="1"/>
      <p:bldP spid="6" grpId="0"/>
      <p:bldP spid="10" grpId="0" build="allAtOnce"/>
      <p:bldP spid="11" grpId="0"/>
      <p:bldP spid="12" grpId="0"/>
      <p:bldP spid="12" grpId="1"/>
      <p:bldP spid="1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5819" y="3779856"/>
            <a:ext cx="8515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lgerian" panose="04020705040A02060702" pitchFamily="82" charset="0"/>
              </a:rPr>
              <a:t>CAUSE IN A SKY FULL OF STARS</a:t>
            </a:r>
          </a:p>
        </p:txBody>
      </p:sp>
      <p:sp>
        <p:nvSpPr>
          <p:cNvPr id="12" name="矩形 11"/>
          <p:cNvSpPr/>
          <p:nvPr/>
        </p:nvSpPr>
        <p:spPr>
          <a:xfrm>
            <a:off x="5693214" y="1151103"/>
            <a:ext cx="2273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lgerian" panose="04020705040A02060702" pitchFamily="82" charset="0"/>
              </a:rPr>
              <a:t>I SAW</a:t>
            </a:r>
          </a:p>
        </p:txBody>
      </p:sp>
      <p:sp>
        <p:nvSpPr>
          <p:cNvPr id="13" name="矩形 12"/>
          <p:cNvSpPr/>
          <p:nvPr/>
        </p:nvSpPr>
        <p:spPr>
          <a:xfrm>
            <a:off x="4333671" y="283209"/>
            <a:ext cx="24965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lgerian" panose="04020705040A02060702" pitchFamily="82" charset="0"/>
              </a:rPr>
              <a:t>I THINK</a:t>
            </a:r>
          </a:p>
        </p:txBody>
      </p:sp>
      <p:sp>
        <p:nvSpPr>
          <p:cNvPr id="15" name="矩形 14"/>
          <p:cNvSpPr/>
          <p:nvPr/>
        </p:nvSpPr>
        <p:spPr>
          <a:xfrm>
            <a:off x="6264735" y="2241997"/>
            <a:ext cx="2289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lgerian" panose="04020705040A02060702" pitchFamily="82" charset="0"/>
              </a:rPr>
              <a:t>YOU</a:t>
            </a:r>
          </a:p>
        </p:txBody>
      </p:sp>
      <p:sp>
        <p:nvSpPr>
          <p:cNvPr id="17" name="矩形 16"/>
          <p:cNvSpPr/>
          <p:nvPr/>
        </p:nvSpPr>
        <p:spPr>
          <a:xfrm>
            <a:off x="343115" y="493674"/>
            <a:ext cx="45018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5500" fontAlgn="auto" latinLnBrk="1" hangingPunct="0">
              <a:spcBef>
                <a:spcPts val="0"/>
              </a:spcBef>
              <a:spcAft>
                <a:spcPts val="0"/>
              </a:spcAft>
            </a:pPr>
            <a:r>
              <a:rPr lang="en-US" altLang="zh-CN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Algerian" panose="04020705040A02060702" pitchFamily="82" charset="0"/>
              </a:rPr>
              <a:t>CAUSE IN A SKY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906" y="1038527"/>
            <a:ext cx="1317296" cy="11484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855" y="1046543"/>
            <a:ext cx="1317296" cy="11484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6397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76"/>
    </mc:Choice>
    <mc:Fallback>
      <p:transition spd="slow" advTm="14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200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10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10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46914E-7 L 0.30104 0.10432 C 0.36806 0.12623 0.40452 0.15864 0.40452 0.19198 C 0.40452 0.23086 0.36806 0.26204 0.30104 0.28364 L -1.66667E-6 0.38765 " pathEditMode="relative" rAng="5400000" ptsTypes="AAAAA">
                                      <p:cBhvr>
                                        <p:cTn id="4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1938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5E-6 -3.45679E-6 L 0.30105 0.10432 C 0.36806 0.12624 0.40452 0.15865 0.40452 0.19198 C 0.40452 0.23087 0.36806 0.26204 0.30105 0.28365 L -5E-6 0.38766 " pathEditMode="relative" rAng="5400000" ptsTypes="AAAAA">
                                      <p:cBhvr>
                                        <p:cTn id="51" dur="2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19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2" grpId="0"/>
      <p:bldP spid="13" grpId="0"/>
      <p:bldP spid="15" grpId="0"/>
      <p:bldP spid="15" grpId="1"/>
      <p:bldP spid="15" grpId="2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7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4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4"/>
    </mc:Choice>
    <mc:Fallback>
      <p:transition spd="slow" advTm="369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.9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0.6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1.3|2.7|1.8|0.6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1.8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0.8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7|2|1.7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|3.4|0.5|0.5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2454</TotalTime>
  <Pages>0</Pages>
  <Words>166</Words>
  <Characters>0</Characters>
  <Application>Microsoft Office PowerPoint</Application>
  <DocSecurity>0</DocSecurity>
  <PresentationFormat>全屏显示(16:9)</PresentationFormat>
  <Lines>0</Lines>
  <Paragraphs>82</Paragraphs>
  <Slides>21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Helvetica Light</vt:lpstr>
      <vt:lpstr>Helvetica Neue</vt:lpstr>
      <vt:lpstr>宋体</vt:lpstr>
      <vt:lpstr>微软雅黑</vt:lpstr>
      <vt:lpstr>微软雅黑</vt:lpstr>
      <vt:lpstr>헤드라인A</vt:lpstr>
      <vt:lpstr>Algerian</vt:lpstr>
      <vt:lpstr>Arial</vt:lpstr>
      <vt:lpstr>Calibri</vt:lpstr>
      <vt:lpstr>Calibri Light</vt:lpstr>
      <vt:lpstr>Impact</vt:lpstr>
      <vt:lpstr>White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彬彬</dc:creator>
  <cp:lastModifiedBy>b</cp:lastModifiedBy>
  <cp:revision>93</cp:revision>
  <dcterms:created xsi:type="dcterms:W3CDTF">2016-05-11T06:37:27Z</dcterms:created>
  <dcterms:modified xsi:type="dcterms:W3CDTF">2018-07-15T08:50:09Z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