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70" r:id="rId4"/>
    <p:sldId id="269" r:id="rId5"/>
    <p:sldId id="267" r:id="rId6"/>
    <p:sldId id="268" r:id="rId7"/>
    <p:sldId id="258" r:id="rId8"/>
    <p:sldId id="271" r:id="rId9"/>
    <p:sldId id="273" r:id="rId10"/>
    <p:sldId id="272" r:id="rId11"/>
    <p:sldId id="285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8" autoAdjust="0"/>
    <p:restoredTop sz="94465" autoAdjust="0"/>
  </p:normalViewPr>
  <p:slideViewPr>
    <p:cSldViewPr>
      <p:cViewPr>
        <p:scale>
          <a:sx n="70" d="100"/>
          <a:sy n="70" d="100"/>
        </p:scale>
        <p:origin x="-1020" y="-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00006" custScaleY="114927" custLinFactNeighborX="-6549" custLinFactNeighborY="5562"/>
      <dgm:spPr>
        <a:prstGeom prst="diamond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EE6B78-EB36-4D68-9FAC-CDC90BC52B54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BFBCBF3D-AAF3-480A-8945-E22B27AED4E4}" type="presOf" srcId="{F4DCAFF9-3CD8-4192-92EC-2050EBC96D81}" destId="{7AC81859-B11C-4EE9-8379-B9AF70890D88}" srcOrd="0" destOrd="0" presId="urn:microsoft.com/office/officeart/2008/layout/BendingPictureSemiTransparentText"/>
    <dgm:cxn modelId="{FCC96330-D1FD-4E08-BBA5-D577B38672F2}" type="presParOf" srcId="{BDA71D6A-C3D1-411E-9EAC-6386FFEE52C2}" destId="{0B2273E3-B9E3-4A02-93CF-275511BE0699}" srcOrd="0" destOrd="0" presId="urn:microsoft.com/office/officeart/2008/layout/BendingPictureSemiTransparentText"/>
    <dgm:cxn modelId="{3FB709A5-4F25-497D-B9F0-58C4FC2D3250}" type="presParOf" srcId="{0B2273E3-B9E3-4A02-93CF-275511BE0699}" destId="{367DAC4B-08E7-4BA7-A970-D0115453FB5A}" srcOrd="0" destOrd="0" presId="urn:microsoft.com/office/officeart/2008/layout/BendingPictureSemiTransparentText"/>
    <dgm:cxn modelId="{89D4770F-2706-403A-9CAA-D0089AEF82E5}" type="presParOf" srcId="{0B2273E3-B9E3-4A02-93CF-275511BE0699}" destId="{7AC81859-B11C-4EE9-8379-B9AF70890D8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00006" custScaleY="114927" custLinFactNeighborX="15536" custLinFactNeighborY="-7186"/>
      <dgm:spPr>
        <a:prstGeom prst="diamond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12263F-3396-424E-9F7E-1B8C2CB021C4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3E363F87-6536-4A56-85C4-C1D4DDC0AF0A}" type="presOf" srcId="{F4DCAFF9-3CD8-4192-92EC-2050EBC96D81}" destId="{7AC81859-B11C-4EE9-8379-B9AF70890D88}" srcOrd="0" destOrd="0" presId="urn:microsoft.com/office/officeart/2008/layout/BendingPictureSemiTransparentText"/>
    <dgm:cxn modelId="{FC6D85CC-DEA2-48D8-88E5-7E19BDFF0F36}" type="presParOf" srcId="{BDA71D6A-C3D1-411E-9EAC-6386FFEE52C2}" destId="{0B2273E3-B9E3-4A02-93CF-275511BE0699}" srcOrd="0" destOrd="0" presId="urn:microsoft.com/office/officeart/2008/layout/BendingPictureSemiTransparentText"/>
    <dgm:cxn modelId="{CCB3D4C1-52E4-4ADA-94F7-50708EA710F5}" type="presParOf" srcId="{0B2273E3-B9E3-4A02-93CF-275511BE0699}" destId="{367DAC4B-08E7-4BA7-A970-D0115453FB5A}" srcOrd="0" destOrd="0" presId="urn:microsoft.com/office/officeart/2008/layout/BendingPictureSemiTransparentText"/>
    <dgm:cxn modelId="{5A991671-71B7-4BA1-B09B-50E7B170DF3F}" type="presParOf" srcId="{0B2273E3-B9E3-4A02-93CF-275511BE0699}" destId="{7AC81859-B11C-4EE9-8379-B9AF70890D8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00006" custScaleY="114927" custLinFactNeighborX="-56" custLinFactNeighborY="612"/>
      <dgm:spPr>
        <a:prstGeom prst="diamond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B92719B4-B210-4AAA-8903-3CE19DAF6F28}" type="presOf" srcId="{F4DCAFF9-3CD8-4192-92EC-2050EBC96D81}" destId="{7AC81859-B11C-4EE9-8379-B9AF70890D88}" srcOrd="0" destOrd="0" presId="urn:microsoft.com/office/officeart/2008/layout/BendingPictureSemiTransparentText"/>
    <dgm:cxn modelId="{720B7AC1-54B7-48C7-A96B-5B02BCC511B7}" type="presOf" srcId="{B3E39A80-D6B7-4E26-B22E-327D37299CB1}" destId="{BDA71D6A-C3D1-411E-9EAC-6386FFEE52C2}" srcOrd="0" destOrd="0" presId="urn:microsoft.com/office/officeart/2008/layout/BendingPictureSemiTransparentText"/>
    <dgm:cxn modelId="{182F9BAA-8B4F-400C-93DB-9DA5938FC2CD}" type="presParOf" srcId="{BDA71D6A-C3D1-411E-9EAC-6386FFEE52C2}" destId="{0B2273E3-B9E3-4A02-93CF-275511BE0699}" srcOrd="0" destOrd="0" presId="urn:microsoft.com/office/officeart/2008/layout/BendingPictureSemiTransparentText"/>
    <dgm:cxn modelId="{D8021F8E-A0A1-44BD-BE97-52441EDF9923}" type="presParOf" srcId="{0B2273E3-B9E3-4A02-93CF-275511BE0699}" destId="{367DAC4B-08E7-4BA7-A970-D0115453FB5A}" srcOrd="0" destOrd="0" presId="urn:microsoft.com/office/officeart/2008/layout/BendingPictureSemiTransparentText"/>
    <dgm:cxn modelId="{8DCD21EB-E0E4-4CB6-87B9-30BEB6965F60}" type="presParOf" srcId="{0B2273E3-B9E3-4A02-93CF-275511BE0699}" destId="{7AC81859-B11C-4EE9-8379-B9AF70890D8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pPr rtl="0"/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pPr rtl="0"/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00000" custScaleY="114921" custLinFactNeighborX="17800" custLinFactNeighborY="-9989"/>
      <dgm:spPr>
        <a:prstGeom prst="diamond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91359-C745-4EDC-8333-CFEDAB85460C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E8E9414D-D049-4F33-91AB-BE51BCF134A0}" type="presOf" srcId="{B3E39A80-D6B7-4E26-B22E-327D37299CB1}" destId="{BDA71D6A-C3D1-411E-9EAC-6386FFEE52C2}" srcOrd="0" destOrd="0" presId="urn:microsoft.com/office/officeart/2008/layout/BendingPictureSemiTransparentText"/>
    <dgm:cxn modelId="{AE1F23C2-E08A-4792-9832-E18C4CC1E519}" type="presParOf" srcId="{BDA71D6A-C3D1-411E-9EAC-6386FFEE52C2}" destId="{0B2273E3-B9E3-4A02-93CF-275511BE0699}" srcOrd="0" destOrd="0" presId="urn:microsoft.com/office/officeart/2008/layout/BendingPictureSemiTransparentText"/>
    <dgm:cxn modelId="{0BB8F111-C05C-4A11-9B67-F2468C728926}" type="presParOf" srcId="{0B2273E3-B9E3-4A02-93CF-275511BE0699}" destId="{367DAC4B-08E7-4BA7-A970-D0115453FB5A}" srcOrd="0" destOrd="0" presId="urn:microsoft.com/office/officeart/2008/layout/BendingPictureSemiTransparentText"/>
    <dgm:cxn modelId="{560B7EC2-5375-423B-B92C-A94FA1B37FC2}" type="presParOf" srcId="{0B2273E3-B9E3-4A02-93CF-275511BE0699}" destId="{7AC81859-B11C-4EE9-8379-B9AF70890D8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3466"/>
          <a:ext cx="3131430" cy="3084463"/>
        </a:xfrm>
        <a:prstGeom prst="diamond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848" y="2080734"/>
          <a:ext cx="3131242" cy="644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1848" y="2080734"/>
        <a:ext cx="3131242" cy="644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246" y="0"/>
          <a:ext cx="2897485" cy="2854027"/>
        </a:xfrm>
        <a:prstGeom prst="diamond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710" y="1925285"/>
          <a:ext cx="2897311" cy="596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1710" y="1925285"/>
        <a:ext cx="2897311" cy="596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2569"/>
          <a:ext cx="2320428" cy="2285624"/>
        </a:xfrm>
        <a:prstGeom prst="diamond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369" y="1541849"/>
          <a:ext cx="2320289" cy="477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1369" y="1541849"/>
        <a:ext cx="2320289" cy="4773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31" y="0"/>
          <a:ext cx="2323597" cy="2288764"/>
        </a:xfrm>
        <a:prstGeom prst="diamond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5" y="1542762"/>
          <a:ext cx="2323597" cy="477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65" y="1542762"/>
        <a:ext cx="2323597" cy="477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CDA22-8DFF-4FC0-AEDA-F317AB07F103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05395-1D5D-41F1-A52C-794EF25B8E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949C9-BCC5-4E68-A275-21E7D2B8CDA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91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031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952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09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5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847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736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12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288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851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036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91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45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17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0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A5E25-6C9E-4752-BCC4-6CEE8F6E16D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1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094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52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557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5395-1D5D-41F1-A52C-794EF25B8E6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07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90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7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5980"/>
            <a:ext cx="27432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5980"/>
            <a:ext cx="80772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28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17063"/>
      </p:ext>
    </p:extLst>
  </p:cSld>
  <p:clrMapOvr>
    <a:masterClrMapping/>
  </p:clrMapOvr>
  <p:transition spd="slow" advClick="0" advTm="400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29399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69650"/>
      </p:ext>
    </p:extLst>
  </p:cSld>
  <p:clrMapOvr>
    <a:masterClrMapping/>
  </p:clrMapOvr>
  <p:transition spd="slow" advClick="0" advTm="400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57944"/>
      </p:ext>
    </p:extLst>
  </p:cSld>
  <p:clrMapOvr>
    <a:masterClrMapping/>
  </p:clrMapOvr>
  <p:transition spd="slow" advClick="0" advTm="400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44835"/>
      </p:ext>
    </p:extLst>
  </p:cSld>
  <p:clrMapOvr>
    <a:masterClrMapping/>
  </p:clrMapOvr>
  <p:transition spd="slow" advClick="0" advTm="400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23503"/>
      </p:ext>
    </p:extLst>
  </p:cSld>
  <p:clrMapOvr>
    <a:masterClrMapping/>
  </p:clrMapOvr>
  <p:transition spd="slow" advClick="0" advTm="400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52909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92382"/>
      </p:ext>
    </p:extLst>
  </p:cSld>
  <p:clrMapOvr>
    <a:masterClrMapping/>
  </p:clrMapOvr>
  <p:transition spd="slow" advClick="0" advTm="4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33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78423"/>
      </p:ext>
    </p:extLst>
  </p:cSld>
  <p:clrMapOvr>
    <a:masterClrMapping/>
  </p:clrMapOvr>
  <p:transition spd="slow" advClick="0" advTm="4000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98140"/>
      </p:ext>
    </p:extLst>
  </p:cSld>
  <p:clrMapOvr>
    <a:masterClrMapping/>
  </p:clrMapOvr>
  <p:transition spd="slow" advClick="0" advTm="400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69888"/>
      </p:ext>
    </p:extLst>
  </p:cSld>
  <p:clrMapOvr>
    <a:masterClrMapping/>
  </p:clrMapOvr>
  <p:transition spd="slow" advClick="0" advTm="4000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13683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LIDER">
    <p:bg>
      <p:bgPr>
        <a:solidFill>
          <a:schemeClr val="bg1">
            <a:lumMod val="9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207355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997953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YEAR F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124836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53928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35679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088552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389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702764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59549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646920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57997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550712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f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775971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250444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094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ection Break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71119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 Section Brea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77748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61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ection Break">
    <p:bg>
      <p:bgPr>
        <a:solidFill>
          <a:srgbClr val="CC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288459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Section Break"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71392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Section Break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679284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ection Break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86577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5E44F-F112-4088-B2B9-C55DFB3F9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5206-2AB7-4D3B-85AC-F38F7AE210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1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93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2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0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1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1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C4A1F-EF29-48D4-8C50-B9052D9FC8D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33801-D83A-43F4-9651-4384D5C0D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73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66B7-E30E-4FAE-9A94-F5FF4667C3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1AE14-BDC4-46F5-85DE-130723E0C0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4000">
    <p:push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4574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E6F64A-D045-43D5-91CA-19C0FA34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4767263"/>
            <a:ext cx="21717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4767263"/>
            <a:ext cx="24574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A482E6C-701E-4688-80BA-FB3F5441D4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1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 advTm="4000">
    <p:push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21" Type="http://schemas.openxmlformats.org/officeDocument/2006/relationships/diagramData" Target="../diagrams/data4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audio" Target="../media/media1.mp3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microsoft.com/office/2007/relationships/media" Target="../media/media1.mp3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5" Type="http://schemas.openxmlformats.org/officeDocument/2006/relationships/image" Target="../media/image1.jpeg"/><Relationship Id="rId15" Type="http://schemas.microsoft.com/office/2007/relationships/diagramDrawing" Target="../diagrams/drawing2.xml"/><Relationship Id="rId23" Type="http://schemas.openxmlformats.org/officeDocument/2006/relationships/diagramQuickStyle" Target="../diagrams/quickStyle4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microsoft.com/office/2007/relationships/hdphoto" Target="../media/hdphoto3.wdp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61.jpe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g"/><Relationship Id="rId11" Type="http://schemas.microsoft.com/office/2007/relationships/hdphoto" Target="../media/hdphoto1.wdp"/><Relationship Id="rId5" Type="http://schemas.openxmlformats.org/officeDocument/2006/relationships/image" Target="../media/image18.jpe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0049" y="2116788"/>
            <a:ext cx="4282573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Lucida Calligraphy" panose="03010101010101010101" pitchFamily="66" charset="0"/>
                <a:ea typeface="黑体" panose="02010609060101010101" pitchFamily="49" charset="-122"/>
                <a:cs typeface="WC Mano Negra Bta"/>
              </a:rPr>
              <a:t>人教</a:t>
            </a:r>
            <a:r>
              <a:rPr lang="zh-CN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Lucida Calligraphy" panose="03010101010101010101" pitchFamily="66" charset="0"/>
                <a:ea typeface="黑体" panose="02010609060101010101" pitchFamily="49" charset="-122"/>
                <a:cs typeface="WC Mano Negra Bta"/>
              </a:rPr>
              <a:t>版 必修四</a:t>
            </a:r>
            <a:endParaRPr lang="en-US" b="1" dirty="0">
              <a:solidFill>
                <a:prstClr val="black">
                  <a:lumMod val="75000"/>
                  <a:lumOff val="25000"/>
                </a:prstClr>
              </a:solidFill>
              <a:latin typeface="Lucida Calligraphy" panose="03010101010101010101" pitchFamily="66" charset="0"/>
              <a:ea typeface="黑体" panose="02010609060101010101" pitchFamily="49" charset="-122"/>
              <a:cs typeface="WC Mano Negra Bt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8528" y="2653731"/>
            <a:ext cx="5148064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Lucida Calligraphy" panose="03010101010101010101" pitchFamily="66" charset="0"/>
                <a:ea typeface="黑体" panose="02010609060101010101" pitchFamily="49" charset="-122"/>
                <a:cs typeface="WC Mano Negra Bta"/>
              </a:rPr>
              <a:t>Unit 1 Woman of achievement</a:t>
            </a:r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  <a:latin typeface="Lucida Calligraphy" panose="03010101010101010101" pitchFamily="66" charset="0"/>
              <a:ea typeface="黑体" panose="02010609060101010101" pitchFamily="49" charset="-122"/>
              <a:cs typeface="WC Mano Negra Bta"/>
            </a:endParaRPr>
          </a:p>
        </p:txBody>
      </p:sp>
      <p:graphicFrame>
        <p:nvGraphicFramePr>
          <p:cNvPr id="32" name="Diagram 6"/>
          <p:cNvGraphicFramePr/>
          <p:nvPr>
            <p:extLst>
              <p:ext uri="{D42A27DB-BD31-4B8C-83A1-F6EECF244321}">
                <p14:modId xmlns:p14="http://schemas.microsoft.com/office/powerpoint/2010/main" val="1279648177"/>
              </p:ext>
            </p:extLst>
          </p:nvPr>
        </p:nvGraphicFramePr>
        <p:xfrm>
          <a:off x="4834172" y="-91498"/>
          <a:ext cx="3134939" cy="3087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4" name="Diagram 8"/>
          <p:cNvGraphicFramePr/>
          <p:nvPr>
            <p:extLst>
              <p:ext uri="{D42A27DB-BD31-4B8C-83A1-F6EECF244321}">
                <p14:modId xmlns:p14="http://schemas.microsoft.com/office/powerpoint/2010/main" val="3425173635"/>
              </p:ext>
            </p:extLst>
          </p:nvPr>
        </p:nvGraphicFramePr>
        <p:xfrm>
          <a:off x="5362351" y="2966623"/>
          <a:ext cx="2900732" cy="2857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5" name="Diagram 9"/>
          <p:cNvGraphicFramePr/>
          <p:nvPr>
            <p:extLst>
              <p:ext uri="{D42A27DB-BD31-4B8C-83A1-F6EECF244321}">
                <p14:modId xmlns:p14="http://schemas.microsoft.com/office/powerpoint/2010/main" val="373796770"/>
              </p:ext>
            </p:extLst>
          </p:nvPr>
        </p:nvGraphicFramePr>
        <p:xfrm>
          <a:off x="6951601" y="1656591"/>
          <a:ext cx="2323028" cy="2288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36" name="Diagram 10"/>
          <p:cNvGraphicFramePr/>
          <p:nvPr>
            <p:extLst>
              <p:ext uri="{D42A27DB-BD31-4B8C-83A1-F6EECF244321}">
                <p14:modId xmlns:p14="http://schemas.microsoft.com/office/powerpoint/2010/main" val="1223226837"/>
              </p:ext>
            </p:extLst>
          </p:nvPr>
        </p:nvGraphicFramePr>
        <p:xfrm>
          <a:off x="7386329" y="-637410"/>
          <a:ext cx="2323729" cy="2288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5" name="矩形 4"/>
          <p:cNvSpPr/>
          <p:nvPr/>
        </p:nvSpPr>
        <p:spPr>
          <a:xfrm rot="18932297">
            <a:off x="8589563" y="3383176"/>
            <a:ext cx="1469571" cy="13585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18932297">
            <a:off x="6528073" y="-1321815"/>
            <a:ext cx="1469571" cy="13585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18932297">
            <a:off x="7651769" y="4875670"/>
            <a:ext cx="1469571" cy="13585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71437" y="2116788"/>
            <a:ext cx="900113" cy="8784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71437" y="2116788"/>
            <a:ext cx="612961" cy="8784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0049" y="3003798"/>
            <a:ext cx="3357935" cy="11029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 defTabSz="685783"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Lucida Calligraphy" panose="03010101010101010101" pitchFamily="66" charset="0"/>
                <a:ea typeface="黑体" panose="02010609060101010101" pitchFamily="49" charset="-122"/>
                <a:cs typeface="WC Mano Negra Bta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zh-CN" altLang="en-US" sz="1800" dirty="0"/>
              <a:t>作者：傅小如</a:t>
            </a:r>
            <a:endParaRPr lang="en-US" altLang="zh-CN" sz="1800" dirty="0"/>
          </a:p>
          <a:p>
            <a:pPr algn="l">
              <a:lnSpc>
                <a:spcPct val="200000"/>
              </a:lnSpc>
            </a:pPr>
            <a:r>
              <a:rPr lang="zh-CN" altLang="en-US" sz="1800" dirty="0"/>
              <a:t>华南师范大学外文学院</a:t>
            </a:r>
          </a:p>
        </p:txBody>
      </p:sp>
      <p:pic>
        <p:nvPicPr>
          <p:cNvPr id="8" name="Rachel Platten - Fight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56593" y="5235399"/>
            <a:ext cx="320557" cy="320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043" y="21834"/>
            <a:ext cx="46254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4000" b="1" dirty="0" smtClean="0">
                <a:solidFill>
                  <a:schemeClr val="bg2">
                    <a:lumMod val="50000"/>
                  </a:schemeClr>
                </a:solidFill>
                <a:latin typeface="Rockwell Extra Bold" panose="02060903040505020403" pitchFamily="18" charset="0"/>
              </a:rPr>
              <a:t>Fight  Song </a:t>
            </a:r>
          </a:p>
          <a:p>
            <a:pPr algn="r">
              <a:lnSpc>
                <a:spcPct val="200000"/>
              </a:lnSpc>
            </a:pP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  <a:latin typeface="Rockwell Extra Bold" panose="02060903040505020403" pitchFamily="18" charset="0"/>
              </a:rPr>
              <a:t>—— Rachel  </a:t>
            </a:r>
            <a:r>
              <a:rPr lang="en-US" altLang="zh-CN" b="1" dirty="0" err="1" smtClean="0">
                <a:solidFill>
                  <a:schemeClr val="bg2">
                    <a:lumMod val="50000"/>
                  </a:schemeClr>
                </a:solidFill>
                <a:latin typeface="Rockwell Extra Bold" panose="02060903040505020403" pitchFamily="18" charset="0"/>
              </a:rPr>
              <a:t>Platten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  <a:latin typeface="Rockwell Extra Bold" panose="02060903040505020403" pitchFamily="18" charset="0"/>
              </a:rPr>
              <a:t> 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1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32" grpId="0">
        <p:bldAsOne/>
      </p:bldGraphic>
      <p:bldGraphic spid="34" grpId="0">
        <p:bldAsOne/>
      </p:bldGraphic>
      <p:bldGraphic spid="35" grpId="0">
        <p:bldAsOne/>
      </p:bldGraphic>
      <p:bldGraphic spid="36" grpId="0">
        <p:bldAsOne/>
      </p:bldGraphic>
      <p:bldP spid="5" grpId="0" animBg="1"/>
      <p:bldP spid="11" grpId="0" animBg="1"/>
      <p:bldP spid="12" grpId="0" animBg="1"/>
      <p:bldP spid="6" grpId="0" animBg="1"/>
      <p:bldP spid="14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69904" y="1026147"/>
            <a:ext cx="3392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And it's been two years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7495" y="1923759"/>
            <a:ext cx="2977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And </a:t>
            </a:r>
            <a:r>
              <a:rPr lang="en-US" altLang="zh-CN" sz="2000" b="1" dirty="0" err="1">
                <a:latin typeface="Lucida Calligraphy" panose="03010101010101010101" pitchFamily="66" charset="0"/>
              </a:rPr>
              <a:t>i</a:t>
            </a:r>
            <a:r>
              <a:rPr lang="en-US" altLang="zh-CN" sz="2000" b="1" dirty="0">
                <a:latin typeface="Lucida Calligraphy" panose="03010101010101010101" pitchFamily="66" charset="0"/>
              </a:rPr>
              <a:t> miss my home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123" y="2859395"/>
            <a:ext cx="4863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There's a fire burning in my bones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1139" y="3755816"/>
            <a:ext cx="4536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Still believe yeah </a:t>
            </a:r>
            <a:r>
              <a:rPr lang="en-US" altLang="zh-CN" sz="2000" b="1" dirty="0" err="1">
                <a:latin typeface="Lucida Calligraphy" panose="03010101010101010101" pitchFamily="66" charset="0"/>
              </a:rPr>
              <a:t>i</a:t>
            </a:r>
            <a:r>
              <a:rPr lang="en-US" altLang="zh-CN" sz="2000" b="1" dirty="0">
                <a:latin typeface="Lucida Calligraphy" panose="03010101010101010101" pitchFamily="66" charset="0"/>
              </a:rPr>
              <a:t> still believe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151" flipH="1">
            <a:off x="5956631" y="18832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Rockwell Extra Bold" panose="02060903040505020403" pitchFamily="18" charset="0"/>
              </a:rPr>
              <a:t>Blessed Teresa of Calcutta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  <p:pic>
        <p:nvPicPr>
          <p:cNvPr id="2050" name="Picture 2" descr="E:\study\大三\刘晓斌——课件制作期末作业\特蕾莎修女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38477"/>
            <a:ext cx="3546692" cy="3546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55174"/>
      </p:ext>
    </p:extLst>
  </p:cSld>
  <p:clrMapOvr>
    <a:masterClrMapping/>
  </p:clrMapOvr>
  <p:transition advClick="0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124064" y="1019512"/>
            <a:ext cx="4807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And all those things I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 </a:t>
            </a:r>
            <a:r>
              <a:rPr lang="en-US" altLang="zh-CN" sz="2000" b="1" dirty="0">
                <a:latin typeface="Lucida Calligraphy" panose="03010101010101010101" pitchFamily="66" charset="0"/>
              </a:rPr>
              <a:t>didn't say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30697" y="1883608"/>
            <a:ext cx="4455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Wrecking balls inside my brain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44567" y="2675696"/>
            <a:ext cx="4475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I will scream them loud tonight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16037" y="3467784"/>
            <a:ext cx="3332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Can you hear my voice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pic>
        <p:nvPicPr>
          <p:cNvPr id="3074" name="Picture 2" descr="E:\study\大三\刘晓斌——课件制作期末作业\特蕾莎修女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7" y="1131590"/>
            <a:ext cx="3817468" cy="2547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study\大三\刘晓斌——课件制作期末作业\特蕾莎修女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5526"/>
            <a:ext cx="2606036" cy="3636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tudy\大三\刘晓斌——课件制作期末作业\特蕾莎修女\tim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2800413" cy="3228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395" y="1"/>
            <a:ext cx="323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Rockwell Extra Bold" panose="02060903040505020403" pitchFamily="18" charset="0"/>
              </a:rPr>
              <a:t>Blessed Teresa of Calcutta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54858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-17150" y="987574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Lucida Calligraphy" panose="03010101010101010101" pitchFamily="66" charset="0"/>
              </a:rPr>
              <a:t>This time this is my fight song</a:t>
            </a:r>
            <a:endParaRPr lang="zh-CN" altLang="en-US" sz="24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0357" y="2099858"/>
            <a:ext cx="4214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400" b="1" dirty="0">
                <a:latin typeface="Lucida Calligraphy" panose="03010101010101010101" pitchFamily="66" charset="0"/>
              </a:rPr>
              <a:t>Take back my life song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8020" y="3439675"/>
            <a:ext cx="3858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Lucida Calligraphy" panose="03010101010101010101" pitchFamily="66" charset="0"/>
              </a:rPr>
              <a:t>Prove </a:t>
            </a:r>
            <a:r>
              <a:rPr lang="en-US" altLang="zh-CN" sz="2400" b="1" dirty="0" smtClean="0">
                <a:latin typeface="Lucida Calligraphy" panose="03010101010101010101" pitchFamily="66" charset="0"/>
              </a:rPr>
              <a:t>I’m </a:t>
            </a:r>
            <a:r>
              <a:rPr lang="en-US" altLang="zh-CN" sz="2400" b="1" dirty="0">
                <a:latin typeface="Lucida Calligraphy" panose="03010101010101010101" pitchFamily="66" charset="0"/>
              </a:rPr>
              <a:t>alright song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pic>
        <p:nvPicPr>
          <p:cNvPr id="4098" name="Picture 2" descr="E:\study\大三\刘晓斌——课件制作期末作业\Lin Qiaozhi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41" y="654241"/>
            <a:ext cx="3764026" cy="376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57724" y="78766"/>
            <a:ext cx="3232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Rockwell Extra Bold" panose="02060903040505020403" pitchFamily="18" charset="0"/>
              </a:rPr>
              <a:t>Lin </a:t>
            </a:r>
            <a:r>
              <a:rPr lang="en-US" altLang="zh-CN" dirty="0" err="1" smtClean="0">
                <a:latin typeface="Rockwell Extra Bold" panose="02060903040505020403" pitchFamily="18" charset="0"/>
              </a:rPr>
              <a:t>Qiaozhi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8410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006480" y="844719"/>
            <a:ext cx="37208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2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200" b="1" dirty="0">
                <a:latin typeface="Lucida Calligraphy" panose="03010101010101010101" pitchFamily="66" charset="0"/>
              </a:rPr>
              <a:t>My powers turned on</a:t>
            </a:r>
            <a:endParaRPr lang="zh-CN" altLang="zh-CN" sz="22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8909" y="1634252"/>
            <a:ext cx="49295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latin typeface="Lucida Calligraphy" panose="03010101010101010101" pitchFamily="66" charset="0"/>
              </a:rPr>
              <a:t>Starting right now </a:t>
            </a:r>
            <a:r>
              <a:rPr lang="en-US" altLang="zh-CN" sz="2200" b="1" dirty="0" err="1">
                <a:latin typeface="Lucida Calligraphy" panose="03010101010101010101" pitchFamily="66" charset="0"/>
              </a:rPr>
              <a:t>i'll</a:t>
            </a:r>
            <a:r>
              <a:rPr lang="en-US" altLang="zh-CN" sz="2200" b="1" dirty="0">
                <a:latin typeface="Lucida Calligraphy" panose="03010101010101010101" pitchFamily="66" charset="0"/>
              </a:rPr>
              <a:t> be strong</a:t>
            </a:r>
            <a:endParaRPr lang="zh-CN" altLang="zh-CN" sz="22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27984" y="2459672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I'll play my fight 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song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12516" y="3291830"/>
            <a:ext cx="3307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And I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 </a:t>
            </a:r>
            <a:r>
              <a:rPr lang="en-US" altLang="zh-CN" sz="2000" b="1" dirty="0">
                <a:latin typeface="Lucida Calligraphy" panose="03010101010101010101" pitchFamily="66" charset="0"/>
              </a:rPr>
              <a:t>don't really care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99119" y="4085079"/>
            <a:ext cx="34852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latin typeface="Lucida Calligraphy" panose="03010101010101010101" pitchFamily="66" charset="0"/>
              </a:rPr>
              <a:t>If nobody else believes</a:t>
            </a:r>
            <a:endParaRPr lang="zh-CN" altLang="zh-CN" sz="2200" b="1" dirty="0">
              <a:latin typeface="Lucida Calligraphy" panose="03010101010101010101" pitchFamily="66" charset="0"/>
            </a:endParaRPr>
          </a:p>
        </p:txBody>
      </p:sp>
      <p:pic>
        <p:nvPicPr>
          <p:cNvPr id="5123" name="Picture 3" descr="E:\study\大三\刘晓斌——课件制作期末作业\Lin Qiaozhi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5" y="22648"/>
            <a:ext cx="3856855" cy="262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study\大三\刘晓斌——课件制作期末作业\Lin Qiaozhi\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" y="2659180"/>
            <a:ext cx="2535020" cy="24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study\大三\刘晓斌——课件制作期末作业\Lin Qiaozhi\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83" y="2646486"/>
            <a:ext cx="2788384" cy="25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5147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Lin </a:t>
            </a:r>
            <a:r>
              <a:rPr lang="en-US" altLang="zh-CN" dirty="0" err="1" smtClean="0">
                <a:latin typeface="Rockwell Extra Bold" panose="02060903040505020403" pitchFamily="18" charset="0"/>
              </a:rPr>
              <a:t>Qiaozhi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10918"/>
      </p:ext>
    </p:extLst>
  </p:cSld>
  <p:clrMapOvr>
    <a:masterClrMapping/>
  </p:clrMapOvr>
  <p:transition spd="med" advClick="0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235789" y="1222450"/>
            <a:ext cx="3451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400" b="1" dirty="0">
                <a:latin typeface="Lucida Calligraphy" panose="03010101010101010101" pitchFamily="66" charset="0"/>
              </a:rPr>
              <a:t>Cause </a:t>
            </a:r>
            <a:r>
              <a:rPr lang="en-US" altLang="zh-CN" sz="2400" b="1" dirty="0" smtClean="0">
                <a:latin typeface="Lucida Calligraphy" panose="03010101010101010101" pitchFamily="66" charset="0"/>
              </a:rPr>
              <a:t>I’ve </a:t>
            </a:r>
            <a:r>
              <a:rPr lang="en-US" altLang="zh-CN" sz="2400" b="1" dirty="0">
                <a:latin typeface="Lucida Calligraphy" panose="03010101010101010101" pitchFamily="66" charset="0"/>
              </a:rPr>
              <a:t>still got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95936" y="2211710"/>
            <a:ext cx="4272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400" b="1" dirty="0">
                <a:latin typeface="Lucida Calligraphy" panose="03010101010101010101" pitchFamily="66" charset="0"/>
              </a:rPr>
              <a:t>A lot of fight left in me</a:t>
            </a:r>
            <a:endParaRPr lang="zh-CN" altLang="en-US" sz="24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95936" y="3187911"/>
            <a:ext cx="4272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400" b="1" dirty="0">
                <a:latin typeface="Lucida Calligraphy" panose="03010101010101010101" pitchFamily="66" charset="0"/>
              </a:rPr>
              <a:t>A lot of fight left in me</a:t>
            </a:r>
            <a:endParaRPr lang="zh-CN" altLang="en-US" sz="2400" b="1" dirty="0">
              <a:latin typeface="Lucida Calligraphy" panose="03010101010101010101" pitchFamily="66" charset="0"/>
            </a:endParaRPr>
          </a:p>
        </p:txBody>
      </p:sp>
      <p:pic>
        <p:nvPicPr>
          <p:cNvPr id="6146" name="Picture 2" descr="E:\study\大三\刘晓斌——课件制作期末作业\Song qingling\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543712"/>
            <a:ext cx="2766524" cy="3822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755576" y="458797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Song </a:t>
            </a:r>
            <a:r>
              <a:rPr lang="en-US" altLang="zh-CN" dirty="0" err="1" smtClean="0">
                <a:latin typeface="Rockwell Extra Bold" panose="02060903040505020403" pitchFamily="18" charset="0"/>
              </a:rPr>
              <a:t>Qingling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  <p:pic>
        <p:nvPicPr>
          <p:cNvPr id="6147" name="Picture 3" descr="E:\study\大三\刘晓斌——课件制作期末作业\Song qingling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1593"/>
            <a:ext cx="2965453" cy="3810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87047836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778197" y="365927"/>
            <a:ext cx="4294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Like a small boat on the ocean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99921" y="1187629"/>
            <a:ext cx="4365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Sending big waves into motion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27309" y="1991995"/>
            <a:ext cx="3310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Like how a single word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25246" y="2826239"/>
            <a:ext cx="360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Can make a heart open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pic>
        <p:nvPicPr>
          <p:cNvPr id="7170" name="Picture 2" descr="E:\study\大三\刘晓斌——课件制作期末作业\Song qingling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4332377" cy="3073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3" name="Picture 5" descr="E:\study\大三\刘晓斌——课件制作期末作业\Song qingling\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4642"/>
            <a:ext cx="2882840" cy="4323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4" name="Picture 6" descr="E:\study\大三\刘晓斌——课件制作期末作业\Song qingling\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910">
            <a:off x="323941" y="821048"/>
            <a:ext cx="4187533" cy="3366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140455" y="-2053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Song </a:t>
            </a:r>
            <a:r>
              <a:rPr lang="en-US" altLang="zh-CN" dirty="0" err="1" smtClean="0">
                <a:latin typeface="Rockwell Extra Bold" panose="02060903040505020403" pitchFamily="18" charset="0"/>
              </a:rPr>
              <a:t>Qingling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074830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707904" y="1465103"/>
            <a:ext cx="5222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400" b="1" dirty="0">
                <a:latin typeface="Lucida Calligraphy" panose="03010101010101010101" pitchFamily="66" charset="0"/>
              </a:rPr>
              <a:t>I might only have one match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3696" y="3003798"/>
            <a:ext cx="4838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Lucida Calligraphy" panose="03010101010101010101" pitchFamily="66" charset="0"/>
              </a:rPr>
              <a:t>But I</a:t>
            </a:r>
            <a:r>
              <a:rPr lang="en-US" altLang="zh-CN" sz="2400" b="1" dirty="0" smtClean="0">
                <a:latin typeface="Lucida Calligraphy" panose="03010101010101010101" pitchFamily="66" charset="0"/>
              </a:rPr>
              <a:t> </a:t>
            </a:r>
            <a:r>
              <a:rPr lang="en-US" altLang="zh-CN" sz="2400" b="1" dirty="0">
                <a:latin typeface="Lucida Calligraphy" panose="03010101010101010101" pitchFamily="66" charset="0"/>
              </a:rPr>
              <a:t>can make an explosion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pic>
        <p:nvPicPr>
          <p:cNvPr id="8194" name="Picture 2" descr="E:\study\大三\刘晓斌——课件制作期末作业\zhang haidi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6" y="614335"/>
            <a:ext cx="2952696" cy="4194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E:\study\大三\刘晓斌——课件制作期末作业\zhang haidi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8" y="1401208"/>
            <a:ext cx="3381191" cy="2620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251520" y="5147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Zhang </a:t>
            </a:r>
            <a:r>
              <a:rPr lang="en-US" altLang="zh-CN" dirty="0" err="1" smtClean="0">
                <a:latin typeface="Rockwell Extra Bold" panose="02060903040505020403" pitchFamily="18" charset="0"/>
              </a:rPr>
              <a:t>Haidi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04740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715156" y="1270045"/>
            <a:ext cx="3283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Take back my life song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44505" y="1955036"/>
            <a:ext cx="3728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Prove </a:t>
            </a:r>
            <a:r>
              <a:rPr lang="en-US" altLang="zh-CN" sz="2000" b="1" dirty="0" err="1">
                <a:latin typeface="Lucida Calligraphy" panose="03010101010101010101" pitchFamily="66" charset="0"/>
              </a:rPr>
              <a:t>i'm</a:t>
            </a:r>
            <a:r>
              <a:rPr lang="en-US" altLang="zh-CN" sz="2000" b="1" dirty="0">
                <a:latin typeface="Lucida Calligraphy" panose="03010101010101010101" pitchFamily="66" charset="0"/>
              </a:rPr>
              <a:t> alright song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99132" y="2715628"/>
            <a:ext cx="3397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My powers turned on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0494" y="3476496"/>
            <a:ext cx="4750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Starting right now </a:t>
            </a:r>
            <a:r>
              <a:rPr lang="en-US" altLang="zh-CN" sz="2000" b="1" dirty="0" err="1">
                <a:latin typeface="Lucida Calligraphy" panose="03010101010101010101" pitchFamily="66" charset="0"/>
              </a:rPr>
              <a:t>i'll</a:t>
            </a:r>
            <a:r>
              <a:rPr lang="en-US" altLang="zh-CN" sz="2000" b="1" dirty="0">
                <a:latin typeface="Lucida Calligraphy" panose="03010101010101010101" pitchFamily="66" charset="0"/>
              </a:rPr>
              <a:t> be strong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pic>
        <p:nvPicPr>
          <p:cNvPr id="9218" name="Picture 2" descr="E:\study\大三\刘晓斌——课件制作期末作业\华春莹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8" y="1047661"/>
            <a:ext cx="3904849" cy="263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study\大三\刘晓斌——课件制作期末作业\华春莹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7" y="815345"/>
            <a:ext cx="3278529" cy="342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study\大三\刘晓斌——课件制作期末作业\华春莹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6" y="1433205"/>
            <a:ext cx="3908751" cy="296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5147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Hua </a:t>
            </a:r>
            <a:r>
              <a:rPr lang="en-US" altLang="zh-CN" dirty="0" err="1" smtClean="0">
                <a:latin typeface="Rockwell Extra Bold" panose="02060903040505020403" pitchFamily="18" charset="0"/>
              </a:rPr>
              <a:t>Chunying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61830" y="615290"/>
            <a:ext cx="2989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Lucida Calligraphy" panose="03010101010101010101" pitchFamily="66" charset="0"/>
              </a:rPr>
              <a:t>This is my fight song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49030"/>
      </p:ext>
    </p:extLst>
  </p:cSld>
  <p:clrMapOvr>
    <a:masterClrMapping/>
  </p:clrMapOvr>
  <p:transition spd="med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148064" y="1419622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I'll play my fight 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song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71715" y="2427734"/>
            <a:ext cx="3307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And </a:t>
            </a:r>
            <a:r>
              <a:rPr lang="en-US" altLang="zh-CN" sz="2000" b="1" dirty="0" err="1">
                <a:latin typeface="Lucida Calligraphy" panose="03010101010101010101" pitchFamily="66" charset="0"/>
              </a:rPr>
              <a:t>i</a:t>
            </a:r>
            <a:r>
              <a:rPr lang="en-US" altLang="zh-CN" sz="2000" b="1" dirty="0">
                <a:latin typeface="Lucida Calligraphy" panose="03010101010101010101" pitchFamily="66" charset="0"/>
              </a:rPr>
              <a:t> don't really care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47191" y="3292991"/>
            <a:ext cx="34852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latin typeface="Lucida Calligraphy" panose="03010101010101010101" pitchFamily="66" charset="0"/>
              </a:rPr>
              <a:t>If nobody else believes</a:t>
            </a:r>
            <a:endParaRPr lang="zh-CN" altLang="zh-CN" sz="2200" b="1" dirty="0">
              <a:latin typeface="Lucida Calligraphy" panose="03010101010101010101" pitchFamily="66" charset="0"/>
            </a:endParaRPr>
          </a:p>
        </p:txBody>
      </p:sp>
      <p:pic>
        <p:nvPicPr>
          <p:cNvPr id="10242" name="Picture 2" descr="E:\study\大三\刘晓斌——课件制作期末作业\杨澜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1" y="395814"/>
            <a:ext cx="3219450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study\大三\刘晓斌——课件制作期末作业\杨澜\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"/>
          <a:stretch/>
        </p:blipFill>
        <p:spPr bwMode="auto">
          <a:xfrm>
            <a:off x="308720" y="1077508"/>
            <a:ext cx="4292162" cy="2666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study\大三\刘晓斌——课件制作期末作业\杨澜\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7534"/>
            <a:ext cx="2935874" cy="4266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82308" y="-2053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Yang Lan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6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627784" y="4637991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Lucida Calligraphy" panose="03010101010101010101" pitchFamily="66" charset="0"/>
              </a:rPr>
              <a:t>Cause </a:t>
            </a:r>
            <a:r>
              <a:rPr lang="en-US" altLang="zh-CN" sz="2400" b="1" dirty="0" smtClean="0">
                <a:latin typeface="Lucida Calligraphy" panose="03010101010101010101" pitchFamily="66" charset="0"/>
              </a:rPr>
              <a:t>I’ </a:t>
            </a:r>
            <a:r>
              <a:rPr lang="en-US" altLang="zh-CN" sz="2400" b="1" dirty="0" err="1">
                <a:latin typeface="Lucida Calligraphy" panose="03010101010101010101" pitchFamily="66" charset="0"/>
              </a:rPr>
              <a:t>ve</a:t>
            </a:r>
            <a:r>
              <a:rPr lang="en-US" altLang="zh-CN" sz="2400" b="1" dirty="0">
                <a:latin typeface="Lucida Calligraphy" panose="03010101010101010101" pitchFamily="66" charset="0"/>
              </a:rPr>
              <a:t> still got</a:t>
            </a:r>
          </a:p>
        </p:txBody>
      </p:sp>
      <p:sp>
        <p:nvSpPr>
          <p:cNvPr id="6" name="矩形 5"/>
          <p:cNvSpPr/>
          <p:nvPr/>
        </p:nvSpPr>
        <p:spPr>
          <a:xfrm>
            <a:off x="2493580" y="4633384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Lucida Calligraphy" panose="03010101010101010101" pitchFamily="66" charset="0"/>
              </a:rPr>
              <a:t>A lot of fight left in me</a:t>
            </a:r>
            <a:endParaRPr lang="zh-CN" altLang="en-US" sz="2400" b="1" dirty="0">
              <a:latin typeface="Lucida Calligraphy" panose="03010101010101010101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7664" y="4574639"/>
            <a:ext cx="6878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Lucida Calligraphy" panose="03010101010101010101" pitchFamily="66" charset="0"/>
              </a:rPr>
              <a:t>Now I 've still got a lot of fight left in me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pic>
        <p:nvPicPr>
          <p:cNvPr id="11267" name="Picture 3" descr="E:\study\大三\刘晓斌——课件制作期末作业\Song qingling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99" y="411510"/>
            <a:ext cx="5416710" cy="41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study\大三\刘晓斌——课件制作期末作业\zhang haidi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47" y="521988"/>
            <a:ext cx="5839296" cy="38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study\大三\刘晓斌——课件制作期末作业\华春莹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5" y="411510"/>
            <a:ext cx="61214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78212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 build="p"/>
      <p:bldP spid="6" grpId="1" build="p"/>
      <p:bldP spid="7" grpId="0" build="p"/>
      <p:bldP spid="7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study\大三\刘晓斌——课件制作期末作业\Elizabeth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1198"/>
            <a:ext cx="1656184" cy="182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3" descr="E:\study\大三\刘晓斌——课件制作期末作业\Jane Goodall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98458"/>
            <a:ext cx="1583235" cy="1855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study\大三\刘晓斌——课件制作期末作业\Joan of ARC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1076"/>
            <a:ext cx="1498452" cy="1903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5" descr="E:\study\大三\刘晓斌——课件制作期末作业\Jody Williams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89" y="1040991"/>
            <a:ext cx="1464642" cy="185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study\大三\刘晓斌——课件制作期末作业\Lin Qiaozhi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30" y="1040991"/>
            <a:ext cx="1749866" cy="1749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7" descr="E:\study\大三\刘晓斌——课件制作期末作业\margaret thatcher\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558" y="504670"/>
            <a:ext cx="1344686" cy="180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8" descr="E:\study\大三\刘晓斌——课件制作期末作业\Maria Skłodowska Curie\Img27056073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63" y="1103989"/>
            <a:ext cx="1276116" cy="1939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矩形 8"/>
          <p:cNvSpPr/>
          <p:nvPr/>
        </p:nvSpPr>
        <p:spPr>
          <a:xfrm>
            <a:off x="2155526" y="4053167"/>
            <a:ext cx="5123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Lucida Calligraphy" panose="03010101010101010101" pitchFamily="66" charset="0"/>
              </a:rPr>
              <a:t>Like a small boat on the ocean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98223" y="4022856"/>
            <a:ext cx="5210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Lucida Calligraphy" panose="03010101010101010101" pitchFamily="66" charset="0"/>
              </a:rPr>
              <a:t>Sending big waves into motion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5776" y="3989664"/>
            <a:ext cx="3943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Lucida Calligraphy" panose="03010101010101010101" pitchFamily="66" charset="0"/>
              </a:rPr>
              <a:t>Like how a single word</a:t>
            </a:r>
            <a:endParaRPr lang="zh-CN" altLang="zh-CN" sz="2400" b="1" dirty="0">
              <a:latin typeface="Lucida Calligraphy" panose="03010101010101010101" pitchFamily="66" charset="0"/>
            </a:endParaRPr>
          </a:p>
        </p:txBody>
      </p:sp>
      <p:pic>
        <p:nvPicPr>
          <p:cNvPr id="12" name="Picture 2" descr="E:\study\大三\刘晓斌——课件制作期末作业\zhang haidi\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58" y="928517"/>
            <a:ext cx="1651904" cy="229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3" descr="E:\study\大三\刘晓斌——课件制作期末作业\华春莹\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24" y="1040991"/>
            <a:ext cx="1712779" cy="2226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4" descr="E:\study\大三\刘晓斌——课件制作期末作业\杨澜\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33" y="961689"/>
            <a:ext cx="1589151" cy="2385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69271010"/>
      </p:ext>
    </p:extLst>
  </p:cSld>
  <p:clrMapOvr>
    <a:masterClrMapping/>
  </p:clrMapOvr>
  <p:transition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  <p:bldP spid="10" grpId="0" build="p"/>
      <p:bldP spid="10" grpId="1" build="p"/>
      <p:bldP spid="11" grpId="0" build="p"/>
      <p:bldP spid="11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483768" y="1419622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smtClean="0">
                <a:latin typeface="Lucida Calligraphy" panose="03010101010101010101" pitchFamily="66" charset="0"/>
              </a:rPr>
              <a:t>THE   END</a:t>
            </a:r>
            <a:endParaRPr lang="zh-CN" altLang="zh-CN" sz="48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23728" y="2991439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smtClean="0">
                <a:latin typeface="Lucida Calligraphy" panose="03010101010101010101" pitchFamily="66" charset="0"/>
              </a:rPr>
              <a:t>THANK YOU!</a:t>
            </a:r>
            <a:endParaRPr lang="zh-CN" altLang="zh-CN" sz="48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39439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-36512" y="860683"/>
            <a:ext cx="15683132" cy="1817906"/>
            <a:chOff x="11047" y="903376"/>
            <a:chExt cx="15683132" cy="181790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106" y="1098647"/>
              <a:ext cx="2439915" cy="14273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" y="1035076"/>
              <a:ext cx="2588022" cy="145576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839" y="1098647"/>
              <a:ext cx="2548995" cy="141656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416" y="1087851"/>
              <a:ext cx="2429935" cy="142736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072" y="1098647"/>
              <a:ext cx="2377616" cy="141657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0952" y="1098647"/>
              <a:ext cx="2200898" cy="141657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90" y="903376"/>
              <a:ext cx="15668189" cy="1817906"/>
            </a:xfrm>
            <a:prstGeom prst="rect">
              <a:avLst/>
            </a:prstGeom>
          </p:spPr>
        </p:pic>
      </p:grpSp>
      <p:sp>
        <p:nvSpPr>
          <p:cNvPr id="18" name="椭圆 17"/>
          <p:cNvSpPr/>
          <p:nvPr/>
        </p:nvSpPr>
        <p:spPr>
          <a:xfrm>
            <a:off x="-1507662" y="4727747"/>
            <a:ext cx="1216115" cy="1216109"/>
          </a:xfrm>
          <a:prstGeom prst="ellipse">
            <a:avLst/>
          </a:prstGeom>
          <a:blipFill dpi="0" rotWithShape="1">
            <a:blip r:embed="rId12" cstate="print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-899606" y="4596907"/>
            <a:ext cx="395115" cy="395115"/>
          </a:xfrm>
          <a:prstGeom prst="ellipse">
            <a:avLst/>
          </a:prstGeom>
          <a:blipFill dpi="0" rotWithShape="1">
            <a:blip r:embed="rId13" cstate="screen"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-1522621" y="4903304"/>
            <a:ext cx="521213" cy="521213"/>
          </a:xfrm>
          <a:prstGeom prst="ellipse">
            <a:avLst/>
          </a:prstGeom>
          <a:blipFill dpi="0" rotWithShape="1">
            <a:blip r:embed="rId14" cstate="screen">
              <a:alphaModFix amt="2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椭圆 20"/>
          <p:cNvSpPr/>
          <p:nvPr/>
        </p:nvSpPr>
        <p:spPr>
          <a:xfrm>
            <a:off x="-990266" y="5622931"/>
            <a:ext cx="343779" cy="343779"/>
          </a:xfrm>
          <a:prstGeom prst="ellipse">
            <a:avLst/>
          </a:prstGeom>
          <a:blipFill dpi="0" rotWithShape="1">
            <a:blip r:embed="rId15" cstate="screen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椭圆 21"/>
          <p:cNvSpPr/>
          <p:nvPr/>
        </p:nvSpPr>
        <p:spPr>
          <a:xfrm>
            <a:off x="-1101618" y="6867908"/>
            <a:ext cx="818355" cy="818355"/>
          </a:xfrm>
          <a:prstGeom prst="ellipse">
            <a:avLst/>
          </a:prstGeom>
          <a:blipFill dpi="0" rotWithShape="1">
            <a:blip r:embed="rId1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椭圆 22"/>
          <p:cNvSpPr/>
          <p:nvPr/>
        </p:nvSpPr>
        <p:spPr>
          <a:xfrm>
            <a:off x="4641908" y="7120427"/>
            <a:ext cx="343779" cy="343779"/>
          </a:xfrm>
          <a:prstGeom prst="ellipse">
            <a:avLst/>
          </a:prstGeom>
          <a:blipFill dpi="0" rotWithShape="1">
            <a:blip r:embed="rId15" cstate="screen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矩形 23"/>
          <p:cNvSpPr/>
          <p:nvPr/>
        </p:nvSpPr>
        <p:spPr>
          <a:xfrm>
            <a:off x="1403648" y="3036431"/>
            <a:ext cx="3344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Can make a heart open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15616" y="3539792"/>
            <a:ext cx="4376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I might only have one match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54599" y="4043848"/>
            <a:ext cx="4317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But </a:t>
            </a:r>
            <a:r>
              <a:rPr lang="en-US" altLang="zh-CN" sz="2000" b="1" dirty="0" err="1">
                <a:latin typeface="Lucida Calligraphy" panose="03010101010101010101" pitchFamily="66" charset="0"/>
              </a:rPr>
              <a:t>i</a:t>
            </a:r>
            <a:r>
              <a:rPr lang="en-US" altLang="zh-CN" sz="2000" b="1" dirty="0">
                <a:latin typeface="Lucida Calligraphy" panose="03010101010101010101" pitchFamily="66" charset="0"/>
              </a:rPr>
              <a:t> can make an explosion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01131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9.87654E-7 L -0.48993 0.00309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7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5 -0.00432 L 0.30868 -0.15401 C 0.37395 -0.1855 0.46857 -0.24506 0.56423 -0.31266 C 0.67482 -0.39383 0.7618 -0.46574 0.82031 -0.52438 L 1.10156 -0.80371 " pathEditMode="relative" rAng="-1329667" ptsTypes="FffFF">
                                      <p:cBhvr>
                                        <p:cTn id="8" dur="5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11" y="-356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7 -4.07407E-6 L 0.30139 -0.08518 C 0.36511 -0.10308 0.45782 -0.14228 0.55244 -0.18796 C 0.66181 -0.24475 0.7481 -0.29722 0.80643 -0.34259 L 1.08855 -0.55493 " pathEditMode="relative" rAng="-956701" ptsTypes="FffFF">
                                      <p:cBhvr>
                                        <p:cTn id="1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39" y="-234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0018 -0.00031 L 0.24791 -0.16872 C 0.30052 -0.2045 0.37639 -0.2665 0.45295 -0.33374 C 0.54166 -0.41486 0.61076 -0.48334 0.65781 -0.53824 L 0.88229 -0.79549 " pathEditMode="relative" rAng="-1611417" ptsTypes="FffFF">
                                      <p:cBhvr>
                                        <p:cTn id="12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5" y="-367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156E-7 L 0.24861 -0.20204 C 0.30156 -0.24553 0.37812 -0.31709 0.45468 -0.39328 C 0.54392 -0.48365 0.61371 -0.56015 0.66111 -0.61906 L 0.8875 -0.89729 " pathEditMode="relative" rAng="-1776053" ptsTypes="FffFF">
                                      <p:cBhvr>
                                        <p:cTn id="14" dur="8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74" y="-423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5.55556E-7 4.81481E-6 L 0.29688 -0.25309 C 0.36042 -0.3071 0.45313 -0.39105 0.54757 -0.47747 C 0.65747 -0.58056 0.74462 -0.6642 0.80469 -0.72562 L 1.09306 -1.01729 " pathEditMode="relative" rAng="-1654693" ptsTypes="FffFF">
                                      <p:cBhvr>
                                        <p:cTn id="1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17" y="-495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24 L 0.2474 -0.20086 C 0.30018 -0.24406 0.37656 -0.31564 0.4533 -0.39216 C 0.54236 -0.48226 0.61233 -0.55847 0.65972 -0.6174 L 0.88594 -0.89571 " pathEditMode="relative" rAng="-1776053" ptsTypes="FffFF">
                                      <p:cBhvr>
                                        <p:cTn id="18" dur="8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56" y="-423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5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build="p"/>
      <p:bldP spid="25" grpId="0" build="p"/>
      <p:bldP spid="2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6" y="3306990"/>
            <a:ext cx="4814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And all those things I didn’t say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1452" y="3795716"/>
            <a:ext cx="4826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Wrecking balls inside my brain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428" flipH="1">
            <a:off x="1183867" y="490083"/>
            <a:ext cx="3269298" cy="1835787"/>
          </a:xfrm>
          <a:prstGeom prst="rect">
            <a:avLst/>
          </a:prstGeom>
          <a:ln w="5715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照片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79">
            <a:off x="6400180" y="357227"/>
            <a:ext cx="1943997" cy="2173495"/>
          </a:xfrm>
          <a:prstGeom prst="rect">
            <a:avLst/>
          </a:prstGeom>
          <a:ln w="381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照片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431">
            <a:off x="3821550" y="1194841"/>
            <a:ext cx="2587200" cy="1762401"/>
          </a:xfrm>
          <a:prstGeom prst="rect">
            <a:avLst/>
          </a:prstGeom>
          <a:ln w="381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1383052" y="4299942"/>
            <a:ext cx="4475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Lucida Calligraphy" panose="03010101010101010101" pitchFamily="66" charset="0"/>
              </a:rPr>
              <a:t>I will scream them loud tonight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0212" y="7498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Jane Goodall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47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4000">
        <p14:prism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311">
            <a:off x="5397991" y="1138308"/>
            <a:ext cx="2430665" cy="140576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直接连接符 10"/>
          <p:cNvCxnSpPr>
            <a:stCxn id="17" idx="4"/>
          </p:cNvCxnSpPr>
          <p:nvPr/>
        </p:nvCxnSpPr>
        <p:spPr>
          <a:xfrm>
            <a:off x="7272338" y="1009650"/>
            <a:ext cx="4762" cy="414337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039">
            <a:off x="5719786" y="3189670"/>
            <a:ext cx="2472063" cy="1648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0" y="647700"/>
            <a:ext cx="590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172325" y="809625"/>
            <a:ext cx="200025" cy="200025"/>
          </a:xfrm>
          <a:prstGeom prst="ellipse">
            <a:avLst/>
          </a:prstGeom>
          <a:solidFill>
            <a:srgbClr val="FFC000"/>
          </a:solidFill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051">
            <a:off x="5167910" y="795294"/>
            <a:ext cx="3285636" cy="202785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736979" y="1407125"/>
            <a:ext cx="37914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latin typeface="Lucida Calligraphy" panose="03010101010101010101" pitchFamily="66" charset="0"/>
              </a:rPr>
              <a:t>Can you hear my voice?</a:t>
            </a:r>
            <a:endParaRPr lang="zh-CN" altLang="en-US" sz="2200" b="1" dirty="0">
              <a:latin typeface="Lucida Calligraphy" panose="03010101010101010101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7544" y="2320813"/>
            <a:ext cx="49712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2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200" b="1" dirty="0" smtClean="0">
                <a:latin typeface="Lucida Calligraphy" panose="03010101010101010101" pitchFamily="66" charset="0"/>
              </a:rPr>
              <a:t>This time this is my fight song</a:t>
            </a:r>
            <a:endParaRPr lang="zh-CN" altLang="zh-CN" sz="2200" b="1" dirty="0">
              <a:latin typeface="Lucida Calligraphy" panose="03010101010101010101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1632" y="3289551"/>
            <a:ext cx="35990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latin typeface="Lucida Calligraphy" panose="03010101010101010101" pitchFamily="66" charset="0"/>
              </a:rPr>
              <a:t>Tack back my life song</a:t>
            </a:r>
            <a:endParaRPr lang="zh-CN" altLang="zh-CN" sz="2200" b="1" dirty="0">
              <a:latin typeface="Lucida Calligraphy" panose="03010101010101010101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039">
            <a:off x="5310747" y="3407113"/>
            <a:ext cx="2546069" cy="127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816299" y="11418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Jane Goodall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18823"/>
      </p:ext>
    </p:extLst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45679E-6 L -0.00104 0.3129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26042 -2.59259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617 L 0.11857 0.00185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7968" y="-2002532"/>
            <a:ext cx="514806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5" y="475376"/>
            <a:ext cx="3344120" cy="1880350"/>
          </a:xfrm>
          <a:prstGeom prst="round2DiagRect">
            <a:avLst>
              <a:gd name="adj1" fmla="val 1133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7" y="2821938"/>
            <a:ext cx="3242648" cy="1821487"/>
          </a:xfrm>
          <a:prstGeom prst="round2DiagRect">
            <a:avLst>
              <a:gd name="adj1" fmla="val 1401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346034" y="1433223"/>
            <a:ext cx="383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　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Prove I’m alright song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01564" y="2353476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Lucida Calligraphy" panose="03010101010101010101" pitchFamily="66" charset="0"/>
              </a:rPr>
              <a:t>My power turned on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68918" y="3297599"/>
            <a:ext cx="4860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Lucida Calligraphy" panose="03010101010101010101" pitchFamily="66" charset="0"/>
              </a:rPr>
              <a:t>Starting right now I’ll  be strong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441" y="6744"/>
            <a:ext cx="287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Margaret  Thatcher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48659"/>
      </p:ext>
    </p:extLst>
  </p:cSld>
  <p:clrMapOvr>
    <a:masterClrMapping/>
  </p:clrMapOvr>
  <p:transition advClick="0" advTm="4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6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6" grpId="0"/>
          <p:bldP spid="6" grpId="1"/>
          <p:bldP spid="7" grpId="0"/>
          <p:bldP spid="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6" grpId="0"/>
          <p:bldP spid="6" grpId="1"/>
          <p:bldP spid="7" grpId="0"/>
          <p:bldP spid="7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680" y="-2062730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study\大三\刘晓斌——课件制作期末作业\Jody Williams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2205"/>
            <a:ext cx="4032448" cy="3154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矩形 1"/>
          <p:cNvSpPr/>
          <p:nvPr/>
        </p:nvSpPr>
        <p:spPr>
          <a:xfrm>
            <a:off x="5335488" y="1374670"/>
            <a:ext cx="3182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Lucida Calligraphy" panose="03010101010101010101" pitchFamily="66" charset="0"/>
              </a:rPr>
              <a:t>I'll play my fight song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44730" y="2260136"/>
            <a:ext cx="3563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And </a:t>
            </a:r>
            <a:r>
              <a:rPr lang="en-US" altLang="zh-CN" sz="2000" b="1" dirty="0" err="1">
                <a:latin typeface="Lucida Calligraphy" panose="03010101010101010101" pitchFamily="66" charset="0"/>
              </a:rPr>
              <a:t>i</a:t>
            </a:r>
            <a:r>
              <a:rPr lang="en-US" altLang="zh-CN" sz="2000" b="1" dirty="0">
                <a:latin typeface="Lucida Calligraphy" panose="03010101010101010101" pitchFamily="66" charset="0"/>
              </a:rPr>
              <a:t> don't really care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47946" y="3292430"/>
            <a:ext cx="3695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zh-CN" altLang="en-US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If nobody else believes</a:t>
            </a:r>
            <a:endParaRPr lang="zh-CN" altLang="en-US" sz="2000" b="1" dirty="0">
              <a:latin typeface="Lucida Calligraphy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0902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Jody  Williams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27120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0798" y="-2042192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88024" y="174610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Cause 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I’ve </a:t>
            </a:r>
            <a:r>
              <a:rPr lang="en-US" altLang="zh-CN" sz="2000" b="1" dirty="0">
                <a:latin typeface="Lucida Calligraphy" panose="03010101010101010101" pitchFamily="66" charset="0"/>
              </a:rPr>
              <a:t>still got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1048" y="3033616"/>
            <a:ext cx="3836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zh-CN" altLang="en-US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A lot of fight left in me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pic>
        <p:nvPicPr>
          <p:cNvPr id="1026" name="Picture 2" descr="E:\study\大三\刘晓斌——课件制作期末作业\Jody Williams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7" y="1203598"/>
            <a:ext cx="3063763" cy="3063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E:\study\大三\刘晓斌——课件制作期末作业\Jody Williams\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13768" r="8012" b="17915"/>
          <a:stretch/>
        </p:blipFill>
        <p:spPr bwMode="auto">
          <a:xfrm>
            <a:off x="179512" y="1824548"/>
            <a:ext cx="3308196" cy="198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 rot="21404849">
            <a:off x="440133" y="49849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Jody  Williams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20066"/>
      </p:ext>
    </p:extLst>
  </p:cSld>
  <p:clrMapOvr>
    <a:masterClrMapping/>
  </p:clrMapOvr>
  <p:transition spd="med" advClick="0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study\大三\刘晓斌-课件制作\图片\gackground\b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98357" y="-2082367"/>
            <a:ext cx="5239963" cy="93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612233" y="1429509"/>
            <a:ext cx="5320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Losing friends and 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I’m </a:t>
            </a:r>
            <a:r>
              <a:rPr lang="en-US" altLang="zh-CN" sz="2000" b="1" dirty="0">
                <a:latin typeface="Lucida Calligraphy" panose="03010101010101010101" pitchFamily="66" charset="0"/>
              </a:rPr>
              <a:t>chasing sleep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2233" y="2416264"/>
            <a:ext cx="4878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Lucida Calligraphy" panose="03010101010101010101" pitchFamily="66" charset="0"/>
              </a:rPr>
              <a:t>　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Everybody's worried about me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19872" y="3431537"/>
            <a:ext cx="5513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Lucida Calligraphy" panose="03010101010101010101" pitchFamily="66" charset="0"/>
              </a:rPr>
              <a:t>　</a:t>
            </a:r>
            <a:r>
              <a:rPr lang="zh-CN" altLang="en-US" sz="2000" b="1" dirty="0">
                <a:latin typeface="Lucida Calligraphy" panose="03010101010101010101" pitchFamily="66" charset="0"/>
              </a:rPr>
              <a:t>　</a:t>
            </a:r>
            <a:r>
              <a:rPr lang="en-US" altLang="zh-CN" sz="2000" b="1" dirty="0">
                <a:latin typeface="Lucida Calligraphy" panose="03010101010101010101" pitchFamily="66" charset="0"/>
              </a:rPr>
              <a:t>In too deep they say </a:t>
            </a:r>
            <a:r>
              <a:rPr lang="en-US" altLang="zh-CN" sz="2000" b="1" dirty="0" smtClean="0">
                <a:latin typeface="Lucida Calligraphy" panose="03010101010101010101" pitchFamily="66" charset="0"/>
              </a:rPr>
              <a:t>I’m </a:t>
            </a:r>
            <a:r>
              <a:rPr lang="en-US" altLang="zh-CN" sz="2000" b="1" dirty="0">
                <a:latin typeface="Lucida Calligraphy" panose="03010101010101010101" pitchFamily="66" charset="0"/>
              </a:rPr>
              <a:t>in too deep</a:t>
            </a:r>
            <a:endParaRPr lang="zh-CN" altLang="zh-CN" sz="2000" b="1" dirty="0">
              <a:latin typeface="Lucida Calligraphy" panose="030101010101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436" y="1707654"/>
            <a:ext cx="3379861" cy="2245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694" y="1707654"/>
            <a:ext cx="3658721" cy="2712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 rot="21404849">
            <a:off x="440133" y="49849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Rockwell Extra Bold" panose="02060903040505020403" pitchFamily="18" charset="0"/>
              </a:rPr>
              <a:t>Jody  Williams</a:t>
            </a:r>
            <a:endParaRPr lang="zh-CN" altLang="en-US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79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4000">
        <p14:flip dir="r"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7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273</Words>
  <Application>Microsoft Office PowerPoint</Application>
  <PresentationFormat>全屏显示(16:9)</PresentationFormat>
  <Paragraphs>102</Paragraphs>
  <Slides>20</Slides>
  <Notes>20</Notes>
  <HiddenSlides>0</HiddenSlides>
  <MMClips>1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23" baseType="lpstr">
      <vt:lpstr>Office 主题​​</vt:lpstr>
      <vt:lpstr>1_Office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fxr</dc:creator>
  <cp:lastModifiedBy>fxr</cp:lastModifiedBy>
  <cp:revision>56</cp:revision>
  <dcterms:created xsi:type="dcterms:W3CDTF">2018-07-14T08:13:52Z</dcterms:created>
  <dcterms:modified xsi:type="dcterms:W3CDTF">2018-07-15T05:03:01Z</dcterms:modified>
</cp:coreProperties>
</file>