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67" r:id="rId4"/>
    <p:sldId id="268" r:id="rId5"/>
    <p:sldId id="261" r:id="rId6"/>
    <p:sldId id="279" r:id="rId7"/>
    <p:sldId id="266" r:id="rId8"/>
    <p:sldId id="265" r:id="rId9"/>
    <p:sldId id="280" r:id="rId10"/>
    <p:sldId id="263" r:id="rId11"/>
    <p:sldId id="269" r:id="rId12"/>
    <p:sldId id="271" r:id="rId13"/>
    <p:sldId id="281" r:id="rId14"/>
    <p:sldId id="272" r:id="rId15"/>
    <p:sldId id="258" r:id="rId16"/>
    <p:sldId id="284" r:id="rId17"/>
    <p:sldId id="282" r:id="rId18"/>
  </p:sldIdLst>
  <p:sldSz cx="9144000" cy="5143500" type="screen16x9"/>
  <p:notesSz cx="6858000" cy="9144000"/>
  <p:embeddedFontLst>
    <p:embeddedFont>
      <p:font typeface="MS UI Gothic" pitchFamily="34" charset="-128"/>
      <p:regular r:id="rId20"/>
    </p:embeddedFont>
    <p:embeddedFont>
      <p:font typeface="Segoe UI Semibold" pitchFamily="34" charset="0"/>
      <p:bold r:id="rId21"/>
      <p:boldItalic r:id="rId22"/>
    </p:embeddedFont>
    <p:embeddedFont>
      <p:font typeface="Segoe UI Black" pitchFamily="34" charset="0"/>
      <p:bold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Impact" pitchFamily="34" charset="0"/>
      <p:regular r:id="rId29"/>
    </p:embeddedFont>
    <p:embeddedFont>
      <p:font typeface="微软雅黑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200"/>
    <a:srgbClr val="99663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8034B-A661-4C88-912F-6468B78EEDEF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F4855-33F5-451D-9478-DD80449850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95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F4855-33F5-451D-9478-DD80449850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05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7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35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39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5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2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4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59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6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5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9F2D-C8DD-4229-A990-E0D57866735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DD2A-4EE2-42ED-9C9F-BA04F29363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p3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12.jpe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46" b="28670"/>
          <a:stretch/>
        </p:blipFill>
        <p:spPr>
          <a:xfrm>
            <a:off x="0" y="0"/>
            <a:ext cx="9144000" cy="29464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A_矩形 17"/>
          <p:cNvSpPr/>
          <p:nvPr>
            <p:custDataLst>
              <p:tags r:id="rId1"/>
            </p:custDataLst>
          </p:nvPr>
        </p:nvSpPr>
        <p:spPr>
          <a:xfrm>
            <a:off x="0" y="2611890"/>
            <a:ext cx="9144000" cy="2531609"/>
          </a:xfrm>
          <a:prstGeom prst="rect">
            <a:avLst/>
          </a:prstGeom>
          <a:solidFill>
            <a:srgbClr val="41363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PA_矩形 34"/>
          <p:cNvSpPr/>
          <p:nvPr>
            <p:custDataLst>
              <p:tags r:id="rId2"/>
            </p:custDataLst>
          </p:nvPr>
        </p:nvSpPr>
        <p:spPr>
          <a:xfrm>
            <a:off x="1331640" y="1081060"/>
            <a:ext cx="7067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 smtClean="0">
                <a:solidFill>
                  <a:srgbClr val="3D3330"/>
                </a:solidFill>
                <a:latin typeface="Impact" pitchFamily="34" charset="0"/>
                <a:ea typeface="Segoe UI Black" pitchFamily="34" charset="0"/>
                <a:cs typeface="Segoe UI Black" pitchFamily="34" charset="0"/>
              </a:rPr>
              <a:t>Anthony Hamilton - Freedom</a:t>
            </a:r>
            <a:endParaRPr lang="zh-CN" altLang="en-US" sz="4000" spc="300" dirty="0">
              <a:solidFill>
                <a:srgbClr val="3D3330"/>
              </a:solidFill>
              <a:latin typeface="Impact" pitchFamily="34" charset="0"/>
              <a:ea typeface="MS UI Gothic" panose="020B0600070205080204" pitchFamily="34" charset="-128"/>
              <a:cs typeface="Segoe UI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47" y="3003798"/>
            <a:ext cx="368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人教版高中英语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M4U1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Women 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achievement</a:t>
            </a:r>
            <a:endParaRPr lang="en-US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47" y="3955906"/>
            <a:ext cx="4277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作者：李沛忻 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单位：华南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师范大学外文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学院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3612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7" y="1214331"/>
            <a:ext cx="422775" cy="422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3" b="94845" l="10000" r="90000">
                        <a14:foregroundMark x1="45155" y1="44639" x2="45155" y2="44639"/>
                        <a14:foregroundMark x1="57629" y1="23299" x2="57629" y2="23299"/>
                        <a14:foregroundMark x1="45155" y1="11443" x2="45155" y2="11443"/>
                        <a14:foregroundMark x1="66701" y1="32577" x2="66701" y2="32577"/>
                        <a14:foregroundMark x1="79588" y1="45670" x2="79588" y2="4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09" y="2946401"/>
            <a:ext cx="1728192" cy="1728192"/>
          </a:xfrm>
          <a:prstGeom prst="rect">
            <a:avLst/>
          </a:prstGeom>
        </p:spPr>
      </p:pic>
      <p:pic>
        <p:nvPicPr>
          <p:cNvPr id="3" name="Freedom-Anthony Hamilt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2205" y="139123"/>
            <a:ext cx="609600" cy="6096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213770" y="3554710"/>
            <a:ext cx="401850" cy="401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-213770" y="4698454"/>
            <a:ext cx="401850" cy="401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-213770" y="1267222"/>
            <a:ext cx="401850" cy="401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-213770" y="123478"/>
            <a:ext cx="401850" cy="401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-213770" y="2410966"/>
            <a:ext cx="401850" cy="401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斜纹 20"/>
          <p:cNvSpPr/>
          <p:nvPr/>
        </p:nvSpPr>
        <p:spPr>
          <a:xfrm flipH="1">
            <a:off x="8100392" y="2144"/>
            <a:ext cx="1080120" cy="1080120"/>
          </a:xfrm>
          <a:prstGeom prst="diagStripe">
            <a:avLst/>
          </a:prstGeom>
          <a:solidFill>
            <a:srgbClr val="3612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26" y="-20538"/>
            <a:ext cx="7081548" cy="5164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29000" y="555525"/>
            <a:ext cx="5112297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Well I'm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565" y="2118796"/>
            <a:ext cx="4169732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I'm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540" y="3682067"/>
            <a:ext cx="7043916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it, may take everything I have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3194" y="1599642"/>
            <a:ext cx="576064" cy="1944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3194" y="0"/>
            <a:ext cx="576064" cy="7510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5576" y="4351412"/>
            <a:ext cx="563682" cy="7920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900648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182" y="1106409"/>
            <a:ext cx="4932504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Oh not giving up; </a:t>
            </a:r>
          </a:p>
          <a:p>
            <a:r>
              <a:rPr lang="en-US" altLang="zh-CN" dirty="0"/>
              <a:t>there's always been hard (so hard)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780" y="2571750"/>
            <a:ext cx="5011308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But if I do the things the easy way </a:t>
            </a:r>
          </a:p>
          <a:p>
            <a:r>
              <a:rPr lang="en-US" altLang="zh-CN" dirty="0"/>
              <a:t>I won't get far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>
            <a:off x="0" y="4155926"/>
            <a:ext cx="1576950" cy="999475"/>
          </a:xfrm>
          <a:prstGeom prst="rtTriangle">
            <a:avLst/>
          </a:prstGeom>
        </p:spPr>
      </p:pic>
      <p:sp>
        <p:nvSpPr>
          <p:cNvPr id="18" name="等腰三角形 17"/>
          <p:cNvSpPr/>
          <p:nvPr/>
        </p:nvSpPr>
        <p:spPr>
          <a:xfrm rot="1919725" flipH="1">
            <a:off x="-17949" y="4252038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436096" y="123478"/>
            <a:ext cx="3078191" cy="4636281"/>
            <a:chOff x="5436096" y="123478"/>
            <a:chExt cx="3078191" cy="463628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7392"/>
            <a:stretch/>
          </p:blipFill>
          <p:spPr>
            <a:xfrm>
              <a:off x="5796136" y="267494"/>
              <a:ext cx="2718151" cy="44922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23478"/>
              <a:ext cx="450201" cy="525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914614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419" y="987574"/>
            <a:ext cx="4140877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 Mm, life hasn't been </a:t>
            </a:r>
          </a:p>
          <a:p>
            <a:r>
              <a:rPr lang="en-US" altLang="zh-CN" dirty="0"/>
              <a:t>very kind to me </a:t>
            </a:r>
            <a:r>
              <a:rPr lang="en-US" altLang="zh-CN" dirty="0" smtClean="0"/>
              <a:t>lately</a:t>
            </a:r>
            <a:r>
              <a:rPr lang="en-US" altLang="zh-CN" dirty="0"/>
              <a:t> (well)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620" y="2643758"/>
            <a:ext cx="5062476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 smtClean="0"/>
              <a:t>but </a:t>
            </a:r>
            <a:r>
              <a:rPr lang="en-US" altLang="zh-CN" dirty="0"/>
              <a:t>I suppose </a:t>
            </a:r>
          </a:p>
          <a:p>
            <a:r>
              <a:rPr lang="en-US" altLang="zh-CN" dirty="0"/>
              <a:t>it's a push for moving on (oh yeah)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>
            <a:off x="0" y="4155926"/>
            <a:ext cx="1576950" cy="999475"/>
          </a:xfrm>
          <a:prstGeom prst="rtTriangle">
            <a:avLst/>
          </a:prstGeom>
        </p:spPr>
      </p:pic>
      <p:sp>
        <p:nvSpPr>
          <p:cNvPr id="9" name="等腰三角形 8"/>
          <p:cNvSpPr/>
          <p:nvPr/>
        </p:nvSpPr>
        <p:spPr>
          <a:xfrm rot="1919725" flipH="1">
            <a:off x="-17949" y="4252038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220071" y="81895"/>
            <a:ext cx="3494041" cy="4819846"/>
            <a:chOff x="5220071" y="81895"/>
            <a:chExt cx="3494041" cy="48198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" r="14396" b="2201"/>
            <a:stretch/>
          </p:blipFill>
          <p:spPr>
            <a:xfrm>
              <a:off x="5724127" y="241759"/>
              <a:ext cx="2989985" cy="465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81895"/>
              <a:ext cx="504056" cy="58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8914614"/>
      </p:ext>
    </p:extLst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689" y="627534"/>
            <a:ext cx="4928913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In time the sun's </a:t>
            </a:r>
            <a:r>
              <a:rPr lang="en-US" altLang="zh-CN" dirty="0" err="1"/>
              <a:t>gonna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shine on me nicely(one day </a:t>
            </a:r>
            <a:r>
              <a:rPr lang="en-US" altLang="zh-CN" dirty="0" smtClean="0"/>
              <a:t>yeah)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8823" y="1887674"/>
            <a:ext cx="3530647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Shinning tells me </a:t>
            </a:r>
          </a:p>
          <a:p>
            <a:r>
              <a:rPr lang="en-US" altLang="zh-CN" dirty="0"/>
              <a:t>good things are coming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147814"/>
            <a:ext cx="4219233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And I </a:t>
            </a:r>
            <a:r>
              <a:rPr lang="en-US" altLang="zh-CN" dirty="0" err="1"/>
              <a:t>ain't</a:t>
            </a:r>
            <a:r>
              <a:rPr lang="en-US" altLang="zh-CN" dirty="0"/>
              <a:t> </a:t>
            </a:r>
            <a:r>
              <a:rPr lang="en-US" altLang="zh-CN" dirty="0" err="1"/>
              <a:t>gonna</a:t>
            </a:r>
            <a:r>
              <a:rPr lang="en-US" altLang="zh-CN" dirty="0"/>
              <a:t> not believe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 flipH="1">
            <a:off x="7567050" y="4144025"/>
            <a:ext cx="1576950" cy="999475"/>
          </a:xfrm>
          <a:prstGeom prst="rtTriangle">
            <a:avLst/>
          </a:prstGeom>
        </p:spPr>
      </p:pic>
      <p:sp>
        <p:nvSpPr>
          <p:cNvPr id="9" name="等腰三角形 8"/>
          <p:cNvSpPr/>
          <p:nvPr/>
        </p:nvSpPr>
        <p:spPr>
          <a:xfrm rot="19651085">
            <a:off x="7300383" y="4260260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9463" y="-12086"/>
            <a:ext cx="3854428" cy="5176124"/>
            <a:chOff x="19463" y="-12086"/>
            <a:chExt cx="3854428" cy="517612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-12086"/>
              <a:ext cx="3478355" cy="51761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" y="62558"/>
              <a:ext cx="504056" cy="58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214210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>
          <a:xfrm>
            <a:off x="670401" y="250700"/>
            <a:ext cx="7803199" cy="464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2220" y="1297698"/>
            <a:ext cx="4535216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 I am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7436" y="1298832"/>
            <a:ext cx="3526928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3054" y="2943403"/>
            <a:ext cx="6817892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it, cost me everything I have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392488"/>
            <a:ext cx="1362331" cy="7510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775176" y="5989"/>
            <a:ext cx="1368824" cy="7510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914614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4653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771550"/>
            <a:ext cx="5112297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Well I'm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5010" y="2339907"/>
            <a:ext cx="4169732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I'm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918" y="3908264"/>
            <a:ext cx="7043916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it, may take everything I have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斜纹 8"/>
          <p:cNvSpPr/>
          <p:nvPr/>
        </p:nvSpPr>
        <p:spPr>
          <a:xfrm>
            <a:off x="-6144" y="2144"/>
            <a:ext cx="1080120" cy="1080120"/>
          </a:xfrm>
          <a:prstGeom prst="diagStrip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斜纹 9"/>
          <p:cNvSpPr/>
          <p:nvPr/>
        </p:nvSpPr>
        <p:spPr>
          <a:xfrm flipH="1" flipV="1">
            <a:off x="8063880" y="4063380"/>
            <a:ext cx="1080120" cy="1080120"/>
          </a:xfrm>
          <a:prstGeom prst="diagStrip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58689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矩形 1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41363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609" y="2187030"/>
            <a:ext cx="2808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prstClr val="white"/>
                </a:solidFill>
                <a:latin typeface="Stencil Std" pitchFamily="82" charset="0"/>
                <a:ea typeface="微软雅黑" pitchFamily="34" charset="-122"/>
              </a:rPr>
              <a:t>The End</a:t>
            </a:r>
            <a:endParaRPr lang="en-US" altLang="zh-CN" sz="4400" dirty="0">
              <a:solidFill>
                <a:prstClr val="white"/>
              </a:solidFill>
              <a:latin typeface="Stencil Std" pitchFamily="82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6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04" y="1390517"/>
            <a:ext cx="5237193" cy="2362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13419" y="2187030"/>
            <a:ext cx="391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prstClr val="white"/>
                </a:solidFill>
                <a:latin typeface="Stencil Std" pitchFamily="82" charset="0"/>
                <a:ea typeface="微软雅黑" pitchFamily="34" charset="-122"/>
              </a:rPr>
              <a:t>Thank you!</a:t>
            </a:r>
            <a:endParaRPr lang="en-US" altLang="zh-CN" sz="4400" dirty="0">
              <a:solidFill>
                <a:prstClr val="white"/>
              </a:solidFill>
              <a:latin typeface="Stencil Std" pitchFamily="82" charset="0"/>
              <a:ea typeface="微软雅黑" pitchFamily="3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4421374"/>
            <a:ext cx="720588" cy="720588"/>
          </a:xfrm>
          <a:prstGeom prst="rtTriangle">
            <a:avLst/>
          </a:prstGeom>
          <a:solidFill>
            <a:srgbClr val="3612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 flipV="1">
            <a:off x="8440722" y="7792"/>
            <a:ext cx="720588" cy="720588"/>
          </a:xfrm>
          <a:prstGeom prst="rtTriangle">
            <a:avLst/>
          </a:prstGeom>
          <a:solidFill>
            <a:srgbClr val="3612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750344" y="-5277122"/>
            <a:ext cx="3543640" cy="3717019"/>
            <a:chOff x="2792376" y="194824"/>
            <a:chExt cx="3543640" cy="371701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7" t="52704" r="5045" b="2728"/>
            <a:stretch/>
          </p:blipFill>
          <p:spPr>
            <a:xfrm flipH="1" flipV="1">
              <a:off x="4716016" y="194824"/>
              <a:ext cx="1620000" cy="1080782"/>
            </a:xfrm>
            <a:prstGeom prst="rtTriangle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87" t="52704" r="5045" b="2728"/>
            <a:stretch/>
          </p:blipFill>
          <p:spPr>
            <a:xfrm>
              <a:off x="2792376" y="2859782"/>
              <a:ext cx="1576950" cy="1052061"/>
            </a:xfrm>
            <a:prstGeom prst="rtTriangle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846" y="227664"/>
              <a:ext cx="3466308" cy="364023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8" name="组合 27"/>
          <p:cNvGrpSpPr/>
          <p:nvPr/>
        </p:nvGrpSpPr>
        <p:grpSpPr>
          <a:xfrm>
            <a:off x="1506326" y="5155349"/>
            <a:ext cx="5968098" cy="1148335"/>
            <a:chOff x="1489693" y="3799679"/>
            <a:chExt cx="5968098" cy="1148335"/>
          </a:xfrm>
        </p:grpSpPr>
        <p:sp>
          <p:nvSpPr>
            <p:cNvPr id="5" name="TextBox 4"/>
            <p:cNvSpPr txBox="1"/>
            <p:nvPr/>
          </p:nvSpPr>
          <p:spPr>
            <a:xfrm>
              <a:off x="1686210" y="4117017"/>
              <a:ext cx="5771581" cy="83099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2">
                      <a:lumMod val="50000"/>
                    </a:schemeClr>
                  </a:solidFill>
                  <a:latin typeface="Segoe UI Semibold" pitchFamily="34" charset="0"/>
                  <a:ea typeface="Segoe UI Black" pitchFamily="34" charset="0"/>
                  <a:cs typeface="Segoe UI Semibold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rgbClr val="C0504D">
                      <a:lumMod val="50000"/>
                    </a:srgbClr>
                  </a:solidFill>
                </a:rPr>
                <a:t>Joan of Arc (1412-1431):</a:t>
              </a:r>
            </a:p>
            <a:p>
              <a:r>
                <a:rPr lang="en-US" altLang="zh-CN" dirty="0" smtClean="0">
                  <a:solidFill>
                    <a:srgbClr val="C0504D">
                      <a:lumMod val="50000"/>
                    </a:srgbClr>
                  </a:solidFill>
                </a:rPr>
                <a:t>Helped drive English army out of France</a:t>
              </a:r>
              <a:endParaRPr lang="zh-CN" altLang="en-US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693" y="3799679"/>
              <a:ext cx="504056" cy="588678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-6144" y="411509"/>
            <a:ext cx="545696" cy="412100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615342" y="411509"/>
            <a:ext cx="545696" cy="412100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6" idx="3"/>
          </p:cNvCxnSpPr>
          <p:nvPr/>
        </p:nvCxnSpPr>
        <p:spPr>
          <a:xfrm flipV="1">
            <a:off x="539552" y="2472011"/>
            <a:ext cx="648072" cy="1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967270" y="2472010"/>
            <a:ext cx="648072" cy="1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5853E-6 L 1.94444E-6 1.0653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2.22222E-6 1.53562E-6 L -2.22222E-6 -0.2636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674"/>
            <a:ext cx="3096344" cy="488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39952" y="1059582"/>
            <a:ext cx="4706353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Felt like the weight of the world </a:t>
            </a:r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Segoe UI Semibold" pitchFamily="34" charset="0"/>
              <a:ea typeface="Segoe UI Black" pitchFamily="34" charset="0"/>
              <a:cs typeface="Segoe UI Semibold" pitchFamily="34" charset="0"/>
            </a:endParaRPr>
          </a:p>
          <a:p>
            <a:pPr algn="ctr"/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was 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rPr>
              <a:t>on my shoulders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755" y="2784091"/>
            <a:ext cx="4088748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Pressure to break or retreat </a:t>
            </a:r>
          </a:p>
          <a:p>
            <a:r>
              <a:rPr lang="en-US" altLang="zh-CN" dirty="0"/>
              <a:t>at every turn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 flipH="1">
            <a:off x="7567050" y="4144025"/>
            <a:ext cx="1576950" cy="999475"/>
          </a:xfrm>
          <a:prstGeom prst="rtTriangle">
            <a:avLst/>
          </a:prstGeom>
        </p:spPr>
      </p:pic>
      <p:sp>
        <p:nvSpPr>
          <p:cNvPr id="9" name="等腰三角形 8"/>
          <p:cNvSpPr/>
          <p:nvPr/>
        </p:nvSpPr>
        <p:spPr>
          <a:xfrm rot="19651085">
            <a:off x="7300383" y="4260260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" y="62558"/>
            <a:ext cx="504056" cy="5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3843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627534"/>
            <a:ext cx="4367734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Facing the fear that the truth, </a:t>
            </a:r>
          </a:p>
          <a:p>
            <a:r>
              <a:rPr lang="en-US" altLang="zh-CN" dirty="0"/>
              <a:t>I discovered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6639" y="1851670"/>
            <a:ext cx="3233962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No telling how, </a:t>
            </a:r>
          </a:p>
          <a:p>
            <a:r>
              <a:rPr lang="en-US" altLang="zh-CN" dirty="0"/>
              <a:t>all these will work out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6521" y="3147814"/>
            <a:ext cx="3194080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But I've come too far </a:t>
            </a:r>
          </a:p>
          <a:p>
            <a:r>
              <a:rPr lang="en-US" altLang="zh-CN" dirty="0"/>
              <a:t>to go back now.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 flipH="1">
            <a:off x="7567050" y="4144025"/>
            <a:ext cx="1576950" cy="999475"/>
          </a:xfrm>
          <a:prstGeom prst="rtTriangle">
            <a:avLst/>
          </a:prstGeom>
        </p:spPr>
      </p:pic>
      <p:sp>
        <p:nvSpPr>
          <p:cNvPr id="8" name="等腰三角形 7"/>
          <p:cNvSpPr/>
          <p:nvPr/>
        </p:nvSpPr>
        <p:spPr>
          <a:xfrm rot="19651085">
            <a:off x="7300383" y="4260260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4125" y="90364"/>
            <a:ext cx="3567795" cy="4857828"/>
            <a:chOff x="284125" y="90364"/>
            <a:chExt cx="3567795" cy="48578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7" r="6327"/>
            <a:stretch/>
          </p:blipFill>
          <p:spPr>
            <a:xfrm>
              <a:off x="817889" y="288210"/>
              <a:ext cx="3034031" cy="465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25" y="90364"/>
              <a:ext cx="504056" cy="588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761750"/>
      </p:ext>
    </p:extLst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7927" y="1779662"/>
            <a:ext cx="4535216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 I am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3143" y="1781207"/>
            <a:ext cx="3526928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755" y="3003798"/>
            <a:ext cx="6710491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 cost me everything I have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131840" y="0"/>
            <a:ext cx="0" cy="10595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1059582"/>
            <a:ext cx="31318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14409" y="4104456"/>
            <a:ext cx="0" cy="10595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012160" y="4102227"/>
            <a:ext cx="31318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09312"/>
      </p:ext>
    </p:extLst>
  </p:cSld>
  <p:clrMapOvr>
    <a:masterClrMapping/>
  </p:clrMapOvr>
  <p:transition advClick="0" advTm="1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722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535182"/>
            <a:ext cx="5277407" cy="89255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Well I am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</a:p>
          <a:p>
            <a:r>
              <a:rPr lang="en-US" altLang="zh-CN" dirty="0"/>
              <a:t>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2615302"/>
            <a:ext cx="4628191" cy="892552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it, 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may take everything I have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31134" y="0"/>
            <a:ext cx="0" cy="10595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31134" y="1059582"/>
            <a:ext cx="31318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123447" y="4067636"/>
            <a:ext cx="0" cy="10595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-6144" y="4065407"/>
            <a:ext cx="31318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86494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987574"/>
            <a:ext cx="3044423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I know all too well </a:t>
            </a:r>
          </a:p>
          <a:p>
            <a:r>
              <a:rPr lang="en-US" altLang="zh-CN" dirty="0"/>
              <a:t>it doesn’t come easy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5363" y="2756997"/>
            <a:ext cx="3885807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The chains of the world </a:t>
            </a:r>
          </a:p>
          <a:p>
            <a:r>
              <a:rPr lang="en-US" altLang="zh-CN" dirty="0"/>
              <a:t>they seem to moving tight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51520" y="0"/>
            <a:ext cx="3456384" cy="4937745"/>
            <a:chOff x="251520" y="0"/>
            <a:chExt cx="3456384" cy="493774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59" y="205755"/>
              <a:ext cx="2888145" cy="4731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0"/>
              <a:ext cx="504056" cy="58867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 flipH="1">
            <a:off x="7567050" y="4144025"/>
            <a:ext cx="1576950" cy="999475"/>
          </a:xfrm>
          <a:prstGeom prst="rtTriangle">
            <a:avLst/>
          </a:prstGeom>
        </p:spPr>
      </p:pic>
      <p:sp>
        <p:nvSpPr>
          <p:cNvPr id="9" name="等腰三角形 8"/>
          <p:cNvSpPr/>
          <p:nvPr/>
        </p:nvSpPr>
        <p:spPr>
          <a:xfrm rot="19651085">
            <a:off x="7300383" y="4260260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450844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516617"/>
            <a:ext cx="3991798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 I try to walk around </a:t>
            </a:r>
          </a:p>
          <a:p>
            <a:r>
              <a:rPr lang="en-US" altLang="zh-CN" dirty="0"/>
              <a:t>but stumbling is so familiar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7504" y="1704749"/>
            <a:ext cx="3820790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Trying to get up </a:t>
            </a:r>
          </a:p>
          <a:p>
            <a:r>
              <a:rPr lang="en-US" altLang="zh-CN" dirty="0"/>
              <a:t>but the doubt is so strong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1520" y="38856"/>
            <a:ext cx="3528392" cy="4927100"/>
            <a:chOff x="251520" y="38856"/>
            <a:chExt cx="3528392" cy="49271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818"/>
            <a:stretch/>
          </p:blipFill>
          <p:spPr>
            <a:xfrm>
              <a:off x="827584" y="259434"/>
              <a:ext cx="2952328" cy="47065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8856"/>
              <a:ext cx="504056" cy="588678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87" t="52704" r="5045" b="2728"/>
          <a:stretch/>
        </p:blipFill>
        <p:spPr>
          <a:xfrm flipH="1">
            <a:off x="7567050" y="4144025"/>
            <a:ext cx="1576950" cy="999475"/>
          </a:xfrm>
          <a:prstGeom prst="rtTriangle">
            <a:avLst/>
          </a:prstGeom>
        </p:spPr>
      </p:pic>
      <p:sp>
        <p:nvSpPr>
          <p:cNvPr id="10" name="等腰三角形 9"/>
          <p:cNvSpPr/>
          <p:nvPr/>
        </p:nvSpPr>
        <p:spPr>
          <a:xfrm rot="19651085">
            <a:off x="7300383" y="4260260"/>
            <a:ext cx="1882095" cy="432211"/>
          </a:xfrm>
          <a:prstGeom prst="triangle">
            <a:avLst>
              <a:gd name="adj" fmla="val 7805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35282" y="2892881"/>
            <a:ext cx="3665235" cy="83099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Segoe UI Black" pitchFamily="34" charset="0"/>
                <a:cs typeface="Segoe UI Semibold" pitchFamily="34" charset="0"/>
              </a:defRPr>
            </a:lvl1pPr>
          </a:lstStyle>
          <a:p>
            <a:r>
              <a:rPr lang="en-US" altLang="zh-CN" dirty="0"/>
              <a:t>There’s </a:t>
            </a:r>
            <a:r>
              <a:rPr lang="en-US" altLang="zh-CN" dirty="0" err="1" smtClean="0"/>
              <a:t>gonna</a:t>
            </a:r>
            <a:r>
              <a:rPr lang="en-US" altLang="zh-CN" dirty="0" smtClean="0"/>
              <a:t> </a:t>
            </a:r>
            <a:r>
              <a:rPr lang="en-US" altLang="zh-CN" dirty="0"/>
              <a:t>be a wind </a:t>
            </a:r>
            <a:endParaRPr lang="en-US" altLang="zh-CN" dirty="0" smtClean="0"/>
          </a:p>
          <a:p>
            <a:r>
              <a:rPr lang="en-US" altLang="zh-CN" dirty="0" smtClean="0"/>
              <a:t>in </a:t>
            </a:r>
            <a:r>
              <a:rPr lang="en-US" altLang="zh-CN" dirty="0"/>
              <a:t>my bones</a:t>
            </a:r>
          </a:p>
        </p:txBody>
      </p:sp>
    </p:spTree>
    <p:extLst>
      <p:ext uri="{BB962C8B-B14F-4D97-AF65-F5344CB8AC3E}">
        <p14:creationId xmlns:p14="http://schemas.microsoft.com/office/powerpoint/2010/main" val="3411761716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8658" r="4859" b="21136"/>
          <a:stretch/>
        </p:blipFill>
        <p:spPr>
          <a:xfrm>
            <a:off x="-6144" y="0"/>
            <a:ext cx="9150144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26" y="20538"/>
            <a:ext cx="7081548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627534"/>
            <a:ext cx="4535216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I am 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r>
              <a:rPr lang="en-US" altLang="zh-CN" dirty="0"/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176768"/>
            <a:ext cx="3526928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/>
              <a:t>looking for </a:t>
            </a:r>
            <a:r>
              <a:rPr lang="en-US" altLang="zh-CN" dirty="0">
                <a:solidFill>
                  <a:srgbClr val="C00000"/>
                </a:solidFill>
              </a:rPr>
              <a:t>freedom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726002"/>
            <a:ext cx="6817892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And to find it, cost me everything I have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2360" y="1599642"/>
            <a:ext cx="576064" cy="19442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12360" y="20538"/>
            <a:ext cx="576064" cy="7510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824742" y="4371950"/>
            <a:ext cx="563682" cy="7920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48347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333</Words>
  <Application>Microsoft Office PowerPoint</Application>
  <PresentationFormat>全屏显示(16:9)</PresentationFormat>
  <Paragraphs>62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MS UI Gothic</vt:lpstr>
      <vt:lpstr>Segoe UI Semibold</vt:lpstr>
      <vt:lpstr>Segoe UI Black</vt:lpstr>
      <vt:lpstr>Calibri</vt:lpstr>
      <vt:lpstr>Impact</vt:lpstr>
      <vt:lpstr>Stencil Std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146</cp:revision>
  <dcterms:created xsi:type="dcterms:W3CDTF">2018-07-10T08:45:24Z</dcterms:created>
  <dcterms:modified xsi:type="dcterms:W3CDTF">2018-07-14T06:34:37Z</dcterms:modified>
</cp:coreProperties>
</file>