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6" r:id="rId11"/>
    <p:sldId id="264" r:id="rId12"/>
    <p:sldId id="265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5147"/>
    <a:srgbClr val="E5BD7E"/>
    <a:srgbClr val="2A2722"/>
    <a:srgbClr val="CA9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1380" y="984"/>
      </p:cViewPr>
      <p:guideLst>
        <p:guide orient="horz" pos="22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DA3A9F-A54E-4752-958D-CE9D3B6D9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33AC25-9DA8-4417-A743-F3DA52295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DAA91A-5D2C-46F2-A9C7-1F0F2018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3F7BDD-D26D-4D99-83E4-361DB6EC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4C16CB-EF78-4ED8-9179-5C1A8C43A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208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CC8772-0B15-419B-95B0-730218298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A3182E-5270-45C0-8FD4-29671E7B3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C4B5FA-B959-47D9-8D08-256F1774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4DCDA4-F40E-4EF0-B5C0-8C2B060E4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07DB90-DAF4-48E9-B812-7A2FE0EC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99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FEBA88F-6819-48E4-8F63-EC71FCD78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1AD751-676E-4553-8449-BE5516DDE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CDA489-05F9-4F75-B03E-800EB2A1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F4F28A-FC51-40CB-90A3-6998D278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86F587-D1A8-4DE3-A355-63DC8062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41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93F086-FDF9-445C-93A9-F9C5B546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4050D7-412F-4C95-BD57-57E96D5AC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AFAF89-F1C3-463F-AEBA-4FE3638D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150865-1D21-473F-9E02-0082CDA9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963C2F-493C-453C-B355-E54D2CF5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84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243CC0-C767-46F2-9288-5695D158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055916-B66F-4D89-97F8-33F71A498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15F54-269C-484F-93D4-A544952D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FE4722-441C-4C52-97BD-CA91579A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D23E3-188F-41EA-BAFE-19BF0EBB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95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6B6575-363A-4094-A7EB-0A6A2264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D1B52C-14E9-4D8F-A648-18D140A33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2BA56D2-7FA9-45A2-8E5B-27E0F851D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01DF7A-E1CA-4A6E-9C02-BB1BC5B9F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0B9BE6-1478-427A-9A59-19681645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5433AA-6782-4AB5-8E88-8F0BE06D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75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9238C0-F01F-4FA2-BDC3-26E4DBAF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B52CF-57F4-4D38-9570-137EDE1B3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A63ECB-8B1A-410B-A839-A3CFB1099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BC30DBA-9D3A-4FC7-9229-60BF7692A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B166A1-5C65-48EA-AD34-59ED34706A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FAAF9C3-BADF-4BE5-B387-3C0FAA92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41E9442-88BC-4AF4-B0F0-E2900A49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5A8159C-18CC-4EF6-9120-B2D22301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725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AF09D-1EE2-42EC-AADE-FD889AC5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7A8F63-A583-4283-89A7-B0F6A050F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3298D6-D62F-4114-9798-A4201EB0C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55A7645-BEB9-4743-830D-B8B84E7C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24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E5B15C1-C6C3-4DF3-9286-DE2E6E9C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228333F-AE48-4B87-A451-67E059CF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F9B929-DC2D-4E33-B397-7B18CE8B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0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F56390-4025-4859-B8D2-2FD4AC82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E7FA1F-760F-4CBA-AAEE-FC5C228C7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DC181F-2C49-478F-83F8-2F07CCA61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A8E44D-0BC2-48C1-A54E-05BF7597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7A5FBB-5940-4492-B406-717B0F58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CFC4C1-5AAF-46D0-AA7C-019C0137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58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906B5-378D-49AF-B46E-01EC9786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15017A-EB0C-4A6F-9660-141BB8D8F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DF9AA5F-BE86-411C-9928-B7CF836B1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38A0BA-B0CB-4EBD-AD7B-1561DEEB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7D256A-870D-4EC1-8D83-30D57BC1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CF3805-0A69-4648-9A02-5F9913BF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01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DC9B201-4FE2-42DD-850B-1CF503C84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ABA77-2ED8-4D1F-9750-2C4DED9D5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8E7195-4F39-4959-A428-2A708391B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FDC53-B537-4FCE-B17D-72882459BF23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16F8AA-6707-42AB-86C1-49E81F420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53A945-0BCB-4D10-B9D7-B45BCCDC5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23E12-B32F-4C5D-B9AA-A88DBECB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6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3B7D3390-7A85-428F-BC61-66D0B095A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C6092FF-ACE9-4E42-86A1-CF82EDC5F9A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1CE00FF-A0AA-4D14-A98C-DA3935D3F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943A2B9-ECBE-4B6E-9313-8AD912356D23}"/>
                  </a:ext>
                </a:extLst>
              </p:cNvPr>
              <p:cNvSpPr/>
              <p:nvPr/>
            </p:nvSpPr>
            <p:spPr>
              <a:xfrm>
                <a:off x="5308600" y="5499100"/>
                <a:ext cx="1622083" cy="431800"/>
              </a:xfrm>
              <a:prstGeom prst="rect">
                <a:avLst/>
              </a:prstGeom>
              <a:solidFill>
                <a:srgbClr val="2A27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4F1E93F-CCC7-4C07-B845-04A55D5D4402}"/>
                </a:ext>
              </a:extLst>
            </p:cNvPr>
            <p:cNvSpPr/>
            <p:nvPr/>
          </p:nvSpPr>
          <p:spPr>
            <a:xfrm>
              <a:off x="5088010" y="4065814"/>
              <a:ext cx="2063261" cy="538843"/>
            </a:xfrm>
            <a:prstGeom prst="rect">
              <a:avLst/>
            </a:prstGeom>
            <a:solidFill>
              <a:srgbClr val="9F5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BF3E64A-F11F-4D61-B4C2-DB2FEBB6AFB7}"/>
                </a:ext>
              </a:extLst>
            </p:cNvPr>
            <p:cNvSpPr txBox="1"/>
            <p:nvPr/>
          </p:nvSpPr>
          <p:spPr>
            <a:xfrm>
              <a:off x="5332436" y="4093073"/>
              <a:ext cx="16220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Aparajita" panose="020B0604020202020204" pitchFamily="34" charset="0"/>
                  <a:cs typeface="Aparajita" panose="020B0604020202020204" pitchFamily="34" charset="0"/>
                </a:rPr>
                <a:t>The Climb</a:t>
              </a:r>
              <a:endParaRPr lang="zh-CN" altLang="en-US" sz="3200" dirty="0">
                <a:latin typeface="Aparajita" panose="020B0604020202020204" pitchFamily="34" charset="0"/>
                <a:cs typeface="Aparajita" panose="020B0604020202020204" pitchFamily="34" charset="0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09AD6434-D99F-437E-ABA6-FA46EE5F59EB}"/>
              </a:ext>
            </a:extLst>
          </p:cNvPr>
          <p:cNvSpPr txBox="1"/>
          <p:nvPr/>
        </p:nvSpPr>
        <p:spPr>
          <a:xfrm>
            <a:off x="7749658" y="4065814"/>
            <a:ext cx="52613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高中英语人教版</a:t>
            </a:r>
            <a:endParaRPr lang="en-US" altLang="zh-CN" sz="28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M1U3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</a:p>
          <a:p>
            <a:r>
              <a: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纪淑儿</a:t>
            </a:r>
            <a:endParaRPr lang="en-US" altLang="zh-CN" sz="28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华南师范大学外文学院</a:t>
            </a:r>
            <a:endParaRPr lang="en-US" altLang="zh-CN" sz="28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" name="AudioJoiner180710200303">
            <a:hlinkClick r:id="" action="ppaction://media"/>
            <a:extLst>
              <a:ext uri="{FF2B5EF4-FFF2-40B4-BE49-F238E27FC236}">
                <a16:creationId xmlns:a16="http://schemas.microsoft.com/office/drawing/2014/main" id="{2FBCC567-C1CF-4FFA-BCEA-104944417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51225" y="2263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94412"/>
      </p:ext>
    </p:extLst>
  </p:cSld>
  <p:clrMapOvr>
    <a:masterClrMapping/>
  </p:clrMapOvr>
  <p:transition spd="slow" advClick="0" advTm="7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3BC15DE-8BBB-4FCC-8FCF-5DD62B696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389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89CA45-021B-4093-98EE-33DC16AA4C23}"/>
              </a:ext>
            </a:extLst>
          </p:cNvPr>
          <p:cNvSpPr txBox="1"/>
          <p:nvPr/>
        </p:nvSpPr>
        <p:spPr>
          <a:xfrm>
            <a:off x="1475760" y="5574927"/>
            <a:ext cx="92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Segoe Print" panose="02000600000000000000" pitchFamily="2" charset="0"/>
              </a:rPr>
              <a:t>It's the 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climb</a:t>
            </a:r>
            <a:endParaRPr lang="zh-CN" altLang="en-US" sz="40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3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1B70BAB-D451-4270-920C-FA32DB237967}"/>
              </a:ext>
            </a:extLst>
          </p:cNvPr>
          <p:cNvSpPr/>
          <p:nvPr/>
        </p:nvSpPr>
        <p:spPr>
          <a:xfrm>
            <a:off x="0" y="-133350"/>
            <a:ext cx="12192000" cy="6991350"/>
          </a:xfrm>
          <a:prstGeom prst="rect">
            <a:avLst/>
          </a:prstGeom>
          <a:solidFill>
            <a:srgbClr val="9F5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DD50C5F-4D20-4C77-A61F-ADBDD9CCD67B}"/>
              </a:ext>
            </a:extLst>
          </p:cNvPr>
          <p:cNvSpPr/>
          <p:nvPr/>
        </p:nvSpPr>
        <p:spPr>
          <a:xfrm>
            <a:off x="4698020" y="-4216066"/>
            <a:ext cx="4933950" cy="8656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Keep on moving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Keep climbing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Keep the faith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Baby</a:t>
            </a:r>
            <a:endParaRPr lang="en-US" altLang="zh-CN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It's all about</a:t>
            </a: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It's all about the climb</a:t>
            </a:r>
            <a:endParaRPr lang="en-US" altLang="zh-CN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endParaRPr lang="en-US" altLang="zh-CN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>
              <a:lnSpc>
                <a:spcPct val="200000"/>
              </a:lnSpc>
            </a:pPr>
            <a:endParaRPr lang="en-US" altLang="zh-CN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Keep your faith </a:t>
            </a:r>
            <a:endParaRPr lang="en-US" altLang="zh-CN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Keep your faith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B6909E7-15EB-4A9C-946B-8FE5B6F98048}"/>
              </a:ext>
            </a:extLst>
          </p:cNvPr>
          <p:cNvSpPr/>
          <p:nvPr/>
        </p:nvSpPr>
        <p:spPr>
          <a:xfrm>
            <a:off x="0" y="-197679"/>
            <a:ext cx="12192000" cy="2591471"/>
          </a:xfrm>
          <a:prstGeom prst="rect">
            <a:avLst/>
          </a:prstGeom>
          <a:solidFill>
            <a:srgbClr val="9F5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827B282-238E-470F-BEFE-F2E707C97D9A}"/>
              </a:ext>
            </a:extLst>
          </p:cNvPr>
          <p:cNvSpPr/>
          <p:nvPr/>
        </p:nvSpPr>
        <p:spPr>
          <a:xfrm>
            <a:off x="0" y="4472314"/>
            <a:ext cx="12192000" cy="3436989"/>
          </a:xfrm>
          <a:prstGeom prst="rect">
            <a:avLst/>
          </a:prstGeom>
          <a:solidFill>
            <a:srgbClr val="9F5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163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7275E8D-96AD-4F1A-AFF8-5C3A2A2FBFD5}"/>
              </a:ext>
            </a:extLst>
          </p:cNvPr>
          <p:cNvSpPr txBox="1"/>
          <p:nvPr/>
        </p:nvSpPr>
        <p:spPr>
          <a:xfrm>
            <a:off x="2360584" y="2767280"/>
            <a:ext cx="924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accent2"/>
                </a:solidFill>
                <a:latin typeface="Segoe Print" panose="02000600000000000000" pitchFamily="2" charset="0"/>
              </a:rPr>
              <a:t>Life is climbing</a:t>
            </a:r>
            <a:endParaRPr lang="zh-CN" altLang="en-US" sz="8000" dirty="0">
              <a:solidFill>
                <a:schemeClr val="accent2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DFEE00AC-EEFE-491E-810F-D417C8F90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4C8780A-732A-4282-9936-02752600C984}"/>
              </a:ext>
            </a:extLst>
          </p:cNvPr>
          <p:cNvSpPr txBox="1"/>
          <p:nvPr/>
        </p:nvSpPr>
        <p:spPr>
          <a:xfrm>
            <a:off x="5801953" y="1115629"/>
            <a:ext cx="9240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Segoe Print" panose="02000600000000000000" pitchFamily="2" charset="0"/>
              </a:rPr>
              <a:t>I can almost </a:t>
            </a:r>
            <a:r>
              <a:rPr lang="en-US" altLang="zh-CN" sz="66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s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ee</a:t>
            </a:r>
            <a:r>
              <a:rPr lang="en-US" altLang="zh-CN" sz="3600" dirty="0">
                <a:solidFill>
                  <a:schemeClr val="bg1"/>
                </a:solidFill>
                <a:latin typeface="Segoe Print" panose="02000600000000000000" pitchFamily="2" charset="0"/>
              </a:rPr>
              <a:t> it </a:t>
            </a:r>
            <a:endParaRPr lang="zh-CN" altLang="en-US" sz="36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E43E570-670A-4890-9778-43DF5F636F4B}"/>
              </a:ext>
            </a:extLst>
          </p:cNvPr>
          <p:cNvSpPr/>
          <p:nvPr/>
        </p:nvSpPr>
        <p:spPr>
          <a:xfrm>
            <a:off x="4618674" y="3107633"/>
            <a:ext cx="86622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prstClr val="white"/>
                </a:solidFill>
                <a:latin typeface="Segoe Print" panose="02000600000000000000" pitchFamily="2" charset="0"/>
              </a:rPr>
              <a:t>There's a voice 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inside my head </a:t>
            </a:r>
            <a:r>
              <a:rPr lang="en-US" altLang="zh-CN" sz="2800" dirty="0">
                <a:solidFill>
                  <a:prstClr val="white"/>
                </a:solidFill>
                <a:latin typeface="Segoe Print" panose="02000600000000000000" pitchFamily="2" charset="0"/>
              </a:rPr>
              <a:t>saying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A6E34ED-8AA7-48A6-9B52-2D93EEE9C7C4}"/>
              </a:ext>
            </a:extLst>
          </p:cNvPr>
          <p:cNvSpPr txBox="1"/>
          <p:nvPr/>
        </p:nvSpPr>
        <p:spPr>
          <a:xfrm>
            <a:off x="4629185" y="2298505"/>
            <a:ext cx="924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Segoe Print" panose="02000600000000000000" pitchFamily="2" charset="0"/>
              </a:rPr>
              <a:t>That dream I'm dreaming 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b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ut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9679F81-FCFB-4EC0-9A88-0AE8EBE72004}"/>
              </a:ext>
            </a:extLst>
          </p:cNvPr>
          <p:cNvSpPr txBox="1"/>
          <p:nvPr/>
        </p:nvSpPr>
        <p:spPr>
          <a:xfrm>
            <a:off x="6151712" y="2232346"/>
            <a:ext cx="924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Segoe Print" panose="02000600000000000000" pitchFamily="2" charset="0"/>
              </a:rPr>
              <a:t>you'll 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n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ever</a:t>
            </a:r>
            <a:r>
              <a:rPr lang="en-US" altLang="zh-CN" sz="2800" dirty="0">
                <a:solidFill>
                  <a:schemeClr val="bg1"/>
                </a:solidFill>
                <a:latin typeface="Segoe Print" panose="02000600000000000000" pitchFamily="2" charset="0"/>
              </a:rPr>
              <a:t> reach it</a:t>
            </a:r>
            <a:endParaRPr lang="zh-CN" altLang="en-US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800"/>
    </mc:Choice>
    <mc:Fallback xmlns="">
      <p:transition advClick="0" advTm="1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9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20" grpId="0"/>
      <p:bldP spid="20" grpId="1"/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B0F42B5-9737-45C8-86B9-198BDC4E1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72" y="-344918"/>
            <a:ext cx="12305972" cy="818997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C44D714-1F70-43BC-80A6-C082478B99EC}"/>
              </a:ext>
            </a:extLst>
          </p:cNvPr>
          <p:cNvSpPr txBox="1"/>
          <p:nvPr/>
        </p:nvSpPr>
        <p:spPr>
          <a:xfrm>
            <a:off x="6685112" y="1077007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Every</a:t>
            </a:r>
            <a:r>
              <a:rPr lang="en-US" altLang="zh-CN" sz="2800" dirty="0">
                <a:solidFill>
                  <a:schemeClr val="bg1"/>
                </a:solidFill>
                <a:latin typeface="Segoe Print" panose="02000600000000000000" pitchFamily="2" charset="0"/>
              </a:rPr>
              <a:t> step I'm taking</a:t>
            </a:r>
            <a:endParaRPr lang="zh-CN" altLang="en-US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6D9170-BB3C-4EAF-885C-596BBDF5BB30}"/>
              </a:ext>
            </a:extLst>
          </p:cNvPr>
          <p:cNvSpPr txBox="1"/>
          <p:nvPr/>
        </p:nvSpPr>
        <p:spPr>
          <a:xfrm>
            <a:off x="6685112" y="1833361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Every </a:t>
            </a:r>
            <a:r>
              <a:rPr lang="en-US" altLang="zh-CN" sz="2800" dirty="0">
                <a:solidFill>
                  <a:schemeClr val="bg1"/>
                </a:solidFill>
                <a:latin typeface="Segoe Print" panose="02000600000000000000" pitchFamily="2" charset="0"/>
              </a:rPr>
              <a:t>move I make feels</a:t>
            </a:r>
            <a:endParaRPr lang="zh-CN" altLang="en-US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7C81424-CCDC-45F2-A170-FA07AC96AE1B}"/>
              </a:ext>
            </a:extLst>
          </p:cNvPr>
          <p:cNvSpPr txBox="1"/>
          <p:nvPr/>
        </p:nvSpPr>
        <p:spPr>
          <a:xfrm>
            <a:off x="6685112" y="2608765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Lost </a:t>
            </a:r>
            <a:r>
              <a:rPr lang="en-US" altLang="zh-CN" sz="2800" dirty="0">
                <a:solidFill>
                  <a:schemeClr val="bg1"/>
                </a:solidFill>
                <a:latin typeface="Segoe Print" panose="02000600000000000000" pitchFamily="2" charset="0"/>
              </a:rPr>
              <a:t>with no direction</a:t>
            </a:r>
            <a:endParaRPr lang="zh-CN" altLang="en-US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02B21F-AC90-4A1D-9F77-98A6EC15A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4" y="293039"/>
            <a:ext cx="6699719" cy="69140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803F8C3-9676-46B0-88AD-C841EB21D47C}"/>
              </a:ext>
            </a:extLst>
          </p:cNvPr>
          <p:cNvSpPr txBox="1"/>
          <p:nvPr/>
        </p:nvSpPr>
        <p:spPr>
          <a:xfrm>
            <a:off x="6867555" y="2514705"/>
            <a:ext cx="4686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Segoe Print" panose="02000600000000000000" pitchFamily="2" charset="0"/>
              </a:rPr>
              <a:t>My faith is 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shaking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78262"/>
      </p:ext>
    </p:extLst>
  </p:cSld>
  <p:clrMapOvr>
    <a:masterClrMapping/>
  </p:clrMapOvr>
  <p:transition spd="med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2.96296E-6 L 1.25E-6 -0.07223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14169A3-DCB5-49CE-BF92-DA3ACAD91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E4B6DC4-CB3C-4579-997A-50D0EEF37D82}"/>
              </a:ext>
            </a:extLst>
          </p:cNvPr>
          <p:cNvSpPr txBox="1"/>
          <p:nvPr/>
        </p:nvSpPr>
        <p:spPr>
          <a:xfrm>
            <a:off x="2951520" y="4611450"/>
            <a:ext cx="924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But I, I </a:t>
            </a:r>
            <a:r>
              <a:rPr lang="en-US" altLang="zh-CN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gotta</a:t>
            </a:r>
            <a:r>
              <a:rPr lang="en-US" altLang="zh-CN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keep trying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59E0552-8789-49EA-A74B-C77018BD5536}"/>
              </a:ext>
            </a:extLst>
          </p:cNvPr>
          <p:cNvSpPr txBox="1"/>
          <p:nvPr/>
        </p:nvSpPr>
        <p:spPr>
          <a:xfrm>
            <a:off x="2068802" y="5603462"/>
            <a:ext cx="924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Gotta</a:t>
            </a:r>
            <a:r>
              <a:rPr lang="en-US" altLang="zh-CN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keep my head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held high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4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C7825B17-B7C0-494B-9A4F-3CA84591E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68" y="-184139"/>
            <a:ext cx="12390779" cy="72262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87A3A5-5822-4673-BC12-2319DC68C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19" y="-122272"/>
            <a:ext cx="12554339" cy="72887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238485A-DAA0-46F5-BE3D-8DA6832EB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68" y="-289910"/>
            <a:ext cx="6050409" cy="582024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E6BB03C-0394-410A-82F3-0DFBEBAFC922}"/>
              </a:ext>
            </a:extLst>
          </p:cNvPr>
          <p:cNvSpPr txBox="1"/>
          <p:nvPr/>
        </p:nvSpPr>
        <p:spPr>
          <a:xfrm>
            <a:off x="2817838" y="3522078"/>
            <a:ext cx="924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There's</a:t>
            </a:r>
            <a:r>
              <a:rPr lang="en-US" altLang="zh-CN" sz="3200" b="1" dirty="0">
                <a:latin typeface="Segoe Print" panose="02000600000000000000" pitchFamily="2" charset="0"/>
              </a:rPr>
              <a:t>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always</a:t>
            </a:r>
            <a:r>
              <a:rPr lang="en-US" altLang="zh-CN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gonna</a:t>
            </a:r>
            <a:r>
              <a:rPr lang="en-US" altLang="zh-CN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be </a:t>
            </a:r>
            <a:r>
              <a:rPr lang="en-US" altLang="zh-CN" sz="4400" b="1" dirty="0">
                <a:solidFill>
                  <a:srgbClr val="FFFF00"/>
                </a:solidFill>
                <a:latin typeface="Segoe Print" panose="02000600000000000000" pitchFamily="2" charset="0"/>
              </a:rPr>
              <a:t>a</a:t>
            </a:r>
            <a:r>
              <a:rPr lang="en-US" altLang="zh-CN" sz="3200" b="1" dirty="0">
                <a:solidFill>
                  <a:srgbClr val="FFFF00"/>
                </a:solidFill>
                <a:latin typeface="Segoe Print" panose="02000600000000000000" pitchFamily="2" charset="0"/>
              </a:rPr>
              <a:t>nother mountain</a:t>
            </a:r>
            <a:endParaRPr lang="zh-CN" altLang="en-US" sz="3200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356C5F2-D581-441F-802A-B49302EB6C9D}"/>
              </a:ext>
            </a:extLst>
          </p:cNvPr>
          <p:cNvSpPr txBox="1"/>
          <p:nvPr/>
        </p:nvSpPr>
        <p:spPr>
          <a:xfrm>
            <a:off x="2932937" y="3610248"/>
            <a:ext cx="92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I'm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always</a:t>
            </a:r>
            <a:r>
              <a:rPr lang="en-US" altLang="zh-CN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gonna</a:t>
            </a:r>
            <a:r>
              <a:rPr lang="en-US" altLang="zh-CN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wanna</a:t>
            </a:r>
            <a:r>
              <a:rPr lang="en-US" altLang="zh-CN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latin typeface="Segoe Print" panose="02000600000000000000" pitchFamily="2" charset="0"/>
              </a:rPr>
              <a:t>m</a:t>
            </a:r>
            <a:r>
              <a:rPr lang="en-US" altLang="zh-CN" sz="3200" b="1" dirty="0">
                <a:solidFill>
                  <a:srgbClr val="FFFF00"/>
                </a:solidFill>
                <a:latin typeface="Segoe Print" panose="02000600000000000000" pitchFamily="2" charset="0"/>
              </a:rPr>
              <a:t>ake it move</a:t>
            </a:r>
            <a:endParaRPr lang="zh-CN" altLang="en-US" sz="3200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3232606-6B48-4EFE-8876-905742F81834}"/>
              </a:ext>
            </a:extLst>
          </p:cNvPr>
          <p:cNvSpPr txBox="1"/>
          <p:nvPr/>
        </p:nvSpPr>
        <p:spPr>
          <a:xfrm>
            <a:off x="5902394" y="1327670"/>
            <a:ext cx="65064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Always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gonna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 be an uphill </a:t>
            </a:r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battle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8502FD6-33B7-48E4-B511-B36447883D67}"/>
              </a:ext>
            </a:extLst>
          </p:cNvPr>
          <p:cNvSpPr txBox="1"/>
          <p:nvPr/>
        </p:nvSpPr>
        <p:spPr>
          <a:xfrm>
            <a:off x="6293207" y="2745335"/>
            <a:ext cx="5191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Sometimes I'm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gonna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 have to lose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9EC8CCD-F5FF-47E6-8516-4E2A664BD6BD}"/>
              </a:ext>
            </a:extLst>
          </p:cNvPr>
          <p:cNvSpPr txBox="1"/>
          <p:nvPr/>
        </p:nvSpPr>
        <p:spPr>
          <a:xfrm>
            <a:off x="2477729" y="3889140"/>
            <a:ext cx="7138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7030A0"/>
                </a:solidFill>
                <a:latin typeface="Segoe Print" panose="02000600000000000000" pitchFamily="2" charset="0"/>
              </a:rPr>
              <a:t>Ain't</a:t>
            </a:r>
            <a:r>
              <a:rPr lang="en-US" altLang="zh-CN" sz="3200" b="1" dirty="0">
                <a:solidFill>
                  <a:srgbClr val="7030A0"/>
                </a:solidFill>
                <a:latin typeface="Segoe Print" panose="02000600000000000000" pitchFamily="2" charset="0"/>
              </a:rPr>
              <a:t> about </a:t>
            </a:r>
            <a:r>
              <a:rPr lang="en-US" altLang="zh-CN" sz="3200" b="1" dirty="0">
                <a:latin typeface="Segoe Print" panose="02000600000000000000" pitchFamily="2" charset="0"/>
              </a:rPr>
              <a:t>how fast I get there</a:t>
            </a:r>
            <a:endParaRPr lang="zh-CN" altLang="en-US" sz="3200" b="1" dirty="0">
              <a:latin typeface="Segoe Print" panose="02000600000000000000" pitchFamily="2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48A2FA5-B5D3-4774-8ECC-3EA131F5CC98}"/>
              </a:ext>
            </a:extLst>
          </p:cNvPr>
          <p:cNvSpPr txBox="1"/>
          <p:nvPr/>
        </p:nvSpPr>
        <p:spPr>
          <a:xfrm>
            <a:off x="2477728" y="4507849"/>
            <a:ext cx="95805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7030A0"/>
                </a:solidFill>
                <a:latin typeface="Segoe Print" panose="02000600000000000000" pitchFamily="2" charset="0"/>
              </a:rPr>
              <a:t>Ain't</a:t>
            </a:r>
            <a:r>
              <a:rPr lang="en-US" altLang="zh-CN" sz="3200" b="1" dirty="0">
                <a:solidFill>
                  <a:srgbClr val="7030A0"/>
                </a:solidFill>
                <a:latin typeface="Segoe Print" panose="02000600000000000000" pitchFamily="2" charset="0"/>
              </a:rPr>
              <a:t> about </a:t>
            </a:r>
            <a:r>
              <a:rPr lang="en-US" altLang="zh-CN" sz="3200" b="1" dirty="0">
                <a:latin typeface="Segoe Print" panose="02000600000000000000" pitchFamily="2" charset="0"/>
              </a:rPr>
              <a:t>what's waiting on the other side</a:t>
            </a:r>
            <a:endParaRPr lang="zh-CN" altLang="en-US" sz="3200" b="1" dirty="0">
              <a:latin typeface="Segoe Print" panose="02000600000000000000" pitchFamily="2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0205AF1-6D10-4E12-A460-31F8AE191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19" y="-122272"/>
            <a:ext cx="12979539" cy="728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xit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62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7" presetClass="exit" presetSubtype="0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25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7" presetClass="exit" presetSubtype="10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3BC15DE-8BBB-4FCC-8FCF-5DD62B696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389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89CA45-021B-4093-98EE-33DC16AA4C23}"/>
              </a:ext>
            </a:extLst>
          </p:cNvPr>
          <p:cNvSpPr txBox="1"/>
          <p:nvPr/>
        </p:nvSpPr>
        <p:spPr>
          <a:xfrm>
            <a:off x="1475760" y="5574927"/>
            <a:ext cx="92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Segoe Print" panose="02000600000000000000" pitchFamily="2" charset="0"/>
              </a:rPr>
              <a:t>It's the climb</a:t>
            </a:r>
            <a:endParaRPr lang="zh-CN" altLang="en-US" sz="40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300"/>
    </mc:Choice>
    <mc:Fallback xmlns="">
      <p:transition spd="slow" advClick="0" advTm="9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B9D4BDD-383F-4229-AA19-A300F9866E4E}"/>
              </a:ext>
            </a:extLst>
          </p:cNvPr>
          <p:cNvSpPr txBox="1"/>
          <p:nvPr/>
        </p:nvSpPr>
        <p:spPr>
          <a:xfrm>
            <a:off x="6331898" y="2259449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Segoe Print" panose="02000600000000000000" pitchFamily="2" charset="0"/>
              </a:rPr>
              <a:t>The struggles I'm facing</a:t>
            </a:r>
            <a:endParaRPr lang="zh-CN" altLang="en-US" sz="3600" dirty="0"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281D967-1561-4A83-A38E-D6C79BE5490F}"/>
              </a:ext>
            </a:extLst>
          </p:cNvPr>
          <p:cNvSpPr txBox="1"/>
          <p:nvPr/>
        </p:nvSpPr>
        <p:spPr>
          <a:xfrm>
            <a:off x="6390970" y="3233633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Segoe Print" panose="02000600000000000000" pitchFamily="2" charset="0"/>
              </a:rPr>
              <a:t>The chances I'm taking</a:t>
            </a:r>
            <a:endParaRPr lang="zh-CN" altLang="en-US" sz="3600" dirty="0">
              <a:latin typeface="Segoe Print" panose="02000600000000000000" pitchFamily="2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0131DAB-2E15-4BCF-B9D7-97EDEAA362FA}"/>
              </a:ext>
            </a:extLst>
          </p:cNvPr>
          <p:cNvSpPr txBox="1"/>
          <p:nvPr/>
        </p:nvSpPr>
        <p:spPr>
          <a:xfrm>
            <a:off x="2267973" y="6155706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Segoe Print" panose="02000600000000000000" pitchFamily="2" charset="0"/>
              </a:rPr>
              <a:t>No I'm not breaking</a:t>
            </a:r>
            <a:endParaRPr lang="zh-CN" altLang="en-US" sz="3600" dirty="0">
              <a:latin typeface="Segoe Print" panose="02000600000000000000" pitchFamily="2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08FE5A5-CEB6-4B8A-BDDD-FB1CE45F8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" y="1180986"/>
            <a:ext cx="6088449" cy="41052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7D39442-6F08-4DE4-8CB7-82554EE8E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59"/>
          <a:stretch/>
        </p:blipFill>
        <p:spPr>
          <a:xfrm>
            <a:off x="-122070" y="1180986"/>
            <a:ext cx="6412328" cy="41052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D04A16-17BC-49E0-B44F-390B4123E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70" y="-6010"/>
            <a:ext cx="8587526" cy="68700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5D3276E-6FB2-432A-995A-1BC99C8E2E2D}"/>
              </a:ext>
            </a:extLst>
          </p:cNvPr>
          <p:cNvSpPr txBox="1"/>
          <p:nvPr/>
        </p:nvSpPr>
        <p:spPr>
          <a:xfrm>
            <a:off x="372489" y="759474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  <a:latin typeface="Segoe Print" panose="02000600000000000000" pitchFamily="2" charset="0"/>
              </a:rPr>
              <a:t>I may not know it </a:t>
            </a:r>
            <a:endParaRPr lang="zh-CN" altLang="en-US" sz="3600" dirty="0">
              <a:solidFill>
                <a:srgbClr val="FFC000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7F2A874-55E9-45E3-8022-1F1751424138}"/>
              </a:ext>
            </a:extLst>
          </p:cNvPr>
          <p:cNvSpPr txBox="1"/>
          <p:nvPr/>
        </p:nvSpPr>
        <p:spPr>
          <a:xfrm>
            <a:off x="372489" y="1462442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  <a:latin typeface="Segoe Print" panose="02000600000000000000" pitchFamily="2" charset="0"/>
              </a:rPr>
              <a:t>But these are the moments that</a:t>
            </a:r>
            <a:endParaRPr lang="zh-CN" altLang="en-US" sz="3600" dirty="0">
              <a:solidFill>
                <a:srgbClr val="FFC000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0C66FC-3D71-439D-93A8-EAF6D8F8324D}"/>
              </a:ext>
            </a:extLst>
          </p:cNvPr>
          <p:cNvSpPr txBox="1"/>
          <p:nvPr/>
        </p:nvSpPr>
        <p:spPr>
          <a:xfrm>
            <a:off x="372489" y="2409798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  <a:latin typeface="Segoe Print" panose="02000600000000000000" pitchFamily="2" charset="0"/>
              </a:rPr>
              <a:t>I'm </a:t>
            </a:r>
            <a:r>
              <a:rPr lang="en-US" altLang="zh-CN" sz="3600" dirty="0" err="1">
                <a:solidFill>
                  <a:srgbClr val="FFC000"/>
                </a:solidFill>
                <a:latin typeface="Segoe Print" panose="02000600000000000000" pitchFamily="2" charset="0"/>
              </a:rPr>
              <a:t>gonna</a:t>
            </a:r>
            <a:r>
              <a:rPr lang="en-US" altLang="zh-CN" sz="3600" dirty="0">
                <a:solidFill>
                  <a:srgbClr val="FFC000"/>
                </a:solidFill>
                <a:latin typeface="Segoe Print" panose="02000600000000000000" pitchFamily="2" charset="0"/>
              </a:rPr>
              <a:t> remember most, yeah</a:t>
            </a:r>
            <a:endParaRPr lang="zh-CN" altLang="en-US" sz="3600" dirty="0">
              <a:solidFill>
                <a:srgbClr val="FFC000"/>
              </a:solidFill>
              <a:latin typeface="Segoe Print" panose="02000600000000000000" pitchFamily="2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A0BC431-7CF8-4545-9C75-5FB22D2FE7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758" y="-834479"/>
            <a:ext cx="8978925" cy="906622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F635D0D-0804-4E73-90C5-F96F639F55A7}"/>
              </a:ext>
            </a:extLst>
          </p:cNvPr>
          <p:cNvSpPr txBox="1"/>
          <p:nvPr/>
        </p:nvSpPr>
        <p:spPr>
          <a:xfrm>
            <a:off x="6041211" y="2401283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Segoe Print" panose="02000600000000000000" pitchFamily="2" charset="0"/>
              </a:rPr>
              <a:t>Just </a:t>
            </a:r>
            <a:r>
              <a:rPr lang="en-US" altLang="zh-CN" sz="3600" b="1" dirty="0" err="1">
                <a:latin typeface="Segoe Print" panose="02000600000000000000" pitchFamily="2" charset="0"/>
              </a:rPr>
              <a:t>gotta</a:t>
            </a:r>
            <a:r>
              <a:rPr lang="en-US" altLang="zh-CN" sz="3600" b="1" dirty="0">
                <a:latin typeface="Segoe Print" panose="02000600000000000000" pitchFamily="2" charset="0"/>
              </a:rPr>
              <a:t> </a:t>
            </a:r>
            <a:r>
              <a:rPr lang="en-US" altLang="zh-CN" sz="3600" b="1" dirty="0">
                <a:solidFill>
                  <a:srgbClr val="FFC000"/>
                </a:solidFill>
                <a:latin typeface="Segoe Print" panose="02000600000000000000" pitchFamily="2" charset="0"/>
              </a:rPr>
              <a:t>keep going</a:t>
            </a:r>
            <a:endParaRPr lang="zh-CN" altLang="en-US" sz="3600" b="1" dirty="0">
              <a:solidFill>
                <a:srgbClr val="FFC000"/>
              </a:solidFill>
              <a:latin typeface="Segoe Print" panose="02000600000000000000" pitchFamily="2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6321B2A-222F-4682-B1B6-D9820D1F92D5}"/>
              </a:ext>
            </a:extLst>
          </p:cNvPr>
          <p:cNvSpPr txBox="1"/>
          <p:nvPr/>
        </p:nvSpPr>
        <p:spPr>
          <a:xfrm>
            <a:off x="6390970" y="3375467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Segoe Print" panose="02000600000000000000" pitchFamily="2" charset="0"/>
              </a:rPr>
              <a:t>And I, I </a:t>
            </a:r>
            <a:r>
              <a:rPr lang="en-US" altLang="zh-CN" sz="3600" b="1" dirty="0" err="1">
                <a:latin typeface="Segoe Print" panose="02000600000000000000" pitchFamily="2" charset="0"/>
              </a:rPr>
              <a:t>gotta</a:t>
            </a:r>
            <a:r>
              <a:rPr lang="en-US" altLang="zh-CN" sz="3600" b="1" dirty="0">
                <a:latin typeface="Segoe Print" panose="02000600000000000000" pitchFamily="2" charset="0"/>
              </a:rPr>
              <a:t> be </a:t>
            </a:r>
            <a:r>
              <a:rPr lang="en-US" altLang="zh-CN" sz="3600" b="1" dirty="0">
                <a:solidFill>
                  <a:srgbClr val="FFC000"/>
                </a:solidFill>
                <a:latin typeface="Segoe Print" panose="02000600000000000000" pitchFamily="2" charset="0"/>
              </a:rPr>
              <a:t>strong</a:t>
            </a:r>
            <a:endParaRPr lang="zh-CN" altLang="en-US" sz="3600" b="1" dirty="0">
              <a:solidFill>
                <a:srgbClr val="FFC000"/>
              </a:solidFill>
              <a:latin typeface="Segoe Print" panose="02000600000000000000" pitchFamily="2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3D29E1B-21CB-436D-8794-CE5D13AB7518}"/>
              </a:ext>
            </a:extLst>
          </p:cNvPr>
          <p:cNvSpPr txBox="1"/>
          <p:nvPr/>
        </p:nvSpPr>
        <p:spPr>
          <a:xfrm>
            <a:off x="6041211" y="4387700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Segoe Print" panose="02000600000000000000" pitchFamily="2" charset="0"/>
              </a:rPr>
              <a:t>Just</a:t>
            </a:r>
            <a:r>
              <a:rPr lang="en-US" altLang="zh-CN" sz="3600" b="1" dirty="0">
                <a:solidFill>
                  <a:srgbClr val="FFC000"/>
                </a:solidFill>
                <a:latin typeface="Segoe Print" panose="02000600000000000000" pitchFamily="2" charset="0"/>
              </a:rPr>
              <a:t> keep pushing on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ABC9883-6E95-4675-9D4B-8F93C12D550B}"/>
              </a:ext>
            </a:extLst>
          </p:cNvPr>
          <p:cNvSpPr txBox="1"/>
          <p:nvPr/>
        </p:nvSpPr>
        <p:spPr>
          <a:xfrm>
            <a:off x="1923130" y="5443366"/>
            <a:ext cx="92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Segoe Print" panose="02000600000000000000" pitchFamily="2" charset="0"/>
              </a:rPr>
              <a:t>Sometimes might knock me down but</a:t>
            </a:r>
            <a:endParaRPr lang="zh-CN" altLang="en-US" sz="36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300"/>
    </mc:Choice>
    <mc:Fallback xmlns="">
      <p:transition spd="slow" advClick="0" advTm="2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8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1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6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1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24" grpId="0"/>
      <p:bldP spid="25" grpId="0"/>
      <p:bldP spid="26" grpId="0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B67B4CC-49D3-4F72-B969-92597EB7F2D1}"/>
              </a:ext>
            </a:extLst>
          </p:cNvPr>
          <p:cNvSpPr txBox="1"/>
          <p:nvPr/>
        </p:nvSpPr>
        <p:spPr>
          <a:xfrm>
            <a:off x="3579784" y="2767280"/>
            <a:ext cx="924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accent2"/>
                </a:solidFill>
                <a:latin typeface="Segoe Print" panose="02000600000000000000" pitchFamily="2" charset="0"/>
              </a:rPr>
              <a:t>Cause…</a:t>
            </a:r>
            <a:endParaRPr lang="zh-CN" altLang="en-US" sz="8000" dirty="0">
              <a:solidFill>
                <a:schemeClr val="accent2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BE6BB03C-0394-410A-82F3-0DFBEBAFC922}"/>
              </a:ext>
            </a:extLst>
          </p:cNvPr>
          <p:cNvSpPr txBox="1"/>
          <p:nvPr/>
        </p:nvSpPr>
        <p:spPr>
          <a:xfrm>
            <a:off x="1823617" y="585610"/>
            <a:ext cx="924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Segoe Print" panose="02000600000000000000" pitchFamily="2" charset="0"/>
              </a:rPr>
              <a:t>There's always </a:t>
            </a:r>
            <a:r>
              <a:rPr lang="en-US" altLang="zh-CN" sz="3200" b="1" dirty="0" err="1">
                <a:latin typeface="Segoe Print" panose="02000600000000000000" pitchFamily="2" charset="0"/>
              </a:rPr>
              <a:t>gonna</a:t>
            </a:r>
            <a:r>
              <a:rPr lang="en-US" altLang="zh-CN" sz="3200" b="1" dirty="0">
                <a:latin typeface="Segoe Print" panose="02000600000000000000" pitchFamily="2" charset="0"/>
              </a:rPr>
              <a:t> be 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nother</a:t>
            </a:r>
            <a:r>
              <a:rPr lang="en-US" altLang="zh-CN" sz="3200" b="1" dirty="0">
                <a:latin typeface="Segoe Print" panose="02000600000000000000" pitchFamily="2" charset="0"/>
              </a:rPr>
              <a:t> mountain</a:t>
            </a:r>
            <a:endParaRPr lang="zh-CN" altLang="en-US" sz="3200" b="1" dirty="0">
              <a:latin typeface="Segoe Print" panose="02000600000000000000" pitchFamily="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356C5F2-D581-441F-802A-B49302EB6C9D}"/>
              </a:ext>
            </a:extLst>
          </p:cNvPr>
          <p:cNvSpPr txBox="1"/>
          <p:nvPr/>
        </p:nvSpPr>
        <p:spPr>
          <a:xfrm>
            <a:off x="1823617" y="1415615"/>
            <a:ext cx="92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Segoe Print" panose="02000600000000000000" pitchFamily="2" charset="0"/>
              </a:rPr>
              <a:t>I'm always </a:t>
            </a:r>
            <a:r>
              <a:rPr lang="en-US" altLang="zh-CN" sz="3200" b="1" dirty="0" err="1">
                <a:latin typeface="Segoe Print" panose="02000600000000000000" pitchFamily="2" charset="0"/>
              </a:rPr>
              <a:t>gonna</a:t>
            </a:r>
            <a:r>
              <a:rPr lang="en-US" altLang="zh-CN" sz="3200" b="1" dirty="0">
                <a:latin typeface="Segoe Print" panose="02000600000000000000" pitchFamily="2" charset="0"/>
              </a:rPr>
              <a:t> </a:t>
            </a:r>
            <a:r>
              <a:rPr lang="en-US" altLang="zh-CN" sz="3200" b="1" dirty="0" err="1">
                <a:latin typeface="Segoe Print" panose="02000600000000000000" pitchFamily="2" charset="0"/>
              </a:rPr>
              <a:t>wanna</a:t>
            </a:r>
            <a:r>
              <a:rPr lang="en-US" altLang="zh-CN" sz="3200" b="1" dirty="0">
                <a:latin typeface="Segoe Print" panose="02000600000000000000" pitchFamily="2" charset="0"/>
              </a:rPr>
              <a:t> 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ake it move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3232606-6B48-4EFE-8876-905742F81834}"/>
              </a:ext>
            </a:extLst>
          </p:cNvPr>
          <p:cNvSpPr txBox="1"/>
          <p:nvPr/>
        </p:nvSpPr>
        <p:spPr>
          <a:xfrm>
            <a:off x="1823617" y="2239282"/>
            <a:ext cx="7617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Segoe Print" panose="02000600000000000000" pitchFamily="2" charset="0"/>
              </a:rPr>
              <a:t>Always </a:t>
            </a:r>
            <a:r>
              <a:rPr lang="en-US" altLang="zh-CN" sz="3200" b="1" dirty="0" err="1">
                <a:latin typeface="Segoe Print" panose="02000600000000000000" pitchFamily="2" charset="0"/>
              </a:rPr>
              <a:t>gonna</a:t>
            </a:r>
            <a:r>
              <a:rPr lang="en-US" altLang="zh-CN" sz="3200" b="1" dirty="0">
                <a:latin typeface="Segoe Print" panose="02000600000000000000" pitchFamily="2" charset="0"/>
              </a:rPr>
              <a:t> be an uphill 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battle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8502FD6-33B7-48E4-B511-B36447883D67}"/>
              </a:ext>
            </a:extLst>
          </p:cNvPr>
          <p:cNvSpPr txBox="1"/>
          <p:nvPr/>
        </p:nvSpPr>
        <p:spPr>
          <a:xfrm>
            <a:off x="1823617" y="3185778"/>
            <a:ext cx="735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Segoe Print" panose="02000600000000000000" pitchFamily="2" charset="0"/>
              </a:rPr>
              <a:t>Sometimes I'm </a:t>
            </a:r>
            <a:r>
              <a:rPr lang="en-US" altLang="zh-CN" sz="3200" b="1" dirty="0" err="1">
                <a:latin typeface="Segoe Print" panose="02000600000000000000" pitchFamily="2" charset="0"/>
              </a:rPr>
              <a:t>gonna</a:t>
            </a:r>
            <a:r>
              <a:rPr lang="en-US" altLang="zh-CN" sz="3200" b="1" dirty="0">
                <a:latin typeface="Segoe Print" panose="02000600000000000000" pitchFamily="2" charset="0"/>
              </a:rPr>
              <a:t> have to lose</a:t>
            </a:r>
            <a:endParaRPr lang="zh-CN" altLang="en-US" sz="3200" b="1" dirty="0">
              <a:latin typeface="Segoe Print" panose="02000600000000000000" pitchFamily="2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9EC8CCD-F5FF-47E6-8516-4E2A664BD6BD}"/>
              </a:ext>
            </a:extLst>
          </p:cNvPr>
          <p:cNvSpPr txBox="1"/>
          <p:nvPr/>
        </p:nvSpPr>
        <p:spPr>
          <a:xfrm>
            <a:off x="1823617" y="4089160"/>
            <a:ext cx="7138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latin typeface="Segoe Print" panose="02000600000000000000" pitchFamily="2" charset="0"/>
              </a:rPr>
              <a:t>Ain't</a:t>
            </a:r>
            <a:r>
              <a:rPr lang="en-US" altLang="zh-CN" sz="3200" b="1" dirty="0">
                <a:latin typeface="Segoe Print" panose="02000600000000000000" pitchFamily="2" charset="0"/>
              </a:rPr>
              <a:t> about how fast I get there</a:t>
            </a:r>
            <a:endParaRPr lang="zh-CN" altLang="en-US" sz="3200" b="1" dirty="0">
              <a:latin typeface="Segoe Print" panose="02000600000000000000" pitchFamily="2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48A2FA5-B5D3-4774-8ECC-3EA131F5CC98}"/>
              </a:ext>
            </a:extLst>
          </p:cNvPr>
          <p:cNvSpPr txBox="1"/>
          <p:nvPr/>
        </p:nvSpPr>
        <p:spPr>
          <a:xfrm>
            <a:off x="1823617" y="4857610"/>
            <a:ext cx="95805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latin typeface="Segoe Print" panose="02000600000000000000" pitchFamily="2" charset="0"/>
              </a:rPr>
              <a:t>Ain't</a:t>
            </a:r>
            <a:r>
              <a:rPr lang="en-US" altLang="zh-CN" sz="3200" b="1" dirty="0">
                <a:latin typeface="Segoe Print" panose="02000600000000000000" pitchFamily="2" charset="0"/>
              </a:rPr>
              <a:t> about what's waiting on the other side</a:t>
            </a:r>
            <a:endParaRPr lang="zh-CN" altLang="en-US" sz="32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9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238</Words>
  <Application>Microsoft Office PowerPoint</Application>
  <PresentationFormat>宽屏</PresentationFormat>
  <Paragraphs>53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等线</vt:lpstr>
      <vt:lpstr>等线 Light</vt:lpstr>
      <vt:lpstr>华文新魏</vt:lpstr>
      <vt:lpstr>Aparajita</vt:lpstr>
      <vt:lpstr>Arial</vt:lpstr>
      <vt:lpstr>Segoe Print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 Teresa</dc:creator>
  <cp:lastModifiedBy>Ji Teresa</cp:lastModifiedBy>
  <cp:revision>48</cp:revision>
  <dcterms:created xsi:type="dcterms:W3CDTF">2018-07-09T08:18:06Z</dcterms:created>
  <dcterms:modified xsi:type="dcterms:W3CDTF">2018-07-10T15:18:12Z</dcterms:modified>
</cp:coreProperties>
</file>