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3"/>
  </p:sldMasterIdLst>
  <p:notesMasterIdLst>
    <p:notesMasterId r:id="rId5"/>
  </p:notesMasterIdLst>
  <p:handoutMasterIdLst>
    <p:handoutMasterId r:id="rId27"/>
  </p:handoutMasterIdLst>
  <p:sldIdLst>
    <p:sldId id="335" r:id="rId4"/>
    <p:sldId id="384" r:id="rId6"/>
    <p:sldId id="454" r:id="rId7"/>
    <p:sldId id="460" r:id="rId8"/>
    <p:sldId id="462" r:id="rId9"/>
    <p:sldId id="500" r:id="rId10"/>
    <p:sldId id="466" r:id="rId11"/>
    <p:sldId id="470" r:id="rId12"/>
    <p:sldId id="469" r:id="rId13"/>
    <p:sldId id="471" r:id="rId14"/>
    <p:sldId id="472" r:id="rId15"/>
    <p:sldId id="497" r:id="rId16"/>
    <p:sldId id="473" r:id="rId17"/>
    <p:sldId id="479" r:id="rId18"/>
    <p:sldId id="480" r:id="rId19"/>
    <p:sldId id="481" r:id="rId20"/>
    <p:sldId id="484" r:id="rId21"/>
    <p:sldId id="487" r:id="rId22"/>
    <p:sldId id="490" r:id="rId23"/>
    <p:sldId id="494" r:id="rId24"/>
    <p:sldId id="491" r:id="rId25"/>
    <p:sldId id="496" r:id="rId26"/>
  </p:sldIdLst>
  <p:sldSz cx="12192000" cy="6858000"/>
  <p:notesSz cx="6858000" cy="9144000"/>
  <p:embeddedFontLst>
    <p:embeddedFont>
      <p:font typeface="Gulim" panose="020B0600000101010101" pitchFamily="34" charset="-127"/>
      <p:regular r:id="rId31"/>
    </p:embeddedFont>
    <p:embeddedFont>
      <p:font typeface="Malgun Gothic" panose="020B0503020000020004" pitchFamily="34" charset="-127"/>
      <p:regular r:id="rId32"/>
    </p:embeddedFont>
    <p:embeddedFont>
      <p:font typeface="SentyBrush" panose="03000600000000000000" charset="0"/>
      <p:regular r:id="rId33"/>
    </p:embeddedFont>
    <p:embeddedFont>
      <p:font typeface="字体管家娜娜体" panose="00020600040101010101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微软雅黑" panose="020B0503020204020204" charset="-122"/>
      <p:regular r:id="rId39"/>
    </p:embeddedFont>
  </p:embeddedFontLst>
  <p:defaultTextStyle>
    <a:defPPr>
      <a:defRPr lang="ko-KR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pitchFamily="34" charset="-127"/>
        <a:ea typeface="Gulim" panose="020B0600000101010101" pitchFamily="34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947"/>
    <a:srgbClr val="00817E"/>
    <a:srgbClr val="DF8917"/>
    <a:srgbClr val="005696"/>
    <a:srgbClr val="1C4B90"/>
    <a:srgbClr val="27A4F1"/>
    <a:srgbClr val="52ACE4"/>
    <a:srgbClr val="134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83"/>
    <p:restoredTop sz="92358"/>
  </p:normalViewPr>
  <p:slideViewPr>
    <p:cSldViewPr showGuides="1">
      <p:cViewPr>
        <p:scale>
          <a:sx n="66" d="100"/>
          <a:sy n="66" d="100"/>
        </p:scale>
        <p:origin x="-2382" y="-858"/>
      </p:cViewPr>
      <p:guideLst>
        <p:guide orient="horz" pos="2116"/>
        <p:guide pos="38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50" d="100"/>
        <a:sy n="50" d="100"/>
      </p:scale>
      <p:origin x="0" y="0"/>
    </p:cViewPr>
  </p:sorterViewPr>
  <p:gridSpacing cx="36003" cy="36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kumimoji="0" sz="120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7DE5946-643D-4941-B8F5-9BFD6CF6F51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마스터 텍스트 스타일을 편집합니다</a:t>
            </a:r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둘째 수준</a:t>
            </a:r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셋째 수준</a:t>
            </a:r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넷째 수준</a:t>
            </a:r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다섯째 수준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kumimoji="0" sz="120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C77293-982A-4811-B7A8-166ECE6D6F6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/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0242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3072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3277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348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3686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3891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4096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4301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4505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>
            <a:normAutofit/>
          </a:bodyPr>
          <a:lstStyle/>
          <a:p>
            <a:pPr fontAlgn="base"/>
            <a:r>
              <a:rPr lang="en-US" sz="1400" b="1" strike="noStrike" noProof="1" dirty="0" smtClean="0"/>
              <a:t>Picture with artistic</a:t>
            </a:r>
            <a:r>
              <a:rPr lang="en-US" sz="1400" b="1" strike="noStrike" baseline="0" noProof="1" dirty="0" smtClean="0"/>
              <a:t> effects and</a:t>
            </a:r>
            <a:r>
              <a:rPr lang="en-US" sz="1400" b="1" strike="noStrike" noProof="1" dirty="0" smtClean="0"/>
              <a:t> custom border</a:t>
            </a:r>
            <a:endParaRPr lang="en-US" sz="1400" b="1" strike="noStrike" noProof="1" dirty="0" smtClean="0"/>
          </a:p>
          <a:p>
            <a:pPr fontAlgn="base"/>
            <a:r>
              <a:rPr lang="en-US" sz="1400" strike="noStrike" noProof="1" dirty="0" smtClean="0"/>
              <a:t>(Advanced)</a:t>
            </a:r>
            <a:endParaRPr lang="en-US" sz="1400" strike="noStrike" noProof="1" dirty="0" smtClean="0"/>
          </a:p>
          <a:p>
            <a:pPr fontAlgn="base"/>
            <a:endParaRPr lang="en-US" strike="noStrike" noProof="1" dirty="0" smtClean="0"/>
          </a:p>
          <a:p>
            <a:pPr fontAlgn="base"/>
            <a:r>
              <a:rPr lang="en-US" b="1" strike="noStrike" noProof="1" dirty="0" smtClean="0"/>
              <a:t>Tip</a:t>
            </a:r>
            <a:r>
              <a:rPr lang="en-US" strike="noStrike" noProof="1" dirty="0" smtClean="0"/>
              <a:t>: Some </a:t>
            </a:r>
            <a:r>
              <a:rPr lang="en-US" strike="noStrike" baseline="0" noProof="1" dirty="0" smtClean="0"/>
              <a:t>shape effects on this slide are created with the </a:t>
            </a:r>
            <a:r>
              <a:rPr lang="en-US" b="1" strike="noStrike" baseline="0" noProof="1" dirty="0" smtClean="0"/>
              <a:t>Combine Shapes </a:t>
            </a:r>
            <a:r>
              <a:rPr lang="en-US" strike="noStrike" baseline="0" noProof="1" dirty="0" smtClean="0"/>
              <a:t>commands. To access this command, you must add it to the </a:t>
            </a:r>
            <a:r>
              <a:rPr lang="en-US" b="0" strike="noStrike" baseline="0" noProof="1" dirty="0" smtClean="0"/>
              <a:t>Quick</a:t>
            </a:r>
            <a:r>
              <a:rPr lang="en-US" strike="noStrike" baseline="0" noProof="1" dirty="0" smtClean="0"/>
              <a:t> </a:t>
            </a:r>
            <a:r>
              <a:rPr lang="en-US" b="0" strike="noStrike" baseline="0" noProof="1" dirty="0" smtClean="0"/>
              <a:t>Access</a:t>
            </a:r>
            <a:r>
              <a:rPr lang="en-US" strike="noStrike" baseline="0" noProof="1" dirty="0" smtClean="0"/>
              <a:t> </a:t>
            </a:r>
            <a:r>
              <a:rPr lang="en-US" b="0" strike="noStrike" baseline="0" noProof="1" dirty="0" smtClean="0"/>
              <a:t>Toolbar, located above the </a:t>
            </a:r>
            <a:r>
              <a:rPr lang="en-US" b="1" strike="noStrike" baseline="0" noProof="1" dirty="0" smtClean="0"/>
              <a:t>File</a:t>
            </a:r>
            <a:r>
              <a:rPr lang="en-US" b="0" strike="noStrike" baseline="0" noProof="1" dirty="0" smtClean="0"/>
              <a:t> tab. </a:t>
            </a:r>
            <a:r>
              <a:rPr lang="en-US" strike="noStrike" baseline="0" noProof="1" dirty="0" smtClean="0"/>
              <a:t> To customize the Quick Access Toolbar, do the following: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Click the arrow next to the Quick Access Toolbar, and then under </a:t>
            </a:r>
            <a:r>
              <a:rPr lang="en-US" b="1" strike="noStrike" baseline="0" noProof="1" dirty="0" smtClean="0"/>
              <a:t>Customize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Quick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Access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Toolbar</a:t>
            </a:r>
            <a:r>
              <a:rPr lang="en-US" strike="noStrike" baseline="0" noProof="1" dirty="0" smtClean="0"/>
              <a:t> click </a:t>
            </a:r>
            <a:r>
              <a:rPr lang="en-US" b="1" strike="noStrike" baseline="0" noProof="1" dirty="0" smtClean="0"/>
              <a:t>More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Commands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In the </a:t>
            </a:r>
            <a:r>
              <a:rPr lang="en-US" b="1" strike="noStrike" baseline="0" noProof="1" dirty="0" smtClean="0"/>
              <a:t>PowerPoint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Options</a:t>
            </a:r>
            <a:r>
              <a:rPr lang="en-US" strike="noStrike" baseline="0" noProof="1" dirty="0" smtClean="0"/>
              <a:t> dialog box, in the </a:t>
            </a:r>
            <a:r>
              <a:rPr lang="en-US" b="1" strike="noStrike" baseline="0" noProof="1" dirty="0" smtClean="0"/>
              <a:t>Choose commands from </a:t>
            </a:r>
            <a:r>
              <a:rPr lang="en-US" strike="noStrike" baseline="0" noProof="1" dirty="0" smtClean="0"/>
              <a:t>list, select </a:t>
            </a:r>
            <a:r>
              <a:rPr lang="en-US" b="1" strike="noStrike" baseline="0" noProof="1" dirty="0" smtClean="0"/>
              <a:t>All Commands</a:t>
            </a:r>
            <a:r>
              <a:rPr lang="en-US" strike="noStrike" baseline="0" noProof="1" dirty="0" smtClean="0"/>
              <a:t>. 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In the list of commands, click </a:t>
            </a:r>
            <a:r>
              <a:rPr lang="en-US" b="1" strike="noStrike" baseline="0" noProof="1" dirty="0" smtClean="0"/>
              <a:t>Combine Shapes </a:t>
            </a:r>
            <a:r>
              <a:rPr lang="en-US" b="0" strike="noStrike" baseline="0" noProof="1" dirty="0" smtClean="0"/>
              <a:t>and then click </a:t>
            </a:r>
            <a:r>
              <a:rPr lang="en-US" b="1" strike="noStrike" baseline="0" noProof="1" dirty="0" smtClean="0"/>
              <a:t>Add</a:t>
            </a:r>
            <a:r>
              <a:rPr lang="en-US" b="0" strike="noStrike" baseline="0" noProof="1" dirty="0" smtClean="0"/>
              <a:t>.</a:t>
            </a:r>
            <a:endParaRPr lang="en-US" b="0" strike="noStrike" baseline="0" noProof="1" dirty="0" smtClean="0"/>
          </a:p>
          <a:p>
            <a:pPr fontAlgn="base"/>
            <a:endParaRPr lang="en-US" strike="noStrike" baseline="0" noProof="1" dirty="0" smtClean="0"/>
          </a:p>
          <a:p>
            <a:pPr fontAlgn="base"/>
            <a:endParaRPr lang="en-US" strike="noStrike" baseline="0" noProof="1" dirty="0" smtClean="0"/>
          </a:p>
          <a:p>
            <a:pPr fontAlgn="base"/>
            <a:r>
              <a:rPr lang="en-US" strike="noStrike" baseline="0" noProof="1" dirty="0" smtClean="0"/>
              <a:t>To reproduce the shape effects on this slide, do the following: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Slides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Layout</a:t>
            </a:r>
            <a:r>
              <a:rPr lang="en-US" strike="noStrike" baseline="0" noProof="1" dirty="0" smtClean="0"/>
              <a:t>, and then click </a:t>
            </a:r>
            <a:r>
              <a:rPr lang="en-US" b="1" strike="noStrike" baseline="0" noProof="1" dirty="0" smtClean="0"/>
              <a:t>Blank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Also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Shapes</a:t>
            </a:r>
            <a:r>
              <a:rPr lang="en-US" strike="noStrike" baseline="0" noProof="1" dirty="0" smtClean="0"/>
              <a:t>, and then under </a:t>
            </a:r>
            <a:r>
              <a:rPr lang="en-US" b="1" strike="noStrike" baseline="0" noProof="1" dirty="0" smtClean="0"/>
              <a:t>Rectangles</a:t>
            </a:r>
            <a:r>
              <a:rPr lang="en-US" strike="noStrike" baseline="0" noProof="1" dirty="0" smtClean="0"/>
              <a:t> click </a:t>
            </a:r>
            <a:r>
              <a:rPr lang="en-US" b="1" strike="noStrike" baseline="0" noProof="1" dirty="0" smtClean="0"/>
              <a:t>Rectangle</a:t>
            </a:r>
            <a:r>
              <a:rPr lang="en-US" strike="noStrike" baseline="0" noProof="1" dirty="0" smtClean="0"/>
              <a:t> (first option).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On the slide, drag to draw a rectangle.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Select the rectangle. Also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Shape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Fill</a:t>
            </a:r>
            <a:r>
              <a:rPr lang="en-US" strike="noStrike" baseline="0" noProof="1" dirty="0" smtClean="0"/>
              <a:t>, and then under </a:t>
            </a:r>
            <a:r>
              <a:rPr lang="en-US" b="1" strike="noStrike" baseline="0" noProof="1" dirty="0" smtClean="0"/>
              <a:t>Theme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Colors</a:t>
            </a:r>
            <a:r>
              <a:rPr lang="en-US" strike="noStrike" baseline="0" noProof="1" dirty="0" smtClean="0"/>
              <a:t> click </a:t>
            </a:r>
            <a:r>
              <a:rPr lang="en-US" b="1" strike="noStrike" baseline="0" noProof="1" dirty="0" smtClean="0"/>
              <a:t>White, Background 1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marR="0" indent="-2286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strike="noStrike" baseline="0" noProof="1" dirty="0" smtClean="0"/>
              <a:t>Also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Shape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Outline</a:t>
            </a:r>
            <a:r>
              <a:rPr lang="en-US" strike="noStrike" baseline="0" noProof="1" dirty="0" smtClean="0"/>
              <a:t>, and then click </a:t>
            </a:r>
            <a:r>
              <a:rPr lang="en-US" b="1" strike="noStrike" baseline="0" noProof="1" dirty="0" smtClean="0"/>
              <a:t>No Outline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Under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Tools</a:t>
            </a:r>
            <a:r>
              <a:rPr lang="en-US" strike="noStrike" baseline="0" noProof="1" dirty="0" smtClean="0"/>
              <a:t>, on the </a:t>
            </a:r>
            <a:r>
              <a:rPr lang="en-US" b="1" strike="noStrike" baseline="0" noProof="1" dirty="0" smtClean="0"/>
              <a:t>Format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Size</a:t>
            </a:r>
            <a:r>
              <a:rPr lang="en-US" strike="noStrike" baseline="0" noProof="1" dirty="0" smtClean="0"/>
              <a:t> group, enter </a:t>
            </a:r>
            <a:r>
              <a:rPr lang="en-US" b="1" strike="noStrike" baseline="0" noProof="1" dirty="0" smtClean="0"/>
              <a:t>3.73”</a:t>
            </a:r>
            <a:r>
              <a:rPr lang="en-US" strike="noStrike" baseline="0" noProof="1" dirty="0" smtClean="0"/>
              <a:t> into the </a:t>
            </a:r>
            <a:r>
              <a:rPr lang="en-US" b="1" strike="noStrike" baseline="0" noProof="1" dirty="0" smtClean="0"/>
              <a:t>Height</a:t>
            </a:r>
            <a:r>
              <a:rPr lang="en-US" strike="noStrike" baseline="0" noProof="1" dirty="0" smtClean="0"/>
              <a:t> box and </a:t>
            </a:r>
            <a:r>
              <a:rPr lang="en-US" b="1" strike="noStrike" baseline="0" noProof="1" dirty="0" smtClean="0"/>
              <a:t>2.85”</a:t>
            </a:r>
            <a:r>
              <a:rPr lang="en-US" strike="noStrike" baseline="0" noProof="1" dirty="0" smtClean="0"/>
              <a:t> into the </a:t>
            </a:r>
            <a:r>
              <a:rPr lang="en-US" b="1" strike="noStrike" baseline="0" noProof="1" dirty="0" smtClean="0"/>
              <a:t>Width</a:t>
            </a:r>
            <a:r>
              <a:rPr lang="en-US" strike="noStrike" baseline="0" noProof="1" dirty="0" smtClean="0"/>
              <a:t> box.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Shapes</a:t>
            </a:r>
            <a:r>
              <a:rPr lang="en-US" strike="noStrike" baseline="0" noProof="1" dirty="0" smtClean="0"/>
              <a:t>, and then under </a:t>
            </a:r>
            <a:r>
              <a:rPr lang="en-US" b="1" strike="noStrike" baseline="0" noProof="1" dirty="0" smtClean="0"/>
              <a:t>Basic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Shapes</a:t>
            </a:r>
            <a:r>
              <a:rPr lang="en-US" strike="noStrike" baseline="0" noProof="1" dirty="0" smtClean="0"/>
              <a:t> click </a:t>
            </a:r>
            <a:r>
              <a:rPr lang="en-US" b="1" strike="noStrike" baseline="0" noProof="1" dirty="0" smtClean="0"/>
              <a:t>Oval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On the slide, drag to draw an oval.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Select the oval. Under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Tools</a:t>
            </a:r>
            <a:r>
              <a:rPr lang="en-US" strike="noStrike" baseline="0" noProof="1" dirty="0" smtClean="0"/>
              <a:t>, on the </a:t>
            </a:r>
            <a:r>
              <a:rPr lang="en-US" b="1" strike="noStrike" baseline="0" noProof="1" dirty="0" smtClean="0"/>
              <a:t>Format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Size</a:t>
            </a:r>
            <a:r>
              <a:rPr lang="en-US" strike="noStrike" baseline="0" noProof="1" dirty="0" smtClean="0"/>
              <a:t> group, enter </a:t>
            </a:r>
            <a:r>
              <a:rPr lang="en-US" b="1" strike="noStrike" baseline="0" noProof="1" dirty="0" smtClean="0"/>
              <a:t>0.19”</a:t>
            </a:r>
            <a:r>
              <a:rPr lang="en-US" strike="noStrike" baseline="0" noProof="1" dirty="0" smtClean="0"/>
              <a:t> into the </a:t>
            </a:r>
            <a:r>
              <a:rPr lang="en-US" b="1" strike="noStrike" baseline="0" noProof="1" dirty="0" smtClean="0"/>
              <a:t>Height</a:t>
            </a:r>
            <a:r>
              <a:rPr lang="en-US" strike="noStrike" baseline="0" noProof="1" dirty="0" smtClean="0"/>
              <a:t> box and </a:t>
            </a:r>
            <a:r>
              <a:rPr lang="en-US" b="1" strike="noStrike" baseline="0" noProof="1" dirty="0" smtClean="0"/>
              <a:t>0.19”</a:t>
            </a:r>
            <a:r>
              <a:rPr lang="en-US" strike="noStrike" baseline="0" noProof="1" dirty="0" smtClean="0"/>
              <a:t> into the </a:t>
            </a:r>
            <a:r>
              <a:rPr lang="en-US" b="1" strike="noStrike" baseline="0" noProof="1" dirty="0" smtClean="0"/>
              <a:t>Width</a:t>
            </a:r>
            <a:r>
              <a:rPr lang="en-US" strike="noStrike" baseline="0" noProof="1" dirty="0" smtClean="0"/>
              <a:t> box.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Also under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Tools</a:t>
            </a:r>
            <a:r>
              <a:rPr lang="en-US" strike="noStrike" baseline="0" noProof="1" dirty="0" smtClean="0"/>
              <a:t>, on the </a:t>
            </a:r>
            <a:r>
              <a:rPr lang="en-US" b="1" strike="noStrike" baseline="0" noProof="1" dirty="0" smtClean="0"/>
              <a:t>Format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Shape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Styles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Shape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Outline</a:t>
            </a:r>
            <a:r>
              <a:rPr lang="en-US" strike="noStrike" baseline="0" noProof="1" dirty="0" smtClean="0"/>
              <a:t>, and then click </a:t>
            </a:r>
            <a:r>
              <a:rPr lang="en-US" b="1" strike="noStrike" baseline="0" noProof="1" dirty="0" smtClean="0"/>
              <a:t>No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Outline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Duplicate. </a:t>
            </a:r>
            <a:r>
              <a:rPr lang="en-US" strike="noStrike" baseline="0" noProof="1" dirty="0" smtClean="0"/>
              <a:t>Repeat this process 13 times for a total of 14 ovals. 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Position the ovals in a vertical line, along the left side of the rectangle. 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Press and hold CTRL, and then select all ovals.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Arrange</a:t>
            </a:r>
            <a:r>
              <a:rPr lang="en-US" strike="noStrike" baseline="0" noProof="1" dirty="0" smtClean="0"/>
              <a:t>, point to </a:t>
            </a:r>
            <a:r>
              <a:rPr lang="en-US" b="1" strike="noStrike" baseline="0" noProof="1" dirty="0" smtClean="0"/>
              <a:t>Align</a:t>
            </a:r>
            <a:r>
              <a:rPr lang="en-US" strike="noStrike" baseline="0" noProof="1" dirty="0" smtClean="0"/>
              <a:t>, and then do the following: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strike="noStrike" baseline="0" noProof="1" dirty="0" smtClean="0"/>
              <a:t>Click </a:t>
            </a:r>
            <a:r>
              <a:rPr lang="en-US" b="1" strike="noStrike" baseline="0" noProof="1" dirty="0" smtClean="0"/>
              <a:t>Align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Selected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Objects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strike="noStrike" baseline="0" noProof="1" dirty="0" smtClean="0"/>
              <a:t>Click </a:t>
            </a:r>
            <a:r>
              <a:rPr lang="en-US" b="1" strike="noStrike" baseline="0" noProof="1" dirty="0" smtClean="0"/>
              <a:t>Distribute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Vertically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strike="noStrike" baseline="0" noProof="1" dirty="0" smtClean="0"/>
              <a:t>Click </a:t>
            </a:r>
            <a:r>
              <a:rPr lang="en-US" b="1" strike="noStrike" baseline="0" noProof="1" dirty="0" smtClean="0"/>
              <a:t>Align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Center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lvl="0" indent="-228600" fontAlgn="base">
              <a:buAutoNum type="arabicPeriod"/>
            </a:pPr>
            <a:r>
              <a:rPr lang="en-US" strike="noStrike" baseline="0" noProof="1" dirty="0" smtClean="0"/>
              <a:t>With all ovals selected, also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Arrange</a:t>
            </a:r>
            <a:r>
              <a:rPr lang="en-US" strike="noStrike" baseline="0" noProof="1" dirty="0" smtClean="0"/>
              <a:t> and under </a:t>
            </a:r>
            <a:r>
              <a:rPr lang="en-US" b="1" strike="noStrike" baseline="0" noProof="1" dirty="0" smtClean="0"/>
              <a:t>Group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Objects</a:t>
            </a:r>
            <a:r>
              <a:rPr lang="en-US" strike="noStrike" baseline="0" noProof="1" dirty="0" smtClean="0"/>
              <a:t> select </a:t>
            </a:r>
            <a:r>
              <a:rPr lang="en-US" b="1" strike="noStrike" baseline="0" noProof="1" dirty="0" smtClean="0"/>
              <a:t>Group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Select the group of ovals.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Duplicate. </a:t>
            </a:r>
            <a:endParaRPr lang="en-US" sz="1200" b="1" strike="noStrike" kern="1200" noProof="1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Position the second group of ovals on the right edge of the rectangle.</a:t>
            </a:r>
            <a:endParaRPr lang="en-US" strike="noStrike" baseline="0" noProof="1" dirty="0" smtClean="0"/>
          </a:p>
          <a:p>
            <a:pPr marL="228600" marR="0" indent="-2286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strike="noStrike" baseline="0" noProof="1" dirty="0" smtClean="0"/>
              <a:t>Select the left group of ovals.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Arrange</a:t>
            </a:r>
            <a:r>
              <a:rPr lang="en-US" strike="noStrike" baseline="0" noProof="1" dirty="0" smtClean="0"/>
              <a:t> and under </a:t>
            </a:r>
            <a:r>
              <a:rPr lang="en-US" b="1" strike="noStrike" baseline="0" noProof="1" dirty="0" smtClean="0"/>
              <a:t>Group Objects </a:t>
            </a:r>
            <a:r>
              <a:rPr lang="en-US" strike="noStrike" baseline="0" noProof="1" dirty="0" smtClean="0"/>
              <a:t>select </a:t>
            </a:r>
            <a:r>
              <a:rPr lang="en-US" b="1" strike="noStrike" baseline="0" noProof="1" dirty="0" smtClean="0"/>
              <a:t>Ungroup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marR="0" indent="-2286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strike="noStrike" baseline="0" noProof="1" dirty="0" smtClean="0"/>
              <a:t>Click the top oval from the left group.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Duplicate. </a:t>
            </a:r>
            <a:r>
              <a:rPr lang="en-US" strike="noStrike" baseline="0" noProof="1" dirty="0" smtClean="0"/>
              <a:t>Repeat this process 10 times for a total of 10 new ovals. 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Position the 10 new ovals across the top edge of the rectangle. 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Press and hold CTRL, and then select the new 10 ovals.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Arrange</a:t>
            </a:r>
            <a:r>
              <a:rPr lang="en-US" strike="noStrike" baseline="0" noProof="1" dirty="0" smtClean="0"/>
              <a:t>, point to </a:t>
            </a:r>
            <a:r>
              <a:rPr lang="en-US" b="1" strike="noStrike" baseline="0" noProof="1" dirty="0" smtClean="0"/>
              <a:t>Align</a:t>
            </a:r>
            <a:r>
              <a:rPr lang="en-US" strike="noStrike" baseline="0" noProof="1" dirty="0" smtClean="0"/>
              <a:t>, and then do the following: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strike="noStrike" baseline="0" noProof="1" dirty="0" smtClean="0"/>
              <a:t>Click </a:t>
            </a:r>
            <a:r>
              <a:rPr lang="en-US" b="1" strike="noStrike" baseline="0" noProof="1" dirty="0" smtClean="0"/>
              <a:t>Align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Select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Objects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strike="noStrike" baseline="0" noProof="1" dirty="0" smtClean="0"/>
              <a:t>Click </a:t>
            </a:r>
            <a:r>
              <a:rPr lang="en-US" b="1" strike="noStrike" baseline="0" noProof="1" dirty="0" smtClean="0"/>
              <a:t>Align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Middle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b="0" strike="noStrike" baseline="0" noProof="1" dirty="0" smtClean="0"/>
              <a:t>Click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Distribute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Horizontally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lvl="0" indent="-228600" fontAlgn="base">
              <a:buAutoNum type="arabicPeriod"/>
            </a:pPr>
            <a:r>
              <a:rPr lang="en-US" strike="noStrike" baseline="0" noProof="1" dirty="0" smtClean="0"/>
              <a:t>With all 10 ovals selected,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Arrange</a:t>
            </a:r>
            <a:r>
              <a:rPr lang="en-US" strike="noStrike" baseline="0" noProof="1" dirty="0" smtClean="0"/>
              <a:t>, and under </a:t>
            </a:r>
            <a:r>
              <a:rPr lang="en-US" b="1" strike="noStrike" baseline="0" noProof="1" dirty="0" smtClean="0"/>
              <a:t>Group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Objects</a:t>
            </a:r>
            <a:r>
              <a:rPr lang="en-US" strike="noStrike" baseline="0" noProof="1" dirty="0" smtClean="0"/>
              <a:t>, click </a:t>
            </a:r>
            <a:r>
              <a:rPr lang="en-US" b="1" strike="noStrike" baseline="0" noProof="1" dirty="0" smtClean="0"/>
              <a:t>Group</a:t>
            </a:r>
            <a:r>
              <a:rPr lang="en-US" strike="noStrike" baseline="0" noProof="1" dirty="0" smtClean="0"/>
              <a:t>. </a:t>
            </a:r>
            <a:endParaRPr lang="en-US" strike="noStrike" baseline="0" noProof="1" dirty="0" smtClean="0"/>
          </a:p>
          <a:p>
            <a:pPr marL="228600" lvl="0" indent="-228600" fontAlgn="base">
              <a:buAutoNum type="arabicPeriod"/>
            </a:pPr>
            <a:r>
              <a:rPr lang="en-US" strike="noStrike" baseline="0" noProof="1" dirty="0" smtClean="0"/>
              <a:t>Select the new group of ovals at the top of the rectangle.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Clipboard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arrow to the right of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Duplicate. </a:t>
            </a:r>
            <a:endParaRPr lang="en-US" sz="1200" b="1" strike="noStrike" kern="1200" noProof="1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 fontAlgn="base">
              <a:buAutoNum type="arabicPeriod"/>
            </a:pPr>
            <a:r>
              <a:rPr lang="en-US" sz="1200" b="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trike="noStrike" baseline="0" noProof="1" dirty="0" smtClean="0"/>
              <a:t>osition the new group of ovals at the bottom edge of the rectangle.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Select all of the oval groups.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Arrange</a:t>
            </a:r>
            <a:r>
              <a:rPr lang="en-US" strike="noStrike" baseline="0" noProof="1" dirty="0" smtClean="0"/>
              <a:t>, and then under </a:t>
            </a:r>
            <a:r>
              <a:rPr lang="en-US" b="1" strike="noStrike" baseline="0" noProof="1" dirty="0" smtClean="0"/>
              <a:t>Group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Objects</a:t>
            </a:r>
            <a:r>
              <a:rPr lang="en-US" strike="noStrike" baseline="0" noProof="1" dirty="0" smtClean="0"/>
              <a:t> click </a:t>
            </a:r>
            <a:r>
              <a:rPr lang="en-US" b="1" strike="noStrike" baseline="0" noProof="1" dirty="0" smtClean="0"/>
              <a:t>Ungroup</a:t>
            </a:r>
            <a:r>
              <a:rPr lang="en-US" strike="noStrike" baseline="0" noProof="1" dirty="0" smtClean="0"/>
              <a:t>. 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Select all of the ovals. On the Quick Access Toolbar, click </a:t>
            </a:r>
            <a:r>
              <a:rPr lang="en-US" b="1" strike="noStrike" baseline="0" noProof="1" dirty="0" smtClean="0"/>
              <a:t>Combine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Shapes</a:t>
            </a:r>
            <a:r>
              <a:rPr lang="en-US" strike="noStrike" baseline="0" noProof="1" dirty="0" smtClean="0"/>
              <a:t>, and then click </a:t>
            </a:r>
            <a:r>
              <a:rPr lang="en-US" b="1" strike="noStrike" baseline="0" noProof="1" dirty="0" smtClean="0"/>
              <a:t>Shape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Union</a:t>
            </a:r>
            <a:r>
              <a:rPr lang="en-US" strike="noStrike" baseline="0" noProof="1" dirty="0" smtClean="0"/>
              <a:t>. 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Select the rectangle, and then select the combined ovals. On the Quick Access Toolbar, click </a:t>
            </a:r>
            <a:r>
              <a:rPr lang="en-US" b="1" strike="noStrike" baseline="0" noProof="1" dirty="0" smtClean="0"/>
              <a:t>Shape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Subtract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AutoNum type="arabicPeriod"/>
            </a:pPr>
            <a:r>
              <a:rPr lang="en-US" strike="noStrike" baseline="0" noProof="1" dirty="0" smtClean="0"/>
              <a:t>Select the new shape. Under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Tools</a:t>
            </a:r>
            <a:r>
              <a:rPr lang="en-US" strike="noStrike" baseline="0" noProof="1" dirty="0" smtClean="0"/>
              <a:t>, on the </a:t>
            </a:r>
            <a:r>
              <a:rPr lang="en-US" b="1" strike="noStrike" baseline="0" noProof="1" dirty="0" smtClean="0"/>
              <a:t>Format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Shape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Styles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Shape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Effects</a:t>
            </a:r>
            <a:r>
              <a:rPr lang="en-US" strike="noStrike" baseline="0" noProof="1" dirty="0" smtClean="0"/>
              <a:t>, point to </a:t>
            </a:r>
            <a:r>
              <a:rPr lang="en-US" b="1" strike="noStrike" baseline="0" noProof="1" dirty="0" smtClean="0"/>
              <a:t>Shadow</a:t>
            </a:r>
            <a:r>
              <a:rPr lang="en-US" strike="noStrike" baseline="0" noProof="1" dirty="0" smtClean="0"/>
              <a:t>, and click </a:t>
            </a:r>
            <a:r>
              <a:rPr lang="en-US" b="1" strike="noStrike" baseline="0" noProof="1" dirty="0" smtClean="0"/>
              <a:t>Shadow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Options</a:t>
            </a:r>
            <a:r>
              <a:rPr lang="en-US" strike="noStrike" baseline="0" noProof="1" dirty="0" smtClean="0"/>
              <a:t>. In the </a:t>
            </a:r>
            <a:r>
              <a:rPr lang="en-US" b="1" strike="noStrike" baseline="0" noProof="1" dirty="0" smtClean="0"/>
              <a:t>Format Shape </a:t>
            </a:r>
            <a:r>
              <a:rPr lang="en-US" strike="noStrike" baseline="0" noProof="1" dirty="0" smtClean="0"/>
              <a:t>dialog box, in the </a:t>
            </a:r>
            <a:r>
              <a:rPr lang="en-US" b="1" strike="noStrike" baseline="0" noProof="1" dirty="0" smtClean="0"/>
              <a:t>Shadow</a:t>
            </a:r>
            <a:r>
              <a:rPr lang="en-US" strike="noStrike" baseline="0" noProof="1" dirty="0" smtClean="0"/>
              <a:t> pane, do the following: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strike="noStrike" baseline="0" noProof="1" dirty="0" smtClean="0"/>
              <a:t>Click the button next to </a:t>
            </a:r>
            <a:r>
              <a:rPr lang="en-US" b="1" strike="noStrike" baseline="0" noProof="1" dirty="0" smtClean="0"/>
              <a:t>Presets</a:t>
            </a:r>
            <a:r>
              <a:rPr lang="en-US" strike="noStrike" baseline="0" noProof="1" dirty="0" smtClean="0"/>
              <a:t>, and then under </a:t>
            </a:r>
            <a:r>
              <a:rPr lang="en-US" b="1" strike="noStrike" baseline="0" noProof="1" dirty="0" smtClean="0"/>
              <a:t>Outer</a:t>
            </a:r>
            <a:r>
              <a:rPr lang="en-US" strike="noStrike" baseline="0" noProof="1" dirty="0" smtClean="0"/>
              <a:t> click </a:t>
            </a:r>
            <a:r>
              <a:rPr lang="en-US" b="1" strike="noStrike" baseline="0" noProof="1" dirty="0" smtClean="0"/>
              <a:t>Offset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Diagonal Bottom Right</a:t>
            </a:r>
            <a:r>
              <a:rPr lang="en-US" strike="noStrike" baseline="0" noProof="1" dirty="0" smtClean="0"/>
              <a:t>. 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strike="noStrike" baseline="0" noProof="1" dirty="0" smtClean="0"/>
              <a:t>In the </a:t>
            </a:r>
            <a:r>
              <a:rPr lang="en-US" b="1" strike="noStrike" baseline="0" noProof="1" dirty="0" smtClean="0"/>
              <a:t>Blur</a:t>
            </a:r>
            <a:r>
              <a:rPr lang="en-US" strike="noStrike" baseline="0" noProof="1" dirty="0" smtClean="0"/>
              <a:t> box, enter </a:t>
            </a:r>
            <a:r>
              <a:rPr lang="en-US" b="1" strike="noStrike" baseline="0" noProof="1" dirty="0" smtClean="0"/>
              <a:t>10 pt</a:t>
            </a:r>
            <a:r>
              <a:rPr lang="en-US" strike="noStrike" baseline="0" noProof="1" dirty="0" smtClean="0"/>
              <a:t>. </a:t>
            </a:r>
            <a:endParaRPr lang="en-US" strike="noStrike" baseline="0" noProof="1" dirty="0" smtClean="0"/>
          </a:p>
          <a:p>
            <a:pPr marL="228600" lvl="0" indent="-228600" fontAlgn="base">
              <a:buAutoNum type="arabicPeriod"/>
            </a:pPr>
            <a:r>
              <a:rPr lang="en-US" strike="noStrike" baseline="0" noProof="1" dirty="0" smtClean="0"/>
              <a:t>Select the shape.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Shape Outline</a:t>
            </a:r>
            <a:r>
              <a:rPr lang="en-US" strike="noStrike" baseline="0" noProof="1" dirty="0" smtClean="0"/>
              <a:t>, and then click </a:t>
            </a:r>
            <a:r>
              <a:rPr lang="en-US" b="1" strike="noStrike" baseline="0" noProof="1" dirty="0" smtClean="0"/>
              <a:t>No Outline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0" lvl="0" indent="0" fontAlgn="base">
              <a:buNone/>
            </a:pPr>
            <a:endParaRPr lang="en-US" strike="noStrike" baseline="0" noProof="1" dirty="0" smtClean="0"/>
          </a:p>
          <a:p>
            <a:pPr marL="0" lvl="0" indent="0" fontAlgn="base">
              <a:buNone/>
            </a:pPr>
            <a:r>
              <a:rPr lang="en-US" strike="noStrike" baseline="0" noProof="1" dirty="0" smtClean="0"/>
              <a:t>To reproduce the picture effects on this slide, do the following:</a:t>
            </a:r>
            <a:endParaRPr lang="en-US" strike="noStrike" baseline="0" noProof="1" dirty="0" smtClean="0"/>
          </a:p>
          <a:p>
            <a:pPr marL="228600" lvl="0" indent="-228600" fontAlgn="base">
              <a:buAutoNum type="arabicPeriod"/>
            </a:pPr>
            <a:r>
              <a:rPr lang="en-US" strike="noStrike" noProof="1" dirty="0" smtClean="0"/>
              <a:t>On the </a:t>
            </a:r>
            <a:r>
              <a:rPr lang="en-US" b="1" strike="noStrike" noProof="1" dirty="0" smtClean="0"/>
              <a:t>Insert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Images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Picture</a:t>
            </a:r>
            <a:r>
              <a:rPr lang="en-US" strike="noStrike" baseline="0" noProof="1" dirty="0" smtClean="0"/>
              <a:t>. </a:t>
            </a:r>
            <a:r>
              <a:rPr lang="en-US" strike="noStrike" noProof="1" dirty="0" smtClean="0"/>
              <a:t>Insert picture</a:t>
            </a:r>
            <a:r>
              <a:rPr lang="en-US" strike="noStrike" baseline="0" noProof="1" dirty="0" smtClean="0"/>
              <a:t> and select.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Picture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select a picture and then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trike="noStrike" baseline="0" noProof="1" dirty="0" smtClean="0"/>
          </a:p>
          <a:p>
            <a:pPr marL="228600" lvl="0" indent="-228600" fontAlgn="base">
              <a:buAutoNum type="arabicPeriod"/>
            </a:pPr>
            <a:r>
              <a:rPr lang="en-US" strike="noStrike" baseline="0" noProof="1" dirty="0" smtClean="0"/>
              <a:t>Under </a:t>
            </a:r>
            <a:r>
              <a:rPr lang="en-US" b="1" strike="noStrike" baseline="0" noProof="1" dirty="0" smtClean="0"/>
              <a:t>Picture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Tools</a:t>
            </a:r>
            <a:r>
              <a:rPr lang="en-US" strike="noStrike" baseline="0" noProof="1" dirty="0" smtClean="0"/>
              <a:t>, on the </a:t>
            </a:r>
            <a:r>
              <a:rPr lang="en-US" b="1" strike="noStrike" baseline="0" noProof="1" dirty="0" smtClean="0"/>
              <a:t>Format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Size</a:t>
            </a:r>
            <a:r>
              <a:rPr lang="en-US" strike="noStrike" baseline="0" noProof="1" dirty="0" smtClean="0"/>
              <a:t> group, click the </a:t>
            </a:r>
            <a:r>
              <a:rPr lang="en-US" b="1" strike="noStrike" baseline="0" noProof="1" dirty="0" smtClean="0"/>
              <a:t>Size and Position</a:t>
            </a:r>
            <a:r>
              <a:rPr lang="en-US" strike="noStrike" baseline="0" noProof="1" dirty="0" smtClean="0"/>
              <a:t> dialog box.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3.32”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2.44”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</a:t>
            </a:r>
            <a:endParaRPr lang="en-US" sz="1200" strike="noStrike" kern="1200" noProof="1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 fontAlgn="base">
              <a:buAutoNum type="arabicPeriod"/>
            </a:pPr>
            <a:r>
              <a:rPr lang="en-US" strike="noStrike" baseline="0" noProof="1" dirty="0" smtClean="0"/>
              <a:t>Also in the </a:t>
            </a:r>
            <a:r>
              <a:rPr lang="en-US" b="1" strike="noStrike" baseline="0" noProof="1" dirty="0" smtClean="0"/>
              <a:t>Format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Picture</a:t>
            </a:r>
            <a:r>
              <a:rPr lang="en-US" strike="noStrike" baseline="0" noProof="1" dirty="0" smtClean="0"/>
              <a:t> dialog box, click </a:t>
            </a:r>
            <a:r>
              <a:rPr lang="en-US" b="1" strike="noStrike" baseline="0" noProof="1" dirty="0" smtClean="0"/>
              <a:t>Artistic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Effects</a:t>
            </a:r>
            <a:r>
              <a:rPr lang="en-US" strike="noStrike" baseline="0" noProof="1" dirty="0" smtClean="0"/>
              <a:t> in the left pane, and in the </a:t>
            </a:r>
            <a:r>
              <a:rPr lang="en-US" b="1" strike="noStrike" baseline="0" noProof="1" dirty="0" smtClean="0"/>
              <a:t>Artistic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Effects</a:t>
            </a:r>
            <a:r>
              <a:rPr lang="en-US" strike="noStrike" baseline="0" noProof="1" dirty="0" smtClean="0"/>
              <a:t> pane, do the following: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strike="noStrike" baseline="0" noProof="1" dirty="0" smtClean="0"/>
              <a:t>Click the button next to </a:t>
            </a:r>
            <a:r>
              <a:rPr lang="en-US" b="1" strike="noStrike" baseline="0" noProof="1" dirty="0" smtClean="0"/>
              <a:t>Artistic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Effect</a:t>
            </a:r>
            <a:r>
              <a:rPr lang="en-US" strike="noStrike" baseline="0" noProof="1" dirty="0" smtClean="0"/>
              <a:t> and click </a:t>
            </a:r>
            <a:r>
              <a:rPr lang="en-US" b="1" strike="noStrike" baseline="0" noProof="1" dirty="0" smtClean="0"/>
              <a:t>Paint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Brush</a:t>
            </a:r>
            <a:r>
              <a:rPr lang="en-US" strike="noStrike" baseline="0" noProof="1" dirty="0" smtClean="0"/>
              <a:t> (second row).</a:t>
            </a:r>
            <a:endParaRPr lang="en-US" strike="noStrike" baseline="0" noProof="1" dirty="0" smtClean="0"/>
          </a:p>
          <a:p>
            <a:pPr marL="685800" lvl="1" indent="-228600" fontAlgn="base">
              <a:buAutoNum type="arabicPeriod"/>
            </a:pPr>
            <a:r>
              <a:rPr lang="en-US" strike="noStrike" baseline="0" noProof="1" dirty="0" smtClean="0"/>
              <a:t>In the </a:t>
            </a:r>
            <a:r>
              <a:rPr lang="en-US" b="1" strike="noStrike" baseline="0" noProof="1" dirty="0" smtClean="0"/>
              <a:t>Brush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Size</a:t>
            </a:r>
            <a:r>
              <a:rPr lang="en-US" strike="noStrike" baseline="0" noProof="1" dirty="0" smtClean="0"/>
              <a:t>, enter </a:t>
            </a:r>
            <a:r>
              <a:rPr lang="en-US" b="1" strike="noStrike" baseline="0" noProof="1" dirty="0" smtClean="0"/>
              <a:t>10</a:t>
            </a:r>
            <a:r>
              <a:rPr lang="en-US" strike="noStrike" baseline="0" noProof="1" dirty="0" smtClean="0"/>
              <a:t>.  </a:t>
            </a:r>
            <a:endParaRPr lang="en-US" strike="noStrike" baseline="0" noProof="1" dirty="0" smtClean="0"/>
          </a:p>
          <a:p>
            <a:pPr marL="228600" lvl="0" indent="-228600" fontAlgn="base">
              <a:buAutoNum type="arabicPeriod"/>
            </a:pPr>
            <a:r>
              <a:rPr lang="en-US" strike="noStrike" baseline="0" noProof="1" dirty="0" smtClean="0"/>
              <a:t>Also in the </a:t>
            </a:r>
            <a:r>
              <a:rPr lang="en-US" b="1" strike="noStrike" baseline="0" noProof="1" dirty="0" smtClean="0"/>
              <a:t>Format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Picture</a:t>
            </a:r>
            <a:r>
              <a:rPr lang="en-US" strike="noStrike" baseline="0" noProof="1" dirty="0" smtClean="0"/>
              <a:t> dialog box, click </a:t>
            </a:r>
            <a:r>
              <a:rPr lang="en-US" b="1" strike="noStrike" baseline="0" noProof="1" dirty="0" smtClean="0"/>
              <a:t>Picture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Corrections</a:t>
            </a:r>
            <a:r>
              <a:rPr lang="en-US" strike="noStrike" baseline="0" noProof="1" dirty="0" smtClean="0"/>
              <a:t> in the left pane, and in the </a:t>
            </a:r>
            <a:r>
              <a:rPr lang="en-US" b="1" strike="noStrike" baseline="0" noProof="1" dirty="0" smtClean="0"/>
              <a:t>Picture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Corrections</a:t>
            </a:r>
            <a:r>
              <a:rPr lang="en-US" strike="noStrike" baseline="0" noProof="1" dirty="0" smtClean="0"/>
              <a:t> pane, under </a:t>
            </a:r>
            <a:r>
              <a:rPr lang="en-US" b="1" strike="noStrike" baseline="0" noProof="1" dirty="0" smtClean="0"/>
              <a:t>Brightness and Contrast</a:t>
            </a:r>
            <a:r>
              <a:rPr lang="en-US" strike="noStrike" baseline="0" noProof="1" dirty="0" smtClean="0"/>
              <a:t>, in the </a:t>
            </a:r>
            <a:r>
              <a:rPr lang="en-US" b="1" strike="noStrike" baseline="0" noProof="1" dirty="0" smtClean="0"/>
              <a:t>Brightness</a:t>
            </a:r>
            <a:r>
              <a:rPr lang="en-US" strike="noStrike" baseline="0" noProof="1" dirty="0" smtClean="0"/>
              <a:t> box enter </a:t>
            </a:r>
            <a:r>
              <a:rPr lang="en-US" b="1" strike="noStrike" baseline="0" noProof="1" dirty="0" smtClean="0"/>
              <a:t>40%</a:t>
            </a:r>
            <a:r>
              <a:rPr lang="en-US" strike="noStrike" baseline="0" noProof="1" dirty="0" smtClean="0"/>
              <a:t>. </a:t>
            </a:r>
            <a:endParaRPr lang="en-US" strike="noStrike" baseline="0" noProof="1" dirty="0" smtClean="0"/>
          </a:p>
          <a:p>
            <a:pPr marL="228600" lvl="0" indent="-228600" fontAlgn="base">
              <a:buAutoNum type="arabicPeriod"/>
            </a:pPr>
            <a:r>
              <a:rPr lang="en-US" strike="noStrike" baseline="0" noProof="1" dirty="0" smtClean="0"/>
              <a:t>Also in the </a:t>
            </a:r>
            <a:r>
              <a:rPr lang="en-US" b="1" strike="noStrike" baseline="0" noProof="1" dirty="0" smtClean="0"/>
              <a:t>Format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Picture</a:t>
            </a:r>
            <a:r>
              <a:rPr lang="en-US" strike="noStrike" baseline="0" noProof="1" dirty="0" smtClean="0"/>
              <a:t> dialog box, click </a:t>
            </a:r>
            <a:r>
              <a:rPr lang="en-US" b="1" strike="noStrike" baseline="0" noProof="1" dirty="0" smtClean="0"/>
              <a:t>Picture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Color</a:t>
            </a:r>
            <a:r>
              <a:rPr lang="en-US" strike="noStrike" baseline="0" noProof="1" dirty="0" smtClean="0"/>
              <a:t> in the left pane, and in the </a:t>
            </a:r>
            <a:r>
              <a:rPr lang="en-US" b="1" strike="noStrike" baseline="0" noProof="1" dirty="0" smtClean="0"/>
              <a:t>Picture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Color</a:t>
            </a:r>
            <a:r>
              <a:rPr lang="en-US" strike="noStrike" baseline="0" noProof="1" dirty="0" smtClean="0"/>
              <a:t> pane, under </a:t>
            </a:r>
            <a:r>
              <a:rPr lang="en-US" b="1" strike="noStrike" baseline="0" noProof="1" dirty="0" smtClean="0"/>
              <a:t>Color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Tone</a:t>
            </a:r>
            <a:r>
              <a:rPr lang="en-US" strike="noStrike" baseline="0" noProof="1" dirty="0" smtClean="0"/>
              <a:t>, click the button next to </a:t>
            </a:r>
            <a:r>
              <a:rPr lang="en-US" b="1" strike="noStrike" baseline="0" noProof="1" dirty="0" smtClean="0"/>
              <a:t>Presets</a:t>
            </a:r>
            <a:r>
              <a:rPr lang="en-US" strike="noStrike" baseline="0" noProof="1" dirty="0" smtClean="0"/>
              <a:t>, and then click </a:t>
            </a:r>
            <a:r>
              <a:rPr lang="en-US" b="1" strike="noStrike" baseline="0" noProof="1" dirty="0" smtClean="0"/>
              <a:t>Temperature: 4,700 K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Select the picture. Position picture over the cutout shape. 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Press and hold CTRL, and select both shape and picture.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Arrange</a:t>
            </a:r>
            <a:r>
              <a:rPr lang="en-US" strike="noStrike" baseline="0" noProof="1" dirty="0" smtClean="0"/>
              <a:t>, point to </a:t>
            </a:r>
            <a:r>
              <a:rPr lang="en-US" b="1" strike="noStrike" baseline="0" noProof="1" dirty="0" smtClean="0"/>
              <a:t>Align</a:t>
            </a:r>
            <a:r>
              <a:rPr lang="en-US" strike="noStrike" baseline="0" noProof="1" dirty="0" smtClean="0"/>
              <a:t>, and then do the following:</a:t>
            </a:r>
            <a:endParaRPr lang="en-US" strike="noStrike" baseline="0" noProof="1" dirty="0" smtClean="0"/>
          </a:p>
          <a:p>
            <a:pPr marL="685800" lvl="1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Click </a:t>
            </a:r>
            <a:r>
              <a:rPr lang="en-US" b="1" strike="noStrike" baseline="0" noProof="1" dirty="0" smtClean="0"/>
              <a:t>Align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Center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685800" lvl="1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Click </a:t>
            </a:r>
            <a:r>
              <a:rPr lang="en-US" b="1" strike="noStrike" baseline="0" noProof="1" dirty="0" smtClean="0"/>
              <a:t>Align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Middle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On the </a:t>
            </a:r>
            <a:r>
              <a:rPr lang="en-US" b="1" strike="noStrike" baseline="0" noProof="1" dirty="0" smtClean="0"/>
              <a:t>Insert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Text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Text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Box</a:t>
            </a:r>
            <a:r>
              <a:rPr lang="en-US" strike="noStrike" baseline="0" noProof="1" dirty="0" smtClean="0"/>
              <a:t>. Drag to draw a text box on the slide.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 text in the text box, and then select the text. On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Franklin Gothic Medium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pt.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the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 select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strike="noStrike" kern="1200" noProof="1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 Box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Drag to draw a text box on the slide.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Franklin Gothic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Medium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pt. 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the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 select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strike="noStrike" kern="1200" noProof="1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Position both textboxes in the upper right corner of the picture.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Select all objects.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Arrange</a:t>
            </a:r>
            <a:r>
              <a:rPr lang="en-US" strike="noStrike" baseline="0" noProof="1" dirty="0" smtClean="0"/>
              <a:t>, and then under </a:t>
            </a:r>
            <a:r>
              <a:rPr lang="en-US" b="1" strike="noStrike" baseline="0" noProof="1" dirty="0" smtClean="0"/>
              <a:t>Group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Objects</a:t>
            </a:r>
            <a:r>
              <a:rPr lang="en-US" strike="noStrike" baseline="0" noProof="1" dirty="0" smtClean="0"/>
              <a:t> click </a:t>
            </a:r>
            <a:r>
              <a:rPr lang="en-US" b="1" strike="noStrike" baseline="0" noProof="1" dirty="0" smtClean="0"/>
              <a:t>Group</a:t>
            </a:r>
            <a:r>
              <a:rPr lang="en-US" strike="noStrike" baseline="0" noProof="1" dirty="0" smtClean="0"/>
              <a:t>.</a:t>
            </a:r>
            <a:endParaRPr lang="en-US" strike="noStrike" baseline="0" noProof="1" dirty="0" smtClean="0"/>
          </a:p>
          <a:p>
            <a:pPr marL="228600" indent="-228600" fontAlgn="base">
              <a:buFont typeface="+mj-lt"/>
              <a:buAutoNum type="arabicPeriod"/>
            </a:pPr>
            <a:r>
              <a:rPr lang="en-US" strike="noStrike" baseline="0" noProof="1" dirty="0" smtClean="0"/>
              <a:t>Select the group. Also on the </a:t>
            </a:r>
            <a:r>
              <a:rPr lang="en-US" b="1" strike="noStrike" baseline="0" noProof="1" dirty="0" smtClean="0"/>
              <a:t>Home</a:t>
            </a:r>
            <a:r>
              <a:rPr lang="en-US" strike="noStrike" baseline="0" noProof="1" dirty="0" smtClean="0"/>
              <a:t> tab, in the </a:t>
            </a:r>
            <a:r>
              <a:rPr lang="en-US" b="1" strike="noStrike" baseline="0" noProof="1" dirty="0" smtClean="0"/>
              <a:t>Drawing</a:t>
            </a:r>
            <a:r>
              <a:rPr lang="en-US" strike="noStrike" baseline="0" noProof="1" dirty="0" smtClean="0"/>
              <a:t> group, click </a:t>
            </a:r>
            <a:r>
              <a:rPr lang="en-US" b="1" strike="noStrike" baseline="0" noProof="1" dirty="0" smtClean="0"/>
              <a:t>Arrange</a:t>
            </a:r>
            <a:r>
              <a:rPr lang="en-US" strike="noStrike" baseline="0" noProof="1" dirty="0" smtClean="0"/>
              <a:t>, under </a:t>
            </a:r>
            <a:r>
              <a:rPr lang="en-US" b="1" strike="noStrike" baseline="0" noProof="1" dirty="0" smtClean="0"/>
              <a:t>Position</a:t>
            </a:r>
            <a:r>
              <a:rPr lang="en-US" strike="noStrike" baseline="0" noProof="1" dirty="0" smtClean="0"/>
              <a:t> objects, point to </a:t>
            </a:r>
            <a:r>
              <a:rPr lang="en-US" b="1" strike="noStrike" baseline="0" noProof="1" dirty="0" smtClean="0"/>
              <a:t>Rotate</a:t>
            </a:r>
            <a:r>
              <a:rPr lang="en-US" strike="noStrike" baseline="0" noProof="1" dirty="0" smtClean="0"/>
              <a:t>, and then click </a:t>
            </a:r>
            <a:r>
              <a:rPr lang="en-US" b="1" strike="noStrike" baseline="0" noProof="1" dirty="0" smtClean="0"/>
              <a:t>More Rotation Options</a:t>
            </a:r>
            <a:r>
              <a:rPr lang="en-US" strike="noStrike" baseline="0" noProof="1" dirty="0" smtClean="0"/>
              <a:t>. In the </a:t>
            </a:r>
            <a:r>
              <a:rPr lang="en-US" b="1" strike="noStrike" baseline="0" noProof="1" dirty="0" smtClean="0"/>
              <a:t>Format</a:t>
            </a:r>
            <a:r>
              <a:rPr lang="en-US" strike="noStrike" baseline="0" noProof="1" dirty="0" smtClean="0"/>
              <a:t> </a:t>
            </a:r>
            <a:r>
              <a:rPr lang="en-US" b="1" strike="noStrike" baseline="0" noProof="1" dirty="0" smtClean="0"/>
              <a:t>Shape</a:t>
            </a:r>
            <a:r>
              <a:rPr lang="en-US" strike="noStrike" baseline="0" noProof="1" dirty="0" smtClean="0"/>
              <a:t> dialog box, click </a:t>
            </a:r>
            <a:r>
              <a:rPr lang="en-US" b="1" strike="noStrike" baseline="0" noProof="1" dirty="0" smtClean="0"/>
              <a:t>Size</a:t>
            </a:r>
            <a:r>
              <a:rPr lang="en-US" strike="noStrike" baseline="0" noProof="1" dirty="0" smtClean="0"/>
              <a:t> in the left pane, and in the </a:t>
            </a:r>
            <a:r>
              <a:rPr lang="en-US" b="1" strike="noStrike" baseline="0" noProof="1" dirty="0" smtClean="0"/>
              <a:t>Size</a:t>
            </a:r>
            <a:r>
              <a:rPr lang="en-US" strike="noStrike" baseline="0" noProof="1" dirty="0" smtClean="0"/>
              <a:t> pane, under </a:t>
            </a:r>
            <a:r>
              <a:rPr lang="en-US" b="1" strike="noStrike" baseline="0" noProof="1" dirty="0" smtClean="0"/>
              <a:t>Size and rotate</a:t>
            </a:r>
            <a:r>
              <a:rPr lang="en-US" strike="noStrike" baseline="0" noProof="1" dirty="0" smtClean="0"/>
              <a:t>, in the </a:t>
            </a:r>
            <a:r>
              <a:rPr lang="en-US" b="1" strike="noStrike" baseline="0" noProof="1" dirty="0" smtClean="0"/>
              <a:t>Rotation</a:t>
            </a:r>
            <a:r>
              <a:rPr lang="en-US" strike="noStrike" baseline="0" noProof="1" dirty="0" smtClean="0"/>
              <a:t> box enter </a:t>
            </a:r>
            <a:r>
              <a:rPr lang="en-US" b="1" strike="noStrike" baseline="0" noProof="1" dirty="0" smtClean="0"/>
              <a:t>6</a:t>
            </a:r>
            <a:r>
              <a:rPr lang="en-US" strike="noStrike" baseline="0" noProof="1" dirty="0" smtClean="0"/>
              <a:t>°.</a:t>
            </a:r>
            <a:endParaRPr lang="en-US" strike="noStrike" baseline="0" noProof="1" dirty="0" smtClean="0"/>
          </a:p>
          <a:p>
            <a:pPr fontAlgn="base"/>
            <a:endParaRPr lang="en-US" strike="noStrike" noProof="1" dirty="0" smtClean="0"/>
          </a:p>
          <a:p>
            <a:pPr fontAlgn="base"/>
            <a:r>
              <a:rPr lang="en-US" sz="1200" strike="noStrike" baseline="0" noProof="1" dirty="0" smtClean="0"/>
              <a:t>To reproduce the background effects on this slide, do the following:</a:t>
            </a:r>
            <a:endParaRPr lang="en-US" sz="1200" strike="noStrike" baseline="0" noProof="1" dirty="0" smtClean="0"/>
          </a:p>
          <a:p>
            <a:pPr marL="228600" lvl="0" indent="-228600" fontAlgn="base">
              <a:buFont typeface="+mj-lt"/>
              <a:buAutoNum type="arabicPeriod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  <a:endParaRPr lang="en-US" sz="1200" strike="noStrike" kern="1200" noProof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strike="noStrike" kern="1200" noProof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strike="noStrike" kern="1200" noProof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strike="noStrike" kern="1200" noProof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sz="1200" strike="noStrike" kern="1200" noProof="1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 fontAlgn="base">
              <a:buFont typeface="+mj-lt"/>
              <a:buAutoNum type="arabicPeriod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  <a:endParaRPr lang="en-US" sz="1200" strike="noStrike" kern="1200" noProof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b="0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first stop in the slider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  <a:endParaRPr lang="en-US" sz="1200" strike="noStrike" kern="1200" noProof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0" lvl="2" indent="-228600" fontAlgn="base">
              <a:buFont typeface="Arial" panose="020B0604020202020204" pitchFamily="34" charset="0"/>
              <a:buChar char="•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strike="noStrike" kern="1200" noProof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0" lvl="2" indent="-228600" fontAlgn="base">
              <a:buFont typeface="Arial" panose="020B0604020202020204" pitchFamily="34" charset="0"/>
              <a:buChar char="•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strike="noStrike" noProof="1" dirty="0" smtClean="0">
                <a:solidFill>
                  <a:schemeClr val="accent6"/>
                </a:solidFill>
              </a:rPr>
              <a:t>White, Background 1, Darker 15% </a:t>
            </a:r>
            <a:r>
              <a:rPr lang="en-US" sz="1200" b="0" strike="noStrike" noProof="1" dirty="0" smtClean="0">
                <a:solidFill>
                  <a:schemeClr val="accent6"/>
                </a:solidFill>
              </a:rPr>
              <a:t>(third row, first option from the left).</a:t>
            </a:r>
            <a:endParaRPr lang="en-US" sz="1200" b="1" strike="noStrike" kern="1200" baseline="0" noProof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stop in the slider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  <a:endParaRPr lang="en-US" sz="1200" strike="noStrike" kern="1200" noProof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0" lvl="2" indent="-228600" fontAlgn="base">
              <a:buFont typeface="Arial" panose="020B0604020202020204" pitchFamily="34" charset="0"/>
              <a:buChar char="•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strike="noStrike" kern="1200" noProof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0" lvl="2" indent="-228600" fontAlgn="base">
              <a:buFont typeface="Arial" panose="020B0604020202020204" pitchFamily="34" charset="0"/>
              <a:buChar char="•"/>
            </a:pP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Colors</a:t>
            </a:r>
            <a:r>
              <a:rPr lang="en-US" sz="1200" strike="noStrike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strike="noStrike" kern="120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strike="noStrike" noProof="1" dirty="0" smtClean="0">
                <a:solidFill>
                  <a:schemeClr val="accent6"/>
                </a:solidFill>
              </a:rPr>
              <a:t>White, Background 1, Darker 50% </a:t>
            </a:r>
            <a:r>
              <a:rPr lang="en-US" sz="1200" b="0" strike="noStrike" noProof="1" dirty="0" smtClean="0">
                <a:solidFill>
                  <a:schemeClr val="accent6"/>
                </a:solidFill>
              </a:rPr>
              <a:t>(sixth row, first option from the left)</a:t>
            </a:r>
            <a:r>
              <a:rPr lang="en-US" sz="1200" b="0" strike="noStrike" baseline="0" noProof="1" dirty="0" smtClean="0">
                <a:solidFill>
                  <a:schemeClr val="accent6"/>
                </a:solidFill>
              </a:rPr>
              <a:t>.</a:t>
            </a:r>
            <a:endParaRPr lang="en-US" sz="1200" b="0" strike="noStrike" baseline="0" noProof="1" dirty="0" smtClean="0">
              <a:solidFill>
                <a:schemeClr val="accent6"/>
              </a:solidFill>
            </a:endParaRP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1200" b="0" strike="noStrike" baseline="0" noProof="1" dirty="0" smtClean="0">
                <a:solidFill>
                  <a:schemeClr val="accent6"/>
                </a:solidFill>
              </a:rPr>
              <a:t>Select the last stop in the slider, and then do the following:</a:t>
            </a:r>
            <a:endParaRPr lang="en-US" sz="1200" b="0" strike="noStrike" baseline="0" noProof="1" dirty="0" smtClean="0">
              <a:solidFill>
                <a:schemeClr val="accent6"/>
              </a:solidFill>
            </a:endParaRPr>
          </a:p>
          <a:p>
            <a:pPr marL="1143000" lvl="2" indent="-228600" fontAlgn="base">
              <a:buFont typeface="Arial" panose="020B0604020202020204" pitchFamily="34" charset="0"/>
              <a:buChar char="•"/>
            </a:pPr>
            <a:r>
              <a:rPr lang="en-US" sz="1200" b="0" strike="noStrike" baseline="0" noProof="1" dirty="0" smtClean="0">
                <a:solidFill>
                  <a:schemeClr val="accent6"/>
                </a:solidFill>
              </a:rPr>
              <a:t>In the </a:t>
            </a:r>
            <a:r>
              <a:rPr lang="en-US" sz="1200" b="1" strike="noStrike" baseline="0" noProof="1" dirty="0" smtClean="0">
                <a:solidFill>
                  <a:schemeClr val="accent6"/>
                </a:solidFill>
              </a:rPr>
              <a:t>Position</a:t>
            </a:r>
            <a:r>
              <a:rPr lang="en-US" sz="1200" b="0" strike="noStrike" baseline="0" noProof="1" dirty="0" smtClean="0">
                <a:solidFill>
                  <a:schemeClr val="accent6"/>
                </a:solidFill>
              </a:rPr>
              <a:t> box, enter </a:t>
            </a:r>
            <a:r>
              <a:rPr lang="en-US" sz="1200" b="1" strike="noStrike" baseline="0" noProof="1" dirty="0" smtClean="0">
                <a:solidFill>
                  <a:schemeClr val="accent6"/>
                </a:solidFill>
              </a:rPr>
              <a:t>100%</a:t>
            </a:r>
            <a:r>
              <a:rPr lang="en-US" sz="1200" b="0" strike="noStrike" baseline="0" noProof="1" dirty="0" smtClean="0">
                <a:solidFill>
                  <a:schemeClr val="accent6"/>
                </a:solidFill>
              </a:rPr>
              <a:t>.</a:t>
            </a:r>
            <a:endParaRPr lang="en-US" sz="1200" b="0" strike="noStrike" baseline="0" noProof="1" dirty="0" smtClean="0">
              <a:solidFill>
                <a:schemeClr val="accent6"/>
              </a:solidFill>
            </a:endParaRPr>
          </a:p>
          <a:p>
            <a:pPr marL="1143000" lvl="2" indent="-228600" fontAlgn="base">
              <a:buFont typeface="Arial" panose="020B0604020202020204" pitchFamily="34" charset="0"/>
              <a:buChar char="•"/>
            </a:pPr>
            <a:r>
              <a:rPr lang="en-US" sz="1200" b="0" strike="noStrike" baseline="0" noProof="1" dirty="0" smtClean="0">
                <a:solidFill>
                  <a:schemeClr val="accent6"/>
                </a:solidFill>
              </a:rPr>
              <a:t>Click the button next to </a:t>
            </a:r>
            <a:r>
              <a:rPr lang="en-US" sz="1200" b="1" strike="noStrike" baseline="0" noProof="1" dirty="0" smtClean="0">
                <a:solidFill>
                  <a:schemeClr val="accent6"/>
                </a:solidFill>
              </a:rPr>
              <a:t>Color</a:t>
            </a:r>
            <a:r>
              <a:rPr lang="en-US" sz="1200" b="0" strike="noStrike" baseline="0" noProof="1" dirty="0" smtClean="0">
                <a:solidFill>
                  <a:schemeClr val="accent6"/>
                </a:solidFill>
              </a:rPr>
              <a:t>, and then under </a:t>
            </a:r>
            <a:r>
              <a:rPr lang="en-US" sz="1200" b="1" strike="noStrike" baseline="0" noProof="1" dirty="0" smtClean="0">
                <a:solidFill>
                  <a:schemeClr val="accent6"/>
                </a:solidFill>
              </a:rPr>
              <a:t>Theme Colors </a:t>
            </a:r>
            <a:r>
              <a:rPr lang="en-US" sz="1200" b="0" strike="noStrike" baseline="0" noProof="1" dirty="0" smtClean="0">
                <a:solidFill>
                  <a:schemeClr val="accent6"/>
                </a:solidFill>
              </a:rPr>
              <a:t>click </a:t>
            </a:r>
            <a:r>
              <a:rPr lang="en-US" sz="1200" b="1" strike="noStrike" baseline="0" noProof="1" dirty="0" smtClean="0">
                <a:solidFill>
                  <a:schemeClr val="accent6"/>
                </a:solidFill>
              </a:rPr>
              <a:t>Black, Text 1, Lighter 35%</a:t>
            </a:r>
            <a:r>
              <a:rPr lang="en-US" sz="1200" b="0" strike="noStrike" baseline="0" noProof="1" dirty="0" smtClean="0">
                <a:solidFill>
                  <a:schemeClr val="accent6"/>
                </a:solidFill>
              </a:rPr>
              <a:t>.</a:t>
            </a:r>
            <a:endParaRPr lang="en-US" sz="1200" strike="noStrike" noProof="1" dirty="0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 algn="r" eaLnBrk="1" latinLnBrk="1" hangingPunct="1"/>
            <a:fld id="{9A0DB2DC-4C9A-4742-B13C-FB6460FD3503}" type="slidenum">
              <a:rPr lang="en-US" altLang="zh-CN" sz="120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fld>
            <a:endParaRPr lang="en-US" altLang="zh-CN" sz="1200">
              <a:solidFill>
                <a:srgbClr val="00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4915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5120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843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86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media1.mp3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Untitled-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1150" y="566738"/>
            <a:ext cx="5243513" cy="3694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0" name="TextBox 7"/>
          <p:cNvSpPr txBox="1"/>
          <p:nvPr userDrawn="1"/>
        </p:nvSpPr>
        <p:spPr>
          <a:xfrm>
            <a:off x="-57150" y="239713"/>
            <a:ext cx="1898650" cy="5334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lvl="0" indent="0" algn="ctr" eaLnBrk="1" latinLnBrk="1" hangingPunct="1">
              <a:lnSpc>
                <a:spcPct val="80000"/>
              </a:lnSpc>
            </a:pPr>
            <a:r>
              <a:rPr lang="en-US" altLang="ko-KR" dirty="0">
                <a:solidFill>
                  <a:srgbClr val="886230"/>
                </a:solidFill>
                <a:latin typeface="Arial" panose="020B0604020202020204" pitchFamily="34" charset="0"/>
                <a:ea typeface="HY견고딕" pitchFamily="18" charset="-127"/>
              </a:rPr>
              <a:t>INSERT</a:t>
            </a:r>
            <a:endParaRPr lang="en-US" altLang="ko-KR" dirty="0">
              <a:solidFill>
                <a:srgbClr val="886230"/>
              </a:solidFill>
              <a:latin typeface="Arial" panose="020B0604020202020204" pitchFamily="34" charset="0"/>
              <a:ea typeface="HY견고딕" pitchFamily="18" charset="-127"/>
            </a:endParaRPr>
          </a:p>
          <a:p>
            <a:pPr lvl="0" indent="0" algn="ctr" eaLnBrk="1" latinLnBrk="1" hangingPunct="1">
              <a:lnSpc>
                <a:spcPct val="80000"/>
              </a:lnSpc>
            </a:pPr>
            <a:r>
              <a:rPr lang="en-US" altLang="ko-KR" dirty="0">
                <a:solidFill>
                  <a:srgbClr val="886230"/>
                </a:solidFill>
                <a:latin typeface="Arial" panose="020B0604020202020204" pitchFamily="34" charset="0"/>
                <a:ea typeface="HY견고딕" pitchFamily="18" charset="-127"/>
              </a:rPr>
              <a:t>LOGO</a:t>
            </a:r>
            <a:endParaRPr lang="en-US" altLang="ko-KR" dirty="0">
              <a:solidFill>
                <a:srgbClr val="886230"/>
              </a:solidFill>
              <a:latin typeface="Arial" panose="020B0604020202020204" pitchFamily="34" charset="0"/>
              <a:ea typeface="HY견고딕" pitchFamily="18" charset="-127"/>
            </a:endParaRPr>
          </a:p>
        </p:txBody>
      </p:sp>
      <p:pic>
        <p:nvPicPr>
          <p:cNvPr id="10" name="그림 9" descr="Untitled-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850" y="4727575"/>
            <a:ext cx="2633663" cy="168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그림 10" descr="Untitled-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84563" y="4727575"/>
            <a:ext cx="2641600" cy="168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그림 11" descr="Untitled-4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45213" y="4727575"/>
            <a:ext cx="2632075" cy="168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그림 12" descr="Untitled-5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99513" y="4727575"/>
            <a:ext cx="2632075" cy="16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F0027C-4B6E-426F-89D5-E07EAA23724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8" name="宗次郎 - いつも何度でも"/>
          </p:stSnd>
        </p:sndAc>
      </p:transition>
    </mc:Choice>
    <mc:Fallback>
      <p:transition advClick="0">
        <p:sndAc>
          <p:stSnd>
            <p:snd r:embed="rId8" name="宗次郎 - いつも何度でも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bIns="0" anchor="b" anchorCtr="0">
            <a:normAutofit/>
          </a:bodyPr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 tIns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57164" y="365125"/>
            <a:ext cx="79663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577647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7"/>
          <p:cNvSpPr txBox="1"/>
          <p:nvPr userDrawn="1"/>
        </p:nvSpPr>
        <p:spPr>
          <a:xfrm>
            <a:off x="8015288" y="6573838"/>
            <a:ext cx="2994025" cy="2444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 eaLnBrk="1" latinLnBrk="1" hangingPunct="1"/>
            <a:r>
              <a:rPr lang="en-US" altLang="ko-KR" sz="1000" b="1" dirty="0">
                <a:solidFill>
                  <a:srgbClr val="595959"/>
                </a:solidFill>
                <a:latin typeface="Arial" panose="020B0604020202020204" pitchFamily="34" charset="0"/>
                <a:ea typeface="Malgun Gothic" panose="020B0503020000020004" pitchFamily="34" charset="-127"/>
              </a:rPr>
              <a:t>COPYRIGHT ASADAL ALLRIGHTS RESERVED</a:t>
            </a:r>
            <a:endParaRPr lang="ko-KR" altLang="en-US" sz="1000" b="1" dirty="0">
              <a:solidFill>
                <a:srgbClr val="595959"/>
              </a:solidFill>
              <a:latin typeface="Arial" panose="020B0604020202020204" pitchFamily="34" charset="0"/>
              <a:ea typeface="Malgun Gothic" panose="020B0503020000020004" pitchFamily="34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H="1" flipV="1">
            <a:off x="-144462" y="6684963"/>
            <a:ext cx="80772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7962900" y="6613525"/>
            <a:ext cx="95250" cy="157163"/>
          </a:xfrm>
          <a:prstGeom prst="rect">
            <a:avLst/>
          </a:prstGeom>
          <a:solidFill>
            <a:srgbClr val="197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제목 1"/>
          <p:cNvSpPr>
            <a:spLocks noGrp="1"/>
          </p:cNvSpPr>
          <p:nvPr>
            <p:ph type="title"/>
          </p:nvPr>
        </p:nvSpPr>
        <p:spPr>
          <a:xfrm>
            <a:off x="188548" y="-902"/>
            <a:ext cx="10713937" cy="763551"/>
          </a:xfrm>
        </p:spPr>
        <p:txBody>
          <a:bodyPr rtlCol="0">
            <a:normAutofit/>
          </a:bodyPr>
          <a:lstStyle>
            <a:lvl1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ko-KR" alt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defRPr>
            </a:lvl1pPr>
          </a:lstStyle>
          <a:p>
            <a:pPr fontAlgn="base"/>
            <a:endParaRPr lang="ko-KR" altLang="en-US" strike="noStrike" noProof="1" dirty="0"/>
          </a:p>
        </p:txBody>
      </p:sp>
      <p:sp>
        <p:nvSpPr>
          <p:cNvPr id="11" name="날짜 개체 틀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바닥글 개체 틀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AA98-7562-4468-9079-321CC9A5679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3" name="宗次郎 - いつも何度でも"/>
          </p:stSnd>
        </p:sndAc>
      </p:transition>
    </mc:Choice>
    <mc:Fallback>
      <p:transition advClick="0">
        <p:sndAc>
          <p:stSnd>
            <p:snd r:embed="rId3" name="宗次郎 - いつも何度でも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F0027C-4B6E-426F-89D5-E07EAA23724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3" name="宗次郎 - いつも何度でも"/>
          </p:stSnd>
        </p:sndAc>
      </p:transition>
    </mc:Choice>
    <mc:Fallback>
      <p:transition advClick="0">
        <p:sndAc>
          <p:stSnd>
            <p:snd r:embed="rId3" name="宗次郎 - いつも何度でも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F0027C-4B6E-426F-89D5-E07EAA23724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3" name="宗次郎 - いつも何度でも"/>
          </p:stSnd>
        </p:sndAc>
      </p:transition>
    </mc:Choice>
    <mc:Fallback>
      <p:transition advClick="0">
        <p:sndAc>
          <p:stSnd>
            <p:snd r:embed="rId3" name="宗次郎 - いつも何度でも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710267"/>
            <a:ext cx="9144000" cy="1799695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7200" b="1"/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248743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3959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3959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>
        <p:sndAc>
          <p:stSnd>
            <p:snd r:embed="rId2" name="宗次郎 - いつも何度でも"/>
          </p:stSnd>
        </p:sndAc>
      </p:transition>
    </mc:Choice>
    <mc:Fallback>
      <p:transition advClick="0">
        <p:sndAc>
          <p:stSnd>
            <p:snd r:embed="rId2" name="宗次郎 - いつも何度でも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audio" Target="../media/media1.mp3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4" Type="http://schemas.openxmlformats.org/officeDocument/2006/relationships/audio" Target="../media/media1.mp3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제목 개체 틀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  <p:sp>
        <p:nvSpPr>
          <p:cNvPr id="1027" name="텍스트 개체 틀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 indent="-285750"/>
            <a:r>
              <a:rPr lang="ko-KR" altLang="en-US" dirty="0"/>
              <a:t>둘째 수준</a:t>
            </a:r>
            <a:endParaRPr lang="ko-KR" altLang="en-US" dirty="0"/>
          </a:p>
          <a:p>
            <a:pPr lvl="2" indent="-228600"/>
            <a:r>
              <a:rPr lang="ko-KR" altLang="en-US" dirty="0"/>
              <a:t>셋째 수준</a:t>
            </a:r>
            <a:endParaRPr lang="ko-KR" altLang="en-US" dirty="0"/>
          </a:p>
          <a:p>
            <a:pPr lvl="3" indent="-228600"/>
            <a:r>
              <a:rPr lang="ko-KR" altLang="en-US" dirty="0"/>
              <a:t>넷째 수준</a:t>
            </a:r>
            <a:endParaRPr lang="ko-KR" altLang="en-US" dirty="0"/>
          </a:p>
          <a:p>
            <a:pPr lvl="4" indent="-228600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kumimoji="0" sz="1200">
                <a:solidFill>
                  <a:srgbClr val="898989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F0027C-4B6E-426F-89D5-E07EAA23724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advClick="0">
    <p:sndAc>
      <p:stSnd>
        <p:snd r:embed="rId5" name="宗次郎 - いつも何度でも"/>
      </p:stSnd>
    </p:sndAc>
  </p:transition>
  <p:hf sldNum="0" hdr="0" ftr="0" dt="0"/>
  <p:txStyles>
    <p:titleStyle>
      <a:lvl1pPr algn="l" rtl="0" fontAlgn="base" latinLnBrk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  <a:lvl2pPr algn="l" rtl="0" fontAlgn="base" latinLnBrk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2pPr>
      <a:lvl3pPr algn="l" rtl="0" fontAlgn="base" latinLnBrk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3pPr>
      <a:lvl4pPr algn="l" rtl="0" fontAlgn="base" latinLnBrk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4pPr>
      <a:lvl5pPr algn="l" rtl="0" fontAlgn="base" latinLnBrk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 indent="-2286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fontAlgn="base"/>
            <a:fld id="{15620B05-BB94-4E76-832F-17B8E035505E}" type="datetimeFigureOut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fontAlgn="base"/>
            <a:fld id="{E98C9F21-E84F-4990-A3DE-32FA4FF3CF05}" type="slidenum">
              <a:rPr lang="zh-CN" altLang="en-US" strike="noStrike" noProof="1" smtClean="0"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</p:sldLayoutIdLst>
  <p:transition advClick="0">
    <p:sndAc>
      <p:stSnd>
        <p:snd r:embed="rId14" name="宗次郎 - いつも何度でも"/>
      </p:stSnd>
    </p:sndAc>
  </p:transition>
  <p:hf sldNum="0"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audio" Target="../media/media1.mp3"/><Relationship Id="rId5" Type="http://schemas.openxmlformats.org/officeDocument/2006/relationships/image" Target="../media/image10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10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11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12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13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14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5.xml"/><Relationship Id="rId5" Type="http://schemas.openxmlformats.org/officeDocument/2006/relationships/audio" Target="../media/media1.mp3"/><Relationship Id="rId4" Type="http://schemas.openxmlformats.org/officeDocument/2006/relationships/tags" Target="../tags/tag15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16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5.xml"/><Relationship Id="rId5" Type="http://schemas.openxmlformats.org/officeDocument/2006/relationships/audio" Target="../media/media1.mp3"/><Relationship Id="rId4" Type="http://schemas.openxmlformats.org/officeDocument/2006/relationships/tags" Target="../tags/tag1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18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19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.mp3"/><Relationship Id="rId4" Type="http://schemas.openxmlformats.org/officeDocument/2006/relationships/image" Target="../media/image35.jpe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20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21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4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5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.mp3"/><Relationship Id="rId3" Type="http://schemas.openxmlformats.org/officeDocument/2006/relationships/tags" Target="../tags/tag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7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8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audio" Target="../media/media1.mp3"/><Relationship Id="rId2" Type="http://schemas.openxmlformats.org/officeDocument/2006/relationships/tags" Target="../tags/tag9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모서리가 둥근 직사각형 18"/>
          <p:cNvSpPr/>
          <p:nvPr/>
        </p:nvSpPr>
        <p:spPr>
          <a:xfrm>
            <a:off x="1970088" y="654050"/>
            <a:ext cx="8361363" cy="5741988"/>
          </a:xfrm>
          <a:prstGeom prst="roundRect">
            <a:avLst>
              <a:gd name="adj" fmla="val 0"/>
            </a:avLst>
          </a:prstGeom>
          <a:solidFill>
            <a:srgbClr val="FBFBFB">
              <a:alpha val="91000"/>
            </a:srgbClr>
          </a:solidFill>
          <a:ln w="19050">
            <a:solidFill>
              <a:srgbClr val="0C3958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그룹 30"/>
          <p:cNvGrpSpPr/>
          <p:nvPr/>
        </p:nvGrpSpPr>
        <p:grpSpPr>
          <a:xfrm>
            <a:off x="1524000" y="1963738"/>
            <a:ext cx="7450138" cy="990600"/>
            <a:chOff x="0" y="1962949"/>
            <a:chExt cx="5594364" cy="991382"/>
          </a:xfrm>
        </p:grpSpPr>
        <p:sp>
          <p:nvSpPr>
            <p:cNvPr id="20" name="직사각형 19"/>
            <p:cNvSpPr/>
            <p:nvPr/>
          </p:nvSpPr>
          <p:spPr>
            <a:xfrm>
              <a:off x="0" y="1962949"/>
              <a:ext cx="5594364" cy="991382"/>
            </a:xfrm>
            <a:prstGeom prst="rect">
              <a:avLst/>
            </a:prstGeom>
            <a:solidFill>
              <a:srgbClr val="3B2F21">
                <a:alpha val="92941"/>
              </a:srgbClr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9513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8652" y="2018555"/>
              <a:ext cx="4659325" cy="7691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r" defTabSz="914400" fontAlgn="auto" latinLnBrk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4400" kern="1200" cap="none" spc="-150" normalizeH="0" baseline="0" noProof="0" dirty="0">
                  <a:solidFill>
                    <a:srgbClr val="EA9B32"/>
                  </a:solidFill>
                  <a:latin typeface="Arial" panose="020B0604020202020204" pitchFamily="34" charset="0"/>
                  <a:ea typeface="HY울릉도L" pitchFamily="18" charset="-127"/>
                  <a:cs typeface="Arial" panose="020B0604020202020204" pitchFamily="34" charset="0"/>
                  <a:sym typeface="+mn-ea"/>
                </a:rPr>
                <a:t>Unit 1</a:t>
              </a:r>
              <a:r>
                <a:rPr kumimoji="0" lang="en-US" altLang="ko-KR" sz="4400" kern="1200" cap="none" spc="-150" normalizeH="0" baseline="0" noProof="0" dirty="0">
                  <a:solidFill>
                    <a:schemeClr val="bg1"/>
                  </a:solidFill>
                  <a:latin typeface="Arial" panose="020B0604020202020204" pitchFamily="34" charset="0"/>
                  <a:ea typeface="HY울릉도L" pitchFamily="18" charset="-127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ko-KR" sz="4000" kern="1200" cap="none" spc="-400" normalizeH="0" baseline="0" noProof="0" dirty="0">
                  <a:solidFill>
                    <a:schemeClr val="bg1"/>
                  </a:solidFill>
                  <a:latin typeface="Arial" panose="020B0604020202020204" pitchFamily="34" charset="0"/>
                  <a:ea typeface="HY견고딕" pitchFamily="18" charset="-127"/>
                  <a:cs typeface="Arial" panose="020B0604020202020204" pitchFamily="34" charset="0"/>
                  <a:sym typeface="+mn-ea"/>
                </a:rPr>
                <a:t>Women of achievement</a:t>
              </a:r>
              <a:endParaRPr kumimoji="0" lang="en-US" altLang="ko-KR" sz="4000" kern="1200" cap="none" spc="-40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175" y="3943350"/>
            <a:ext cx="4360863" cy="1419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宗次郎 - いつも何度でも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1005" y="-2956560"/>
            <a:ext cx="783590" cy="619125"/>
          </a:xfrm>
          <a:prstGeom prst="rect">
            <a:avLst/>
          </a:prstGeom>
        </p:spPr>
      </p:pic>
    </p:spTree>
  </p:cSld>
  <p:clrMapOvr>
    <a:masterClrMapping/>
  </p:clrMapOvr>
  <p:transition advClick="0" advTm="5000">
    <p:sndAc>
      <p:stSnd>
        <p:snd r:embed="rId6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>
                <p:cTn id="16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855" y="121285"/>
            <a:ext cx="11734800" cy="6604635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9" name="文本框 78"/>
          <p:cNvSpPr txBox="1"/>
          <p:nvPr/>
        </p:nvSpPr>
        <p:spPr>
          <a:xfrm>
            <a:off x="-3175" y="633730"/>
            <a:ext cx="11359515" cy="82994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p>
            <a:pPr marR="0" defTabSz="914400" eaLnBrk="0" hangingPunct="0">
              <a:buNone/>
            </a:pPr>
            <a:r>
              <a:rPr kumimoji="0" lang="en-US" altLang="zh-CN" sz="2400" kern="1200" cap="none" spc="0" normalizeH="0" baseline="0" noProof="1">
                <a:latin typeface="SentyBrush" panose="03000600000000000000" charset="0"/>
                <a:ea typeface="Gulim" panose="020B0600000101010101" pitchFamily="34" charset="-127"/>
                <a:cs typeface="SentyBrush" panose="03000600000000000000" charset="0"/>
                <a:sym typeface="+mn-ea"/>
              </a:rPr>
              <a:t>  When she was 23, she went to Africa because her friends invited her                     to visit their farm.</a:t>
            </a:r>
            <a:endParaRPr kumimoji="0" lang="zh-CN" altLang="en-US" sz="2400" kern="1200" cap="none" spc="0" normalizeH="0" baseline="0" noProof="1" dirty="0">
              <a:gradFill flip="none" rotWithShape="1">
                <a:gsLst>
                  <a:gs pos="25000">
                    <a:srgbClr val="4774C6"/>
                  </a:gs>
                  <a:gs pos="100000">
                    <a:srgbClr val="7BA8E5"/>
                  </a:gs>
                </a:gsLst>
                <a:lin ang="0" scaled="1"/>
                <a:tileRect/>
              </a:gradFill>
              <a:latin typeface="+mj-lt"/>
              <a:ea typeface="张海山锐谐体" pitchFamily="2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10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115" y="1153795"/>
            <a:ext cx="3306445" cy="455041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9" name="文本框 28"/>
          <p:cNvSpPr txBox="1"/>
          <p:nvPr/>
        </p:nvSpPr>
        <p:spPr>
          <a:xfrm>
            <a:off x="6084888" y="2274888"/>
            <a:ext cx="5048250" cy="2601912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algn="just" eaLnBrk="0" hangingPunct="0"/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  <a:sym typeface="微软雅黑" panose="020B0503020204020204" charset="-122"/>
              </a:rPr>
              <a:t>    At that time, she heard about Louis Leakey, a Kenyan paleoanthropologist and archaeologist.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  <a:sym typeface="微软雅黑" panose="020B0503020204020204" charset="-122"/>
            </a:endParaRPr>
          </a:p>
          <a:p>
            <a:pPr algn="just" eaLnBrk="0" hangingPunct="0"/>
            <a:endParaRPr lang="zh-CN" altLang="en-US" sz="2400" dirty="0">
              <a:solidFill>
                <a:srgbClr val="D9D9D9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115" y="1153795"/>
            <a:ext cx="3306445" cy="455041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9" name="文本框 28"/>
          <p:cNvSpPr txBox="1"/>
          <p:nvPr/>
        </p:nvSpPr>
        <p:spPr>
          <a:xfrm>
            <a:off x="6084888" y="2274888"/>
            <a:ext cx="5048250" cy="1789112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algn="just" eaLnBrk="0" hangingPunct="0"/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  <a:sym typeface="微软雅黑" panose="020B0503020204020204" charset="-122"/>
              </a:rPr>
              <a:t>     Louis gave her a chance to study chimpanzees in Africa.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  <a:sym typeface="微软雅黑" panose="020B0503020204020204" charset="-122"/>
            </a:endParaRPr>
          </a:p>
          <a:p>
            <a:pPr algn="just" eaLnBrk="0" hangingPunct="0">
              <a:lnSpc>
                <a:spcPct val="120000"/>
              </a:lnSpc>
            </a:pPr>
            <a:endParaRPr lang="zh-CN" altLang="en-US" sz="2400" dirty="0">
              <a:solidFill>
                <a:srgbClr val="D9D9D9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6677"/>
          <a:stretch>
            <a:fillRect/>
          </a:stretch>
        </p:blipFill>
        <p:spPr>
          <a:xfrm>
            <a:off x="1878330" y="760094"/>
            <a:ext cx="7715885" cy="480314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文本框 8"/>
          <p:cNvSpPr txBox="1"/>
          <p:nvPr/>
        </p:nvSpPr>
        <p:spPr>
          <a:xfrm>
            <a:off x="1878013" y="5562600"/>
            <a:ext cx="7716837" cy="830263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 At first, she knew nothing about them and </a:t>
            </a:r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  <a:sym typeface="微软雅黑" panose="020B0503020204020204" charset="-122"/>
              </a:rPr>
              <a:t>chimpanzees ran away whenever seeing her</a:t>
            </a:r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.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5199"/>
          <a:stretch>
            <a:fillRect/>
          </a:stretch>
        </p:blipFill>
        <p:spPr>
          <a:xfrm>
            <a:off x="2660015" y="1417319"/>
            <a:ext cx="7465695" cy="456819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9" name="文本框 8"/>
          <p:cNvSpPr txBox="1"/>
          <p:nvPr/>
        </p:nvSpPr>
        <p:spPr>
          <a:xfrm>
            <a:off x="249238" y="609600"/>
            <a:ext cx="11196637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 Nearly at the end of the six month, she found something amazing!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050" y="666750"/>
            <a:ext cx="9359900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 Chimpanzees could make tools to pick termites to eat.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  <p:pic>
        <p:nvPicPr>
          <p:cNvPr id="4" name="Picture 3" descr="D:\技术类\图库\图片12.png图片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22470" y="4004945"/>
            <a:ext cx="4376420" cy="2605404"/>
          </a:xfrm>
          <a:prstGeom prst="rect">
            <a:avLst/>
          </a:prstGeom>
          <a:solidFill>
            <a:srgbClr val="FFFFFF">
              <a:shade val="85000"/>
            </a:srgbClr>
          </a:solidFill>
          <a:ln w="165100" cap="rnd" cmpd="sng">
            <a:solidFill>
              <a:srgbClr val="FFFFFF"/>
            </a:solidFill>
            <a:round/>
          </a:ln>
          <a:effectLst>
            <a:outerShdw blurRad="368300" dist="254000" dir="5400000" algn="tr" rotWithShape="0">
              <a:prstClr val="black">
                <a:alpha val="40000"/>
              </a:prstClr>
            </a:outerShdw>
          </a:effectLst>
          <a:scene3d>
            <a:camera prst="perspectiveRelaxed" fov="3600000">
              <a:rot lat="18000000" lon="0" rev="0"/>
            </a:camera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D:\技术类\图库\图片11.png图片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6810" y="1818005"/>
            <a:ext cx="4709160" cy="2653030"/>
          </a:xfrm>
          <a:prstGeom prst="rect">
            <a:avLst/>
          </a:prstGeom>
          <a:solidFill>
            <a:srgbClr val="FFFFFF">
              <a:shade val="85000"/>
            </a:srgbClr>
          </a:solidFill>
          <a:ln w="165100" cap="rnd" cmpd="sng">
            <a:solidFill>
              <a:srgbClr val="FFFFFF"/>
            </a:solidFill>
            <a:round/>
          </a:ln>
          <a:effectLst>
            <a:outerShdw blurRad="50800" dist="2540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 fov="4800000">
              <a:rot lat="19200000" lon="0" rev="600000"/>
            </a:camera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D:\技术类\图库\u=3872583916,2568880304&amp;fm=15&amp;gp=0.jpgu=3872583916,2568880304&amp;fm=15&amp;gp=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26431">
            <a:off x="6772275" y="1798955"/>
            <a:ext cx="4117340" cy="2691130"/>
          </a:xfrm>
          <a:prstGeom prst="rect">
            <a:avLst/>
          </a:prstGeom>
          <a:solidFill>
            <a:srgbClr val="FFFFFF">
              <a:shade val="85000"/>
            </a:srgbClr>
          </a:solidFill>
          <a:ln w="165100" cap="rnd" cmpd="sng">
            <a:solidFill>
              <a:srgbClr val="FFFFFF"/>
            </a:solidFill>
            <a:round/>
          </a:ln>
          <a:effectLst>
            <a:outerShdw blurRad="50800" dist="2540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 fov="0">
              <a:rot lat="0" lon="0" rev="0"/>
            </a:camera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4"/>
    </p:custDataLst>
  </p:cSld>
  <p:clrMapOvr>
    <a:masterClrMapping/>
  </p:clrMapOvr>
  <p:transition advClick="0" advTm="6000">
    <p:sndAc>
      <p:stSnd>
        <p:snd r:embed="rId5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1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accel="10000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3865" y="1698625"/>
            <a:ext cx="6224904" cy="411797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文本框 8"/>
          <p:cNvSpPr txBox="1"/>
          <p:nvPr/>
        </p:nvSpPr>
        <p:spPr>
          <a:xfrm>
            <a:off x="909638" y="746125"/>
            <a:ext cx="10812462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 This findings redefined man and tools and also shocked the world. 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9" descr="D:\技术类\图库\图片10.png图片10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028700" y="2095500"/>
            <a:ext cx="2616200" cy="167163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 descr="D:\技术类\图库\图片9.png图片9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879850" y="2108200"/>
            <a:ext cx="2622550" cy="164941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9" descr="D:\技术类\图库\图片8.png图片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593725" y="3863975"/>
            <a:ext cx="2630488" cy="176847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3175" y="609600"/>
            <a:ext cx="6226175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 She immersed herself in their lives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4"/>
    </p:custDataLst>
  </p:cSld>
  <p:clrMapOvr>
    <a:masterClrMapping/>
  </p:clrMapOvr>
  <p:transition advClick="0" advTm="6000">
    <p:sndAc>
      <p:stSnd>
        <p:snd r:embed="rId5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82716E-6 L 0.7 -3.8271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0.486597 0.000000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39028 0.000000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750" y="624840"/>
            <a:ext cx="6228715" cy="466725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9" name="TextBox 28"/>
          <p:cNvSpPr txBox="1"/>
          <p:nvPr/>
        </p:nvSpPr>
        <p:spPr>
          <a:xfrm>
            <a:off x="1514475" y="5543550"/>
            <a:ext cx="9163050" cy="83026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p>
            <a:pPr marR="0" defTabSz="914400" eaLnBrk="0" hangingPunct="0">
              <a:buNone/>
            </a:pPr>
            <a:r>
              <a:rPr kumimoji="0" lang="en-US" altLang="zh-CN" sz="2400" kern="1200" cap="none" spc="0" normalizeH="0" baseline="0" noProof="1">
                <a:latin typeface="SentyBrush" panose="03000600000000000000" charset="0"/>
                <a:ea typeface="Gulim" panose="020B0600000101010101" pitchFamily="34" charset="-127"/>
                <a:cs typeface="SentyBrush" panose="03000600000000000000" charset="0"/>
                <a:sym typeface="+mn-ea"/>
              </a:rPr>
              <a:t>In 1977, Goodall established the Jane Goodall Institute (JGI), which supports the Gombe research.</a:t>
            </a:r>
            <a:endParaRPr kumimoji="0" lang="zh-CN" altLang="en-US" sz="2400" kern="1200" cap="none" spc="200" normalizeH="0" baseline="0" noProof="1" dirty="0">
              <a:solidFill>
                <a:srgbClr val="F8FC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ntyBrush" panose="03000600000000000000" charset="0"/>
              <a:ea typeface="宋体" panose="02010600030101010101" pitchFamily="2" charset="-122"/>
              <a:cs typeface="SentyBrush" panose="03000600000000000000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67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3485" y="861695"/>
            <a:ext cx="4684395" cy="37534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292100"/>
          </a:effectLst>
        </p:spPr>
      </p:pic>
      <p:sp>
        <p:nvSpPr>
          <p:cNvPr id="44034" name="文本框 28"/>
          <p:cNvSpPr txBox="1"/>
          <p:nvPr/>
        </p:nvSpPr>
        <p:spPr>
          <a:xfrm>
            <a:off x="1885950" y="5146675"/>
            <a:ext cx="8664575" cy="8286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algn="just"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  <a:sym typeface="微软雅黑" panose="020B0503020204020204" charset="-122"/>
              </a:rPr>
              <a:t>she is a global leader in the effort to protect chimpanzees and their habitats. </a:t>
            </a:r>
            <a:endParaRPr lang="zh-CN" altLang="en-US" sz="2400" dirty="0">
              <a:solidFill>
                <a:srgbClr val="D9D9D9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8000">
    <p:sndAc>
      <p:stSnd>
        <p:snd r:embed="rId3" name="宗次郎 - いつも何度でも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-11112"/>
            <a:ext cx="12925425" cy="6878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3676761" y="2453324"/>
            <a:ext cx="805928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d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26423" y="2453324"/>
            <a:ext cx="805928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o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35777" y="2453324"/>
            <a:ext cx="805928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o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73376" y="2453959"/>
            <a:ext cx="805929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G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86185" y="2454594"/>
            <a:ext cx="805928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e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83474" y="2419034"/>
            <a:ext cx="805928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n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9643" y="2454594"/>
            <a:ext cx="805928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a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6932" y="2454594"/>
            <a:ext cx="805928" cy="101472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字体管家娜娜体" panose="00020600040101010101" charset="-122"/>
                <a:ea typeface="字体管家娜娜体" panose="00020600040101010101" charset="-122"/>
                <a:cs typeface="+mn-cs"/>
                <a:sym typeface="+mn-ea"/>
              </a:rPr>
              <a:t>J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字体管家娜娜体" panose="00020600040101010101" charset="-122"/>
              <a:ea typeface="字体管家娜娜体" panose="00020600040101010101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91416" y="2453324"/>
            <a:ext cx="805928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a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06071" y="2453324"/>
            <a:ext cx="805928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l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33096" y="2454594"/>
            <a:ext cx="805928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4800">
                <a:gradFill flip="none" rotWithShape="1">
                  <a:gsLst>
                    <a:gs pos="0">
                      <a:srgbClr val="4774C6"/>
                    </a:gs>
                    <a:gs pos="100000">
                      <a:srgbClr val="6599E0"/>
                    </a:gs>
                  </a:gsLst>
                  <a:lin ang="0" scaled="1"/>
                  <a:tileRect/>
                </a:gradFill>
                <a:latin typeface="造字工房力黑（非商用）常规体" pitchFamily="50" charset="-122"/>
                <a:ea typeface="造字工房力黑（非商用）常规体" pitchFamily="50" charset="-122"/>
              </a:defRPr>
            </a:lvl1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6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ntyBrush" panose="03000600000000000000" charset="0"/>
                <a:ea typeface="张海山锐谐体" pitchFamily="2" charset="-122"/>
                <a:cs typeface="SentyBrush" panose="03000600000000000000" charset="0"/>
                <a:sym typeface="+mn-ea"/>
              </a:rPr>
              <a:t>l</a:t>
            </a:r>
            <a:endParaRPr kumimoji="0" lang="en-US" altLang="zh-CN" sz="600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ntyBrush" panose="03000600000000000000" charset="0"/>
              <a:ea typeface="张海山锐谐体" pitchFamily="2" charset="-122"/>
              <a:cs typeface="SentyBrush" panose="03000600000000000000" charset="0"/>
              <a:sym typeface="+mn-ea"/>
            </a:endParaRPr>
          </a:p>
        </p:txBody>
      </p:sp>
    </p:spTree>
  </p:cSld>
  <p:clrMapOvr>
    <a:masterClrMapping/>
  </p:clrMapOvr>
  <p:transition advClick="0" advTm="5000">
    <p:sndAc>
      <p:stSnd>
        <p:snd r:embed="rId2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8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4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0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2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8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4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P spid="20" grpId="0"/>
      <p:bldP spid="21" grpId="0"/>
      <p:bldP spid="22" grpId="0"/>
      <p:bldP spid="23" grpId="0"/>
      <p:bldP spid="24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3"/>
          <p:cNvGrpSpPr/>
          <p:nvPr/>
        </p:nvGrpSpPr>
        <p:grpSpPr>
          <a:xfrm rot="360000">
            <a:off x="835025" y="2590800"/>
            <a:ext cx="1820863" cy="2643188"/>
            <a:chOff x="1651000" y="2540000"/>
            <a:chExt cx="2606040" cy="3409950"/>
          </a:xfrm>
        </p:grpSpPr>
        <p:sp>
          <p:nvSpPr>
            <p:cNvPr id="3" name="Rectangle 2"/>
            <p:cNvSpPr/>
            <p:nvPr/>
          </p:nvSpPr>
          <p:spPr>
            <a:xfrm>
              <a:off x="1651000" y="2540000"/>
              <a:ext cx="2606040" cy="3409950"/>
            </a:xfrm>
            <a:custGeom>
              <a:avLst/>
              <a:gdLst/>
              <a:ahLst/>
              <a:cxnLst/>
              <a:rect l="l" t="t" r="r" b="b"/>
              <a:pathLst>
                <a:path w="2606040" h="3409950">
                  <a:moveTo>
                    <a:pt x="95563" y="0"/>
                  </a:moveTo>
                  <a:lnTo>
                    <a:pt x="151631" y="0"/>
                  </a:lnTo>
                  <a:lnTo>
                    <a:pt x="149700" y="9562"/>
                  </a:lnTo>
                  <a:cubicBezTo>
                    <a:pt x="149700" y="56927"/>
                    <a:pt x="188097" y="95324"/>
                    <a:pt x="235463" y="95324"/>
                  </a:cubicBezTo>
                  <a:cubicBezTo>
                    <a:pt x="282829" y="95324"/>
                    <a:pt x="321226" y="56927"/>
                    <a:pt x="321226" y="9562"/>
                  </a:cubicBezTo>
                  <a:cubicBezTo>
                    <a:pt x="321226" y="6276"/>
                    <a:pt x="321041" y="3034"/>
                    <a:pt x="319296" y="0"/>
                  </a:cubicBezTo>
                  <a:lnTo>
                    <a:pt x="387074" y="0"/>
                  </a:lnTo>
                  <a:lnTo>
                    <a:pt x="385143" y="9562"/>
                  </a:lnTo>
                  <a:cubicBezTo>
                    <a:pt x="385143" y="56927"/>
                    <a:pt x="423540" y="95324"/>
                    <a:pt x="470906" y="95324"/>
                  </a:cubicBezTo>
                  <a:cubicBezTo>
                    <a:pt x="518272" y="95324"/>
                    <a:pt x="556669" y="56927"/>
                    <a:pt x="556669" y="9562"/>
                  </a:cubicBezTo>
                  <a:cubicBezTo>
                    <a:pt x="556669" y="6276"/>
                    <a:pt x="556484" y="3034"/>
                    <a:pt x="554739" y="0"/>
                  </a:cubicBezTo>
                  <a:lnTo>
                    <a:pt x="622517" y="0"/>
                  </a:lnTo>
                  <a:lnTo>
                    <a:pt x="620586" y="9562"/>
                  </a:lnTo>
                  <a:cubicBezTo>
                    <a:pt x="620586" y="56927"/>
                    <a:pt x="658983" y="95324"/>
                    <a:pt x="706349" y="95324"/>
                  </a:cubicBezTo>
                  <a:cubicBezTo>
                    <a:pt x="753715" y="95324"/>
                    <a:pt x="792112" y="56927"/>
                    <a:pt x="792112" y="9562"/>
                  </a:cubicBezTo>
                  <a:cubicBezTo>
                    <a:pt x="792112" y="6276"/>
                    <a:pt x="791927" y="3034"/>
                    <a:pt x="790182" y="0"/>
                  </a:cubicBezTo>
                  <a:lnTo>
                    <a:pt x="857960" y="0"/>
                  </a:lnTo>
                  <a:lnTo>
                    <a:pt x="856029" y="9562"/>
                  </a:lnTo>
                  <a:cubicBezTo>
                    <a:pt x="856029" y="56927"/>
                    <a:pt x="894426" y="95324"/>
                    <a:pt x="941792" y="95324"/>
                  </a:cubicBezTo>
                  <a:cubicBezTo>
                    <a:pt x="989158" y="95324"/>
                    <a:pt x="1027555" y="56927"/>
                    <a:pt x="1027555" y="9562"/>
                  </a:cubicBezTo>
                  <a:cubicBezTo>
                    <a:pt x="1027555" y="6276"/>
                    <a:pt x="1027370" y="3034"/>
                    <a:pt x="1025625" y="0"/>
                  </a:cubicBezTo>
                  <a:lnTo>
                    <a:pt x="1093403" y="0"/>
                  </a:lnTo>
                  <a:lnTo>
                    <a:pt x="1091472" y="9562"/>
                  </a:lnTo>
                  <a:cubicBezTo>
                    <a:pt x="1091472" y="56927"/>
                    <a:pt x="1129869" y="95324"/>
                    <a:pt x="1177235" y="95324"/>
                  </a:cubicBezTo>
                  <a:cubicBezTo>
                    <a:pt x="1224601" y="95324"/>
                    <a:pt x="1262998" y="56927"/>
                    <a:pt x="1262998" y="9562"/>
                  </a:cubicBezTo>
                  <a:cubicBezTo>
                    <a:pt x="1262998" y="6276"/>
                    <a:pt x="1262813" y="3034"/>
                    <a:pt x="1261068" y="0"/>
                  </a:cubicBezTo>
                  <a:lnTo>
                    <a:pt x="1328846" y="0"/>
                  </a:lnTo>
                  <a:lnTo>
                    <a:pt x="1326915" y="9562"/>
                  </a:lnTo>
                  <a:cubicBezTo>
                    <a:pt x="1326915" y="56927"/>
                    <a:pt x="1365312" y="95324"/>
                    <a:pt x="1412678" y="95324"/>
                  </a:cubicBezTo>
                  <a:cubicBezTo>
                    <a:pt x="1460044" y="95324"/>
                    <a:pt x="1498441" y="56927"/>
                    <a:pt x="1498441" y="9562"/>
                  </a:cubicBezTo>
                  <a:cubicBezTo>
                    <a:pt x="1498441" y="6276"/>
                    <a:pt x="1498256" y="3034"/>
                    <a:pt x="1496511" y="0"/>
                  </a:cubicBezTo>
                  <a:lnTo>
                    <a:pt x="1564289" y="0"/>
                  </a:lnTo>
                  <a:lnTo>
                    <a:pt x="1562358" y="9562"/>
                  </a:lnTo>
                  <a:cubicBezTo>
                    <a:pt x="1562358" y="56927"/>
                    <a:pt x="1600755" y="95324"/>
                    <a:pt x="1648121" y="95324"/>
                  </a:cubicBezTo>
                  <a:cubicBezTo>
                    <a:pt x="1695487" y="95324"/>
                    <a:pt x="1733884" y="56927"/>
                    <a:pt x="1733884" y="9562"/>
                  </a:cubicBezTo>
                  <a:cubicBezTo>
                    <a:pt x="1733884" y="6276"/>
                    <a:pt x="1733699" y="3034"/>
                    <a:pt x="1731954" y="0"/>
                  </a:cubicBezTo>
                  <a:lnTo>
                    <a:pt x="1799732" y="0"/>
                  </a:lnTo>
                  <a:lnTo>
                    <a:pt x="1797801" y="9562"/>
                  </a:lnTo>
                  <a:cubicBezTo>
                    <a:pt x="1797801" y="56927"/>
                    <a:pt x="1836198" y="95324"/>
                    <a:pt x="1883564" y="95324"/>
                  </a:cubicBezTo>
                  <a:cubicBezTo>
                    <a:pt x="1930930" y="95324"/>
                    <a:pt x="1969327" y="56927"/>
                    <a:pt x="1969327" y="9562"/>
                  </a:cubicBezTo>
                  <a:cubicBezTo>
                    <a:pt x="1969327" y="6276"/>
                    <a:pt x="1969142" y="3034"/>
                    <a:pt x="1967397" y="0"/>
                  </a:cubicBezTo>
                  <a:lnTo>
                    <a:pt x="2035175" y="0"/>
                  </a:lnTo>
                  <a:lnTo>
                    <a:pt x="2033244" y="9562"/>
                  </a:lnTo>
                  <a:cubicBezTo>
                    <a:pt x="2033244" y="56927"/>
                    <a:pt x="2071641" y="95324"/>
                    <a:pt x="2119007" y="95324"/>
                  </a:cubicBezTo>
                  <a:cubicBezTo>
                    <a:pt x="2166373" y="95324"/>
                    <a:pt x="2204770" y="56927"/>
                    <a:pt x="2204770" y="9562"/>
                  </a:cubicBezTo>
                  <a:cubicBezTo>
                    <a:pt x="2204770" y="6276"/>
                    <a:pt x="2204585" y="3034"/>
                    <a:pt x="2202840" y="0"/>
                  </a:cubicBezTo>
                  <a:lnTo>
                    <a:pt x="2270621" y="0"/>
                  </a:lnTo>
                  <a:lnTo>
                    <a:pt x="2268690" y="9562"/>
                  </a:lnTo>
                  <a:cubicBezTo>
                    <a:pt x="2268690" y="56927"/>
                    <a:pt x="2307087" y="95324"/>
                    <a:pt x="2354453" y="95324"/>
                  </a:cubicBezTo>
                  <a:cubicBezTo>
                    <a:pt x="2401819" y="95324"/>
                    <a:pt x="2440216" y="56927"/>
                    <a:pt x="2440216" y="9562"/>
                  </a:cubicBezTo>
                  <a:cubicBezTo>
                    <a:pt x="2440216" y="6276"/>
                    <a:pt x="2440031" y="3034"/>
                    <a:pt x="2438286" y="0"/>
                  </a:cubicBezTo>
                  <a:lnTo>
                    <a:pt x="2522208" y="0"/>
                  </a:lnTo>
                  <a:lnTo>
                    <a:pt x="2520277" y="9562"/>
                  </a:lnTo>
                  <a:cubicBezTo>
                    <a:pt x="2520277" y="56927"/>
                    <a:pt x="2558674" y="95324"/>
                    <a:pt x="2606040" y="95324"/>
                  </a:cubicBezTo>
                  <a:lnTo>
                    <a:pt x="2606040" y="166273"/>
                  </a:lnTo>
                  <a:cubicBezTo>
                    <a:pt x="2558674" y="166273"/>
                    <a:pt x="2520277" y="204670"/>
                    <a:pt x="2520277" y="252035"/>
                  </a:cubicBezTo>
                  <a:cubicBezTo>
                    <a:pt x="2520277" y="299400"/>
                    <a:pt x="2558674" y="337797"/>
                    <a:pt x="2606040" y="337797"/>
                  </a:cubicBezTo>
                  <a:lnTo>
                    <a:pt x="2606040" y="408747"/>
                  </a:lnTo>
                  <a:cubicBezTo>
                    <a:pt x="2558674" y="408747"/>
                    <a:pt x="2520277" y="447144"/>
                    <a:pt x="2520277" y="494509"/>
                  </a:cubicBezTo>
                  <a:cubicBezTo>
                    <a:pt x="2520277" y="541874"/>
                    <a:pt x="2558674" y="580271"/>
                    <a:pt x="2606040" y="580271"/>
                  </a:cubicBezTo>
                  <a:lnTo>
                    <a:pt x="2606040" y="651221"/>
                  </a:lnTo>
                  <a:cubicBezTo>
                    <a:pt x="2558674" y="651221"/>
                    <a:pt x="2520277" y="689618"/>
                    <a:pt x="2520277" y="736983"/>
                  </a:cubicBezTo>
                  <a:cubicBezTo>
                    <a:pt x="2520277" y="784348"/>
                    <a:pt x="2558674" y="822745"/>
                    <a:pt x="2606040" y="822745"/>
                  </a:cubicBezTo>
                  <a:lnTo>
                    <a:pt x="2606040" y="893694"/>
                  </a:lnTo>
                  <a:cubicBezTo>
                    <a:pt x="2558674" y="893694"/>
                    <a:pt x="2520277" y="932091"/>
                    <a:pt x="2520277" y="979456"/>
                  </a:cubicBezTo>
                  <a:cubicBezTo>
                    <a:pt x="2520277" y="1026821"/>
                    <a:pt x="2558674" y="1065218"/>
                    <a:pt x="2606040" y="1065218"/>
                  </a:cubicBezTo>
                  <a:lnTo>
                    <a:pt x="2606040" y="1136168"/>
                  </a:lnTo>
                  <a:cubicBezTo>
                    <a:pt x="2558674" y="1136168"/>
                    <a:pt x="2520277" y="1174565"/>
                    <a:pt x="2520277" y="1221930"/>
                  </a:cubicBezTo>
                  <a:cubicBezTo>
                    <a:pt x="2520277" y="1269295"/>
                    <a:pt x="2558674" y="1307692"/>
                    <a:pt x="2606040" y="1307692"/>
                  </a:cubicBezTo>
                  <a:lnTo>
                    <a:pt x="2606040" y="1378642"/>
                  </a:lnTo>
                  <a:cubicBezTo>
                    <a:pt x="2558674" y="1378642"/>
                    <a:pt x="2520277" y="1417039"/>
                    <a:pt x="2520277" y="1464404"/>
                  </a:cubicBezTo>
                  <a:cubicBezTo>
                    <a:pt x="2520277" y="1511769"/>
                    <a:pt x="2558674" y="1550166"/>
                    <a:pt x="2606040" y="1550166"/>
                  </a:cubicBezTo>
                  <a:lnTo>
                    <a:pt x="2606040" y="1621115"/>
                  </a:lnTo>
                  <a:cubicBezTo>
                    <a:pt x="2558674" y="1621115"/>
                    <a:pt x="2520277" y="1659512"/>
                    <a:pt x="2520277" y="1706877"/>
                  </a:cubicBezTo>
                  <a:cubicBezTo>
                    <a:pt x="2520277" y="1754242"/>
                    <a:pt x="2558674" y="1792639"/>
                    <a:pt x="2606040" y="1792639"/>
                  </a:cubicBezTo>
                  <a:lnTo>
                    <a:pt x="2606040" y="1863589"/>
                  </a:lnTo>
                  <a:cubicBezTo>
                    <a:pt x="2558674" y="1863589"/>
                    <a:pt x="2520277" y="1901986"/>
                    <a:pt x="2520277" y="1949351"/>
                  </a:cubicBezTo>
                  <a:cubicBezTo>
                    <a:pt x="2520277" y="1996716"/>
                    <a:pt x="2558674" y="2035113"/>
                    <a:pt x="2606040" y="2035113"/>
                  </a:cubicBezTo>
                  <a:lnTo>
                    <a:pt x="2606040" y="2106063"/>
                  </a:lnTo>
                  <a:cubicBezTo>
                    <a:pt x="2558674" y="2106063"/>
                    <a:pt x="2520277" y="2144460"/>
                    <a:pt x="2520277" y="2191825"/>
                  </a:cubicBezTo>
                  <a:cubicBezTo>
                    <a:pt x="2520277" y="2239190"/>
                    <a:pt x="2558674" y="2277587"/>
                    <a:pt x="2606040" y="2277587"/>
                  </a:cubicBezTo>
                  <a:lnTo>
                    <a:pt x="2606040" y="2348536"/>
                  </a:lnTo>
                  <a:cubicBezTo>
                    <a:pt x="2558674" y="2348536"/>
                    <a:pt x="2520277" y="2386933"/>
                    <a:pt x="2520277" y="2434298"/>
                  </a:cubicBezTo>
                  <a:cubicBezTo>
                    <a:pt x="2520277" y="2481663"/>
                    <a:pt x="2558674" y="2520060"/>
                    <a:pt x="2606040" y="2520060"/>
                  </a:cubicBezTo>
                  <a:lnTo>
                    <a:pt x="2606040" y="2591010"/>
                  </a:lnTo>
                  <a:cubicBezTo>
                    <a:pt x="2558674" y="2591010"/>
                    <a:pt x="2520277" y="2629407"/>
                    <a:pt x="2520277" y="2676772"/>
                  </a:cubicBezTo>
                  <a:cubicBezTo>
                    <a:pt x="2520277" y="2724137"/>
                    <a:pt x="2558674" y="2762534"/>
                    <a:pt x="2606040" y="2762534"/>
                  </a:cubicBezTo>
                  <a:lnTo>
                    <a:pt x="2606040" y="2833484"/>
                  </a:lnTo>
                  <a:cubicBezTo>
                    <a:pt x="2558674" y="2833484"/>
                    <a:pt x="2520277" y="2871881"/>
                    <a:pt x="2520277" y="2919246"/>
                  </a:cubicBezTo>
                  <a:cubicBezTo>
                    <a:pt x="2520277" y="2966611"/>
                    <a:pt x="2558674" y="3005008"/>
                    <a:pt x="2606040" y="3005008"/>
                  </a:cubicBezTo>
                  <a:lnTo>
                    <a:pt x="2606040" y="3075957"/>
                  </a:lnTo>
                  <a:cubicBezTo>
                    <a:pt x="2558674" y="3075957"/>
                    <a:pt x="2520277" y="3114354"/>
                    <a:pt x="2520277" y="3161719"/>
                  </a:cubicBezTo>
                  <a:cubicBezTo>
                    <a:pt x="2520277" y="3209084"/>
                    <a:pt x="2558674" y="3247481"/>
                    <a:pt x="2606040" y="3247481"/>
                  </a:cubicBezTo>
                  <a:lnTo>
                    <a:pt x="2606040" y="3318436"/>
                  </a:lnTo>
                  <a:cubicBezTo>
                    <a:pt x="2558674" y="3318436"/>
                    <a:pt x="2520277" y="3356833"/>
                    <a:pt x="2520277" y="3404198"/>
                  </a:cubicBezTo>
                  <a:cubicBezTo>
                    <a:pt x="2520277" y="3406153"/>
                    <a:pt x="2520343" y="3408093"/>
                    <a:pt x="2521438" y="3409950"/>
                  </a:cubicBezTo>
                  <a:lnTo>
                    <a:pt x="2439055" y="3409950"/>
                  </a:lnTo>
                  <a:lnTo>
                    <a:pt x="2440216" y="3404198"/>
                  </a:lnTo>
                  <a:cubicBezTo>
                    <a:pt x="2440216" y="3356833"/>
                    <a:pt x="2401819" y="3318436"/>
                    <a:pt x="2354453" y="3318436"/>
                  </a:cubicBezTo>
                  <a:cubicBezTo>
                    <a:pt x="2307087" y="3318436"/>
                    <a:pt x="2268690" y="3356833"/>
                    <a:pt x="2268690" y="3404198"/>
                  </a:cubicBezTo>
                  <a:cubicBezTo>
                    <a:pt x="2268690" y="3406153"/>
                    <a:pt x="2268756" y="3408093"/>
                    <a:pt x="2269851" y="3409950"/>
                  </a:cubicBezTo>
                  <a:lnTo>
                    <a:pt x="2203609" y="3409950"/>
                  </a:lnTo>
                  <a:lnTo>
                    <a:pt x="2204770" y="3404198"/>
                  </a:lnTo>
                  <a:cubicBezTo>
                    <a:pt x="2204770" y="3356833"/>
                    <a:pt x="2166373" y="3318436"/>
                    <a:pt x="2119007" y="3318436"/>
                  </a:cubicBezTo>
                  <a:cubicBezTo>
                    <a:pt x="2071641" y="3318436"/>
                    <a:pt x="2033244" y="3356833"/>
                    <a:pt x="2033244" y="3404198"/>
                  </a:cubicBezTo>
                  <a:cubicBezTo>
                    <a:pt x="2033244" y="3406153"/>
                    <a:pt x="2033310" y="3408093"/>
                    <a:pt x="2034405" y="3409950"/>
                  </a:cubicBezTo>
                  <a:lnTo>
                    <a:pt x="1968166" y="3409950"/>
                  </a:lnTo>
                  <a:lnTo>
                    <a:pt x="1969327" y="3404198"/>
                  </a:lnTo>
                  <a:cubicBezTo>
                    <a:pt x="1969327" y="3356833"/>
                    <a:pt x="1930930" y="3318436"/>
                    <a:pt x="1883564" y="3318436"/>
                  </a:cubicBezTo>
                  <a:cubicBezTo>
                    <a:pt x="1836198" y="3318436"/>
                    <a:pt x="1797801" y="3356833"/>
                    <a:pt x="1797801" y="3404198"/>
                  </a:cubicBezTo>
                  <a:cubicBezTo>
                    <a:pt x="1797801" y="3406153"/>
                    <a:pt x="1797867" y="3408093"/>
                    <a:pt x="1798962" y="3409950"/>
                  </a:cubicBezTo>
                  <a:lnTo>
                    <a:pt x="1732723" y="3409950"/>
                  </a:lnTo>
                  <a:lnTo>
                    <a:pt x="1733884" y="3404198"/>
                  </a:lnTo>
                  <a:cubicBezTo>
                    <a:pt x="1733884" y="3356833"/>
                    <a:pt x="1695487" y="3318436"/>
                    <a:pt x="1648121" y="3318436"/>
                  </a:cubicBezTo>
                  <a:cubicBezTo>
                    <a:pt x="1600755" y="3318436"/>
                    <a:pt x="1562358" y="3356833"/>
                    <a:pt x="1562358" y="3404198"/>
                  </a:cubicBezTo>
                  <a:cubicBezTo>
                    <a:pt x="1562358" y="3406153"/>
                    <a:pt x="1562424" y="3408093"/>
                    <a:pt x="1563519" y="3409950"/>
                  </a:cubicBezTo>
                  <a:lnTo>
                    <a:pt x="1497280" y="3409950"/>
                  </a:lnTo>
                  <a:lnTo>
                    <a:pt x="1498441" y="3404198"/>
                  </a:lnTo>
                  <a:cubicBezTo>
                    <a:pt x="1498441" y="3356833"/>
                    <a:pt x="1460044" y="3318436"/>
                    <a:pt x="1412678" y="3318436"/>
                  </a:cubicBezTo>
                  <a:cubicBezTo>
                    <a:pt x="1365312" y="3318436"/>
                    <a:pt x="1326915" y="3356833"/>
                    <a:pt x="1326915" y="3404198"/>
                  </a:cubicBezTo>
                  <a:cubicBezTo>
                    <a:pt x="1326915" y="3406153"/>
                    <a:pt x="1326981" y="3408093"/>
                    <a:pt x="1328076" y="3409950"/>
                  </a:cubicBezTo>
                  <a:lnTo>
                    <a:pt x="1261837" y="3409950"/>
                  </a:lnTo>
                  <a:lnTo>
                    <a:pt x="1262998" y="3404198"/>
                  </a:lnTo>
                  <a:cubicBezTo>
                    <a:pt x="1262998" y="3356833"/>
                    <a:pt x="1224601" y="3318436"/>
                    <a:pt x="1177235" y="3318436"/>
                  </a:cubicBezTo>
                  <a:cubicBezTo>
                    <a:pt x="1129869" y="3318436"/>
                    <a:pt x="1091472" y="3356833"/>
                    <a:pt x="1091472" y="3404198"/>
                  </a:cubicBezTo>
                  <a:cubicBezTo>
                    <a:pt x="1091472" y="3406153"/>
                    <a:pt x="1091538" y="3408093"/>
                    <a:pt x="1092633" y="3409950"/>
                  </a:cubicBezTo>
                  <a:lnTo>
                    <a:pt x="1026394" y="3409950"/>
                  </a:lnTo>
                  <a:lnTo>
                    <a:pt x="1027555" y="3404198"/>
                  </a:lnTo>
                  <a:cubicBezTo>
                    <a:pt x="1027555" y="3356833"/>
                    <a:pt x="989158" y="3318436"/>
                    <a:pt x="941792" y="3318436"/>
                  </a:cubicBezTo>
                  <a:cubicBezTo>
                    <a:pt x="894426" y="3318436"/>
                    <a:pt x="856029" y="3356833"/>
                    <a:pt x="856029" y="3404198"/>
                  </a:cubicBezTo>
                  <a:cubicBezTo>
                    <a:pt x="856029" y="3406153"/>
                    <a:pt x="856095" y="3408093"/>
                    <a:pt x="857190" y="3409950"/>
                  </a:cubicBezTo>
                  <a:lnTo>
                    <a:pt x="790951" y="3409950"/>
                  </a:lnTo>
                  <a:lnTo>
                    <a:pt x="792112" y="3404198"/>
                  </a:lnTo>
                  <a:cubicBezTo>
                    <a:pt x="792112" y="3356833"/>
                    <a:pt x="753715" y="3318436"/>
                    <a:pt x="706349" y="3318436"/>
                  </a:cubicBezTo>
                  <a:cubicBezTo>
                    <a:pt x="658983" y="3318436"/>
                    <a:pt x="620586" y="3356833"/>
                    <a:pt x="620586" y="3404198"/>
                  </a:cubicBezTo>
                  <a:cubicBezTo>
                    <a:pt x="620586" y="3406153"/>
                    <a:pt x="620652" y="3408093"/>
                    <a:pt x="621747" y="3409950"/>
                  </a:cubicBezTo>
                  <a:lnTo>
                    <a:pt x="555508" y="3409950"/>
                  </a:lnTo>
                  <a:lnTo>
                    <a:pt x="556669" y="3404198"/>
                  </a:lnTo>
                  <a:cubicBezTo>
                    <a:pt x="556669" y="3356833"/>
                    <a:pt x="518272" y="3318436"/>
                    <a:pt x="470906" y="3318436"/>
                  </a:cubicBezTo>
                  <a:cubicBezTo>
                    <a:pt x="423540" y="3318436"/>
                    <a:pt x="385143" y="3356833"/>
                    <a:pt x="385143" y="3404198"/>
                  </a:cubicBezTo>
                  <a:cubicBezTo>
                    <a:pt x="385143" y="3406153"/>
                    <a:pt x="385208" y="3408093"/>
                    <a:pt x="386304" y="3409950"/>
                  </a:cubicBezTo>
                  <a:lnTo>
                    <a:pt x="320065" y="3409950"/>
                  </a:lnTo>
                  <a:lnTo>
                    <a:pt x="321226" y="3404198"/>
                  </a:lnTo>
                  <a:cubicBezTo>
                    <a:pt x="321226" y="3356833"/>
                    <a:pt x="282829" y="3318436"/>
                    <a:pt x="235463" y="3318436"/>
                  </a:cubicBezTo>
                  <a:cubicBezTo>
                    <a:pt x="188097" y="3318436"/>
                    <a:pt x="149700" y="3356833"/>
                    <a:pt x="149700" y="3404198"/>
                  </a:cubicBezTo>
                  <a:cubicBezTo>
                    <a:pt x="149700" y="3406153"/>
                    <a:pt x="149765" y="3408093"/>
                    <a:pt x="150861" y="3409950"/>
                  </a:cubicBezTo>
                  <a:lnTo>
                    <a:pt x="96332" y="3409950"/>
                  </a:lnTo>
                  <a:lnTo>
                    <a:pt x="97493" y="3404198"/>
                  </a:lnTo>
                  <a:cubicBezTo>
                    <a:pt x="97493" y="3356833"/>
                    <a:pt x="59096" y="3318436"/>
                    <a:pt x="11730" y="3318436"/>
                  </a:cubicBezTo>
                  <a:lnTo>
                    <a:pt x="0" y="3320804"/>
                  </a:lnTo>
                  <a:lnTo>
                    <a:pt x="0" y="3245113"/>
                  </a:lnTo>
                  <a:lnTo>
                    <a:pt x="11730" y="3247481"/>
                  </a:lnTo>
                  <a:cubicBezTo>
                    <a:pt x="59096" y="3247481"/>
                    <a:pt x="97493" y="3209084"/>
                    <a:pt x="97493" y="3161719"/>
                  </a:cubicBezTo>
                  <a:cubicBezTo>
                    <a:pt x="97493" y="3114354"/>
                    <a:pt x="59096" y="3075957"/>
                    <a:pt x="11730" y="3075957"/>
                  </a:cubicBezTo>
                  <a:lnTo>
                    <a:pt x="0" y="3078325"/>
                  </a:lnTo>
                  <a:lnTo>
                    <a:pt x="0" y="3002640"/>
                  </a:lnTo>
                  <a:lnTo>
                    <a:pt x="11730" y="3005008"/>
                  </a:lnTo>
                  <a:cubicBezTo>
                    <a:pt x="59096" y="3005008"/>
                    <a:pt x="97493" y="2966611"/>
                    <a:pt x="97493" y="2919246"/>
                  </a:cubicBezTo>
                  <a:cubicBezTo>
                    <a:pt x="97493" y="2871881"/>
                    <a:pt x="59096" y="2833484"/>
                    <a:pt x="11730" y="2833484"/>
                  </a:cubicBezTo>
                  <a:lnTo>
                    <a:pt x="0" y="2835852"/>
                  </a:lnTo>
                  <a:lnTo>
                    <a:pt x="0" y="2760166"/>
                  </a:lnTo>
                  <a:lnTo>
                    <a:pt x="11730" y="2762534"/>
                  </a:lnTo>
                  <a:cubicBezTo>
                    <a:pt x="59096" y="2762534"/>
                    <a:pt x="97493" y="2724137"/>
                    <a:pt x="97493" y="2676772"/>
                  </a:cubicBezTo>
                  <a:cubicBezTo>
                    <a:pt x="97493" y="2629407"/>
                    <a:pt x="59096" y="2591010"/>
                    <a:pt x="11730" y="2591010"/>
                  </a:cubicBezTo>
                  <a:lnTo>
                    <a:pt x="0" y="2593378"/>
                  </a:lnTo>
                  <a:lnTo>
                    <a:pt x="0" y="2517692"/>
                  </a:lnTo>
                  <a:lnTo>
                    <a:pt x="11730" y="2520060"/>
                  </a:lnTo>
                  <a:cubicBezTo>
                    <a:pt x="59096" y="2520060"/>
                    <a:pt x="97493" y="2481663"/>
                    <a:pt x="97493" y="2434298"/>
                  </a:cubicBezTo>
                  <a:cubicBezTo>
                    <a:pt x="97493" y="2386933"/>
                    <a:pt x="59096" y="2348536"/>
                    <a:pt x="11730" y="2348536"/>
                  </a:cubicBezTo>
                  <a:lnTo>
                    <a:pt x="0" y="2350904"/>
                  </a:lnTo>
                  <a:lnTo>
                    <a:pt x="0" y="2275219"/>
                  </a:lnTo>
                  <a:lnTo>
                    <a:pt x="11730" y="2277587"/>
                  </a:lnTo>
                  <a:cubicBezTo>
                    <a:pt x="59096" y="2277587"/>
                    <a:pt x="97493" y="2239190"/>
                    <a:pt x="97493" y="2191825"/>
                  </a:cubicBezTo>
                  <a:cubicBezTo>
                    <a:pt x="97493" y="2144460"/>
                    <a:pt x="59096" y="2106063"/>
                    <a:pt x="11730" y="2106063"/>
                  </a:cubicBezTo>
                  <a:lnTo>
                    <a:pt x="0" y="2108431"/>
                  </a:lnTo>
                  <a:lnTo>
                    <a:pt x="0" y="2032745"/>
                  </a:lnTo>
                  <a:lnTo>
                    <a:pt x="11730" y="2035113"/>
                  </a:lnTo>
                  <a:cubicBezTo>
                    <a:pt x="59096" y="2035113"/>
                    <a:pt x="97493" y="1996716"/>
                    <a:pt x="97493" y="1949351"/>
                  </a:cubicBezTo>
                  <a:cubicBezTo>
                    <a:pt x="97493" y="1901986"/>
                    <a:pt x="59096" y="1863589"/>
                    <a:pt x="11730" y="1863589"/>
                  </a:cubicBezTo>
                  <a:lnTo>
                    <a:pt x="0" y="1865957"/>
                  </a:lnTo>
                  <a:lnTo>
                    <a:pt x="0" y="1790271"/>
                  </a:lnTo>
                  <a:lnTo>
                    <a:pt x="11730" y="1792639"/>
                  </a:lnTo>
                  <a:cubicBezTo>
                    <a:pt x="59096" y="1792639"/>
                    <a:pt x="97493" y="1754242"/>
                    <a:pt x="97493" y="1706877"/>
                  </a:cubicBezTo>
                  <a:cubicBezTo>
                    <a:pt x="97493" y="1659512"/>
                    <a:pt x="59096" y="1621115"/>
                    <a:pt x="11730" y="1621115"/>
                  </a:cubicBezTo>
                  <a:lnTo>
                    <a:pt x="0" y="1623483"/>
                  </a:lnTo>
                  <a:lnTo>
                    <a:pt x="0" y="1547798"/>
                  </a:lnTo>
                  <a:lnTo>
                    <a:pt x="11730" y="1550166"/>
                  </a:lnTo>
                  <a:cubicBezTo>
                    <a:pt x="59096" y="1550166"/>
                    <a:pt x="97493" y="1511769"/>
                    <a:pt x="97493" y="1464404"/>
                  </a:cubicBezTo>
                  <a:cubicBezTo>
                    <a:pt x="97493" y="1417039"/>
                    <a:pt x="59096" y="1378642"/>
                    <a:pt x="11730" y="1378642"/>
                  </a:cubicBezTo>
                  <a:lnTo>
                    <a:pt x="0" y="1381010"/>
                  </a:lnTo>
                  <a:lnTo>
                    <a:pt x="0" y="1305324"/>
                  </a:lnTo>
                  <a:lnTo>
                    <a:pt x="11730" y="1307692"/>
                  </a:lnTo>
                  <a:cubicBezTo>
                    <a:pt x="59096" y="1307692"/>
                    <a:pt x="97493" y="1269295"/>
                    <a:pt x="97493" y="1221930"/>
                  </a:cubicBezTo>
                  <a:cubicBezTo>
                    <a:pt x="97493" y="1174565"/>
                    <a:pt x="59096" y="1136168"/>
                    <a:pt x="11730" y="1136168"/>
                  </a:cubicBezTo>
                  <a:lnTo>
                    <a:pt x="0" y="1138536"/>
                  </a:lnTo>
                  <a:lnTo>
                    <a:pt x="0" y="1062850"/>
                  </a:lnTo>
                  <a:lnTo>
                    <a:pt x="11730" y="1065218"/>
                  </a:lnTo>
                  <a:cubicBezTo>
                    <a:pt x="59096" y="1065218"/>
                    <a:pt x="97493" y="1026821"/>
                    <a:pt x="97493" y="979456"/>
                  </a:cubicBezTo>
                  <a:cubicBezTo>
                    <a:pt x="97493" y="932091"/>
                    <a:pt x="59096" y="893694"/>
                    <a:pt x="11730" y="893694"/>
                  </a:cubicBezTo>
                  <a:lnTo>
                    <a:pt x="0" y="896062"/>
                  </a:lnTo>
                  <a:lnTo>
                    <a:pt x="0" y="820377"/>
                  </a:lnTo>
                  <a:lnTo>
                    <a:pt x="11730" y="822745"/>
                  </a:lnTo>
                  <a:cubicBezTo>
                    <a:pt x="59096" y="822745"/>
                    <a:pt x="97493" y="784348"/>
                    <a:pt x="97493" y="736983"/>
                  </a:cubicBezTo>
                  <a:cubicBezTo>
                    <a:pt x="97493" y="689618"/>
                    <a:pt x="59096" y="651221"/>
                    <a:pt x="11730" y="651221"/>
                  </a:cubicBezTo>
                  <a:lnTo>
                    <a:pt x="0" y="653589"/>
                  </a:lnTo>
                  <a:lnTo>
                    <a:pt x="0" y="577903"/>
                  </a:lnTo>
                  <a:lnTo>
                    <a:pt x="11730" y="580271"/>
                  </a:lnTo>
                  <a:cubicBezTo>
                    <a:pt x="59096" y="580271"/>
                    <a:pt x="97493" y="541874"/>
                    <a:pt x="97493" y="494509"/>
                  </a:cubicBezTo>
                  <a:cubicBezTo>
                    <a:pt x="97493" y="447144"/>
                    <a:pt x="59096" y="408747"/>
                    <a:pt x="11730" y="408747"/>
                  </a:cubicBezTo>
                  <a:lnTo>
                    <a:pt x="0" y="411115"/>
                  </a:lnTo>
                  <a:lnTo>
                    <a:pt x="0" y="335429"/>
                  </a:lnTo>
                  <a:lnTo>
                    <a:pt x="11730" y="337797"/>
                  </a:lnTo>
                  <a:cubicBezTo>
                    <a:pt x="59096" y="337797"/>
                    <a:pt x="97493" y="299400"/>
                    <a:pt x="97493" y="252035"/>
                  </a:cubicBezTo>
                  <a:cubicBezTo>
                    <a:pt x="97493" y="204670"/>
                    <a:pt x="59096" y="166273"/>
                    <a:pt x="11730" y="166273"/>
                  </a:cubicBezTo>
                  <a:lnTo>
                    <a:pt x="0" y="168641"/>
                  </a:lnTo>
                  <a:lnTo>
                    <a:pt x="0" y="92956"/>
                  </a:lnTo>
                  <a:lnTo>
                    <a:pt x="11730" y="95324"/>
                  </a:lnTo>
                  <a:cubicBezTo>
                    <a:pt x="59096" y="95324"/>
                    <a:pt x="97493" y="56927"/>
                    <a:pt x="97493" y="9562"/>
                  </a:cubicBezTo>
                  <a:cubicBezTo>
                    <a:pt x="97493" y="6276"/>
                    <a:pt x="97308" y="3034"/>
                    <a:pt x="955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z="1800" strike="noStrike" noProof="1">
                <a:solidFill>
                  <a:prstClr val="white"/>
                </a:solidFill>
              </a:endParaRPr>
            </a:p>
          </p:txBody>
        </p:sp>
        <p:pic>
          <p:nvPicPr>
            <p:cNvPr id="46083" name="Picture 9" descr="D:\技术类\图库\timg.jpgtim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38972" y="3510689"/>
              <a:ext cx="2030095" cy="148762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" name="Group 3"/>
          <p:cNvGrpSpPr/>
          <p:nvPr/>
        </p:nvGrpSpPr>
        <p:grpSpPr>
          <a:xfrm rot="360000">
            <a:off x="3406775" y="3862388"/>
            <a:ext cx="1633538" cy="2398712"/>
            <a:chOff x="1651000" y="2540000"/>
            <a:chExt cx="2606040" cy="3409950"/>
          </a:xfrm>
        </p:grpSpPr>
        <p:sp>
          <p:nvSpPr>
            <p:cNvPr id="8" name="Rectangle 2"/>
            <p:cNvSpPr/>
            <p:nvPr/>
          </p:nvSpPr>
          <p:spPr>
            <a:xfrm>
              <a:off x="1651000" y="2540000"/>
              <a:ext cx="2606040" cy="3409950"/>
            </a:xfrm>
            <a:custGeom>
              <a:avLst/>
              <a:gdLst/>
              <a:ahLst/>
              <a:cxnLst/>
              <a:rect l="l" t="t" r="r" b="b"/>
              <a:pathLst>
                <a:path w="2606040" h="3409950">
                  <a:moveTo>
                    <a:pt x="95563" y="0"/>
                  </a:moveTo>
                  <a:lnTo>
                    <a:pt x="151631" y="0"/>
                  </a:lnTo>
                  <a:lnTo>
                    <a:pt x="149700" y="9562"/>
                  </a:lnTo>
                  <a:cubicBezTo>
                    <a:pt x="149700" y="56927"/>
                    <a:pt x="188097" y="95324"/>
                    <a:pt x="235463" y="95324"/>
                  </a:cubicBezTo>
                  <a:cubicBezTo>
                    <a:pt x="282829" y="95324"/>
                    <a:pt x="321226" y="56927"/>
                    <a:pt x="321226" y="9562"/>
                  </a:cubicBezTo>
                  <a:cubicBezTo>
                    <a:pt x="321226" y="6276"/>
                    <a:pt x="321041" y="3034"/>
                    <a:pt x="319296" y="0"/>
                  </a:cubicBezTo>
                  <a:lnTo>
                    <a:pt x="387074" y="0"/>
                  </a:lnTo>
                  <a:lnTo>
                    <a:pt x="385143" y="9562"/>
                  </a:lnTo>
                  <a:cubicBezTo>
                    <a:pt x="385143" y="56927"/>
                    <a:pt x="423540" y="95324"/>
                    <a:pt x="470906" y="95324"/>
                  </a:cubicBezTo>
                  <a:cubicBezTo>
                    <a:pt x="518272" y="95324"/>
                    <a:pt x="556669" y="56927"/>
                    <a:pt x="556669" y="9562"/>
                  </a:cubicBezTo>
                  <a:cubicBezTo>
                    <a:pt x="556669" y="6276"/>
                    <a:pt x="556484" y="3034"/>
                    <a:pt x="554739" y="0"/>
                  </a:cubicBezTo>
                  <a:lnTo>
                    <a:pt x="622517" y="0"/>
                  </a:lnTo>
                  <a:lnTo>
                    <a:pt x="620586" y="9562"/>
                  </a:lnTo>
                  <a:cubicBezTo>
                    <a:pt x="620586" y="56927"/>
                    <a:pt x="658983" y="95324"/>
                    <a:pt x="706349" y="95324"/>
                  </a:cubicBezTo>
                  <a:cubicBezTo>
                    <a:pt x="753715" y="95324"/>
                    <a:pt x="792112" y="56927"/>
                    <a:pt x="792112" y="9562"/>
                  </a:cubicBezTo>
                  <a:cubicBezTo>
                    <a:pt x="792112" y="6276"/>
                    <a:pt x="791927" y="3034"/>
                    <a:pt x="790182" y="0"/>
                  </a:cubicBezTo>
                  <a:lnTo>
                    <a:pt x="857960" y="0"/>
                  </a:lnTo>
                  <a:lnTo>
                    <a:pt x="856029" y="9562"/>
                  </a:lnTo>
                  <a:cubicBezTo>
                    <a:pt x="856029" y="56927"/>
                    <a:pt x="894426" y="95324"/>
                    <a:pt x="941792" y="95324"/>
                  </a:cubicBezTo>
                  <a:cubicBezTo>
                    <a:pt x="989158" y="95324"/>
                    <a:pt x="1027555" y="56927"/>
                    <a:pt x="1027555" y="9562"/>
                  </a:cubicBezTo>
                  <a:cubicBezTo>
                    <a:pt x="1027555" y="6276"/>
                    <a:pt x="1027370" y="3034"/>
                    <a:pt x="1025625" y="0"/>
                  </a:cubicBezTo>
                  <a:lnTo>
                    <a:pt x="1093403" y="0"/>
                  </a:lnTo>
                  <a:lnTo>
                    <a:pt x="1091472" y="9562"/>
                  </a:lnTo>
                  <a:cubicBezTo>
                    <a:pt x="1091472" y="56927"/>
                    <a:pt x="1129869" y="95324"/>
                    <a:pt x="1177235" y="95324"/>
                  </a:cubicBezTo>
                  <a:cubicBezTo>
                    <a:pt x="1224601" y="95324"/>
                    <a:pt x="1262998" y="56927"/>
                    <a:pt x="1262998" y="9562"/>
                  </a:cubicBezTo>
                  <a:cubicBezTo>
                    <a:pt x="1262998" y="6276"/>
                    <a:pt x="1262813" y="3034"/>
                    <a:pt x="1261068" y="0"/>
                  </a:cubicBezTo>
                  <a:lnTo>
                    <a:pt x="1328846" y="0"/>
                  </a:lnTo>
                  <a:lnTo>
                    <a:pt x="1326915" y="9562"/>
                  </a:lnTo>
                  <a:cubicBezTo>
                    <a:pt x="1326915" y="56927"/>
                    <a:pt x="1365312" y="95324"/>
                    <a:pt x="1412678" y="95324"/>
                  </a:cubicBezTo>
                  <a:cubicBezTo>
                    <a:pt x="1460044" y="95324"/>
                    <a:pt x="1498441" y="56927"/>
                    <a:pt x="1498441" y="9562"/>
                  </a:cubicBezTo>
                  <a:cubicBezTo>
                    <a:pt x="1498441" y="6276"/>
                    <a:pt x="1498256" y="3034"/>
                    <a:pt x="1496511" y="0"/>
                  </a:cubicBezTo>
                  <a:lnTo>
                    <a:pt x="1564289" y="0"/>
                  </a:lnTo>
                  <a:lnTo>
                    <a:pt x="1562358" y="9562"/>
                  </a:lnTo>
                  <a:cubicBezTo>
                    <a:pt x="1562358" y="56927"/>
                    <a:pt x="1600755" y="95324"/>
                    <a:pt x="1648121" y="95324"/>
                  </a:cubicBezTo>
                  <a:cubicBezTo>
                    <a:pt x="1695487" y="95324"/>
                    <a:pt x="1733884" y="56927"/>
                    <a:pt x="1733884" y="9562"/>
                  </a:cubicBezTo>
                  <a:cubicBezTo>
                    <a:pt x="1733884" y="6276"/>
                    <a:pt x="1733699" y="3034"/>
                    <a:pt x="1731954" y="0"/>
                  </a:cubicBezTo>
                  <a:lnTo>
                    <a:pt x="1799732" y="0"/>
                  </a:lnTo>
                  <a:lnTo>
                    <a:pt x="1797801" y="9562"/>
                  </a:lnTo>
                  <a:cubicBezTo>
                    <a:pt x="1797801" y="56927"/>
                    <a:pt x="1836198" y="95324"/>
                    <a:pt x="1883564" y="95324"/>
                  </a:cubicBezTo>
                  <a:cubicBezTo>
                    <a:pt x="1930930" y="95324"/>
                    <a:pt x="1969327" y="56927"/>
                    <a:pt x="1969327" y="9562"/>
                  </a:cubicBezTo>
                  <a:cubicBezTo>
                    <a:pt x="1969327" y="6276"/>
                    <a:pt x="1969142" y="3034"/>
                    <a:pt x="1967397" y="0"/>
                  </a:cubicBezTo>
                  <a:lnTo>
                    <a:pt x="2035175" y="0"/>
                  </a:lnTo>
                  <a:lnTo>
                    <a:pt x="2033244" y="9562"/>
                  </a:lnTo>
                  <a:cubicBezTo>
                    <a:pt x="2033244" y="56927"/>
                    <a:pt x="2071641" y="95324"/>
                    <a:pt x="2119007" y="95324"/>
                  </a:cubicBezTo>
                  <a:cubicBezTo>
                    <a:pt x="2166373" y="95324"/>
                    <a:pt x="2204770" y="56927"/>
                    <a:pt x="2204770" y="9562"/>
                  </a:cubicBezTo>
                  <a:cubicBezTo>
                    <a:pt x="2204770" y="6276"/>
                    <a:pt x="2204585" y="3034"/>
                    <a:pt x="2202840" y="0"/>
                  </a:cubicBezTo>
                  <a:lnTo>
                    <a:pt x="2270621" y="0"/>
                  </a:lnTo>
                  <a:lnTo>
                    <a:pt x="2268690" y="9562"/>
                  </a:lnTo>
                  <a:cubicBezTo>
                    <a:pt x="2268690" y="56927"/>
                    <a:pt x="2307087" y="95324"/>
                    <a:pt x="2354453" y="95324"/>
                  </a:cubicBezTo>
                  <a:cubicBezTo>
                    <a:pt x="2401819" y="95324"/>
                    <a:pt x="2440216" y="56927"/>
                    <a:pt x="2440216" y="9562"/>
                  </a:cubicBezTo>
                  <a:cubicBezTo>
                    <a:pt x="2440216" y="6276"/>
                    <a:pt x="2440031" y="3034"/>
                    <a:pt x="2438286" y="0"/>
                  </a:cubicBezTo>
                  <a:lnTo>
                    <a:pt x="2522208" y="0"/>
                  </a:lnTo>
                  <a:lnTo>
                    <a:pt x="2520277" y="9562"/>
                  </a:lnTo>
                  <a:cubicBezTo>
                    <a:pt x="2520277" y="56927"/>
                    <a:pt x="2558674" y="95324"/>
                    <a:pt x="2606040" y="95324"/>
                  </a:cubicBezTo>
                  <a:lnTo>
                    <a:pt x="2606040" y="166273"/>
                  </a:lnTo>
                  <a:cubicBezTo>
                    <a:pt x="2558674" y="166273"/>
                    <a:pt x="2520277" y="204670"/>
                    <a:pt x="2520277" y="252035"/>
                  </a:cubicBezTo>
                  <a:cubicBezTo>
                    <a:pt x="2520277" y="299400"/>
                    <a:pt x="2558674" y="337797"/>
                    <a:pt x="2606040" y="337797"/>
                  </a:cubicBezTo>
                  <a:lnTo>
                    <a:pt x="2606040" y="408747"/>
                  </a:lnTo>
                  <a:cubicBezTo>
                    <a:pt x="2558674" y="408747"/>
                    <a:pt x="2520277" y="447144"/>
                    <a:pt x="2520277" y="494509"/>
                  </a:cubicBezTo>
                  <a:cubicBezTo>
                    <a:pt x="2520277" y="541874"/>
                    <a:pt x="2558674" y="580271"/>
                    <a:pt x="2606040" y="580271"/>
                  </a:cubicBezTo>
                  <a:lnTo>
                    <a:pt x="2606040" y="651221"/>
                  </a:lnTo>
                  <a:cubicBezTo>
                    <a:pt x="2558674" y="651221"/>
                    <a:pt x="2520277" y="689618"/>
                    <a:pt x="2520277" y="736983"/>
                  </a:cubicBezTo>
                  <a:cubicBezTo>
                    <a:pt x="2520277" y="784348"/>
                    <a:pt x="2558674" y="822745"/>
                    <a:pt x="2606040" y="822745"/>
                  </a:cubicBezTo>
                  <a:lnTo>
                    <a:pt x="2606040" y="893694"/>
                  </a:lnTo>
                  <a:cubicBezTo>
                    <a:pt x="2558674" y="893694"/>
                    <a:pt x="2520277" y="932091"/>
                    <a:pt x="2520277" y="979456"/>
                  </a:cubicBezTo>
                  <a:cubicBezTo>
                    <a:pt x="2520277" y="1026821"/>
                    <a:pt x="2558674" y="1065218"/>
                    <a:pt x="2606040" y="1065218"/>
                  </a:cubicBezTo>
                  <a:lnTo>
                    <a:pt x="2606040" y="1136168"/>
                  </a:lnTo>
                  <a:cubicBezTo>
                    <a:pt x="2558674" y="1136168"/>
                    <a:pt x="2520277" y="1174565"/>
                    <a:pt x="2520277" y="1221930"/>
                  </a:cubicBezTo>
                  <a:cubicBezTo>
                    <a:pt x="2520277" y="1269295"/>
                    <a:pt x="2558674" y="1307692"/>
                    <a:pt x="2606040" y="1307692"/>
                  </a:cubicBezTo>
                  <a:lnTo>
                    <a:pt x="2606040" y="1378642"/>
                  </a:lnTo>
                  <a:cubicBezTo>
                    <a:pt x="2558674" y="1378642"/>
                    <a:pt x="2520277" y="1417039"/>
                    <a:pt x="2520277" y="1464404"/>
                  </a:cubicBezTo>
                  <a:cubicBezTo>
                    <a:pt x="2520277" y="1511769"/>
                    <a:pt x="2558674" y="1550166"/>
                    <a:pt x="2606040" y="1550166"/>
                  </a:cubicBezTo>
                  <a:lnTo>
                    <a:pt x="2606040" y="1621115"/>
                  </a:lnTo>
                  <a:cubicBezTo>
                    <a:pt x="2558674" y="1621115"/>
                    <a:pt x="2520277" y="1659512"/>
                    <a:pt x="2520277" y="1706877"/>
                  </a:cubicBezTo>
                  <a:cubicBezTo>
                    <a:pt x="2520277" y="1754242"/>
                    <a:pt x="2558674" y="1792639"/>
                    <a:pt x="2606040" y="1792639"/>
                  </a:cubicBezTo>
                  <a:lnTo>
                    <a:pt x="2606040" y="1863589"/>
                  </a:lnTo>
                  <a:cubicBezTo>
                    <a:pt x="2558674" y="1863589"/>
                    <a:pt x="2520277" y="1901986"/>
                    <a:pt x="2520277" y="1949351"/>
                  </a:cubicBezTo>
                  <a:cubicBezTo>
                    <a:pt x="2520277" y="1996716"/>
                    <a:pt x="2558674" y="2035113"/>
                    <a:pt x="2606040" y="2035113"/>
                  </a:cubicBezTo>
                  <a:lnTo>
                    <a:pt x="2606040" y="2106063"/>
                  </a:lnTo>
                  <a:cubicBezTo>
                    <a:pt x="2558674" y="2106063"/>
                    <a:pt x="2520277" y="2144460"/>
                    <a:pt x="2520277" y="2191825"/>
                  </a:cubicBezTo>
                  <a:cubicBezTo>
                    <a:pt x="2520277" y="2239190"/>
                    <a:pt x="2558674" y="2277587"/>
                    <a:pt x="2606040" y="2277587"/>
                  </a:cubicBezTo>
                  <a:lnTo>
                    <a:pt x="2606040" y="2348536"/>
                  </a:lnTo>
                  <a:cubicBezTo>
                    <a:pt x="2558674" y="2348536"/>
                    <a:pt x="2520277" y="2386933"/>
                    <a:pt x="2520277" y="2434298"/>
                  </a:cubicBezTo>
                  <a:cubicBezTo>
                    <a:pt x="2520277" y="2481663"/>
                    <a:pt x="2558674" y="2520060"/>
                    <a:pt x="2606040" y="2520060"/>
                  </a:cubicBezTo>
                  <a:lnTo>
                    <a:pt x="2606040" y="2591010"/>
                  </a:lnTo>
                  <a:cubicBezTo>
                    <a:pt x="2558674" y="2591010"/>
                    <a:pt x="2520277" y="2629407"/>
                    <a:pt x="2520277" y="2676772"/>
                  </a:cubicBezTo>
                  <a:cubicBezTo>
                    <a:pt x="2520277" y="2724137"/>
                    <a:pt x="2558674" y="2762534"/>
                    <a:pt x="2606040" y="2762534"/>
                  </a:cubicBezTo>
                  <a:lnTo>
                    <a:pt x="2606040" y="2833484"/>
                  </a:lnTo>
                  <a:cubicBezTo>
                    <a:pt x="2558674" y="2833484"/>
                    <a:pt x="2520277" y="2871881"/>
                    <a:pt x="2520277" y="2919246"/>
                  </a:cubicBezTo>
                  <a:cubicBezTo>
                    <a:pt x="2520277" y="2966611"/>
                    <a:pt x="2558674" y="3005008"/>
                    <a:pt x="2606040" y="3005008"/>
                  </a:cubicBezTo>
                  <a:lnTo>
                    <a:pt x="2606040" y="3075957"/>
                  </a:lnTo>
                  <a:cubicBezTo>
                    <a:pt x="2558674" y="3075957"/>
                    <a:pt x="2520277" y="3114354"/>
                    <a:pt x="2520277" y="3161719"/>
                  </a:cubicBezTo>
                  <a:cubicBezTo>
                    <a:pt x="2520277" y="3209084"/>
                    <a:pt x="2558674" y="3247481"/>
                    <a:pt x="2606040" y="3247481"/>
                  </a:cubicBezTo>
                  <a:lnTo>
                    <a:pt x="2606040" y="3318436"/>
                  </a:lnTo>
                  <a:cubicBezTo>
                    <a:pt x="2558674" y="3318436"/>
                    <a:pt x="2520277" y="3356833"/>
                    <a:pt x="2520277" y="3404198"/>
                  </a:cubicBezTo>
                  <a:cubicBezTo>
                    <a:pt x="2520277" y="3406153"/>
                    <a:pt x="2520343" y="3408093"/>
                    <a:pt x="2521438" y="3409950"/>
                  </a:cubicBezTo>
                  <a:lnTo>
                    <a:pt x="2439055" y="3409950"/>
                  </a:lnTo>
                  <a:lnTo>
                    <a:pt x="2440216" y="3404198"/>
                  </a:lnTo>
                  <a:cubicBezTo>
                    <a:pt x="2440216" y="3356833"/>
                    <a:pt x="2401819" y="3318436"/>
                    <a:pt x="2354453" y="3318436"/>
                  </a:cubicBezTo>
                  <a:cubicBezTo>
                    <a:pt x="2307087" y="3318436"/>
                    <a:pt x="2268690" y="3356833"/>
                    <a:pt x="2268690" y="3404198"/>
                  </a:cubicBezTo>
                  <a:cubicBezTo>
                    <a:pt x="2268690" y="3406153"/>
                    <a:pt x="2268756" y="3408093"/>
                    <a:pt x="2269851" y="3409950"/>
                  </a:cubicBezTo>
                  <a:lnTo>
                    <a:pt x="2203609" y="3409950"/>
                  </a:lnTo>
                  <a:lnTo>
                    <a:pt x="2204770" y="3404198"/>
                  </a:lnTo>
                  <a:cubicBezTo>
                    <a:pt x="2204770" y="3356833"/>
                    <a:pt x="2166373" y="3318436"/>
                    <a:pt x="2119007" y="3318436"/>
                  </a:cubicBezTo>
                  <a:cubicBezTo>
                    <a:pt x="2071641" y="3318436"/>
                    <a:pt x="2033244" y="3356833"/>
                    <a:pt x="2033244" y="3404198"/>
                  </a:cubicBezTo>
                  <a:cubicBezTo>
                    <a:pt x="2033244" y="3406153"/>
                    <a:pt x="2033310" y="3408093"/>
                    <a:pt x="2034405" y="3409950"/>
                  </a:cubicBezTo>
                  <a:lnTo>
                    <a:pt x="1968166" y="3409950"/>
                  </a:lnTo>
                  <a:lnTo>
                    <a:pt x="1969327" y="3404198"/>
                  </a:lnTo>
                  <a:cubicBezTo>
                    <a:pt x="1969327" y="3356833"/>
                    <a:pt x="1930930" y="3318436"/>
                    <a:pt x="1883564" y="3318436"/>
                  </a:cubicBezTo>
                  <a:cubicBezTo>
                    <a:pt x="1836198" y="3318436"/>
                    <a:pt x="1797801" y="3356833"/>
                    <a:pt x="1797801" y="3404198"/>
                  </a:cubicBezTo>
                  <a:cubicBezTo>
                    <a:pt x="1797801" y="3406153"/>
                    <a:pt x="1797867" y="3408093"/>
                    <a:pt x="1798962" y="3409950"/>
                  </a:cubicBezTo>
                  <a:lnTo>
                    <a:pt x="1732723" y="3409950"/>
                  </a:lnTo>
                  <a:lnTo>
                    <a:pt x="1733884" y="3404198"/>
                  </a:lnTo>
                  <a:cubicBezTo>
                    <a:pt x="1733884" y="3356833"/>
                    <a:pt x="1695487" y="3318436"/>
                    <a:pt x="1648121" y="3318436"/>
                  </a:cubicBezTo>
                  <a:cubicBezTo>
                    <a:pt x="1600755" y="3318436"/>
                    <a:pt x="1562358" y="3356833"/>
                    <a:pt x="1562358" y="3404198"/>
                  </a:cubicBezTo>
                  <a:cubicBezTo>
                    <a:pt x="1562358" y="3406153"/>
                    <a:pt x="1562424" y="3408093"/>
                    <a:pt x="1563519" y="3409950"/>
                  </a:cubicBezTo>
                  <a:lnTo>
                    <a:pt x="1497280" y="3409950"/>
                  </a:lnTo>
                  <a:lnTo>
                    <a:pt x="1498441" y="3404198"/>
                  </a:lnTo>
                  <a:cubicBezTo>
                    <a:pt x="1498441" y="3356833"/>
                    <a:pt x="1460044" y="3318436"/>
                    <a:pt x="1412678" y="3318436"/>
                  </a:cubicBezTo>
                  <a:cubicBezTo>
                    <a:pt x="1365312" y="3318436"/>
                    <a:pt x="1326915" y="3356833"/>
                    <a:pt x="1326915" y="3404198"/>
                  </a:cubicBezTo>
                  <a:cubicBezTo>
                    <a:pt x="1326915" y="3406153"/>
                    <a:pt x="1326981" y="3408093"/>
                    <a:pt x="1328076" y="3409950"/>
                  </a:cubicBezTo>
                  <a:lnTo>
                    <a:pt x="1261837" y="3409950"/>
                  </a:lnTo>
                  <a:lnTo>
                    <a:pt x="1262998" y="3404198"/>
                  </a:lnTo>
                  <a:cubicBezTo>
                    <a:pt x="1262998" y="3356833"/>
                    <a:pt x="1224601" y="3318436"/>
                    <a:pt x="1177235" y="3318436"/>
                  </a:cubicBezTo>
                  <a:cubicBezTo>
                    <a:pt x="1129869" y="3318436"/>
                    <a:pt x="1091472" y="3356833"/>
                    <a:pt x="1091472" y="3404198"/>
                  </a:cubicBezTo>
                  <a:cubicBezTo>
                    <a:pt x="1091472" y="3406153"/>
                    <a:pt x="1091538" y="3408093"/>
                    <a:pt x="1092633" y="3409950"/>
                  </a:cubicBezTo>
                  <a:lnTo>
                    <a:pt x="1026394" y="3409950"/>
                  </a:lnTo>
                  <a:lnTo>
                    <a:pt x="1027555" y="3404198"/>
                  </a:lnTo>
                  <a:cubicBezTo>
                    <a:pt x="1027555" y="3356833"/>
                    <a:pt x="989158" y="3318436"/>
                    <a:pt x="941792" y="3318436"/>
                  </a:cubicBezTo>
                  <a:cubicBezTo>
                    <a:pt x="894426" y="3318436"/>
                    <a:pt x="856029" y="3356833"/>
                    <a:pt x="856029" y="3404198"/>
                  </a:cubicBezTo>
                  <a:cubicBezTo>
                    <a:pt x="856029" y="3406153"/>
                    <a:pt x="856095" y="3408093"/>
                    <a:pt x="857190" y="3409950"/>
                  </a:cubicBezTo>
                  <a:lnTo>
                    <a:pt x="790951" y="3409950"/>
                  </a:lnTo>
                  <a:lnTo>
                    <a:pt x="792112" y="3404198"/>
                  </a:lnTo>
                  <a:cubicBezTo>
                    <a:pt x="792112" y="3356833"/>
                    <a:pt x="753715" y="3318436"/>
                    <a:pt x="706349" y="3318436"/>
                  </a:cubicBezTo>
                  <a:cubicBezTo>
                    <a:pt x="658983" y="3318436"/>
                    <a:pt x="620586" y="3356833"/>
                    <a:pt x="620586" y="3404198"/>
                  </a:cubicBezTo>
                  <a:cubicBezTo>
                    <a:pt x="620586" y="3406153"/>
                    <a:pt x="620652" y="3408093"/>
                    <a:pt x="621747" y="3409950"/>
                  </a:cubicBezTo>
                  <a:lnTo>
                    <a:pt x="555508" y="3409950"/>
                  </a:lnTo>
                  <a:lnTo>
                    <a:pt x="556669" y="3404198"/>
                  </a:lnTo>
                  <a:cubicBezTo>
                    <a:pt x="556669" y="3356833"/>
                    <a:pt x="518272" y="3318436"/>
                    <a:pt x="470906" y="3318436"/>
                  </a:cubicBezTo>
                  <a:cubicBezTo>
                    <a:pt x="423540" y="3318436"/>
                    <a:pt x="385143" y="3356833"/>
                    <a:pt x="385143" y="3404198"/>
                  </a:cubicBezTo>
                  <a:cubicBezTo>
                    <a:pt x="385143" y="3406153"/>
                    <a:pt x="385208" y="3408093"/>
                    <a:pt x="386304" y="3409950"/>
                  </a:cubicBezTo>
                  <a:lnTo>
                    <a:pt x="320065" y="3409950"/>
                  </a:lnTo>
                  <a:lnTo>
                    <a:pt x="321226" y="3404198"/>
                  </a:lnTo>
                  <a:cubicBezTo>
                    <a:pt x="321226" y="3356833"/>
                    <a:pt x="282829" y="3318436"/>
                    <a:pt x="235463" y="3318436"/>
                  </a:cubicBezTo>
                  <a:cubicBezTo>
                    <a:pt x="188097" y="3318436"/>
                    <a:pt x="149700" y="3356833"/>
                    <a:pt x="149700" y="3404198"/>
                  </a:cubicBezTo>
                  <a:cubicBezTo>
                    <a:pt x="149700" y="3406153"/>
                    <a:pt x="149765" y="3408093"/>
                    <a:pt x="150861" y="3409950"/>
                  </a:cubicBezTo>
                  <a:lnTo>
                    <a:pt x="96332" y="3409950"/>
                  </a:lnTo>
                  <a:lnTo>
                    <a:pt x="97493" y="3404198"/>
                  </a:lnTo>
                  <a:cubicBezTo>
                    <a:pt x="97493" y="3356833"/>
                    <a:pt x="59096" y="3318436"/>
                    <a:pt x="11730" y="3318436"/>
                  </a:cubicBezTo>
                  <a:lnTo>
                    <a:pt x="0" y="3320804"/>
                  </a:lnTo>
                  <a:lnTo>
                    <a:pt x="0" y="3245113"/>
                  </a:lnTo>
                  <a:lnTo>
                    <a:pt x="11730" y="3247481"/>
                  </a:lnTo>
                  <a:cubicBezTo>
                    <a:pt x="59096" y="3247481"/>
                    <a:pt x="97493" y="3209084"/>
                    <a:pt x="97493" y="3161719"/>
                  </a:cubicBezTo>
                  <a:cubicBezTo>
                    <a:pt x="97493" y="3114354"/>
                    <a:pt x="59096" y="3075957"/>
                    <a:pt x="11730" y="3075957"/>
                  </a:cubicBezTo>
                  <a:lnTo>
                    <a:pt x="0" y="3078325"/>
                  </a:lnTo>
                  <a:lnTo>
                    <a:pt x="0" y="3002640"/>
                  </a:lnTo>
                  <a:lnTo>
                    <a:pt x="11730" y="3005008"/>
                  </a:lnTo>
                  <a:cubicBezTo>
                    <a:pt x="59096" y="3005008"/>
                    <a:pt x="97493" y="2966611"/>
                    <a:pt x="97493" y="2919246"/>
                  </a:cubicBezTo>
                  <a:cubicBezTo>
                    <a:pt x="97493" y="2871881"/>
                    <a:pt x="59096" y="2833484"/>
                    <a:pt x="11730" y="2833484"/>
                  </a:cubicBezTo>
                  <a:lnTo>
                    <a:pt x="0" y="2835852"/>
                  </a:lnTo>
                  <a:lnTo>
                    <a:pt x="0" y="2760166"/>
                  </a:lnTo>
                  <a:lnTo>
                    <a:pt x="11730" y="2762534"/>
                  </a:lnTo>
                  <a:cubicBezTo>
                    <a:pt x="59096" y="2762534"/>
                    <a:pt x="97493" y="2724137"/>
                    <a:pt x="97493" y="2676772"/>
                  </a:cubicBezTo>
                  <a:cubicBezTo>
                    <a:pt x="97493" y="2629407"/>
                    <a:pt x="59096" y="2591010"/>
                    <a:pt x="11730" y="2591010"/>
                  </a:cubicBezTo>
                  <a:lnTo>
                    <a:pt x="0" y="2593378"/>
                  </a:lnTo>
                  <a:lnTo>
                    <a:pt x="0" y="2517692"/>
                  </a:lnTo>
                  <a:lnTo>
                    <a:pt x="11730" y="2520060"/>
                  </a:lnTo>
                  <a:cubicBezTo>
                    <a:pt x="59096" y="2520060"/>
                    <a:pt x="97493" y="2481663"/>
                    <a:pt x="97493" y="2434298"/>
                  </a:cubicBezTo>
                  <a:cubicBezTo>
                    <a:pt x="97493" y="2386933"/>
                    <a:pt x="59096" y="2348536"/>
                    <a:pt x="11730" y="2348536"/>
                  </a:cubicBezTo>
                  <a:lnTo>
                    <a:pt x="0" y="2350904"/>
                  </a:lnTo>
                  <a:lnTo>
                    <a:pt x="0" y="2275219"/>
                  </a:lnTo>
                  <a:lnTo>
                    <a:pt x="11730" y="2277587"/>
                  </a:lnTo>
                  <a:cubicBezTo>
                    <a:pt x="59096" y="2277587"/>
                    <a:pt x="97493" y="2239190"/>
                    <a:pt x="97493" y="2191825"/>
                  </a:cubicBezTo>
                  <a:cubicBezTo>
                    <a:pt x="97493" y="2144460"/>
                    <a:pt x="59096" y="2106063"/>
                    <a:pt x="11730" y="2106063"/>
                  </a:cubicBezTo>
                  <a:lnTo>
                    <a:pt x="0" y="2108431"/>
                  </a:lnTo>
                  <a:lnTo>
                    <a:pt x="0" y="2032745"/>
                  </a:lnTo>
                  <a:lnTo>
                    <a:pt x="11730" y="2035113"/>
                  </a:lnTo>
                  <a:cubicBezTo>
                    <a:pt x="59096" y="2035113"/>
                    <a:pt x="97493" y="1996716"/>
                    <a:pt x="97493" y="1949351"/>
                  </a:cubicBezTo>
                  <a:cubicBezTo>
                    <a:pt x="97493" y="1901986"/>
                    <a:pt x="59096" y="1863589"/>
                    <a:pt x="11730" y="1863589"/>
                  </a:cubicBezTo>
                  <a:lnTo>
                    <a:pt x="0" y="1865957"/>
                  </a:lnTo>
                  <a:lnTo>
                    <a:pt x="0" y="1790271"/>
                  </a:lnTo>
                  <a:lnTo>
                    <a:pt x="11730" y="1792639"/>
                  </a:lnTo>
                  <a:cubicBezTo>
                    <a:pt x="59096" y="1792639"/>
                    <a:pt x="97493" y="1754242"/>
                    <a:pt x="97493" y="1706877"/>
                  </a:cubicBezTo>
                  <a:cubicBezTo>
                    <a:pt x="97493" y="1659512"/>
                    <a:pt x="59096" y="1621115"/>
                    <a:pt x="11730" y="1621115"/>
                  </a:cubicBezTo>
                  <a:lnTo>
                    <a:pt x="0" y="1623483"/>
                  </a:lnTo>
                  <a:lnTo>
                    <a:pt x="0" y="1547798"/>
                  </a:lnTo>
                  <a:lnTo>
                    <a:pt x="11730" y="1550166"/>
                  </a:lnTo>
                  <a:cubicBezTo>
                    <a:pt x="59096" y="1550166"/>
                    <a:pt x="97493" y="1511769"/>
                    <a:pt x="97493" y="1464404"/>
                  </a:cubicBezTo>
                  <a:cubicBezTo>
                    <a:pt x="97493" y="1417039"/>
                    <a:pt x="59096" y="1378642"/>
                    <a:pt x="11730" y="1378642"/>
                  </a:cubicBezTo>
                  <a:lnTo>
                    <a:pt x="0" y="1381010"/>
                  </a:lnTo>
                  <a:lnTo>
                    <a:pt x="0" y="1305324"/>
                  </a:lnTo>
                  <a:lnTo>
                    <a:pt x="11730" y="1307692"/>
                  </a:lnTo>
                  <a:cubicBezTo>
                    <a:pt x="59096" y="1307692"/>
                    <a:pt x="97493" y="1269295"/>
                    <a:pt x="97493" y="1221930"/>
                  </a:cubicBezTo>
                  <a:cubicBezTo>
                    <a:pt x="97493" y="1174565"/>
                    <a:pt x="59096" y="1136168"/>
                    <a:pt x="11730" y="1136168"/>
                  </a:cubicBezTo>
                  <a:lnTo>
                    <a:pt x="0" y="1138536"/>
                  </a:lnTo>
                  <a:lnTo>
                    <a:pt x="0" y="1062850"/>
                  </a:lnTo>
                  <a:lnTo>
                    <a:pt x="11730" y="1065218"/>
                  </a:lnTo>
                  <a:cubicBezTo>
                    <a:pt x="59096" y="1065218"/>
                    <a:pt x="97493" y="1026821"/>
                    <a:pt x="97493" y="979456"/>
                  </a:cubicBezTo>
                  <a:cubicBezTo>
                    <a:pt x="97493" y="932091"/>
                    <a:pt x="59096" y="893694"/>
                    <a:pt x="11730" y="893694"/>
                  </a:cubicBezTo>
                  <a:lnTo>
                    <a:pt x="0" y="896062"/>
                  </a:lnTo>
                  <a:lnTo>
                    <a:pt x="0" y="820377"/>
                  </a:lnTo>
                  <a:lnTo>
                    <a:pt x="11730" y="822745"/>
                  </a:lnTo>
                  <a:cubicBezTo>
                    <a:pt x="59096" y="822745"/>
                    <a:pt x="97493" y="784348"/>
                    <a:pt x="97493" y="736983"/>
                  </a:cubicBezTo>
                  <a:cubicBezTo>
                    <a:pt x="97493" y="689618"/>
                    <a:pt x="59096" y="651221"/>
                    <a:pt x="11730" y="651221"/>
                  </a:cubicBezTo>
                  <a:lnTo>
                    <a:pt x="0" y="653589"/>
                  </a:lnTo>
                  <a:lnTo>
                    <a:pt x="0" y="577903"/>
                  </a:lnTo>
                  <a:lnTo>
                    <a:pt x="11730" y="580271"/>
                  </a:lnTo>
                  <a:cubicBezTo>
                    <a:pt x="59096" y="580271"/>
                    <a:pt x="97493" y="541874"/>
                    <a:pt x="97493" y="494509"/>
                  </a:cubicBezTo>
                  <a:cubicBezTo>
                    <a:pt x="97493" y="447144"/>
                    <a:pt x="59096" y="408747"/>
                    <a:pt x="11730" y="408747"/>
                  </a:cubicBezTo>
                  <a:lnTo>
                    <a:pt x="0" y="411115"/>
                  </a:lnTo>
                  <a:lnTo>
                    <a:pt x="0" y="335429"/>
                  </a:lnTo>
                  <a:lnTo>
                    <a:pt x="11730" y="337797"/>
                  </a:lnTo>
                  <a:cubicBezTo>
                    <a:pt x="59096" y="337797"/>
                    <a:pt x="97493" y="299400"/>
                    <a:pt x="97493" y="252035"/>
                  </a:cubicBezTo>
                  <a:cubicBezTo>
                    <a:pt x="97493" y="204670"/>
                    <a:pt x="59096" y="166273"/>
                    <a:pt x="11730" y="166273"/>
                  </a:cubicBezTo>
                  <a:lnTo>
                    <a:pt x="0" y="168641"/>
                  </a:lnTo>
                  <a:lnTo>
                    <a:pt x="0" y="92956"/>
                  </a:lnTo>
                  <a:lnTo>
                    <a:pt x="11730" y="95324"/>
                  </a:lnTo>
                  <a:cubicBezTo>
                    <a:pt x="59096" y="95324"/>
                    <a:pt x="97493" y="56927"/>
                    <a:pt x="97493" y="9562"/>
                  </a:cubicBezTo>
                  <a:cubicBezTo>
                    <a:pt x="97493" y="6276"/>
                    <a:pt x="97308" y="3034"/>
                    <a:pt x="955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z="1800" strike="noStrike" noProof="1">
                <a:solidFill>
                  <a:prstClr val="white"/>
                </a:solidFill>
              </a:endParaRPr>
            </a:p>
          </p:txBody>
        </p:sp>
        <p:pic>
          <p:nvPicPr>
            <p:cNvPr id="46086" name="Picture 9" descr="D:\技术类\图库\u=2838771135,940146435&amp;fm=15&amp;gp=0.jpgu=2838771135,940146435&amp;fm=15&amp;gp=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8800" y="3417253"/>
              <a:ext cx="2230440" cy="167449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" name="Group 3"/>
          <p:cNvGrpSpPr/>
          <p:nvPr/>
        </p:nvGrpSpPr>
        <p:grpSpPr>
          <a:xfrm rot="360000">
            <a:off x="6169025" y="2747963"/>
            <a:ext cx="2195513" cy="2867025"/>
            <a:chOff x="1651000" y="2540000"/>
            <a:chExt cx="2606040" cy="3409950"/>
          </a:xfrm>
        </p:grpSpPr>
        <p:sp>
          <p:nvSpPr>
            <p:cNvPr id="16" name="Rectangle 2"/>
            <p:cNvSpPr/>
            <p:nvPr/>
          </p:nvSpPr>
          <p:spPr>
            <a:xfrm>
              <a:off x="1651000" y="2540000"/>
              <a:ext cx="2606040" cy="3409950"/>
            </a:xfrm>
            <a:custGeom>
              <a:avLst/>
              <a:gdLst/>
              <a:ahLst/>
              <a:cxnLst/>
              <a:rect l="l" t="t" r="r" b="b"/>
              <a:pathLst>
                <a:path w="2606040" h="3409950">
                  <a:moveTo>
                    <a:pt x="95563" y="0"/>
                  </a:moveTo>
                  <a:lnTo>
                    <a:pt x="151631" y="0"/>
                  </a:lnTo>
                  <a:lnTo>
                    <a:pt x="149700" y="9562"/>
                  </a:lnTo>
                  <a:cubicBezTo>
                    <a:pt x="149700" y="56927"/>
                    <a:pt x="188097" y="95324"/>
                    <a:pt x="235463" y="95324"/>
                  </a:cubicBezTo>
                  <a:cubicBezTo>
                    <a:pt x="282829" y="95324"/>
                    <a:pt x="321226" y="56927"/>
                    <a:pt x="321226" y="9562"/>
                  </a:cubicBezTo>
                  <a:cubicBezTo>
                    <a:pt x="321226" y="6276"/>
                    <a:pt x="321041" y="3034"/>
                    <a:pt x="319296" y="0"/>
                  </a:cubicBezTo>
                  <a:lnTo>
                    <a:pt x="387074" y="0"/>
                  </a:lnTo>
                  <a:lnTo>
                    <a:pt x="385143" y="9562"/>
                  </a:lnTo>
                  <a:cubicBezTo>
                    <a:pt x="385143" y="56927"/>
                    <a:pt x="423540" y="95324"/>
                    <a:pt x="470906" y="95324"/>
                  </a:cubicBezTo>
                  <a:cubicBezTo>
                    <a:pt x="518272" y="95324"/>
                    <a:pt x="556669" y="56927"/>
                    <a:pt x="556669" y="9562"/>
                  </a:cubicBezTo>
                  <a:cubicBezTo>
                    <a:pt x="556669" y="6276"/>
                    <a:pt x="556484" y="3034"/>
                    <a:pt x="554739" y="0"/>
                  </a:cubicBezTo>
                  <a:lnTo>
                    <a:pt x="622517" y="0"/>
                  </a:lnTo>
                  <a:lnTo>
                    <a:pt x="620586" y="9562"/>
                  </a:lnTo>
                  <a:cubicBezTo>
                    <a:pt x="620586" y="56927"/>
                    <a:pt x="658983" y="95324"/>
                    <a:pt x="706349" y="95324"/>
                  </a:cubicBezTo>
                  <a:cubicBezTo>
                    <a:pt x="753715" y="95324"/>
                    <a:pt x="792112" y="56927"/>
                    <a:pt x="792112" y="9562"/>
                  </a:cubicBezTo>
                  <a:cubicBezTo>
                    <a:pt x="792112" y="6276"/>
                    <a:pt x="791927" y="3034"/>
                    <a:pt x="790182" y="0"/>
                  </a:cubicBezTo>
                  <a:lnTo>
                    <a:pt x="857960" y="0"/>
                  </a:lnTo>
                  <a:lnTo>
                    <a:pt x="856029" y="9562"/>
                  </a:lnTo>
                  <a:cubicBezTo>
                    <a:pt x="856029" y="56927"/>
                    <a:pt x="894426" y="95324"/>
                    <a:pt x="941792" y="95324"/>
                  </a:cubicBezTo>
                  <a:cubicBezTo>
                    <a:pt x="989158" y="95324"/>
                    <a:pt x="1027555" y="56927"/>
                    <a:pt x="1027555" y="9562"/>
                  </a:cubicBezTo>
                  <a:cubicBezTo>
                    <a:pt x="1027555" y="6276"/>
                    <a:pt x="1027370" y="3034"/>
                    <a:pt x="1025625" y="0"/>
                  </a:cubicBezTo>
                  <a:lnTo>
                    <a:pt x="1093403" y="0"/>
                  </a:lnTo>
                  <a:lnTo>
                    <a:pt x="1091472" y="9562"/>
                  </a:lnTo>
                  <a:cubicBezTo>
                    <a:pt x="1091472" y="56927"/>
                    <a:pt x="1129869" y="95324"/>
                    <a:pt x="1177235" y="95324"/>
                  </a:cubicBezTo>
                  <a:cubicBezTo>
                    <a:pt x="1224601" y="95324"/>
                    <a:pt x="1262998" y="56927"/>
                    <a:pt x="1262998" y="9562"/>
                  </a:cubicBezTo>
                  <a:cubicBezTo>
                    <a:pt x="1262998" y="6276"/>
                    <a:pt x="1262813" y="3034"/>
                    <a:pt x="1261068" y="0"/>
                  </a:cubicBezTo>
                  <a:lnTo>
                    <a:pt x="1328846" y="0"/>
                  </a:lnTo>
                  <a:lnTo>
                    <a:pt x="1326915" y="9562"/>
                  </a:lnTo>
                  <a:cubicBezTo>
                    <a:pt x="1326915" y="56927"/>
                    <a:pt x="1365312" y="95324"/>
                    <a:pt x="1412678" y="95324"/>
                  </a:cubicBezTo>
                  <a:cubicBezTo>
                    <a:pt x="1460044" y="95324"/>
                    <a:pt x="1498441" y="56927"/>
                    <a:pt x="1498441" y="9562"/>
                  </a:cubicBezTo>
                  <a:cubicBezTo>
                    <a:pt x="1498441" y="6276"/>
                    <a:pt x="1498256" y="3034"/>
                    <a:pt x="1496511" y="0"/>
                  </a:cubicBezTo>
                  <a:lnTo>
                    <a:pt x="1564289" y="0"/>
                  </a:lnTo>
                  <a:lnTo>
                    <a:pt x="1562358" y="9562"/>
                  </a:lnTo>
                  <a:cubicBezTo>
                    <a:pt x="1562358" y="56927"/>
                    <a:pt x="1600755" y="95324"/>
                    <a:pt x="1648121" y="95324"/>
                  </a:cubicBezTo>
                  <a:cubicBezTo>
                    <a:pt x="1695487" y="95324"/>
                    <a:pt x="1733884" y="56927"/>
                    <a:pt x="1733884" y="9562"/>
                  </a:cubicBezTo>
                  <a:cubicBezTo>
                    <a:pt x="1733884" y="6276"/>
                    <a:pt x="1733699" y="3034"/>
                    <a:pt x="1731954" y="0"/>
                  </a:cubicBezTo>
                  <a:lnTo>
                    <a:pt x="1799732" y="0"/>
                  </a:lnTo>
                  <a:lnTo>
                    <a:pt x="1797801" y="9562"/>
                  </a:lnTo>
                  <a:cubicBezTo>
                    <a:pt x="1797801" y="56927"/>
                    <a:pt x="1836198" y="95324"/>
                    <a:pt x="1883564" y="95324"/>
                  </a:cubicBezTo>
                  <a:cubicBezTo>
                    <a:pt x="1930930" y="95324"/>
                    <a:pt x="1969327" y="56927"/>
                    <a:pt x="1969327" y="9562"/>
                  </a:cubicBezTo>
                  <a:cubicBezTo>
                    <a:pt x="1969327" y="6276"/>
                    <a:pt x="1969142" y="3034"/>
                    <a:pt x="1967397" y="0"/>
                  </a:cubicBezTo>
                  <a:lnTo>
                    <a:pt x="2035175" y="0"/>
                  </a:lnTo>
                  <a:lnTo>
                    <a:pt x="2033244" y="9562"/>
                  </a:lnTo>
                  <a:cubicBezTo>
                    <a:pt x="2033244" y="56927"/>
                    <a:pt x="2071641" y="95324"/>
                    <a:pt x="2119007" y="95324"/>
                  </a:cubicBezTo>
                  <a:cubicBezTo>
                    <a:pt x="2166373" y="95324"/>
                    <a:pt x="2204770" y="56927"/>
                    <a:pt x="2204770" y="9562"/>
                  </a:cubicBezTo>
                  <a:cubicBezTo>
                    <a:pt x="2204770" y="6276"/>
                    <a:pt x="2204585" y="3034"/>
                    <a:pt x="2202840" y="0"/>
                  </a:cubicBezTo>
                  <a:lnTo>
                    <a:pt x="2270621" y="0"/>
                  </a:lnTo>
                  <a:lnTo>
                    <a:pt x="2268690" y="9562"/>
                  </a:lnTo>
                  <a:cubicBezTo>
                    <a:pt x="2268690" y="56927"/>
                    <a:pt x="2307087" y="95324"/>
                    <a:pt x="2354453" y="95324"/>
                  </a:cubicBezTo>
                  <a:cubicBezTo>
                    <a:pt x="2401819" y="95324"/>
                    <a:pt x="2440216" y="56927"/>
                    <a:pt x="2440216" y="9562"/>
                  </a:cubicBezTo>
                  <a:cubicBezTo>
                    <a:pt x="2440216" y="6276"/>
                    <a:pt x="2440031" y="3034"/>
                    <a:pt x="2438286" y="0"/>
                  </a:cubicBezTo>
                  <a:lnTo>
                    <a:pt x="2522208" y="0"/>
                  </a:lnTo>
                  <a:lnTo>
                    <a:pt x="2520277" y="9562"/>
                  </a:lnTo>
                  <a:cubicBezTo>
                    <a:pt x="2520277" y="56927"/>
                    <a:pt x="2558674" y="95324"/>
                    <a:pt x="2606040" y="95324"/>
                  </a:cubicBezTo>
                  <a:lnTo>
                    <a:pt x="2606040" y="166273"/>
                  </a:lnTo>
                  <a:cubicBezTo>
                    <a:pt x="2558674" y="166273"/>
                    <a:pt x="2520277" y="204670"/>
                    <a:pt x="2520277" y="252035"/>
                  </a:cubicBezTo>
                  <a:cubicBezTo>
                    <a:pt x="2520277" y="299400"/>
                    <a:pt x="2558674" y="337797"/>
                    <a:pt x="2606040" y="337797"/>
                  </a:cubicBezTo>
                  <a:lnTo>
                    <a:pt x="2606040" y="408747"/>
                  </a:lnTo>
                  <a:cubicBezTo>
                    <a:pt x="2558674" y="408747"/>
                    <a:pt x="2520277" y="447144"/>
                    <a:pt x="2520277" y="494509"/>
                  </a:cubicBezTo>
                  <a:cubicBezTo>
                    <a:pt x="2520277" y="541874"/>
                    <a:pt x="2558674" y="580271"/>
                    <a:pt x="2606040" y="580271"/>
                  </a:cubicBezTo>
                  <a:lnTo>
                    <a:pt x="2606040" y="651221"/>
                  </a:lnTo>
                  <a:cubicBezTo>
                    <a:pt x="2558674" y="651221"/>
                    <a:pt x="2520277" y="689618"/>
                    <a:pt x="2520277" y="736983"/>
                  </a:cubicBezTo>
                  <a:cubicBezTo>
                    <a:pt x="2520277" y="784348"/>
                    <a:pt x="2558674" y="822745"/>
                    <a:pt x="2606040" y="822745"/>
                  </a:cubicBezTo>
                  <a:lnTo>
                    <a:pt x="2606040" y="893694"/>
                  </a:lnTo>
                  <a:cubicBezTo>
                    <a:pt x="2558674" y="893694"/>
                    <a:pt x="2520277" y="932091"/>
                    <a:pt x="2520277" y="979456"/>
                  </a:cubicBezTo>
                  <a:cubicBezTo>
                    <a:pt x="2520277" y="1026821"/>
                    <a:pt x="2558674" y="1065218"/>
                    <a:pt x="2606040" y="1065218"/>
                  </a:cubicBezTo>
                  <a:lnTo>
                    <a:pt x="2606040" y="1136168"/>
                  </a:lnTo>
                  <a:cubicBezTo>
                    <a:pt x="2558674" y="1136168"/>
                    <a:pt x="2520277" y="1174565"/>
                    <a:pt x="2520277" y="1221930"/>
                  </a:cubicBezTo>
                  <a:cubicBezTo>
                    <a:pt x="2520277" y="1269295"/>
                    <a:pt x="2558674" y="1307692"/>
                    <a:pt x="2606040" y="1307692"/>
                  </a:cubicBezTo>
                  <a:lnTo>
                    <a:pt x="2606040" y="1378642"/>
                  </a:lnTo>
                  <a:cubicBezTo>
                    <a:pt x="2558674" y="1378642"/>
                    <a:pt x="2520277" y="1417039"/>
                    <a:pt x="2520277" y="1464404"/>
                  </a:cubicBezTo>
                  <a:cubicBezTo>
                    <a:pt x="2520277" y="1511769"/>
                    <a:pt x="2558674" y="1550166"/>
                    <a:pt x="2606040" y="1550166"/>
                  </a:cubicBezTo>
                  <a:lnTo>
                    <a:pt x="2606040" y="1621115"/>
                  </a:lnTo>
                  <a:cubicBezTo>
                    <a:pt x="2558674" y="1621115"/>
                    <a:pt x="2520277" y="1659512"/>
                    <a:pt x="2520277" y="1706877"/>
                  </a:cubicBezTo>
                  <a:cubicBezTo>
                    <a:pt x="2520277" y="1754242"/>
                    <a:pt x="2558674" y="1792639"/>
                    <a:pt x="2606040" y="1792639"/>
                  </a:cubicBezTo>
                  <a:lnTo>
                    <a:pt x="2606040" y="1863589"/>
                  </a:lnTo>
                  <a:cubicBezTo>
                    <a:pt x="2558674" y="1863589"/>
                    <a:pt x="2520277" y="1901986"/>
                    <a:pt x="2520277" y="1949351"/>
                  </a:cubicBezTo>
                  <a:cubicBezTo>
                    <a:pt x="2520277" y="1996716"/>
                    <a:pt x="2558674" y="2035113"/>
                    <a:pt x="2606040" y="2035113"/>
                  </a:cubicBezTo>
                  <a:lnTo>
                    <a:pt x="2606040" y="2106063"/>
                  </a:lnTo>
                  <a:cubicBezTo>
                    <a:pt x="2558674" y="2106063"/>
                    <a:pt x="2520277" y="2144460"/>
                    <a:pt x="2520277" y="2191825"/>
                  </a:cubicBezTo>
                  <a:cubicBezTo>
                    <a:pt x="2520277" y="2239190"/>
                    <a:pt x="2558674" y="2277587"/>
                    <a:pt x="2606040" y="2277587"/>
                  </a:cubicBezTo>
                  <a:lnTo>
                    <a:pt x="2606040" y="2348536"/>
                  </a:lnTo>
                  <a:cubicBezTo>
                    <a:pt x="2558674" y="2348536"/>
                    <a:pt x="2520277" y="2386933"/>
                    <a:pt x="2520277" y="2434298"/>
                  </a:cubicBezTo>
                  <a:cubicBezTo>
                    <a:pt x="2520277" y="2481663"/>
                    <a:pt x="2558674" y="2520060"/>
                    <a:pt x="2606040" y="2520060"/>
                  </a:cubicBezTo>
                  <a:lnTo>
                    <a:pt x="2606040" y="2591010"/>
                  </a:lnTo>
                  <a:cubicBezTo>
                    <a:pt x="2558674" y="2591010"/>
                    <a:pt x="2520277" y="2629407"/>
                    <a:pt x="2520277" y="2676772"/>
                  </a:cubicBezTo>
                  <a:cubicBezTo>
                    <a:pt x="2520277" y="2724137"/>
                    <a:pt x="2558674" y="2762534"/>
                    <a:pt x="2606040" y="2762534"/>
                  </a:cubicBezTo>
                  <a:lnTo>
                    <a:pt x="2606040" y="2833484"/>
                  </a:lnTo>
                  <a:cubicBezTo>
                    <a:pt x="2558674" y="2833484"/>
                    <a:pt x="2520277" y="2871881"/>
                    <a:pt x="2520277" y="2919246"/>
                  </a:cubicBezTo>
                  <a:cubicBezTo>
                    <a:pt x="2520277" y="2966611"/>
                    <a:pt x="2558674" y="3005008"/>
                    <a:pt x="2606040" y="3005008"/>
                  </a:cubicBezTo>
                  <a:lnTo>
                    <a:pt x="2606040" y="3075957"/>
                  </a:lnTo>
                  <a:cubicBezTo>
                    <a:pt x="2558674" y="3075957"/>
                    <a:pt x="2520277" y="3114354"/>
                    <a:pt x="2520277" y="3161719"/>
                  </a:cubicBezTo>
                  <a:cubicBezTo>
                    <a:pt x="2520277" y="3209084"/>
                    <a:pt x="2558674" y="3247481"/>
                    <a:pt x="2606040" y="3247481"/>
                  </a:cubicBezTo>
                  <a:lnTo>
                    <a:pt x="2606040" y="3318436"/>
                  </a:lnTo>
                  <a:cubicBezTo>
                    <a:pt x="2558674" y="3318436"/>
                    <a:pt x="2520277" y="3356833"/>
                    <a:pt x="2520277" y="3404198"/>
                  </a:cubicBezTo>
                  <a:cubicBezTo>
                    <a:pt x="2520277" y="3406153"/>
                    <a:pt x="2520343" y="3408093"/>
                    <a:pt x="2521438" y="3409950"/>
                  </a:cubicBezTo>
                  <a:lnTo>
                    <a:pt x="2439055" y="3409950"/>
                  </a:lnTo>
                  <a:lnTo>
                    <a:pt x="2440216" y="3404198"/>
                  </a:lnTo>
                  <a:cubicBezTo>
                    <a:pt x="2440216" y="3356833"/>
                    <a:pt x="2401819" y="3318436"/>
                    <a:pt x="2354453" y="3318436"/>
                  </a:cubicBezTo>
                  <a:cubicBezTo>
                    <a:pt x="2307087" y="3318436"/>
                    <a:pt x="2268690" y="3356833"/>
                    <a:pt x="2268690" y="3404198"/>
                  </a:cubicBezTo>
                  <a:cubicBezTo>
                    <a:pt x="2268690" y="3406153"/>
                    <a:pt x="2268756" y="3408093"/>
                    <a:pt x="2269851" y="3409950"/>
                  </a:cubicBezTo>
                  <a:lnTo>
                    <a:pt x="2203609" y="3409950"/>
                  </a:lnTo>
                  <a:lnTo>
                    <a:pt x="2204770" y="3404198"/>
                  </a:lnTo>
                  <a:cubicBezTo>
                    <a:pt x="2204770" y="3356833"/>
                    <a:pt x="2166373" y="3318436"/>
                    <a:pt x="2119007" y="3318436"/>
                  </a:cubicBezTo>
                  <a:cubicBezTo>
                    <a:pt x="2071641" y="3318436"/>
                    <a:pt x="2033244" y="3356833"/>
                    <a:pt x="2033244" y="3404198"/>
                  </a:cubicBezTo>
                  <a:cubicBezTo>
                    <a:pt x="2033244" y="3406153"/>
                    <a:pt x="2033310" y="3408093"/>
                    <a:pt x="2034405" y="3409950"/>
                  </a:cubicBezTo>
                  <a:lnTo>
                    <a:pt x="1968166" y="3409950"/>
                  </a:lnTo>
                  <a:lnTo>
                    <a:pt x="1969327" y="3404198"/>
                  </a:lnTo>
                  <a:cubicBezTo>
                    <a:pt x="1969327" y="3356833"/>
                    <a:pt x="1930930" y="3318436"/>
                    <a:pt x="1883564" y="3318436"/>
                  </a:cubicBezTo>
                  <a:cubicBezTo>
                    <a:pt x="1836198" y="3318436"/>
                    <a:pt x="1797801" y="3356833"/>
                    <a:pt x="1797801" y="3404198"/>
                  </a:cubicBezTo>
                  <a:cubicBezTo>
                    <a:pt x="1797801" y="3406153"/>
                    <a:pt x="1797867" y="3408093"/>
                    <a:pt x="1798962" y="3409950"/>
                  </a:cubicBezTo>
                  <a:lnTo>
                    <a:pt x="1732723" y="3409950"/>
                  </a:lnTo>
                  <a:lnTo>
                    <a:pt x="1733884" y="3404198"/>
                  </a:lnTo>
                  <a:cubicBezTo>
                    <a:pt x="1733884" y="3356833"/>
                    <a:pt x="1695487" y="3318436"/>
                    <a:pt x="1648121" y="3318436"/>
                  </a:cubicBezTo>
                  <a:cubicBezTo>
                    <a:pt x="1600755" y="3318436"/>
                    <a:pt x="1562358" y="3356833"/>
                    <a:pt x="1562358" y="3404198"/>
                  </a:cubicBezTo>
                  <a:cubicBezTo>
                    <a:pt x="1562358" y="3406153"/>
                    <a:pt x="1562424" y="3408093"/>
                    <a:pt x="1563519" y="3409950"/>
                  </a:cubicBezTo>
                  <a:lnTo>
                    <a:pt x="1497280" y="3409950"/>
                  </a:lnTo>
                  <a:lnTo>
                    <a:pt x="1498441" y="3404198"/>
                  </a:lnTo>
                  <a:cubicBezTo>
                    <a:pt x="1498441" y="3356833"/>
                    <a:pt x="1460044" y="3318436"/>
                    <a:pt x="1412678" y="3318436"/>
                  </a:cubicBezTo>
                  <a:cubicBezTo>
                    <a:pt x="1365312" y="3318436"/>
                    <a:pt x="1326915" y="3356833"/>
                    <a:pt x="1326915" y="3404198"/>
                  </a:cubicBezTo>
                  <a:cubicBezTo>
                    <a:pt x="1326915" y="3406153"/>
                    <a:pt x="1326981" y="3408093"/>
                    <a:pt x="1328076" y="3409950"/>
                  </a:cubicBezTo>
                  <a:lnTo>
                    <a:pt x="1261837" y="3409950"/>
                  </a:lnTo>
                  <a:lnTo>
                    <a:pt x="1262998" y="3404198"/>
                  </a:lnTo>
                  <a:cubicBezTo>
                    <a:pt x="1262998" y="3356833"/>
                    <a:pt x="1224601" y="3318436"/>
                    <a:pt x="1177235" y="3318436"/>
                  </a:cubicBezTo>
                  <a:cubicBezTo>
                    <a:pt x="1129869" y="3318436"/>
                    <a:pt x="1091472" y="3356833"/>
                    <a:pt x="1091472" y="3404198"/>
                  </a:cubicBezTo>
                  <a:cubicBezTo>
                    <a:pt x="1091472" y="3406153"/>
                    <a:pt x="1091538" y="3408093"/>
                    <a:pt x="1092633" y="3409950"/>
                  </a:cubicBezTo>
                  <a:lnTo>
                    <a:pt x="1026394" y="3409950"/>
                  </a:lnTo>
                  <a:lnTo>
                    <a:pt x="1027555" y="3404198"/>
                  </a:lnTo>
                  <a:cubicBezTo>
                    <a:pt x="1027555" y="3356833"/>
                    <a:pt x="989158" y="3318436"/>
                    <a:pt x="941792" y="3318436"/>
                  </a:cubicBezTo>
                  <a:cubicBezTo>
                    <a:pt x="894426" y="3318436"/>
                    <a:pt x="856029" y="3356833"/>
                    <a:pt x="856029" y="3404198"/>
                  </a:cubicBezTo>
                  <a:cubicBezTo>
                    <a:pt x="856029" y="3406153"/>
                    <a:pt x="856095" y="3408093"/>
                    <a:pt x="857190" y="3409950"/>
                  </a:cubicBezTo>
                  <a:lnTo>
                    <a:pt x="790951" y="3409950"/>
                  </a:lnTo>
                  <a:lnTo>
                    <a:pt x="792112" y="3404198"/>
                  </a:lnTo>
                  <a:cubicBezTo>
                    <a:pt x="792112" y="3356833"/>
                    <a:pt x="753715" y="3318436"/>
                    <a:pt x="706349" y="3318436"/>
                  </a:cubicBezTo>
                  <a:cubicBezTo>
                    <a:pt x="658983" y="3318436"/>
                    <a:pt x="620586" y="3356833"/>
                    <a:pt x="620586" y="3404198"/>
                  </a:cubicBezTo>
                  <a:cubicBezTo>
                    <a:pt x="620586" y="3406153"/>
                    <a:pt x="620652" y="3408093"/>
                    <a:pt x="621747" y="3409950"/>
                  </a:cubicBezTo>
                  <a:lnTo>
                    <a:pt x="555508" y="3409950"/>
                  </a:lnTo>
                  <a:lnTo>
                    <a:pt x="556669" y="3404198"/>
                  </a:lnTo>
                  <a:cubicBezTo>
                    <a:pt x="556669" y="3356833"/>
                    <a:pt x="518272" y="3318436"/>
                    <a:pt x="470906" y="3318436"/>
                  </a:cubicBezTo>
                  <a:cubicBezTo>
                    <a:pt x="423540" y="3318436"/>
                    <a:pt x="385143" y="3356833"/>
                    <a:pt x="385143" y="3404198"/>
                  </a:cubicBezTo>
                  <a:cubicBezTo>
                    <a:pt x="385143" y="3406153"/>
                    <a:pt x="385208" y="3408093"/>
                    <a:pt x="386304" y="3409950"/>
                  </a:cubicBezTo>
                  <a:lnTo>
                    <a:pt x="320065" y="3409950"/>
                  </a:lnTo>
                  <a:lnTo>
                    <a:pt x="321226" y="3404198"/>
                  </a:lnTo>
                  <a:cubicBezTo>
                    <a:pt x="321226" y="3356833"/>
                    <a:pt x="282829" y="3318436"/>
                    <a:pt x="235463" y="3318436"/>
                  </a:cubicBezTo>
                  <a:cubicBezTo>
                    <a:pt x="188097" y="3318436"/>
                    <a:pt x="149700" y="3356833"/>
                    <a:pt x="149700" y="3404198"/>
                  </a:cubicBezTo>
                  <a:cubicBezTo>
                    <a:pt x="149700" y="3406153"/>
                    <a:pt x="149765" y="3408093"/>
                    <a:pt x="150861" y="3409950"/>
                  </a:cubicBezTo>
                  <a:lnTo>
                    <a:pt x="96332" y="3409950"/>
                  </a:lnTo>
                  <a:lnTo>
                    <a:pt x="97493" y="3404198"/>
                  </a:lnTo>
                  <a:cubicBezTo>
                    <a:pt x="97493" y="3356833"/>
                    <a:pt x="59096" y="3318436"/>
                    <a:pt x="11730" y="3318436"/>
                  </a:cubicBezTo>
                  <a:lnTo>
                    <a:pt x="0" y="3320804"/>
                  </a:lnTo>
                  <a:lnTo>
                    <a:pt x="0" y="3245113"/>
                  </a:lnTo>
                  <a:lnTo>
                    <a:pt x="11730" y="3247481"/>
                  </a:lnTo>
                  <a:cubicBezTo>
                    <a:pt x="59096" y="3247481"/>
                    <a:pt x="97493" y="3209084"/>
                    <a:pt x="97493" y="3161719"/>
                  </a:cubicBezTo>
                  <a:cubicBezTo>
                    <a:pt x="97493" y="3114354"/>
                    <a:pt x="59096" y="3075957"/>
                    <a:pt x="11730" y="3075957"/>
                  </a:cubicBezTo>
                  <a:lnTo>
                    <a:pt x="0" y="3078325"/>
                  </a:lnTo>
                  <a:lnTo>
                    <a:pt x="0" y="3002640"/>
                  </a:lnTo>
                  <a:lnTo>
                    <a:pt x="11730" y="3005008"/>
                  </a:lnTo>
                  <a:cubicBezTo>
                    <a:pt x="59096" y="3005008"/>
                    <a:pt x="97493" y="2966611"/>
                    <a:pt x="97493" y="2919246"/>
                  </a:cubicBezTo>
                  <a:cubicBezTo>
                    <a:pt x="97493" y="2871881"/>
                    <a:pt x="59096" y="2833484"/>
                    <a:pt x="11730" y="2833484"/>
                  </a:cubicBezTo>
                  <a:lnTo>
                    <a:pt x="0" y="2835852"/>
                  </a:lnTo>
                  <a:lnTo>
                    <a:pt x="0" y="2760166"/>
                  </a:lnTo>
                  <a:lnTo>
                    <a:pt x="11730" y="2762534"/>
                  </a:lnTo>
                  <a:cubicBezTo>
                    <a:pt x="59096" y="2762534"/>
                    <a:pt x="97493" y="2724137"/>
                    <a:pt x="97493" y="2676772"/>
                  </a:cubicBezTo>
                  <a:cubicBezTo>
                    <a:pt x="97493" y="2629407"/>
                    <a:pt x="59096" y="2591010"/>
                    <a:pt x="11730" y="2591010"/>
                  </a:cubicBezTo>
                  <a:lnTo>
                    <a:pt x="0" y="2593378"/>
                  </a:lnTo>
                  <a:lnTo>
                    <a:pt x="0" y="2517692"/>
                  </a:lnTo>
                  <a:lnTo>
                    <a:pt x="11730" y="2520060"/>
                  </a:lnTo>
                  <a:cubicBezTo>
                    <a:pt x="59096" y="2520060"/>
                    <a:pt x="97493" y="2481663"/>
                    <a:pt x="97493" y="2434298"/>
                  </a:cubicBezTo>
                  <a:cubicBezTo>
                    <a:pt x="97493" y="2386933"/>
                    <a:pt x="59096" y="2348536"/>
                    <a:pt x="11730" y="2348536"/>
                  </a:cubicBezTo>
                  <a:lnTo>
                    <a:pt x="0" y="2350904"/>
                  </a:lnTo>
                  <a:lnTo>
                    <a:pt x="0" y="2275219"/>
                  </a:lnTo>
                  <a:lnTo>
                    <a:pt x="11730" y="2277587"/>
                  </a:lnTo>
                  <a:cubicBezTo>
                    <a:pt x="59096" y="2277587"/>
                    <a:pt x="97493" y="2239190"/>
                    <a:pt x="97493" y="2191825"/>
                  </a:cubicBezTo>
                  <a:cubicBezTo>
                    <a:pt x="97493" y="2144460"/>
                    <a:pt x="59096" y="2106063"/>
                    <a:pt x="11730" y="2106063"/>
                  </a:cubicBezTo>
                  <a:lnTo>
                    <a:pt x="0" y="2108431"/>
                  </a:lnTo>
                  <a:lnTo>
                    <a:pt x="0" y="2032745"/>
                  </a:lnTo>
                  <a:lnTo>
                    <a:pt x="11730" y="2035113"/>
                  </a:lnTo>
                  <a:cubicBezTo>
                    <a:pt x="59096" y="2035113"/>
                    <a:pt x="97493" y="1996716"/>
                    <a:pt x="97493" y="1949351"/>
                  </a:cubicBezTo>
                  <a:cubicBezTo>
                    <a:pt x="97493" y="1901986"/>
                    <a:pt x="59096" y="1863589"/>
                    <a:pt x="11730" y="1863589"/>
                  </a:cubicBezTo>
                  <a:lnTo>
                    <a:pt x="0" y="1865957"/>
                  </a:lnTo>
                  <a:lnTo>
                    <a:pt x="0" y="1790271"/>
                  </a:lnTo>
                  <a:lnTo>
                    <a:pt x="11730" y="1792639"/>
                  </a:lnTo>
                  <a:cubicBezTo>
                    <a:pt x="59096" y="1792639"/>
                    <a:pt x="97493" y="1754242"/>
                    <a:pt x="97493" y="1706877"/>
                  </a:cubicBezTo>
                  <a:cubicBezTo>
                    <a:pt x="97493" y="1659512"/>
                    <a:pt x="59096" y="1621115"/>
                    <a:pt x="11730" y="1621115"/>
                  </a:cubicBezTo>
                  <a:lnTo>
                    <a:pt x="0" y="1623483"/>
                  </a:lnTo>
                  <a:lnTo>
                    <a:pt x="0" y="1547798"/>
                  </a:lnTo>
                  <a:lnTo>
                    <a:pt x="11730" y="1550166"/>
                  </a:lnTo>
                  <a:cubicBezTo>
                    <a:pt x="59096" y="1550166"/>
                    <a:pt x="97493" y="1511769"/>
                    <a:pt x="97493" y="1464404"/>
                  </a:cubicBezTo>
                  <a:cubicBezTo>
                    <a:pt x="97493" y="1417039"/>
                    <a:pt x="59096" y="1378642"/>
                    <a:pt x="11730" y="1378642"/>
                  </a:cubicBezTo>
                  <a:lnTo>
                    <a:pt x="0" y="1381010"/>
                  </a:lnTo>
                  <a:lnTo>
                    <a:pt x="0" y="1305324"/>
                  </a:lnTo>
                  <a:lnTo>
                    <a:pt x="11730" y="1307692"/>
                  </a:lnTo>
                  <a:cubicBezTo>
                    <a:pt x="59096" y="1307692"/>
                    <a:pt x="97493" y="1269295"/>
                    <a:pt x="97493" y="1221930"/>
                  </a:cubicBezTo>
                  <a:cubicBezTo>
                    <a:pt x="97493" y="1174565"/>
                    <a:pt x="59096" y="1136168"/>
                    <a:pt x="11730" y="1136168"/>
                  </a:cubicBezTo>
                  <a:lnTo>
                    <a:pt x="0" y="1138536"/>
                  </a:lnTo>
                  <a:lnTo>
                    <a:pt x="0" y="1062850"/>
                  </a:lnTo>
                  <a:lnTo>
                    <a:pt x="11730" y="1065218"/>
                  </a:lnTo>
                  <a:cubicBezTo>
                    <a:pt x="59096" y="1065218"/>
                    <a:pt x="97493" y="1026821"/>
                    <a:pt x="97493" y="979456"/>
                  </a:cubicBezTo>
                  <a:cubicBezTo>
                    <a:pt x="97493" y="932091"/>
                    <a:pt x="59096" y="893694"/>
                    <a:pt x="11730" y="893694"/>
                  </a:cubicBezTo>
                  <a:lnTo>
                    <a:pt x="0" y="896062"/>
                  </a:lnTo>
                  <a:lnTo>
                    <a:pt x="0" y="820377"/>
                  </a:lnTo>
                  <a:lnTo>
                    <a:pt x="11730" y="822745"/>
                  </a:lnTo>
                  <a:cubicBezTo>
                    <a:pt x="59096" y="822745"/>
                    <a:pt x="97493" y="784348"/>
                    <a:pt x="97493" y="736983"/>
                  </a:cubicBezTo>
                  <a:cubicBezTo>
                    <a:pt x="97493" y="689618"/>
                    <a:pt x="59096" y="651221"/>
                    <a:pt x="11730" y="651221"/>
                  </a:cubicBezTo>
                  <a:lnTo>
                    <a:pt x="0" y="653589"/>
                  </a:lnTo>
                  <a:lnTo>
                    <a:pt x="0" y="577903"/>
                  </a:lnTo>
                  <a:lnTo>
                    <a:pt x="11730" y="580271"/>
                  </a:lnTo>
                  <a:cubicBezTo>
                    <a:pt x="59096" y="580271"/>
                    <a:pt x="97493" y="541874"/>
                    <a:pt x="97493" y="494509"/>
                  </a:cubicBezTo>
                  <a:cubicBezTo>
                    <a:pt x="97493" y="447144"/>
                    <a:pt x="59096" y="408747"/>
                    <a:pt x="11730" y="408747"/>
                  </a:cubicBezTo>
                  <a:lnTo>
                    <a:pt x="0" y="411115"/>
                  </a:lnTo>
                  <a:lnTo>
                    <a:pt x="0" y="335429"/>
                  </a:lnTo>
                  <a:lnTo>
                    <a:pt x="11730" y="337797"/>
                  </a:lnTo>
                  <a:cubicBezTo>
                    <a:pt x="59096" y="337797"/>
                    <a:pt x="97493" y="299400"/>
                    <a:pt x="97493" y="252035"/>
                  </a:cubicBezTo>
                  <a:cubicBezTo>
                    <a:pt x="97493" y="204670"/>
                    <a:pt x="59096" y="166273"/>
                    <a:pt x="11730" y="166273"/>
                  </a:cubicBezTo>
                  <a:lnTo>
                    <a:pt x="0" y="168641"/>
                  </a:lnTo>
                  <a:lnTo>
                    <a:pt x="0" y="92956"/>
                  </a:lnTo>
                  <a:lnTo>
                    <a:pt x="11730" y="95324"/>
                  </a:lnTo>
                  <a:cubicBezTo>
                    <a:pt x="59096" y="95324"/>
                    <a:pt x="97493" y="56927"/>
                    <a:pt x="97493" y="9562"/>
                  </a:cubicBezTo>
                  <a:cubicBezTo>
                    <a:pt x="97493" y="6276"/>
                    <a:pt x="97308" y="3034"/>
                    <a:pt x="955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z="1800" strike="noStrike" noProof="1">
                <a:solidFill>
                  <a:prstClr val="white"/>
                </a:solidFill>
              </a:endParaRPr>
            </a:p>
          </p:txBody>
        </p:sp>
        <p:pic>
          <p:nvPicPr>
            <p:cNvPr id="46089" name="Picture 9" descr="D:\技术类\图库\图片13.png图片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5197" y="3159744"/>
              <a:ext cx="1477645" cy="21895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0" name="Group 3"/>
          <p:cNvGrpSpPr/>
          <p:nvPr/>
        </p:nvGrpSpPr>
        <p:grpSpPr>
          <a:xfrm rot="360000">
            <a:off x="9294813" y="2417763"/>
            <a:ext cx="1835150" cy="2574925"/>
            <a:chOff x="1651000" y="2540000"/>
            <a:chExt cx="2606040" cy="3409950"/>
          </a:xfrm>
        </p:grpSpPr>
        <p:sp>
          <p:nvSpPr>
            <p:cNvPr id="21" name="Rectangle 2"/>
            <p:cNvSpPr/>
            <p:nvPr/>
          </p:nvSpPr>
          <p:spPr>
            <a:xfrm>
              <a:off x="1651000" y="2540000"/>
              <a:ext cx="2606040" cy="3409950"/>
            </a:xfrm>
            <a:custGeom>
              <a:avLst/>
              <a:gdLst/>
              <a:ahLst/>
              <a:cxnLst/>
              <a:rect l="l" t="t" r="r" b="b"/>
              <a:pathLst>
                <a:path w="2606040" h="3409950">
                  <a:moveTo>
                    <a:pt x="95563" y="0"/>
                  </a:moveTo>
                  <a:lnTo>
                    <a:pt x="151631" y="0"/>
                  </a:lnTo>
                  <a:lnTo>
                    <a:pt x="149700" y="9562"/>
                  </a:lnTo>
                  <a:cubicBezTo>
                    <a:pt x="149700" y="56927"/>
                    <a:pt x="188097" y="95324"/>
                    <a:pt x="235463" y="95324"/>
                  </a:cubicBezTo>
                  <a:cubicBezTo>
                    <a:pt x="282829" y="95324"/>
                    <a:pt x="321226" y="56927"/>
                    <a:pt x="321226" y="9562"/>
                  </a:cubicBezTo>
                  <a:cubicBezTo>
                    <a:pt x="321226" y="6276"/>
                    <a:pt x="321041" y="3034"/>
                    <a:pt x="319296" y="0"/>
                  </a:cubicBezTo>
                  <a:lnTo>
                    <a:pt x="387074" y="0"/>
                  </a:lnTo>
                  <a:lnTo>
                    <a:pt x="385143" y="9562"/>
                  </a:lnTo>
                  <a:cubicBezTo>
                    <a:pt x="385143" y="56927"/>
                    <a:pt x="423540" y="95324"/>
                    <a:pt x="470906" y="95324"/>
                  </a:cubicBezTo>
                  <a:cubicBezTo>
                    <a:pt x="518272" y="95324"/>
                    <a:pt x="556669" y="56927"/>
                    <a:pt x="556669" y="9562"/>
                  </a:cubicBezTo>
                  <a:cubicBezTo>
                    <a:pt x="556669" y="6276"/>
                    <a:pt x="556484" y="3034"/>
                    <a:pt x="554739" y="0"/>
                  </a:cubicBezTo>
                  <a:lnTo>
                    <a:pt x="622517" y="0"/>
                  </a:lnTo>
                  <a:lnTo>
                    <a:pt x="620586" y="9562"/>
                  </a:lnTo>
                  <a:cubicBezTo>
                    <a:pt x="620586" y="56927"/>
                    <a:pt x="658983" y="95324"/>
                    <a:pt x="706349" y="95324"/>
                  </a:cubicBezTo>
                  <a:cubicBezTo>
                    <a:pt x="753715" y="95324"/>
                    <a:pt x="792112" y="56927"/>
                    <a:pt x="792112" y="9562"/>
                  </a:cubicBezTo>
                  <a:cubicBezTo>
                    <a:pt x="792112" y="6276"/>
                    <a:pt x="791927" y="3034"/>
                    <a:pt x="790182" y="0"/>
                  </a:cubicBezTo>
                  <a:lnTo>
                    <a:pt x="857960" y="0"/>
                  </a:lnTo>
                  <a:lnTo>
                    <a:pt x="856029" y="9562"/>
                  </a:lnTo>
                  <a:cubicBezTo>
                    <a:pt x="856029" y="56927"/>
                    <a:pt x="894426" y="95324"/>
                    <a:pt x="941792" y="95324"/>
                  </a:cubicBezTo>
                  <a:cubicBezTo>
                    <a:pt x="989158" y="95324"/>
                    <a:pt x="1027555" y="56927"/>
                    <a:pt x="1027555" y="9562"/>
                  </a:cubicBezTo>
                  <a:cubicBezTo>
                    <a:pt x="1027555" y="6276"/>
                    <a:pt x="1027370" y="3034"/>
                    <a:pt x="1025625" y="0"/>
                  </a:cubicBezTo>
                  <a:lnTo>
                    <a:pt x="1093403" y="0"/>
                  </a:lnTo>
                  <a:lnTo>
                    <a:pt x="1091472" y="9562"/>
                  </a:lnTo>
                  <a:cubicBezTo>
                    <a:pt x="1091472" y="56927"/>
                    <a:pt x="1129869" y="95324"/>
                    <a:pt x="1177235" y="95324"/>
                  </a:cubicBezTo>
                  <a:cubicBezTo>
                    <a:pt x="1224601" y="95324"/>
                    <a:pt x="1262998" y="56927"/>
                    <a:pt x="1262998" y="9562"/>
                  </a:cubicBezTo>
                  <a:cubicBezTo>
                    <a:pt x="1262998" y="6276"/>
                    <a:pt x="1262813" y="3034"/>
                    <a:pt x="1261068" y="0"/>
                  </a:cubicBezTo>
                  <a:lnTo>
                    <a:pt x="1328846" y="0"/>
                  </a:lnTo>
                  <a:lnTo>
                    <a:pt x="1326915" y="9562"/>
                  </a:lnTo>
                  <a:cubicBezTo>
                    <a:pt x="1326915" y="56927"/>
                    <a:pt x="1365312" y="95324"/>
                    <a:pt x="1412678" y="95324"/>
                  </a:cubicBezTo>
                  <a:cubicBezTo>
                    <a:pt x="1460044" y="95324"/>
                    <a:pt x="1498441" y="56927"/>
                    <a:pt x="1498441" y="9562"/>
                  </a:cubicBezTo>
                  <a:cubicBezTo>
                    <a:pt x="1498441" y="6276"/>
                    <a:pt x="1498256" y="3034"/>
                    <a:pt x="1496511" y="0"/>
                  </a:cubicBezTo>
                  <a:lnTo>
                    <a:pt x="1564289" y="0"/>
                  </a:lnTo>
                  <a:lnTo>
                    <a:pt x="1562358" y="9562"/>
                  </a:lnTo>
                  <a:cubicBezTo>
                    <a:pt x="1562358" y="56927"/>
                    <a:pt x="1600755" y="95324"/>
                    <a:pt x="1648121" y="95324"/>
                  </a:cubicBezTo>
                  <a:cubicBezTo>
                    <a:pt x="1695487" y="95324"/>
                    <a:pt x="1733884" y="56927"/>
                    <a:pt x="1733884" y="9562"/>
                  </a:cubicBezTo>
                  <a:cubicBezTo>
                    <a:pt x="1733884" y="6276"/>
                    <a:pt x="1733699" y="3034"/>
                    <a:pt x="1731954" y="0"/>
                  </a:cubicBezTo>
                  <a:lnTo>
                    <a:pt x="1799732" y="0"/>
                  </a:lnTo>
                  <a:lnTo>
                    <a:pt x="1797801" y="9562"/>
                  </a:lnTo>
                  <a:cubicBezTo>
                    <a:pt x="1797801" y="56927"/>
                    <a:pt x="1836198" y="95324"/>
                    <a:pt x="1883564" y="95324"/>
                  </a:cubicBezTo>
                  <a:cubicBezTo>
                    <a:pt x="1930930" y="95324"/>
                    <a:pt x="1969327" y="56927"/>
                    <a:pt x="1969327" y="9562"/>
                  </a:cubicBezTo>
                  <a:cubicBezTo>
                    <a:pt x="1969327" y="6276"/>
                    <a:pt x="1969142" y="3034"/>
                    <a:pt x="1967397" y="0"/>
                  </a:cubicBezTo>
                  <a:lnTo>
                    <a:pt x="2035175" y="0"/>
                  </a:lnTo>
                  <a:lnTo>
                    <a:pt x="2033244" y="9562"/>
                  </a:lnTo>
                  <a:cubicBezTo>
                    <a:pt x="2033244" y="56927"/>
                    <a:pt x="2071641" y="95324"/>
                    <a:pt x="2119007" y="95324"/>
                  </a:cubicBezTo>
                  <a:cubicBezTo>
                    <a:pt x="2166373" y="95324"/>
                    <a:pt x="2204770" y="56927"/>
                    <a:pt x="2204770" y="9562"/>
                  </a:cubicBezTo>
                  <a:cubicBezTo>
                    <a:pt x="2204770" y="6276"/>
                    <a:pt x="2204585" y="3034"/>
                    <a:pt x="2202840" y="0"/>
                  </a:cubicBezTo>
                  <a:lnTo>
                    <a:pt x="2270621" y="0"/>
                  </a:lnTo>
                  <a:lnTo>
                    <a:pt x="2268690" y="9562"/>
                  </a:lnTo>
                  <a:cubicBezTo>
                    <a:pt x="2268690" y="56927"/>
                    <a:pt x="2307087" y="95324"/>
                    <a:pt x="2354453" y="95324"/>
                  </a:cubicBezTo>
                  <a:cubicBezTo>
                    <a:pt x="2401819" y="95324"/>
                    <a:pt x="2440216" y="56927"/>
                    <a:pt x="2440216" y="9562"/>
                  </a:cubicBezTo>
                  <a:cubicBezTo>
                    <a:pt x="2440216" y="6276"/>
                    <a:pt x="2440031" y="3034"/>
                    <a:pt x="2438286" y="0"/>
                  </a:cubicBezTo>
                  <a:lnTo>
                    <a:pt x="2522208" y="0"/>
                  </a:lnTo>
                  <a:lnTo>
                    <a:pt x="2520277" y="9562"/>
                  </a:lnTo>
                  <a:cubicBezTo>
                    <a:pt x="2520277" y="56927"/>
                    <a:pt x="2558674" y="95324"/>
                    <a:pt x="2606040" y="95324"/>
                  </a:cubicBezTo>
                  <a:lnTo>
                    <a:pt x="2606040" y="166273"/>
                  </a:lnTo>
                  <a:cubicBezTo>
                    <a:pt x="2558674" y="166273"/>
                    <a:pt x="2520277" y="204670"/>
                    <a:pt x="2520277" y="252035"/>
                  </a:cubicBezTo>
                  <a:cubicBezTo>
                    <a:pt x="2520277" y="299400"/>
                    <a:pt x="2558674" y="337797"/>
                    <a:pt x="2606040" y="337797"/>
                  </a:cubicBezTo>
                  <a:lnTo>
                    <a:pt x="2606040" y="408747"/>
                  </a:lnTo>
                  <a:cubicBezTo>
                    <a:pt x="2558674" y="408747"/>
                    <a:pt x="2520277" y="447144"/>
                    <a:pt x="2520277" y="494509"/>
                  </a:cubicBezTo>
                  <a:cubicBezTo>
                    <a:pt x="2520277" y="541874"/>
                    <a:pt x="2558674" y="580271"/>
                    <a:pt x="2606040" y="580271"/>
                  </a:cubicBezTo>
                  <a:lnTo>
                    <a:pt x="2606040" y="651221"/>
                  </a:lnTo>
                  <a:cubicBezTo>
                    <a:pt x="2558674" y="651221"/>
                    <a:pt x="2520277" y="689618"/>
                    <a:pt x="2520277" y="736983"/>
                  </a:cubicBezTo>
                  <a:cubicBezTo>
                    <a:pt x="2520277" y="784348"/>
                    <a:pt x="2558674" y="822745"/>
                    <a:pt x="2606040" y="822745"/>
                  </a:cubicBezTo>
                  <a:lnTo>
                    <a:pt x="2606040" y="893694"/>
                  </a:lnTo>
                  <a:cubicBezTo>
                    <a:pt x="2558674" y="893694"/>
                    <a:pt x="2520277" y="932091"/>
                    <a:pt x="2520277" y="979456"/>
                  </a:cubicBezTo>
                  <a:cubicBezTo>
                    <a:pt x="2520277" y="1026821"/>
                    <a:pt x="2558674" y="1065218"/>
                    <a:pt x="2606040" y="1065218"/>
                  </a:cubicBezTo>
                  <a:lnTo>
                    <a:pt x="2606040" y="1136168"/>
                  </a:lnTo>
                  <a:cubicBezTo>
                    <a:pt x="2558674" y="1136168"/>
                    <a:pt x="2520277" y="1174565"/>
                    <a:pt x="2520277" y="1221930"/>
                  </a:cubicBezTo>
                  <a:cubicBezTo>
                    <a:pt x="2520277" y="1269295"/>
                    <a:pt x="2558674" y="1307692"/>
                    <a:pt x="2606040" y="1307692"/>
                  </a:cubicBezTo>
                  <a:lnTo>
                    <a:pt x="2606040" y="1378642"/>
                  </a:lnTo>
                  <a:cubicBezTo>
                    <a:pt x="2558674" y="1378642"/>
                    <a:pt x="2520277" y="1417039"/>
                    <a:pt x="2520277" y="1464404"/>
                  </a:cubicBezTo>
                  <a:cubicBezTo>
                    <a:pt x="2520277" y="1511769"/>
                    <a:pt x="2558674" y="1550166"/>
                    <a:pt x="2606040" y="1550166"/>
                  </a:cubicBezTo>
                  <a:lnTo>
                    <a:pt x="2606040" y="1621115"/>
                  </a:lnTo>
                  <a:cubicBezTo>
                    <a:pt x="2558674" y="1621115"/>
                    <a:pt x="2520277" y="1659512"/>
                    <a:pt x="2520277" y="1706877"/>
                  </a:cubicBezTo>
                  <a:cubicBezTo>
                    <a:pt x="2520277" y="1754242"/>
                    <a:pt x="2558674" y="1792639"/>
                    <a:pt x="2606040" y="1792639"/>
                  </a:cubicBezTo>
                  <a:lnTo>
                    <a:pt x="2606040" y="1863589"/>
                  </a:lnTo>
                  <a:cubicBezTo>
                    <a:pt x="2558674" y="1863589"/>
                    <a:pt x="2520277" y="1901986"/>
                    <a:pt x="2520277" y="1949351"/>
                  </a:cubicBezTo>
                  <a:cubicBezTo>
                    <a:pt x="2520277" y="1996716"/>
                    <a:pt x="2558674" y="2035113"/>
                    <a:pt x="2606040" y="2035113"/>
                  </a:cubicBezTo>
                  <a:lnTo>
                    <a:pt x="2606040" y="2106063"/>
                  </a:lnTo>
                  <a:cubicBezTo>
                    <a:pt x="2558674" y="2106063"/>
                    <a:pt x="2520277" y="2144460"/>
                    <a:pt x="2520277" y="2191825"/>
                  </a:cubicBezTo>
                  <a:cubicBezTo>
                    <a:pt x="2520277" y="2239190"/>
                    <a:pt x="2558674" y="2277587"/>
                    <a:pt x="2606040" y="2277587"/>
                  </a:cubicBezTo>
                  <a:lnTo>
                    <a:pt x="2606040" y="2348536"/>
                  </a:lnTo>
                  <a:cubicBezTo>
                    <a:pt x="2558674" y="2348536"/>
                    <a:pt x="2520277" y="2386933"/>
                    <a:pt x="2520277" y="2434298"/>
                  </a:cubicBezTo>
                  <a:cubicBezTo>
                    <a:pt x="2520277" y="2481663"/>
                    <a:pt x="2558674" y="2520060"/>
                    <a:pt x="2606040" y="2520060"/>
                  </a:cubicBezTo>
                  <a:lnTo>
                    <a:pt x="2606040" y="2591010"/>
                  </a:lnTo>
                  <a:cubicBezTo>
                    <a:pt x="2558674" y="2591010"/>
                    <a:pt x="2520277" y="2629407"/>
                    <a:pt x="2520277" y="2676772"/>
                  </a:cubicBezTo>
                  <a:cubicBezTo>
                    <a:pt x="2520277" y="2724137"/>
                    <a:pt x="2558674" y="2762534"/>
                    <a:pt x="2606040" y="2762534"/>
                  </a:cubicBezTo>
                  <a:lnTo>
                    <a:pt x="2606040" y="2833484"/>
                  </a:lnTo>
                  <a:cubicBezTo>
                    <a:pt x="2558674" y="2833484"/>
                    <a:pt x="2520277" y="2871881"/>
                    <a:pt x="2520277" y="2919246"/>
                  </a:cubicBezTo>
                  <a:cubicBezTo>
                    <a:pt x="2520277" y="2966611"/>
                    <a:pt x="2558674" y="3005008"/>
                    <a:pt x="2606040" y="3005008"/>
                  </a:cubicBezTo>
                  <a:lnTo>
                    <a:pt x="2606040" y="3075957"/>
                  </a:lnTo>
                  <a:cubicBezTo>
                    <a:pt x="2558674" y="3075957"/>
                    <a:pt x="2520277" y="3114354"/>
                    <a:pt x="2520277" y="3161719"/>
                  </a:cubicBezTo>
                  <a:cubicBezTo>
                    <a:pt x="2520277" y="3209084"/>
                    <a:pt x="2558674" y="3247481"/>
                    <a:pt x="2606040" y="3247481"/>
                  </a:cubicBezTo>
                  <a:lnTo>
                    <a:pt x="2606040" y="3318436"/>
                  </a:lnTo>
                  <a:cubicBezTo>
                    <a:pt x="2558674" y="3318436"/>
                    <a:pt x="2520277" y="3356833"/>
                    <a:pt x="2520277" y="3404198"/>
                  </a:cubicBezTo>
                  <a:cubicBezTo>
                    <a:pt x="2520277" y="3406153"/>
                    <a:pt x="2520343" y="3408093"/>
                    <a:pt x="2521438" y="3409950"/>
                  </a:cubicBezTo>
                  <a:lnTo>
                    <a:pt x="2439055" y="3409950"/>
                  </a:lnTo>
                  <a:lnTo>
                    <a:pt x="2440216" y="3404198"/>
                  </a:lnTo>
                  <a:cubicBezTo>
                    <a:pt x="2440216" y="3356833"/>
                    <a:pt x="2401819" y="3318436"/>
                    <a:pt x="2354453" y="3318436"/>
                  </a:cubicBezTo>
                  <a:cubicBezTo>
                    <a:pt x="2307087" y="3318436"/>
                    <a:pt x="2268690" y="3356833"/>
                    <a:pt x="2268690" y="3404198"/>
                  </a:cubicBezTo>
                  <a:cubicBezTo>
                    <a:pt x="2268690" y="3406153"/>
                    <a:pt x="2268756" y="3408093"/>
                    <a:pt x="2269851" y="3409950"/>
                  </a:cubicBezTo>
                  <a:lnTo>
                    <a:pt x="2203609" y="3409950"/>
                  </a:lnTo>
                  <a:lnTo>
                    <a:pt x="2204770" y="3404198"/>
                  </a:lnTo>
                  <a:cubicBezTo>
                    <a:pt x="2204770" y="3356833"/>
                    <a:pt x="2166373" y="3318436"/>
                    <a:pt x="2119007" y="3318436"/>
                  </a:cubicBezTo>
                  <a:cubicBezTo>
                    <a:pt x="2071641" y="3318436"/>
                    <a:pt x="2033244" y="3356833"/>
                    <a:pt x="2033244" y="3404198"/>
                  </a:cubicBezTo>
                  <a:cubicBezTo>
                    <a:pt x="2033244" y="3406153"/>
                    <a:pt x="2033310" y="3408093"/>
                    <a:pt x="2034405" y="3409950"/>
                  </a:cubicBezTo>
                  <a:lnTo>
                    <a:pt x="1968166" y="3409950"/>
                  </a:lnTo>
                  <a:lnTo>
                    <a:pt x="1969327" y="3404198"/>
                  </a:lnTo>
                  <a:cubicBezTo>
                    <a:pt x="1969327" y="3356833"/>
                    <a:pt x="1930930" y="3318436"/>
                    <a:pt x="1883564" y="3318436"/>
                  </a:cubicBezTo>
                  <a:cubicBezTo>
                    <a:pt x="1836198" y="3318436"/>
                    <a:pt x="1797801" y="3356833"/>
                    <a:pt x="1797801" y="3404198"/>
                  </a:cubicBezTo>
                  <a:cubicBezTo>
                    <a:pt x="1797801" y="3406153"/>
                    <a:pt x="1797867" y="3408093"/>
                    <a:pt x="1798962" y="3409950"/>
                  </a:cubicBezTo>
                  <a:lnTo>
                    <a:pt x="1732723" y="3409950"/>
                  </a:lnTo>
                  <a:lnTo>
                    <a:pt x="1733884" y="3404198"/>
                  </a:lnTo>
                  <a:cubicBezTo>
                    <a:pt x="1733884" y="3356833"/>
                    <a:pt x="1695487" y="3318436"/>
                    <a:pt x="1648121" y="3318436"/>
                  </a:cubicBezTo>
                  <a:cubicBezTo>
                    <a:pt x="1600755" y="3318436"/>
                    <a:pt x="1562358" y="3356833"/>
                    <a:pt x="1562358" y="3404198"/>
                  </a:cubicBezTo>
                  <a:cubicBezTo>
                    <a:pt x="1562358" y="3406153"/>
                    <a:pt x="1562424" y="3408093"/>
                    <a:pt x="1563519" y="3409950"/>
                  </a:cubicBezTo>
                  <a:lnTo>
                    <a:pt x="1497280" y="3409950"/>
                  </a:lnTo>
                  <a:lnTo>
                    <a:pt x="1498441" y="3404198"/>
                  </a:lnTo>
                  <a:cubicBezTo>
                    <a:pt x="1498441" y="3356833"/>
                    <a:pt x="1460044" y="3318436"/>
                    <a:pt x="1412678" y="3318436"/>
                  </a:cubicBezTo>
                  <a:cubicBezTo>
                    <a:pt x="1365312" y="3318436"/>
                    <a:pt x="1326915" y="3356833"/>
                    <a:pt x="1326915" y="3404198"/>
                  </a:cubicBezTo>
                  <a:cubicBezTo>
                    <a:pt x="1326915" y="3406153"/>
                    <a:pt x="1326981" y="3408093"/>
                    <a:pt x="1328076" y="3409950"/>
                  </a:cubicBezTo>
                  <a:lnTo>
                    <a:pt x="1261837" y="3409950"/>
                  </a:lnTo>
                  <a:lnTo>
                    <a:pt x="1262998" y="3404198"/>
                  </a:lnTo>
                  <a:cubicBezTo>
                    <a:pt x="1262998" y="3356833"/>
                    <a:pt x="1224601" y="3318436"/>
                    <a:pt x="1177235" y="3318436"/>
                  </a:cubicBezTo>
                  <a:cubicBezTo>
                    <a:pt x="1129869" y="3318436"/>
                    <a:pt x="1091472" y="3356833"/>
                    <a:pt x="1091472" y="3404198"/>
                  </a:cubicBezTo>
                  <a:cubicBezTo>
                    <a:pt x="1091472" y="3406153"/>
                    <a:pt x="1091538" y="3408093"/>
                    <a:pt x="1092633" y="3409950"/>
                  </a:cubicBezTo>
                  <a:lnTo>
                    <a:pt x="1026394" y="3409950"/>
                  </a:lnTo>
                  <a:lnTo>
                    <a:pt x="1027555" y="3404198"/>
                  </a:lnTo>
                  <a:cubicBezTo>
                    <a:pt x="1027555" y="3356833"/>
                    <a:pt x="989158" y="3318436"/>
                    <a:pt x="941792" y="3318436"/>
                  </a:cubicBezTo>
                  <a:cubicBezTo>
                    <a:pt x="894426" y="3318436"/>
                    <a:pt x="856029" y="3356833"/>
                    <a:pt x="856029" y="3404198"/>
                  </a:cubicBezTo>
                  <a:cubicBezTo>
                    <a:pt x="856029" y="3406153"/>
                    <a:pt x="856095" y="3408093"/>
                    <a:pt x="857190" y="3409950"/>
                  </a:cubicBezTo>
                  <a:lnTo>
                    <a:pt x="790951" y="3409950"/>
                  </a:lnTo>
                  <a:lnTo>
                    <a:pt x="792112" y="3404198"/>
                  </a:lnTo>
                  <a:cubicBezTo>
                    <a:pt x="792112" y="3356833"/>
                    <a:pt x="753715" y="3318436"/>
                    <a:pt x="706349" y="3318436"/>
                  </a:cubicBezTo>
                  <a:cubicBezTo>
                    <a:pt x="658983" y="3318436"/>
                    <a:pt x="620586" y="3356833"/>
                    <a:pt x="620586" y="3404198"/>
                  </a:cubicBezTo>
                  <a:cubicBezTo>
                    <a:pt x="620586" y="3406153"/>
                    <a:pt x="620652" y="3408093"/>
                    <a:pt x="621747" y="3409950"/>
                  </a:cubicBezTo>
                  <a:lnTo>
                    <a:pt x="555508" y="3409950"/>
                  </a:lnTo>
                  <a:lnTo>
                    <a:pt x="556669" y="3404198"/>
                  </a:lnTo>
                  <a:cubicBezTo>
                    <a:pt x="556669" y="3356833"/>
                    <a:pt x="518272" y="3318436"/>
                    <a:pt x="470906" y="3318436"/>
                  </a:cubicBezTo>
                  <a:cubicBezTo>
                    <a:pt x="423540" y="3318436"/>
                    <a:pt x="385143" y="3356833"/>
                    <a:pt x="385143" y="3404198"/>
                  </a:cubicBezTo>
                  <a:cubicBezTo>
                    <a:pt x="385143" y="3406153"/>
                    <a:pt x="385208" y="3408093"/>
                    <a:pt x="386304" y="3409950"/>
                  </a:cubicBezTo>
                  <a:lnTo>
                    <a:pt x="320065" y="3409950"/>
                  </a:lnTo>
                  <a:lnTo>
                    <a:pt x="321226" y="3404198"/>
                  </a:lnTo>
                  <a:cubicBezTo>
                    <a:pt x="321226" y="3356833"/>
                    <a:pt x="282829" y="3318436"/>
                    <a:pt x="235463" y="3318436"/>
                  </a:cubicBezTo>
                  <a:cubicBezTo>
                    <a:pt x="188097" y="3318436"/>
                    <a:pt x="149700" y="3356833"/>
                    <a:pt x="149700" y="3404198"/>
                  </a:cubicBezTo>
                  <a:cubicBezTo>
                    <a:pt x="149700" y="3406153"/>
                    <a:pt x="149765" y="3408093"/>
                    <a:pt x="150861" y="3409950"/>
                  </a:cubicBezTo>
                  <a:lnTo>
                    <a:pt x="96332" y="3409950"/>
                  </a:lnTo>
                  <a:lnTo>
                    <a:pt x="97493" y="3404198"/>
                  </a:lnTo>
                  <a:cubicBezTo>
                    <a:pt x="97493" y="3356833"/>
                    <a:pt x="59096" y="3318436"/>
                    <a:pt x="11730" y="3318436"/>
                  </a:cubicBezTo>
                  <a:lnTo>
                    <a:pt x="0" y="3320804"/>
                  </a:lnTo>
                  <a:lnTo>
                    <a:pt x="0" y="3245113"/>
                  </a:lnTo>
                  <a:lnTo>
                    <a:pt x="11730" y="3247481"/>
                  </a:lnTo>
                  <a:cubicBezTo>
                    <a:pt x="59096" y="3247481"/>
                    <a:pt x="97493" y="3209084"/>
                    <a:pt x="97493" y="3161719"/>
                  </a:cubicBezTo>
                  <a:cubicBezTo>
                    <a:pt x="97493" y="3114354"/>
                    <a:pt x="59096" y="3075957"/>
                    <a:pt x="11730" y="3075957"/>
                  </a:cubicBezTo>
                  <a:lnTo>
                    <a:pt x="0" y="3078325"/>
                  </a:lnTo>
                  <a:lnTo>
                    <a:pt x="0" y="3002640"/>
                  </a:lnTo>
                  <a:lnTo>
                    <a:pt x="11730" y="3005008"/>
                  </a:lnTo>
                  <a:cubicBezTo>
                    <a:pt x="59096" y="3005008"/>
                    <a:pt x="97493" y="2966611"/>
                    <a:pt x="97493" y="2919246"/>
                  </a:cubicBezTo>
                  <a:cubicBezTo>
                    <a:pt x="97493" y="2871881"/>
                    <a:pt x="59096" y="2833484"/>
                    <a:pt x="11730" y="2833484"/>
                  </a:cubicBezTo>
                  <a:lnTo>
                    <a:pt x="0" y="2835852"/>
                  </a:lnTo>
                  <a:lnTo>
                    <a:pt x="0" y="2760166"/>
                  </a:lnTo>
                  <a:lnTo>
                    <a:pt x="11730" y="2762534"/>
                  </a:lnTo>
                  <a:cubicBezTo>
                    <a:pt x="59096" y="2762534"/>
                    <a:pt x="97493" y="2724137"/>
                    <a:pt x="97493" y="2676772"/>
                  </a:cubicBezTo>
                  <a:cubicBezTo>
                    <a:pt x="97493" y="2629407"/>
                    <a:pt x="59096" y="2591010"/>
                    <a:pt x="11730" y="2591010"/>
                  </a:cubicBezTo>
                  <a:lnTo>
                    <a:pt x="0" y="2593378"/>
                  </a:lnTo>
                  <a:lnTo>
                    <a:pt x="0" y="2517692"/>
                  </a:lnTo>
                  <a:lnTo>
                    <a:pt x="11730" y="2520060"/>
                  </a:lnTo>
                  <a:cubicBezTo>
                    <a:pt x="59096" y="2520060"/>
                    <a:pt x="97493" y="2481663"/>
                    <a:pt x="97493" y="2434298"/>
                  </a:cubicBezTo>
                  <a:cubicBezTo>
                    <a:pt x="97493" y="2386933"/>
                    <a:pt x="59096" y="2348536"/>
                    <a:pt x="11730" y="2348536"/>
                  </a:cubicBezTo>
                  <a:lnTo>
                    <a:pt x="0" y="2350904"/>
                  </a:lnTo>
                  <a:lnTo>
                    <a:pt x="0" y="2275219"/>
                  </a:lnTo>
                  <a:lnTo>
                    <a:pt x="11730" y="2277587"/>
                  </a:lnTo>
                  <a:cubicBezTo>
                    <a:pt x="59096" y="2277587"/>
                    <a:pt x="97493" y="2239190"/>
                    <a:pt x="97493" y="2191825"/>
                  </a:cubicBezTo>
                  <a:cubicBezTo>
                    <a:pt x="97493" y="2144460"/>
                    <a:pt x="59096" y="2106063"/>
                    <a:pt x="11730" y="2106063"/>
                  </a:cubicBezTo>
                  <a:lnTo>
                    <a:pt x="0" y="2108431"/>
                  </a:lnTo>
                  <a:lnTo>
                    <a:pt x="0" y="2032745"/>
                  </a:lnTo>
                  <a:lnTo>
                    <a:pt x="11730" y="2035113"/>
                  </a:lnTo>
                  <a:cubicBezTo>
                    <a:pt x="59096" y="2035113"/>
                    <a:pt x="97493" y="1996716"/>
                    <a:pt x="97493" y="1949351"/>
                  </a:cubicBezTo>
                  <a:cubicBezTo>
                    <a:pt x="97493" y="1901986"/>
                    <a:pt x="59096" y="1863589"/>
                    <a:pt x="11730" y="1863589"/>
                  </a:cubicBezTo>
                  <a:lnTo>
                    <a:pt x="0" y="1865957"/>
                  </a:lnTo>
                  <a:lnTo>
                    <a:pt x="0" y="1790271"/>
                  </a:lnTo>
                  <a:lnTo>
                    <a:pt x="11730" y="1792639"/>
                  </a:lnTo>
                  <a:cubicBezTo>
                    <a:pt x="59096" y="1792639"/>
                    <a:pt x="97493" y="1754242"/>
                    <a:pt x="97493" y="1706877"/>
                  </a:cubicBezTo>
                  <a:cubicBezTo>
                    <a:pt x="97493" y="1659512"/>
                    <a:pt x="59096" y="1621115"/>
                    <a:pt x="11730" y="1621115"/>
                  </a:cubicBezTo>
                  <a:lnTo>
                    <a:pt x="0" y="1623483"/>
                  </a:lnTo>
                  <a:lnTo>
                    <a:pt x="0" y="1547798"/>
                  </a:lnTo>
                  <a:lnTo>
                    <a:pt x="11730" y="1550166"/>
                  </a:lnTo>
                  <a:cubicBezTo>
                    <a:pt x="59096" y="1550166"/>
                    <a:pt x="97493" y="1511769"/>
                    <a:pt x="97493" y="1464404"/>
                  </a:cubicBezTo>
                  <a:cubicBezTo>
                    <a:pt x="97493" y="1417039"/>
                    <a:pt x="59096" y="1378642"/>
                    <a:pt x="11730" y="1378642"/>
                  </a:cubicBezTo>
                  <a:lnTo>
                    <a:pt x="0" y="1381010"/>
                  </a:lnTo>
                  <a:lnTo>
                    <a:pt x="0" y="1305324"/>
                  </a:lnTo>
                  <a:lnTo>
                    <a:pt x="11730" y="1307692"/>
                  </a:lnTo>
                  <a:cubicBezTo>
                    <a:pt x="59096" y="1307692"/>
                    <a:pt x="97493" y="1269295"/>
                    <a:pt x="97493" y="1221930"/>
                  </a:cubicBezTo>
                  <a:cubicBezTo>
                    <a:pt x="97493" y="1174565"/>
                    <a:pt x="59096" y="1136168"/>
                    <a:pt x="11730" y="1136168"/>
                  </a:cubicBezTo>
                  <a:lnTo>
                    <a:pt x="0" y="1138536"/>
                  </a:lnTo>
                  <a:lnTo>
                    <a:pt x="0" y="1062850"/>
                  </a:lnTo>
                  <a:lnTo>
                    <a:pt x="11730" y="1065218"/>
                  </a:lnTo>
                  <a:cubicBezTo>
                    <a:pt x="59096" y="1065218"/>
                    <a:pt x="97493" y="1026821"/>
                    <a:pt x="97493" y="979456"/>
                  </a:cubicBezTo>
                  <a:cubicBezTo>
                    <a:pt x="97493" y="932091"/>
                    <a:pt x="59096" y="893694"/>
                    <a:pt x="11730" y="893694"/>
                  </a:cubicBezTo>
                  <a:lnTo>
                    <a:pt x="0" y="896062"/>
                  </a:lnTo>
                  <a:lnTo>
                    <a:pt x="0" y="820377"/>
                  </a:lnTo>
                  <a:lnTo>
                    <a:pt x="11730" y="822745"/>
                  </a:lnTo>
                  <a:cubicBezTo>
                    <a:pt x="59096" y="822745"/>
                    <a:pt x="97493" y="784348"/>
                    <a:pt x="97493" y="736983"/>
                  </a:cubicBezTo>
                  <a:cubicBezTo>
                    <a:pt x="97493" y="689618"/>
                    <a:pt x="59096" y="651221"/>
                    <a:pt x="11730" y="651221"/>
                  </a:cubicBezTo>
                  <a:lnTo>
                    <a:pt x="0" y="653589"/>
                  </a:lnTo>
                  <a:lnTo>
                    <a:pt x="0" y="577903"/>
                  </a:lnTo>
                  <a:lnTo>
                    <a:pt x="11730" y="580271"/>
                  </a:lnTo>
                  <a:cubicBezTo>
                    <a:pt x="59096" y="580271"/>
                    <a:pt x="97493" y="541874"/>
                    <a:pt x="97493" y="494509"/>
                  </a:cubicBezTo>
                  <a:cubicBezTo>
                    <a:pt x="97493" y="447144"/>
                    <a:pt x="59096" y="408747"/>
                    <a:pt x="11730" y="408747"/>
                  </a:cubicBezTo>
                  <a:lnTo>
                    <a:pt x="0" y="411115"/>
                  </a:lnTo>
                  <a:lnTo>
                    <a:pt x="0" y="335429"/>
                  </a:lnTo>
                  <a:lnTo>
                    <a:pt x="11730" y="337797"/>
                  </a:lnTo>
                  <a:cubicBezTo>
                    <a:pt x="59096" y="337797"/>
                    <a:pt x="97493" y="299400"/>
                    <a:pt x="97493" y="252035"/>
                  </a:cubicBezTo>
                  <a:cubicBezTo>
                    <a:pt x="97493" y="204670"/>
                    <a:pt x="59096" y="166273"/>
                    <a:pt x="11730" y="166273"/>
                  </a:cubicBezTo>
                  <a:lnTo>
                    <a:pt x="0" y="168641"/>
                  </a:lnTo>
                  <a:lnTo>
                    <a:pt x="0" y="92956"/>
                  </a:lnTo>
                  <a:lnTo>
                    <a:pt x="11730" y="95324"/>
                  </a:lnTo>
                  <a:cubicBezTo>
                    <a:pt x="59096" y="95324"/>
                    <a:pt x="97493" y="56927"/>
                    <a:pt x="97493" y="9562"/>
                  </a:cubicBezTo>
                  <a:cubicBezTo>
                    <a:pt x="97493" y="6276"/>
                    <a:pt x="97308" y="3034"/>
                    <a:pt x="955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z="1800" strike="noStrike" noProof="1">
                <a:solidFill>
                  <a:prstClr val="white"/>
                </a:solidFill>
              </a:endParaRPr>
            </a:p>
          </p:txBody>
        </p:sp>
        <p:pic>
          <p:nvPicPr>
            <p:cNvPr id="46092" name="Picture 9" descr="D:\技术类\图库\161561-004-F8E4E862.jpg161561-004-F8E4E8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7445" y="3131259"/>
              <a:ext cx="1488440" cy="218951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6093" name="文本框 1"/>
          <p:cNvSpPr txBox="1"/>
          <p:nvPr/>
        </p:nvSpPr>
        <p:spPr>
          <a:xfrm>
            <a:off x="579438" y="1311275"/>
            <a:ext cx="10609262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 Many honours for her environmental and humanitarian work.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ransition spd="med" advClick="0" advTm="16000">
    <p:sndAc>
      <p:stSnd>
        <p:snd r:embed="rId5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0670" y="558165"/>
            <a:ext cx="6550025" cy="5152389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文本框 8"/>
          <p:cNvSpPr txBox="1"/>
          <p:nvPr/>
        </p:nvSpPr>
        <p:spPr>
          <a:xfrm>
            <a:off x="1612900" y="5972175"/>
            <a:ext cx="8966200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 She told the world to respect the nature and animals.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D:\技术类\图库\图片14.png图片1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21115676">
            <a:off x="3662680" y="2113915"/>
            <a:ext cx="4867275" cy="2054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2"/>
    </p:custDataLst>
  </p:cSld>
  <p:clrMapOvr>
    <a:masterClrMapping/>
  </p:clrMapOvr>
  <p:transition spd="slow" advClick="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5087" y="-34925"/>
            <a:ext cx="12323762" cy="692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-65087" y="422275"/>
            <a:ext cx="3170237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  <a:sym typeface="宋体" panose="02010600030101010101" pitchFamily="2" charset="-122"/>
              </a:rPr>
              <a:t>  an anthropologist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65087" y="1320800"/>
            <a:ext cx="5676900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  <a:sym typeface="宋体" panose="02010600030101010101" pitchFamily="2" charset="-122"/>
              </a:rPr>
              <a:t>  an </a:t>
            </a:r>
            <a:r>
              <a:rPr lang="zh-CN" altLang="en-US" sz="2400">
                <a:latin typeface="SentyBrush" panose="03000600000000000000" charset="0"/>
                <a:ea typeface="Gulim" panose="020B0600000101010101" pitchFamily="34" charset="-127"/>
                <a:sym typeface="宋体" panose="02010600030101010101" pitchFamily="2" charset="-122"/>
              </a:rPr>
              <a:t>English primatologist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  <a:sym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65087" y="2286000"/>
            <a:ext cx="7639050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  <a:sym typeface="宋体" panose="02010600030101010101" pitchFamily="2" charset="-122"/>
              </a:rPr>
              <a:t>  </a:t>
            </a:r>
            <a:r>
              <a:rPr lang="zh-CN" altLang="en-US" sz="2400">
                <a:latin typeface="SentyBrush" panose="03000600000000000000" charset="0"/>
                <a:ea typeface="Gulim" panose="020B0600000101010101" pitchFamily="34" charset="-127"/>
                <a:sym typeface="宋体" panose="02010600030101010101" pitchFamily="2" charset="-122"/>
              </a:rPr>
              <a:t>the world's foremost expert on chimpanzees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10000">
    <p:sndAc>
      <p:stSnd>
        <p:snd r:embed="rId2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39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89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8440" y="720725"/>
            <a:ext cx="3784600" cy="463931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文本框 8"/>
          <p:cNvSpPr txBox="1"/>
          <p:nvPr/>
        </p:nvSpPr>
        <p:spPr>
          <a:xfrm>
            <a:off x="1930400" y="5700713"/>
            <a:ext cx="8331200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  </a:t>
            </a:r>
            <a:r>
              <a:rPr lang="zh-CN" altLang="en-US" sz="2400">
                <a:latin typeface="SentyBrush" panose="03000600000000000000" charset="0"/>
                <a:ea typeface="Gulim" panose="020B0600000101010101" pitchFamily="34" charset="-127"/>
                <a:sym typeface="微软雅黑" panose="020B0503020204020204" charset="-122"/>
              </a:rPr>
              <a:t>She was born on April 3, 1934 in London, England.</a:t>
            </a:r>
            <a:endParaRPr lang="zh-CN" altLang="en-US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图片 25" descr="D:\技术类\图库\图片3.png图片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5900" y="720725"/>
            <a:ext cx="3787140" cy="4639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5000" endPos="40000" dist="5000" dir="5400000" sy="-100000" algn="bl" rotWithShape="0"/>
          </a:effectLst>
        </p:spPr>
      </p:pic>
      <p:sp>
        <p:nvSpPr>
          <p:cNvPr id="9" name="文本框 8"/>
          <p:cNvSpPr txBox="1"/>
          <p:nvPr/>
        </p:nvSpPr>
        <p:spPr>
          <a:xfrm>
            <a:off x="1882775" y="5700713"/>
            <a:ext cx="8659813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</a:t>
            </a:r>
            <a:r>
              <a:rPr lang="zh-CN" altLang="en-US" sz="2400">
                <a:latin typeface="SentyBrush" panose="03000600000000000000" charset="0"/>
                <a:ea typeface="Gulim" panose="020B0600000101010101" pitchFamily="34" charset="-127"/>
                <a:sym typeface="微软雅黑" panose="020B0503020204020204" charset="-122"/>
              </a:rPr>
              <a:t>As a young girl, she always wanted to study animals.</a:t>
            </a:r>
            <a:endParaRPr lang="zh-CN" altLang="en-US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5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图片 25" descr="D:\技术类\图库\图片3.png图片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5900" y="720725"/>
            <a:ext cx="3787140" cy="4639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5000" endPos="40000" dist="5000" dir="5400000" sy="-100000" algn="bl" rotWithShape="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35" y="513715"/>
            <a:ext cx="4116070" cy="4937125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文本框 2"/>
          <p:cNvSpPr txBox="1"/>
          <p:nvPr/>
        </p:nvSpPr>
        <p:spPr>
          <a:xfrm>
            <a:off x="2182813" y="5641975"/>
            <a:ext cx="7824787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</a:t>
            </a:r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  <a:sym typeface="微软雅黑" panose="020B0503020204020204" charset="-122"/>
              </a:rPr>
              <a:t>She said :” Animals were my passion from even   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84400" y="6102350"/>
            <a:ext cx="7824788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  <a:sym typeface="微软雅黑" panose="020B0503020204020204" charset="-122"/>
              </a:rPr>
              <a:t> before I could speak apparently.”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3"/>
    </p:custDataLst>
  </p:cSld>
  <p:clrMapOvr>
    <a:masterClrMapping/>
  </p:clrMapOvr>
  <p:transition advClick="0" advTm="10000">
    <p:sndAc>
      <p:stSnd>
        <p:snd r:embed="rId4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3675" y="935038"/>
            <a:ext cx="3019425" cy="498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785813" y="2441575"/>
            <a:ext cx="6002337" cy="2232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>
                <a:solidFill>
                  <a:schemeClr val="bg1"/>
                </a:solidFill>
                <a:latin typeface="SentyBrush" panose="03000600000000000000" charset="0"/>
                <a:ea typeface="Gulim" panose="020B0600000101010101" pitchFamily="34" charset="-127"/>
                <a:sym typeface="微软雅黑" panose="020B0503020204020204" charset="-122"/>
              </a:rPr>
              <a:t>Her dream strarted when she found  a book about Tarzan of the Apes at the age of 10 or 11.</a:t>
            </a:r>
            <a:endParaRPr lang="en-US" altLang="zh-CN" sz="2400">
              <a:solidFill>
                <a:schemeClr val="bg1"/>
              </a:solidFill>
              <a:latin typeface="SentyBrush" panose="03000600000000000000" charset="0"/>
              <a:ea typeface="Gulim" panose="020B0600000101010101" pitchFamily="34" charset="-127"/>
            </a:endParaRPr>
          </a:p>
          <a:p>
            <a:pPr eaLnBrk="0" hangingPunct="0"/>
            <a:r>
              <a:rPr lang="zh-CN" altLang="en-US" sz="2400" dirty="0">
                <a:solidFill>
                  <a:srgbClr val="D9D9D9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　 </a:t>
            </a:r>
            <a:endParaRPr lang="zh-CN" altLang="en-US" sz="2400" dirty="0">
              <a:solidFill>
                <a:srgbClr val="D9D9D9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spd="med" advClick="0" advTm="13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3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8262" y="-133350"/>
            <a:ext cx="12426950" cy="698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文本框 3"/>
          <p:cNvSpPr txBox="1"/>
          <p:nvPr/>
        </p:nvSpPr>
        <p:spPr>
          <a:xfrm>
            <a:off x="-68262" y="609600"/>
            <a:ext cx="5122862" cy="460375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  She fell in love with Tarzen.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sndAc>
      <p:stSnd>
        <p:snd r:embed="rId3" name="宗次郎 - いつも何度でも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3"/>
          <p:cNvPicPr>
            <a:picLocks noChangeAspect="1"/>
          </p:cNvPicPr>
          <p:nvPr/>
        </p:nvPicPr>
        <p:blipFill>
          <a:blip r:embed="rId1"/>
          <a:srcRect l="-546" t="-1520" r="546" b="-13266"/>
          <a:stretch>
            <a:fillRect/>
          </a:stretch>
        </p:blipFill>
        <p:spPr>
          <a:xfrm>
            <a:off x="-136525" y="-219075"/>
            <a:ext cx="12360275" cy="8105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-19050" y="5453063"/>
            <a:ext cx="8658225" cy="830262"/>
          </a:xfrm>
          <a:prstGeom prst="rect">
            <a:avLst/>
          </a:prstGeom>
          <a:solidFill>
            <a:schemeClr val="bg1">
              <a:alpha val="71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2400">
                <a:latin typeface="SentyBrush" panose="03000600000000000000" charset="0"/>
                <a:ea typeface="Gulim" panose="020B0600000101010101" pitchFamily="34" charset="-127"/>
              </a:rPr>
              <a:t>At the time, She wanted to go to Africa, live with animals and write a book for them when She grew up.</a:t>
            </a:r>
            <a:endParaRPr lang="en-US" altLang="zh-CN" sz="2400">
              <a:latin typeface="SentyBrush" panose="03000600000000000000" charset="0"/>
              <a:ea typeface="Gulim" panose="020B0600000101010101" pitchFamily="34" charset="-127"/>
            </a:endParaRPr>
          </a:p>
        </p:txBody>
      </p:sp>
    </p:spTree>
    <p:custDataLst>
      <p:tags r:id="rId2"/>
    </p:custDataLst>
  </p:cSld>
  <p:clrMapOvr>
    <a:masterClrMapping/>
  </p:clrMapOvr>
  <p:transition advClick="0" advTm="6000">
    <p:sndAc>
      <p:stSnd>
        <p:snd r:embed="rId3" name="宗次郎 - いつも何度でも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4"/>
</p:tagLst>
</file>

<file path=ppt/tags/tag10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11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12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13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14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15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16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17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18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19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4"/>
</p:tagLst>
</file>

<file path=ppt/tags/tag20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21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3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BEAUTIFY_FLAG" val="#wm#"/>
  <p:tag name="KSO_WM_TEMPLATE_THUMBS_INDEX" val="1、6、9、15、16、22、24、25"/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4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5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6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7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8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ags/tag9.xml><?xml version="1.0" encoding="utf-8"?>
<p:tagLst xmlns:p="http://schemas.openxmlformats.org/presentationml/2006/main">
  <p:tag name="KSO_WM_TEMPLATE_CATEGORY" val="custom"/>
  <p:tag name="KSO_WM_TEMPLATE_INDEX" val="20184554"/>
  <p:tag name="KSO_WM_TAG_VERSION" val="1.0"/>
  <p:tag name="KSO_WM_SLIDE_ID" val="custom2018455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POSITION" val="66*144"/>
  <p:tag name="KSO_WM_SLIDE_SIZE" val="828*343"/>
  <p:tag name="KSO_WM_TEMPLATE_THUMBS_INDEX" val="1、6、9、15、16、22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SUBTYPE" val="pureTxt"/>
</p:tagLst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100">
      <a:dk1>
        <a:srgbClr val="000000"/>
      </a:dk1>
      <a:lt1>
        <a:srgbClr val="FFFFFF"/>
      </a:lt1>
      <a:dk2>
        <a:srgbClr val="000101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000101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1409</Words>
  <Application>WPS 演示</Application>
  <PresentationFormat/>
  <Paragraphs>71</Paragraphs>
  <Slides>22</Slides>
  <Notes>46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Gulim</vt:lpstr>
      <vt:lpstr>Malgun Gothic</vt:lpstr>
      <vt:lpstr>HY견고딕</vt:lpstr>
      <vt:lpstr>HY울릉도L</vt:lpstr>
      <vt:lpstr>造字工房力黑（非商用）常规体</vt:lpstr>
      <vt:lpstr>SentyBrush</vt:lpstr>
      <vt:lpstr>张海山锐谐体</vt:lpstr>
      <vt:lpstr>字体管家娜娜体</vt:lpstr>
      <vt:lpstr>Calibri</vt:lpstr>
      <vt:lpstr>微软雅黑</vt:lpstr>
      <vt:lpstr>Arial Unicode MS</vt:lpstr>
      <vt:lpstr>黑体</vt:lpstr>
      <vt:lpstr>디자인 사용자 지정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英师一班</cp:lastModifiedBy>
  <cp:revision>12</cp:revision>
  <dcterms:created xsi:type="dcterms:W3CDTF">2009-12-23T00:48:00Z</dcterms:created>
  <dcterms:modified xsi:type="dcterms:W3CDTF">2018-07-11T10:28:54Z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ame">
    <vt:lpwstr>咖啡故事_动态_2105290.ppt</vt:lpwstr>
  </property>
  <property fmtid="{D5CDD505-2E9C-101B-9397-08002B2CF9AE}" pid="3" name="fileid">
    <vt:lpwstr>656087</vt:lpwstr>
  </property>
  <property fmtid="{D5CDD505-2E9C-101B-9397-08002B2CF9AE}" pid="4" name="KSOProductBuildVer">
    <vt:lpwstr>2052-10.1.0.7400</vt:lpwstr>
  </property>
</Properties>
</file>