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2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ED2"/>
    <a:srgbClr val="123555"/>
    <a:srgbClr val="E69B03"/>
    <a:srgbClr val="D1494E"/>
    <a:srgbClr val="EB58FA"/>
    <a:srgbClr val="FFFF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12"/>
    <p:restoredTop sz="94690"/>
  </p:normalViewPr>
  <p:slideViewPr>
    <p:cSldViewPr snapToGrid="0" snapToObjects="1">
      <p:cViewPr>
        <p:scale>
          <a:sx n="96" d="100"/>
          <a:sy n="96" d="100"/>
        </p:scale>
        <p:origin x="24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7B48-51C2-0846-B533-7BF3BD746FC7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F2E76-9816-A84E-BC4D-6A6651CF9FC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654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2E76-9816-A84E-BC4D-6A6651CF9FCD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809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F2E76-9816-A84E-BC4D-6A6651CF9FCD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0975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A8B75-3453-1842-AB79-04D29E4D0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BCB529-482D-4240-9B0B-DC04DF51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6CAAEE-C594-9D42-9EA9-5B703296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2A335A-7EFC-2C42-A0F7-27615669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F072BEDE-3EBB-3549-A3BE-377D993D1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659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5F2148-9335-5249-96F2-7C1C8AF7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>
            <a:extLst>
              <a:ext uri="{FF2B5EF4-FFF2-40B4-BE49-F238E27FC236}">
                <a16:creationId xmlns:a16="http://schemas.microsoft.com/office/drawing/2014/main" id="{6CDDFF16-CB57-274D-A573-46B9A5A58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E5E1A2-50C3-6845-9534-97200230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FE8625-8AF6-B146-A487-7894C2A9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A31D3DA7-43FD-6749-B6C6-E5D5BB9D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466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E522DFD-8ED6-DE45-A74B-8E582B76C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>
            <a:extLst>
              <a:ext uri="{FF2B5EF4-FFF2-40B4-BE49-F238E27FC236}">
                <a16:creationId xmlns:a16="http://schemas.microsoft.com/office/drawing/2014/main" id="{6C86281C-6D97-4E4F-ACC9-C1F15366B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4F0068-96C3-8E43-B874-38EB03F1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1072D3-EE58-8B4F-BC20-8C8CD52F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063835A8-E3A0-7E4B-8A76-19D1E58A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336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DEAEEE-C43E-884C-8835-62E3B91F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FA9D9A-7E03-B649-9E31-E60B12004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843B76-E5C4-1A43-98B9-2ED583BE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640085-24F7-8F41-B06D-9EB928D0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A48B4BFA-53D5-4E4F-A6CA-65DBA0DD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266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80FDF-50B6-7349-9CC9-68D7FC27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34F85D-ECD2-8A46-8439-2F241A068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FAD178-F595-3E4F-8069-1EF69141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E0146B-7A17-7744-ABC0-10DAC6BCF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17441E84-EB53-F441-8BDD-ECA2FE9F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578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F1F0DE-4DD5-8443-A0AE-994C8F8D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CA1084-B931-F446-97E4-BA6E14FCC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64D8E3-3F4D-3048-8CFB-A417EB23D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3D5962-BE18-C24E-A607-7FFEDB9C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C978AF-BB03-784B-9A94-3011D412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5EB90AE7-7C29-B74F-B896-70DA105F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588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DA50-1A56-7146-81A1-6A77DAC7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582BD-1967-394A-A69B-2EF174C17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B6B343-9C8C-A04B-A2D7-50FBA6A93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448D7CA-0E1F-1141-91DA-E75A471F3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DA149CA-A57F-8A4B-A339-04F43FC1C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398C83-4E3B-CA4F-ACBB-2AC2A509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3FDD0C2-144B-3D46-B6DC-76EEB284F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>
            <a:extLst>
              <a:ext uri="{FF2B5EF4-FFF2-40B4-BE49-F238E27FC236}">
                <a16:creationId xmlns:a16="http://schemas.microsoft.com/office/drawing/2014/main" id="{37553764-9201-F64D-8386-C6369247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407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1D2DD0-852B-2E4C-B296-90A1E940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9B008B8-98AB-5E4B-B761-7285531C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544071-5DE4-8442-8CB1-A2F8C038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D500DA9B-8EF3-4B46-8A0E-BAFEBF4E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383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CB7FEEB-FE61-9244-8C03-1EF803F98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DF52D-FFD9-6C4E-92F7-DBB10BDC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C54CC4C-4AE1-BF47-95D1-3801C303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689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F7DB0-78DD-174E-A254-5E876507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AC8821-B768-EB4A-ABB5-050C3F103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A724AD-44F2-374D-B03B-01B5DFEAD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83F4C8-A982-9343-A694-97138D14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5C30A5-984E-0746-9434-B5413199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4F1D38E1-4B8D-0D48-B33B-6EEB0F53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728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9260AE-DE70-614A-818B-61E0F574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0A70CED-01B5-024B-A942-594B14AA5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EAC01F-5FA9-A045-9E58-34CF45E76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584C49-A947-4E4F-8163-C270811B8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841D8-555C-8146-9D35-61093BB54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FC013405-70F1-8F41-8039-16B46103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551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D5D60F-FFC4-C043-8F68-642F77E8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7440F8-C3B2-A343-B164-B782A7ED1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7AC2D8-1E6F-9E49-BC9E-98D42425C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593C-CEEF-2E41-A8D9-0D316EC08D66}" type="datetimeFigureOut">
              <a:rPr kumimoji="1" lang="zh-CN" altLang="en-US" smtClean="0"/>
              <a:t>2018/7/15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B61A70-C49C-444A-A437-2211D62EB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8F61AC05-E006-824E-817A-55EE5B82B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90023-3CEA-1D41-97F1-AEA7D458A1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520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audio" Target="../media/media1.wav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2.wdp"/><Relationship Id="rId5" Type="http://schemas.openxmlformats.org/officeDocument/2006/relationships/audio" Target="../media/media2.m4a"/><Relationship Id="rId10" Type="http://schemas.openxmlformats.org/officeDocument/2006/relationships/image" Target="../media/image3.png"/><Relationship Id="rId4" Type="http://schemas.microsoft.com/office/2007/relationships/media" Target="../media/media2.m4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jpeg"/><Relationship Id="rId11" Type="http://schemas.openxmlformats.org/officeDocument/2006/relationships/image" Target="../media/image2.png"/><Relationship Id="rId5" Type="http://schemas.openxmlformats.org/officeDocument/2006/relationships/image" Target="../media/image29.jpeg"/><Relationship Id="rId10" Type="http://schemas.microsoft.com/office/2007/relationships/hdphoto" Target="../media/hdphoto9.wdp"/><Relationship Id="rId4" Type="http://schemas.openxmlformats.org/officeDocument/2006/relationships/image" Target="../media/image20.gif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0.jp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12" Type="http://schemas.openxmlformats.org/officeDocument/2006/relationships/image" Target="../media/image31.jpg"/><Relationship Id="rId17" Type="http://schemas.openxmlformats.org/officeDocument/2006/relationships/image" Target="../media/image41.jpg"/><Relationship Id="rId2" Type="http://schemas.openxmlformats.org/officeDocument/2006/relationships/audio" Target="../media/media17.m4a"/><Relationship Id="rId16" Type="http://schemas.openxmlformats.org/officeDocument/2006/relationships/image" Target="../media/image22.jpeg"/><Relationship Id="rId1" Type="http://schemas.microsoft.com/office/2007/relationships/media" Target="../media/media17.m4a"/><Relationship Id="rId6" Type="http://schemas.openxmlformats.org/officeDocument/2006/relationships/image" Target="../media/image7.jpeg"/><Relationship Id="rId11" Type="http://schemas.openxmlformats.org/officeDocument/2006/relationships/image" Target="../media/image39.jpg"/><Relationship Id="rId5" Type="http://schemas.openxmlformats.org/officeDocument/2006/relationships/image" Target="../media/image6.jpg"/><Relationship Id="rId15" Type="http://schemas.openxmlformats.org/officeDocument/2006/relationships/image" Target="../media/image28.jpeg"/><Relationship Id="rId10" Type="http://schemas.openxmlformats.org/officeDocument/2006/relationships/image" Target="../media/image38.jpg"/><Relationship Id="rId4" Type="http://schemas.openxmlformats.org/officeDocument/2006/relationships/image" Target="../media/image5.jpg"/><Relationship Id="rId9" Type="http://schemas.openxmlformats.org/officeDocument/2006/relationships/image" Target="../media/image26.jpeg"/><Relationship Id="rId1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12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3.jp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42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BFC708A9-40A5-E444-A1C7-D0CE81D00372}"/>
              </a:ext>
            </a:extLst>
          </p:cNvPr>
          <p:cNvSpPr/>
          <p:nvPr/>
        </p:nvSpPr>
        <p:spPr>
          <a:xfrm>
            <a:off x="0" y="589352"/>
            <a:ext cx="12192000" cy="720349"/>
          </a:xfrm>
          <a:prstGeom prst="rect">
            <a:avLst/>
          </a:prstGeom>
          <a:solidFill>
            <a:srgbClr val="D149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ED5DCE-5CA1-604E-9A9C-408F660F9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3" b="84186" l="0" r="98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354" y="2116669"/>
            <a:ext cx="3859061" cy="3680401"/>
          </a:xfrm>
          <a:prstGeom prst="rect">
            <a:avLst/>
          </a:prstGeom>
          <a:solidFill>
            <a:srgbClr val="E1EED2"/>
          </a:solidFill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C4A024B-6C9B-934A-B0CE-8D940AE7E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229" y="3222093"/>
            <a:ext cx="11315179" cy="977030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rgbClr val="E69B03"/>
                </a:solidFill>
                <a:latin typeface="Cooper Black" panose="0208090404030B020404" pitchFamily="18" charset="0"/>
              </a:rPr>
              <a:t>We Are                    the World </a:t>
            </a:r>
            <a:endParaRPr kumimoji="1" lang="zh-CN" altLang="en-US" dirty="0">
              <a:solidFill>
                <a:srgbClr val="E69B03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C5025BD-05EA-964A-95D5-D9E3CED8E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56155" y="793597"/>
            <a:ext cx="9073019" cy="540656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solidFill>
                  <a:srgbClr val="123555"/>
                </a:solidFill>
                <a:latin typeface="Cooper Black" panose="0208090404030B020404" pitchFamily="18" charset="0"/>
              </a:rPr>
              <a:t>Module4 Unit2 W</a:t>
            </a:r>
            <a:r>
              <a:rPr kumimoji="1" lang="en-US" altLang="zh-Hans" sz="2800" dirty="0">
                <a:solidFill>
                  <a:srgbClr val="123555"/>
                </a:solidFill>
                <a:latin typeface="Cooper Black" panose="0208090404030B020404" pitchFamily="18" charset="0"/>
              </a:rPr>
              <a:t>orking </a:t>
            </a:r>
            <a:r>
              <a:rPr kumimoji="1" lang="en-US" altLang="zh-CN" sz="2800" dirty="0">
                <a:solidFill>
                  <a:srgbClr val="123555"/>
                </a:solidFill>
                <a:latin typeface="Cooper Black" panose="0208090404030B020404" pitchFamily="18" charset="0"/>
              </a:rPr>
              <a:t>the Land</a:t>
            </a:r>
            <a:endParaRPr kumimoji="1" lang="zh-CN" altLang="en-US" sz="2800" dirty="0">
              <a:solidFill>
                <a:srgbClr val="123555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we are the world.wav">
            <a:hlinkClick r:id="" action="ppaction://media"/>
            <a:extLst>
              <a:ext uri="{FF2B5EF4-FFF2-40B4-BE49-F238E27FC236}">
                <a16:creationId xmlns:a16="http://schemas.microsoft.com/office/drawing/2014/main" id="{6A1E1CEA-857D-FC4E-A336-2A83353F91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75376" y="204244"/>
            <a:ext cx="812800" cy="8128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B11E571-EA87-1846-A851-A3BB355B4F7E}"/>
              </a:ext>
            </a:extLst>
          </p:cNvPr>
          <p:cNvSpPr txBox="1"/>
          <p:nvPr/>
        </p:nvSpPr>
        <p:spPr>
          <a:xfrm>
            <a:off x="684756" y="1371518"/>
            <a:ext cx="4580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>
                <a:solidFill>
                  <a:srgbClr val="123555"/>
                </a:solidFill>
                <a:latin typeface="Phosphate Inline" panose="02000506050000020004" pitchFamily="2" charset="0"/>
                <a:cs typeface="Phosphate Inline" panose="02000506050000020004" pitchFamily="2" charset="0"/>
              </a:rPr>
              <a:t>WATCH a MV</a:t>
            </a:r>
            <a:endParaRPr kumimoji="1" lang="zh-CN" altLang="en-US" sz="4000" dirty="0">
              <a:solidFill>
                <a:srgbClr val="123555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A8317E-B854-A84A-AE94-D47CF173DA43}"/>
              </a:ext>
            </a:extLst>
          </p:cNvPr>
          <p:cNvSpPr txBox="1"/>
          <p:nvPr/>
        </p:nvSpPr>
        <p:spPr>
          <a:xfrm>
            <a:off x="9222993" y="5611615"/>
            <a:ext cx="375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123555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Made by </a:t>
            </a:r>
            <a:r>
              <a:rPr kumimoji="1" lang="zh-Hans" altLang="en-US" sz="2000" b="1" dirty="0">
                <a:solidFill>
                  <a:srgbClr val="123555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陈子婷</a:t>
            </a:r>
            <a:endParaRPr kumimoji="1" lang="zh-CN" altLang="en-US" sz="2000" b="1" dirty="0">
              <a:solidFill>
                <a:srgbClr val="123555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CAEA6D8-E978-5A47-9517-A2D6357E8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628" b="100000" l="2022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7580" y="2240307"/>
            <a:ext cx="3664603" cy="349494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BCE99D0-5A87-5348-B994-EC6AC5EA55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27442" l="48889" r="7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1039" y="2129161"/>
            <a:ext cx="3897687" cy="3717239"/>
          </a:xfrm>
          <a:prstGeom prst="rect">
            <a:avLst/>
          </a:prstGeom>
        </p:spPr>
      </p:pic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5EB2A946-79FD-D345-B58F-8037A27D36D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38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92"/>
    </mc:Choice>
    <mc:Fallback>
      <p:transition spd="slow" advTm="2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BEB66A4-FE5E-F743-B305-B795A9126454}"/>
              </a:ext>
            </a:extLst>
          </p:cNvPr>
          <p:cNvSpPr txBox="1"/>
          <p:nvPr/>
        </p:nvSpPr>
        <p:spPr>
          <a:xfrm>
            <a:off x="1143000" y="1603058"/>
            <a:ext cx="949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world, we are the children  </a:t>
            </a:r>
            <a:br>
              <a:rPr lang="zh-CN" altLang="en-US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6FB7D9-FBC7-574C-A89C-A4C3F14CF5C2}"/>
              </a:ext>
            </a:extLst>
          </p:cNvPr>
          <p:cNvSpPr txBox="1"/>
          <p:nvPr/>
        </p:nvSpPr>
        <p:spPr>
          <a:xfrm>
            <a:off x="1858915" y="1612350"/>
            <a:ext cx="833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ones who make a brighter day so </a:t>
            </a:r>
            <a:r>
              <a:rPr lang="zh-Hans" altLang="en-US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 start giving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670FFE-8AD8-0E48-AE7B-6CD9CCAF1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19"/>
          <a:stretch/>
        </p:blipFill>
        <p:spPr>
          <a:xfrm>
            <a:off x="3892070" y="4206059"/>
            <a:ext cx="4197829" cy="26776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D81848F-628D-B34C-961C-357A60D9F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899" y="4206060"/>
            <a:ext cx="3975101" cy="2677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266569-52C1-3746-9F46-CC068D5D03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78" b="23595"/>
          <a:stretch/>
        </p:blipFill>
        <p:spPr>
          <a:xfrm>
            <a:off x="-1" y="4188720"/>
            <a:ext cx="3765071" cy="266928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4DB32E-4071-BA46-9772-C15A0C03A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00" y="0"/>
            <a:ext cx="1397000" cy="1282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926D44-65F0-8B4D-99F6-FBA28B400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0"/>
            <a:ext cx="1397000" cy="1282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7BDCD7-2DFE-5A48-B057-AA71E3840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245" y="3019218"/>
            <a:ext cx="5289755" cy="38747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DACA7D7-25E0-BE4B-8B4D-B7B869611B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51" b="2873"/>
          <a:stretch/>
        </p:blipFill>
        <p:spPr>
          <a:xfrm>
            <a:off x="-1" y="3019218"/>
            <a:ext cx="5220929" cy="3877788"/>
          </a:xfrm>
          <a:prstGeom prst="rect">
            <a:avLst/>
          </a:prstGeom>
        </p:spPr>
      </p:pic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0D6BE900-3245-8240-98B2-9058BB044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7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51"/>
    </mc:Choice>
    <mc:Fallback>
      <p:transition spd="slow" advTm="1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89777FDB-0379-9142-A064-0998655E437D}"/>
              </a:ext>
            </a:extLst>
          </p:cNvPr>
          <p:cNvSpPr txBox="1"/>
          <p:nvPr/>
        </p:nvSpPr>
        <p:spPr>
          <a:xfrm>
            <a:off x="3860800" y="1589782"/>
            <a:ext cx="5586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There's a choice we're making </a:t>
            </a:r>
          </a:p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we're saving our own lives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7F68AD-9DBA-6049-8C95-3CBF53219F2F}"/>
              </a:ext>
            </a:extLst>
          </p:cNvPr>
          <p:cNvSpPr txBox="1"/>
          <p:nvPr/>
        </p:nvSpPr>
        <p:spPr>
          <a:xfrm>
            <a:off x="3529768" y="1695073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true we'll make a better day, </a:t>
            </a:r>
          </a:p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 you and me </a:t>
            </a:r>
            <a:endParaRPr kumimoji="1" lang="zh-CN" altLang="en-US" sz="3200" dirty="0">
              <a:solidFill>
                <a:srgbClr val="123555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2AA484-CE14-F24A-B4E0-BBEAB09EF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1214594"/>
            <a:ext cx="2019300" cy="1827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2A1BF6-2413-6940-85B9-D4797C69D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068" y="2877582"/>
            <a:ext cx="4544168" cy="3030392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CF84FCA-9023-0648-9C14-6B11076EB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4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40"/>
    </mc:Choice>
    <mc:Fallback>
      <p:transition spd="slow" advTm="1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1E4D8F4E-C2AF-C746-BCAF-6ED0F1881378}"/>
              </a:ext>
            </a:extLst>
          </p:cNvPr>
          <p:cNvSpPr/>
          <p:nvPr/>
        </p:nvSpPr>
        <p:spPr>
          <a:xfrm>
            <a:off x="0" y="28655"/>
            <a:ext cx="12192000" cy="3692445"/>
          </a:xfrm>
          <a:prstGeom prst="rect">
            <a:avLst/>
          </a:prstGeom>
          <a:gradFill>
            <a:gsLst>
              <a:gs pos="6000">
                <a:srgbClr val="B1C5E6">
                  <a:lumMod val="19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DA6B95D-92E5-6B4D-8AB9-15D951CA9160}"/>
              </a:ext>
            </a:extLst>
          </p:cNvPr>
          <p:cNvSpPr txBox="1"/>
          <p:nvPr/>
        </p:nvSpPr>
        <p:spPr>
          <a:xfrm>
            <a:off x="812800" y="1257641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1EE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you’re down and out</a:t>
            </a:r>
            <a:r>
              <a:rPr lang="zh-Hans" altLang="en-US" sz="3200" b="1" dirty="0">
                <a:solidFill>
                  <a:srgbClr val="E1EE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3200" b="1" dirty="0">
                <a:solidFill>
                  <a:srgbClr val="E1EE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seems no hope at all 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DA0B24-AE45-3E40-9EE1-9941959B4064}"/>
              </a:ext>
            </a:extLst>
          </p:cNvPr>
          <p:cNvSpPr/>
          <p:nvPr/>
        </p:nvSpPr>
        <p:spPr>
          <a:xfrm>
            <a:off x="0" y="1716294"/>
            <a:ext cx="12192000" cy="3802692"/>
          </a:xfrm>
          <a:prstGeom prst="rect">
            <a:avLst/>
          </a:prstGeom>
          <a:solidFill>
            <a:schemeClr val="tx2">
              <a:lumMod val="40000"/>
              <a:lumOff val="60000"/>
              <a:alpha val="67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123555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EC6AE45-CFAA-1B4A-A385-53CB52F95200}"/>
              </a:ext>
            </a:extLst>
          </p:cNvPr>
          <p:cNvSpPr txBox="1"/>
          <p:nvPr/>
        </p:nvSpPr>
        <p:spPr>
          <a:xfrm>
            <a:off x="812800" y="3025236"/>
            <a:ext cx="5327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if you just believe there's no way we can fall 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B194217-5BCA-DF4A-93DA-B89CEB2C1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900" y="256121"/>
            <a:ext cx="4826000" cy="325805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CA5B6B-609B-094E-A4C1-056C48792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810" y="2014064"/>
            <a:ext cx="4826000" cy="320715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31963FEA-B086-1449-B5BE-B795E0383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3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92"/>
    </mc:Choice>
    <mc:Fallback>
      <p:transition spd="slow" advTm="1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5 L -0.0013 1.006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625 0.9932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496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00625 0.9789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489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 animBg="1"/>
      <p:bldP spid="4" grpId="0"/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E4F7C2B-812B-0247-AD69-DAE8340E92D4}"/>
              </a:ext>
            </a:extLst>
          </p:cNvPr>
          <p:cNvSpPr/>
          <p:nvPr/>
        </p:nvSpPr>
        <p:spPr>
          <a:xfrm>
            <a:off x="-15841" y="3341289"/>
            <a:ext cx="12223682" cy="3516711"/>
          </a:xfrm>
          <a:prstGeom prst="rect">
            <a:avLst/>
          </a:prstGeom>
          <a:solidFill>
            <a:srgbClr val="E1EED2">
              <a:alpha val="80000"/>
            </a:srgbClr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F6521D0-D12C-9E4E-BA18-F1609BB98CF7}"/>
              </a:ext>
            </a:extLst>
          </p:cNvPr>
          <p:cNvSpPr/>
          <p:nvPr/>
        </p:nvSpPr>
        <p:spPr>
          <a:xfrm>
            <a:off x="0" y="0"/>
            <a:ext cx="12192000" cy="3417274"/>
          </a:xfrm>
          <a:prstGeom prst="rect">
            <a:avLst/>
          </a:prstGeom>
          <a:solidFill>
            <a:srgbClr val="E1EED2">
              <a:alpha val="80000"/>
            </a:srgbClr>
          </a:solidFill>
          <a:ln>
            <a:solidFill>
              <a:srgbClr val="E69B03"/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4101AB-3815-B544-99F8-BA38F0ECADC2}"/>
              </a:ext>
            </a:extLst>
          </p:cNvPr>
          <p:cNvSpPr txBox="1"/>
          <p:nvPr/>
        </p:nvSpPr>
        <p:spPr>
          <a:xfrm>
            <a:off x="694343" y="1242670"/>
            <a:ext cx="5383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us realize that a change can only come </a:t>
            </a:r>
          </a:p>
          <a:p>
            <a:pPr algn="ctr"/>
            <a:endParaRPr kumimoji="1" lang="zh-CN" altLang="en-US" sz="3200" b="1" dirty="0">
              <a:solidFill>
                <a:srgbClr val="123555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B5453D-0387-5C4F-86FD-1FB5D677A9CA}"/>
              </a:ext>
            </a:extLst>
          </p:cNvPr>
          <p:cNvSpPr txBox="1"/>
          <p:nvPr/>
        </p:nvSpPr>
        <p:spPr>
          <a:xfrm>
            <a:off x="253066" y="4659944"/>
            <a:ext cx="723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we stand together as one </a:t>
            </a:r>
            <a:endParaRPr kumimoji="1" lang="zh-CN" altLang="en-US" sz="3200" b="1" dirty="0">
              <a:solidFill>
                <a:srgbClr val="123555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921D59-FCCC-2E45-97BD-CCC0F14BF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486" y="144435"/>
            <a:ext cx="4692606" cy="312840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E79E7B-5F9F-7146-8AE3-0FF019060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052" y="3606900"/>
            <a:ext cx="4666040" cy="306147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389F6CC9-C9D8-1E47-962D-DCE53DE6E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5"/>
    </mc:Choice>
    <mc:Fallback>
      <p:transition spd="slow" advTm="1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BEB66A4-FE5E-F743-B305-B795A9126454}"/>
              </a:ext>
            </a:extLst>
          </p:cNvPr>
          <p:cNvSpPr txBox="1"/>
          <p:nvPr/>
        </p:nvSpPr>
        <p:spPr>
          <a:xfrm>
            <a:off x="-776155" y="3305999"/>
            <a:ext cx="61184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world, </a:t>
            </a:r>
          </a:p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children  </a:t>
            </a:r>
            <a:br>
              <a:rPr lang="zh-CN" altLang="en-US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6FB7D9-FBC7-574C-A89C-A4C3F14CF5C2}"/>
              </a:ext>
            </a:extLst>
          </p:cNvPr>
          <p:cNvSpPr txBox="1"/>
          <p:nvPr/>
        </p:nvSpPr>
        <p:spPr>
          <a:xfrm>
            <a:off x="5487147" y="3063756"/>
            <a:ext cx="8471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ones </a:t>
            </a:r>
          </a:p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make a brighter day </a:t>
            </a:r>
          </a:p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zh-Hans" altLang="en-US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 start giving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469003-4FA0-294C-BB7D-8332E5E63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208" y="5359685"/>
            <a:ext cx="1397000" cy="12827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76528C-C021-1E41-8AF4-AC4D96E8C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20" y="5320135"/>
            <a:ext cx="1397000" cy="1282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EDE3DB9-6D30-F642-A8F4-C88115AA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971" y="5291165"/>
            <a:ext cx="1397000" cy="1282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86881E-7113-F84D-9B65-30130F3DF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168" y="5359685"/>
            <a:ext cx="1397000" cy="12827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74E3628-F0F3-C84E-9F30-8FE96D22A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59685"/>
            <a:ext cx="1397000" cy="12827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4AD26C8-E2A9-954E-A804-939D9041C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923" y="-20178"/>
            <a:ext cx="3976111" cy="2642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1197123-A630-1D40-85AF-9E29AE7CF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615" y="-24758"/>
            <a:ext cx="2547213" cy="266107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B96F1E4-F6C8-BC47-8F11-340DFA6E2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0616"/>
            <a:ext cx="3528788" cy="263851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16593C2B-B6D3-B746-BDC8-BF6DF91BD4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38725"/>
          <a:stretch/>
        </p:blipFill>
        <p:spPr>
          <a:xfrm>
            <a:off x="6055599" y="-27826"/>
            <a:ext cx="2194324" cy="265000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D19C447-D061-804A-8185-BFD87D8EA7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24" b="96781" l="21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7093" y="2443482"/>
            <a:ext cx="2938182" cy="3080752"/>
          </a:xfrm>
          <a:prstGeom prst="rect">
            <a:avLst/>
          </a:prstGeom>
        </p:spPr>
      </p:pic>
      <p:pic>
        <p:nvPicPr>
          <p:cNvPr id="41" name="音频 40">
            <a:hlinkClick r:id="" action="ppaction://media"/>
            <a:extLst>
              <a:ext uri="{FF2B5EF4-FFF2-40B4-BE49-F238E27FC236}">
                <a16:creationId xmlns:a16="http://schemas.microsoft.com/office/drawing/2014/main" id="{7C26845E-C61E-8647-B9C0-E40FB2411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6"/>
    </mc:Choice>
    <mc:Fallback>
      <p:transition spd="slow" advTm="13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89777FDB-0379-9142-A064-0998655E437D}"/>
              </a:ext>
            </a:extLst>
          </p:cNvPr>
          <p:cNvSpPr txBox="1"/>
          <p:nvPr/>
        </p:nvSpPr>
        <p:spPr>
          <a:xfrm>
            <a:off x="664496" y="1357792"/>
            <a:ext cx="5586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There's a choice we're making </a:t>
            </a:r>
          </a:p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we're saving our own lives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7F68AD-9DBA-6049-8C95-3CBF53219F2F}"/>
              </a:ext>
            </a:extLst>
          </p:cNvPr>
          <p:cNvSpPr txBox="1"/>
          <p:nvPr/>
        </p:nvSpPr>
        <p:spPr>
          <a:xfrm>
            <a:off x="664496" y="2651433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true we'll make a better day, </a:t>
            </a:r>
          </a:p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 you and me </a:t>
            </a:r>
            <a:endParaRPr kumimoji="1" lang="zh-CN" altLang="en-US" sz="3200" dirty="0">
              <a:solidFill>
                <a:srgbClr val="123555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86098B-D9AC-4346-B266-13E4C90F2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59" y="-1"/>
            <a:ext cx="4682742" cy="35120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4E064E-AF1C-BE4C-9DAE-8E8FE6DA1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06" r="2449" b="8172"/>
          <a:stretch/>
        </p:blipFill>
        <p:spPr>
          <a:xfrm>
            <a:off x="7509258" y="3451123"/>
            <a:ext cx="4682742" cy="340687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9D88F35-7F54-7648-AA90-D1BE94890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3" y="5306961"/>
            <a:ext cx="1524000" cy="1422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92BF800-8BDC-E943-96B1-085F245C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009" y="5306961"/>
            <a:ext cx="1524000" cy="1422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B2723D-4B24-CD42-8A87-30E04220A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221" y="5306961"/>
            <a:ext cx="1524000" cy="1422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ABA61C8-0EF4-0146-9CAC-0057CE39B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896" y="5306961"/>
            <a:ext cx="1524000" cy="1422400"/>
          </a:xfrm>
          <a:prstGeom prst="rect">
            <a:avLst/>
          </a:prstGeom>
        </p:spPr>
      </p:pic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31CB91CD-16F5-B045-9E6D-847B74060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2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0"/>
    </mc:Choice>
    <mc:Fallback>
      <p:transition spd="slow" advTm="1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BEB66A4-FE5E-F743-B305-B795A9126454}"/>
              </a:ext>
            </a:extLst>
          </p:cNvPr>
          <p:cNvSpPr txBox="1"/>
          <p:nvPr/>
        </p:nvSpPr>
        <p:spPr>
          <a:xfrm>
            <a:off x="2044146" y="3036994"/>
            <a:ext cx="7483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world, we are the children</a:t>
            </a:r>
            <a:b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6FB7D9-FBC7-574C-A89C-A4C3F14CF5C2}"/>
              </a:ext>
            </a:extLst>
          </p:cNvPr>
          <p:cNvSpPr txBox="1"/>
          <p:nvPr/>
        </p:nvSpPr>
        <p:spPr>
          <a:xfrm>
            <a:off x="641118" y="2988948"/>
            <a:ext cx="10497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ones who make a brighter day </a:t>
            </a:r>
          </a:p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zh-Hans" altLang="en-US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 start giving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241D9A5-3C1E-DC4E-BC7D-EFD2ED857ABD}"/>
              </a:ext>
            </a:extLst>
          </p:cNvPr>
          <p:cNvSpPr/>
          <p:nvPr/>
        </p:nvSpPr>
        <p:spPr>
          <a:xfrm>
            <a:off x="0" y="0"/>
            <a:ext cx="12192000" cy="2597185"/>
          </a:xfrm>
          <a:prstGeom prst="rect">
            <a:avLst/>
          </a:prstGeom>
          <a:solidFill>
            <a:schemeClr val="tx1">
              <a:alpha val="80000"/>
            </a:schemeClr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46BDF01-3BC8-4D46-8A9D-B8DF46F971B9}"/>
              </a:ext>
            </a:extLst>
          </p:cNvPr>
          <p:cNvSpPr/>
          <p:nvPr/>
        </p:nvSpPr>
        <p:spPr>
          <a:xfrm>
            <a:off x="0" y="4260815"/>
            <a:ext cx="12192000" cy="2597185"/>
          </a:xfrm>
          <a:prstGeom prst="rect">
            <a:avLst/>
          </a:prstGeom>
          <a:solidFill>
            <a:schemeClr val="tx1">
              <a:alpha val="80000"/>
            </a:schemeClr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38683F1F-D7E3-DB4E-951F-28B7B08C024E}"/>
              </a:ext>
            </a:extLst>
          </p:cNvPr>
          <p:cNvCxnSpPr/>
          <p:nvPr/>
        </p:nvCxnSpPr>
        <p:spPr>
          <a:xfrm>
            <a:off x="0" y="295835"/>
            <a:ext cx="12192000" cy="0"/>
          </a:xfrm>
          <a:prstGeom prst="line">
            <a:avLst/>
          </a:prstGeom>
          <a:ln w="635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BAEF6247-CFF9-DF47-ADE2-8224313C4B3F}"/>
              </a:ext>
            </a:extLst>
          </p:cNvPr>
          <p:cNvCxnSpPr/>
          <p:nvPr/>
        </p:nvCxnSpPr>
        <p:spPr>
          <a:xfrm>
            <a:off x="0" y="2317376"/>
            <a:ext cx="12192000" cy="0"/>
          </a:xfrm>
          <a:prstGeom prst="line">
            <a:avLst/>
          </a:prstGeom>
          <a:ln w="635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C1687E22-6F35-F144-9213-C122A6CCE3C1}"/>
              </a:ext>
            </a:extLst>
          </p:cNvPr>
          <p:cNvCxnSpPr/>
          <p:nvPr/>
        </p:nvCxnSpPr>
        <p:spPr>
          <a:xfrm>
            <a:off x="0" y="4567517"/>
            <a:ext cx="12192000" cy="0"/>
          </a:xfrm>
          <a:prstGeom prst="line">
            <a:avLst/>
          </a:prstGeom>
          <a:ln w="635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5FAE2358-C72C-3540-854E-8684E2BC6066}"/>
              </a:ext>
            </a:extLst>
          </p:cNvPr>
          <p:cNvCxnSpPr/>
          <p:nvPr/>
        </p:nvCxnSpPr>
        <p:spPr>
          <a:xfrm>
            <a:off x="0" y="6602506"/>
            <a:ext cx="12192000" cy="0"/>
          </a:xfrm>
          <a:prstGeom prst="line">
            <a:avLst/>
          </a:prstGeom>
          <a:ln w="635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内容占位符 4">
            <a:extLst>
              <a:ext uri="{FF2B5EF4-FFF2-40B4-BE49-F238E27FC236}">
                <a16:creationId xmlns:a16="http://schemas.microsoft.com/office/drawing/2014/main" id="{33318F5E-CE4E-724D-ADAD-F2EC99D16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89201"/>
            <a:ext cx="2772386" cy="1848257"/>
          </a:xfrm>
        </p:spPr>
      </p:pic>
      <p:pic>
        <p:nvPicPr>
          <p:cNvPr id="24" name="内容占位符 4">
            <a:extLst>
              <a:ext uri="{FF2B5EF4-FFF2-40B4-BE49-F238E27FC236}">
                <a16:creationId xmlns:a16="http://schemas.microsoft.com/office/drawing/2014/main" id="{CFD78429-AA0B-1341-A6C1-0884E9BD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240" y="384735"/>
            <a:ext cx="2437925" cy="1843742"/>
          </a:xfrm>
          <a:prstGeom prst="rect">
            <a:avLst/>
          </a:prstGeom>
        </p:spPr>
      </p:pic>
      <p:pic>
        <p:nvPicPr>
          <p:cNvPr id="25" name="内容占位符 4">
            <a:extLst>
              <a:ext uri="{FF2B5EF4-FFF2-40B4-BE49-F238E27FC236}">
                <a16:creationId xmlns:a16="http://schemas.microsoft.com/office/drawing/2014/main" id="{4A1BEADA-F505-E44F-8FC3-987971B48F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9" r="3910"/>
          <a:stretch/>
        </p:blipFill>
        <p:spPr>
          <a:xfrm>
            <a:off x="46881" y="4681474"/>
            <a:ext cx="2479001" cy="1817888"/>
          </a:xfrm>
          <a:prstGeom prst="rect">
            <a:avLst/>
          </a:prstGeom>
        </p:spPr>
      </p:pic>
      <p:pic>
        <p:nvPicPr>
          <p:cNvPr id="26" name="内容占位符 4">
            <a:extLst>
              <a:ext uri="{FF2B5EF4-FFF2-40B4-BE49-F238E27FC236}">
                <a16:creationId xmlns:a16="http://schemas.microsoft.com/office/drawing/2014/main" id="{102AF1DD-564C-9840-9DD8-554DCB3AF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1319" y="4635491"/>
            <a:ext cx="2452814" cy="183702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822194D-79A0-0542-8635-982F8F3A4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8019" y="414738"/>
            <a:ext cx="2695072" cy="1796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70284E3-AF66-274D-BDBE-ED4AC7CAD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5313" y="418071"/>
            <a:ext cx="2720242" cy="180775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E87F94-BE47-654B-A0FC-ED00A0FA08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354" r="5643"/>
          <a:stretch/>
        </p:blipFill>
        <p:spPr>
          <a:xfrm>
            <a:off x="8560785" y="4710611"/>
            <a:ext cx="2660501" cy="17792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81DE67-4D95-9848-A856-264484F95B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22" b="5194"/>
          <a:stretch/>
        </p:blipFill>
        <p:spPr>
          <a:xfrm>
            <a:off x="2743894" y="4668373"/>
            <a:ext cx="2908371" cy="18511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1B6942-F68F-3D47-9F9C-60D1DA4E80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08631" y="422808"/>
            <a:ext cx="2430110" cy="179828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5B5FD57-057B-824F-AD76-EC08FDB21B0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990" r="21402"/>
          <a:stretch/>
        </p:blipFill>
        <p:spPr>
          <a:xfrm>
            <a:off x="11458980" y="4710611"/>
            <a:ext cx="2603384" cy="178309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4939AFF-49A0-C84C-8B93-A49494CB06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937889" y="364305"/>
            <a:ext cx="2769854" cy="18471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1A90BF5-3EF4-C740-A5F8-41C22A5ADE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00058" y="4680196"/>
            <a:ext cx="2663567" cy="174761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D39B48D-9DA7-A041-968C-F7C65E9BB6F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451" b="2873"/>
          <a:stretch/>
        </p:blipFill>
        <p:spPr>
          <a:xfrm>
            <a:off x="5889959" y="4676321"/>
            <a:ext cx="2456705" cy="182469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F217-0318-EF49-87BD-86E7AF2833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772053" y="364305"/>
            <a:ext cx="2585963" cy="1779332"/>
          </a:xfrm>
          <a:prstGeom prst="rect">
            <a:avLst/>
          </a:prstGeom>
        </p:spPr>
      </p:pic>
      <p:pic>
        <p:nvPicPr>
          <p:cNvPr id="48" name="音频 47">
            <a:hlinkClick r:id="" action="ppaction://media"/>
            <a:extLst>
              <a:ext uri="{FF2B5EF4-FFF2-40B4-BE49-F238E27FC236}">
                <a16:creationId xmlns:a16="http://schemas.microsoft.com/office/drawing/2014/main" id="{94BDA9B3-6BAC-1840-923E-646B6EDDB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2"/>
    </mc:Choice>
    <mc:Fallback>
      <p:transition spd="slow" advTm="13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65 -0.00092 " pathEditMode="relative" ptsTypes="AA">
                                      <p:cBhvr>
                                        <p:cTn id="20" dur="1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65 -0.00092 " pathEditMode="relative" ptsTypes="AA">
                                      <p:cBhvr>
                                        <p:cTn id="22" dur="1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65 -0.00092 " pathEditMode="relative" ptsTypes="AA">
                                      <p:cBhvr>
                                        <p:cTn id="24" dur="1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65 -0.00092 " pathEditMode="relative" ptsTypes="AA">
                                      <p:cBhvr>
                                        <p:cTn id="26" dur="1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65 -0.00092 " pathEditMode="relative" ptsTypes="AA">
                                      <p:cBhvr>
                                        <p:cTn id="28" dur="1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65 -0.00092 " pathEditMode="relative" ptsTypes="AA">
                                      <p:cBhvr>
                                        <p:cTn id="30" dur="1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65 -0.00092 " pathEditMode="relative" ptsTypes="AA">
                                      <p:cBhvr>
                                        <p:cTn id="32" dur="1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0859 -0.01064 " pathEditMode="relative" ptsTypes="AA">
                                      <p:cBhvr>
                                        <p:cTn id="34" dur="1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0859 -0.01064 " pathEditMode="relative" ptsTypes="AA">
                                      <p:cBhvr>
                                        <p:cTn id="36" dur="1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0859 -0.01064 " pathEditMode="relative" ptsTypes="AA">
                                      <p:cBhvr>
                                        <p:cTn id="38" dur="1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0859 -0.01064 " pathEditMode="relative" ptsTypes="AA">
                                      <p:cBhvr>
                                        <p:cTn id="40" dur="1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0859 -0.01064 " pathEditMode="relative" ptsTypes="AA">
                                      <p:cBhvr>
                                        <p:cTn id="42" dur="1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0859 -0.01064 " pathEditMode="relative" ptsTypes="AA">
                                      <p:cBhvr>
                                        <p:cTn id="4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0859 -0.01064 " pathEditMode="relative" ptsTypes="AA">
                                      <p:cBhvr>
                                        <p:cTn id="46" dur="1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89777FDB-0379-9142-A064-0998655E437D}"/>
              </a:ext>
            </a:extLst>
          </p:cNvPr>
          <p:cNvSpPr txBox="1"/>
          <p:nvPr/>
        </p:nvSpPr>
        <p:spPr>
          <a:xfrm>
            <a:off x="3407697" y="2946400"/>
            <a:ext cx="5586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There's a choice we're making </a:t>
            </a:r>
          </a:p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we're saving our own lives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7F68AD-9DBA-6049-8C95-3CBF53219F2F}"/>
              </a:ext>
            </a:extLst>
          </p:cNvPr>
          <p:cNvSpPr txBox="1"/>
          <p:nvPr/>
        </p:nvSpPr>
        <p:spPr>
          <a:xfrm>
            <a:off x="3256276" y="2991006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true we'll make a better day, </a:t>
            </a:r>
          </a:p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 you and me </a:t>
            </a:r>
            <a:endParaRPr kumimoji="1" lang="zh-CN" altLang="en-US" sz="3200" dirty="0">
              <a:solidFill>
                <a:srgbClr val="123555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CC0793-2A53-5E47-BF05-970A5057F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684" y="3950203"/>
            <a:ext cx="4112792" cy="27311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07B693-6B22-544D-8A6C-0461C69E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476" y="3628429"/>
            <a:ext cx="4085513" cy="30789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9411925-DF6A-CE4A-8222-6C8D78A1A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194" y="231895"/>
            <a:ext cx="3609806" cy="27073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54DC97-5D4B-9542-B622-0165AED09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4" y="1839893"/>
            <a:ext cx="3097493" cy="41299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45B3BBC-7B70-7941-888E-1A6A47116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987" y="180063"/>
            <a:ext cx="5109430" cy="269948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6B63BA-D572-D04C-9048-1A3E788E8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120" y="4115362"/>
            <a:ext cx="4256488" cy="283765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DBCEB41-D885-A144-A7FA-3C1376C9A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820" y="113414"/>
            <a:ext cx="3938913" cy="262594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4301BA8-EFC2-F146-A67C-3A90D36A3F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1275" y="4145602"/>
            <a:ext cx="3904425" cy="2561764"/>
          </a:xfrm>
          <a:prstGeom prst="rect">
            <a:avLst/>
          </a:prstGeom>
        </p:spPr>
      </p:pic>
      <p:pic>
        <p:nvPicPr>
          <p:cNvPr id="40" name="音频 39">
            <a:hlinkClick r:id="" action="ppaction://media"/>
            <a:extLst>
              <a:ext uri="{FF2B5EF4-FFF2-40B4-BE49-F238E27FC236}">
                <a16:creationId xmlns:a16="http://schemas.microsoft.com/office/drawing/2014/main" id="{DFAAF7FA-EFFF-B046-82BA-3D64AE24A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3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60"/>
    </mc:Choice>
    <mc:Fallback>
      <p:transition spd="slow" advTm="1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1" grpId="0" build="allAtOnce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44132B-B833-904D-AA31-A783BAE84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40" y="2336953"/>
            <a:ext cx="11869994" cy="1325563"/>
          </a:xfrm>
          <a:noFill/>
        </p:spPr>
        <p:txBody>
          <a:bodyPr/>
          <a:lstStyle/>
          <a:p>
            <a:r>
              <a:rPr kumimoji="1" lang="en-US" altLang="zh-CN" dirty="0">
                <a:solidFill>
                  <a:srgbClr val="123555"/>
                </a:solidFill>
                <a:latin typeface="Cooper Black" panose="0208090404030B020404" pitchFamily="18" charset="0"/>
              </a:rPr>
              <a:t>Wish no famine in the world any more!</a:t>
            </a:r>
            <a:endParaRPr kumimoji="1" lang="zh-CN" altLang="en-US" dirty="0">
              <a:solidFill>
                <a:srgbClr val="123555"/>
              </a:solidFill>
              <a:latin typeface="Cooper Black" panose="0208090404030B020404" pitchFamily="18" charset="0"/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C3C1AED7-C95C-674A-8A91-D2CD15DC0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5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4"/>
    </mc:Choice>
    <mc:Fallback>
      <p:transition spd="slow" advTm="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F06D85C-949F-604C-AFBF-745BB8F77D62}"/>
              </a:ext>
            </a:extLst>
          </p:cNvPr>
          <p:cNvSpPr txBox="1"/>
          <p:nvPr/>
        </p:nvSpPr>
        <p:spPr>
          <a:xfrm>
            <a:off x="1607574" y="2813510"/>
            <a:ext cx="977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>
                <a:solidFill>
                  <a:srgbClr val="123555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Thank you for your watching!</a:t>
            </a:r>
            <a:endParaRPr kumimoji="1" lang="zh-CN" altLang="en-US" sz="4800" b="1" dirty="0">
              <a:solidFill>
                <a:srgbClr val="123555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E7CA4DC8-DFBA-7748-9CA3-EEA44514B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5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4"/>
    </mc:Choice>
    <mc:Fallback>
      <p:transition spd="slow" advTm="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2F797C-BE9B-7F49-8AC3-F72193EA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104" y="4485745"/>
            <a:ext cx="10515600" cy="1325563"/>
          </a:xfrm>
          <a:solidFill>
            <a:srgbClr val="E1EED2"/>
          </a:solidFill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comes a time when we heed a certain call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9B4BBFA-3873-E84C-B1FC-7C62A9061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58723" y="921594"/>
            <a:ext cx="5610045" cy="3740030"/>
          </a:xfr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F7B32851-C1E6-DA4B-AD32-C48158653FF4}"/>
              </a:ext>
            </a:extLst>
          </p:cNvPr>
          <p:cNvSpPr txBox="1">
            <a:spLocks/>
          </p:cNvSpPr>
          <p:nvPr/>
        </p:nvSpPr>
        <p:spPr>
          <a:xfrm>
            <a:off x="705593" y="50982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5E142E-D5B4-B64C-B03A-7A11F6363113}"/>
              </a:ext>
            </a:extLst>
          </p:cNvPr>
          <p:cNvSpPr txBox="1"/>
          <p:nvPr/>
        </p:nvSpPr>
        <p:spPr>
          <a:xfrm>
            <a:off x="2396853" y="4856138"/>
            <a:ext cx="7733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world must come together as one</a:t>
            </a:r>
            <a:endParaRPr kumimoji="1" lang="zh-CN" altLang="en-US" sz="3200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62EEDFA5-BAD0-DC4B-B624-A6891E9AD0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67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5"/>
    </mc:Choice>
    <mc:Fallback>
      <p:transition spd="slow" advTm="1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79A0FEB-6FA4-BB48-A439-8C6A79BBC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15793" y="1310678"/>
            <a:ext cx="4671951" cy="3633490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BA7168-DB05-2240-9141-B6A02FEFD783}"/>
              </a:ext>
            </a:extLst>
          </p:cNvPr>
          <p:cNvSpPr txBox="1"/>
          <p:nvPr/>
        </p:nvSpPr>
        <p:spPr>
          <a:xfrm>
            <a:off x="463134" y="1512559"/>
            <a:ext cx="431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people </a:t>
            </a:r>
            <a:r>
              <a:rPr lang="en-US" altLang="zh-CN" sz="3200" b="1" dirty="0">
                <a:solidFill>
                  <a:srgbClr val="E69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dying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D435FB-73CA-5C4B-9E79-1DE2B9EB6F7B}"/>
              </a:ext>
            </a:extLst>
          </p:cNvPr>
          <p:cNvSpPr txBox="1"/>
          <p:nvPr/>
        </p:nvSpPr>
        <p:spPr>
          <a:xfrm>
            <a:off x="463135" y="2327557"/>
            <a:ext cx="4963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it's time to lend a hand to life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2A3642-6AA3-DC4E-8FC7-7CB164C288B1}"/>
              </a:ext>
            </a:extLst>
          </p:cNvPr>
          <p:cNvSpPr txBox="1"/>
          <p:nvPr/>
        </p:nvSpPr>
        <p:spPr>
          <a:xfrm>
            <a:off x="463134" y="3634998"/>
            <a:ext cx="496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greatest gift of all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60F5998-9751-A649-B74F-FDAA8D9D0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7"/>
    </mc:Choice>
    <mc:Fallback>
      <p:transition spd="slow" advTm="1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8A6CBD7-9C6D-E542-B367-A95B5C850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179" r="3910"/>
          <a:stretch/>
        </p:blipFill>
        <p:spPr>
          <a:xfrm>
            <a:off x="529026" y="2513625"/>
            <a:ext cx="5097074" cy="3737759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95ABF02-85C7-B744-9BBA-5486DF7BE56F}"/>
              </a:ext>
            </a:extLst>
          </p:cNvPr>
          <p:cNvSpPr txBox="1"/>
          <p:nvPr/>
        </p:nvSpPr>
        <p:spPr>
          <a:xfrm>
            <a:off x="403761" y="665018"/>
            <a:ext cx="923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can't go on pretending day by day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D967A4-3F63-414D-9C56-199B26451EA8}"/>
              </a:ext>
            </a:extLst>
          </p:cNvPr>
          <p:cNvSpPr txBox="1"/>
          <p:nvPr/>
        </p:nvSpPr>
        <p:spPr>
          <a:xfrm>
            <a:off x="403760" y="1249793"/>
            <a:ext cx="9239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someone, somewhere will soon make a change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37AF62-190A-5444-A358-950B6C8B6D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96" r="11505"/>
          <a:stretch/>
        </p:blipFill>
        <p:spPr>
          <a:xfrm>
            <a:off x="529026" y="2513625"/>
            <a:ext cx="5097074" cy="3737759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476DEAE-E496-1740-9C4A-89AF338E8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4"/>
    </mc:Choice>
    <mc:Fallback>
      <p:transition spd="slow" advTm="12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48021 1.11111E-6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A1B1397-A7CF-9445-A226-091E037DDD67}"/>
              </a:ext>
            </a:extLst>
          </p:cNvPr>
          <p:cNvSpPr txBox="1"/>
          <p:nvPr/>
        </p:nvSpPr>
        <p:spPr>
          <a:xfrm>
            <a:off x="3898696" y="-584775"/>
            <a:ext cx="748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all a part of god's great big family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3A5FA5-8006-6D4A-81F8-700D53616338}"/>
              </a:ext>
            </a:extLst>
          </p:cNvPr>
          <p:cNvSpPr txBox="1"/>
          <p:nvPr/>
        </p:nvSpPr>
        <p:spPr>
          <a:xfrm>
            <a:off x="3898696" y="2804389"/>
            <a:ext cx="8039100" cy="584775"/>
          </a:xfrm>
          <a:prstGeom prst="rect">
            <a:avLst/>
          </a:prstGeom>
          <a:solidFill>
            <a:srgbClr val="E1EED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truth, you know,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all we need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3978FF6-A71B-1944-B128-2C0379A68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9" b="95775" l="0" r="979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096" y="1637002"/>
            <a:ext cx="3022600" cy="32764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2054EB-6E15-584A-9AC7-683EB10B2E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0000" l="2532" r="98945"/>
                    </a14:imgEffect>
                  </a14:imgLayer>
                </a14:imgProps>
              </a:ext>
            </a:extLst>
          </a:blip>
          <a:srcRect b="16375"/>
          <a:stretch/>
        </p:blipFill>
        <p:spPr>
          <a:xfrm>
            <a:off x="441222" y="1601870"/>
            <a:ext cx="3683411" cy="33466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F3DEDB-8060-E541-8B62-E5B853D49F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20971" l="31224" r="72574"/>
                    </a14:imgEffect>
                  </a14:imgLayer>
                </a14:imgProps>
              </a:ext>
            </a:extLst>
          </a:blip>
          <a:srcRect l="33426" r="38143" b="81381"/>
          <a:stretch/>
        </p:blipFill>
        <p:spPr>
          <a:xfrm>
            <a:off x="1671790" y="1601870"/>
            <a:ext cx="986298" cy="701818"/>
          </a:xfrm>
          <a:prstGeom prst="rect">
            <a:avLst/>
          </a:prstGeom>
        </p:spPr>
      </p:pic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80132531-4666-6D41-BC9B-05F3353AF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4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0"/>
    </mc:Choice>
    <mc:Fallback>
      <p:transition spd="slow" advTm="12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2.5E-6 0.501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BEB66A4-FE5E-F743-B305-B795A9126454}"/>
              </a:ext>
            </a:extLst>
          </p:cNvPr>
          <p:cNvSpPr txBox="1"/>
          <p:nvPr/>
        </p:nvSpPr>
        <p:spPr>
          <a:xfrm>
            <a:off x="1143000" y="1603058"/>
            <a:ext cx="949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world, we are the children  </a:t>
            </a:r>
            <a:br>
              <a:rPr lang="zh-CN" altLang="en-US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6FB7D9-FBC7-574C-A89C-A4C3F14CF5C2}"/>
              </a:ext>
            </a:extLst>
          </p:cNvPr>
          <p:cNvSpPr txBox="1"/>
          <p:nvPr/>
        </p:nvSpPr>
        <p:spPr>
          <a:xfrm>
            <a:off x="1930400" y="1590635"/>
            <a:ext cx="833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the ones who make a brighter day so </a:t>
            </a:r>
            <a:r>
              <a:rPr lang="zh-Hans" altLang="en-US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 start giving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DD4447E-DCDE-C549-9320-2326AE8A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83A9743-59B3-9440-806F-C0A420898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4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6"/>
    </mc:Choice>
    <mc:Fallback>
      <p:transition spd="slow" advTm="1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89777FDB-0379-9142-A064-0998655E437D}"/>
              </a:ext>
            </a:extLst>
          </p:cNvPr>
          <p:cNvSpPr txBox="1"/>
          <p:nvPr/>
        </p:nvSpPr>
        <p:spPr>
          <a:xfrm>
            <a:off x="5832987" y="1362997"/>
            <a:ext cx="5586337" cy="1077218"/>
          </a:xfrm>
          <a:prstGeom prst="rect">
            <a:avLst/>
          </a:prstGeom>
          <a:solidFill>
            <a:srgbClr val="E1EED2"/>
          </a:solidFill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There's a choice we're making </a:t>
            </a:r>
          </a:p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we're saving our own lives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7F68AD-9DBA-6049-8C95-3CBF53219F2F}"/>
              </a:ext>
            </a:extLst>
          </p:cNvPr>
          <p:cNvSpPr txBox="1"/>
          <p:nvPr/>
        </p:nvSpPr>
        <p:spPr>
          <a:xfrm>
            <a:off x="5782187" y="2975897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true we'll make a better day, </a:t>
            </a:r>
          </a:p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 you and me </a:t>
            </a:r>
            <a:endParaRPr kumimoji="1" lang="zh-CN" altLang="en-US" sz="3200" dirty="0">
              <a:solidFill>
                <a:srgbClr val="123555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C3453D-7819-8F47-B0FB-5D9A8AB86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80" r="3587"/>
          <a:stretch/>
        </p:blipFill>
        <p:spPr>
          <a:xfrm>
            <a:off x="0" y="0"/>
            <a:ext cx="5560142" cy="3375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88E5B9-0F3C-3140-9BD6-6F91CA1F9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375918"/>
            <a:ext cx="5560143" cy="3483777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89B320AA-D963-8A49-A509-EABAFE648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5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6"/>
    </mc:Choice>
    <mc:Fallback>
      <p:transition spd="slow" advTm="16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B49F53C-33D0-EE49-86BA-C31B1A15E980}"/>
              </a:ext>
            </a:extLst>
          </p:cNvPr>
          <p:cNvSpPr txBox="1"/>
          <p:nvPr/>
        </p:nvSpPr>
        <p:spPr>
          <a:xfrm>
            <a:off x="812800" y="2713729"/>
            <a:ext cx="585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Oh. Send them your </a:t>
            </a:r>
            <a:r>
              <a:rPr lang="en-US" altLang="zh-CN" sz="3200" b="1" dirty="0">
                <a:solidFill>
                  <a:srgbClr val="D149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they'll know that someone cares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F860835-47EC-4B45-BD1A-775DF4F808FB}"/>
              </a:ext>
            </a:extLst>
          </p:cNvPr>
          <p:cNvSpPr txBox="1"/>
          <p:nvPr/>
        </p:nvSpPr>
        <p:spPr>
          <a:xfrm>
            <a:off x="317500" y="2959950"/>
            <a:ext cx="728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their lives will be stronger and free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1" lang="zh-CN" altLang="en-US" sz="3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E415B1-94EF-114F-A05B-ACCBA8005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300" y="760170"/>
            <a:ext cx="3975100" cy="5300133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7FFB9E8-6192-954C-A1C3-3E00817A1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1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0"/>
    </mc:Choice>
    <mc:Fallback>
      <p:transition spd="slow" advTm="1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157D0A7-FE07-374C-B665-E27B9513E6A2}"/>
              </a:ext>
            </a:extLst>
          </p:cNvPr>
          <p:cNvSpPr txBox="1"/>
          <p:nvPr/>
        </p:nvSpPr>
        <p:spPr>
          <a:xfrm>
            <a:off x="2568382" y="4648773"/>
            <a:ext cx="756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we all must lend a helping hand </a:t>
            </a:r>
            <a:endParaRPr kumimoji="1" lang="zh-CN" altLang="en-US" sz="3200" b="1" dirty="0">
              <a:solidFill>
                <a:srgbClr val="123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54DEBC-6B17-0642-B65F-914A7D9B429B}"/>
              </a:ext>
            </a:extLst>
          </p:cNvPr>
          <p:cNvSpPr txBox="1"/>
          <p:nvPr/>
        </p:nvSpPr>
        <p:spPr>
          <a:xfrm>
            <a:off x="2269127" y="4674217"/>
            <a:ext cx="8589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123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god has shown us by turning stones to bread </a:t>
            </a:r>
            <a:endParaRPr kumimoji="1" lang="zh-CN" altLang="en-US" sz="3200" b="1" dirty="0">
              <a:solidFill>
                <a:srgbClr val="123555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DEAC06-25C7-2744-94C6-95DF15673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42"/>
          <a:stretch/>
        </p:blipFill>
        <p:spPr>
          <a:xfrm>
            <a:off x="3285612" y="987467"/>
            <a:ext cx="5792127" cy="3635862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A0DD1935-3550-364B-B1FE-DED2AFD9C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4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1"/>
    </mc:Choice>
    <mc:Fallback>
      <p:transition spd="slow" advTm="1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7" grpId="0"/>
      <p:bldP spid="1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5606</TotalTime>
  <Words>361</Words>
  <Application>Microsoft Macintosh PowerPoint</Application>
  <PresentationFormat>宽屏</PresentationFormat>
  <Paragraphs>53</Paragraphs>
  <Slides>19</Slides>
  <Notes>2</Notes>
  <HiddenSlides>0</HiddenSlides>
  <MMClips>20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等线</vt:lpstr>
      <vt:lpstr>等线 Light</vt:lpstr>
      <vt:lpstr>Heiti SC Medium</vt:lpstr>
      <vt:lpstr>Arial</vt:lpstr>
      <vt:lpstr>Cooper Black</vt:lpstr>
      <vt:lpstr>Phosphate Inline</vt:lpstr>
      <vt:lpstr>Times New Roman</vt:lpstr>
      <vt:lpstr>Office 主题​​</vt:lpstr>
      <vt:lpstr>We Are                    the World </vt:lpstr>
      <vt:lpstr>There comes a time when we heed a certain call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Wish no famine in the world any more!</vt:lpstr>
      <vt:lpstr>PowerPoint 演示文稿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the World </dc:title>
  <dc:creator>Microsoft Office 用户</dc:creator>
  <cp:lastModifiedBy>Microsoft Office 用户</cp:lastModifiedBy>
  <cp:revision>61</cp:revision>
  <dcterms:created xsi:type="dcterms:W3CDTF">2018-07-11T13:48:38Z</dcterms:created>
  <dcterms:modified xsi:type="dcterms:W3CDTF">2018-07-15T15:50:26Z</dcterms:modified>
</cp:coreProperties>
</file>