
<file path=[Content_Types].xml><?xml version="1.0" encoding="utf-8"?>
<Types xmlns="http://schemas.openxmlformats.org/package/2006/content-types">
  <Default Extension="mp3" ContentType="audio/mpeg"/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notesMasters/notesMaster1.xml" ContentType="application/vnd.openxmlformats-officedocument.presentationml.notes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theme/theme3.xml" ContentType="application/vnd.openxmlformats-officedocument.theme+xml"/>
  <Override PartName="/ppt/theme/theme4.xml" ContentType="application/vnd.openxmlformats-officedocument.theme+xml"/>
  <Override PartName="/ppt/notesSlides/notesSlide1.xml" ContentType="application/vnd.openxmlformats-officedocument.presentationml.notesSlide+xml"/>
  <Override PartName="/ppt/tags/tag2.xml" ContentType="application/vnd.openxmlformats-officedocument.presentationml.tags+xml"/>
  <Override PartName="/ppt/notesSlides/notesSlide2.xml" ContentType="application/vnd.openxmlformats-officedocument.presentationml.notesSlide+xml"/>
  <Override PartName="/ppt/tags/tag3.xml" ContentType="application/vnd.openxmlformats-officedocument.presentationml.tags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tags/tag5.xml" ContentType="application/vnd.openxmlformats-officedocument.presentationml.tags+xml"/>
  <Override PartName="/ppt/notesSlides/notesSlide5.xml" ContentType="application/vnd.openxmlformats-officedocument.presentationml.notesSlide+xml"/>
  <Override PartName="/ppt/tags/tag6.xml" ContentType="application/vnd.openxmlformats-officedocument.presentationml.tags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tags/tag7.xml" ContentType="application/vnd.openxmlformats-officedocument.presentationml.tags+xml"/>
  <Override PartName="/ppt/notesSlides/notesSlide8.xml" ContentType="application/vnd.openxmlformats-officedocument.presentationml.notesSlide+xml"/>
  <Override PartName="/ppt/tags/tag8.xml" ContentType="application/vnd.openxmlformats-officedocument.presentationml.tags+xml"/>
  <Override PartName="/ppt/notesSlides/notesSlide9.xml" ContentType="application/vnd.openxmlformats-officedocument.presentationml.notesSlide+xml"/>
  <Override PartName="/ppt/tags/tag9.xml" ContentType="application/vnd.openxmlformats-officedocument.presentationml.tags+xml"/>
  <Override PartName="/ppt/notesSlides/notesSlide10.xml" ContentType="application/vnd.openxmlformats-officedocument.presentationml.notesSlide+xml"/>
  <Override PartName="/ppt/tags/tag10.xml" ContentType="application/vnd.openxmlformats-officedocument.presentationml.tags+xml"/>
  <Override PartName="/ppt/notesSlides/notesSlide11.xml" ContentType="application/vnd.openxmlformats-officedocument.presentationml.notesSlide+xml"/>
  <Override PartName="/ppt/tags/tag11.xml" ContentType="application/vnd.openxmlformats-officedocument.presentationml.tags+xml"/>
  <Override PartName="/ppt/notesSlides/notesSlide12.xml" ContentType="application/vnd.openxmlformats-officedocument.presentationml.notesSlide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notesSlides/notesSlide13.xml" ContentType="application/vnd.openxmlformats-officedocument.presentationml.notesSlide+xml"/>
  <Override PartName="/ppt/tags/tag14.xml" ContentType="application/vnd.openxmlformats-officedocument.presentationml.tags+xml"/>
  <Override PartName="/ppt/notesSlides/notesSlide14.xml" ContentType="application/vnd.openxmlformats-officedocument.presentationml.notesSlide+xml"/>
  <Override PartName="/ppt/tags/tag15.xml" ContentType="application/vnd.openxmlformats-officedocument.presentationml.tags+xml"/>
  <Override PartName="/ppt/notesSlides/notesSlide15.xml" ContentType="application/vnd.openxmlformats-officedocument.presentationml.notesSlide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notesSlides/notesSlide16.xml" ContentType="application/vnd.openxmlformats-officedocument.presentationml.notesSlide+xml"/>
  <Override PartName="/ppt/theme/themeOverride1.xml" ContentType="application/vnd.openxmlformats-officedocument.themeOverride+xml"/>
  <Override PartName="/ppt/tags/tag18.xml" ContentType="application/vnd.openxmlformats-officedocument.presentationml.tags+xml"/>
  <Override PartName="/ppt/notesSlides/notesSlide17.xml" ContentType="application/vnd.openxmlformats-officedocument.presentationml.notesSlide+xml"/>
  <Override PartName="/ppt/tags/tag19.xml" ContentType="application/vnd.openxmlformats-officedocument.presentationml.tags+xml"/>
  <Override PartName="/ppt/notesSlides/notesSlide18.xml" ContentType="application/vnd.openxmlformats-officedocument.presentationml.notesSlide+xml"/>
  <Override PartName="/ppt/theme/themeOverride2.xml" ContentType="application/vnd.openxmlformats-officedocument.themeOverride+xml"/>
  <Override PartName="/ppt/tags/tag20.xml" ContentType="application/vnd.openxmlformats-officedocument.presentationml.tags+xml"/>
  <Override PartName="/ppt/notesSlides/notesSlide19.xml" ContentType="application/vnd.openxmlformats-officedocument.presentationml.notesSlide+xml"/>
  <Override PartName="/ppt/theme/themeOverride3.xml" ContentType="application/vnd.openxmlformats-officedocument.themeOverride+xml"/>
  <Override PartName="/ppt/tags/tag21.xml" ContentType="application/vnd.openxmlformats-officedocument.presentationml.tags+xml"/>
  <Override PartName="/ppt/notesSlides/notesSlide20.xml" ContentType="application/vnd.openxmlformats-officedocument.presentationml.notesSlide+xml"/>
  <Override PartName="/ppt/theme/themeOverride4.xml" ContentType="application/vnd.openxmlformats-officedocument.themeOverr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theme/themeOverride5.xml" ContentType="application/vnd.openxmlformats-officedocument.themeOverride+xml"/>
  <Override PartName="/ppt/tags/tag22.xml" ContentType="application/vnd.openxmlformats-officedocument.presentationml.tags+xml"/>
  <Override PartName="/ppt/notesSlides/notesSlide23.xml" ContentType="application/vnd.openxmlformats-officedocument.presentationml.notesSlide+xml"/>
  <Override PartName="/ppt/theme/themeOverride6.xml" ContentType="application/vnd.openxmlformats-officedocument.themeOverride+xml"/>
  <Override PartName="/ppt/tags/tag23.xml" ContentType="application/vnd.openxmlformats-officedocument.presentationml.tags+xml"/>
  <Override PartName="/ppt/notesSlides/notesSlide24.xml" ContentType="application/vnd.openxmlformats-officedocument.presentationml.notesSlide+xml"/>
  <Override PartName="/ppt/tags/tag24.xml" ContentType="application/vnd.openxmlformats-officedocument.presentationml.tags+xml"/>
  <Override PartName="/ppt/tags/tag25.xml" ContentType="application/vnd.openxmlformats-officedocument.presentationml.tags+xml"/>
  <Override PartName="/ppt/notesSlides/notesSlide25.xml" ContentType="application/vnd.openxmlformats-officedocument.presentationml.notesSlide+xml"/>
  <Override PartName="/ppt/tags/tag26.xml" ContentType="application/vnd.openxmlformats-officedocument.presentationml.tags+xml"/>
  <Override PartName="/ppt/notesSlides/notesSlide26.xml" ContentType="application/vnd.openxmlformats-officedocument.presentationml.notesSlide+xml"/>
  <Override PartName="/ppt/tags/tag27.xml" ContentType="application/vnd.openxmlformats-officedocument.presentationml.tags+xml"/>
  <Override PartName="/ppt/tags/tag28.xml" ContentType="application/vnd.openxmlformats-officedocument.presentationml.tags+xml"/>
  <Override PartName="/ppt/notesSlides/notesSlide27.xml" ContentType="application/vnd.openxmlformats-officedocument.presentationml.notesSlide+xml"/>
  <Override PartName="/ppt/theme/themeOverride7.xml" ContentType="application/vnd.openxmlformats-officedocument.themeOverride+xml"/>
  <Override PartName="/ppt/tags/tag29.xml" ContentType="application/vnd.openxmlformats-officedocument.presentationml.tags+xml"/>
  <Override PartName="/ppt/notesSlides/notesSlide28.xml" ContentType="application/vnd.openxmlformats-officedocument.presentationml.notesSlide+xml"/>
  <Override PartName="/ppt/tags/tag30.xml" ContentType="application/vnd.openxmlformats-officedocument.presentationml.tags+xml"/>
  <Override PartName="/ppt/notesSlides/notesSlide29.xml" ContentType="application/vnd.openxmlformats-officedocument.presentationml.notesSlide+xml"/>
  <Override PartName="/ppt/tags/tag31.xml" ContentType="application/vnd.openxmlformats-officedocument.presentationml.tags+xml"/>
  <Override PartName="/ppt/notesSlides/notesSlide30.xml" ContentType="application/vnd.openxmlformats-officedocument.presentationml.notesSlide+xml"/>
  <Override PartName="/ppt/tags/tag32.xml" ContentType="application/vnd.openxmlformats-officedocument.presentationml.tags+xml"/>
  <Override PartName="/ppt/notesSlides/notesSlide31.xml" ContentType="application/vnd.openxmlformats-officedocument.presentationml.notesSlide+xml"/>
  <Override PartName="/ppt/tags/tag33.xml" ContentType="application/vnd.openxmlformats-officedocument.presentationml.tags+xml"/>
  <Override PartName="/ppt/notesSlides/notesSlide32.xml" ContentType="application/vnd.openxmlformats-officedocument.presentationml.notesSlide+xml"/>
  <Override PartName="/ppt/tags/tag34.xml" ContentType="application/vnd.openxmlformats-officedocument.presentationml.tags+xml"/>
  <Override PartName="/ppt/notesSlides/notesSlide3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660" r:id="rId2"/>
    <p:sldMasterId id="2147483673" r:id="rId3"/>
  </p:sldMasterIdLst>
  <p:notesMasterIdLst>
    <p:notesMasterId r:id="rId37"/>
  </p:notesMasterIdLst>
  <p:sldIdLst>
    <p:sldId id="296" r:id="rId4"/>
    <p:sldId id="297" r:id="rId5"/>
    <p:sldId id="271" r:id="rId6"/>
    <p:sldId id="260" r:id="rId7"/>
    <p:sldId id="267" r:id="rId8"/>
    <p:sldId id="270" r:id="rId9"/>
    <p:sldId id="269" r:id="rId10"/>
    <p:sldId id="263" r:id="rId11"/>
    <p:sldId id="264" r:id="rId12"/>
    <p:sldId id="262" r:id="rId13"/>
    <p:sldId id="273" r:id="rId14"/>
    <p:sldId id="281" r:id="rId15"/>
    <p:sldId id="272" r:id="rId16"/>
    <p:sldId id="268" r:id="rId17"/>
    <p:sldId id="275" r:id="rId18"/>
    <p:sldId id="280" r:id="rId19"/>
    <p:sldId id="282" r:id="rId20"/>
    <p:sldId id="277" r:id="rId21"/>
    <p:sldId id="283" r:id="rId22"/>
    <p:sldId id="284" r:id="rId23"/>
    <p:sldId id="285" r:id="rId24"/>
    <p:sldId id="266" r:id="rId25"/>
    <p:sldId id="286" r:id="rId26"/>
    <p:sldId id="287" r:id="rId27"/>
    <p:sldId id="279" r:id="rId28"/>
    <p:sldId id="288" r:id="rId29"/>
    <p:sldId id="276" r:id="rId30"/>
    <p:sldId id="257" r:id="rId31"/>
    <p:sldId id="278" r:id="rId32"/>
    <p:sldId id="291" r:id="rId33"/>
    <p:sldId id="290" r:id="rId34"/>
    <p:sldId id="293" r:id="rId35"/>
    <p:sldId id="295" r:id="rId36"/>
  </p:sldIdLst>
  <p:sldSz cx="12192000" cy="6858000"/>
  <p:notesSz cx="6858000" cy="9144000"/>
  <p:embeddedFontLst>
    <p:embeddedFont>
      <p:font typeface="Auraka方黑檀" panose="02010600030101010101" charset="-128"/>
      <p:regular r:id="rId38"/>
    </p:embeddedFont>
    <p:embeddedFont>
      <p:font typeface="等线" panose="02010600030101010101" pitchFamily="2" charset="-122"/>
      <p:regular r:id="rId39"/>
      <p:bold r:id="rId40"/>
    </p:embeddedFont>
    <p:embeddedFont>
      <p:font typeface="等线 Light" panose="02010600030101010101" pitchFamily="2" charset="-122"/>
      <p:regular r:id="rId41"/>
    </p:embeddedFont>
    <p:embeddedFont>
      <p:font typeface="微软雅黑" panose="020B0503020204020204" pitchFamily="34" charset="-122"/>
      <p:regular r:id="rId42"/>
      <p:bold r:id="rId43"/>
    </p:embeddedFont>
    <p:embeddedFont>
      <p:font typeface="JXK" panose="02010600030101010101" charset="-122"/>
      <p:regular r:id="rId44"/>
    </p:embeddedFont>
  </p:embeddedFontLst>
  <p:custDataLst>
    <p:tags r:id="rId45"/>
  </p:custDataLst>
  <p:defaultTextStyle>
    <a:defPPr>
      <a:defRPr lang="zh-CN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205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45042"/>
    <a:srgbClr val="F9F9F9"/>
    <a:srgbClr val="2D352B"/>
    <a:srgbClr val="CCD4CA"/>
    <a:srgbClr val="ABB7A8"/>
    <a:srgbClr val="505E4E"/>
    <a:srgbClr val="EFF1EF"/>
    <a:srgbClr val="374135"/>
    <a:srgbClr val="A2A8B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614" autoAdjust="0"/>
    <p:restoredTop sz="94660"/>
  </p:normalViewPr>
  <p:slideViewPr>
    <p:cSldViewPr snapToGrid="0" showGuides="1">
      <p:cViewPr varScale="1">
        <p:scale>
          <a:sx n="73" d="100"/>
          <a:sy n="73" d="100"/>
        </p:scale>
        <p:origin x="594" y="66"/>
      </p:cViewPr>
      <p:guideLst>
        <p:guide orient="horz" pos="2205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0.xml"/><Relationship Id="rId18" Type="http://schemas.openxmlformats.org/officeDocument/2006/relationships/slide" Target="slides/slide15.xml"/><Relationship Id="rId26" Type="http://schemas.openxmlformats.org/officeDocument/2006/relationships/slide" Target="slides/slide23.xml"/><Relationship Id="rId39" Type="http://schemas.openxmlformats.org/officeDocument/2006/relationships/font" Target="fonts/font2.fntdata"/><Relationship Id="rId3" Type="http://schemas.openxmlformats.org/officeDocument/2006/relationships/slideMaster" Target="slideMasters/slideMaster3.xml"/><Relationship Id="rId21" Type="http://schemas.openxmlformats.org/officeDocument/2006/relationships/slide" Target="slides/slide18.xml"/><Relationship Id="rId34" Type="http://schemas.openxmlformats.org/officeDocument/2006/relationships/slide" Target="slides/slide31.xml"/><Relationship Id="rId42" Type="http://schemas.openxmlformats.org/officeDocument/2006/relationships/font" Target="fonts/font5.fntdata"/><Relationship Id="rId47" Type="http://schemas.openxmlformats.org/officeDocument/2006/relationships/viewProps" Target="viewProps.xml"/><Relationship Id="rId7" Type="http://schemas.openxmlformats.org/officeDocument/2006/relationships/slide" Target="slides/slide4.xml"/><Relationship Id="rId12" Type="http://schemas.openxmlformats.org/officeDocument/2006/relationships/slide" Target="slides/slide9.xml"/><Relationship Id="rId17" Type="http://schemas.openxmlformats.org/officeDocument/2006/relationships/slide" Target="slides/slide14.xml"/><Relationship Id="rId25" Type="http://schemas.openxmlformats.org/officeDocument/2006/relationships/slide" Target="slides/slide22.xml"/><Relationship Id="rId33" Type="http://schemas.openxmlformats.org/officeDocument/2006/relationships/slide" Target="slides/slide30.xml"/><Relationship Id="rId38" Type="http://schemas.openxmlformats.org/officeDocument/2006/relationships/font" Target="fonts/font1.fntdata"/><Relationship Id="rId46" Type="http://schemas.openxmlformats.org/officeDocument/2006/relationships/presProps" Target="presProp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3.xml"/><Relationship Id="rId20" Type="http://schemas.openxmlformats.org/officeDocument/2006/relationships/slide" Target="slides/slide17.xml"/><Relationship Id="rId29" Type="http://schemas.openxmlformats.org/officeDocument/2006/relationships/slide" Target="slides/slide26.xml"/><Relationship Id="rId41" Type="http://schemas.openxmlformats.org/officeDocument/2006/relationships/font" Target="fonts/font4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3.xml"/><Relationship Id="rId11" Type="http://schemas.openxmlformats.org/officeDocument/2006/relationships/slide" Target="slides/slide8.xml"/><Relationship Id="rId24" Type="http://schemas.openxmlformats.org/officeDocument/2006/relationships/slide" Target="slides/slide21.xml"/><Relationship Id="rId32" Type="http://schemas.openxmlformats.org/officeDocument/2006/relationships/slide" Target="slides/slide29.xml"/><Relationship Id="rId37" Type="http://schemas.openxmlformats.org/officeDocument/2006/relationships/notesMaster" Target="notesMasters/notesMaster1.xml"/><Relationship Id="rId40" Type="http://schemas.openxmlformats.org/officeDocument/2006/relationships/font" Target="fonts/font3.fntdata"/><Relationship Id="rId45" Type="http://schemas.openxmlformats.org/officeDocument/2006/relationships/tags" Target="tags/tag1.xml"/><Relationship Id="rId5" Type="http://schemas.openxmlformats.org/officeDocument/2006/relationships/slide" Target="slides/slide2.xml"/><Relationship Id="rId15" Type="http://schemas.openxmlformats.org/officeDocument/2006/relationships/slide" Target="slides/slide12.xml"/><Relationship Id="rId23" Type="http://schemas.openxmlformats.org/officeDocument/2006/relationships/slide" Target="slides/slide20.xml"/><Relationship Id="rId28" Type="http://schemas.openxmlformats.org/officeDocument/2006/relationships/slide" Target="slides/slide25.xml"/><Relationship Id="rId36" Type="http://schemas.openxmlformats.org/officeDocument/2006/relationships/slide" Target="slides/slide33.xml"/><Relationship Id="rId49" Type="http://schemas.openxmlformats.org/officeDocument/2006/relationships/tableStyles" Target="tableStyles.xml"/><Relationship Id="rId10" Type="http://schemas.openxmlformats.org/officeDocument/2006/relationships/slide" Target="slides/slide7.xml"/><Relationship Id="rId19" Type="http://schemas.openxmlformats.org/officeDocument/2006/relationships/slide" Target="slides/slide16.xml"/><Relationship Id="rId31" Type="http://schemas.openxmlformats.org/officeDocument/2006/relationships/slide" Target="slides/slide28.xml"/><Relationship Id="rId44" Type="http://schemas.openxmlformats.org/officeDocument/2006/relationships/font" Target="fonts/font7.fntdata"/><Relationship Id="rId4" Type="http://schemas.openxmlformats.org/officeDocument/2006/relationships/slide" Target="slides/slide1.xml"/><Relationship Id="rId9" Type="http://schemas.openxmlformats.org/officeDocument/2006/relationships/slide" Target="slides/slide6.xml"/><Relationship Id="rId14" Type="http://schemas.openxmlformats.org/officeDocument/2006/relationships/slide" Target="slides/slide11.xml"/><Relationship Id="rId22" Type="http://schemas.openxmlformats.org/officeDocument/2006/relationships/slide" Target="slides/slide19.xml"/><Relationship Id="rId27" Type="http://schemas.openxmlformats.org/officeDocument/2006/relationships/slide" Target="slides/slide24.xml"/><Relationship Id="rId30" Type="http://schemas.openxmlformats.org/officeDocument/2006/relationships/slide" Target="slides/slide27.xml"/><Relationship Id="rId35" Type="http://schemas.openxmlformats.org/officeDocument/2006/relationships/slide" Target="slides/slide32.xml"/><Relationship Id="rId43" Type="http://schemas.openxmlformats.org/officeDocument/2006/relationships/font" Target="fonts/font6.fntdata"/><Relationship Id="rId48" Type="http://schemas.openxmlformats.org/officeDocument/2006/relationships/theme" Target="theme/theme1.xml"/><Relationship Id="rId8" Type="http://schemas.openxmlformats.org/officeDocument/2006/relationships/slide" Target="slides/slide5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4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页眉占位符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3" name="日期占位符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5F70217-2F5E-4570-B1EC-E7A6043D6C09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4" name="幻灯片图像占位符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zh-CN" altLang="en-US"/>
          </a:p>
        </p:txBody>
      </p:sp>
      <p:sp>
        <p:nvSpPr>
          <p:cNvPr id="5" name="备注占位符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74F8273-94EE-4D07-B5B2-B877354B06E5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9282469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10C94A-D457-4753-9196-55C66065B1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36371921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F8273-94EE-4D07-B5B2-B877354B06E5}" type="slidenum">
              <a:rPr lang="zh-CN" altLang="en-US" smtClean="0"/>
              <a:t>10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913780748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F8273-94EE-4D07-B5B2-B877354B06E5}" type="slidenum">
              <a:rPr lang="zh-CN" altLang="en-US" smtClean="0"/>
              <a:t>11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0313222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4F8273-94EE-4D07-B5B2-B877354B06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405035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F8273-94EE-4D07-B5B2-B877354B06E5}" type="slidenum">
              <a:rPr lang="zh-CN" altLang="en-US" smtClean="0"/>
              <a:t>13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4792009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F8273-94EE-4D07-B5B2-B877354B06E5}" type="slidenum">
              <a:rPr lang="zh-CN" altLang="en-US" smtClean="0"/>
              <a:t>14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43296969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F8273-94EE-4D07-B5B2-B877354B06E5}" type="slidenum">
              <a:rPr lang="zh-CN" altLang="en-US" smtClean="0"/>
              <a:t>15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64142348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F8273-94EE-4D07-B5B2-B877354B06E5}" type="slidenum">
              <a:rPr lang="zh-CN" altLang="en-US" smtClean="0"/>
              <a:t>16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91670561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4F8273-94EE-4D07-B5B2-B877354B06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17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576168501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F8273-94EE-4D07-B5B2-B877354B06E5}" type="slidenum">
              <a:rPr lang="zh-CN" altLang="en-US" smtClean="0"/>
              <a:t>18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7251620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4F8273-94EE-4D07-B5B2-B877354B06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19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3966558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10C94A-D457-4753-9196-55C66065B1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822419176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4F8273-94EE-4D07-B5B2-B877354B06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19312789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4F8273-94EE-4D07-B5B2-B877354B06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21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683878331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F8273-94EE-4D07-B5B2-B877354B06E5}" type="slidenum">
              <a:rPr lang="zh-CN" altLang="en-US" smtClean="0"/>
              <a:t>22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853383693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4F8273-94EE-4D07-B5B2-B877354B06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27626707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4F8273-94EE-4D07-B5B2-B877354B06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036648616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F8273-94EE-4D07-B5B2-B877354B06E5}" type="slidenum">
              <a:rPr lang="zh-CN" altLang="en-US" smtClean="0"/>
              <a:t>25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776639894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C74F8273-94EE-4D07-B5B2-B877354B06E5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26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96839597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F8273-94EE-4D07-B5B2-B877354B06E5}" type="slidenum">
              <a:rPr lang="zh-CN" altLang="en-US" smtClean="0"/>
              <a:t>27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950852899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F8273-94EE-4D07-B5B2-B877354B06E5}" type="slidenum">
              <a:rPr lang="zh-CN" altLang="en-US" smtClean="0"/>
              <a:t>28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149912822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F8273-94EE-4D07-B5B2-B877354B06E5}" type="slidenum">
              <a:rPr lang="zh-CN" altLang="en-US" smtClean="0"/>
              <a:t>29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9797116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F8273-94EE-4D07-B5B2-B877354B06E5}" type="slidenum">
              <a:rPr lang="zh-CN" altLang="en-US" smtClean="0"/>
              <a:t>3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264041711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F8273-94EE-4D07-B5B2-B877354B06E5}" type="slidenum">
              <a:rPr lang="zh-CN" altLang="en-US" smtClean="0"/>
              <a:t>30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90741729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F8273-94EE-4D07-B5B2-B877354B06E5}" type="slidenum">
              <a:rPr lang="zh-CN" altLang="en-US" smtClean="0"/>
              <a:t>31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748266657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F8273-94EE-4D07-B5B2-B877354B06E5}" type="slidenum">
              <a:rPr lang="zh-CN" altLang="en-US" smtClean="0"/>
              <a:t>32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353969160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0E10C94A-D457-4753-9196-55C66065B1EC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33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720825993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F8273-94EE-4D07-B5B2-B877354B06E5}" type="slidenum">
              <a:rPr lang="zh-CN" altLang="en-US" smtClean="0"/>
              <a:t>4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9899132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F8273-94EE-4D07-B5B2-B877354B06E5}" type="slidenum">
              <a:rPr lang="zh-CN" altLang="en-US" smtClean="0"/>
              <a:t>5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72895684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F8273-94EE-4D07-B5B2-B877354B06E5}" type="slidenum">
              <a:rPr lang="zh-CN" altLang="en-US" smtClean="0"/>
              <a:t>6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1207860360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F8273-94EE-4D07-B5B2-B877354B06E5}" type="slidenum">
              <a:rPr lang="zh-CN" altLang="en-US" smtClean="0"/>
              <a:t>7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5616652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F8273-94EE-4D07-B5B2-B877354B06E5}" type="slidenum">
              <a:rPr lang="zh-CN" altLang="en-US" smtClean="0"/>
              <a:t>8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98613447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幻灯片图像占位符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备注占位符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74F8273-94EE-4D07-B5B2-B877354B06E5}" type="slidenum">
              <a:rPr lang="zh-CN" altLang="en-US" smtClean="0"/>
              <a:t>9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76854452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816917-2EC4-4276-84A0-A9947EE52665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E281E-F2AC-4148-AD27-B36089F86D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2420552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816917-2EC4-4276-84A0-A9947EE52665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E281E-F2AC-4148-AD27-B36089F86D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093587995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816917-2EC4-4276-84A0-A9947EE52665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E281E-F2AC-4148-AD27-B36089F86D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402376956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162D8-1347-4201-8113-9C479E0DF5B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2018/7/14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28B0A-6722-49F0-910F-430D00337E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0146622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18527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4974773" y="348734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D9449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请输入你的题目</a:t>
            </a:r>
          </a:p>
        </p:txBody>
      </p:sp>
    </p:spTree>
    <p:extLst>
      <p:ext uri="{BB962C8B-B14F-4D97-AF65-F5344CB8AC3E}">
        <p14:creationId xmlns:p14="http://schemas.microsoft.com/office/powerpoint/2010/main" val="35073146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162D8-1347-4201-8113-9C479E0DF5B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2018/7/14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28B0A-6722-49F0-910F-430D00337E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4234877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162D8-1347-4201-8113-9C479E0DF5B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2018/7/14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28B0A-6722-49F0-910F-430D00337E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19957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162D8-1347-4201-8113-9C479E0DF5B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2018/7/14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28B0A-6722-49F0-910F-430D00337E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9056314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162D8-1347-4201-8113-9C479E0DF5B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2018/7/14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28B0A-6722-49F0-910F-430D00337E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384083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162D8-1347-4201-8113-9C479E0DF5B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2018/7/14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28B0A-6722-49F0-910F-430D00337E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21162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816917-2EC4-4276-84A0-A9947EE52665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E281E-F2AC-4148-AD27-B36089F86D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2149107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162D8-1347-4201-8113-9C479E0DF5B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2018/7/14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28B0A-6722-49F0-910F-430D00337E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618552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162D8-1347-4201-8113-9C479E0DF5B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2018/7/14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28B0A-6722-49F0-910F-430D00337E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69214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162D8-1347-4201-8113-9C479E0DF5B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2018/7/14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28B0A-6722-49F0-910F-430D00337E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5593422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162D8-1347-4201-8113-9C479E0DF5B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2018/7/14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28B0A-6722-49F0-910F-430D00337E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58850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副标题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zh-CN" altLang="en-US"/>
              <a:t>单击以编辑母版副标题样式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162D8-1347-4201-8113-9C479E0DF5B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2018/7/14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28B0A-6722-49F0-910F-430D00337E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9235004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426753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标题和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图片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9" name="矩形 8"/>
          <p:cNvSpPr/>
          <p:nvPr userDrawn="1"/>
        </p:nvSpPr>
        <p:spPr>
          <a:xfrm>
            <a:off x="4974773" y="348734"/>
            <a:ext cx="233910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zh-CN" altLang="en-US" sz="2400" b="1" i="0" u="none" strike="noStrike" kern="1200" cap="none" spc="0" normalizeH="0" baseline="0" noProof="0" dirty="0">
                <a:ln>
                  <a:noFill/>
                </a:ln>
                <a:solidFill>
                  <a:srgbClr val="7D9449"/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t>请输入你的题目</a:t>
            </a:r>
          </a:p>
        </p:txBody>
      </p:sp>
    </p:spTree>
    <p:extLst>
      <p:ext uri="{BB962C8B-B14F-4D97-AF65-F5344CB8AC3E}">
        <p14:creationId xmlns:p14="http://schemas.microsoft.com/office/powerpoint/2010/main" val="150469025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162D8-1347-4201-8113-9C479E0DF5B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2018/7/14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28B0A-6722-49F0-910F-430D00337E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7017927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162D8-1347-4201-8113-9C479E0DF5B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2018/7/14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28B0A-6722-49F0-910F-430D00337E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1174347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162D8-1347-4201-8113-9C479E0DF5B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2018/7/14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28B0A-6722-49F0-910F-430D00337E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4693028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节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816917-2EC4-4276-84A0-A9947EE52665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E281E-F2AC-4148-AD27-B36089F86D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288241923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162D8-1347-4201-8113-9C479E0DF5B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2018/7/14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28B0A-6722-49F0-910F-430D00337E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93679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162D8-1347-4201-8113-9C479E0DF5B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2018/7/14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28B0A-6722-49F0-910F-430D00337E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9056322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162D8-1347-4201-8113-9C479E0DF5B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2018/7/14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28B0A-6722-49F0-910F-430D00337E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7741736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162D8-1347-4201-8113-9C479E0DF5B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2018/7/14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28B0A-6722-49F0-910F-430D00337E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282449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标题和竖排文字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162D8-1347-4201-8113-9C479E0DF5B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2018/7/14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28B0A-6722-49F0-910F-430D00337E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529018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竖排标题与文本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竖排标题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竖排文字占位符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162D8-1347-4201-8113-9C479E0DF5B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2018/7/14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28B0A-6722-49F0-910F-430D00337E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33893067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两栏内容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816917-2EC4-4276-84A0-A9947EE52665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E281E-F2AC-4148-AD27-B36089F86D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06646035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比较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4" name="内容占位符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5" name="文本占位符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6" name="内容占位符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7" name="日期占位符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816917-2EC4-4276-84A0-A9947EE52665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8" name="页脚占位符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9" name="灯片编号占位符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E281E-F2AC-4148-AD27-B36089F86D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634022635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仅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日期占位符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816917-2EC4-4276-84A0-A9947EE52665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4" name="页脚占位符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5" name="灯片编号占位符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E281E-F2AC-4148-AD27-B36089F86D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23232453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空白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日期占位符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816917-2EC4-4276-84A0-A9947EE52665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3" name="页脚占位符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4" name="灯片编号占位符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E281E-F2AC-4148-AD27-B36089F86D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6676264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内容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内容占位符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816917-2EC4-4276-84A0-A9947EE52665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E281E-F2AC-4148-AD27-B36089F86D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57724234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图片与标题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图片占位符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zh-CN" altLang="en-US"/>
          </a:p>
        </p:txBody>
      </p:sp>
      <p:sp>
        <p:nvSpPr>
          <p:cNvPr id="4" name="文本占位符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zh-CN" altLang="en-US"/>
              <a:t>编辑母版文本样式</a:t>
            </a:r>
          </a:p>
        </p:txBody>
      </p:sp>
      <p:sp>
        <p:nvSpPr>
          <p:cNvPr id="5" name="日期占位符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9E816917-2EC4-4276-84A0-A9947EE52665}" type="datetimeFigureOut">
              <a:rPr lang="zh-CN" altLang="en-US" smtClean="0"/>
              <a:t>2018/7/14</a:t>
            </a:fld>
            <a:endParaRPr lang="zh-CN" altLang="en-US"/>
          </a:p>
        </p:txBody>
      </p:sp>
      <p:sp>
        <p:nvSpPr>
          <p:cNvPr id="6" name="页脚占位符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zh-CN" altLang="en-US"/>
          </a:p>
        </p:txBody>
      </p:sp>
      <p:sp>
        <p:nvSpPr>
          <p:cNvPr id="7" name="灯片编号占位符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A1BE281E-F2AC-4148-AD27-B36089F86DA0}" type="slidenum">
              <a:rPr lang="zh-CN" altLang="en-US" smtClean="0"/>
              <a:t>‹#›</a:t>
            </a:fld>
            <a:endParaRPr lang="zh-CN" altLang="en-US"/>
          </a:p>
        </p:txBody>
      </p:sp>
    </p:spTree>
    <p:extLst>
      <p:ext uri="{BB962C8B-B14F-4D97-AF65-F5344CB8AC3E}">
        <p14:creationId xmlns:p14="http://schemas.microsoft.com/office/powerpoint/2010/main" val="317928251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theme" Target="../theme/theme2.xml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13" Type="http://schemas.openxmlformats.org/officeDocument/2006/relationships/theme" Target="../theme/theme3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slideLayout" Target="../slideLayouts/slideLayout35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矩形 8"/>
          <p:cNvSpPr/>
          <p:nvPr userDrawn="1"/>
        </p:nvSpPr>
        <p:spPr>
          <a:xfrm>
            <a:off x="3616960" y="2747556"/>
            <a:ext cx="4958080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zh-CN" altLang="en-US" sz="1400" dirty="0">
                <a:solidFill>
                  <a:schemeClr val="tx1">
                    <a:alpha val="0"/>
                  </a:schemeClr>
                </a:solidFill>
                <a:latin typeface="Auraka方黑檀" panose="02020700000000000000" pitchFamily="18" charset="-128"/>
                <a:ea typeface="Auraka方黑檀" panose="02020700000000000000" pitchFamily="18" charset="-128"/>
              </a:rPr>
              <a:t>感谢您下载包图网平台上提供的</a:t>
            </a:r>
            <a:r>
              <a:rPr lang="en-US" altLang="zh-CN" sz="1400" dirty="0">
                <a:solidFill>
                  <a:schemeClr val="tx1">
                    <a:alpha val="0"/>
                  </a:schemeClr>
                </a:solidFill>
                <a:latin typeface="Auraka方黑檀" panose="02020700000000000000" pitchFamily="18" charset="-128"/>
                <a:ea typeface="Auraka方黑檀" panose="02020700000000000000" pitchFamily="18" charset="-128"/>
              </a:rPr>
              <a:t>PPT</a:t>
            </a:r>
            <a:r>
              <a:rPr lang="zh-CN" altLang="en-US" sz="1400" dirty="0">
                <a:solidFill>
                  <a:schemeClr val="tx1">
                    <a:alpha val="0"/>
                  </a:schemeClr>
                </a:solidFill>
                <a:latin typeface="Auraka方黑檀" panose="02020700000000000000" pitchFamily="18" charset="-128"/>
                <a:ea typeface="Auraka方黑檀" panose="02020700000000000000" pitchFamily="18" charset="-128"/>
              </a:rPr>
              <a:t>作品，为了您和包图网以及原创作者的利益，请勿复制、传播、销售，否则将承担法律责任！包图网将对作品进行维权，按照传播下载次数进行十倍的索取赔偿！</a:t>
            </a:r>
          </a:p>
        </p:txBody>
      </p:sp>
    </p:spTree>
    <p:extLst>
      <p:ext uri="{BB962C8B-B14F-4D97-AF65-F5344CB8AC3E}">
        <p14:creationId xmlns:p14="http://schemas.microsoft.com/office/powerpoint/2010/main" val="12867088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162D8-1347-4201-8113-9C479E0DF5B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2018/7/14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28B0A-6722-49F0-910F-430D00337E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4081305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标题占位符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zh-CN" altLang="en-US"/>
              <a:t>单击此处编辑母版标题样式</a:t>
            </a:r>
          </a:p>
        </p:txBody>
      </p:sp>
      <p:sp>
        <p:nvSpPr>
          <p:cNvPr id="3" name="文本占位符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zh-CN" altLang="en-US"/>
              <a:t>编辑母版文本样式</a:t>
            </a:r>
          </a:p>
          <a:p>
            <a:pPr lvl="1"/>
            <a:r>
              <a:rPr lang="zh-CN" altLang="en-US"/>
              <a:t>第二级</a:t>
            </a:r>
          </a:p>
          <a:p>
            <a:pPr lvl="2"/>
            <a:r>
              <a:rPr lang="zh-CN" altLang="en-US"/>
              <a:t>第三级</a:t>
            </a:r>
          </a:p>
          <a:p>
            <a:pPr lvl="3"/>
            <a:r>
              <a:rPr lang="zh-CN" altLang="en-US"/>
              <a:t>第四级</a:t>
            </a:r>
          </a:p>
          <a:p>
            <a:pPr lvl="4"/>
            <a:r>
              <a:rPr lang="zh-CN" altLang="en-US"/>
              <a:t>第五级</a:t>
            </a:r>
          </a:p>
        </p:txBody>
      </p:sp>
      <p:sp>
        <p:nvSpPr>
          <p:cNvPr id="4" name="日期占位符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440162D8-1347-4201-8113-9C479E0DF5BE}" type="datetimeFigureOut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2018/7/14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5" name="页脚占位符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sp>
        <p:nvSpPr>
          <p:cNvPr id="6" name="灯片编号占位符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marL="0" marR="0" lvl="0" indent="0" algn="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fld id="{67128B0A-6722-49F0-910F-430D00337E44}" type="slidenum">
              <a:rPr kumimoji="0" lang="zh-CN" altLang="en-US" sz="1200" b="0" i="0" u="none" strike="noStrike" kern="1200" cap="none" spc="0" normalizeH="0" baseline="0" noProof="0" smtClean="0">
                <a:ln>
                  <a:noFill/>
                </a:ln>
                <a:solidFill>
                  <a:prstClr val="black">
                    <a:tint val="75000"/>
                  </a:prstClr>
                </a:solidFill>
                <a:effectLst/>
                <a:uLnTx/>
                <a:uFillTx/>
                <a:latin typeface="等线" panose="020F0502020204030204"/>
                <a:ea typeface="等线" panose="02010600030101010101" pitchFamily="2" charset="-122"/>
                <a:cs typeface="+mn-cs"/>
              </a:rPr>
              <a:pPr marL="0" marR="0" lvl="0" indent="0" algn="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t>‹#›</a:t>
            </a:fld>
            <a:endParaRPr kumimoji="0" lang="zh-CN" altLang="en-US" sz="1200" b="0" i="0" u="none" strike="noStrike" kern="1200" cap="none" spc="0" normalizeH="0" baseline="0" noProof="0">
              <a:ln>
                <a:noFill/>
              </a:ln>
              <a:solidFill>
                <a:prstClr val="black">
                  <a:tint val="75000"/>
                </a:prstClr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</p:spTree>
    <p:extLst>
      <p:ext uri="{BB962C8B-B14F-4D97-AF65-F5344CB8AC3E}">
        <p14:creationId xmlns:p14="http://schemas.microsoft.com/office/powerpoint/2010/main" val="132571934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4" r:id="rId1"/>
    <p:sldLayoutId id="2147483675" r:id="rId2"/>
    <p:sldLayoutId id="2147483676" r:id="rId3"/>
    <p:sldLayoutId id="2147483677" r:id="rId4"/>
    <p:sldLayoutId id="2147483678" r:id="rId5"/>
    <p:sldLayoutId id="2147483679" r:id="rId6"/>
    <p:sldLayoutId id="2147483680" r:id="rId7"/>
    <p:sldLayoutId id="2147483681" r:id="rId8"/>
    <p:sldLayoutId id="2147483682" r:id="rId9"/>
    <p:sldLayoutId id="2147483683" r:id="rId10"/>
    <p:sldLayoutId id="2147483684" r:id="rId11"/>
    <p:sldLayoutId id="2147483685" r:id="rId12"/>
  </p:sldLayoutIdLst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zh-CN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4.xml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3.png"/><Relationship Id="rId5" Type="http://schemas.openxmlformats.org/officeDocument/2006/relationships/image" Target="../media/image2.jpg"/><Relationship Id="rId4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0.xml"/><Relationship Id="rId7" Type="http://schemas.openxmlformats.org/officeDocument/2006/relationships/image" Target="../media/image24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9.xml"/><Relationship Id="rId6" Type="http://schemas.openxmlformats.org/officeDocument/2006/relationships/image" Target="../media/image23.png"/><Relationship Id="rId5" Type="http://schemas.openxmlformats.org/officeDocument/2006/relationships/image" Target="../media/image19.png"/><Relationship Id="rId4" Type="http://schemas.openxmlformats.org/officeDocument/2006/relationships/image" Target="../media/image10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0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1.xml"/><Relationship Id="rId4" Type="http://schemas.openxmlformats.org/officeDocument/2006/relationships/image" Target="../media/image2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13.xml"/><Relationship Id="rId1" Type="http://schemas.openxmlformats.org/officeDocument/2006/relationships/tags" Target="../tags/tag12.xml"/><Relationship Id="rId6" Type="http://schemas.openxmlformats.org/officeDocument/2006/relationships/image" Target="../media/image29.jpeg"/><Relationship Id="rId5" Type="http://schemas.openxmlformats.org/officeDocument/2006/relationships/image" Target="../media/image28.jpeg"/><Relationship Id="rId4" Type="http://schemas.openxmlformats.org/officeDocument/2006/relationships/notesSlide" Target="../notesSlides/notesSlide13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4.xml"/><Relationship Id="rId6" Type="http://schemas.openxmlformats.org/officeDocument/2006/relationships/image" Target="../media/image31.jpg"/><Relationship Id="rId5" Type="http://schemas.openxmlformats.org/officeDocument/2006/relationships/image" Target="../media/image30.jpg"/><Relationship Id="rId4" Type="http://schemas.openxmlformats.org/officeDocument/2006/relationships/image" Target="../media/image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5.xml"/><Relationship Id="rId5" Type="http://schemas.openxmlformats.org/officeDocument/2006/relationships/image" Target="../media/image32.jpeg"/><Relationship Id="rId4" Type="http://schemas.openxmlformats.org/officeDocument/2006/relationships/image" Target="../media/image28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5.jpg"/><Relationship Id="rId2" Type="http://schemas.openxmlformats.org/officeDocument/2006/relationships/tags" Target="../tags/tag17.xml"/><Relationship Id="rId1" Type="http://schemas.openxmlformats.org/officeDocument/2006/relationships/tags" Target="../tags/tag16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notesSlide" Target="../notesSlides/notesSlide16.xml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8.jpe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37.jpg"/><Relationship Id="rId2" Type="http://schemas.openxmlformats.org/officeDocument/2006/relationships/tags" Target="../tags/tag18.xml"/><Relationship Id="rId1" Type="http://schemas.openxmlformats.org/officeDocument/2006/relationships/themeOverride" Target="../theme/themeOverride1.xml"/><Relationship Id="rId6" Type="http://schemas.openxmlformats.org/officeDocument/2006/relationships/image" Target="../media/image36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7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1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19.xml"/><Relationship Id="rId5" Type="http://schemas.openxmlformats.org/officeDocument/2006/relationships/image" Target="../media/image39.jpeg"/><Relationship Id="rId4" Type="http://schemas.openxmlformats.org/officeDocument/2006/relationships/image" Target="../media/image25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0.xml"/><Relationship Id="rId1" Type="http://schemas.openxmlformats.org/officeDocument/2006/relationships/themeOverride" Target="../theme/themeOverride2.xml"/><Relationship Id="rId6" Type="http://schemas.openxmlformats.org/officeDocument/2006/relationships/image" Target="../media/image40.jp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19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.xml"/><Relationship Id="rId7" Type="http://schemas.openxmlformats.org/officeDocument/2006/relationships/image" Target="../media/image7.jpeg"/><Relationship Id="rId2" Type="http://schemas.openxmlformats.org/officeDocument/2006/relationships/slideLayout" Target="../slideLayouts/slideLayout24.xml"/><Relationship Id="rId1" Type="http://schemas.openxmlformats.org/officeDocument/2006/relationships/tags" Target="../tags/tag2.xml"/><Relationship Id="rId6" Type="http://schemas.openxmlformats.org/officeDocument/2006/relationships/image" Target="../media/image6.jpg"/><Relationship Id="rId5" Type="http://schemas.openxmlformats.org/officeDocument/2006/relationships/image" Target="../media/image5.jpeg"/><Relationship Id="rId4" Type="http://schemas.openxmlformats.org/officeDocument/2006/relationships/image" Target="../media/image4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2.jpeg"/><Relationship Id="rId2" Type="http://schemas.openxmlformats.org/officeDocument/2006/relationships/tags" Target="../tags/tag21.xml"/><Relationship Id="rId1" Type="http://schemas.openxmlformats.org/officeDocument/2006/relationships/themeOverride" Target="../theme/themeOverride3.xml"/><Relationship Id="rId6" Type="http://schemas.openxmlformats.org/officeDocument/2006/relationships/image" Target="../media/image41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20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1.xml"/><Relationship Id="rId2" Type="http://schemas.openxmlformats.org/officeDocument/2006/relationships/slideLayout" Target="../slideLayouts/slideLayout7.xml"/><Relationship Id="rId1" Type="http://schemas.openxmlformats.org/officeDocument/2006/relationships/themeOverride" Target="../theme/themeOverride4.xml"/><Relationship Id="rId5" Type="http://schemas.openxmlformats.org/officeDocument/2006/relationships/image" Target="../media/image43.jpg"/><Relationship Id="rId4" Type="http://schemas.openxmlformats.org/officeDocument/2006/relationships/image" Target="../media/image12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4.jp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6.jpeg"/><Relationship Id="rId2" Type="http://schemas.openxmlformats.org/officeDocument/2006/relationships/tags" Target="../tags/tag22.xml"/><Relationship Id="rId1" Type="http://schemas.openxmlformats.org/officeDocument/2006/relationships/themeOverride" Target="../theme/themeOverride5.xml"/><Relationship Id="rId6" Type="http://schemas.openxmlformats.org/officeDocument/2006/relationships/image" Target="../media/image45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23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48.jpeg"/><Relationship Id="rId2" Type="http://schemas.openxmlformats.org/officeDocument/2006/relationships/tags" Target="../tags/tag23.xml"/><Relationship Id="rId1" Type="http://schemas.openxmlformats.org/officeDocument/2006/relationships/themeOverride" Target="../theme/themeOverride6.xml"/><Relationship Id="rId6" Type="http://schemas.openxmlformats.org/officeDocument/2006/relationships/image" Target="../media/image47.jpe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24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5.xml"/><Relationship Id="rId1" Type="http://schemas.openxmlformats.org/officeDocument/2006/relationships/tags" Target="../tags/tag24.xml"/><Relationship Id="rId6" Type="http://schemas.openxmlformats.org/officeDocument/2006/relationships/image" Target="../media/image50.jpg"/><Relationship Id="rId5" Type="http://schemas.openxmlformats.org/officeDocument/2006/relationships/image" Target="../media/image49.jpg"/><Relationship Id="rId4" Type="http://schemas.openxmlformats.org/officeDocument/2006/relationships/notesSlide" Target="../notesSlides/notesSlide25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6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26.xml"/><Relationship Id="rId5" Type="http://schemas.openxmlformats.org/officeDocument/2006/relationships/image" Target="../media/image51.jpg"/><Relationship Id="rId4" Type="http://schemas.openxmlformats.org/officeDocument/2006/relationships/image" Target="../media/image17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tags" Target="../tags/tag28.xml"/><Relationship Id="rId1" Type="http://schemas.openxmlformats.org/officeDocument/2006/relationships/tags" Target="../tags/tag27.xml"/><Relationship Id="rId5" Type="http://schemas.openxmlformats.org/officeDocument/2006/relationships/image" Target="../media/image52.jpeg"/><Relationship Id="rId4" Type="http://schemas.openxmlformats.org/officeDocument/2006/relationships/notesSlide" Target="../notesSlides/notesSlide27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4.jpg"/><Relationship Id="rId3" Type="http://schemas.openxmlformats.org/officeDocument/2006/relationships/slideLayout" Target="../slideLayouts/slideLayout7.xml"/><Relationship Id="rId7" Type="http://schemas.openxmlformats.org/officeDocument/2006/relationships/image" Target="../media/image53.jpeg"/><Relationship Id="rId2" Type="http://schemas.openxmlformats.org/officeDocument/2006/relationships/tags" Target="../tags/tag29.xml"/><Relationship Id="rId1" Type="http://schemas.openxmlformats.org/officeDocument/2006/relationships/themeOverride" Target="../theme/themeOverride7.xml"/><Relationship Id="rId6" Type="http://schemas.openxmlformats.org/officeDocument/2006/relationships/image" Target="../media/image36.png"/><Relationship Id="rId5" Type="http://schemas.openxmlformats.org/officeDocument/2006/relationships/image" Target="../media/image12.jpeg"/><Relationship Id="rId4" Type="http://schemas.openxmlformats.org/officeDocument/2006/relationships/notesSlide" Target="../notesSlides/notesSlide28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29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0.xml"/><Relationship Id="rId5" Type="http://schemas.openxmlformats.org/officeDocument/2006/relationships/image" Target="../media/image56.jpeg"/><Relationship Id="rId4" Type="http://schemas.openxmlformats.org/officeDocument/2006/relationships/image" Target="../media/image5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0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1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1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2.xml"/><Relationship Id="rId4" Type="http://schemas.openxmlformats.org/officeDocument/2006/relationships/image" Target="../media/image59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2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33.xml"/><Relationship Id="rId4" Type="http://schemas.openxmlformats.org/officeDocument/2006/relationships/image" Target="../media/image60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4.xml"/><Relationship Id="rId4" Type="http://schemas.openxmlformats.org/officeDocument/2006/relationships/image" Target="../media/image2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4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4.xml"/><Relationship Id="rId5" Type="http://schemas.openxmlformats.org/officeDocument/2006/relationships/image" Target="../media/image11.jp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5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5.xml"/><Relationship Id="rId5" Type="http://schemas.openxmlformats.org/officeDocument/2006/relationships/image" Target="../media/image13.jpeg"/><Relationship Id="rId4" Type="http://schemas.openxmlformats.org/officeDocument/2006/relationships/image" Target="../media/image12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6.xml"/><Relationship Id="rId7" Type="http://schemas.openxmlformats.org/officeDocument/2006/relationships/image" Target="../media/image16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6.xml"/><Relationship Id="rId6" Type="http://schemas.openxmlformats.org/officeDocument/2006/relationships/image" Target="../media/image15.png"/><Relationship Id="rId5" Type="http://schemas.openxmlformats.org/officeDocument/2006/relationships/image" Target="../media/image14.png"/><Relationship Id="rId4" Type="http://schemas.openxmlformats.org/officeDocument/2006/relationships/image" Target="../media/image12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8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8.xml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7.xml"/><Relationship Id="rId6" Type="http://schemas.openxmlformats.org/officeDocument/2006/relationships/image" Target="../media/image20.jpeg"/><Relationship Id="rId5" Type="http://schemas.openxmlformats.org/officeDocument/2006/relationships/image" Target="../media/image19.png"/><Relationship Id="rId4" Type="http://schemas.openxmlformats.org/officeDocument/2006/relationships/image" Target="../media/image10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2.jpeg"/><Relationship Id="rId2" Type="http://schemas.openxmlformats.org/officeDocument/2006/relationships/slideLayout" Target="../slideLayouts/slideLayout7.xml"/><Relationship Id="rId1" Type="http://schemas.openxmlformats.org/officeDocument/2006/relationships/tags" Target="../tags/tag8.xml"/><Relationship Id="rId6" Type="http://schemas.openxmlformats.org/officeDocument/2006/relationships/image" Target="../media/image21.jpg"/><Relationship Id="rId5" Type="http://schemas.openxmlformats.org/officeDocument/2006/relationships/image" Target="../media/image19.png"/><Relationship Id="rId4" Type="http://schemas.openxmlformats.org/officeDocument/2006/relationships/image" Target="../media/image10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3" name="文本框 2"/>
          <p:cNvSpPr txBox="1"/>
          <p:nvPr/>
        </p:nvSpPr>
        <p:spPr>
          <a:xfrm>
            <a:off x="3522393" y="1204857"/>
            <a:ext cx="6450281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6000" dirty="0">
                <a:solidFill>
                  <a:srgbClr val="445042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Why I Farm </a:t>
            </a:r>
            <a:endParaRPr lang="en-US" altLang="zh-CN" sz="6000" dirty="0" smtClean="0">
              <a:solidFill>
                <a:srgbClr val="445042"/>
              </a:solidFill>
              <a:latin typeface="Auraka方黑檀" panose="02020700000000000000" pitchFamily="18" charset="-128"/>
              <a:ea typeface="Auraka方黑檀" panose="02020700000000000000" pitchFamily="18" charset="-128"/>
              <a:sym typeface="Auraka方黑檀" panose="02020700000000000000" pitchFamily="18" charset="-128"/>
            </a:endParaRPr>
          </a:p>
          <a:p>
            <a:pPr lvl="0" algn="r">
              <a:lnSpc>
                <a:spcPct val="150000"/>
              </a:lnSpc>
            </a:pPr>
            <a:r>
              <a:rPr lang="en-US" altLang="zh-CN" sz="2800" dirty="0" smtClean="0">
                <a:solidFill>
                  <a:srgbClr val="445042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--</a:t>
            </a:r>
            <a:r>
              <a:rPr lang="en-US" altLang="zh-CN" sz="2800" dirty="0">
                <a:solidFill>
                  <a:srgbClr val="445042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The </a:t>
            </a:r>
            <a:r>
              <a:rPr lang="en-US" altLang="zh-CN" sz="2800" dirty="0" err="1">
                <a:solidFill>
                  <a:srgbClr val="445042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Henningsens</a:t>
            </a:r>
            <a:endParaRPr lang="zh-CN" altLang="en-US" sz="2800" dirty="0">
              <a:solidFill>
                <a:srgbClr val="445042"/>
              </a:solidFill>
              <a:latin typeface="Auraka方黑檀" panose="02020700000000000000" pitchFamily="18" charset="-128"/>
              <a:ea typeface="Auraka方黑檀" panose="02020700000000000000" pitchFamily="18" charset="-128"/>
              <a:sym typeface="Auraka方黑檀" panose="02020700000000000000" pitchFamily="18" charset="-128"/>
            </a:endParaRPr>
          </a:p>
        </p:txBody>
      </p:sp>
      <p:sp>
        <p:nvSpPr>
          <p:cNvPr id="20" name="文本框 19"/>
          <p:cNvSpPr txBox="1"/>
          <p:nvPr/>
        </p:nvSpPr>
        <p:spPr>
          <a:xfrm>
            <a:off x="2814637" y="3429000"/>
            <a:ext cx="8986837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44504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uraka方黑檀" panose="02020700000000000000" pitchFamily="18" charset="-128"/>
              </a:rPr>
              <a:t>教材：人教版</a:t>
            </a:r>
            <a:r>
              <a:rPr lang="en-US" altLang="zh-CN" sz="2800" b="1" dirty="0" smtClean="0">
                <a:solidFill>
                  <a:srgbClr val="445042"/>
                </a:solidFill>
                <a:latin typeface="Auraka方黑檀" panose="02010600030101010101" charset="-128"/>
                <a:ea typeface="Auraka方黑檀" panose="02010600030101010101" charset="-128"/>
                <a:sym typeface="Auraka方黑檀" panose="02020700000000000000" pitchFamily="18" charset="-128"/>
              </a:rPr>
              <a:t>M4U2 Working the Land</a:t>
            </a:r>
          </a:p>
          <a:p>
            <a:pPr lvl="0"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44504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uraka方黑檀" panose="02020700000000000000" pitchFamily="18" charset="-128"/>
              </a:rPr>
              <a:t>单位：华南师范大学外国语言文化学院</a:t>
            </a:r>
            <a:endParaRPr lang="en-US" altLang="zh-CN" sz="2800" b="1" dirty="0" smtClean="0">
              <a:solidFill>
                <a:srgbClr val="44504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uraka方黑檀" panose="02020700000000000000" pitchFamily="18" charset="-128"/>
            </a:endParaRPr>
          </a:p>
          <a:p>
            <a:pPr lvl="0">
              <a:lnSpc>
                <a:spcPct val="150000"/>
              </a:lnSpc>
            </a:pPr>
            <a:r>
              <a:rPr lang="zh-CN" altLang="en-US" sz="2800" b="1" dirty="0" smtClean="0">
                <a:solidFill>
                  <a:srgbClr val="445042"/>
                </a:solidFill>
                <a:latin typeface="微软雅黑" panose="020B0503020204020204" pitchFamily="34" charset="-122"/>
                <a:ea typeface="微软雅黑" panose="020B0503020204020204" pitchFamily="34" charset="-122"/>
                <a:sym typeface="Auraka方黑檀" panose="02020700000000000000" pitchFamily="18" charset="-128"/>
              </a:rPr>
              <a:t>作者：郑冰纯</a:t>
            </a:r>
            <a:endParaRPr lang="zh-CN" altLang="en-US" sz="2800" b="1" dirty="0">
              <a:solidFill>
                <a:srgbClr val="445042"/>
              </a:solidFill>
              <a:latin typeface="微软雅黑" panose="020B0503020204020204" pitchFamily="34" charset="-122"/>
              <a:ea typeface="微软雅黑" panose="020B0503020204020204" pitchFamily="34" charset="-122"/>
              <a:sym typeface="Auraka方黑檀" panose="02020700000000000000" pitchFamily="18" charset="-128"/>
            </a:endParaRPr>
          </a:p>
        </p:txBody>
      </p:sp>
      <p:pic>
        <p:nvPicPr>
          <p:cNvPr id="4" name="Why I Farm_The Henningsen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225222" y="574821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941231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 advTm="4321"/>
    </mc:Choice>
    <mc:Fallback xmlns="">
      <p:transition advTm="43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999" showWhenStopped="0">
                <p:cTn id="1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  <p:extLst>
    <p:ext uri="{E180D4A7-C9FB-4DFB-919C-405C955672EB}">
      <p14:showEvtLst xmlns:p14="http://schemas.microsoft.com/office/powerpoint/2010/main">
        <p14:playEvt time="1" objId="4"/>
      </p14:showEvtLst>
    </p:ext>
  </p:extLs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920"/>
            <a:ext cx="1429517" cy="1429517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199033" y="4362713"/>
            <a:ext cx="471058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endParaRPr lang="en-US" altLang="zh-CN" sz="1400" spc="300" dirty="0">
              <a:solidFill>
                <a:srgbClr val="445042"/>
              </a:solidFill>
              <a:latin typeface="Auraka方黑檀" panose="02020700000000000000" pitchFamily="18" charset="-128"/>
              <a:ea typeface="Auraka方黑檀" panose="02020700000000000000" pitchFamily="18" charset="-128"/>
              <a:sym typeface="Auraka方黑檀" panose="02020700000000000000" pitchFamily="18" charset="-128"/>
            </a:endParaRPr>
          </a:p>
          <a:p>
            <a:pPr algn="r">
              <a:lnSpc>
                <a:spcPct val="150000"/>
              </a:lnSpc>
            </a:pPr>
            <a:r>
              <a:rPr lang="en-US" altLang="zh-CN" sz="2800" spc="300" dirty="0">
                <a:solidFill>
                  <a:srgbClr val="445042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From </a:t>
            </a:r>
            <a:r>
              <a:rPr lang="en-US" altLang="zh-CN" sz="2800" spc="300" dirty="0" smtClean="0">
                <a:solidFill>
                  <a:srgbClr val="445042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a grandad’s </a:t>
            </a:r>
            <a:r>
              <a:rPr lang="en-US" altLang="zh-CN" sz="2800" spc="300" dirty="0">
                <a:solidFill>
                  <a:srgbClr val="445042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eyes to a new born son</a:t>
            </a:r>
          </a:p>
          <a:p>
            <a:pPr algn="r">
              <a:lnSpc>
                <a:spcPct val="150000"/>
              </a:lnSpc>
            </a:pPr>
            <a:endParaRPr lang="en-US" altLang="zh-CN" sz="1400" spc="300" dirty="0">
              <a:solidFill>
                <a:srgbClr val="445042"/>
              </a:solidFill>
              <a:latin typeface="Auraka方黑檀" panose="02020700000000000000" pitchFamily="18" charset="-128"/>
              <a:ea typeface="Auraka方黑檀" panose="02020700000000000000" pitchFamily="18" charset="-128"/>
              <a:sym typeface="Auraka方黑檀" panose="02020700000000000000" pitchFamily="18" charset="-128"/>
            </a:endParaRPr>
          </a:p>
        </p:txBody>
      </p:sp>
      <p:pic>
        <p:nvPicPr>
          <p:cNvPr id="2" name="图片 1">
            <a:extLst>
              <a:ext uri="{FF2B5EF4-FFF2-40B4-BE49-F238E27FC236}">
                <a16:creationId xmlns:a16="http://schemas.microsoft.com/office/drawing/2014/main" id="{9E68C03D-2724-4185-BBDE-76D213E9213B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08654" y="1917672"/>
            <a:ext cx="6685280" cy="4509304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3087" y="913560"/>
            <a:ext cx="3837501" cy="2535593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8275535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320">
        <p15:prstTrans prst="pageCurlDouble"/>
      </p:transition>
    </mc:Choice>
    <mc:Fallback xmlns="">
      <p:transition spd="slow" advTm="5320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tile tx="1987550" ty="-6350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4" name="图片 3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565007"/>
            <a:ext cx="12192000" cy="4353197"/>
          </a:xfrm>
          <a:prstGeom prst="rect">
            <a:avLst/>
          </a:prstGeom>
        </p:spPr>
      </p:pic>
      <p:grpSp>
        <p:nvGrpSpPr>
          <p:cNvPr id="15" name="组合 14"/>
          <p:cNvGrpSpPr/>
          <p:nvPr/>
        </p:nvGrpSpPr>
        <p:grpSpPr>
          <a:xfrm>
            <a:off x="632314" y="562114"/>
            <a:ext cx="4376566" cy="3451086"/>
            <a:chOff x="426720" y="765314"/>
            <a:chExt cx="5252720" cy="4141966"/>
          </a:xfrm>
        </p:grpSpPr>
        <p:grpSp>
          <p:nvGrpSpPr>
            <p:cNvPr id="7" name="组合 6"/>
            <p:cNvGrpSpPr/>
            <p:nvPr/>
          </p:nvGrpSpPr>
          <p:grpSpPr>
            <a:xfrm>
              <a:off x="426720" y="765314"/>
              <a:ext cx="5252720" cy="4141966"/>
              <a:chOff x="426720" y="508000"/>
              <a:chExt cx="5252720" cy="4399280"/>
            </a:xfrm>
          </p:grpSpPr>
          <p:sp>
            <p:nvSpPr>
              <p:cNvPr id="8" name="矩形 7"/>
              <p:cNvSpPr/>
              <p:nvPr/>
            </p:nvSpPr>
            <p:spPr>
              <a:xfrm>
                <a:off x="426720" y="508000"/>
                <a:ext cx="5252720" cy="4399280"/>
              </a:xfrm>
              <a:prstGeom prst="rect">
                <a:avLst/>
              </a:prstGeom>
              <a:solidFill>
                <a:srgbClr val="445042">
                  <a:alpha val="60000"/>
                </a:srgbClr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  <p:sp>
            <p:nvSpPr>
              <p:cNvPr id="9" name="矩形 8"/>
              <p:cNvSpPr/>
              <p:nvPr/>
            </p:nvSpPr>
            <p:spPr>
              <a:xfrm>
                <a:off x="594360" y="648402"/>
                <a:ext cx="4917440" cy="4118475"/>
              </a:xfrm>
              <a:prstGeom prst="rect">
                <a:avLst/>
              </a:prstGeom>
              <a:noFill/>
              <a:ln>
                <a:solidFill>
                  <a:srgbClr val="CCD4CA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zh-CN" altLang="en-US"/>
              </a:p>
            </p:txBody>
          </p:sp>
        </p:grpSp>
        <p:sp>
          <p:nvSpPr>
            <p:cNvPr id="11" name="文本框 10"/>
            <p:cNvSpPr txBox="1"/>
            <p:nvPr/>
          </p:nvSpPr>
          <p:spPr>
            <a:xfrm>
              <a:off x="866139" y="1178640"/>
              <a:ext cx="4373881" cy="309218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r>
                <a:rPr lang="en-US" altLang="zh-CN" sz="2800" spc="300" dirty="0">
                  <a:solidFill>
                    <a:srgbClr val="F9F9F9"/>
                  </a:solidFill>
                  <a:latin typeface="Auraka方黑檀" panose="02020700000000000000" pitchFamily="18" charset="-128"/>
                  <a:ea typeface="Auraka方黑檀" panose="02020700000000000000" pitchFamily="18" charset="-128"/>
                  <a:sym typeface="Auraka方黑檀" panose="02020700000000000000" pitchFamily="18" charset="-128"/>
                </a:rPr>
                <a:t>Why I farm is in my blood, like the sunlight is on my skin</a:t>
              </a:r>
              <a:endParaRPr lang="zh-CN" altLang="en-US" sz="2800" dirty="0">
                <a:solidFill>
                  <a:srgbClr val="F9F9F9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7814328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6228">
        <p14:pan dir="u"/>
      </p:transition>
    </mc:Choice>
    <mc:Fallback xmlns="">
      <p:transition spd="slow" advTm="622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F9F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íṧḷíḋè">
            <a:extLst>
              <a:ext uri="{FF2B5EF4-FFF2-40B4-BE49-F238E27FC236}">
                <a16:creationId xmlns:a16="http://schemas.microsoft.com/office/drawing/2014/main" id="{B74CB443-8A95-42B5-9889-C52AA90C8B17}"/>
              </a:ext>
            </a:extLst>
          </p:cNvPr>
          <p:cNvSpPr/>
          <p:nvPr/>
        </p:nvSpPr>
        <p:spPr>
          <a:xfrm>
            <a:off x="7360280" y="4613778"/>
            <a:ext cx="4936223" cy="10794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 lIns="90000" anchor="t" anchorCtr="0">
            <a:noAutofit/>
          </a:bodyPr>
          <a:lstStyle/>
          <a:p>
            <a:pPr lvl="0">
              <a:lnSpc>
                <a:spcPct val="200000"/>
              </a:lnSpc>
              <a:spcBef>
                <a:spcPct val="0"/>
              </a:spcBef>
            </a:pPr>
            <a:r>
              <a:rPr lang="en-US" altLang="zh-CN" sz="2800" dirty="0">
                <a:solidFill>
                  <a:srgbClr val="2D352B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cs typeface="+mn-ea"/>
                <a:sym typeface="JXK" panose="02010604000101010101" pitchFamily="2" charset="-122"/>
              </a:rPr>
              <a:t>Is who I meant to be, </a:t>
            </a:r>
            <a:endParaRPr lang="en-US" altLang="zh-CN" sz="2800" dirty="0" smtClean="0">
              <a:solidFill>
                <a:srgbClr val="2D352B"/>
              </a:solidFill>
              <a:latin typeface="Auraka方黑檀" panose="02020700000000000000" pitchFamily="18" charset="-128"/>
              <a:ea typeface="Auraka方黑檀" panose="02020700000000000000" pitchFamily="18" charset="-128"/>
              <a:cs typeface="+mn-ea"/>
              <a:sym typeface="JXK" panose="02010604000101010101" pitchFamily="2" charset="-122"/>
            </a:endParaRPr>
          </a:p>
          <a:p>
            <a:pPr lvl="0">
              <a:lnSpc>
                <a:spcPct val="200000"/>
              </a:lnSpc>
              <a:spcBef>
                <a:spcPct val="0"/>
              </a:spcBef>
            </a:pPr>
            <a:r>
              <a:rPr lang="en-US" altLang="zh-CN" sz="2800" dirty="0" smtClean="0">
                <a:solidFill>
                  <a:srgbClr val="2D352B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cs typeface="+mn-ea"/>
                <a:sym typeface="JXK" panose="02010604000101010101" pitchFamily="2" charset="-122"/>
              </a:rPr>
              <a:t>is </a:t>
            </a:r>
            <a:r>
              <a:rPr lang="en-US" altLang="zh-CN" sz="2800" dirty="0">
                <a:solidFill>
                  <a:srgbClr val="2D352B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cs typeface="+mn-ea"/>
                <a:sym typeface="JXK" panose="02010604000101010101" pitchFamily="2" charset="-122"/>
              </a:rPr>
              <a:t>who I’ve always been</a:t>
            </a:r>
            <a:endParaRPr kumimoji="0" lang="en-US" altLang="zh-CN" sz="2800" b="0" i="0" u="none" strike="noStrike" kern="1200" cap="none" spc="0" normalizeH="0" baseline="0" noProof="0" dirty="0">
              <a:ln>
                <a:noFill/>
              </a:ln>
              <a:solidFill>
                <a:srgbClr val="2D352B"/>
              </a:solidFill>
              <a:effectLst/>
              <a:uLnTx/>
              <a:uFillTx/>
              <a:latin typeface="Auraka方黑檀" panose="02020700000000000000" pitchFamily="18" charset="-128"/>
              <a:ea typeface="Auraka方黑檀" panose="02020700000000000000" pitchFamily="18" charset="-128"/>
              <a:cs typeface="+mn-ea"/>
              <a:sym typeface="JXK" panose="02010604000101010101" pitchFamily="2" charset="-122"/>
            </a:endParaRPr>
          </a:p>
        </p:txBody>
      </p:sp>
      <p:pic>
        <p:nvPicPr>
          <p:cNvPr id="18" name="图片 17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25954" y="744582"/>
            <a:ext cx="6171234" cy="562511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323980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246">
        <p15:prstTrans prst="peelOff"/>
      </p:transition>
    </mc:Choice>
    <mc:Fallback xmlns="">
      <p:transition spd="slow" advTm="5246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>
              <a:solidFill>
                <a:srgbClr val="2D352B"/>
              </a:solidFill>
              <a:latin typeface="Auraka方黑檀" panose="02020700000000000000" pitchFamily="18" charset="-128"/>
              <a:ea typeface="Auraka方黑檀" panose="02020700000000000000" pitchFamily="18" charset="-128"/>
              <a:cs typeface="+mn-ea"/>
              <a:sym typeface="+mn-lt"/>
            </a:endParaRPr>
          </a:p>
        </p:txBody>
      </p:sp>
      <p:sp>
        <p:nvSpPr>
          <p:cNvPr id="4" name="MH_Title"/>
          <p:cNvSpPr txBox="1">
            <a:spLocks noChangeArrowheads="1"/>
          </p:cNvSpPr>
          <p:nvPr>
            <p:custDataLst>
              <p:tags r:id="rId2"/>
            </p:custDataLst>
          </p:nvPr>
        </p:nvSpPr>
        <p:spPr bwMode="auto">
          <a:xfrm>
            <a:off x="655036" y="153563"/>
            <a:ext cx="8983558" cy="10443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lIns="0" tIns="0" rIns="0" bIns="0" anchor="t" anchorCtr="0">
            <a:noAutofit/>
          </a:bodyPr>
          <a:lstStyle>
            <a:defPPr>
              <a:defRPr lang="zh-CN"/>
            </a:defPPr>
            <a:lvl1pPr>
              <a:defRPr>
                <a:latin typeface="华文细黑" panose="02010600040101010101" pitchFamily="2" charset="-122"/>
                <a:ea typeface="华文细黑" panose="02010600040101010101" pitchFamily="2" charset="-122"/>
              </a:defRPr>
            </a:lvl1pPr>
            <a:lvl2pPr marL="742950" indent="-285750">
              <a:defRPr>
                <a:latin typeface="Arial Narrow" panose="020B0606020202030204" pitchFamily="34" charset="0"/>
                <a:ea typeface="宋体" panose="02010600030101010101" pitchFamily="2" charset="-122"/>
              </a:defRPr>
            </a:lvl2pPr>
            <a:lvl3pPr marL="1143000" indent="-228600">
              <a:defRPr>
                <a:latin typeface="Arial Narrow" panose="020B0606020202030204" pitchFamily="34" charset="0"/>
                <a:ea typeface="宋体" panose="02010600030101010101" pitchFamily="2" charset="-122"/>
              </a:defRPr>
            </a:lvl3pPr>
            <a:lvl4pPr marL="1600200" indent="-228600">
              <a:defRPr>
                <a:latin typeface="Arial Narrow" panose="020B0606020202030204" pitchFamily="34" charset="0"/>
                <a:ea typeface="宋体" panose="02010600030101010101" pitchFamily="2" charset="-122"/>
              </a:defRPr>
            </a:lvl4pPr>
            <a:lvl5pPr marL="2057400" indent="-228600">
              <a:defRPr>
                <a:latin typeface="Arial Narrow" panose="020B0606020202030204" pitchFamily="34" charset="0"/>
                <a:ea typeface="宋体" panose="02010600030101010101" pitchFamily="2" charset="-122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 Narrow" panose="020B0606020202030204" pitchFamily="34" charset="0"/>
                <a:ea typeface="宋体" panose="02010600030101010101" pitchFamily="2" charset="-122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 Narrow" panose="020B0606020202030204" pitchFamily="34" charset="0"/>
                <a:ea typeface="宋体" panose="02010600030101010101" pitchFamily="2" charset="-122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 Narrow" panose="020B0606020202030204" pitchFamily="34" charset="0"/>
                <a:ea typeface="宋体" panose="02010600030101010101" pitchFamily="2" charset="-122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latin typeface="Arial Narrow" panose="020B0606020202030204" pitchFamily="34" charset="0"/>
                <a:ea typeface="宋体" panose="02010600030101010101" pitchFamily="2" charset="-122"/>
              </a:defRPr>
            </a:lvl9pPr>
          </a:lstStyle>
          <a:p>
            <a:pPr>
              <a:lnSpc>
                <a:spcPct val="200000"/>
              </a:lnSpc>
            </a:pPr>
            <a:r>
              <a:rPr lang="en-US" altLang="zh-CN" sz="2800" dirty="0">
                <a:solidFill>
                  <a:srgbClr val="445042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cs typeface="+mn-ea"/>
                <a:sym typeface="+mn-lt"/>
              </a:rPr>
              <a:t>Is more than just a </a:t>
            </a:r>
            <a:r>
              <a:rPr lang="en-US" altLang="zh-CN" sz="2800" dirty="0" smtClean="0">
                <a:solidFill>
                  <a:srgbClr val="445042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cs typeface="+mn-ea"/>
                <a:sym typeface="+mn-lt"/>
              </a:rPr>
              <a:t>living,</a:t>
            </a:r>
          </a:p>
          <a:p>
            <a:pPr>
              <a:lnSpc>
                <a:spcPct val="200000"/>
              </a:lnSpc>
            </a:pPr>
            <a:r>
              <a:rPr lang="en-US" altLang="zh-CN" sz="2800" dirty="0" smtClean="0">
                <a:solidFill>
                  <a:srgbClr val="445042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cs typeface="+mn-ea"/>
                <a:sym typeface="+mn-lt"/>
              </a:rPr>
              <a:t>it’s </a:t>
            </a:r>
            <a:r>
              <a:rPr lang="en-US" altLang="zh-CN" sz="2800" dirty="0">
                <a:solidFill>
                  <a:srgbClr val="445042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cs typeface="+mn-ea"/>
                <a:sym typeface="+mn-lt"/>
              </a:rPr>
              <a:t>my way of life</a:t>
            </a:r>
          </a:p>
          <a:p>
            <a:pPr>
              <a:lnSpc>
                <a:spcPct val="200000"/>
              </a:lnSpc>
            </a:pPr>
            <a:endParaRPr lang="zh-CN" altLang="en-US" sz="1600" dirty="0">
              <a:solidFill>
                <a:srgbClr val="445042"/>
              </a:solidFill>
              <a:latin typeface="Auraka方黑檀" panose="02020700000000000000" pitchFamily="18" charset="-128"/>
              <a:ea typeface="Auraka方黑檀" panose="02020700000000000000" pitchFamily="18" charset="-128"/>
              <a:cs typeface="+mn-ea"/>
              <a:sym typeface="+mn-lt"/>
            </a:endParaRPr>
          </a:p>
        </p:txBody>
      </p:sp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2090057"/>
            <a:ext cx="12192000" cy="479360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9474856"/>
      </p:ext>
    </p:extLst>
  </p:cSld>
  <p:clrMapOvr>
    <a:masterClrMapping/>
  </p:clrMapOvr>
  <p:transition spd="slow" advTm="529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16" name="组合 15"/>
          <p:cNvGrpSpPr/>
          <p:nvPr/>
        </p:nvGrpSpPr>
        <p:grpSpPr>
          <a:xfrm>
            <a:off x="691515" y="3322888"/>
            <a:ext cx="4734560" cy="1912235"/>
            <a:chOff x="1105502" y="3291840"/>
            <a:chExt cx="4734560" cy="1912235"/>
          </a:xfrm>
        </p:grpSpPr>
        <p:sp>
          <p:nvSpPr>
            <p:cNvPr id="9" name="文本框 8"/>
            <p:cNvSpPr txBox="1"/>
            <p:nvPr/>
          </p:nvSpPr>
          <p:spPr>
            <a:xfrm>
              <a:off x="1574800" y="3291840"/>
              <a:ext cx="1711960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/>
              <a:r>
                <a:rPr lang="zh-CN" altLang="en-US" sz="4000" spc="600" dirty="0" smtClean="0">
                  <a:solidFill>
                    <a:srgbClr val="445042"/>
                  </a:solidFill>
                  <a:latin typeface="Auraka方黑檀" panose="02020700000000000000" pitchFamily="18" charset="-128"/>
                  <a:ea typeface="Auraka方黑檀" panose="02020700000000000000" pitchFamily="18" charset="-128"/>
                </a:rPr>
                <a:t> </a:t>
              </a:r>
              <a:endParaRPr lang="zh-CN" altLang="en-US" sz="4000" spc="600" dirty="0">
                <a:solidFill>
                  <a:srgbClr val="445042"/>
                </a:solidFill>
                <a:latin typeface="Auraka方黑檀" panose="02020700000000000000" pitchFamily="18" charset="-128"/>
                <a:ea typeface="Auraka方黑檀" panose="02020700000000000000" pitchFamily="18" charset="-128"/>
              </a:endParaRPr>
            </a:p>
          </p:txBody>
        </p:sp>
        <p:sp>
          <p:nvSpPr>
            <p:cNvPr id="15" name="文本框 14"/>
            <p:cNvSpPr txBox="1"/>
            <p:nvPr/>
          </p:nvSpPr>
          <p:spPr>
            <a:xfrm>
              <a:off x="1105502" y="3643327"/>
              <a:ext cx="4734560" cy="156074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>
                <a:lnSpc>
                  <a:spcPct val="150000"/>
                </a:lnSpc>
              </a:pPr>
              <a:endParaRPr lang="en-US" altLang="zh-CN" sz="1200" spc="300" dirty="0">
                <a:solidFill>
                  <a:srgbClr val="2D352B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2800" spc="300" dirty="0">
                  <a:solidFill>
                    <a:srgbClr val="2D352B"/>
                  </a:solidFill>
                  <a:latin typeface="Auraka方黑檀" panose="02020700000000000000" pitchFamily="18" charset="-128"/>
                  <a:ea typeface="Auraka方黑檀" panose="02020700000000000000" pitchFamily="18" charset="-128"/>
                  <a:sym typeface="Auraka方黑檀" panose="02020700000000000000" pitchFamily="18" charset="-128"/>
                </a:rPr>
                <a:t>And it grows like </a:t>
              </a:r>
              <a:endParaRPr lang="en-US" altLang="zh-CN" sz="2800" spc="300" dirty="0" smtClean="0">
                <a:solidFill>
                  <a:srgbClr val="2D352B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endParaRPr>
            </a:p>
            <a:p>
              <a:pPr algn="ctr">
                <a:lnSpc>
                  <a:spcPct val="150000"/>
                </a:lnSpc>
              </a:pPr>
              <a:r>
                <a:rPr lang="en-US" altLang="zh-CN" sz="2800" spc="300" dirty="0" smtClean="0">
                  <a:solidFill>
                    <a:srgbClr val="2D352B"/>
                  </a:solidFill>
                  <a:latin typeface="Auraka方黑檀" panose="02020700000000000000" pitchFamily="18" charset="-128"/>
                  <a:ea typeface="Auraka方黑檀" panose="02020700000000000000" pitchFamily="18" charset="-128"/>
                  <a:sym typeface="Auraka方黑檀" panose="02020700000000000000" pitchFamily="18" charset="-128"/>
                </a:rPr>
                <a:t>seed </a:t>
              </a:r>
              <a:r>
                <a:rPr lang="en-US" altLang="zh-CN" sz="2800" spc="300" dirty="0">
                  <a:solidFill>
                    <a:srgbClr val="2D352B"/>
                  </a:solidFill>
                  <a:latin typeface="Auraka方黑檀" panose="02020700000000000000" pitchFamily="18" charset="-128"/>
                  <a:ea typeface="Auraka方黑檀" panose="02020700000000000000" pitchFamily="18" charset="-128"/>
                  <a:sym typeface="Auraka方黑檀" panose="02020700000000000000" pitchFamily="18" charset="-128"/>
                </a:rPr>
                <a:t>inside my heart</a:t>
              </a:r>
              <a:endParaRPr lang="zh-CN" altLang="en-US" sz="2800" dirty="0">
                <a:solidFill>
                  <a:srgbClr val="2D352B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endParaRPr>
            </a:p>
          </p:txBody>
        </p:sp>
      </p:grpSp>
      <p:pic>
        <p:nvPicPr>
          <p:cNvPr id="5" name="图片 4">
            <a:extLst>
              <a:ext uri="{FF2B5EF4-FFF2-40B4-BE49-F238E27FC236}">
                <a16:creationId xmlns:a16="http://schemas.microsoft.com/office/drawing/2014/main" id="{B6B2ECF4-F5E5-4A44-A6B3-2B031F2F127E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95373" y="2005648"/>
            <a:ext cx="5842505" cy="4382484"/>
          </a:xfrm>
          <a:prstGeom prst="rect">
            <a:avLst/>
          </a:prstGeom>
        </p:spPr>
      </p:pic>
      <p:pic>
        <p:nvPicPr>
          <p:cNvPr id="17" name="图片 16">
            <a:extLst>
              <a:ext uri="{FF2B5EF4-FFF2-40B4-BE49-F238E27FC236}">
                <a16:creationId xmlns:a16="http://schemas.microsoft.com/office/drawing/2014/main" id="{88638DD2-A613-4698-97AA-A2FA4673E8C6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63233" y="888145"/>
            <a:ext cx="2961319" cy="18492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68744462"/>
      </p:ext>
    </p:extLst>
  </p:cSld>
  <p:clrMapOvr>
    <a:masterClrMapping/>
  </p:clrMapOvr>
  <p:transition spd="slow" advTm="5851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232148"/>
            <a:ext cx="12192000" cy="4911634"/>
          </a:xfrm>
          <a:prstGeom prst="rect">
            <a:avLst/>
          </a:prstGeom>
        </p:spPr>
      </p:pic>
      <p:grpSp>
        <p:nvGrpSpPr>
          <p:cNvPr id="5" name="组合 4"/>
          <p:cNvGrpSpPr/>
          <p:nvPr/>
        </p:nvGrpSpPr>
        <p:grpSpPr>
          <a:xfrm>
            <a:off x="6534332" y="222374"/>
            <a:ext cx="5252720" cy="2233749"/>
            <a:chOff x="274320" y="2367280"/>
            <a:chExt cx="5252720" cy="4399280"/>
          </a:xfrm>
        </p:grpSpPr>
        <p:sp>
          <p:nvSpPr>
            <p:cNvPr id="6" name="矩形 5"/>
            <p:cNvSpPr/>
            <p:nvPr/>
          </p:nvSpPr>
          <p:spPr>
            <a:xfrm>
              <a:off x="274320" y="2367280"/>
              <a:ext cx="5252720" cy="4399280"/>
            </a:xfrm>
            <a:prstGeom prst="rect">
              <a:avLst/>
            </a:prstGeom>
            <a:solidFill>
              <a:srgbClr val="445042">
                <a:alpha val="6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8" name="文本框 7"/>
            <p:cNvSpPr txBox="1"/>
            <p:nvPr/>
          </p:nvSpPr>
          <p:spPr>
            <a:xfrm>
              <a:off x="814899" y="3986659"/>
              <a:ext cx="4171562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CN" sz="2800" spc="300" dirty="0">
                  <a:solidFill>
                    <a:srgbClr val="CCD4CA"/>
                  </a:solidFill>
                  <a:latin typeface="Auraka方黑檀" panose="02020700000000000000" pitchFamily="18" charset="-128"/>
                  <a:ea typeface="Auraka方黑檀" panose="02020700000000000000" pitchFamily="18" charset="-128"/>
                  <a:sym typeface="Auraka方黑檀" panose="02020700000000000000" pitchFamily="18" charset="-128"/>
                </a:rPr>
                <a:t>That’s why I farm</a:t>
              </a:r>
              <a:endParaRPr lang="zh-CN" altLang="en-US" sz="2800" dirty="0">
                <a:solidFill>
                  <a:srgbClr val="CCD4CA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endParaRPr>
            </a:p>
          </p:txBody>
        </p:sp>
      </p:grpSp>
    </p:spTree>
    <p:custDataLst>
      <p:tags r:id="rId1"/>
    </p:custDataLst>
    <p:extLst>
      <p:ext uri="{BB962C8B-B14F-4D97-AF65-F5344CB8AC3E}">
        <p14:creationId xmlns:p14="http://schemas.microsoft.com/office/powerpoint/2010/main" val="2428985231"/>
      </p:ext>
    </p:extLst>
  </p:cSld>
  <p:clrMapOvr>
    <a:masterClrMapping/>
  </p:clrMapOvr>
  <p:transition spd="slow" advTm="6700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be230748-8130-417f-8910-2a57dbe0de93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830274" y="4235551"/>
            <a:ext cx="11879651" cy="3706696"/>
            <a:chOff x="-4137068" y="2704022"/>
            <a:chExt cx="11879651" cy="2930613"/>
          </a:xfrm>
        </p:grpSpPr>
        <p:sp>
          <p:nvSpPr>
            <p:cNvPr id="3" name="îṥ1íḓè">
              <a:extLst>
                <a:ext uri="{FF2B5EF4-FFF2-40B4-BE49-F238E27FC236}">
                  <a16:creationId xmlns:a16="http://schemas.microsoft.com/office/drawing/2014/main" id="{14806257-6090-4C1B-93C5-364470D1AEDC}"/>
                </a:ext>
              </a:extLst>
            </p:cNvPr>
            <p:cNvSpPr/>
            <p:nvPr/>
          </p:nvSpPr>
          <p:spPr>
            <a:xfrm>
              <a:off x="4449417" y="5077236"/>
              <a:ext cx="3293166" cy="557399"/>
            </a:xfrm>
            <a:prstGeom prst="rect">
              <a:avLst/>
            </a:prstGeom>
            <a:solidFill>
              <a:schemeClr val="bg2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 sz="4000">
                <a:latin typeface="Auraka方黑檀" panose="02020700000000000000" pitchFamily="18" charset="-128"/>
                <a:ea typeface="Auraka方黑檀" panose="02020700000000000000" pitchFamily="18" charset="-128"/>
                <a:cs typeface="+mn-ea"/>
                <a:sym typeface="JXK" panose="02010604000101010101" pitchFamily="2" charset="-122"/>
              </a:endParaRPr>
            </a:p>
          </p:txBody>
        </p:sp>
        <p:sp>
          <p:nvSpPr>
            <p:cNvPr id="5" name="íṧľîḍé">
              <a:extLst>
                <a:ext uri="{FF2B5EF4-FFF2-40B4-BE49-F238E27FC236}">
                  <a16:creationId xmlns:a16="http://schemas.microsoft.com/office/drawing/2014/main" id="{CF06B11B-A4A5-4597-BBA6-881773FC135F}"/>
                </a:ext>
              </a:extLst>
            </p:cNvPr>
            <p:cNvSpPr txBox="1"/>
            <p:nvPr/>
          </p:nvSpPr>
          <p:spPr>
            <a:xfrm>
              <a:off x="-4137068" y="2704022"/>
              <a:ext cx="7158815" cy="1304450"/>
            </a:xfrm>
            <a:prstGeom prst="rect">
              <a:avLst/>
            </a:prstGeom>
            <a:noFill/>
          </p:spPr>
          <p:txBody>
            <a:bodyPr wrap="square" lIns="90000" tIns="46800" rIns="90000" bIns="46800" rtlCol="0">
              <a:normAutofit fontScale="25000" lnSpcReduction="20000"/>
            </a:bodyPr>
            <a:lstStyle/>
            <a:p>
              <a:pPr algn="ctr">
                <a:lnSpc>
                  <a:spcPct val="200000"/>
                </a:lnSpc>
              </a:pPr>
              <a:endParaRPr lang="en-US" altLang="zh-CN" sz="1400" dirty="0">
                <a:latin typeface="Auraka方黑檀" panose="02020700000000000000" pitchFamily="18" charset="-128"/>
                <a:ea typeface="Auraka方黑檀" panose="02020700000000000000" pitchFamily="18" charset="-128"/>
                <a:cs typeface="+mn-ea"/>
                <a:sym typeface="JXK" panose="02010604000101010101" pitchFamily="2" charset="-122"/>
              </a:endParaRPr>
            </a:p>
            <a:p>
              <a:pPr algn="ctr">
                <a:lnSpc>
                  <a:spcPct val="200000"/>
                </a:lnSpc>
              </a:pPr>
              <a:endParaRPr lang="en-US" altLang="zh-CN" sz="1400" dirty="0">
                <a:latin typeface="Auraka方黑檀" panose="02020700000000000000" pitchFamily="18" charset="-128"/>
                <a:ea typeface="Auraka方黑檀" panose="02020700000000000000" pitchFamily="18" charset="-128"/>
                <a:cs typeface="+mn-ea"/>
                <a:sym typeface="JXK" panose="02010604000101010101" pitchFamily="2" charset="-122"/>
              </a:endParaRPr>
            </a:p>
            <a:p>
              <a:pPr>
                <a:lnSpc>
                  <a:spcPct val="200000"/>
                </a:lnSpc>
              </a:pPr>
              <a:r>
                <a:rPr lang="en-US" altLang="zh-CN" sz="11200" dirty="0">
                  <a:latin typeface="Auraka方黑檀" panose="02020700000000000000" pitchFamily="18" charset="-128"/>
                  <a:ea typeface="Auraka方黑檀" panose="02020700000000000000" pitchFamily="18" charset="-128"/>
                  <a:cs typeface="+mn-ea"/>
                  <a:sym typeface="JXK" panose="02010604000101010101" pitchFamily="2" charset="-122"/>
                </a:rPr>
                <a:t>We always pull through </a:t>
              </a:r>
              <a:endParaRPr lang="en-US" altLang="zh-CN" sz="11200" dirty="0" smtClean="0">
                <a:latin typeface="Auraka方黑檀" panose="02020700000000000000" pitchFamily="18" charset="-128"/>
                <a:ea typeface="Auraka方黑檀" panose="02020700000000000000" pitchFamily="18" charset="-128"/>
                <a:cs typeface="+mn-ea"/>
                <a:sym typeface="JXK" panose="02010604000101010101" pitchFamily="2" charset="-122"/>
              </a:endParaRPr>
            </a:p>
            <a:p>
              <a:pPr>
                <a:lnSpc>
                  <a:spcPct val="200000"/>
                </a:lnSpc>
              </a:pPr>
              <a:r>
                <a:rPr lang="en-US" altLang="zh-CN" sz="11200" dirty="0" smtClean="0">
                  <a:latin typeface="Auraka方黑檀" panose="02020700000000000000" pitchFamily="18" charset="-128"/>
                  <a:ea typeface="Auraka方黑檀" panose="02020700000000000000" pitchFamily="18" charset="-128"/>
                  <a:cs typeface="+mn-ea"/>
                  <a:sym typeface="JXK" panose="02010604000101010101" pitchFamily="2" charset="-122"/>
                </a:rPr>
                <a:t>when </a:t>
              </a:r>
              <a:r>
                <a:rPr lang="en-US" altLang="zh-CN" sz="11200" dirty="0">
                  <a:latin typeface="Auraka方黑檀" panose="02020700000000000000" pitchFamily="18" charset="-128"/>
                  <a:ea typeface="Auraka方黑檀" panose="02020700000000000000" pitchFamily="18" charset="-128"/>
                  <a:cs typeface="+mn-ea"/>
                  <a:sym typeface="JXK" panose="02010604000101010101" pitchFamily="2" charset="-122"/>
                </a:rPr>
                <a:t>we thought </a:t>
              </a:r>
              <a:endParaRPr lang="en-US" altLang="zh-CN" sz="11200" dirty="0" smtClean="0">
                <a:latin typeface="Auraka方黑檀" panose="02020700000000000000" pitchFamily="18" charset="-128"/>
                <a:ea typeface="Auraka方黑檀" panose="02020700000000000000" pitchFamily="18" charset="-128"/>
                <a:cs typeface="+mn-ea"/>
                <a:sym typeface="JXK" panose="02010604000101010101" pitchFamily="2" charset="-122"/>
              </a:endParaRPr>
            </a:p>
            <a:p>
              <a:pPr>
                <a:lnSpc>
                  <a:spcPct val="200000"/>
                </a:lnSpc>
              </a:pPr>
              <a:r>
                <a:rPr lang="en-US" altLang="zh-CN" sz="11200" dirty="0" smtClean="0">
                  <a:latin typeface="Auraka方黑檀" panose="02020700000000000000" pitchFamily="18" charset="-128"/>
                  <a:ea typeface="Auraka方黑檀" panose="02020700000000000000" pitchFamily="18" charset="-128"/>
                  <a:cs typeface="+mn-ea"/>
                  <a:sym typeface="JXK" panose="02010604000101010101" pitchFamily="2" charset="-122"/>
                </a:rPr>
                <a:t>we </a:t>
              </a:r>
              <a:r>
                <a:rPr lang="en-US" altLang="zh-CN" sz="11200" dirty="0">
                  <a:latin typeface="Auraka方黑檀" panose="02020700000000000000" pitchFamily="18" charset="-128"/>
                  <a:ea typeface="Auraka方黑檀" panose="02020700000000000000" pitchFamily="18" charset="-128"/>
                  <a:cs typeface="+mn-ea"/>
                  <a:sym typeface="JXK" panose="02010604000101010101" pitchFamily="2" charset="-122"/>
                </a:rPr>
                <a:t>would </a:t>
              </a:r>
              <a:r>
                <a:rPr lang="en-US" altLang="zh-CN" sz="11200" dirty="0" smtClean="0">
                  <a:latin typeface="Auraka方黑檀" panose="02020700000000000000" pitchFamily="18" charset="-128"/>
                  <a:ea typeface="Auraka方黑檀" panose="02020700000000000000" pitchFamily="18" charset="-128"/>
                  <a:cs typeface="+mn-ea"/>
                  <a:sym typeface="JXK" panose="02010604000101010101" pitchFamily="2" charset="-122"/>
                </a:rPr>
                <a:t>brake</a:t>
              </a:r>
            </a:p>
          </p:txBody>
        </p:sp>
      </p:grpSp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945" y="674915"/>
            <a:ext cx="4924695" cy="3283130"/>
          </a:xfrm>
          <a:prstGeom prst="rect">
            <a:avLst/>
          </a:prstGeom>
        </p:spPr>
      </p:pic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376418" y="4453192"/>
            <a:ext cx="3937475" cy="2201368"/>
          </a:xfrm>
          <a:prstGeom prst="rect">
            <a:avLst/>
          </a:prstGeom>
        </p:spPr>
      </p:pic>
      <p:pic>
        <p:nvPicPr>
          <p:cNvPr id="18" name="图片 1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43800" y="1026925"/>
            <a:ext cx="4187378" cy="2569434"/>
          </a:xfrm>
          <a:prstGeom prst="rect">
            <a:avLst/>
          </a:prstGeom>
        </p:spPr>
      </p:pic>
      <p:sp>
        <p:nvSpPr>
          <p:cNvPr id="19" name="矩形 18"/>
          <p:cNvSpPr/>
          <p:nvPr/>
        </p:nvSpPr>
        <p:spPr>
          <a:xfrm>
            <a:off x="4495800" y="13447"/>
            <a:ext cx="6096000" cy="818366"/>
          </a:xfrm>
          <a:prstGeom prst="rect">
            <a:avLst/>
          </a:prstGeom>
        </p:spPr>
        <p:txBody>
          <a:bodyPr>
            <a:spAutoFit/>
          </a:bodyPr>
          <a:lstStyle/>
          <a:p>
            <a:pPr lvl="0" algn="ctr">
              <a:lnSpc>
                <a:spcPct val="20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cs typeface="+mn-ea"/>
                <a:sym typeface="JXK" panose="02010604000101010101" pitchFamily="2" charset="-122"/>
              </a:rPr>
              <a:t>In the flood </a:t>
            </a:r>
            <a:r>
              <a:rPr lang="en-US" altLang="zh-CN" sz="2800" dirty="0" smtClean="0">
                <a:solidFill>
                  <a:srgbClr val="000000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cs typeface="+mn-ea"/>
                <a:sym typeface="JXK" panose="02010604000101010101" pitchFamily="2" charset="-122"/>
              </a:rPr>
              <a:t>93</a:t>
            </a:r>
            <a:r>
              <a:rPr lang="zh-CN" altLang="en-US" sz="2800" dirty="0" smtClean="0">
                <a:solidFill>
                  <a:srgbClr val="000000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cs typeface="+mn-ea"/>
                <a:sym typeface="JXK" panose="02010604000101010101" pitchFamily="2" charset="-122"/>
              </a:rPr>
              <a:t>’</a:t>
            </a:r>
            <a:endParaRPr lang="en-US" altLang="zh-CN" sz="2800" dirty="0">
              <a:solidFill>
                <a:srgbClr val="000000"/>
              </a:solidFill>
              <a:latin typeface="Auraka方黑檀" panose="02020700000000000000" pitchFamily="18" charset="-128"/>
              <a:ea typeface="Auraka方黑檀" panose="02020700000000000000" pitchFamily="18" charset="-128"/>
              <a:cs typeface="+mn-ea"/>
              <a:sym typeface="JXK" panose="02010604000101010101" pitchFamily="2" charset="-122"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8399817" y="3519465"/>
            <a:ext cx="3331361" cy="95410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>
              <a:lnSpc>
                <a:spcPct val="200000"/>
              </a:lnSpc>
            </a:pPr>
            <a:r>
              <a:rPr lang="en-US" altLang="zh-CN" sz="2800" dirty="0">
                <a:solidFill>
                  <a:srgbClr val="000000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cs typeface="+mn-ea"/>
                <a:sym typeface="JXK" panose="02010604000101010101" pitchFamily="2" charset="-122"/>
              </a:rPr>
              <a:t>in the </a:t>
            </a:r>
            <a:r>
              <a:rPr lang="en-US" altLang="zh-CN" sz="2800" dirty="0" smtClean="0">
                <a:solidFill>
                  <a:srgbClr val="000000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cs typeface="+mn-ea"/>
                <a:sym typeface="JXK" panose="02010604000101010101" pitchFamily="2" charset="-122"/>
              </a:rPr>
              <a:t>draught 88</a:t>
            </a:r>
            <a:r>
              <a:rPr lang="zh-CN" altLang="en-US" sz="2800" dirty="0" smtClean="0">
                <a:solidFill>
                  <a:srgbClr val="000000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cs typeface="+mn-ea"/>
                <a:sym typeface="JXK" panose="02010604000101010101" pitchFamily="2" charset="-122"/>
              </a:rPr>
              <a:t>’</a:t>
            </a:r>
            <a:endParaRPr lang="en-US" altLang="zh-CN" sz="2800" b="1" dirty="0">
              <a:solidFill>
                <a:srgbClr val="000000"/>
              </a:solidFill>
              <a:latin typeface="Auraka方黑檀" panose="02020700000000000000" pitchFamily="18" charset="-128"/>
              <a:ea typeface="Auraka方黑檀" panose="02020700000000000000" pitchFamily="18" charset="-128"/>
              <a:cs typeface="+mn-ea"/>
              <a:sym typeface="JXK" panose="02010604000101010101" pitchFamily="2" charset="-122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023039994"/>
      </p:ext>
    </p:extLst>
  </p:cSld>
  <p:clrMapOvr>
    <a:masterClrMapping/>
  </p:clrMapOvr>
  <p:transition spd="med" advTm="13363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4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6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20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uraka方黑檀" panose="02020700000000000000" pitchFamily="18" charset="-128"/>
              <a:ea typeface="Auraka方黑檀" panose="02020700000000000000" pitchFamily="18" charset="-128"/>
              <a:cs typeface="+mn-cs"/>
              <a:sym typeface="Auraka方黑檀" panose="02020700000000000000" pitchFamily="18" charset="-128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7362549" y="1500898"/>
            <a:ext cx="4961531" cy="2404128"/>
            <a:chOff x="6905349" y="1070592"/>
            <a:chExt cx="4961531" cy="2404128"/>
          </a:xfrm>
        </p:grpSpPr>
        <p:pic>
          <p:nvPicPr>
            <p:cNvPr id="8" name="图片 7"/>
            <p:cNvPicPr>
              <a:picLocks noChangeAspect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/>
          </p:blipFill>
          <p:spPr>
            <a:xfrm flipH="1">
              <a:off x="11260250" y="3224301"/>
              <a:ext cx="606630" cy="250419"/>
            </a:xfrm>
            <a:prstGeom prst="rect">
              <a:avLst/>
            </a:prstGeom>
          </p:spPr>
        </p:pic>
        <p:sp>
          <p:nvSpPr>
            <p:cNvPr id="26" name="文本框 25"/>
            <p:cNvSpPr txBox="1"/>
            <p:nvPr/>
          </p:nvSpPr>
          <p:spPr>
            <a:xfrm rot="16200000">
              <a:off x="8188587" y="-212646"/>
              <a:ext cx="1477328" cy="4043803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>
                <a:lnSpc>
                  <a:spcPct val="150000"/>
                </a:lnSpc>
              </a:pPr>
              <a:r>
                <a:rPr lang="en-US" altLang="zh-CN" sz="2800" dirty="0">
                  <a:solidFill>
                    <a:srgbClr val="445042"/>
                  </a:solidFill>
                  <a:latin typeface="Auraka方黑檀" panose="02020700000000000000" pitchFamily="18" charset="-128"/>
                  <a:ea typeface="Auraka方黑檀" panose="02020700000000000000" pitchFamily="18" charset="-128"/>
                  <a:sym typeface="Auraka方黑檀" panose="02020700000000000000" pitchFamily="18" charset="-128"/>
                </a:rPr>
                <a:t>The Lord has his timing </a:t>
              </a:r>
              <a:r>
                <a:rPr lang="en-US" altLang="zh-CN" sz="2800" dirty="0" err="1">
                  <a:solidFill>
                    <a:srgbClr val="445042"/>
                  </a:solidFill>
                  <a:latin typeface="Auraka方黑檀" panose="02020700000000000000" pitchFamily="18" charset="-128"/>
                  <a:ea typeface="Auraka方黑檀" panose="02020700000000000000" pitchFamily="18" charset="-128"/>
                  <a:sym typeface="Auraka方黑檀" panose="02020700000000000000" pitchFamily="18" charset="-128"/>
                </a:rPr>
                <a:t>‘cause</a:t>
              </a:r>
              <a:r>
                <a:rPr lang="en-US" altLang="zh-CN" sz="2800" dirty="0">
                  <a:solidFill>
                    <a:srgbClr val="445042"/>
                  </a:solidFill>
                  <a:latin typeface="Auraka方黑檀" panose="02020700000000000000" pitchFamily="18" charset="-128"/>
                  <a:ea typeface="Auraka方黑檀" panose="02020700000000000000" pitchFamily="18" charset="-128"/>
                  <a:sym typeface="Auraka方黑檀" panose="02020700000000000000" pitchFamily="18" charset="-128"/>
                </a:rPr>
                <a:t> only he knows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445042"/>
                </a:solidFill>
                <a:effectLst/>
                <a:uLnTx/>
                <a:uFillTx/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6228" y="435077"/>
            <a:ext cx="5996203" cy="5996203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72867" y="3905026"/>
            <a:ext cx="3560345" cy="237475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2943803355"/>
      </p:ext>
    </p:extLst>
  </p:cSld>
  <p:clrMapOvr>
    <a:masterClrMapping/>
  </p:clrMapOvr>
  <p:transition spd="slow" advTm="387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tile tx="1987550" ty="-63500" sx="100000" sy="100000" flip="none" algn="ctr"/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" name="矩形 28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38" name="文本框 37"/>
          <p:cNvSpPr txBox="1"/>
          <p:nvPr/>
        </p:nvSpPr>
        <p:spPr>
          <a:xfrm>
            <a:off x="2834640" y="4672562"/>
            <a:ext cx="8666480" cy="2030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endParaRPr lang="en-US" altLang="zh-CN" sz="1200" spc="300" dirty="0">
              <a:solidFill>
                <a:srgbClr val="2D352B"/>
              </a:solidFill>
              <a:latin typeface="Auraka方黑檀" panose="02020700000000000000" pitchFamily="18" charset="-128"/>
              <a:ea typeface="Auraka方黑檀" panose="02020700000000000000" pitchFamily="18" charset="-128"/>
              <a:sym typeface="Auraka方黑檀" panose="02020700000000000000" pitchFamily="18" charset="-128"/>
            </a:endParaRPr>
          </a:p>
          <a:p>
            <a:pPr algn="r">
              <a:lnSpc>
                <a:spcPct val="200000"/>
              </a:lnSpc>
            </a:pPr>
            <a:r>
              <a:rPr lang="en-US" altLang="zh-CN" sz="2800" spc="300" dirty="0">
                <a:solidFill>
                  <a:srgbClr val="2D352B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That when next year </a:t>
            </a:r>
            <a:r>
              <a:rPr lang="en-US" altLang="zh-CN" sz="2800" spc="300" dirty="0" smtClean="0">
                <a:solidFill>
                  <a:srgbClr val="2D352B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comes</a:t>
            </a:r>
          </a:p>
          <a:p>
            <a:pPr algn="r">
              <a:lnSpc>
                <a:spcPct val="200000"/>
              </a:lnSpc>
            </a:pPr>
            <a:r>
              <a:rPr lang="en-US" altLang="zh-CN" sz="2800" spc="300" dirty="0" smtClean="0">
                <a:solidFill>
                  <a:srgbClr val="2D352B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 </a:t>
            </a:r>
            <a:r>
              <a:rPr lang="en-US" altLang="zh-CN" sz="2800" spc="300" dirty="0">
                <a:solidFill>
                  <a:srgbClr val="2D352B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the crops will grow</a:t>
            </a:r>
            <a:endParaRPr lang="zh-CN" altLang="en-US" sz="2800" dirty="0">
              <a:solidFill>
                <a:srgbClr val="2D352B"/>
              </a:solidFill>
              <a:latin typeface="Auraka方黑檀" panose="02020700000000000000" pitchFamily="18" charset="-128"/>
              <a:ea typeface="Auraka方黑檀" panose="02020700000000000000" pitchFamily="18" charset="-128"/>
              <a:sym typeface="Auraka方黑檀" panose="02020700000000000000" pitchFamily="18" charset="-128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0880" y="656711"/>
            <a:ext cx="10810240" cy="448184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809773269"/>
      </p:ext>
    </p:extLst>
  </p:cSld>
  <p:clrMapOvr>
    <a:masterClrMapping/>
  </p:clrMapOvr>
  <p:transition spd="slow" advTm="5956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8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uraka方黑檀" panose="02020700000000000000" pitchFamily="18" charset="-128"/>
              <a:ea typeface="Auraka方黑檀" panose="02020700000000000000" pitchFamily="18" charset="-128"/>
              <a:cs typeface="+mn-cs"/>
              <a:sym typeface="Auraka方黑檀" panose="02020700000000000000" pitchFamily="18" charset="-128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8946281" y="-167630"/>
            <a:ext cx="3678369" cy="3600986"/>
            <a:chOff x="8946281" y="85693"/>
            <a:chExt cx="3678369" cy="3346998"/>
          </a:xfrm>
        </p:grpSpPr>
        <p:sp>
          <p:nvSpPr>
            <p:cNvPr id="6" name="文本框 5"/>
            <p:cNvSpPr txBox="1"/>
            <p:nvPr/>
          </p:nvSpPr>
          <p:spPr>
            <a:xfrm>
              <a:off x="10451108" y="411480"/>
              <a:ext cx="1415772" cy="301244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1200" cap="none" spc="600" normalizeH="0" baseline="0" noProof="0" dirty="0">
                <a:ln>
                  <a:noFill/>
                </a:ln>
                <a:solidFill>
                  <a:srgbClr val="374135"/>
                </a:solidFill>
                <a:effectLst/>
                <a:uLnTx/>
                <a:uFillTx/>
                <a:latin typeface="Auraka方黑檀" panose="02020700000000000000" pitchFamily="18" charset="-128"/>
                <a:ea typeface="Auraka方黑檀" panose="02020700000000000000" pitchFamily="18" charset="-128"/>
                <a:cs typeface="+mn-cs"/>
                <a:sym typeface="Auraka方黑檀" panose="02020700000000000000" pitchFamily="18" charset="-128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 rot="16200000">
              <a:off x="9111967" y="-79993"/>
              <a:ext cx="3346998" cy="3678369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/>
              <a:endParaRPr lang="en-US" altLang="zh-CN" dirty="0">
                <a:solidFill>
                  <a:srgbClr val="374135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endParaRPr>
            </a:p>
            <a:p>
              <a:pPr lvl="0"/>
              <a:endParaRPr lang="en-US" altLang="zh-CN" dirty="0">
                <a:solidFill>
                  <a:srgbClr val="374135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endParaRPr>
            </a:p>
            <a:p>
              <a:pPr lvl="0"/>
              <a:endParaRPr lang="en-US" altLang="zh-CN" dirty="0">
                <a:solidFill>
                  <a:srgbClr val="374135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endParaRPr>
            </a:p>
            <a:p>
              <a:pPr lvl="0">
                <a:lnSpc>
                  <a:spcPct val="150000"/>
                </a:lnSpc>
              </a:pPr>
              <a:r>
                <a:rPr lang="en-US" altLang="zh-CN" sz="2800" dirty="0">
                  <a:solidFill>
                    <a:srgbClr val="374135"/>
                  </a:solidFill>
                  <a:latin typeface="Auraka方黑檀" panose="02020700000000000000" pitchFamily="18" charset="-128"/>
                  <a:ea typeface="Auraka方黑檀" panose="02020700000000000000" pitchFamily="18" charset="-128"/>
                  <a:sym typeface="Auraka方黑檀" panose="02020700000000000000" pitchFamily="18" charset="-128"/>
                </a:rPr>
                <a:t>Why I farm is </a:t>
              </a:r>
              <a:endParaRPr lang="en-US" altLang="zh-CN" sz="2800" dirty="0" smtClean="0">
                <a:solidFill>
                  <a:srgbClr val="374135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endParaRPr>
            </a:p>
            <a:p>
              <a:pPr lvl="0">
                <a:lnSpc>
                  <a:spcPct val="150000"/>
                </a:lnSpc>
              </a:pPr>
              <a:r>
                <a:rPr lang="en-US" altLang="zh-CN" sz="2800" dirty="0" smtClean="0">
                  <a:solidFill>
                    <a:srgbClr val="374135"/>
                  </a:solidFill>
                  <a:latin typeface="Auraka方黑檀" panose="02020700000000000000" pitchFamily="18" charset="-128"/>
                  <a:ea typeface="Auraka方黑檀" panose="02020700000000000000" pitchFamily="18" charset="-128"/>
                  <a:sym typeface="Auraka方黑檀" panose="02020700000000000000" pitchFamily="18" charset="-128"/>
                </a:rPr>
                <a:t>in </a:t>
              </a:r>
              <a:r>
                <a:rPr lang="en-US" altLang="zh-CN" sz="2800" dirty="0">
                  <a:solidFill>
                    <a:srgbClr val="374135"/>
                  </a:solidFill>
                  <a:latin typeface="Auraka方黑檀" panose="02020700000000000000" pitchFamily="18" charset="-128"/>
                  <a:ea typeface="Auraka方黑檀" panose="02020700000000000000" pitchFamily="18" charset="-128"/>
                  <a:sym typeface="Auraka方黑檀" panose="02020700000000000000" pitchFamily="18" charset="-128"/>
                </a:rPr>
                <a:t>my blood, </a:t>
              </a:r>
              <a:endParaRPr lang="en-US" altLang="zh-CN" sz="2800" dirty="0" smtClean="0">
                <a:solidFill>
                  <a:srgbClr val="374135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endParaRPr>
            </a:p>
            <a:p>
              <a:pPr lvl="0">
                <a:lnSpc>
                  <a:spcPct val="150000"/>
                </a:lnSpc>
              </a:pPr>
              <a:r>
                <a:rPr lang="en-US" altLang="zh-CN" sz="2800" dirty="0" smtClean="0">
                  <a:solidFill>
                    <a:srgbClr val="374135"/>
                  </a:solidFill>
                  <a:latin typeface="Auraka方黑檀" panose="02020700000000000000" pitchFamily="18" charset="-128"/>
                  <a:ea typeface="Auraka方黑檀" panose="02020700000000000000" pitchFamily="18" charset="-128"/>
                  <a:sym typeface="Auraka方黑檀" panose="02020700000000000000" pitchFamily="18" charset="-128"/>
                </a:rPr>
                <a:t>like </a:t>
              </a:r>
              <a:r>
                <a:rPr lang="en-US" altLang="zh-CN" sz="2800" dirty="0">
                  <a:solidFill>
                    <a:srgbClr val="374135"/>
                  </a:solidFill>
                  <a:latin typeface="Auraka方黑檀" panose="02020700000000000000" pitchFamily="18" charset="-128"/>
                  <a:ea typeface="Auraka方黑檀" panose="02020700000000000000" pitchFamily="18" charset="-128"/>
                  <a:sym typeface="Auraka方黑檀" panose="02020700000000000000" pitchFamily="18" charset="-128"/>
                </a:rPr>
                <a:t>the </a:t>
              </a:r>
              <a:r>
                <a:rPr lang="en-US" altLang="zh-CN" sz="2800" dirty="0" smtClean="0">
                  <a:solidFill>
                    <a:srgbClr val="374135"/>
                  </a:solidFill>
                  <a:latin typeface="Auraka方黑檀" panose="02020700000000000000" pitchFamily="18" charset="-128"/>
                  <a:ea typeface="Auraka方黑檀" panose="02020700000000000000" pitchFamily="18" charset="-128"/>
                  <a:sym typeface="Auraka方黑檀" panose="02020700000000000000" pitchFamily="18" charset="-128"/>
                </a:rPr>
                <a:t>sunlight </a:t>
              </a:r>
            </a:p>
            <a:p>
              <a:pPr lvl="0">
                <a:lnSpc>
                  <a:spcPct val="150000"/>
                </a:lnSpc>
              </a:pPr>
              <a:r>
                <a:rPr lang="en-US" altLang="zh-CN" sz="2800" dirty="0" smtClean="0">
                  <a:solidFill>
                    <a:srgbClr val="374135"/>
                  </a:solidFill>
                  <a:latin typeface="Auraka方黑檀" panose="02020700000000000000" pitchFamily="18" charset="-128"/>
                  <a:ea typeface="Auraka方黑檀" panose="02020700000000000000" pitchFamily="18" charset="-128"/>
                  <a:sym typeface="Auraka方黑檀" panose="02020700000000000000" pitchFamily="18" charset="-128"/>
                </a:rPr>
                <a:t>is </a:t>
              </a:r>
              <a:r>
                <a:rPr lang="en-US" altLang="zh-CN" sz="2800" dirty="0">
                  <a:solidFill>
                    <a:srgbClr val="374135"/>
                  </a:solidFill>
                  <a:latin typeface="Auraka方黑檀" panose="02020700000000000000" pitchFamily="18" charset="-128"/>
                  <a:ea typeface="Auraka方黑檀" panose="02020700000000000000" pitchFamily="18" charset="-128"/>
                  <a:sym typeface="Auraka方黑檀" panose="02020700000000000000" pitchFamily="18" charset="-128"/>
                </a:rPr>
                <a:t>on my skin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4135"/>
                </a:solidFill>
                <a:effectLst/>
                <a:uLnTx/>
                <a:uFillTx/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endParaRPr>
            </a:p>
          </p:txBody>
        </p:sp>
      </p:grpSp>
      <p:pic>
        <p:nvPicPr>
          <p:cNvPr id="3" name="图片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3617" y="1502669"/>
            <a:ext cx="7563915" cy="5010694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5076517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849">
        <p:circle/>
      </p:transition>
    </mc:Choice>
    <mc:Fallback xmlns="">
      <p:transition spd="slow" advTm="684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图片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083"/>
            <a:ext cx="12192000" cy="5738193"/>
          </a:xfrm>
          <a:prstGeom prst="rect">
            <a:avLst/>
          </a:prstGeom>
        </p:spPr>
      </p:pic>
      <p:pic>
        <p:nvPicPr>
          <p:cNvPr id="6" name="图片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78"/>
          <a:stretch/>
        </p:blipFill>
        <p:spPr>
          <a:xfrm>
            <a:off x="0" y="690080"/>
            <a:ext cx="12192000" cy="5738191"/>
          </a:xfrm>
          <a:prstGeom prst="rect">
            <a:avLst/>
          </a:prstGeom>
        </p:spPr>
      </p:pic>
      <p:pic>
        <p:nvPicPr>
          <p:cNvPr id="8" name="图片 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90082"/>
            <a:ext cx="12192000" cy="5738192"/>
          </a:xfrm>
          <a:prstGeom prst="rect">
            <a:avLst/>
          </a:prstGeom>
        </p:spPr>
      </p:pic>
      <p:pic>
        <p:nvPicPr>
          <p:cNvPr id="7" name="图片 6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690080"/>
            <a:ext cx="12192000" cy="5738191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7094174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 advTm="7868"/>
    </mc:Choice>
    <mc:Fallback xmlns="">
      <p:transition advTm="786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3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uraka方黑檀" panose="02020700000000000000" pitchFamily="18" charset="-128"/>
              <a:ea typeface="Auraka方黑檀" panose="02020700000000000000" pitchFamily="18" charset="-128"/>
              <a:cs typeface="+mn-cs"/>
              <a:sym typeface="Auraka方黑檀" panose="02020700000000000000" pitchFamily="18" charset="-128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427391" y="182880"/>
            <a:ext cx="11439489" cy="5240683"/>
            <a:chOff x="427391" y="411480"/>
            <a:chExt cx="11439489" cy="4871042"/>
          </a:xfrm>
        </p:grpSpPr>
        <p:sp>
          <p:nvSpPr>
            <p:cNvPr id="6" name="文本框 5"/>
            <p:cNvSpPr txBox="1"/>
            <p:nvPr/>
          </p:nvSpPr>
          <p:spPr>
            <a:xfrm>
              <a:off x="10451108" y="411480"/>
              <a:ext cx="1415772" cy="301244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1200" cap="none" spc="600" normalizeH="0" baseline="0" noProof="0" dirty="0">
                <a:ln>
                  <a:noFill/>
                </a:ln>
                <a:solidFill>
                  <a:srgbClr val="374135"/>
                </a:solidFill>
                <a:effectLst/>
                <a:uLnTx/>
                <a:uFillTx/>
                <a:latin typeface="Auraka方黑檀" panose="02020700000000000000" pitchFamily="18" charset="-128"/>
                <a:ea typeface="Auraka方黑檀" panose="02020700000000000000" pitchFamily="18" charset="-128"/>
                <a:cs typeface="+mn-cs"/>
                <a:sym typeface="Auraka方黑檀" panose="02020700000000000000" pitchFamily="18" charset="-128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 rot="16200000">
              <a:off x="1516292" y="2124216"/>
              <a:ext cx="2069405" cy="4247207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lvl="0"/>
              <a:endParaRPr lang="en-US" altLang="zh-CN" dirty="0">
                <a:solidFill>
                  <a:srgbClr val="374135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endParaRPr>
            </a:p>
            <a:p>
              <a:pPr lvl="0"/>
              <a:endParaRPr lang="en-US" altLang="zh-CN" dirty="0">
                <a:solidFill>
                  <a:srgbClr val="374135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endParaRPr>
            </a:p>
            <a:p>
              <a:pPr lvl="0"/>
              <a:endParaRPr lang="en-US" altLang="zh-CN" dirty="0">
                <a:solidFill>
                  <a:srgbClr val="374135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endParaRPr>
            </a:p>
            <a:p>
              <a:pPr lvl="0">
                <a:lnSpc>
                  <a:spcPct val="150000"/>
                </a:lnSpc>
              </a:pPr>
              <a:r>
                <a:rPr lang="en-US" altLang="zh-CN" sz="2800" dirty="0">
                  <a:solidFill>
                    <a:srgbClr val="374135"/>
                  </a:solidFill>
                  <a:latin typeface="Auraka方黑檀" panose="02020700000000000000" pitchFamily="18" charset="-128"/>
                  <a:ea typeface="Auraka方黑檀" panose="02020700000000000000" pitchFamily="18" charset="-128"/>
                  <a:sym typeface="Auraka方黑檀" panose="02020700000000000000" pitchFamily="18" charset="-128"/>
                </a:rPr>
                <a:t>Is who I meant to be,</a:t>
              </a:r>
            </a:p>
            <a:p>
              <a:pPr lvl="0">
                <a:lnSpc>
                  <a:spcPct val="150000"/>
                </a:lnSpc>
              </a:pPr>
              <a:r>
                <a:rPr lang="en-US" altLang="zh-CN" sz="2800" dirty="0" smtClean="0">
                  <a:solidFill>
                    <a:srgbClr val="374135"/>
                  </a:solidFill>
                  <a:latin typeface="Auraka方黑檀" panose="02020700000000000000" pitchFamily="18" charset="-128"/>
                  <a:ea typeface="Auraka方黑檀" panose="02020700000000000000" pitchFamily="18" charset="-128"/>
                  <a:sym typeface="Auraka方黑檀" panose="02020700000000000000" pitchFamily="18" charset="-128"/>
                </a:rPr>
                <a:t>is </a:t>
              </a:r>
              <a:r>
                <a:rPr lang="en-US" altLang="zh-CN" sz="2800" dirty="0">
                  <a:solidFill>
                    <a:srgbClr val="374135"/>
                  </a:solidFill>
                  <a:latin typeface="Auraka方黑檀" panose="02020700000000000000" pitchFamily="18" charset="-128"/>
                  <a:ea typeface="Auraka方黑檀" panose="02020700000000000000" pitchFamily="18" charset="-128"/>
                  <a:sym typeface="Auraka方黑檀" panose="02020700000000000000" pitchFamily="18" charset="-128"/>
                </a:rPr>
                <a:t>who I’ve always been</a:t>
              </a: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421" b="-1781"/>
          <a:stretch/>
        </p:blipFill>
        <p:spPr>
          <a:xfrm>
            <a:off x="709156" y="364483"/>
            <a:ext cx="3432746" cy="2468154"/>
          </a:xfrm>
          <a:prstGeom prst="rect">
            <a:avLst/>
          </a:prstGeom>
        </p:spPr>
      </p:pic>
      <p:pic>
        <p:nvPicPr>
          <p:cNvPr id="5" name="图片 4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9101" y="1264560"/>
            <a:ext cx="6831076" cy="544068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4218541270"/>
      </p:ext>
    </p:extLst>
  </p:cSld>
  <p:clrMapOvr>
    <a:masterClrMapping/>
  </p:clrMapOvr>
  <p:transition spd="med" advTm="5124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uraka方黑檀" panose="02020700000000000000" pitchFamily="18" charset="-128"/>
              <a:ea typeface="Auraka方黑檀" panose="02020700000000000000" pitchFamily="18" charset="-128"/>
              <a:cs typeface="+mn-cs"/>
              <a:sym typeface="Auraka方黑檀" panose="02020700000000000000" pitchFamily="18" charset="-128"/>
            </a:endParaRPr>
          </a:p>
        </p:txBody>
      </p:sp>
      <p:grpSp>
        <p:nvGrpSpPr>
          <p:cNvPr id="30" name="组合 29"/>
          <p:cNvGrpSpPr/>
          <p:nvPr/>
        </p:nvGrpSpPr>
        <p:grpSpPr>
          <a:xfrm>
            <a:off x="7738891" y="182880"/>
            <a:ext cx="5009005" cy="5762173"/>
            <a:chOff x="7738891" y="411480"/>
            <a:chExt cx="5009005" cy="5355750"/>
          </a:xfrm>
        </p:grpSpPr>
        <p:sp>
          <p:nvSpPr>
            <p:cNvPr id="6" name="文本框 5"/>
            <p:cNvSpPr txBox="1"/>
            <p:nvPr/>
          </p:nvSpPr>
          <p:spPr>
            <a:xfrm>
              <a:off x="10451108" y="411480"/>
              <a:ext cx="1415772" cy="3012440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zh-CN" altLang="en-US" sz="8000" b="0" i="0" u="none" strike="noStrike" kern="1200" cap="none" spc="600" normalizeH="0" baseline="0" noProof="0" dirty="0">
                <a:ln>
                  <a:noFill/>
                </a:ln>
                <a:solidFill>
                  <a:srgbClr val="374135"/>
                </a:solidFill>
                <a:effectLst/>
                <a:uLnTx/>
                <a:uFillTx/>
                <a:latin typeface="Auraka方黑檀" panose="02020700000000000000" pitchFamily="18" charset="-128"/>
                <a:ea typeface="Auraka方黑檀" panose="02020700000000000000" pitchFamily="18" charset="-128"/>
                <a:cs typeface="+mn-cs"/>
                <a:sym typeface="Auraka方黑檀" panose="02020700000000000000" pitchFamily="18" charset="-128"/>
              </a:endParaRPr>
            </a:p>
          </p:txBody>
        </p:sp>
        <p:sp>
          <p:nvSpPr>
            <p:cNvPr id="19" name="文本框 18"/>
            <p:cNvSpPr txBox="1"/>
            <p:nvPr/>
          </p:nvSpPr>
          <p:spPr>
            <a:xfrm rot="16200000">
              <a:off x="8569895" y="1589228"/>
              <a:ext cx="3346998" cy="5009005"/>
            </a:xfrm>
            <a:prstGeom prst="rect">
              <a:avLst/>
            </a:prstGeom>
            <a:noFill/>
          </p:spPr>
          <p:txBody>
            <a:bodyPr vert="eaVert" wrap="square" rtlCol="0">
              <a:sp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374135"/>
                </a:solidFill>
                <a:effectLst/>
                <a:uLnTx/>
                <a:uFillTx/>
                <a:latin typeface="Auraka方黑檀" panose="02020700000000000000" pitchFamily="18" charset="-128"/>
                <a:ea typeface="Auraka方黑檀" panose="02020700000000000000" pitchFamily="18" charset="-128"/>
                <a:cs typeface="+mn-cs"/>
                <a:sym typeface="Auraka方黑檀" panose="02020700000000000000" pitchFamily="18" charset="-128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374135"/>
                </a:solidFill>
                <a:effectLst/>
                <a:uLnTx/>
                <a:uFillTx/>
                <a:latin typeface="Auraka方黑檀" panose="02020700000000000000" pitchFamily="18" charset="-128"/>
                <a:ea typeface="Auraka方黑檀" panose="02020700000000000000" pitchFamily="18" charset="-128"/>
                <a:cs typeface="+mn-cs"/>
                <a:sym typeface="Auraka方黑檀" panose="02020700000000000000" pitchFamily="18" charset="-128"/>
              </a:endParaRPr>
            </a:p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tabLst/>
                <a:defRPr/>
              </a:pPr>
              <a:endParaRPr kumimoji="0" lang="en-US" altLang="zh-CN" sz="1800" b="0" i="0" u="none" strike="noStrike" kern="1200" cap="none" spc="0" normalizeH="0" baseline="0" noProof="0" dirty="0">
                <a:ln>
                  <a:noFill/>
                </a:ln>
                <a:solidFill>
                  <a:srgbClr val="374135"/>
                </a:solidFill>
                <a:effectLst/>
                <a:uLnTx/>
                <a:uFillTx/>
                <a:latin typeface="Auraka方黑檀" panose="02020700000000000000" pitchFamily="18" charset="-128"/>
                <a:ea typeface="Auraka方黑檀" panose="02020700000000000000" pitchFamily="18" charset="-128"/>
                <a:cs typeface="+mn-cs"/>
                <a:sym typeface="Auraka方黑檀" panose="02020700000000000000" pitchFamily="18" charset="-128"/>
              </a:endParaRPr>
            </a:p>
            <a:p>
              <a:pPr lvl="0">
                <a:lnSpc>
                  <a:spcPct val="150000"/>
                </a:lnSpc>
              </a:pPr>
              <a:endParaRPr lang="en-US" altLang="zh-CN" sz="2800" dirty="0">
                <a:solidFill>
                  <a:srgbClr val="374135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endParaRPr>
            </a:p>
            <a:p>
              <a:pPr lvl="0">
                <a:lnSpc>
                  <a:spcPct val="150000"/>
                </a:lnSpc>
              </a:pPr>
              <a:endParaRPr lang="en-US" altLang="zh-CN" sz="2800" dirty="0">
                <a:solidFill>
                  <a:srgbClr val="374135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endParaRPr>
            </a:p>
            <a:p>
              <a:pPr lvl="0">
                <a:lnSpc>
                  <a:spcPct val="150000"/>
                </a:lnSpc>
              </a:pPr>
              <a:r>
                <a:rPr lang="en-US" altLang="zh-CN" sz="2800" dirty="0">
                  <a:solidFill>
                    <a:srgbClr val="374135"/>
                  </a:solidFill>
                  <a:latin typeface="Auraka方黑檀" panose="02020700000000000000" pitchFamily="18" charset="-128"/>
                  <a:ea typeface="Auraka方黑檀" panose="02020700000000000000" pitchFamily="18" charset="-128"/>
                  <a:sym typeface="Auraka方黑檀" panose="02020700000000000000" pitchFamily="18" charset="-128"/>
                </a:rPr>
                <a:t>Is more than just a living, </a:t>
              </a:r>
            </a:p>
            <a:p>
              <a:pPr lvl="0">
                <a:lnSpc>
                  <a:spcPct val="150000"/>
                </a:lnSpc>
              </a:pPr>
              <a:r>
                <a:rPr lang="en-US" altLang="zh-CN" sz="2800" dirty="0">
                  <a:solidFill>
                    <a:srgbClr val="374135"/>
                  </a:solidFill>
                  <a:latin typeface="Auraka方黑檀" panose="02020700000000000000" pitchFamily="18" charset="-128"/>
                  <a:ea typeface="Auraka方黑檀" panose="02020700000000000000" pitchFamily="18" charset="-128"/>
                  <a:sym typeface="Auraka方黑檀" panose="02020700000000000000" pitchFamily="18" charset="-128"/>
                </a:rPr>
                <a:t>it’s my way of life</a:t>
              </a:r>
              <a:endParaRPr kumimoji="0" lang="zh-CN" altLang="en-US" sz="2800" b="0" i="0" u="none" strike="noStrike" kern="1200" cap="none" spc="0" normalizeH="0" baseline="0" noProof="0" dirty="0">
                <a:ln>
                  <a:noFill/>
                </a:ln>
                <a:solidFill>
                  <a:srgbClr val="374135"/>
                </a:solidFill>
                <a:effectLst/>
                <a:uLnTx/>
                <a:uFillTx/>
                <a:latin typeface="Auraka方黑檀" panose="02020700000000000000" pitchFamily="18" charset="-128"/>
                <a:ea typeface="Auraka方黑檀" panose="02020700000000000000" pitchFamily="18" charset="-128"/>
                <a:cs typeface="+mn-cs"/>
                <a:sym typeface="Auraka方黑檀" panose="02020700000000000000" pitchFamily="18" charset="-128"/>
              </a:endParaRPr>
            </a:p>
          </p:txBody>
        </p:sp>
      </p:grpSp>
      <p:pic>
        <p:nvPicPr>
          <p:cNvPr id="2" name="图片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9326" y="756920"/>
            <a:ext cx="6904445" cy="533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36650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6203">
        <p:circle/>
      </p:transition>
    </mc:Choice>
    <mc:Fallback xmlns="">
      <p:transition spd="slow" advTm="6203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1" name="组合 10"/>
          <p:cNvGrpSpPr/>
          <p:nvPr/>
        </p:nvGrpSpPr>
        <p:grpSpPr>
          <a:xfrm>
            <a:off x="345440" y="1503680"/>
            <a:ext cx="11501121" cy="4824120"/>
            <a:chOff x="345440" y="1503680"/>
            <a:chExt cx="11501121" cy="4824120"/>
          </a:xfrm>
        </p:grpSpPr>
        <p:sp>
          <p:nvSpPr>
            <p:cNvPr id="2" name="矩形 1"/>
            <p:cNvSpPr/>
            <p:nvPr/>
          </p:nvSpPr>
          <p:spPr>
            <a:xfrm>
              <a:off x="345440" y="1503680"/>
              <a:ext cx="11501120" cy="3840480"/>
            </a:xfrm>
            <a:prstGeom prst="rect">
              <a:avLst/>
            </a:prstGeom>
            <a:blipFill>
              <a:blip r:embed="rId3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tile tx="1987550" ty="-63500" sx="100000" sy="100000" flip="none" algn="ctr"/>
            </a:blip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zh-CN" altLang="en-US"/>
            </a:p>
          </p:txBody>
        </p:sp>
        <p:sp>
          <p:nvSpPr>
            <p:cNvPr id="10" name="文本框 9"/>
            <p:cNvSpPr txBox="1"/>
            <p:nvPr/>
          </p:nvSpPr>
          <p:spPr>
            <a:xfrm>
              <a:off x="3226527" y="5589136"/>
              <a:ext cx="8620034" cy="738664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r">
                <a:lnSpc>
                  <a:spcPct val="150000"/>
                </a:lnSpc>
              </a:pPr>
              <a:r>
                <a:rPr lang="en-US" altLang="zh-CN" sz="2800" spc="300" dirty="0">
                  <a:solidFill>
                    <a:srgbClr val="445042"/>
                  </a:solidFill>
                  <a:latin typeface="Auraka方黑檀" panose="02020700000000000000" pitchFamily="18" charset="-128"/>
                  <a:ea typeface="Auraka方黑檀" panose="02020700000000000000" pitchFamily="18" charset="-128"/>
                  <a:sym typeface="Auraka方黑檀" panose="02020700000000000000" pitchFamily="18" charset="-128"/>
                </a:rPr>
                <a:t>And it grows like seed inside my heart</a:t>
              </a:r>
              <a:endParaRPr lang="zh-CN" altLang="en-US" sz="2800" dirty="0">
                <a:solidFill>
                  <a:srgbClr val="445042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endParaRPr>
            </a:p>
          </p:txBody>
        </p:sp>
      </p:grpSp>
      <p:pic>
        <p:nvPicPr>
          <p:cNvPr id="12" name="图片 11">
            <a:extLst>
              <a:ext uri="{FF2B5EF4-FFF2-40B4-BE49-F238E27FC236}">
                <a16:creationId xmlns:a16="http://schemas.microsoft.com/office/drawing/2014/main" id="{35CAEE39-DB8E-4975-BA49-E0CF1DB49437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40" y="1503679"/>
            <a:ext cx="11501120" cy="38404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987973"/>
      </p:ext>
    </p:extLst>
  </p:cSld>
  <p:clrMapOvr>
    <a:masterClrMapping/>
  </p:clrMapOvr>
  <p:transition spd="med" advTm="4427">
    <p:pull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125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uraka方黑檀" panose="02020700000000000000" pitchFamily="18" charset="-128"/>
              <a:ea typeface="Auraka方黑檀" panose="02020700000000000000" pitchFamily="18" charset="-128"/>
              <a:cs typeface="+mn-cs"/>
              <a:sym typeface="Auraka方黑檀" panose="02020700000000000000" pitchFamily="18" charset="-128"/>
            </a:endParaRPr>
          </a:p>
        </p:txBody>
      </p:sp>
      <p:sp>
        <p:nvSpPr>
          <p:cNvPr id="19" name="文本框 18"/>
          <p:cNvSpPr txBox="1"/>
          <p:nvPr/>
        </p:nvSpPr>
        <p:spPr>
          <a:xfrm rot="16200000">
            <a:off x="9617245" y="-21408"/>
            <a:ext cx="615553" cy="3883720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/>
            <a:r>
              <a:rPr lang="en-US" altLang="zh-CN" sz="2800" dirty="0">
                <a:solidFill>
                  <a:srgbClr val="374135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That’s why I farm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374135"/>
              </a:solidFill>
              <a:effectLst/>
              <a:uLnTx/>
              <a:uFillTx/>
              <a:latin typeface="Auraka方黑檀" panose="02020700000000000000" pitchFamily="18" charset="-128"/>
              <a:ea typeface="Auraka方黑檀" panose="02020700000000000000" pitchFamily="18" charset="-128"/>
              <a:sym typeface="Auraka方黑檀" panose="02020700000000000000" pitchFamily="18" charset="-128"/>
            </a:endParaRPr>
          </a:p>
        </p:txBody>
      </p:sp>
      <p:sp>
        <p:nvSpPr>
          <p:cNvPr id="32" name="文本框 31"/>
          <p:cNvSpPr txBox="1"/>
          <p:nvPr/>
        </p:nvSpPr>
        <p:spPr>
          <a:xfrm>
            <a:off x="3097950" y="5556475"/>
            <a:ext cx="321466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en-US" altLang="zh-CN" sz="2800" dirty="0">
                <a:solidFill>
                  <a:srgbClr val="2D352B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That’s why I farm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2D352B"/>
              </a:solidFill>
              <a:effectLst/>
              <a:uLnTx/>
              <a:uFillTx/>
              <a:latin typeface="Auraka方黑檀" panose="02020700000000000000" pitchFamily="18" charset="-128"/>
              <a:ea typeface="Auraka方黑檀" panose="02020700000000000000" pitchFamily="18" charset="-128"/>
              <a:sym typeface="Auraka方黑檀" panose="02020700000000000000" pitchFamily="18" charset="-128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60643" y="503965"/>
            <a:ext cx="5435357" cy="4326683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938159" y="3644537"/>
            <a:ext cx="4628299" cy="3108960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19818012"/>
      </p:ext>
    </p:extLst>
  </p:cSld>
  <p:clrMapOvr>
    <a:masterClrMapping/>
  </p:clrMapOvr>
  <p:transition spd="slow" advTm="14577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9" grpId="0"/>
      <p:bldP spid="32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uraka方黑檀" panose="02020700000000000000" pitchFamily="18" charset="-128"/>
              <a:ea typeface="Auraka方黑檀" panose="02020700000000000000" pitchFamily="18" charset="-128"/>
              <a:cs typeface="+mn-cs"/>
              <a:sym typeface="Auraka方黑檀" panose="02020700000000000000" pitchFamily="18" charset="-128"/>
            </a:endParaRPr>
          </a:p>
        </p:txBody>
      </p:sp>
      <p:sp>
        <p:nvSpPr>
          <p:cNvPr id="26" name="文本框 25"/>
          <p:cNvSpPr txBox="1"/>
          <p:nvPr/>
        </p:nvSpPr>
        <p:spPr>
          <a:xfrm rot="16200000">
            <a:off x="9536886" y="-299160"/>
            <a:ext cx="2123658" cy="4614786"/>
          </a:xfrm>
          <a:prstGeom prst="rect">
            <a:avLst/>
          </a:prstGeom>
          <a:noFill/>
        </p:spPr>
        <p:txBody>
          <a:bodyPr vert="eaVert"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800" spc="300" dirty="0" smtClean="0">
                <a:solidFill>
                  <a:srgbClr val="445042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Though </a:t>
            </a:r>
            <a:r>
              <a:rPr lang="en-US" altLang="zh-CN" sz="2800" spc="300" dirty="0">
                <a:solidFill>
                  <a:srgbClr val="445042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the world </a:t>
            </a:r>
            <a:endParaRPr lang="en-US" altLang="zh-CN" sz="2800" spc="300" dirty="0" smtClean="0">
              <a:solidFill>
                <a:srgbClr val="445042"/>
              </a:solidFill>
              <a:latin typeface="Auraka方黑檀" panose="02020700000000000000" pitchFamily="18" charset="-128"/>
              <a:ea typeface="Auraka方黑檀" panose="02020700000000000000" pitchFamily="18" charset="-128"/>
              <a:sym typeface="Auraka方黑檀" panose="02020700000000000000" pitchFamily="18" charset="-128"/>
            </a:endParaRPr>
          </a:p>
          <a:p>
            <a:pPr lvl="0">
              <a:lnSpc>
                <a:spcPct val="150000"/>
              </a:lnSpc>
            </a:pPr>
            <a:r>
              <a:rPr lang="en-US" altLang="zh-CN" sz="2800" spc="300" dirty="0" smtClean="0">
                <a:solidFill>
                  <a:srgbClr val="445042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may shake</a:t>
            </a:r>
          </a:p>
          <a:p>
            <a:pPr lvl="0">
              <a:lnSpc>
                <a:spcPct val="150000"/>
              </a:lnSpc>
            </a:pPr>
            <a:r>
              <a:rPr lang="en-US" altLang="zh-CN" sz="2800" spc="300" dirty="0" smtClean="0">
                <a:solidFill>
                  <a:srgbClr val="445042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around me</a:t>
            </a:r>
            <a:endParaRPr kumimoji="0" lang="zh-CN" altLang="en-US" sz="2800" b="0" i="0" u="none" strike="noStrike" kern="1200" cap="none" spc="0" normalizeH="0" baseline="0" noProof="0" dirty="0">
              <a:ln>
                <a:noFill/>
              </a:ln>
              <a:solidFill>
                <a:srgbClr val="445042"/>
              </a:solidFill>
              <a:effectLst/>
              <a:uLnTx/>
              <a:uFillTx/>
              <a:latin typeface="Auraka方黑檀" panose="02020700000000000000" pitchFamily="18" charset="-128"/>
              <a:ea typeface="Auraka方黑檀" panose="02020700000000000000" pitchFamily="18" charset="-128"/>
              <a:sym typeface="Auraka方黑檀" panose="02020700000000000000" pitchFamily="18" charset="-128"/>
            </a:endParaRPr>
          </a:p>
        </p:txBody>
      </p:sp>
      <p:sp>
        <p:nvSpPr>
          <p:cNvPr id="35" name="文本框 34"/>
          <p:cNvSpPr txBox="1"/>
          <p:nvPr/>
        </p:nvSpPr>
        <p:spPr>
          <a:xfrm>
            <a:off x="2470330" y="4560133"/>
            <a:ext cx="8128385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800" spc="300" dirty="0" smtClean="0">
                <a:solidFill>
                  <a:srgbClr val="445042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 </a:t>
            </a:r>
            <a:endParaRPr lang="en-US" altLang="zh-CN" sz="2800" spc="300" dirty="0">
              <a:solidFill>
                <a:srgbClr val="445042"/>
              </a:solidFill>
              <a:latin typeface="Auraka方黑檀" panose="02020700000000000000" pitchFamily="18" charset="-128"/>
              <a:ea typeface="Auraka方黑檀" panose="02020700000000000000" pitchFamily="18" charset="-128"/>
              <a:sym typeface="Auraka方黑檀" panose="02020700000000000000" pitchFamily="18" charset="-128"/>
            </a:endParaRPr>
          </a:p>
          <a:p>
            <a:pPr lvl="0">
              <a:lnSpc>
                <a:spcPct val="150000"/>
              </a:lnSpc>
            </a:pPr>
            <a:r>
              <a:rPr lang="en-US" altLang="zh-CN" sz="2800" spc="300" dirty="0">
                <a:solidFill>
                  <a:srgbClr val="445042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still I am stable </a:t>
            </a:r>
            <a:endParaRPr lang="en-US" altLang="zh-CN" sz="2800" spc="300" dirty="0" smtClean="0">
              <a:solidFill>
                <a:srgbClr val="445042"/>
              </a:solidFill>
              <a:latin typeface="Auraka方黑檀" panose="02020700000000000000" pitchFamily="18" charset="-128"/>
              <a:ea typeface="Auraka方黑檀" panose="02020700000000000000" pitchFamily="18" charset="-128"/>
              <a:sym typeface="Auraka方黑檀" panose="02020700000000000000" pitchFamily="18" charset="-128"/>
            </a:endParaRPr>
          </a:p>
          <a:p>
            <a:pPr lvl="0">
              <a:lnSpc>
                <a:spcPct val="150000"/>
              </a:lnSpc>
            </a:pPr>
            <a:r>
              <a:rPr lang="en-US" altLang="zh-CN" sz="2800" spc="300" dirty="0" smtClean="0">
                <a:solidFill>
                  <a:srgbClr val="445042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[</a:t>
            </a:r>
            <a:r>
              <a:rPr lang="en-US" altLang="zh-CN" sz="2800" spc="300" dirty="0">
                <a:solidFill>
                  <a:srgbClr val="445042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Still I am stable]</a:t>
            </a:r>
            <a:endParaRPr kumimoji="0" lang="zh-CN" altLang="en-US" sz="2800" b="0" i="0" u="none" strike="noStrike" kern="1200" cap="none" spc="300" normalizeH="0" baseline="0" noProof="0" dirty="0">
              <a:ln>
                <a:noFill/>
              </a:ln>
              <a:solidFill>
                <a:srgbClr val="445042"/>
              </a:solidFill>
              <a:effectLst/>
              <a:uLnTx/>
              <a:uFillTx/>
              <a:latin typeface="Auraka方黑檀" panose="02020700000000000000" pitchFamily="18" charset="-128"/>
              <a:ea typeface="Auraka方黑檀" panose="02020700000000000000" pitchFamily="18" charset="-128"/>
              <a:sym typeface="Auraka方黑檀" panose="02020700000000000000" pitchFamily="18" charset="-128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4292"/>
          <a:stretch/>
        </p:blipFill>
        <p:spPr>
          <a:xfrm>
            <a:off x="8428372" y="3613078"/>
            <a:ext cx="3618799" cy="3122020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611831" y="665988"/>
            <a:ext cx="7204710" cy="4135691"/>
          </a:xfrm>
          <a:prstGeom prst="rect">
            <a:avLst/>
          </a:prstGeom>
        </p:spPr>
      </p:pic>
    </p:spTree>
    <p:custDataLst>
      <p:tags r:id="rId2"/>
    </p:custDataLst>
    <p:extLst>
      <p:ext uri="{BB962C8B-B14F-4D97-AF65-F5344CB8AC3E}">
        <p14:creationId xmlns:p14="http://schemas.microsoft.com/office/powerpoint/2010/main" val="3044543832"/>
      </p:ext>
    </p:extLst>
  </p:cSld>
  <p:clrMapOvr>
    <a:masterClrMapping/>
  </p:clrMapOvr>
  <p:transition spd="slow" advTm="4705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35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089da494-68a8-4507-b655-73097c4e5adf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<p:cNvGrpSpPr>
            <a:grpSpLocks noChangeAspect="1"/>
          </p:cNvGrpSpPr>
          <p:nvPr>
            <p:custDataLst>
              <p:tags r:id="rId2"/>
            </p:custDataLst>
          </p:nvPr>
        </p:nvGrpSpPr>
        <p:grpSpPr>
          <a:xfrm>
            <a:off x="6999936" y="4940141"/>
            <a:ext cx="6486611" cy="5533844"/>
            <a:chOff x="4988257" y="137912"/>
            <a:chExt cx="6486611" cy="5533844"/>
          </a:xfrm>
        </p:grpSpPr>
        <p:sp>
          <p:nvSpPr>
            <p:cNvPr id="6" name="íSḻíḓè"/>
            <p:cNvSpPr>
              <a:spLocks/>
            </p:cNvSpPr>
            <p:nvPr/>
          </p:nvSpPr>
          <p:spPr bwMode="auto">
            <a:xfrm>
              <a:off x="7423748" y="2078674"/>
              <a:ext cx="256488" cy="284045"/>
            </a:xfrm>
            <a:custGeom>
              <a:avLst/>
              <a:gdLst/>
              <a:ahLst/>
              <a:cxnLst>
                <a:cxn ang="0">
                  <a:pos x="46" y="62"/>
                </a:cxn>
                <a:cxn ang="0">
                  <a:pos x="10" y="62"/>
                </a:cxn>
                <a:cxn ang="0">
                  <a:pos x="0" y="52"/>
                </a:cxn>
                <a:cxn ang="0">
                  <a:pos x="14" y="29"/>
                </a:cxn>
                <a:cxn ang="0">
                  <a:pos x="28" y="34"/>
                </a:cxn>
                <a:cxn ang="0">
                  <a:pos x="42" y="29"/>
                </a:cxn>
                <a:cxn ang="0">
                  <a:pos x="56" y="52"/>
                </a:cxn>
                <a:cxn ang="0">
                  <a:pos x="46" y="62"/>
                </a:cxn>
                <a:cxn ang="0">
                  <a:pos x="28" y="31"/>
                </a:cxn>
                <a:cxn ang="0">
                  <a:pos x="13" y="16"/>
                </a:cxn>
                <a:cxn ang="0">
                  <a:pos x="28" y="0"/>
                </a:cxn>
                <a:cxn ang="0">
                  <a:pos x="43" y="16"/>
                </a:cxn>
                <a:cxn ang="0">
                  <a:pos x="28" y="31"/>
                </a:cxn>
              </a:cxnLst>
              <a:rect l="0" t="0" r="r" b="b"/>
              <a:pathLst>
                <a:path w="56" h="62">
                  <a:moveTo>
                    <a:pt x="46" y="62"/>
                  </a:moveTo>
                  <a:cubicBezTo>
                    <a:pt x="10" y="62"/>
                    <a:pt x="10" y="62"/>
                    <a:pt x="10" y="62"/>
                  </a:cubicBezTo>
                  <a:cubicBezTo>
                    <a:pt x="4" y="62"/>
                    <a:pt x="0" y="58"/>
                    <a:pt x="0" y="52"/>
                  </a:cubicBezTo>
                  <a:cubicBezTo>
                    <a:pt x="0" y="43"/>
                    <a:pt x="2" y="29"/>
                    <a:pt x="14" y="29"/>
                  </a:cubicBezTo>
                  <a:cubicBezTo>
                    <a:pt x="15" y="29"/>
                    <a:pt x="20" y="34"/>
                    <a:pt x="28" y="34"/>
                  </a:cubicBezTo>
                  <a:cubicBezTo>
                    <a:pt x="36" y="34"/>
                    <a:pt x="41" y="29"/>
                    <a:pt x="42" y="29"/>
                  </a:cubicBezTo>
                  <a:cubicBezTo>
                    <a:pt x="54" y="29"/>
                    <a:pt x="56" y="43"/>
                    <a:pt x="56" y="52"/>
                  </a:cubicBezTo>
                  <a:cubicBezTo>
                    <a:pt x="56" y="58"/>
                    <a:pt x="52" y="62"/>
                    <a:pt x="46" y="62"/>
                  </a:cubicBezTo>
                  <a:close/>
                  <a:moveTo>
                    <a:pt x="28" y="31"/>
                  </a:moveTo>
                  <a:cubicBezTo>
                    <a:pt x="20" y="31"/>
                    <a:pt x="13" y="24"/>
                    <a:pt x="13" y="16"/>
                  </a:cubicBezTo>
                  <a:cubicBezTo>
                    <a:pt x="13" y="7"/>
                    <a:pt x="20" y="0"/>
                    <a:pt x="28" y="0"/>
                  </a:cubicBezTo>
                  <a:cubicBezTo>
                    <a:pt x="37" y="0"/>
                    <a:pt x="43" y="7"/>
                    <a:pt x="43" y="16"/>
                  </a:cubicBezTo>
                  <a:cubicBezTo>
                    <a:pt x="43" y="24"/>
                    <a:pt x="37" y="31"/>
                    <a:pt x="28" y="31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1600">
                <a:latin typeface="Auraka方黑檀" panose="02020700000000000000" pitchFamily="18" charset="-128"/>
                <a:ea typeface="Auraka方黑檀" panose="02020700000000000000" pitchFamily="18" charset="-128"/>
                <a:cs typeface="+mn-ea"/>
                <a:sym typeface="JXK" panose="02010604000101010101" pitchFamily="2" charset="-122"/>
              </a:endParaRPr>
            </a:p>
          </p:txBody>
        </p:sp>
        <p:sp>
          <p:nvSpPr>
            <p:cNvPr id="10" name="iṧḻíḍe"/>
            <p:cNvSpPr>
              <a:spLocks/>
            </p:cNvSpPr>
            <p:nvPr/>
          </p:nvSpPr>
          <p:spPr bwMode="auto">
            <a:xfrm>
              <a:off x="7387204" y="4177694"/>
              <a:ext cx="329573" cy="310468"/>
            </a:xfrm>
            <a:custGeom>
              <a:avLst/>
              <a:gdLst/>
              <a:ahLst/>
              <a:cxnLst>
                <a:cxn ang="0">
                  <a:pos x="63" y="25"/>
                </a:cxn>
                <a:cxn ang="0">
                  <a:pos x="49" y="39"/>
                </a:cxn>
                <a:cxn ang="0">
                  <a:pos x="52" y="57"/>
                </a:cxn>
                <a:cxn ang="0">
                  <a:pos x="52" y="58"/>
                </a:cxn>
                <a:cxn ang="0">
                  <a:pos x="51" y="60"/>
                </a:cxn>
                <a:cxn ang="0">
                  <a:pos x="49" y="60"/>
                </a:cxn>
                <a:cxn ang="0">
                  <a:pos x="32" y="51"/>
                </a:cxn>
                <a:cxn ang="0">
                  <a:pos x="15" y="60"/>
                </a:cxn>
                <a:cxn ang="0">
                  <a:pos x="13" y="60"/>
                </a:cxn>
                <a:cxn ang="0">
                  <a:pos x="12" y="58"/>
                </a:cxn>
                <a:cxn ang="0">
                  <a:pos x="12" y="57"/>
                </a:cxn>
                <a:cxn ang="0">
                  <a:pos x="15" y="39"/>
                </a:cxn>
                <a:cxn ang="0">
                  <a:pos x="1" y="25"/>
                </a:cxn>
                <a:cxn ang="0">
                  <a:pos x="0" y="23"/>
                </a:cxn>
                <a:cxn ang="0">
                  <a:pos x="3" y="22"/>
                </a:cxn>
                <a:cxn ang="0">
                  <a:pos x="22" y="19"/>
                </a:cxn>
                <a:cxn ang="0">
                  <a:pos x="30" y="1"/>
                </a:cxn>
                <a:cxn ang="0">
                  <a:pos x="32" y="0"/>
                </a:cxn>
                <a:cxn ang="0">
                  <a:pos x="34" y="1"/>
                </a:cxn>
                <a:cxn ang="0">
                  <a:pos x="42" y="19"/>
                </a:cxn>
                <a:cxn ang="0">
                  <a:pos x="61" y="22"/>
                </a:cxn>
                <a:cxn ang="0">
                  <a:pos x="64" y="23"/>
                </a:cxn>
                <a:cxn ang="0">
                  <a:pos x="63" y="25"/>
                </a:cxn>
              </a:cxnLst>
              <a:rect l="0" t="0" r="r" b="b"/>
              <a:pathLst>
                <a:path w="64" h="60">
                  <a:moveTo>
                    <a:pt x="63" y="25"/>
                  </a:moveTo>
                  <a:cubicBezTo>
                    <a:pt x="49" y="39"/>
                    <a:pt x="49" y="39"/>
                    <a:pt x="49" y="39"/>
                  </a:cubicBezTo>
                  <a:cubicBezTo>
                    <a:pt x="52" y="57"/>
                    <a:pt x="52" y="57"/>
                    <a:pt x="52" y="57"/>
                  </a:cubicBezTo>
                  <a:cubicBezTo>
                    <a:pt x="52" y="58"/>
                    <a:pt x="52" y="58"/>
                    <a:pt x="52" y="58"/>
                  </a:cubicBezTo>
                  <a:cubicBezTo>
                    <a:pt x="52" y="59"/>
                    <a:pt x="52" y="60"/>
                    <a:pt x="51" y="60"/>
                  </a:cubicBezTo>
                  <a:cubicBezTo>
                    <a:pt x="50" y="60"/>
                    <a:pt x="50" y="60"/>
                    <a:pt x="49" y="60"/>
                  </a:cubicBezTo>
                  <a:cubicBezTo>
                    <a:pt x="32" y="51"/>
                    <a:pt x="32" y="51"/>
                    <a:pt x="32" y="51"/>
                  </a:cubicBezTo>
                  <a:cubicBezTo>
                    <a:pt x="15" y="60"/>
                    <a:pt x="15" y="60"/>
                    <a:pt x="15" y="60"/>
                  </a:cubicBezTo>
                  <a:cubicBezTo>
                    <a:pt x="14" y="60"/>
                    <a:pt x="14" y="60"/>
                    <a:pt x="13" y="60"/>
                  </a:cubicBezTo>
                  <a:cubicBezTo>
                    <a:pt x="12" y="60"/>
                    <a:pt x="12" y="59"/>
                    <a:pt x="12" y="58"/>
                  </a:cubicBezTo>
                  <a:cubicBezTo>
                    <a:pt x="12" y="58"/>
                    <a:pt x="12" y="58"/>
                    <a:pt x="12" y="57"/>
                  </a:cubicBezTo>
                  <a:cubicBezTo>
                    <a:pt x="15" y="39"/>
                    <a:pt x="15" y="39"/>
                    <a:pt x="15" y="39"/>
                  </a:cubicBezTo>
                  <a:cubicBezTo>
                    <a:pt x="1" y="25"/>
                    <a:pt x="1" y="25"/>
                    <a:pt x="1" y="25"/>
                  </a:cubicBezTo>
                  <a:cubicBezTo>
                    <a:pt x="1" y="25"/>
                    <a:pt x="0" y="24"/>
                    <a:pt x="0" y="23"/>
                  </a:cubicBezTo>
                  <a:cubicBezTo>
                    <a:pt x="0" y="22"/>
                    <a:pt x="2" y="22"/>
                    <a:pt x="3" y="22"/>
                  </a:cubicBezTo>
                  <a:cubicBezTo>
                    <a:pt x="22" y="19"/>
                    <a:pt x="22" y="19"/>
                    <a:pt x="22" y="19"/>
                  </a:cubicBezTo>
                  <a:cubicBezTo>
                    <a:pt x="30" y="1"/>
                    <a:pt x="30" y="1"/>
                    <a:pt x="30" y="1"/>
                  </a:cubicBezTo>
                  <a:cubicBezTo>
                    <a:pt x="31" y="1"/>
                    <a:pt x="31" y="0"/>
                    <a:pt x="32" y="0"/>
                  </a:cubicBezTo>
                  <a:cubicBezTo>
                    <a:pt x="33" y="0"/>
                    <a:pt x="34" y="1"/>
                    <a:pt x="34" y="1"/>
                  </a:cubicBezTo>
                  <a:cubicBezTo>
                    <a:pt x="42" y="19"/>
                    <a:pt x="42" y="19"/>
                    <a:pt x="42" y="19"/>
                  </a:cubicBezTo>
                  <a:cubicBezTo>
                    <a:pt x="61" y="22"/>
                    <a:pt x="61" y="22"/>
                    <a:pt x="61" y="22"/>
                  </a:cubicBezTo>
                  <a:cubicBezTo>
                    <a:pt x="62" y="22"/>
                    <a:pt x="64" y="22"/>
                    <a:pt x="64" y="23"/>
                  </a:cubicBezTo>
                  <a:cubicBezTo>
                    <a:pt x="64" y="24"/>
                    <a:pt x="63" y="25"/>
                    <a:pt x="63" y="25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 anchor="ctr"/>
            <a:lstStyle/>
            <a:p>
              <a:pPr algn="ctr"/>
              <a:endParaRPr sz="1600">
                <a:latin typeface="Auraka方黑檀" panose="02020700000000000000" pitchFamily="18" charset="-128"/>
                <a:ea typeface="Auraka方黑檀" panose="02020700000000000000" pitchFamily="18" charset="-128"/>
                <a:cs typeface="+mn-ea"/>
                <a:sym typeface="JXK" panose="02010604000101010101" pitchFamily="2" charset="-122"/>
              </a:endParaRPr>
            </a:p>
          </p:txBody>
        </p:sp>
        <p:sp>
          <p:nvSpPr>
            <p:cNvPr id="14" name="iṥḻïďê"/>
            <p:cNvSpPr txBox="1"/>
            <p:nvPr/>
          </p:nvSpPr>
          <p:spPr>
            <a:xfrm>
              <a:off x="4988257" y="137912"/>
              <a:ext cx="4481146" cy="199550"/>
            </a:xfrm>
            <a:prstGeom prst="rect">
              <a:avLst/>
            </a:prstGeom>
          </p:spPr>
          <p:txBody>
            <a:bodyPr vert="horz" wrap="square" lIns="144000" rIns="144000">
              <a:noAutofit/>
            </a:bodyPr>
            <a:lstStyle/>
            <a:p>
              <a:pPr lvl="0">
                <a:lnSpc>
                  <a:spcPct val="120000"/>
                </a:lnSpc>
              </a:pPr>
              <a:r>
                <a:rPr lang="en-US" altLang="zh-CN" sz="2800" dirty="0" smtClean="0">
                  <a:solidFill>
                    <a:srgbClr val="445042"/>
                  </a:solidFill>
                  <a:latin typeface="Auraka方黑檀" panose="02020700000000000000" pitchFamily="18" charset="-128"/>
                  <a:ea typeface="Auraka方黑檀" panose="02020700000000000000" pitchFamily="18" charset="-128"/>
                  <a:cs typeface="+mn-ea"/>
                  <a:sym typeface="JXK" panose="02010604000101010101" pitchFamily="2" charset="-122"/>
                </a:rPr>
                <a:t>I’ll </a:t>
              </a:r>
              <a:r>
                <a:rPr lang="en-US" altLang="zh-CN" sz="2800" dirty="0">
                  <a:solidFill>
                    <a:srgbClr val="445042"/>
                  </a:solidFill>
                  <a:latin typeface="Auraka方黑檀" panose="02020700000000000000" pitchFamily="18" charset="-128"/>
                  <a:ea typeface="Auraka方黑檀" panose="02020700000000000000" pitchFamily="18" charset="-128"/>
                  <a:cs typeface="+mn-ea"/>
                  <a:sym typeface="JXK" panose="02010604000101010101" pitchFamily="2" charset="-122"/>
                </a:rPr>
                <a:t>work this way </a:t>
              </a:r>
              <a:endParaRPr lang="en-US" altLang="zh-CN" sz="2800" dirty="0" smtClean="0">
                <a:solidFill>
                  <a:srgbClr val="445042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cs typeface="+mn-ea"/>
                <a:sym typeface="JXK" panose="02010604000101010101" pitchFamily="2" charset="-122"/>
              </a:endParaRPr>
            </a:p>
            <a:p>
              <a:pPr lvl="0">
                <a:lnSpc>
                  <a:spcPct val="120000"/>
                </a:lnSpc>
              </a:pPr>
              <a:r>
                <a:rPr lang="en-US" altLang="zh-CN" sz="2800" dirty="0" smtClean="0">
                  <a:solidFill>
                    <a:srgbClr val="445042"/>
                  </a:solidFill>
                  <a:latin typeface="Auraka方黑檀" panose="02020700000000000000" pitchFamily="18" charset="-128"/>
                  <a:ea typeface="Auraka方黑檀" panose="02020700000000000000" pitchFamily="18" charset="-128"/>
                  <a:cs typeface="+mn-ea"/>
                  <a:sym typeface="JXK" panose="02010604000101010101" pitchFamily="2" charset="-122"/>
                </a:rPr>
                <a:t>[</a:t>
              </a:r>
              <a:r>
                <a:rPr lang="en-US" altLang="zh-CN" sz="2800" dirty="0">
                  <a:solidFill>
                    <a:srgbClr val="445042"/>
                  </a:solidFill>
                  <a:latin typeface="Auraka方黑檀" panose="02020700000000000000" pitchFamily="18" charset="-128"/>
                  <a:ea typeface="Auraka方黑檀" panose="02020700000000000000" pitchFamily="18" charset="-128"/>
                  <a:cs typeface="+mn-ea"/>
                  <a:sym typeface="JXK" panose="02010604000101010101" pitchFamily="2" charset="-122"/>
                </a:rPr>
                <a:t>It’s who I am]</a:t>
              </a:r>
              <a:endParaRPr lang="zh-CN" altLang="en-US" sz="2800" dirty="0">
                <a:solidFill>
                  <a:srgbClr val="445042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cs typeface="+mn-ea"/>
                <a:sym typeface="JXK" panose="02010604000101010101" pitchFamily="2" charset="-122"/>
              </a:endParaRPr>
            </a:p>
          </p:txBody>
        </p:sp>
        <p:sp>
          <p:nvSpPr>
            <p:cNvPr id="15" name="íṩḷíḍe"/>
            <p:cNvSpPr txBox="1"/>
            <p:nvPr/>
          </p:nvSpPr>
          <p:spPr>
            <a:xfrm>
              <a:off x="7859041" y="2963938"/>
              <a:ext cx="3615827" cy="338554"/>
            </a:xfrm>
            <a:prstGeom prst="rect">
              <a:avLst/>
            </a:prstGeom>
          </p:spPr>
          <p:txBody>
            <a:bodyPr vert="horz" wrap="none" lIns="144000" rIns="144000">
              <a:normAutofit/>
            </a:bodyPr>
            <a:lstStyle/>
            <a:p>
              <a:r>
                <a:rPr lang="zh-CN" altLang="en-US" sz="1400" b="1" kern="900">
                  <a:solidFill>
                    <a:schemeClr val="bg1"/>
                  </a:solidFill>
                  <a:latin typeface="Auraka方黑檀" panose="02020700000000000000" pitchFamily="18" charset="-128"/>
                  <a:ea typeface="Auraka方黑檀" panose="02020700000000000000" pitchFamily="18" charset="-128"/>
                  <a:cs typeface="+mn-ea"/>
                  <a:sym typeface="JXK" panose="02010604000101010101" pitchFamily="2" charset="-122"/>
                </a:rPr>
                <a:t>标题文本预设</a:t>
              </a:r>
            </a:p>
          </p:txBody>
        </p:sp>
        <p:sp>
          <p:nvSpPr>
            <p:cNvPr id="16" name="í$líḑe"/>
            <p:cNvSpPr txBox="1"/>
            <p:nvPr/>
          </p:nvSpPr>
          <p:spPr>
            <a:xfrm>
              <a:off x="7859041" y="3302491"/>
              <a:ext cx="3615827" cy="261097"/>
            </a:xfrm>
            <a:prstGeom prst="rect">
              <a:avLst/>
            </a:prstGeom>
          </p:spPr>
          <p:txBody>
            <a:bodyPr vert="horz" wrap="square" lIns="144000" rIns="144000">
              <a:no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Auraka方黑檀" panose="02020700000000000000" pitchFamily="18" charset="-128"/>
                  <a:ea typeface="Auraka方黑檀" panose="02020700000000000000" pitchFamily="18" charset="-128"/>
                  <a:cs typeface="+mn-ea"/>
                  <a:sym typeface="JXK" panose="02010604000101010101" pitchFamily="2" charset="-122"/>
                </a:rPr>
                <a:t>此部分内容作为文字排版占位显示</a:t>
              </a:r>
            </a:p>
          </p:txBody>
        </p:sp>
        <p:sp>
          <p:nvSpPr>
            <p:cNvPr id="17" name="íšḷíḑé"/>
            <p:cNvSpPr txBox="1"/>
            <p:nvPr/>
          </p:nvSpPr>
          <p:spPr>
            <a:xfrm>
              <a:off x="7859041" y="4020186"/>
              <a:ext cx="3615827" cy="338554"/>
            </a:xfrm>
            <a:prstGeom prst="rect">
              <a:avLst/>
            </a:prstGeom>
          </p:spPr>
          <p:txBody>
            <a:bodyPr vert="horz" wrap="none" lIns="144000" rIns="144000">
              <a:normAutofit/>
            </a:bodyPr>
            <a:lstStyle/>
            <a:p>
              <a:r>
                <a:rPr lang="zh-CN" altLang="en-US" sz="1400" b="1" kern="900">
                  <a:solidFill>
                    <a:schemeClr val="bg1"/>
                  </a:solidFill>
                  <a:latin typeface="Auraka方黑檀" panose="02020700000000000000" pitchFamily="18" charset="-128"/>
                  <a:ea typeface="Auraka方黑檀" panose="02020700000000000000" pitchFamily="18" charset="-128"/>
                  <a:cs typeface="+mn-ea"/>
                  <a:sym typeface="JXK" panose="02010604000101010101" pitchFamily="2" charset="-122"/>
                </a:rPr>
                <a:t>标题文本预设</a:t>
              </a:r>
            </a:p>
          </p:txBody>
        </p:sp>
        <p:sp>
          <p:nvSpPr>
            <p:cNvPr id="18" name="ïşļíḍê"/>
            <p:cNvSpPr txBox="1"/>
            <p:nvPr/>
          </p:nvSpPr>
          <p:spPr>
            <a:xfrm>
              <a:off x="7859041" y="4358739"/>
              <a:ext cx="3615827" cy="261097"/>
            </a:xfrm>
            <a:prstGeom prst="rect">
              <a:avLst/>
            </a:prstGeom>
          </p:spPr>
          <p:txBody>
            <a:bodyPr vert="horz" wrap="square" lIns="144000" rIns="144000">
              <a:no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Auraka方黑檀" panose="02020700000000000000" pitchFamily="18" charset="-128"/>
                  <a:ea typeface="Auraka方黑檀" panose="02020700000000000000" pitchFamily="18" charset="-128"/>
                  <a:cs typeface="+mn-ea"/>
                  <a:sym typeface="JXK" panose="02010604000101010101" pitchFamily="2" charset="-122"/>
                </a:rPr>
                <a:t>此部分内容作为文字排版占位显示</a:t>
              </a:r>
            </a:p>
          </p:txBody>
        </p:sp>
        <p:sp>
          <p:nvSpPr>
            <p:cNvPr id="19" name="î$ļídê"/>
            <p:cNvSpPr txBox="1"/>
            <p:nvPr/>
          </p:nvSpPr>
          <p:spPr>
            <a:xfrm>
              <a:off x="7859041" y="5072106"/>
              <a:ext cx="3615827" cy="338554"/>
            </a:xfrm>
            <a:prstGeom prst="rect">
              <a:avLst/>
            </a:prstGeom>
          </p:spPr>
          <p:txBody>
            <a:bodyPr vert="horz" wrap="none" lIns="144000" rIns="144000">
              <a:normAutofit/>
            </a:bodyPr>
            <a:lstStyle/>
            <a:p>
              <a:r>
                <a:rPr lang="zh-CN" altLang="en-US" sz="1400" b="1" kern="900">
                  <a:solidFill>
                    <a:schemeClr val="bg1"/>
                  </a:solidFill>
                  <a:latin typeface="Auraka方黑檀" panose="02020700000000000000" pitchFamily="18" charset="-128"/>
                  <a:ea typeface="Auraka方黑檀" panose="02020700000000000000" pitchFamily="18" charset="-128"/>
                  <a:cs typeface="+mn-ea"/>
                  <a:sym typeface="JXK" panose="02010604000101010101" pitchFamily="2" charset="-122"/>
                </a:rPr>
                <a:t>标题文本预设</a:t>
              </a:r>
            </a:p>
          </p:txBody>
        </p:sp>
        <p:sp>
          <p:nvSpPr>
            <p:cNvPr id="20" name="iṡļiḋè"/>
            <p:cNvSpPr txBox="1"/>
            <p:nvPr/>
          </p:nvSpPr>
          <p:spPr>
            <a:xfrm>
              <a:off x="7859041" y="5410659"/>
              <a:ext cx="3615827" cy="261097"/>
            </a:xfrm>
            <a:prstGeom prst="rect">
              <a:avLst/>
            </a:prstGeom>
          </p:spPr>
          <p:txBody>
            <a:bodyPr vert="horz" wrap="square" lIns="144000" rIns="144000">
              <a:noAutofit/>
            </a:bodyPr>
            <a:lstStyle/>
            <a:p>
              <a:pPr lvl="0">
                <a:lnSpc>
                  <a:spcPct val="120000"/>
                </a:lnSpc>
              </a:pPr>
              <a:r>
                <a:rPr lang="zh-CN" altLang="en-US" sz="1400" dirty="0">
                  <a:solidFill>
                    <a:schemeClr val="bg1"/>
                  </a:solidFill>
                  <a:latin typeface="Auraka方黑檀" panose="02020700000000000000" pitchFamily="18" charset="-128"/>
                  <a:ea typeface="Auraka方黑檀" panose="02020700000000000000" pitchFamily="18" charset="-128"/>
                  <a:cs typeface="+mn-ea"/>
                  <a:sym typeface="JXK" panose="02010604000101010101" pitchFamily="2" charset="-122"/>
                </a:rPr>
                <a:t>此部分内容作为文字排版占位显示</a:t>
              </a:r>
            </a:p>
          </p:txBody>
        </p:sp>
      </p:grpSp>
      <p:pic>
        <p:nvPicPr>
          <p:cNvPr id="21" name="图片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48103" y="252132"/>
            <a:ext cx="5877116" cy="3980072"/>
          </a:xfrm>
          <a:prstGeom prst="rect">
            <a:avLst/>
          </a:prstGeom>
        </p:spPr>
      </p:pic>
      <p:pic>
        <p:nvPicPr>
          <p:cNvPr id="23" name="图片 2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813" y="3100008"/>
            <a:ext cx="4272163" cy="3163564"/>
          </a:xfrm>
          <a:prstGeom prst="rect">
            <a:avLst/>
          </a:prstGeom>
        </p:spPr>
      </p:pic>
      <p:sp>
        <p:nvSpPr>
          <p:cNvPr id="26" name="矩形 25"/>
          <p:cNvSpPr/>
          <p:nvPr/>
        </p:nvSpPr>
        <p:spPr>
          <a:xfrm>
            <a:off x="813743" y="1184634"/>
            <a:ext cx="4224233" cy="105753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>
              <a:lnSpc>
                <a:spcPct val="120000"/>
              </a:lnSpc>
            </a:pPr>
            <a:r>
              <a:rPr lang="en-US" altLang="zh-CN" sz="2800" dirty="0">
                <a:solidFill>
                  <a:srgbClr val="445042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cs typeface="+mn-ea"/>
                <a:sym typeface="JXK" panose="02010604000101010101" pitchFamily="2" charset="-122"/>
              </a:rPr>
              <a:t>For as long as I am able </a:t>
            </a:r>
            <a:endParaRPr lang="en-US" altLang="zh-CN" sz="2800" dirty="0" smtClean="0">
              <a:solidFill>
                <a:srgbClr val="445042"/>
              </a:solidFill>
              <a:latin typeface="Auraka方黑檀" panose="02020700000000000000" pitchFamily="18" charset="-128"/>
              <a:ea typeface="Auraka方黑檀" panose="02020700000000000000" pitchFamily="18" charset="-128"/>
              <a:cs typeface="+mn-ea"/>
              <a:sym typeface="JXK" panose="02010604000101010101" pitchFamily="2" charset="-122"/>
            </a:endParaRPr>
          </a:p>
          <a:p>
            <a:pPr lvl="0">
              <a:lnSpc>
                <a:spcPct val="120000"/>
              </a:lnSpc>
            </a:pPr>
            <a:r>
              <a:rPr lang="en-US" altLang="zh-CN" sz="2800" dirty="0" smtClean="0">
                <a:solidFill>
                  <a:srgbClr val="445042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cs typeface="+mn-ea"/>
                <a:sym typeface="JXK" panose="02010604000101010101" pitchFamily="2" charset="-122"/>
              </a:rPr>
              <a:t>[</a:t>
            </a:r>
            <a:r>
              <a:rPr lang="en-US" altLang="zh-CN" sz="2800" dirty="0">
                <a:solidFill>
                  <a:srgbClr val="445042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cs typeface="+mn-ea"/>
                <a:sym typeface="JXK" panose="02010604000101010101" pitchFamily="2" charset="-122"/>
              </a:rPr>
              <a:t>I am able], 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2902243289"/>
      </p:ext>
    </p:extLst>
  </p:cSld>
  <p:clrMapOvr>
    <a:masterClrMapping/>
  </p:clrMapOvr>
  <p:transition spd="slow" advTm="6362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1200" cap="none" spc="0" normalizeH="0" baseline="0" noProof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等线" panose="020F0502020204030204"/>
              <a:ea typeface="等线" panose="02010600030101010101" pitchFamily="2" charset="-122"/>
              <a:cs typeface="+mn-cs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567" y="2148017"/>
            <a:ext cx="7089265" cy="4955324"/>
          </a:xfrm>
          <a:prstGeom prst="rect">
            <a:avLst/>
          </a:prstGeom>
        </p:spPr>
      </p:pic>
      <p:grpSp>
        <p:nvGrpSpPr>
          <p:cNvPr id="29" name="组合 28"/>
          <p:cNvGrpSpPr/>
          <p:nvPr/>
        </p:nvGrpSpPr>
        <p:grpSpPr>
          <a:xfrm>
            <a:off x="6494087" y="312296"/>
            <a:ext cx="12110720" cy="4141966"/>
            <a:chOff x="426720" y="765314"/>
            <a:chExt cx="12110720" cy="4141966"/>
          </a:xfrm>
        </p:grpSpPr>
        <p:grpSp>
          <p:nvGrpSpPr>
            <p:cNvPr id="7" name="组合 6"/>
            <p:cNvGrpSpPr/>
            <p:nvPr/>
          </p:nvGrpSpPr>
          <p:grpSpPr>
            <a:xfrm>
              <a:off x="10068560" y="765314"/>
              <a:ext cx="2468880" cy="707886"/>
              <a:chOff x="2997200" y="599440"/>
              <a:chExt cx="2468880" cy="707886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3108960" y="648062"/>
                <a:ext cx="2357120" cy="610642"/>
                <a:chOff x="3322320" y="548640"/>
                <a:chExt cx="2357120" cy="610642"/>
              </a:xfrm>
            </p:grpSpPr>
            <p:sp>
              <p:nvSpPr>
                <p:cNvPr id="11" name="文本框 10"/>
                <p:cNvSpPr txBox="1"/>
                <p:nvPr/>
              </p:nvSpPr>
              <p:spPr>
                <a:xfrm>
                  <a:off x="3322320" y="548640"/>
                  <a:ext cx="235712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en-US" altLang="zh-CN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5042"/>
                      </a:solidFill>
                      <a:effectLst/>
                      <a:uLnTx/>
                      <a:uFillTx/>
                      <a:latin typeface="Auraka方黑檀" panose="02020700000000000000" pitchFamily="18" charset="-128"/>
                      <a:ea typeface="Auraka方黑檀" panose="02020700000000000000" pitchFamily="18" charset="-128"/>
                      <a:cs typeface="+mn-cs"/>
                    </a:rPr>
                    <a:t>ADD YOUR TITLE.</a:t>
                  </a:r>
                  <a:endParaRPr kumimoji="0" lang="zh-CN" altLang="en-US" sz="1400" b="0" i="0" u="none" strike="noStrike" kern="1200" cap="none" spc="0" normalizeH="0" baseline="0" noProof="0" dirty="0">
                    <a:ln>
                      <a:noFill/>
                    </a:ln>
                    <a:solidFill>
                      <a:srgbClr val="445042"/>
                    </a:solidFill>
                    <a:effectLst/>
                    <a:uLnTx/>
                    <a:uFillTx/>
                    <a:latin typeface="Auraka方黑檀" panose="02020700000000000000" pitchFamily="18" charset="-128"/>
                    <a:ea typeface="Auraka方黑檀" panose="02020700000000000000" pitchFamily="18" charset="-128"/>
                    <a:cs typeface="+mn-cs"/>
                  </a:endParaRPr>
                </a:p>
              </p:txBody>
            </p:sp>
            <p:sp>
              <p:nvSpPr>
                <p:cNvPr id="12" name="文本框 11"/>
                <p:cNvSpPr txBox="1"/>
                <p:nvPr/>
              </p:nvSpPr>
              <p:spPr>
                <a:xfrm>
                  <a:off x="3322320" y="851505"/>
                  <a:ext cx="235712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marL="0" marR="0" lvl="0" indent="0" algn="l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r>
                    <a:rPr kumimoji="0" lang="zh-CN" altLang="en-US" sz="1400" b="0" i="0" u="none" strike="noStrike" kern="1200" cap="none" spc="0" normalizeH="0" baseline="0" noProof="0" dirty="0">
                      <a:ln>
                        <a:noFill/>
                      </a:ln>
                      <a:solidFill>
                        <a:srgbClr val="445042"/>
                      </a:solidFill>
                      <a:effectLst/>
                      <a:uLnTx/>
                      <a:uFillTx/>
                      <a:latin typeface="Auraka方黑檀" panose="02020700000000000000" pitchFamily="18" charset="-128"/>
                      <a:ea typeface="Auraka方黑檀" panose="02020700000000000000" pitchFamily="18" charset="-128"/>
                      <a:cs typeface="+mn-cs"/>
                    </a:rPr>
                    <a:t>点击输入您的文字</a:t>
                  </a:r>
                </a:p>
              </p:txBody>
            </p:sp>
          </p:grpSp>
          <p:cxnSp>
            <p:nvCxnSpPr>
              <p:cNvPr id="10" name="直接连接符 9"/>
              <p:cNvCxnSpPr/>
              <p:nvPr/>
            </p:nvCxnSpPr>
            <p:spPr>
              <a:xfrm>
                <a:off x="2997200" y="599440"/>
                <a:ext cx="0" cy="707886"/>
              </a:xfrm>
              <a:prstGeom prst="line">
                <a:avLst/>
              </a:prstGeom>
              <a:ln w="15875">
                <a:solidFill>
                  <a:srgbClr val="ABB7A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组合 25"/>
            <p:cNvGrpSpPr/>
            <p:nvPr/>
          </p:nvGrpSpPr>
          <p:grpSpPr>
            <a:xfrm>
              <a:off x="426720" y="765314"/>
              <a:ext cx="5252720" cy="4141966"/>
              <a:chOff x="426720" y="765314"/>
              <a:chExt cx="5252720" cy="4141966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426720" y="765314"/>
                <a:ext cx="5252720" cy="4141966"/>
                <a:chOff x="426720" y="508000"/>
                <a:chExt cx="5252720" cy="4399280"/>
              </a:xfrm>
            </p:grpSpPr>
            <p:sp>
              <p:nvSpPr>
                <p:cNvPr id="4" name="矩形 3"/>
                <p:cNvSpPr/>
                <p:nvPr/>
              </p:nvSpPr>
              <p:spPr>
                <a:xfrm>
                  <a:off x="426720" y="508000"/>
                  <a:ext cx="5252720" cy="4399280"/>
                </a:xfrm>
                <a:prstGeom prst="rect">
                  <a:avLst/>
                </a:prstGeom>
                <a:solidFill>
                  <a:srgbClr val="445042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  <p:sp>
              <p:nvSpPr>
                <p:cNvPr id="5" name="矩形 4"/>
                <p:cNvSpPr/>
                <p:nvPr/>
              </p:nvSpPr>
              <p:spPr>
                <a:xfrm>
                  <a:off x="594360" y="648402"/>
                  <a:ext cx="4917440" cy="4118475"/>
                </a:xfrm>
                <a:prstGeom prst="rect">
                  <a:avLst/>
                </a:prstGeom>
                <a:noFill/>
                <a:ln>
                  <a:solidFill>
                    <a:srgbClr val="CCD4C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marL="0" marR="0" lvl="0" indent="0" algn="ctr" defTabSz="914400" rtl="0" eaLnBrk="1" fontAlgn="auto" latinLnBrk="0" hangingPunct="1">
                    <a:lnSpc>
                      <a:spcPct val="100000"/>
                    </a:lnSpc>
                    <a:spcBef>
                      <a:spcPts val="0"/>
                    </a:spcBef>
                    <a:spcAft>
                      <a:spcPts val="0"/>
                    </a:spcAft>
                    <a:buClrTx/>
                    <a:buSzTx/>
                    <a:buFontTx/>
                    <a:buNone/>
                    <a:tabLst/>
                    <a:defRPr/>
                  </a:pPr>
                  <a:endParaRPr kumimoji="0" lang="zh-CN" altLang="en-US" sz="1800" b="0" i="0" u="none" strike="noStrike" kern="1200" cap="none" spc="0" normalizeH="0" baseline="0" noProof="0">
                    <a:ln>
                      <a:noFill/>
                    </a:ln>
                    <a:solidFill>
                      <a:srgbClr val="FFFFFF"/>
                    </a:solidFill>
                    <a:effectLst/>
                    <a:uLnTx/>
                    <a:uFillTx/>
                    <a:latin typeface="等线" panose="020F0502020204030204"/>
                    <a:ea typeface="等线" panose="02010600030101010101" pitchFamily="2" charset="-122"/>
                    <a:cs typeface="+mn-cs"/>
                  </a:endParaRPr>
                </a:p>
              </p:txBody>
            </p:sp>
          </p:grpSp>
          <p:sp>
            <p:nvSpPr>
              <p:cNvPr id="23" name="文本框 22"/>
              <p:cNvSpPr txBox="1"/>
              <p:nvPr/>
            </p:nvSpPr>
            <p:spPr>
              <a:xfrm>
                <a:off x="943264" y="1643874"/>
                <a:ext cx="4373880" cy="6374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marL="0" marR="0" lvl="0" indent="0" algn="ctr" defTabSz="914400" rtl="0" eaLnBrk="1" fontAlgn="auto" latinLnBrk="0" hangingPunct="1">
                  <a:lnSpc>
                    <a:spcPct val="150000"/>
                  </a:lnSpc>
                  <a:spcBef>
                    <a:spcPts val="0"/>
                  </a:spcBef>
                  <a:spcAft>
                    <a:spcPts val="0"/>
                  </a:spcAft>
                  <a:buClrTx/>
                  <a:buSzTx/>
                  <a:buFontTx/>
                  <a:buNone/>
                  <a:tabLst/>
                  <a:defRPr/>
                </a:pPr>
                <a:endParaRPr kumimoji="0" lang="zh-CN" altLang="en-US" sz="2800" b="0" i="0" u="none" strike="noStrike" kern="1200" cap="none" spc="0" normalizeH="0" baseline="0" noProof="0" dirty="0">
                  <a:ln>
                    <a:noFill/>
                  </a:ln>
                  <a:solidFill>
                    <a:srgbClr val="F9F9F9"/>
                  </a:solidFill>
                  <a:effectLst/>
                  <a:uLnTx/>
                  <a:uFillTx/>
                  <a:latin typeface="Auraka方黑檀" panose="02020700000000000000" pitchFamily="18" charset="-128"/>
                  <a:ea typeface="Auraka方黑檀" panose="02020700000000000000" pitchFamily="18" charset="-128"/>
                  <a:cs typeface="+mn-cs"/>
                  <a:sym typeface="Auraka方黑檀" panose="02020700000000000000" pitchFamily="18" charset="-128"/>
                </a:endParaRPr>
              </a:p>
            </p:txBody>
          </p:sp>
        </p:grpSp>
      </p:grpSp>
      <p:sp>
        <p:nvSpPr>
          <p:cNvPr id="22" name="文本框 21"/>
          <p:cNvSpPr txBox="1"/>
          <p:nvPr/>
        </p:nvSpPr>
        <p:spPr>
          <a:xfrm>
            <a:off x="6941126" y="689827"/>
            <a:ext cx="4197696" cy="322274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lnSpc>
                <a:spcPct val="150000"/>
              </a:lnSpc>
            </a:pPr>
            <a:r>
              <a:rPr lang="en-US" altLang="zh-CN" sz="2800" spc="300" dirty="0">
                <a:solidFill>
                  <a:srgbClr val="FFFFFF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‘Cause when heaven comes </a:t>
            </a:r>
            <a:endParaRPr lang="en-US" altLang="zh-CN" sz="2800" spc="300" dirty="0" smtClean="0">
              <a:solidFill>
                <a:srgbClr val="FFFFFF"/>
              </a:solidFill>
              <a:latin typeface="Auraka方黑檀" panose="02020700000000000000" pitchFamily="18" charset="-128"/>
              <a:ea typeface="Auraka方黑檀" panose="02020700000000000000" pitchFamily="18" charset="-128"/>
              <a:sym typeface="Auraka方黑檀" panose="02020700000000000000" pitchFamily="18" charset="-128"/>
            </a:endParaRPr>
          </a:p>
          <a:p>
            <a:pPr lvl="0" algn="ctr">
              <a:lnSpc>
                <a:spcPct val="150000"/>
              </a:lnSpc>
            </a:pPr>
            <a:r>
              <a:rPr lang="en-US" altLang="zh-CN" sz="2800" spc="300" dirty="0" smtClean="0">
                <a:solidFill>
                  <a:srgbClr val="FFFFFF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this </a:t>
            </a:r>
            <a:r>
              <a:rPr lang="en-US" altLang="zh-CN" sz="2800" spc="300" dirty="0">
                <a:solidFill>
                  <a:srgbClr val="FFFFFF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close to </a:t>
            </a:r>
            <a:r>
              <a:rPr lang="en-US" altLang="zh-CN" sz="2800" spc="300" dirty="0" smtClean="0">
                <a:solidFill>
                  <a:srgbClr val="FFFFFF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what </a:t>
            </a:r>
            <a:r>
              <a:rPr lang="en-US" altLang="zh-CN" sz="2800" spc="300" dirty="0">
                <a:solidFill>
                  <a:srgbClr val="FFFFFF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you’re holding [Holding]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41317524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372">
        <p:split orient="vert"/>
      </p:transition>
    </mc:Choice>
    <mc:Fallback xmlns="">
      <p:transition spd="slow" advTm="4372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2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组合 23"/>
          <p:cNvGrpSpPr/>
          <p:nvPr/>
        </p:nvGrpSpPr>
        <p:grpSpPr>
          <a:xfrm>
            <a:off x="556731" y="367154"/>
            <a:ext cx="12587893" cy="5409368"/>
            <a:chOff x="-4211213" y="2248312"/>
            <a:chExt cx="12587893" cy="4021848"/>
          </a:xfrm>
        </p:grpSpPr>
        <p:grpSp>
          <p:nvGrpSpPr>
            <p:cNvPr id="2" name="a82e1fbf-1d08-419e-aa5b-773e4ccb3fbe" descr="本素材由iSlide™ 提供&#10;iSlide™尊重知识产权并注重保护用户享有的各项权利。郑重提醒您：&#10;iSlide™插件中提供的任何信息内容的所有权、知识产权归其原始权利人或权利受让人所有，您免费/购买获得的是信息内容的使用权，并受下述条款的约束；&#10;1. 您仅可以个人非商业用途使用该等信息内容，不可将信息内容的全部或部分用于出售，或以出租、出借、转让、分销、发布等其他任何方式供他人使用；&#10;2. 禁止在接入互联网或移动互联网的任何网站、平台、应用或程序上以任何方式为他人提供iSlide™插件资源内容的下载。&#10;The resource is supplied by iSlide™.&#10;iSlide™ respects all intellectual property rights and protects all the rights its users acquired.Solemnly remind you:&#10;The ownership and intellectual property of the resources supplied in iSlide Add-in belongs to its owner or the assignee of this ownership.you only acquired the usage of the resources supplied in iSlide Add-in, as well as respected the following restrain terms:&#10;1.You are only allowed to use such resource for personal and non-commercial aim, not allowed to use such resource or part of it for the sale; or rent, lend, transfer to others; or distribution or release it in any way.&#10;2.You are not permitted to provide the resource of iSlide Add-in in any website, platform, application access to the Internet or mobile Internet." title="iSlide™ 版权声明  COPYRIGHT NOTICE"/>
            <p:cNvGrpSpPr>
              <a:grpSpLocks noChangeAspect="1"/>
            </p:cNvGrpSpPr>
            <p:nvPr>
              <p:custDataLst>
                <p:tags r:id="rId2"/>
              </p:custDataLst>
            </p:nvPr>
          </p:nvGrpSpPr>
          <p:grpSpPr>
            <a:xfrm>
              <a:off x="-4211213" y="2248312"/>
              <a:ext cx="12587893" cy="4021848"/>
              <a:chOff x="-4221373" y="1943512"/>
              <a:chExt cx="12587893" cy="4021848"/>
            </a:xfrm>
          </p:grpSpPr>
          <p:sp>
            <p:nvSpPr>
              <p:cNvPr id="18" name="iṩ1iḋè">
                <a:extLst>
                  <a:ext uri="{FF2B5EF4-FFF2-40B4-BE49-F238E27FC236}">
                    <a16:creationId xmlns:a16="http://schemas.microsoft.com/office/drawing/2014/main" id="{DF5C5EEC-7CC4-4EB6-83BB-B28B00AC9876}"/>
                  </a:ext>
                </a:extLst>
              </p:cNvPr>
              <p:cNvSpPr/>
              <p:nvPr/>
            </p:nvSpPr>
            <p:spPr>
              <a:xfrm>
                <a:off x="1055440" y="1943512"/>
                <a:ext cx="1680474" cy="672131"/>
              </a:xfrm>
              <a:prstGeom prst="rect">
                <a:avLst/>
              </a:prstGeom>
            </p:spPr>
            <p:txBody>
              <a:bodyPr wrap="square" lIns="0" tIns="0" rIns="0" bIns="0">
                <a:normAutofit/>
              </a:bodyPr>
              <a:lstStyle/>
              <a:p>
                <a:endParaRPr lang="en-US" altLang="zh-CN" sz="3600" dirty="0">
                  <a:solidFill>
                    <a:schemeClr val="bg1"/>
                  </a:solidFill>
                  <a:effectLst/>
                  <a:latin typeface="Auraka方黑檀" panose="02020700000000000000" pitchFamily="18" charset="-128"/>
                  <a:ea typeface="Auraka方黑檀" panose="02020700000000000000" pitchFamily="18" charset="-128"/>
                  <a:cs typeface="+mn-ea"/>
                  <a:sym typeface="JXK" panose="02010604000101010101" pitchFamily="2" charset="-122"/>
                </a:endParaRPr>
              </a:p>
            </p:txBody>
          </p:sp>
          <p:sp>
            <p:nvSpPr>
              <p:cNvPr id="15" name="îş1ïḍê">
                <a:extLst>
                  <a:ext uri="{FF2B5EF4-FFF2-40B4-BE49-F238E27FC236}">
                    <a16:creationId xmlns:a16="http://schemas.microsoft.com/office/drawing/2014/main" id="{C35B1D2C-AFB5-4A32-8EAD-61DD29369E01}"/>
                  </a:ext>
                </a:extLst>
              </p:cNvPr>
              <p:cNvSpPr txBox="1"/>
              <p:nvPr/>
            </p:nvSpPr>
            <p:spPr>
              <a:xfrm>
                <a:off x="-4221373" y="5028757"/>
                <a:ext cx="7352818" cy="936603"/>
              </a:xfrm>
              <a:prstGeom prst="rect">
                <a:avLst/>
              </a:prstGeom>
              <a:noFill/>
            </p:spPr>
            <p:txBody>
              <a:bodyPr wrap="square" lIns="90000" tIns="46800" rIns="90000" bIns="46800" rtlCol="0">
                <a:no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altLang="zh-CN" sz="1200" dirty="0" smtClean="0">
                    <a:solidFill>
                      <a:srgbClr val="445042"/>
                    </a:solidFill>
                    <a:latin typeface="Auraka方黑檀" panose="02020700000000000000" pitchFamily="18" charset="-128"/>
                    <a:ea typeface="Auraka方黑檀" panose="02020700000000000000" pitchFamily="18" charset="-128"/>
                    <a:cs typeface="+mn-ea"/>
                    <a:sym typeface="JXK" panose="02010604000101010101" pitchFamily="2" charset="-122"/>
                  </a:rPr>
                  <a:t>‘</a:t>
                </a:r>
                <a:r>
                  <a:rPr lang="en-US" altLang="zh-CN" sz="2800" dirty="0">
                    <a:solidFill>
                      <a:srgbClr val="445042"/>
                    </a:solidFill>
                    <a:latin typeface="Auraka方黑檀" panose="02020700000000000000" pitchFamily="18" charset="-128"/>
                    <a:ea typeface="Auraka方黑檀" panose="02020700000000000000" pitchFamily="18" charset="-128"/>
                    <a:cs typeface="+mn-ea"/>
                    <a:sym typeface="JXK" panose="02010604000101010101" pitchFamily="2" charset="-122"/>
                  </a:rPr>
                  <a:t>‘This life is </a:t>
                </a:r>
                <a:r>
                  <a:rPr lang="en-US" altLang="zh-CN" sz="2800" dirty="0" smtClean="0">
                    <a:solidFill>
                      <a:srgbClr val="445042"/>
                    </a:solidFill>
                    <a:latin typeface="Auraka方黑檀" panose="02020700000000000000" pitchFamily="18" charset="-128"/>
                    <a:ea typeface="Auraka方黑檀" panose="02020700000000000000" pitchFamily="18" charset="-128"/>
                    <a:cs typeface="+mn-ea"/>
                    <a:sym typeface="JXK" panose="02010604000101010101" pitchFamily="2" charset="-122"/>
                  </a:rPr>
                  <a:t>but </a:t>
                </a:r>
                <a:r>
                  <a:rPr lang="en-US" altLang="zh-CN" sz="2800" dirty="0">
                    <a:solidFill>
                      <a:srgbClr val="445042"/>
                    </a:solidFill>
                    <a:latin typeface="Auraka方黑檀" panose="02020700000000000000" pitchFamily="18" charset="-128"/>
                    <a:ea typeface="Auraka方黑檀" panose="02020700000000000000" pitchFamily="18" charset="-128"/>
                    <a:cs typeface="+mn-ea"/>
                    <a:sym typeface="JXK" panose="02010604000101010101" pitchFamily="2" charset="-122"/>
                  </a:rPr>
                  <a:t>a </a:t>
                </a:r>
                <a:endParaRPr lang="en-US" altLang="zh-CN" sz="2800" dirty="0" smtClean="0">
                  <a:solidFill>
                    <a:srgbClr val="445042"/>
                  </a:solidFill>
                  <a:latin typeface="Auraka方黑檀" panose="02020700000000000000" pitchFamily="18" charset="-128"/>
                  <a:ea typeface="Auraka方黑檀" panose="02020700000000000000" pitchFamily="18" charset="-128"/>
                  <a:cs typeface="+mn-ea"/>
                  <a:sym typeface="JXK" panose="02010604000101010101" pitchFamily="2" charset="-122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en-US" altLang="zh-CN" sz="2800" dirty="0" smtClean="0">
                    <a:solidFill>
                      <a:srgbClr val="445042"/>
                    </a:solidFill>
                    <a:latin typeface="Auraka方黑檀" panose="02020700000000000000" pitchFamily="18" charset="-128"/>
                    <a:ea typeface="Auraka方黑檀" panose="02020700000000000000" pitchFamily="18" charset="-128"/>
                    <a:cs typeface="+mn-ea"/>
                    <a:sym typeface="JXK" panose="02010604000101010101" pitchFamily="2" charset="-122"/>
                  </a:rPr>
                  <a:t>moment in </a:t>
                </a:r>
                <a:r>
                  <a:rPr lang="en-US" altLang="zh-CN" sz="2800" dirty="0">
                    <a:solidFill>
                      <a:srgbClr val="445042"/>
                    </a:solidFill>
                    <a:latin typeface="Auraka方黑檀" panose="02020700000000000000" pitchFamily="18" charset="-128"/>
                    <a:ea typeface="Auraka方黑檀" panose="02020700000000000000" pitchFamily="18" charset="-128"/>
                    <a:cs typeface="+mn-ea"/>
                    <a:sym typeface="JXK" panose="02010604000101010101" pitchFamily="2" charset="-122"/>
                  </a:rPr>
                  <a:t>a bigger plan</a:t>
                </a:r>
              </a:p>
            </p:txBody>
          </p:sp>
          <p:cxnSp>
            <p:nvCxnSpPr>
              <p:cNvPr id="9" name="直接连接符 8">
                <a:extLst>
                  <a:ext uri="{FF2B5EF4-FFF2-40B4-BE49-F238E27FC236}">
                    <a16:creationId xmlns:a16="http://schemas.microsoft.com/office/drawing/2014/main" id="{EC7BA59D-0A15-4618-8F7D-C934A24BA887}"/>
                  </a:ext>
                </a:extLst>
              </p:cNvPr>
              <p:cNvCxnSpPr/>
              <p:nvPr/>
            </p:nvCxnSpPr>
            <p:spPr>
              <a:xfrm>
                <a:off x="4976709" y="3742059"/>
                <a:ext cx="0" cy="1755000"/>
              </a:xfrm>
              <a:prstGeom prst="line">
                <a:avLst/>
              </a:prstGeom>
              <a:ln w="3175" cap="rnd">
                <a:solidFill>
                  <a:schemeClr val="bg1">
                    <a:lumMod val="85000"/>
                  </a:schemeClr>
                </a:solidFill>
                <a:round/>
                <a:headEnd type="non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  <p:cxnSp>
            <p:nvCxnSpPr>
              <p:cNvPr id="10" name="直接连接符 9">
                <a:extLst>
                  <a:ext uri="{FF2B5EF4-FFF2-40B4-BE49-F238E27FC236}">
                    <a16:creationId xmlns:a16="http://schemas.microsoft.com/office/drawing/2014/main" id="{79177AF5-BF40-4274-A8E5-C6AAA03BB32E}"/>
                  </a:ext>
                </a:extLst>
              </p:cNvPr>
              <p:cNvCxnSpPr/>
              <p:nvPr/>
            </p:nvCxnSpPr>
            <p:spPr>
              <a:xfrm>
                <a:off x="8366520" y="4014000"/>
                <a:ext cx="0" cy="1755000"/>
              </a:xfrm>
              <a:prstGeom prst="line">
                <a:avLst/>
              </a:prstGeom>
              <a:ln w="3175" cap="rnd">
                <a:solidFill>
                  <a:schemeClr val="bg1">
                    <a:lumMod val="85000"/>
                  </a:schemeClr>
                </a:solidFill>
                <a:round/>
                <a:headEnd type="none"/>
                <a:tailEnd type="none" w="med" len="med"/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23" name="直接连接符 22">
              <a:extLst>
                <a:ext uri="{FF2B5EF4-FFF2-40B4-BE49-F238E27FC236}">
                  <a16:creationId xmlns:a16="http://schemas.microsoft.com/office/drawing/2014/main" id="{EC7BA59D-0A15-4618-8F7D-C934A24BA887}"/>
                </a:ext>
              </a:extLst>
            </p:cNvPr>
            <p:cNvCxnSpPr/>
            <p:nvPr/>
          </p:nvCxnSpPr>
          <p:spPr>
            <a:xfrm>
              <a:off x="726246" y="4318800"/>
              <a:ext cx="0" cy="1755000"/>
            </a:xfrm>
            <a:prstGeom prst="line">
              <a:avLst/>
            </a:prstGeom>
            <a:ln w="3175" cap="rnd">
              <a:solidFill>
                <a:schemeClr val="bg1">
                  <a:lumMod val="85000"/>
                </a:schemeClr>
              </a:solidFill>
              <a:round/>
              <a:headEnd type="none"/>
              <a:tailEnd type="none" w="med" len="med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pic>
        <p:nvPicPr>
          <p:cNvPr id="17" name="图片 16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4776942" y="602932"/>
            <a:ext cx="7084132" cy="4909486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05292366"/>
      </p:ext>
    </p:extLst>
  </p:cSld>
  <p:clrMapOvr>
    <a:masterClrMapping/>
  </p:clrMapOvr>
  <p:transition spd="slow" advTm="6699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矩形 3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uraka方黑檀" panose="02020700000000000000" pitchFamily="18" charset="-128"/>
              <a:ea typeface="Auraka方黑檀" panose="02020700000000000000" pitchFamily="18" charset="-128"/>
              <a:sym typeface="Auraka方黑檀" panose="02020700000000000000" pitchFamily="18" charset="-128"/>
            </a:endParaRPr>
          </a:p>
        </p:txBody>
      </p:sp>
      <p:grpSp>
        <p:nvGrpSpPr>
          <p:cNvPr id="24" name="组合 23"/>
          <p:cNvGrpSpPr/>
          <p:nvPr/>
        </p:nvGrpSpPr>
        <p:grpSpPr>
          <a:xfrm>
            <a:off x="6534084" y="3224301"/>
            <a:ext cx="5332796" cy="416322"/>
            <a:chOff x="6534084" y="3224301"/>
            <a:chExt cx="5332796" cy="416322"/>
          </a:xfrm>
        </p:grpSpPr>
        <p:grpSp>
          <p:nvGrpSpPr>
            <p:cNvPr id="21" name="组合 20"/>
            <p:cNvGrpSpPr/>
            <p:nvPr/>
          </p:nvGrpSpPr>
          <p:grpSpPr>
            <a:xfrm>
              <a:off x="6534084" y="3224301"/>
              <a:ext cx="606630" cy="416322"/>
              <a:chOff x="6773188" y="3215759"/>
              <a:chExt cx="606630" cy="416322"/>
            </a:xfrm>
          </p:grpSpPr>
          <p:pic>
            <p:nvPicPr>
              <p:cNvPr id="7" name="图片 6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>
                <a:off x="6773188" y="3215759"/>
                <a:ext cx="606630" cy="250419"/>
              </a:xfrm>
              <a:prstGeom prst="rect">
                <a:avLst/>
              </a:prstGeom>
            </p:spPr>
          </p:pic>
          <p:pic>
            <p:nvPicPr>
              <p:cNvPr id="15" name="图片 14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V="1">
                <a:off x="6773188" y="3381662"/>
                <a:ext cx="606630" cy="250419"/>
              </a:xfrm>
              <a:prstGeom prst="rect">
                <a:avLst/>
              </a:prstGeom>
            </p:spPr>
          </p:pic>
        </p:grpSp>
        <p:grpSp>
          <p:nvGrpSpPr>
            <p:cNvPr id="22" name="组合 21"/>
            <p:cNvGrpSpPr/>
            <p:nvPr/>
          </p:nvGrpSpPr>
          <p:grpSpPr>
            <a:xfrm>
              <a:off x="11260250" y="3224301"/>
              <a:ext cx="606630" cy="416322"/>
              <a:chOff x="11266878" y="3215759"/>
              <a:chExt cx="606630" cy="416322"/>
            </a:xfrm>
          </p:grpSpPr>
          <p:pic>
            <p:nvPicPr>
              <p:cNvPr id="8" name="图片 7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>
                <a:off x="11266878" y="3215759"/>
                <a:ext cx="606630" cy="250419"/>
              </a:xfrm>
              <a:prstGeom prst="rect">
                <a:avLst/>
              </a:prstGeom>
            </p:spPr>
          </p:pic>
          <p:pic>
            <p:nvPicPr>
              <p:cNvPr id="16" name="图片 15"/>
              <p:cNvPicPr>
                <a:picLocks noChangeAspect="1"/>
              </p:cNvPicPr>
              <p:nvPr/>
            </p:nvPicPr>
            <p:blipFill rotWithShape="1">
              <a:blip r:embed="rId6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/>
            </p:blipFill>
            <p:spPr>
              <a:xfrm flipH="1" flipV="1">
                <a:off x="11266878" y="3381662"/>
                <a:ext cx="606630" cy="250419"/>
              </a:xfrm>
              <a:prstGeom prst="rect">
                <a:avLst/>
              </a:prstGeom>
            </p:spPr>
          </p:pic>
        </p:grpSp>
        <p:cxnSp>
          <p:nvCxnSpPr>
            <p:cNvPr id="17" name="直接连接符 16"/>
            <p:cNvCxnSpPr/>
            <p:nvPr/>
          </p:nvCxnSpPr>
          <p:spPr>
            <a:xfrm>
              <a:off x="6878320" y="3431540"/>
              <a:ext cx="4531360" cy="0"/>
            </a:xfrm>
            <a:prstGeom prst="line">
              <a:avLst/>
            </a:prstGeom>
            <a:ln w="12700">
              <a:solidFill>
                <a:srgbClr val="A2A8BB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35" name="文本框 34"/>
          <p:cNvSpPr txBox="1"/>
          <p:nvPr/>
        </p:nvSpPr>
        <p:spPr>
          <a:xfrm>
            <a:off x="6534084" y="1418817"/>
            <a:ext cx="594388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altLang="zh-CN" sz="2800" spc="300" dirty="0">
                <a:solidFill>
                  <a:srgbClr val="445042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Why I farm is in my blood</a:t>
            </a:r>
            <a:r>
              <a:rPr lang="en-US" altLang="zh-CN" sz="2800" spc="300" dirty="0" smtClean="0">
                <a:solidFill>
                  <a:srgbClr val="445042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,</a:t>
            </a:r>
          </a:p>
          <a:p>
            <a:pPr>
              <a:lnSpc>
                <a:spcPct val="150000"/>
              </a:lnSpc>
            </a:pPr>
            <a:r>
              <a:rPr lang="en-US" altLang="zh-CN" sz="2800" spc="300" dirty="0" smtClean="0">
                <a:solidFill>
                  <a:srgbClr val="445042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 </a:t>
            </a:r>
            <a:endParaRPr lang="zh-CN" altLang="en-US" sz="2800" spc="300" dirty="0">
              <a:solidFill>
                <a:srgbClr val="445042"/>
              </a:solidFill>
              <a:latin typeface="Auraka方黑檀" panose="02020700000000000000" pitchFamily="18" charset="-128"/>
              <a:ea typeface="Auraka方黑檀" panose="02020700000000000000" pitchFamily="18" charset="-128"/>
              <a:sym typeface="Auraka方黑檀" panose="02020700000000000000" pitchFamily="18" charset="-128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901149" y="418449"/>
            <a:ext cx="5194851" cy="4572825"/>
          </a:xfrm>
          <a:prstGeom prst="rect">
            <a:avLst/>
          </a:prstGeom>
        </p:spPr>
      </p:pic>
      <p:pic>
        <p:nvPicPr>
          <p:cNvPr id="9" name="图片 8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38426" y="4112783"/>
            <a:ext cx="3852184" cy="2405583"/>
          </a:xfrm>
          <a:prstGeom prst="rect">
            <a:avLst/>
          </a:prstGeom>
        </p:spPr>
      </p:pic>
      <p:sp>
        <p:nvSpPr>
          <p:cNvPr id="10" name="文本框 9"/>
          <p:cNvSpPr txBox="1"/>
          <p:nvPr/>
        </p:nvSpPr>
        <p:spPr>
          <a:xfrm>
            <a:off x="844142" y="5232139"/>
            <a:ext cx="658368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lnSpc>
                <a:spcPct val="150000"/>
              </a:lnSpc>
            </a:pPr>
            <a:r>
              <a:rPr lang="en-US" altLang="zh-CN" sz="2800" spc="300" dirty="0">
                <a:solidFill>
                  <a:srgbClr val="445042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like the sunlight is on my skin [That’s why I farm]</a:t>
            </a:r>
            <a:endParaRPr lang="zh-CN" altLang="en-US" sz="2800" spc="300" dirty="0">
              <a:solidFill>
                <a:srgbClr val="445042"/>
              </a:solidFill>
              <a:latin typeface="Auraka方黑檀" panose="02020700000000000000" pitchFamily="18" charset="-128"/>
              <a:ea typeface="Auraka方黑檀" panose="02020700000000000000" pitchFamily="18" charset="-128"/>
              <a:sym typeface="Auraka方黑檀" panose="02020700000000000000" pitchFamily="18" charset="-128"/>
            </a:endParaRPr>
          </a:p>
        </p:txBody>
      </p:sp>
    </p:spTree>
    <p:custDataLst>
      <p:tags r:id="rId2"/>
    </p:custDataLst>
    <p:extLst>
      <p:ext uri="{BB962C8B-B14F-4D97-AF65-F5344CB8AC3E}">
        <p14:creationId xmlns:p14="http://schemas.microsoft.com/office/powerpoint/2010/main" val="4453206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690">
        <p:split orient="vert"/>
      </p:transition>
    </mc:Choice>
    <mc:Fallback xmlns="">
      <p:transition spd="slow" advTm="5690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3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5" grpId="0"/>
      <p:bldP spid="10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1656806" y="613052"/>
            <a:ext cx="5090160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spc="300" dirty="0">
                <a:solidFill>
                  <a:srgbClr val="374135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Is who I meant to be</a:t>
            </a:r>
            <a:r>
              <a:rPr lang="en-US" altLang="zh-CN" sz="2800" spc="300" dirty="0" smtClean="0">
                <a:solidFill>
                  <a:srgbClr val="374135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, </a:t>
            </a:r>
            <a:endParaRPr lang="en-US" altLang="zh-CN" sz="2800" spc="300" dirty="0">
              <a:solidFill>
                <a:srgbClr val="374135"/>
              </a:solidFill>
              <a:latin typeface="Auraka方黑檀" panose="02020700000000000000" pitchFamily="18" charset="-128"/>
              <a:ea typeface="Auraka方黑檀" panose="02020700000000000000" pitchFamily="18" charset="-128"/>
              <a:sym typeface="Auraka方黑檀" panose="02020700000000000000" pitchFamily="18" charset="-128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800" spc="300" dirty="0">
                <a:solidFill>
                  <a:srgbClr val="374135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is who I’ve always been</a:t>
            </a:r>
            <a:endParaRPr lang="zh-CN" altLang="en-US" sz="2800" dirty="0">
              <a:solidFill>
                <a:srgbClr val="374135"/>
              </a:solidFill>
              <a:latin typeface="Auraka方黑檀" panose="02020700000000000000" pitchFamily="18" charset="-128"/>
              <a:ea typeface="Auraka方黑檀" panose="02020700000000000000" pitchFamily="18" charset="-128"/>
              <a:sym typeface="Auraka方黑檀" panose="02020700000000000000" pitchFamily="18" charset="-128"/>
            </a:endParaRPr>
          </a:p>
        </p:txBody>
      </p:sp>
      <p:pic>
        <p:nvPicPr>
          <p:cNvPr id="29" name="图片 2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65316" y="2651023"/>
            <a:ext cx="6073140" cy="3911102"/>
          </a:xfrm>
          <a:prstGeom prst="rect">
            <a:avLst/>
          </a:prstGeom>
        </p:spPr>
      </p:pic>
      <p:pic>
        <p:nvPicPr>
          <p:cNvPr id="30" name="图片 2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7887873" y="705395"/>
            <a:ext cx="3977557" cy="288615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7764257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4575">
        <p15:prstTrans prst="pageCurlDouble"/>
      </p:transition>
    </mc:Choice>
    <mc:Fallback xmlns="">
      <p:transition spd="slow" advTm="4575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3" name="文本框 12"/>
          <p:cNvSpPr txBox="1"/>
          <p:nvPr/>
        </p:nvSpPr>
        <p:spPr>
          <a:xfrm>
            <a:off x="7283815" y="3851847"/>
            <a:ext cx="4730569" cy="2522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200000"/>
              </a:lnSpc>
            </a:pPr>
            <a:r>
              <a:rPr lang="en-US" altLang="zh-CN" sz="2800" spc="300" dirty="0">
                <a:solidFill>
                  <a:srgbClr val="2D352B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He knows every stone that’s been </a:t>
            </a:r>
            <a:r>
              <a:rPr lang="en-US" altLang="zh-CN" sz="2800" spc="300" dirty="0" smtClean="0">
                <a:solidFill>
                  <a:srgbClr val="2D352B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struck</a:t>
            </a:r>
          </a:p>
          <a:p>
            <a:pPr algn="r">
              <a:lnSpc>
                <a:spcPct val="200000"/>
              </a:lnSpc>
            </a:pPr>
            <a:r>
              <a:rPr lang="en-US" altLang="zh-CN" sz="2800" spc="300" dirty="0" smtClean="0">
                <a:solidFill>
                  <a:srgbClr val="2D352B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 </a:t>
            </a:r>
            <a:r>
              <a:rPr lang="en-US" altLang="zh-CN" sz="2800" spc="300" dirty="0">
                <a:solidFill>
                  <a:srgbClr val="2D352B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by the plow</a:t>
            </a:r>
          </a:p>
        </p:txBody>
      </p:sp>
      <p:pic>
        <p:nvPicPr>
          <p:cNvPr id="10" name="图片 9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-2478"/>
          <a:stretch/>
        </p:blipFill>
        <p:spPr>
          <a:xfrm>
            <a:off x="509458" y="664064"/>
            <a:ext cx="6596742" cy="5043157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1738733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171">
        <p:split orient="vert"/>
      </p:transition>
    </mc:Choice>
    <mc:Fallback xmlns="">
      <p:transition spd="slow" advTm="5171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376039" y="1298332"/>
            <a:ext cx="556979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spc="300" dirty="0">
                <a:solidFill>
                  <a:srgbClr val="374135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Is </a:t>
            </a:r>
            <a:r>
              <a:rPr lang="en-US" altLang="zh-CN" sz="2800" spc="300" dirty="0" smtClean="0">
                <a:solidFill>
                  <a:srgbClr val="374135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more than just a living, </a:t>
            </a:r>
            <a:endParaRPr lang="en-US" altLang="zh-CN" sz="2800" spc="300" dirty="0">
              <a:solidFill>
                <a:srgbClr val="374135"/>
              </a:solidFill>
              <a:latin typeface="Auraka方黑檀" panose="02020700000000000000" pitchFamily="18" charset="-128"/>
              <a:ea typeface="Auraka方黑檀" panose="02020700000000000000" pitchFamily="18" charset="-128"/>
              <a:sym typeface="Auraka方黑檀" panose="02020700000000000000" pitchFamily="18" charset="-128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800" spc="300" dirty="0">
                <a:solidFill>
                  <a:srgbClr val="374135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is </a:t>
            </a:r>
            <a:r>
              <a:rPr lang="en-US" altLang="zh-CN" sz="2800" spc="300" dirty="0" smtClean="0">
                <a:solidFill>
                  <a:srgbClr val="374135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my way of life</a:t>
            </a:r>
            <a:endParaRPr lang="zh-CN" altLang="en-US" sz="2800" dirty="0">
              <a:solidFill>
                <a:srgbClr val="374135"/>
              </a:solidFill>
              <a:latin typeface="Auraka方黑檀" panose="02020700000000000000" pitchFamily="18" charset="-128"/>
              <a:ea typeface="Auraka方黑檀" panose="02020700000000000000" pitchFamily="18" charset="-128"/>
              <a:sym typeface="Auraka方黑檀" panose="02020700000000000000" pitchFamily="18" charset="-128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86202" y="873033"/>
            <a:ext cx="5430884" cy="3620589"/>
          </a:xfrm>
          <a:prstGeom prst="rect">
            <a:avLst/>
          </a:prstGeom>
        </p:spPr>
      </p:pic>
      <p:pic>
        <p:nvPicPr>
          <p:cNvPr id="4" name="图片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9679" y="3909278"/>
            <a:ext cx="3822512" cy="255683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24919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4528">
        <p:split orient="vert"/>
      </p:transition>
    </mc:Choice>
    <mc:Fallback xmlns="">
      <p:transition spd="slow" advTm="4528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2176053" y="0"/>
            <a:ext cx="83362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altLang="zh-CN" sz="2800" spc="300" dirty="0">
              <a:solidFill>
                <a:srgbClr val="374135"/>
              </a:solidFill>
              <a:latin typeface="Auraka方黑檀" panose="02020700000000000000" pitchFamily="18" charset="-128"/>
              <a:ea typeface="Auraka方黑檀" panose="02020700000000000000" pitchFamily="18" charset="-128"/>
              <a:sym typeface="Auraka方黑檀" panose="02020700000000000000" pitchFamily="18" charset="-128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800" spc="300" dirty="0">
                <a:solidFill>
                  <a:srgbClr val="374135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And it grows like seed inside my heart</a:t>
            </a:r>
            <a:endParaRPr lang="zh-CN" altLang="en-US" sz="2800" dirty="0">
              <a:solidFill>
                <a:srgbClr val="374135"/>
              </a:solidFill>
              <a:latin typeface="Auraka方黑檀" panose="02020700000000000000" pitchFamily="18" charset="-128"/>
              <a:ea typeface="Auraka方黑檀" panose="02020700000000000000" pitchFamily="18" charset="-128"/>
              <a:sym typeface="Auraka方黑檀" panose="02020700000000000000" pitchFamily="18" charset="-128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0" y="1698170"/>
            <a:ext cx="12192000" cy="455893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54184367"/>
      </p:ext>
    </p:extLst>
  </p:cSld>
  <p:clrMapOvr>
    <a:masterClrMapping/>
  </p:clrMapOvr>
  <p:transition spd="slow" advTm="555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文本框 26"/>
          <p:cNvSpPr txBox="1"/>
          <p:nvPr/>
        </p:nvSpPr>
        <p:spPr>
          <a:xfrm>
            <a:off x="1744978" y="5068388"/>
            <a:ext cx="833628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endParaRPr lang="en-US" altLang="zh-CN" sz="2800" spc="300" dirty="0">
              <a:solidFill>
                <a:srgbClr val="374135"/>
              </a:solidFill>
              <a:latin typeface="Auraka方黑檀" panose="02020700000000000000" pitchFamily="18" charset="-128"/>
              <a:ea typeface="Auraka方黑檀" panose="02020700000000000000" pitchFamily="18" charset="-128"/>
              <a:sym typeface="Auraka方黑檀" panose="02020700000000000000" pitchFamily="18" charset="-128"/>
            </a:endParaRPr>
          </a:p>
          <a:p>
            <a:pPr algn="ctr">
              <a:lnSpc>
                <a:spcPct val="150000"/>
              </a:lnSpc>
            </a:pPr>
            <a:r>
              <a:rPr lang="en-US" altLang="zh-CN" sz="2800" spc="300" dirty="0">
                <a:solidFill>
                  <a:srgbClr val="374135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Living on long after I depart</a:t>
            </a:r>
            <a:endParaRPr lang="zh-CN" altLang="en-US" sz="2800" dirty="0">
              <a:solidFill>
                <a:srgbClr val="374135"/>
              </a:solidFill>
              <a:latin typeface="Auraka方黑檀" panose="02020700000000000000" pitchFamily="18" charset="-128"/>
              <a:ea typeface="Auraka方黑檀" panose="02020700000000000000" pitchFamily="18" charset="-128"/>
              <a:sym typeface="Auraka方黑檀" panose="02020700000000000000" pitchFamily="18" charset="-128"/>
            </a:endParaRPr>
          </a:p>
        </p:txBody>
      </p:sp>
      <p:pic>
        <p:nvPicPr>
          <p:cNvPr id="3" name="图片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09451"/>
            <a:ext cx="12192000" cy="47940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7631502"/>
      </p:ext>
    </p:extLst>
  </p:cSld>
  <p:clrMapOvr>
    <a:masterClrMapping/>
  </p:clrMapOvr>
  <p:transition spd="slow" advTm="8297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7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图片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2466641" y="1877175"/>
            <a:ext cx="7258718" cy="129266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kumimoji="0" lang="en-US" altLang="zh-CN" sz="6000" b="0" i="0" u="none" strike="noStrike" kern="0" cap="none" spc="300" normalizeH="0" baseline="0" noProof="0" dirty="0" smtClean="0">
                <a:ln>
                  <a:noFill/>
                </a:ln>
                <a:solidFill>
                  <a:schemeClr val="accent6">
                    <a:lumMod val="50000"/>
                  </a:schemeClr>
                </a:solidFill>
                <a:effectLst/>
                <a:uLnTx/>
                <a:uFillTx/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That’s </a:t>
            </a:r>
            <a:r>
              <a:rPr lang="en-US" altLang="zh-CN" sz="6000" kern="0" spc="300" dirty="0" smtClean="0">
                <a:solidFill>
                  <a:schemeClr val="accent6">
                    <a:lumMod val="50000"/>
                  </a:scheme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why I farm</a:t>
            </a:r>
            <a:endParaRPr lang="zh-CN" altLang="en-US" sz="6000" kern="0" dirty="0" smtClean="0">
              <a:solidFill>
                <a:schemeClr val="accent6">
                  <a:lumMod val="50000"/>
                </a:schemeClr>
              </a:solidFill>
            </a:endParaRP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zh-CN" altLang="en-US" sz="1800" b="0" i="0" u="none" strike="noStrike" kern="0" cap="none" spc="0" normalizeH="0" baseline="0" noProof="0" dirty="0" smtClean="0">
              <a:ln>
                <a:noFill/>
              </a:ln>
              <a:solidFill>
                <a:sysClr val="windowText" lastClr="000000"/>
              </a:solidFill>
              <a:effectLst/>
              <a:uLnTx/>
              <a:uFillTx/>
            </a:endParaRPr>
          </a:p>
        </p:txBody>
      </p:sp>
      <p:sp>
        <p:nvSpPr>
          <p:cNvPr id="20" name="矩形 19"/>
          <p:cNvSpPr/>
          <p:nvPr/>
        </p:nvSpPr>
        <p:spPr>
          <a:xfrm>
            <a:off x="3976879" y="3429000"/>
            <a:ext cx="5548314" cy="97943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4400" spc="300" dirty="0" smtClean="0">
                <a:solidFill>
                  <a:schemeClr val="accent6">
                    <a:lumMod val="75000"/>
                  </a:scheme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That</a:t>
            </a:r>
            <a:r>
              <a:rPr lang="zh-CN" altLang="en-US" sz="4400" spc="300" dirty="0" smtClean="0">
                <a:solidFill>
                  <a:schemeClr val="accent6">
                    <a:lumMod val="75000"/>
                  </a:scheme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’</a:t>
            </a:r>
            <a:r>
              <a:rPr lang="en-US" altLang="zh-CN" sz="4400" spc="300" dirty="0" smtClean="0">
                <a:solidFill>
                  <a:schemeClr val="accent6">
                    <a:lumMod val="75000"/>
                  </a:scheme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s why I </a:t>
            </a:r>
            <a:r>
              <a:rPr lang="en-US" altLang="zh-CN" sz="4400" spc="300" dirty="0">
                <a:solidFill>
                  <a:schemeClr val="accent6">
                    <a:lumMod val="75000"/>
                  </a:schemeClr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farm</a:t>
            </a:r>
            <a:endParaRPr lang="zh-CN" altLang="en-US" sz="4400" dirty="0">
              <a:solidFill>
                <a:schemeClr val="accent6">
                  <a:lumMod val="75000"/>
                </a:schemeClr>
              </a:solidFill>
              <a:latin typeface="Auraka方黑檀" panose="02020700000000000000" pitchFamily="18" charset="-128"/>
              <a:ea typeface="Auraka方黑檀" panose="02020700000000000000" pitchFamily="18" charset="-128"/>
              <a:sym typeface="Auraka方黑檀" panose="02020700000000000000" pitchFamily="18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04043606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800" advTm="13529">
        <p:circle/>
      </p:transition>
    </mc:Choice>
    <mc:Fallback xmlns="">
      <p:transition spd="slow" advTm="13529">
        <p:circl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20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23" name="文本框 22"/>
          <p:cNvSpPr txBox="1"/>
          <p:nvPr/>
        </p:nvSpPr>
        <p:spPr>
          <a:xfrm>
            <a:off x="574160" y="3986034"/>
            <a:ext cx="4005983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2800" spc="300" dirty="0">
                <a:solidFill>
                  <a:srgbClr val="445042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There’s a pile by the barn by the sweat of his brow</a:t>
            </a:r>
          </a:p>
        </p:txBody>
      </p:sp>
      <p:pic>
        <p:nvPicPr>
          <p:cNvPr id="3" name="图片 2">
            <a:extLst>
              <a:ext uri="{FF2B5EF4-FFF2-40B4-BE49-F238E27FC236}">
                <a16:creationId xmlns:a16="http://schemas.microsoft.com/office/drawing/2014/main" id="{E6E59287-59CF-4ACC-9220-DE235510E5AA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54302" y="585891"/>
            <a:ext cx="6779702" cy="5686218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533524220"/>
      </p:ext>
    </p:extLst>
  </p:cSld>
  <p:clrMapOvr>
    <a:masterClrMapping/>
  </p:clrMapOvr>
  <p:transition spd="slow" advTm="5640">
    <p:wip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" name="图片 22">
            <a:extLst>
              <a:ext uri="{FF2B5EF4-FFF2-40B4-BE49-F238E27FC236}">
                <a16:creationId xmlns:a16="http://schemas.microsoft.com/office/drawing/2014/main" id="{D7FD71C2-5CC8-4A19-9C10-531A637A9D77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-1" y="18029"/>
            <a:ext cx="12191995" cy="4623224"/>
          </a:xfrm>
          <a:prstGeom prst="rect">
            <a:avLst/>
          </a:prstGeom>
        </p:spPr>
      </p:pic>
      <p:sp>
        <p:nvSpPr>
          <p:cNvPr id="2" name="矩形 1"/>
          <p:cNvSpPr/>
          <p:nvPr/>
        </p:nvSpPr>
        <p:spPr>
          <a:xfrm>
            <a:off x="0" y="4641252"/>
            <a:ext cx="12192000" cy="2216747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sp>
        <p:nvSpPr>
          <p:cNvPr id="10" name="文本框 9"/>
          <p:cNvSpPr txBox="1"/>
          <p:nvPr/>
        </p:nvSpPr>
        <p:spPr>
          <a:xfrm>
            <a:off x="5408023" y="5057127"/>
            <a:ext cx="6450147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r>
              <a:rPr lang="en-US" altLang="zh-CN" sz="2800" spc="300" dirty="0"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The land has his heart and he rarely complains</a:t>
            </a: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949509659"/>
      </p:ext>
    </p:extLst>
  </p:cSld>
  <p:clrMapOvr>
    <a:masterClrMapping/>
  </p:clrMapOvr>
  <p:transition spd="slow" advTm="4909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26517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 dirty="0">
              <a:latin typeface="Auraka方黑檀" panose="02020700000000000000" pitchFamily="18" charset="-128"/>
              <a:ea typeface="Auraka方黑檀" panose="02020700000000000000" pitchFamily="18" charset="-128"/>
              <a:cs typeface="+mn-ea"/>
              <a:sym typeface="+mn-lt"/>
            </a:endParaRPr>
          </a:p>
        </p:txBody>
      </p:sp>
      <p:grpSp>
        <p:nvGrpSpPr>
          <p:cNvPr id="12" name="组合 11"/>
          <p:cNvGrpSpPr/>
          <p:nvPr/>
        </p:nvGrpSpPr>
        <p:grpSpPr>
          <a:xfrm>
            <a:off x="553850" y="281182"/>
            <a:ext cx="10769977" cy="2447385"/>
            <a:chOff x="556291" y="619002"/>
            <a:chExt cx="10769977" cy="2447385"/>
          </a:xfrm>
        </p:grpSpPr>
        <p:grpSp>
          <p:nvGrpSpPr>
            <p:cNvPr id="10" name="组合 9"/>
            <p:cNvGrpSpPr/>
            <p:nvPr/>
          </p:nvGrpSpPr>
          <p:grpSpPr>
            <a:xfrm>
              <a:off x="556291" y="1035061"/>
              <a:ext cx="10769977" cy="2031326"/>
              <a:chOff x="556291" y="1035061"/>
              <a:chExt cx="10769977" cy="2031326"/>
            </a:xfrm>
          </p:grpSpPr>
          <p:sp>
            <p:nvSpPr>
              <p:cNvPr id="7" name="文本框 6"/>
              <p:cNvSpPr txBox="1"/>
              <p:nvPr/>
            </p:nvSpPr>
            <p:spPr>
              <a:xfrm rot="16200000">
                <a:off x="6109366" y="-2150515"/>
                <a:ext cx="2031325" cy="8402478"/>
              </a:xfrm>
              <a:prstGeom prst="rect">
                <a:avLst/>
              </a:prstGeom>
              <a:noFill/>
            </p:spPr>
            <p:txBody>
              <a:bodyPr vert="eaVert" wrap="square" rtlCol="0">
                <a:spAutoFit/>
              </a:bodyPr>
              <a:lstStyle/>
              <a:p>
                <a:pPr>
                  <a:lnSpc>
                    <a:spcPct val="200000"/>
                  </a:lnSpc>
                </a:pPr>
                <a:r>
                  <a:rPr lang="en-US" altLang="zh-CN" sz="2800" dirty="0">
                    <a:solidFill>
                      <a:srgbClr val="445042"/>
                    </a:solidFill>
                    <a:latin typeface="Auraka方黑檀" panose="02020700000000000000" pitchFamily="18" charset="-128"/>
                    <a:ea typeface="Auraka方黑檀" panose="02020700000000000000" pitchFamily="18" charset="-128"/>
                    <a:cs typeface="+mn-ea"/>
                    <a:sym typeface="+mn-lt"/>
                  </a:rPr>
                  <a:t>And it holds his knees when he prays for rain</a:t>
                </a:r>
              </a:p>
              <a:p>
                <a:pPr>
                  <a:lnSpc>
                    <a:spcPct val="200000"/>
                  </a:lnSpc>
                </a:pPr>
                <a:endParaRPr lang="en-US" altLang="zh-CN" sz="1600" dirty="0">
                  <a:solidFill>
                    <a:srgbClr val="445042"/>
                  </a:solidFill>
                  <a:latin typeface="Auraka方黑檀" panose="02020700000000000000" pitchFamily="18" charset="-128"/>
                  <a:ea typeface="Auraka方黑檀" panose="02020700000000000000" pitchFamily="18" charset="-128"/>
                  <a:cs typeface="+mn-ea"/>
                  <a:sym typeface="+mn-lt"/>
                </a:endParaRPr>
              </a:p>
              <a:p>
                <a:pPr>
                  <a:lnSpc>
                    <a:spcPct val="200000"/>
                  </a:lnSpc>
                </a:pPr>
                <a:r>
                  <a:rPr lang="zh-CN" altLang="en-US" sz="1600" dirty="0" smtClean="0">
                    <a:solidFill>
                      <a:srgbClr val="445042"/>
                    </a:solidFill>
                    <a:latin typeface="Auraka方黑檀" panose="02020700000000000000" pitchFamily="18" charset="-128"/>
                    <a:ea typeface="Auraka方黑檀" panose="02020700000000000000" pitchFamily="18" charset="-128"/>
                    <a:cs typeface="+mn-ea"/>
                    <a:sym typeface="+mn-lt"/>
                  </a:rPr>
                  <a:t>。</a:t>
                </a:r>
                <a:endParaRPr lang="zh-CN" altLang="en-US" sz="1600" dirty="0">
                  <a:solidFill>
                    <a:srgbClr val="445042"/>
                  </a:solidFill>
                  <a:latin typeface="Auraka方黑檀" panose="02020700000000000000" pitchFamily="18" charset="-128"/>
                  <a:ea typeface="Auraka方黑檀" panose="02020700000000000000" pitchFamily="18" charset="-128"/>
                  <a:cs typeface="+mn-ea"/>
                  <a:sym typeface="+mn-lt"/>
                </a:endParaRPr>
              </a:p>
            </p:txBody>
          </p:sp>
          <p:pic>
            <p:nvPicPr>
              <p:cNvPr id="9" name="图片 8"/>
              <p:cNvPicPr>
                <a:picLocks noChangeAspect="1"/>
              </p:cNvPicPr>
              <p:nvPr/>
            </p:nvPicPr>
            <p:blipFill>
              <a:blip r:embed="rId5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556291" y="1233645"/>
                <a:ext cx="1750956" cy="1832742"/>
              </a:xfrm>
              <a:prstGeom prst="rect">
                <a:avLst/>
              </a:prstGeom>
            </p:spPr>
          </p:pic>
        </p:grpSp>
        <p:pic>
          <p:nvPicPr>
            <p:cNvPr id="11" name="图片 10"/>
            <p:cNvPicPr>
              <a:picLocks noChangeAspect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431769" y="619002"/>
              <a:ext cx="623847" cy="487983"/>
            </a:xfrm>
            <a:prstGeom prst="rect">
              <a:avLst/>
            </a:prstGeom>
          </p:spPr>
        </p:pic>
      </p:grpSp>
      <p:pic>
        <p:nvPicPr>
          <p:cNvPr id="4" name="图片 3">
            <a:extLst>
              <a:ext uri="{FF2B5EF4-FFF2-40B4-BE49-F238E27FC236}">
                <a16:creationId xmlns:a16="http://schemas.microsoft.com/office/drawing/2014/main" id="{10125FCE-0BDE-47EF-83FA-C989A60C065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1" y="2651760"/>
            <a:ext cx="12191999" cy="4222695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09464889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300" advTm="5819">
        <p14:pan dir="u"/>
      </p:transition>
    </mc:Choice>
    <mc:Fallback xmlns="">
      <p:transition spd="slow" advTm="5819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矩形 1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grpSp>
        <p:nvGrpSpPr>
          <p:cNvPr id="29" name="组合 28"/>
          <p:cNvGrpSpPr/>
          <p:nvPr/>
        </p:nvGrpSpPr>
        <p:grpSpPr>
          <a:xfrm>
            <a:off x="6494087" y="312296"/>
            <a:ext cx="12110720" cy="4141966"/>
            <a:chOff x="426720" y="765314"/>
            <a:chExt cx="12110720" cy="4141966"/>
          </a:xfrm>
        </p:grpSpPr>
        <p:grpSp>
          <p:nvGrpSpPr>
            <p:cNvPr id="7" name="组合 6"/>
            <p:cNvGrpSpPr/>
            <p:nvPr/>
          </p:nvGrpSpPr>
          <p:grpSpPr>
            <a:xfrm>
              <a:off x="10068560" y="765314"/>
              <a:ext cx="2468880" cy="707886"/>
              <a:chOff x="2997200" y="599440"/>
              <a:chExt cx="2468880" cy="707886"/>
            </a:xfrm>
          </p:grpSpPr>
          <p:grpSp>
            <p:nvGrpSpPr>
              <p:cNvPr id="9" name="组合 8"/>
              <p:cNvGrpSpPr/>
              <p:nvPr/>
            </p:nvGrpSpPr>
            <p:grpSpPr>
              <a:xfrm>
                <a:off x="3108960" y="648062"/>
                <a:ext cx="2357120" cy="610642"/>
                <a:chOff x="3322320" y="548640"/>
                <a:chExt cx="2357120" cy="610642"/>
              </a:xfrm>
            </p:grpSpPr>
            <p:sp>
              <p:nvSpPr>
                <p:cNvPr id="11" name="文本框 10"/>
                <p:cNvSpPr txBox="1"/>
                <p:nvPr/>
              </p:nvSpPr>
              <p:spPr>
                <a:xfrm>
                  <a:off x="3322320" y="548640"/>
                  <a:ext cx="235712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en-US" altLang="zh-CN" sz="1400" dirty="0">
                      <a:solidFill>
                        <a:srgbClr val="445042"/>
                      </a:solidFill>
                      <a:latin typeface="Auraka方黑檀" panose="02020700000000000000" pitchFamily="18" charset="-128"/>
                      <a:ea typeface="Auraka方黑檀" panose="02020700000000000000" pitchFamily="18" charset="-128"/>
                    </a:rPr>
                    <a:t>ADD YOUR TITLE.</a:t>
                  </a:r>
                  <a:endParaRPr lang="zh-CN" altLang="en-US" sz="1400" dirty="0">
                    <a:solidFill>
                      <a:srgbClr val="445042"/>
                    </a:solidFill>
                    <a:latin typeface="Auraka方黑檀" panose="02020700000000000000" pitchFamily="18" charset="-128"/>
                    <a:ea typeface="Auraka方黑檀" panose="02020700000000000000" pitchFamily="18" charset="-128"/>
                  </a:endParaRPr>
                </a:p>
              </p:txBody>
            </p:sp>
            <p:sp>
              <p:nvSpPr>
                <p:cNvPr id="12" name="文本框 11"/>
                <p:cNvSpPr txBox="1"/>
                <p:nvPr/>
              </p:nvSpPr>
              <p:spPr>
                <a:xfrm>
                  <a:off x="3322320" y="851505"/>
                  <a:ext cx="2357120" cy="307777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r>
                    <a:rPr lang="zh-CN" altLang="en-US" sz="1400" dirty="0">
                      <a:solidFill>
                        <a:srgbClr val="445042"/>
                      </a:solidFill>
                      <a:latin typeface="Auraka方黑檀" panose="02020700000000000000" pitchFamily="18" charset="-128"/>
                      <a:ea typeface="Auraka方黑檀" panose="02020700000000000000" pitchFamily="18" charset="-128"/>
                    </a:rPr>
                    <a:t>点击输入您的文字</a:t>
                  </a:r>
                </a:p>
              </p:txBody>
            </p:sp>
          </p:grpSp>
          <p:cxnSp>
            <p:nvCxnSpPr>
              <p:cNvPr id="10" name="直接连接符 9"/>
              <p:cNvCxnSpPr/>
              <p:nvPr/>
            </p:nvCxnSpPr>
            <p:spPr>
              <a:xfrm>
                <a:off x="2997200" y="599440"/>
                <a:ext cx="0" cy="707886"/>
              </a:xfrm>
              <a:prstGeom prst="line">
                <a:avLst/>
              </a:prstGeom>
              <a:ln w="15875">
                <a:solidFill>
                  <a:srgbClr val="ABB7A8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26" name="组合 25"/>
            <p:cNvGrpSpPr/>
            <p:nvPr/>
          </p:nvGrpSpPr>
          <p:grpSpPr>
            <a:xfrm>
              <a:off x="426720" y="765314"/>
              <a:ext cx="5252720" cy="4141966"/>
              <a:chOff x="426720" y="765314"/>
              <a:chExt cx="5252720" cy="4141966"/>
            </a:xfrm>
          </p:grpSpPr>
          <p:grpSp>
            <p:nvGrpSpPr>
              <p:cNvPr id="6" name="组合 5"/>
              <p:cNvGrpSpPr/>
              <p:nvPr/>
            </p:nvGrpSpPr>
            <p:grpSpPr>
              <a:xfrm>
                <a:off x="426720" y="765314"/>
                <a:ext cx="5252720" cy="4141966"/>
                <a:chOff x="426720" y="508000"/>
                <a:chExt cx="5252720" cy="4399280"/>
              </a:xfrm>
            </p:grpSpPr>
            <p:sp>
              <p:nvSpPr>
                <p:cNvPr id="4" name="矩形 3"/>
                <p:cNvSpPr/>
                <p:nvPr/>
              </p:nvSpPr>
              <p:spPr>
                <a:xfrm>
                  <a:off x="426720" y="508000"/>
                  <a:ext cx="5252720" cy="4399280"/>
                </a:xfrm>
                <a:prstGeom prst="rect">
                  <a:avLst/>
                </a:prstGeom>
                <a:solidFill>
                  <a:srgbClr val="445042">
                    <a:alpha val="60000"/>
                  </a:srgbClr>
                </a:solidFill>
                <a:ln>
                  <a:noFill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  <p:sp>
              <p:nvSpPr>
                <p:cNvPr id="5" name="矩形 4"/>
                <p:cNvSpPr/>
                <p:nvPr/>
              </p:nvSpPr>
              <p:spPr>
                <a:xfrm>
                  <a:off x="594360" y="648402"/>
                  <a:ext cx="4917440" cy="4118475"/>
                </a:xfrm>
                <a:prstGeom prst="rect">
                  <a:avLst/>
                </a:prstGeom>
                <a:noFill/>
                <a:ln>
                  <a:solidFill>
                    <a:srgbClr val="CCD4CA"/>
                  </a:solidFill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zh-CN" altLang="en-US"/>
                </a:p>
              </p:txBody>
            </p:sp>
          </p:grpSp>
          <p:sp>
            <p:nvSpPr>
              <p:cNvPr id="23" name="文本框 22"/>
              <p:cNvSpPr txBox="1"/>
              <p:nvPr/>
            </p:nvSpPr>
            <p:spPr>
              <a:xfrm>
                <a:off x="943264" y="1643874"/>
                <a:ext cx="4373880" cy="637419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pPr algn="ctr">
                  <a:lnSpc>
                    <a:spcPct val="150000"/>
                  </a:lnSpc>
                </a:pPr>
                <a:endParaRPr lang="zh-CN" altLang="en-US" sz="2800" dirty="0">
                  <a:solidFill>
                    <a:srgbClr val="F9F9F9"/>
                  </a:solidFill>
                  <a:latin typeface="Auraka方黑檀" panose="02020700000000000000" pitchFamily="18" charset="-128"/>
                  <a:ea typeface="Auraka方黑檀" panose="02020700000000000000" pitchFamily="18" charset="-128"/>
                  <a:sym typeface="Auraka方黑檀" panose="02020700000000000000" pitchFamily="18" charset="-128"/>
                </a:endParaRPr>
              </a:p>
            </p:txBody>
          </p:sp>
        </p:grpSp>
      </p:grpSp>
      <p:pic>
        <p:nvPicPr>
          <p:cNvPr id="14" name="图片 13">
            <a:extLst>
              <a:ext uri="{FF2B5EF4-FFF2-40B4-BE49-F238E27FC236}">
                <a16:creationId xmlns:a16="http://schemas.microsoft.com/office/drawing/2014/main" id="{AD8603B2-26DF-4FD0-9AFC-521E10D126B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1757680"/>
            <a:ext cx="6941127" cy="5100320"/>
          </a:xfrm>
          <a:prstGeom prst="rect">
            <a:avLst/>
          </a:prstGeom>
        </p:spPr>
      </p:pic>
      <p:sp>
        <p:nvSpPr>
          <p:cNvPr id="22" name="文本框 21"/>
          <p:cNvSpPr txBox="1"/>
          <p:nvPr/>
        </p:nvSpPr>
        <p:spPr>
          <a:xfrm>
            <a:off x="7161298" y="1190856"/>
            <a:ext cx="4197696" cy="193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spc="300" dirty="0">
                <a:solidFill>
                  <a:schemeClr val="bg1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He’s </a:t>
            </a:r>
            <a:r>
              <a:rPr lang="en-US" altLang="zh-CN" sz="2800" spc="300" dirty="0" smtClean="0">
                <a:solidFill>
                  <a:schemeClr val="bg1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a dusty </a:t>
            </a:r>
            <a:r>
              <a:rPr lang="en-US" altLang="zh-CN" sz="2800" spc="300" dirty="0">
                <a:solidFill>
                  <a:schemeClr val="bg1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old </a:t>
            </a:r>
            <a:r>
              <a:rPr lang="en-US" altLang="zh-CN" sz="2800" spc="300" dirty="0" err="1" smtClean="0">
                <a:solidFill>
                  <a:schemeClr val="bg1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carhartt</a:t>
            </a:r>
            <a:r>
              <a:rPr lang="en-US" altLang="zh-CN" sz="2800" spc="300" dirty="0" smtClean="0">
                <a:solidFill>
                  <a:schemeClr val="bg1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 and the light in the barn</a:t>
            </a:r>
            <a:endParaRPr lang="zh-CN" altLang="en-US" sz="2800" dirty="0">
              <a:solidFill>
                <a:schemeClr val="bg1"/>
              </a:solidFill>
              <a:latin typeface="Auraka方黑檀" panose="02020700000000000000" pitchFamily="18" charset="-128"/>
              <a:ea typeface="Auraka方黑檀" panose="02020700000000000000" pitchFamily="18" charset="-128"/>
              <a:sym typeface="Auraka方黑檀" panose="02020700000000000000" pitchFamily="18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35231262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 advTm="5603">
        <p15:prstTrans prst="peelOff"/>
      </p:transition>
    </mc:Choice>
    <mc:Fallback xmlns="">
      <p:transition spd="slow" advTm="5603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920"/>
            <a:ext cx="1429517" cy="1429517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21836" y="375920"/>
            <a:ext cx="6684964" cy="6106160"/>
          </a:xfrm>
          <a:prstGeom prst="rect">
            <a:avLst/>
          </a:prstGeom>
        </p:spPr>
      </p:pic>
      <p:sp>
        <p:nvSpPr>
          <p:cNvPr id="16" name="文本框 15"/>
          <p:cNvSpPr txBox="1"/>
          <p:nvPr/>
        </p:nvSpPr>
        <p:spPr>
          <a:xfrm>
            <a:off x="193638" y="4244439"/>
            <a:ext cx="4734560" cy="19300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en-US" altLang="zh-CN" sz="2800" spc="300" dirty="0">
                <a:solidFill>
                  <a:srgbClr val="2D352B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He’ll work </a:t>
            </a:r>
            <a:r>
              <a:rPr lang="en-US" altLang="zh-CN" sz="2800" spc="300" dirty="0" smtClean="0">
                <a:solidFill>
                  <a:srgbClr val="2D352B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the </a:t>
            </a:r>
            <a:r>
              <a:rPr lang="en-US" altLang="zh-CN" sz="2800" spc="300" dirty="0">
                <a:solidFill>
                  <a:srgbClr val="2D352B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late hours </a:t>
            </a:r>
            <a:r>
              <a:rPr lang="en-US" altLang="zh-CN" sz="2800" spc="300" dirty="0" smtClean="0">
                <a:solidFill>
                  <a:srgbClr val="2D352B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and </a:t>
            </a:r>
            <a:r>
              <a:rPr lang="en-US" altLang="zh-CN" sz="2800" spc="300" dirty="0">
                <a:solidFill>
                  <a:srgbClr val="2D352B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he’s up before dawn</a:t>
            </a:r>
            <a:endParaRPr lang="zh-CN" altLang="en-US" sz="2800" dirty="0">
              <a:solidFill>
                <a:srgbClr val="2D352B"/>
              </a:solidFill>
              <a:latin typeface="Auraka方黑檀" panose="02020700000000000000" pitchFamily="18" charset="-128"/>
              <a:ea typeface="Auraka方黑檀" panose="02020700000000000000" pitchFamily="18" charset="-128"/>
              <a:sym typeface="Auraka方黑檀" panose="02020700000000000000" pitchFamily="18" charset="-128"/>
            </a:endParaRPr>
          </a:p>
        </p:txBody>
      </p:sp>
    </p:spTree>
    <p:custDataLst>
      <p:tags r:id="rId1"/>
    </p:custDataLst>
    <p:extLst>
      <p:ext uri="{BB962C8B-B14F-4D97-AF65-F5344CB8AC3E}">
        <p14:creationId xmlns:p14="http://schemas.microsoft.com/office/powerpoint/2010/main" val="13745220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900" advTm="3988">
        <p14:warp dir="in"/>
      </p:transition>
    </mc:Choice>
    <mc:Fallback xmlns="">
      <p:transition spd="slow" advTm="3988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4" cstate="print">
            <a:lum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矩形 12"/>
          <p:cNvSpPr/>
          <p:nvPr/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F9F9F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zh-CN" altLang="en-US"/>
          </a:p>
        </p:txBody>
      </p:sp>
      <p:pic>
        <p:nvPicPr>
          <p:cNvPr id="15" name="图片 14"/>
          <p:cNvPicPr>
            <a:picLocks noChangeAspect="1"/>
          </p:cNvPicPr>
          <p:nvPr/>
        </p:nvPicPr>
        <p:blipFill>
          <a:blip r:embed="rId5" cstate="print">
            <a:duotone>
              <a:schemeClr val="bg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5920"/>
            <a:ext cx="1429517" cy="1429517"/>
          </a:xfrm>
          <a:prstGeom prst="rect">
            <a:avLst/>
          </a:prstGeom>
        </p:spPr>
      </p:pic>
      <p:sp>
        <p:nvSpPr>
          <p:cNvPr id="23" name="文本框 22"/>
          <p:cNvSpPr txBox="1"/>
          <p:nvPr/>
        </p:nvSpPr>
        <p:spPr>
          <a:xfrm>
            <a:off x="6725740" y="3895303"/>
            <a:ext cx="5055949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>
              <a:lnSpc>
                <a:spcPct val="150000"/>
              </a:lnSpc>
            </a:pPr>
            <a:endParaRPr lang="en-US" altLang="zh-CN" sz="1400" spc="300" dirty="0">
              <a:solidFill>
                <a:srgbClr val="445042"/>
              </a:solidFill>
              <a:latin typeface="Auraka方黑檀" panose="02020700000000000000" pitchFamily="18" charset="-128"/>
              <a:ea typeface="Auraka方黑檀" panose="02020700000000000000" pitchFamily="18" charset="-128"/>
              <a:sym typeface="Auraka方黑檀" panose="02020700000000000000" pitchFamily="18" charset="-128"/>
            </a:endParaRPr>
          </a:p>
          <a:p>
            <a:pPr algn="r">
              <a:lnSpc>
                <a:spcPct val="150000"/>
              </a:lnSpc>
            </a:pPr>
            <a:endParaRPr lang="en-US" altLang="zh-CN" sz="1400" spc="300" dirty="0">
              <a:solidFill>
                <a:srgbClr val="445042"/>
              </a:solidFill>
              <a:latin typeface="Auraka方黑檀" panose="02020700000000000000" pitchFamily="18" charset="-128"/>
              <a:ea typeface="Auraka方黑檀" panose="02020700000000000000" pitchFamily="18" charset="-128"/>
              <a:sym typeface="Auraka方黑檀" panose="02020700000000000000" pitchFamily="18" charset="-128"/>
            </a:endParaRPr>
          </a:p>
          <a:p>
            <a:pPr algn="r">
              <a:lnSpc>
                <a:spcPct val="150000"/>
              </a:lnSpc>
            </a:pPr>
            <a:r>
              <a:rPr lang="en-US" altLang="zh-CN" sz="2800" spc="300" dirty="0">
                <a:solidFill>
                  <a:srgbClr val="445042"/>
                </a:solidFill>
                <a:latin typeface="Auraka方黑檀" panose="02020700000000000000" pitchFamily="18" charset="-128"/>
                <a:ea typeface="Auraka方黑檀" panose="02020700000000000000" pitchFamily="18" charset="-128"/>
                <a:sym typeface="Auraka方黑檀" panose="02020700000000000000" pitchFamily="18" charset="-128"/>
              </a:rPr>
              <a:t>Every man has a story and the story goes on</a:t>
            </a:r>
            <a:endParaRPr lang="zh-CN" altLang="en-US" sz="2800" dirty="0">
              <a:solidFill>
                <a:srgbClr val="445042"/>
              </a:solidFill>
              <a:latin typeface="Auraka方黑檀" panose="02020700000000000000" pitchFamily="18" charset="-128"/>
              <a:ea typeface="Auraka方黑檀" panose="02020700000000000000" pitchFamily="18" charset="-128"/>
              <a:sym typeface="Auraka方黑檀" panose="02020700000000000000" pitchFamily="18" charset="-128"/>
            </a:endParaRPr>
          </a:p>
        </p:txBody>
      </p:sp>
      <p:pic>
        <p:nvPicPr>
          <p:cNvPr id="2" name="图片 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4758" y="2181357"/>
            <a:ext cx="5938568" cy="4352641"/>
          </a:xfrm>
          <a:prstGeom prst="rect">
            <a:avLst/>
          </a:prstGeom>
        </p:spPr>
      </p:pic>
      <p:pic>
        <p:nvPicPr>
          <p:cNvPr id="3" name="图片 2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08187" y="375920"/>
            <a:ext cx="4327964" cy="2863669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9947362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91">
        <p14:window dir="vert"/>
      </p:transition>
    </mc:Choice>
    <mc:Fallback xmlns="">
      <p:transition spd="slow" advTm="6091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PRING_PRESENTATION_TITLE" val="25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MH" val="20170721170040"/>
  <p:tag name="MH_LIBRARY" val="CONTENTS"/>
  <p:tag name="MH_TYPE" val="TITLE"/>
  <p:tag name="ID" val="626775"/>
  <p:tag name="MH_ORDER" val="NUMBER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|6.5|2.7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be230748-8130-417f-8910-2a57dbe0de93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1.9|1.9|1.6"/>
</p:tagLst>
</file>

<file path=ppt/tags/tag2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2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2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6.9"/>
</p:tagLst>
</file>

<file path=ppt/tags/tag2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2.4"/>
</p:tagLst>
</file>

<file path=ppt/tags/tag2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8|0.8"/>
</p:tagLst>
</file>

<file path=ppt/tags/tag2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089da494-68a8-4507-b655-73097c4e5adf"/>
</p:tagLst>
</file>

<file path=ppt/tags/tag2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"/>
</p:tagLst>
</file>

<file path=ppt/tags/tag2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SLIDE.DIAGRAM" val="a82e1fbf-1d08-419e-aa5b-773e4ccb3fbe"/>
</p:tagLst>
</file>

<file path=ppt/tags/tag2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|1.6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3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"/>
</p:tagLst>
</file>

<file path=ppt/tags/tag3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3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1|5.3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3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6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4"/>
</p:tagLst>
</file>

<file path=ppt/theme/theme1.xml><?xml version="1.0" encoding="utf-8"?>
<a:theme xmlns:a="http://schemas.openxmlformats.org/drawingml/2006/main" name="Office 主题​​">
  <a:themeElements>
    <a:clrScheme name="Office">
      <a:dk1>
        <a:srgbClr val="000000"/>
      </a:dk1>
      <a:lt1>
        <a:srgbClr val="FFFFFF"/>
      </a:lt1>
      <a:dk2>
        <a:srgbClr val="768395"/>
      </a:dk2>
      <a:lt2>
        <a:srgbClr val="F0F0F0"/>
      </a:lt2>
      <a:accent1>
        <a:srgbClr val="4A4F4F"/>
      </a:accent1>
      <a:accent2>
        <a:srgbClr val="71AF31"/>
      </a:accent2>
      <a:accent3>
        <a:srgbClr val="4A4F4F"/>
      </a:accent3>
      <a:accent4>
        <a:srgbClr val="91969B"/>
      </a:accent4>
      <a:accent5>
        <a:srgbClr val="4A4F4F"/>
      </a:accent5>
      <a:accent6>
        <a:srgbClr val="91969B"/>
      </a:accent6>
      <a:hlink>
        <a:srgbClr val="4A4F4F"/>
      </a:hlink>
      <a:folHlink>
        <a:srgbClr val="BFBFBF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2_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Office 主题​​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等线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等线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Override1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4A4F4F"/>
    </a:accent1>
    <a:accent2>
      <a:srgbClr val="71AF31"/>
    </a:accent2>
    <a:accent3>
      <a:srgbClr val="4A4F4F"/>
    </a:accent3>
    <a:accent4>
      <a:srgbClr val="91969B"/>
    </a:accent4>
    <a:accent5>
      <a:srgbClr val="4A4F4F"/>
    </a:accent5>
    <a:accent6>
      <a:srgbClr val="91969B"/>
    </a:accent6>
    <a:hlink>
      <a:srgbClr val="4A4F4F"/>
    </a:hlink>
    <a:folHlink>
      <a:srgbClr val="BFBFBF"/>
    </a:folHlink>
  </a:clrScheme>
</a:themeOverride>
</file>

<file path=ppt/theme/themeOverride2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4A4F4F"/>
    </a:accent1>
    <a:accent2>
      <a:srgbClr val="71AF31"/>
    </a:accent2>
    <a:accent3>
      <a:srgbClr val="4A4F4F"/>
    </a:accent3>
    <a:accent4>
      <a:srgbClr val="91969B"/>
    </a:accent4>
    <a:accent5>
      <a:srgbClr val="4A4F4F"/>
    </a:accent5>
    <a:accent6>
      <a:srgbClr val="91969B"/>
    </a:accent6>
    <a:hlink>
      <a:srgbClr val="4A4F4F"/>
    </a:hlink>
    <a:folHlink>
      <a:srgbClr val="BFBFBF"/>
    </a:folHlink>
  </a:clrScheme>
</a:themeOverride>
</file>

<file path=ppt/theme/themeOverride3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4A4F4F"/>
    </a:accent1>
    <a:accent2>
      <a:srgbClr val="71AF31"/>
    </a:accent2>
    <a:accent3>
      <a:srgbClr val="4A4F4F"/>
    </a:accent3>
    <a:accent4>
      <a:srgbClr val="91969B"/>
    </a:accent4>
    <a:accent5>
      <a:srgbClr val="4A4F4F"/>
    </a:accent5>
    <a:accent6>
      <a:srgbClr val="91969B"/>
    </a:accent6>
    <a:hlink>
      <a:srgbClr val="4A4F4F"/>
    </a:hlink>
    <a:folHlink>
      <a:srgbClr val="BFBFBF"/>
    </a:folHlink>
  </a:clrScheme>
</a:themeOverride>
</file>

<file path=ppt/theme/themeOverride4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4A4F4F"/>
    </a:accent1>
    <a:accent2>
      <a:srgbClr val="71AF31"/>
    </a:accent2>
    <a:accent3>
      <a:srgbClr val="4A4F4F"/>
    </a:accent3>
    <a:accent4>
      <a:srgbClr val="91969B"/>
    </a:accent4>
    <a:accent5>
      <a:srgbClr val="4A4F4F"/>
    </a:accent5>
    <a:accent6>
      <a:srgbClr val="91969B"/>
    </a:accent6>
    <a:hlink>
      <a:srgbClr val="4A4F4F"/>
    </a:hlink>
    <a:folHlink>
      <a:srgbClr val="BFBFBF"/>
    </a:folHlink>
  </a:clrScheme>
</a:themeOverride>
</file>

<file path=ppt/theme/themeOverride5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4A4F4F"/>
    </a:accent1>
    <a:accent2>
      <a:srgbClr val="71AF31"/>
    </a:accent2>
    <a:accent3>
      <a:srgbClr val="4A4F4F"/>
    </a:accent3>
    <a:accent4>
      <a:srgbClr val="91969B"/>
    </a:accent4>
    <a:accent5>
      <a:srgbClr val="4A4F4F"/>
    </a:accent5>
    <a:accent6>
      <a:srgbClr val="91969B"/>
    </a:accent6>
    <a:hlink>
      <a:srgbClr val="4A4F4F"/>
    </a:hlink>
    <a:folHlink>
      <a:srgbClr val="BFBFBF"/>
    </a:folHlink>
  </a:clrScheme>
</a:themeOverride>
</file>

<file path=ppt/theme/themeOverride6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4A4F4F"/>
    </a:accent1>
    <a:accent2>
      <a:srgbClr val="71AF31"/>
    </a:accent2>
    <a:accent3>
      <a:srgbClr val="4A4F4F"/>
    </a:accent3>
    <a:accent4>
      <a:srgbClr val="91969B"/>
    </a:accent4>
    <a:accent5>
      <a:srgbClr val="4A4F4F"/>
    </a:accent5>
    <a:accent6>
      <a:srgbClr val="91969B"/>
    </a:accent6>
    <a:hlink>
      <a:srgbClr val="4A4F4F"/>
    </a:hlink>
    <a:folHlink>
      <a:srgbClr val="BFBFBF"/>
    </a:folHlink>
  </a:clrScheme>
</a:themeOverride>
</file>

<file path=ppt/theme/themeOverride7.xml><?xml version="1.0" encoding="utf-8"?>
<a:themeOverride xmlns:a="http://schemas.openxmlformats.org/drawingml/2006/main">
  <a:clrScheme name="Office">
    <a:dk1>
      <a:srgbClr val="000000"/>
    </a:dk1>
    <a:lt1>
      <a:srgbClr val="FFFFFF"/>
    </a:lt1>
    <a:dk2>
      <a:srgbClr val="768395"/>
    </a:dk2>
    <a:lt2>
      <a:srgbClr val="F0F0F0"/>
    </a:lt2>
    <a:accent1>
      <a:srgbClr val="4A4F4F"/>
    </a:accent1>
    <a:accent2>
      <a:srgbClr val="71AF31"/>
    </a:accent2>
    <a:accent3>
      <a:srgbClr val="4A4F4F"/>
    </a:accent3>
    <a:accent4>
      <a:srgbClr val="91969B"/>
    </a:accent4>
    <a:accent5>
      <a:srgbClr val="4A4F4F"/>
    </a:accent5>
    <a:accent6>
      <a:srgbClr val="91969B"/>
    </a:accent6>
    <a:hlink>
      <a:srgbClr val="4A4F4F"/>
    </a:hlink>
    <a:folHlink>
      <a:srgbClr val="BFBFBF"/>
    </a:folHlink>
  </a:clr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520</TotalTime>
  <Words>483</Words>
  <Application>Microsoft Office PowerPoint</Application>
  <PresentationFormat>宽屏</PresentationFormat>
  <Paragraphs>132</Paragraphs>
  <Slides>33</Slides>
  <Notes>33</Notes>
  <HiddenSlides>0</HiddenSlides>
  <MMClips>1</MMClips>
  <ScaleCrop>false</ScaleCrop>
  <HeadingPairs>
    <vt:vector size="6" baseType="variant">
      <vt:variant>
        <vt:lpstr>已用的字体</vt:lpstr>
      </vt:variant>
      <vt:variant>
        <vt:i4>6</vt:i4>
      </vt:variant>
      <vt:variant>
        <vt:lpstr>主题</vt:lpstr>
      </vt:variant>
      <vt:variant>
        <vt:i4>3</vt:i4>
      </vt:variant>
      <vt:variant>
        <vt:lpstr>幻灯片标题</vt:lpstr>
      </vt:variant>
      <vt:variant>
        <vt:i4>33</vt:i4>
      </vt:variant>
    </vt:vector>
  </HeadingPairs>
  <TitlesOfParts>
    <vt:vector size="42" baseType="lpstr">
      <vt:lpstr>Auraka方黑檀</vt:lpstr>
      <vt:lpstr>等线</vt:lpstr>
      <vt:lpstr>等线 Light</vt:lpstr>
      <vt:lpstr>微软雅黑</vt:lpstr>
      <vt:lpstr>JXK</vt:lpstr>
      <vt:lpstr>Arial</vt:lpstr>
      <vt:lpstr>Office 主题​​</vt:lpstr>
      <vt:lpstr>1_Office 主题​​</vt:lpstr>
      <vt:lpstr>2_Office 主题​​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  <vt:lpstr>PowerPoint 演示文稿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25</dc:title>
  <dc:creator>沈艳媛</dc:creator>
  <cp:lastModifiedBy>k455LD</cp:lastModifiedBy>
  <cp:revision>86</cp:revision>
  <dcterms:created xsi:type="dcterms:W3CDTF">2018-03-18T02:31:43Z</dcterms:created>
  <dcterms:modified xsi:type="dcterms:W3CDTF">2018-07-14T07:56:45Z</dcterms:modified>
</cp:coreProperties>
</file>