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4" r:id="rId3"/>
    <p:sldId id="262" r:id="rId4"/>
    <p:sldId id="274" r:id="rId5"/>
    <p:sldId id="275" r:id="rId6"/>
    <p:sldId id="276" r:id="rId7"/>
    <p:sldId id="263" r:id="rId8"/>
    <p:sldId id="277" r:id="rId9"/>
    <p:sldId id="269" r:id="rId10"/>
    <p:sldId id="268" r:id="rId11"/>
    <p:sldId id="265" r:id="rId12"/>
    <p:sldId id="279" r:id="rId13"/>
    <p:sldId id="278" r:id="rId14"/>
    <p:sldId id="272" r:id="rId15"/>
    <p:sldId id="273" r:id="rId16"/>
    <p:sldId id="283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64576" autoAdjust="0"/>
  </p:normalViewPr>
  <p:slideViewPr>
    <p:cSldViewPr>
      <p:cViewPr>
        <p:scale>
          <a:sx n="87" d="100"/>
          <a:sy n="87" d="100"/>
        </p:scale>
        <p:origin x="-30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89D6-D1F0-4127-A3AB-4C47B2BD1EE6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E099F-6FB9-4FD8-8632-636D88C1A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58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8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4813" y="684213"/>
            <a:ext cx="6096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800000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8" y="503238"/>
            <a:ext cx="4184650" cy="2354262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800000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</p:spTree>
    <p:extLst>
      <p:ext uri="{BB962C8B-B14F-4D97-AF65-F5344CB8AC3E}">
        <p14:creationId xmlns:p14="http://schemas.microsoft.com/office/powerpoint/2010/main" val="235590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4213"/>
            <a:ext cx="6096000" cy="342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65161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8" y="503238"/>
            <a:ext cx="4184650" cy="2354262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800000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8" y="503238"/>
            <a:ext cx="4184650" cy="2354262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800000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400" b="1" dirty="0" smtClean="0"/>
              <a:t>Animated dotted line with</a:t>
            </a:r>
            <a:r>
              <a:rPr lang="en-US" sz="1400" b="1" baseline="0" dirty="0" smtClean="0"/>
              <a:t> fade-in text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text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Text Box</a:t>
            </a:r>
            <a:r>
              <a:rPr lang="en-US" sz="1200" baseline="0" dirty="0" smtClean="0"/>
              <a:t>, and then on the slide, drag to draw a text box that spans the entire width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Symbols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Symbol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Symbol</a:t>
            </a:r>
            <a:r>
              <a:rPr lang="en-US" sz="1200" baseline="0" dirty="0" smtClean="0"/>
              <a:t> dialog box,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(normal text)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Subset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General Punctuation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Character Code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2022</a:t>
            </a:r>
            <a:r>
              <a:rPr lang="en-US" sz="1200" b="0" baseline="0" dirty="0" smtClean="0"/>
              <a:t> to select </a:t>
            </a:r>
            <a:r>
              <a:rPr lang="en-US" sz="1200" b="1" baseline="0" dirty="0" smtClean="0"/>
              <a:t>BULLET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33 more times until there is a row of 34 bullets in the text box.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</a:t>
            </a:r>
            <a:r>
              <a:rPr lang="en-US" baseline="0" dirty="0" smtClean="0"/>
              <a:t> the text box, s</a:t>
            </a:r>
            <a:r>
              <a:rPr lang="en-US" dirty="0" smtClean="0"/>
              <a:t>elect the</a:t>
            </a:r>
            <a:r>
              <a:rPr lang="en-US" baseline="0" dirty="0" smtClean="0"/>
              <a:t> text, and then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Arial</a:t>
            </a:r>
            <a:r>
              <a:rPr lang="en-US" baseline="0" dirty="0" smtClean="0"/>
              <a:t> </a:t>
            </a:r>
            <a:r>
              <a:rPr lang="en-US" b="1" baseline="0" dirty="0" smtClean="0"/>
              <a:t>Black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box select </a:t>
            </a:r>
            <a:r>
              <a:rPr lang="en-US" b="1" baseline="0" dirty="0" smtClean="0"/>
              <a:t>44 pt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White, Background 1 </a:t>
            </a:r>
            <a:r>
              <a:rPr lang="en-US" baseline="0" dirty="0" smtClean="0"/>
              <a:t>(first row, the first option from the left).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under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</a:t>
            </a:r>
            <a:r>
              <a:rPr lang="en-US" b="1" baseline="0" dirty="0" smtClean="0"/>
              <a:t>Box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Drag to draw a text box on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Enter and select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group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list select </a:t>
            </a:r>
            <a:r>
              <a:rPr lang="en-US" b="1" baseline="0" dirty="0" smtClean="0"/>
              <a:t>Corbel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box enter 50 pt.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Font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list, under </a:t>
            </a:r>
            <a:r>
              <a:rPr lang="en-US" b="1" baseline="0" dirty="0" smtClean="0"/>
              <a:t>Theme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Colors</a:t>
            </a:r>
            <a:r>
              <a:rPr lang="en-US" baseline="0" dirty="0" smtClean="0"/>
              <a:t> select </a:t>
            </a:r>
            <a:r>
              <a:rPr lang="en-US" b="1" baseline="0" dirty="0" smtClean="0"/>
              <a:t>White, Background 1 </a:t>
            </a:r>
            <a:r>
              <a:rPr lang="en-US" baseline="0" dirty="0" smtClean="0"/>
              <a:t>(first row, the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Bold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 click </a:t>
            </a:r>
            <a:r>
              <a:rPr lang="en-US" b="1" dirty="0" smtClean="0"/>
              <a:t>Center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second</a:t>
            </a:r>
            <a:r>
              <a:rPr lang="en-US" baseline="0" dirty="0" smtClean="0"/>
              <a:t>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arrow below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under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Objects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Align to Slide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Center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Select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 </a:t>
            </a:r>
            <a:r>
              <a:rPr lang="en-US" b="1" baseline="0" dirty="0" smtClean="0"/>
              <a:t>Middle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r>
              <a:rPr lang="en-US" sz="120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  <a:endParaRPr lang="en-US" dirty="0" smtClean="0">
              <a:effectLst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Center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(third option from the left).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on the slider, and customize the gradient stops as follows:</a:t>
            </a:r>
            <a:endParaRPr lang="en-US" dirty="0" smtClean="0">
              <a:effectLst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Blue, Accent 1, Darker 25%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(fifth row, fifth option from the left).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None/>
            </a:pPr>
            <a:r>
              <a:rPr lang="en-US" dirty="0" smtClean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first</a:t>
            </a:r>
            <a:r>
              <a:rPr lang="en-US" baseline="0" dirty="0" smtClean="0"/>
              <a:t> t</a:t>
            </a:r>
            <a:r>
              <a:rPr lang="en-US" dirty="0" smtClean="0"/>
              <a:t>ext box (containing the bullets)</a:t>
            </a:r>
            <a:r>
              <a:rPr lang="en-US" baseline="0" dirty="0" smtClean="0"/>
              <a:t> and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Animations</a:t>
            </a:r>
            <a:r>
              <a:rPr lang="en-US" baseline="0" dirty="0" smtClean="0"/>
              <a:t> tab</a:t>
            </a:r>
            <a:r>
              <a:rPr lang="en-US" dirty="0" smtClean="0"/>
              <a:t>,</a:t>
            </a:r>
            <a:r>
              <a:rPr lang="en-US" baseline="0" dirty="0" smtClean="0"/>
              <a:t> i</a:t>
            </a:r>
            <a:r>
              <a:rPr lang="en-US" dirty="0" smtClean="0"/>
              <a:t>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Animation </a:t>
            </a:r>
            <a:r>
              <a:rPr lang="en-US" b="0" baseline="0" dirty="0" smtClean="0"/>
              <a:t>group</a:t>
            </a:r>
            <a:r>
              <a:rPr lang="en-US" baseline="0" dirty="0" smtClean="0"/>
              <a:t>, click the </a:t>
            </a:r>
            <a:r>
              <a:rPr lang="en-US" b="1" baseline="0" dirty="0" smtClean="0"/>
              <a:t>More</a:t>
            </a:r>
            <a:r>
              <a:rPr lang="en-US" baseline="0" dirty="0" smtClean="0"/>
              <a:t> arrow to expand the effects gallery, and then under </a:t>
            </a:r>
            <a:r>
              <a:rPr lang="en-US" b="1" baseline="0" dirty="0" smtClean="0"/>
              <a:t>Entrance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Fly In</a:t>
            </a:r>
            <a:r>
              <a:rPr lang="en-US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Effect Options</a:t>
            </a:r>
            <a:r>
              <a:rPr lang="en-US" baseline="0" dirty="0" smtClean="0"/>
              <a:t>. Under </a:t>
            </a:r>
            <a:r>
              <a:rPr lang="en-US" b="1" baseline="0" dirty="0" smtClean="0"/>
              <a:t>Direction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From Left</a:t>
            </a:r>
            <a:r>
              <a:rPr lang="en-US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In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Timing </a:t>
            </a:r>
            <a:r>
              <a:rPr lang="en-US" b="0" baseline="0" dirty="0" smtClean="0"/>
              <a:t>group</a:t>
            </a:r>
            <a:r>
              <a:rPr lang="en-US" baseline="0" dirty="0" smtClean="0"/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00.50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</a:t>
            </a:r>
            <a:r>
              <a:rPr lang="en-US" b="1" dirty="0" smtClean="0"/>
              <a:t> Delay </a:t>
            </a:r>
            <a:r>
              <a:rPr lang="en-US" dirty="0" smtClean="0"/>
              <a:t>box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Animation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at the first animation effect (bullet entrance effect) and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click the arrow at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Animate text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and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Letter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In the Advanced</a:t>
            </a:r>
            <a:r>
              <a:rPr lang="en-US" baseline="0" dirty="0" smtClean="0"/>
              <a:t> Animation group, click </a:t>
            </a:r>
            <a:r>
              <a:rPr lang="en-US" b="1" baseline="0" dirty="0" smtClean="0"/>
              <a:t>Add</a:t>
            </a:r>
            <a:r>
              <a:rPr lang="en-US" baseline="0" dirty="0" smtClean="0"/>
              <a:t>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, and under </a:t>
            </a:r>
            <a:r>
              <a:rPr lang="en-US" b="1" baseline="0" dirty="0" smtClean="0"/>
              <a:t>Exit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Fade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Animation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Effect Options</a:t>
            </a:r>
            <a:r>
              <a:rPr lang="en-US" baseline="0" dirty="0" smtClean="0"/>
              <a:t>. Under </a:t>
            </a:r>
            <a:r>
              <a:rPr lang="en-US" b="1" baseline="0" dirty="0" smtClean="0"/>
              <a:t>Direction</a:t>
            </a:r>
            <a:r>
              <a:rPr lang="en-US" b="0" baseline="0" dirty="0" smtClean="0"/>
              <a:t>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From Left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Timing </a:t>
            </a:r>
            <a:r>
              <a:rPr lang="en-US" b="0" baseline="0" dirty="0" smtClean="0"/>
              <a:t>group</a:t>
            </a:r>
            <a:r>
              <a:rPr lang="en-US" baseline="0" dirty="0" smtClean="0"/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00.50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</a:t>
            </a:r>
            <a:r>
              <a:rPr lang="en-US" b="1" dirty="0" smtClean="0"/>
              <a:t> Delay </a:t>
            </a:r>
            <a:r>
              <a:rPr lang="en-US" dirty="0" smtClean="0"/>
              <a:t>box enter </a:t>
            </a:r>
            <a:r>
              <a:rPr lang="en-US" b="1" dirty="0" smtClean="0"/>
              <a:t>00.10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the arrow to the right of the fade exit effect (second effect) and select </a:t>
            </a:r>
            <a:r>
              <a:rPr lang="en-US" b="1" baseline="0" dirty="0" smtClean="0"/>
              <a:t>Effect</a:t>
            </a:r>
            <a:r>
              <a:rPr lang="en-US" baseline="0" dirty="0" smtClean="0"/>
              <a:t> </a:t>
            </a:r>
            <a:r>
              <a:rPr lang="en-US" b="1" baseline="0" dirty="0" smtClean="0"/>
              <a:t>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Fade </a:t>
            </a:r>
            <a:r>
              <a:rPr lang="en-US" baseline="0" dirty="0" smtClean="0"/>
              <a:t>dialog box,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Timing </a:t>
            </a:r>
            <a:r>
              <a:rPr lang="en-US" baseline="0" dirty="0" smtClean="0"/>
              <a:t>tab, and then under </a:t>
            </a:r>
            <a:r>
              <a:rPr lang="en-US" b="1" baseline="0" dirty="0" smtClean="0"/>
              <a:t>Enhancements</a:t>
            </a:r>
            <a:r>
              <a:rPr lang="en-US" baseline="0" dirty="0" smtClean="0"/>
              <a:t>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 ,select 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Previous</a:t>
            </a:r>
            <a:r>
              <a:rPr lang="en-US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Speed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00.50.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Delay </a:t>
            </a:r>
            <a:r>
              <a:rPr lang="en-US" b="0" baseline="0" dirty="0" smtClean="0"/>
              <a:t>box,</a:t>
            </a:r>
            <a:r>
              <a:rPr lang="en-US" baseline="0" dirty="0" smtClean="0"/>
              <a:t> enter</a:t>
            </a:r>
            <a:r>
              <a:rPr lang="en-US" b="1" baseline="0" dirty="0" smtClean="0"/>
              <a:t> 01.50</a:t>
            </a:r>
            <a:r>
              <a:rPr lang="en-US" baseline="0" dirty="0" smtClean="0"/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at the second animation effect (bullet exit effect) and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click the arrow at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Animate text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and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Letter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 enter </a:t>
            </a:r>
            <a:r>
              <a:rPr lang="en-US" b="1" dirty="0" smtClean="0"/>
              <a:t>10</a:t>
            </a:r>
            <a:r>
              <a:rPr lang="en-US" dirty="0" smtClean="0"/>
              <a:t>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</a:t>
            </a:r>
            <a:r>
              <a:rPr lang="en-US" baseline="0" dirty="0" smtClean="0"/>
              <a:t> the slide, s</a:t>
            </a:r>
            <a:r>
              <a:rPr lang="en-US" dirty="0" smtClean="0"/>
              <a:t>elect the second</a:t>
            </a:r>
            <a:r>
              <a:rPr lang="en-US" baseline="0" dirty="0" smtClean="0"/>
              <a:t> text box (containing text), and</a:t>
            </a:r>
            <a:r>
              <a:rPr lang="en-US" dirty="0" smtClean="0"/>
              <a:t> do the following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arrow to expand the effects gallery,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00.50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02.00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at the third animation effect (text entrance effect) and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click the arrow at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Animate text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and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Letter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% delay between letters </a:t>
            </a:r>
            <a:r>
              <a:rPr lang="en-US" dirty="0" smtClean="0"/>
              <a:t>box enter </a:t>
            </a:r>
            <a:r>
              <a:rPr lang="en-US" b="1" dirty="0" smtClean="0"/>
              <a:t>6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None/>
            </a:pP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84213"/>
            <a:ext cx="6096000" cy="342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6516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4813" y="684213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</p:spTree>
    <p:extLst>
      <p:ext uri="{BB962C8B-B14F-4D97-AF65-F5344CB8AC3E}">
        <p14:creationId xmlns:p14="http://schemas.microsoft.com/office/powerpoint/2010/main" val="25092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7865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</p:spTree>
    <p:extLst>
      <p:ext uri="{BB962C8B-B14F-4D97-AF65-F5344CB8AC3E}">
        <p14:creationId xmlns:p14="http://schemas.microsoft.com/office/powerpoint/2010/main" val="239102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404813" y="684213"/>
            <a:ext cx="6096000" cy="34290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Slide Image Placeholder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800000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4813" y="684213"/>
            <a:ext cx="6096000" cy="342900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800000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9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6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6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1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83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5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19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25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80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54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DDBDF-C569-475D-8D2D-1F03E6F15D73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0567-F845-4A70-A584-DA49CD4E70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4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1.jp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tem.taobao.com/item.htm?id=56465971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/>
        </p:blipFill>
        <p:spPr>
          <a:xfrm>
            <a:off x="827584" y="743592"/>
            <a:ext cx="7434102" cy="7228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6"/>
          <p:cNvGrpSpPr/>
          <p:nvPr/>
        </p:nvGrpSpPr>
        <p:grpSpPr>
          <a:xfrm>
            <a:off x="0" y="-1532706"/>
            <a:ext cx="9152253" cy="6984776"/>
            <a:chOff x="0" y="105157"/>
            <a:chExt cx="9152253" cy="689521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0" y="105157"/>
              <a:ext cx="9144000" cy="2295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705229"/>
              <a:ext cx="9144000" cy="2295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391157"/>
              <a:ext cx="967563" cy="2331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84691" y="2373509"/>
              <a:ext cx="967562" cy="2331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67562" y="2400301"/>
              <a:ext cx="7204837" cy="2322576"/>
            </a:xfrm>
            <a:prstGeom prst="roundRect">
              <a:avLst>
                <a:gd name="adj" fmla="val 3034"/>
              </a:avLst>
            </a:prstGeom>
            <a:noFill/>
            <a:ln w="38100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490627" y="1454468"/>
            <a:ext cx="4097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prstClr val="white"/>
                </a:solidFill>
              </a:rPr>
              <a:t>Fields of Gold</a:t>
            </a:r>
            <a:endParaRPr lang="en-US" sz="54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0768" y="2499742"/>
            <a:ext cx="203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prstClr val="white"/>
                </a:solidFill>
              </a:rPr>
              <a:t>Singer: Sting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0627" y="1454468"/>
            <a:ext cx="4097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2">
                    <a:lumMod val="25000"/>
                  </a:schemeClr>
                </a:solidFill>
              </a:rPr>
              <a:t>Fields of Gold</a:t>
            </a:r>
            <a:endParaRPr lang="en-US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9799" y="1444163"/>
            <a:ext cx="4097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bg1"/>
                </a:solidFill>
              </a:rPr>
              <a:t>Fields of Gold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3664644"/>
            <a:ext cx="386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2C2C2"/>
                </a:solidFill>
                <a:latin typeface="华文隶书" pitchFamily="2" charset="-122"/>
                <a:ea typeface="华文隶书" pitchFamily="2" charset="-122"/>
              </a:rPr>
              <a:t>人教版</a:t>
            </a:r>
            <a:r>
              <a:rPr lang="en-US" altLang="zh-CN" b="1" dirty="0" smtClean="0">
                <a:solidFill>
                  <a:srgbClr val="C2C2C2"/>
                </a:solidFill>
                <a:ea typeface="华文隶书" pitchFamily="2" charset="-122"/>
              </a:rPr>
              <a:t>M4U2</a:t>
            </a:r>
            <a:r>
              <a:rPr lang="zh-CN" altLang="en-US" b="1" dirty="0" smtClean="0">
                <a:solidFill>
                  <a:srgbClr val="C2C2C2"/>
                </a:solidFill>
                <a:ea typeface="华文隶书" pitchFamily="2" charset="-122"/>
              </a:rPr>
              <a:t>：</a:t>
            </a:r>
            <a:r>
              <a:rPr lang="en-US" altLang="zh-CN" b="1" dirty="0" smtClean="0">
                <a:solidFill>
                  <a:srgbClr val="C2C2C2"/>
                </a:solidFill>
                <a:ea typeface="华文隶书" pitchFamily="2" charset="-122"/>
              </a:rPr>
              <a:t>Working the land</a:t>
            </a:r>
          </a:p>
          <a:p>
            <a:r>
              <a:rPr lang="zh-CN" altLang="en-US" b="1" dirty="0" smtClean="0">
                <a:solidFill>
                  <a:srgbClr val="C2C2C2"/>
                </a:solidFill>
                <a:latin typeface="华文隶书" pitchFamily="2" charset="-122"/>
                <a:ea typeface="华文隶书" pitchFamily="2" charset="-122"/>
              </a:rPr>
              <a:t>作者：朱仪璐</a:t>
            </a:r>
            <a:endParaRPr lang="en-US" altLang="zh-CN" b="1" dirty="0" smtClean="0">
              <a:solidFill>
                <a:srgbClr val="C2C2C2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b="1" dirty="0" smtClean="0">
                <a:solidFill>
                  <a:srgbClr val="C2C2C2"/>
                </a:solidFill>
                <a:latin typeface="华文隶书" pitchFamily="2" charset="-122"/>
                <a:ea typeface="华文隶书" pitchFamily="2" charset="-122"/>
              </a:rPr>
              <a:t>单位：华南师范大学</a:t>
            </a:r>
            <a:endParaRPr lang="en-US" b="1" dirty="0">
              <a:solidFill>
                <a:srgbClr val="C2C2C2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9" name="Fields+Of+Gold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0880.878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6672" y="4228243"/>
            <a:ext cx="609600" cy="609600"/>
          </a:xfrm>
          <a:prstGeom prst="rect">
            <a:avLst/>
          </a:prstGeom>
        </p:spPr>
      </p:pic>
      <p:sp>
        <p:nvSpPr>
          <p:cNvPr id="34" name="4-Point Star 10"/>
          <p:cNvSpPr/>
          <p:nvPr/>
        </p:nvSpPr>
        <p:spPr>
          <a:xfrm rot="890656">
            <a:off x="7457981" y="4021745"/>
            <a:ext cx="761624" cy="57121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5" name="4-Point Star 11"/>
          <p:cNvSpPr/>
          <p:nvPr/>
        </p:nvSpPr>
        <p:spPr>
          <a:xfrm rot="890656">
            <a:off x="6677490" y="3600049"/>
            <a:ext cx="704088" cy="52806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>
        <p:split orient="vert"/>
      </p:transition>
    </mc:Choice>
    <mc:Fallback xmlns="">
      <p:transition spd="slow" advTm="1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8115 L -0.0026 -0.93089 " pathEditMode="relative" rAng="0" ptsTypes="AA">
                                      <p:cBhvr>
                                        <p:cTn id="11" dur="1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4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4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15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/>
      <p:bldP spid="14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843228" y="1833667"/>
            <a:ext cx="3905236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See the </a:t>
            </a:r>
            <a:r>
              <a:rPr lang="en-US" altLang="zh-CN" sz="2800" b="1" i="1" dirty="0">
                <a:solidFill>
                  <a:srgbClr val="FFFFFF"/>
                </a:solidFill>
                <a:latin typeface="Corbel" pitchFamily="34" charset="0"/>
                <a:cs typeface="Arial" panose="020B0604020202020204" pitchFamily="34" charset="0"/>
              </a:rPr>
              <a:t>west</a:t>
            </a:r>
            <a:r>
              <a:rPr lang="en-US" altLang="zh-CN" sz="2800" b="1" i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wind move </a:t>
            </a:r>
            <a:endParaRPr lang="en-US" altLang="zh-CN" sz="2800" b="1" i="1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altLang="zh-CN" sz="2800" b="1" i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like </a:t>
            </a:r>
            <a:r>
              <a:rPr lang="en-US" altLang="zh-CN" sz="2800" b="1" i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en-US" altLang="zh-CN" sz="2800" b="1" i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lover so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79386"/>
            <a:ext cx="4389914" cy="5903464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1857028" y="2571552"/>
            <a:ext cx="51435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2607468" y="2571552"/>
            <a:ext cx="51435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60032" y="2192546"/>
            <a:ext cx="396922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FFFF"/>
                </a:solidFill>
                <a:latin typeface="Corbel" pitchFamily="34" charset="0"/>
                <a:cs typeface="Arial" panose="020B0604020202020204" pitchFamily="34" charset="0"/>
              </a:rPr>
              <a:t>Upon the fields of barley</a:t>
            </a:r>
            <a:endParaRPr lang="en-US" altLang="zh-CN" sz="2800" b="1" i="1" dirty="0">
              <a:solidFill>
                <a:srgbClr val="FFFFFF"/>
              </a:solidFill>
              <a:latin typeface="Corbel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78389"/>
      </p:ext>
    </p:extLst>
  </p:cSld>
  <p:clrMapOvr>
    <a:masterClrMapping/>
  </p:clrMapOvr>
  <p:transition spd="slow" advTm="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4" y="1177826"/>
            <a:ext cx="4956175" cy="2787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-137160" y="3966948"/>
            <a:ext cx="9418320" cy="34289"/>
          </a:xfrm>
          <a:prstGeom prst="rect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7160" y="1150400"/>
            <a:ext cx="9418320" cy="34289"/>
          </a:xfrm>
          <a:prstGeom prst="rect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596456" y="2548891"/>
            <a:ext cx="5349275" cy="45719"/>
          </a:xfrm>
          <a:prstGeom prst="rect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4398534" y="2548892"/>
            <a:ext cx="5349240" cy="45719"/>
          </a:xfrm>
          <a:prstGeom prst="rect">
            <a:avLst/>
          </a:prstGeom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214612"/>
            <a:ext cx="468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Feel her body rise </a:t>
            </a:r>
            <a:endParaRPr lang="en-US" sz="3200" b="1" i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when </a:t>
            </a:r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you kiss her </a:t>
            </a:r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mouth</a:t>
            </a:r>
            <a:endParaRPr lang="en-US" sz="32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235572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Among </a:t>
            </a:r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the fields of gold</a:t>
            </a:r>
          </a:p>
        </p:txBody>
      </p:sp>
      <p:sp>
        <p:nvSpPr>
          <p:cNvPr id="12" name="4-Point Star 8"/>
          <p:cNvSpPr/>
          <p:nvPr/>
        </p:nvSpPr>
        <p:spPr>
          <a:xfrm rot="890656">
            <a:off x="1739281" y="955713"/>
            <a:ext cx="564406" cy="423305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3" name="4-Point Star 9"/>
          <p:cNvSpPr/>
          <p:nvPr/>
        </p:nvSpPr>
        <p:spPr>
          <a:xfrm rot="890656">
            <a:off x="908864" y="453048"/>
            <a:ext cx="634271" cy="47570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4" name="4-Point Star 10"/>
          <p:cNvSpPr/>
          <p:nvPr/>
        </p:nvSpPr>
        <p:spPr>
          <a:xfrm rot="890656">
            <a:off x="7560917" y="4133989"/>
            <a:ext cx="761624" cy="57121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" name="4-Point Star 11"/>
          <p:cNvSpPr/>
          <p:nvPr/>
        </p:nvSpPr>
        <p:spPr>
          <a:xfrm rot="890656">
            <a:off x="6780426" y="3712293"/>
            <a:ext cx="704088" cy="52806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4-Point Star 12"/>
          <p:cNvSpPr/>
          <p:nvPr/>
        </p:nvSpPr>
        <p:spPr>
          <a:xfrm rot="890656">
            <a:off x="3354985" y="1601838"/>
            <a:ext cx="703573" cy="527680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7" name="4-Point Star 9"/>
          <p:cNvSpPr/>
          <p:nvPr/>
        </p:nvSpPr>
        <p:spPr>
          <a:xfrm rot="890656">
            <a:off x="2356648" y="1231707"/>
            <a:ext cx="634271" cy="47570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8" name="4-Point Star 11"/>
          <p:cNvSpPr/>
          <p:nvPr/>
        </p:nvSpPr>
        <p:spPr>
          <a:xfrm rot="890656">
            <a:off x="4436128" y="2255532"/>
            <a:ext cx="704088" cy="52806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7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2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028554" y="438029"/>
            <a:ext cx="6333641" cy="4606944"/>
            <a:chOff x="-1028554" y="438029"/>
            <a:chExt cx="6333641" cy="4606944"/>
          </a:xfrm>
        </p:grpSpPr>
        <p:sp>
          <p:nvSpPr>
            <p:cNvPr id="15" name="任意多边形 14"/>
            <p:cNvSpPr/>
            <p:nvPr/>
          </p:nvSpPr>
          <p:spPr bwMode="auto">
            <a:xfrm rot="904087">
              <a:off x="5129200" y="1243938"/>
              <a:ext cx="175887" cy="3801035"/>
            </a:xfrm>
            <a:custGeom>
              <a:avLst/>
              <a:gdLst>
                <a:gd name="connsiteX0" fmla="*/ 0 w 324283"/>
                <a:gd name="connsiteY0" fmla="*/ 0 h 5776454"/>
                <a:gd name="connsiteX1" fmla="*/ 324283 w 324283"/>
                <a:gd name="connsiteY1" fmla="*/ 0 h 5776454"/>
                <a:gd name="connsiteX2" fmla="*/ 324283 w 324283"/>
                <a:gd name="connsiteY2" fmla="*/ 5776454 h 5776454"/>
                <a:gd name="connsiteX3" fmla="*/ 0 w 324283"/>
                <a:gd name="connsiteY3" fmla="*/ 5776454 h 577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283" h="5776454">
                  <a:moveTo>
                    <a:pt x="0" y="0"/>
                  </a:moveTo>
                  <a:lnTo>
                    <a:pt x="324283" y="0"/>
                  </a:lnTo>
                  <a:lnTo>
                    <a:pt x="324283" y="5776454"/>
                  </a:lnTo>
                  <a:lnTo>
                    <a:pt x="0" y="57764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00000">
              <a:off x="-1028554" y="438029"/>
              <a:ext cx="6265638" cy="377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5689481" y="2841451"/>
            <a:ext cx="3453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rbel" pitchFamily="34" charset="0"/>
              </a:rPr>
              <a:t>I never made promises lightly</a:t>
            </a:r>
            <a:endParaRPr lang="en-US" sz="3600" b="1" i="1" dirty="0" smtClean="0">
              <a:solidFill>
                <a:schemeClr val="bg1"/>
              </a:solidFill>
              <a:latin typeface="Corbe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69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6"/>
    </mc:Choice>
    <mc:Fallback>
      <p:transition spd="slow" advTm="3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7581" y="3798788"/>
            <a:ext cx="529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And </a:t>
            </a:r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there have been some that </a:t>
            </a:r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I’ve </a:t>
            </a:r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broken</a:t>
            </a:r>
            <a:endParaRPr lang="en-US" sz="32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931435" y="456133"/>
            <a:ext cx="3126050" cy="3184788"/>
          </a:xfrm>
          <a:custGeom>
            <a:avLst/>
            <a:gdLst>
              <a:gd name="connsiteX0" fmla="*/ 0 w 3810000"/>
              <a:gd name="connsiteY0" fmla="*/ 0 h 4648200"/>
              <a:gd name="connsiteX1" fmla="*/ 3810000 w 3810000"/>
              <a:gd name="connsiteY1" fmla="*/ 0 h 4648200"/>
              <a:gd name="connsiteX2" fmla="*/ 3810000 w 3810000"/>
              <a:gd name="connsiteY2" fmla="*/ 4648200 h 4648200"/>
              <a:gd name="connsiteX3" fmla="*/ 0 w 3810000"/>
              <a:gd name="connsiteY3" fmla="*/ 4648200 h 4648200"/>
              <a:gd name="connsiteX4" fmla="*/ 0 w 3810000"/>
              <a:gd name="connsiteY4" fmla="*/ 0 h 4648200"/>
              <a:gd name="connsiteX0" fmla="*/ 0 w 3810000"/>
              <a:gd name="connsiteY0" fmla="*/ 2931 h 4651131"/>
              <a:gd name="connsiteX1" fmla="*/ 193431 w 3810000"/>
              <a:gd name="connsiteY1" fmla="*/ 0 h 4651131"/>
              <a:gd name="connsiteX2" fmla="*/ 3810000 w 3810000"/>
              <a:gd name="connsiteY2" fmla="*/ 2931 h 4651131"/>
              <a:gd name="connsiteX3" fmla="*/ 3810000 w 3810000"/>
              <a:gd name="connsiteY3" fmla="*/ 4651131 h 4651131"/>
              <a:gd name="connsiteX4" fmla="*/ 0 w 3810000"/>
              <a:gd name="connsiteY4" fmla="*/ 4651131 h 4651131"/>
              <a:gd name="connsiteX5" fmla="*/ 0 w 3810000"/>
              <a:gd name="connsiteY5" fmla="*/ 2931 h 4651131"/>
              <a:gd name="connsiteX0" fmla="*/ 0 w 3810000"/>
              <a:gd name="connsiteY0" fmla="*/ 2931 h 4651131"/>
              <a:gd name="connsiteX1" fmla="*/ 193431 w 3810000"/>
              <a:gd name="connsiteY1" fmla="*/ 0 h 4651131"/>
              <a:gd name="connsiteX2" fmla="*/ 392723 w 3810000"/>
              <a:gd name="connsiteY2" fmla="*/ 1 h 4651131"/>
              <a:gd name="connsiteX3" fmla="*/ 3810000 w 3810000"/>
              <a:gd name="connsiteY3" fmla="*/ 2931 h 4651131"/>
              <a:gd name="connsiteX4" fmla="*/ 3810000 w 3810000"/>
              <a:gd name="connsiteY4" fmla="*/ 4651131 h 4651131"/>
              <a:gd name="connsiteX5" fmla="*/ 0 w 3810000"/>
              <a:gd name="connsiteY5" fmla="*/ 4651131 h 4651131"/>
              <a:gd name="connsiteX6" fmla="*/ 0 w 3810000"/>
              <a:gd name="connsiteY6" fmla="*/ 2931 h 4651131"/>
              <a:gd name="connsiteX0" fmla="*/ 0 w 3810000"/>
              <a:gd name="connsiteY0" fmla="*/ 2931 h 4651131"/>
              <a:gd name="connsiteX1" fmla="*/ 193431 w 3810000"/>
              <a:gd name="connsiteY1" fmla="*/ 0 h 4651131"/>
              <a:gd name="connsiteX2" fmla="*/ 463062 w 3810000"/>
              <a:gd name="connsiteY2" fmla="*/ 46893 h 4651131"/>
              <a:gd name="connsiteX3" fmla="*/ 3810000 w 3810000"/>
              <a:gd name="connsiteY3" fmla="*/ 2931 h 4651131"/>
              <a:gd name="connsiteX4" fmla="*/ 3810000 w 3810000"/>
              <a:gd name="connsiteY4" fmla="*/ 4651131 h 4651131"/>
              <a:gd name="connsiteX5" fmla="*/ 0 w 3810000"/>
              <a:gd name="connsiteY5" fmla="*/ 4651131 h 4651131"/>
              <a:gd name="connsiteX6" fmla="*/ 0 w 3810000"/>
              <a:gd name="connsiteY6" fmla="*/ 2931 h 4651131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3810000 w 3810000"/>
              <a:gd name="connsiteY4" fmla="*/ 26376 h 4674576"/>
              <a:gd name="connsiteX5" fmla="*/ 3810000 w 3810000"/>
              <a:gd name="connsiteY5" fmla="*/ 4674576 h 4674576"/>
              <a:gd name="connsiteX6" fmla="*/ 0 w 3810000"/>
              <a:gd name="connsiteY6" fmla="*/ 4674576 h 4674576"/>
              <a:gd name="connsiteX7" fmla="*/ 0 w 3810000"/>
              <a:gd name="connsiteY7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3810000 w 3810000"/>
              <a:gd name="connsiteY5" fmla="*/ 26376 h 4674576"/>
              <a:gd name="connsiteX6" fmla="*/ 3810000 w 3810000"/>
              <a:gd name="connsiteY6" fmla="*/ 4674576 h 4674576"/>
              <a:gd name="connsiteX7" fmla="*/ 0 w 3810000"/>
              <a:gd name="connsiteY7" fmla="*/ 4674576 h 4674576"/>
              <a:gd name="connsiteX8" fmla="*/ 0 w 3810000"/>
              <a:gd name="connsiteY8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3810000 w 3810000"/>
              <a:gd name="connsiteY6" fmla="*/ 26376 h 4674576"/>
              <a:gd name="connsiteX7" fmla="*/ 3810000 w 3810000"/>
              <a:gd name="connsiteY7" fmla="*/ 4674576 h 4674576"/>
              <a:gd name="connsiteX8" fmla="*/ 0 w 3810000"/>
              <a:gd name="connsiteY8" fmla="*/ 4674576 h 4674576"/>
              <a:gd name="connsiteX9" fmla="*/ 0 w 3810000"/>
              <a:gd name="connsiteY9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3810000 w 3810000"/>
              <a:gd name="connsiteY7" fmla="*/ 26376 h 4674576"/>
              <a:gd name="connsiteX8" fmla="*/ 3810000 w 3810000"/>
              <a:gd name="connsiteY8" fmla="*/ 4674576 h 4674576"/>
              <a:gd name="connsiteX9" fmla="*/ 0 w 3810000"/>
              <a:gd name="connsiteY9" fmla="*/ 4674576 h 4674576"/>
              <a:gd name="connsiteX10" fmla="*/ 0 w 3810000"/>
              <a:gd name="connsiteY10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3810000 w 3810000"/>
              <a:gd name="connsiteY8" fmla="*/ 26376 h 4674576"/>
              <a:gd name="connsiteX9" fmla="*/ 3810000 w 3810000"/>
              <a:gd name="connsiteY9" fmla="*/ 4674576 h 4674576"/>
              <a:gd name="connsiteX10" fmla="*/ 0 w 3810000"/>
              <a:gd name="connsiteY10" fmla="*/ 4674576 h 4674576"/>
              <a:gd name="connsiteX11" fmla="*/ 0 w 3810000"/>
              <a:gd name="connsiteY11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1494692 w 3810000"/>
              <a:gd name="connsiteY8" fmla="*/ 11723 h 4674576"/>
              <a:gd name="connsiteX9" fmla="*/ 3810000 w 3810000"/>
              <a:gd name="connsiteY9" fmla="*/ 26376 h 4674576"/>
              <a:gd name="connsiteX10" fmla="*/ 3810000 w 3810000"/>
              <a:gd name="connsiteY10" fmla="*/ 4674576 h 4674576"/>
              <a:gd name="connsiteX11" fmla="*/ 0 w 3810000"/>
              <a:gd name="connsiteY11" fmla="*/ 4674576 h 4674576"/>
              <a:gd name="connsiteX12" fmla="*/ 0 w 3810000"/>
              <a:gd name="connsiteY12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1494692 w 3810000"/>
              <a:gd name="connsiteY8" fmla="*/ 11723 h 4674576"/>
              <a:gd name="connsiteX9" fmla="*/ 1717430 w 3810000"/>
              <a:gd name="connsiteY9" fmla="*/ 46892 h 4674576"/>
              <a:gd name="connsiteX10" fmla="*/ 3810000 w 3810000"/>
              <a:gd name="connsiteY10" fmla="*/ 26376 h 4674576"/>
              <a:gd name="connsiteX11" fmla="*/ 3810000 w 3810000"/>
              <a:gd name="connsiteY11" fmla="*/ 4674576 h 4674576"/>
              <a:gd name="connsiteX12" fmla="*/ 0 w 3810000"/>
              <a:gd name="connsiteY12" fmla="*/ 4674576 h 4674576"/>
              <a:gd name="connsiteX13" fmla="*/ 0 w 3810000"/>
              <a:gd name="connsiteY13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1494692 w 3810000"/>
              <a:gd name="connsiteY8" fmla="*/ 11723 h 4674576"/>
              <a:gd name="connsiteX9" fmla="*/ 1717430 w 3810000"/>
              <a:gd name="connsiteY9" fmla="*/ 46892 h 4674576"/>
              <a:gd name="connsiteX10" fmla="*/ 2010507 w 3810000"/>
              <a:gd name="connsiteY10" fmla="*/ 23446 h 4674576"/>
              <a:gd name="connsiteX11" fmla="*/ 3810000 w 3810000"/>
              <a:gd name="connsiteY11" fmla="*/ 26376 h 4674576"/>
              <a:gd name="connsiteX12" fmla="*/ 3810000 w 3810000"/>
              <a:gd name="connsiteY12" fmla="*/ 4674576 h 4674576"/>
              <a:gd name="connsiteX13" fmla="*/ 0 w 3810000"/>
              <a:gd name="connsiteY13" fmla="*/ 4674576 h 4674576"/>
              <a:gd name="connsiteX14" fmla="*/ 0 w 3810000"/>
              <a:gd name="connsiteY14" fmla="*/ 26376 h 4674576"/>
              <a:gd name="connsiteX0" fmla="*/ 0 w 3810000"/>
              <a:gd name="connsiteY0" fmla="*/ 38100 h 4686300"/>
              <a:gd name="connsiteX1" fmla="*/ 193431 w 3810000"/>
              <a:gd name="connsiteY1" fmla="*/ 35169 h 4686300"/>
              <a:gd name="connsiteX2" fmla="*/ 463062 w 3810000"/>
              <a:gd name="connsiteY2" fmla="*/ 82062 h 4686300"/>
              <a:gd name="connsiteX3" fmla="*/ 720969 w 3810000"/>
              <a:gd name="connsiteY3" fmla="*/ 11724 h 4686300"/>
              <a:gd name="connsiteX4" fmla="*/ 838200 w 3810000"/>
              <a:gd name="connsiteY4" fmla="*/ 46893 h 4686300"/>
              <a:gd name="connsiteX5" fmla="*/ 990600 w 3810000"/>
              <a:gd name="connsiteY5" fmla="*/ 11724 h 4686300"/>
              <a:gd name="connsiteX6" fmla="*/ 1143000 w 3810000"/>
              <a:gd name="connsiteY6" fmla="*/ 58616 h 4686300"/>
              <a:gd name="connsiteX7" fmla="*/ 1318846 w 3810000"/>
              <a:gd name="connsiteY7" fmla="*/ 46893 h 4686300"/>
              <a:gd name="connsiteX8" fmla="*/ 1494692 w 3810000"/>
              <a:gd name="connsiteY8" fmla="*/ 23447 h 4686300"/>
              <a:gd name="connsiteX9" fmla="*/ 1717430 w 3810000"/>
              <a:gd name="connsiteY9" fmla="*/ 58616 h 4686300"/>
              <a:gd name="connsiteX10" fmla="*/ 2010507 w 3810000"/>
              <a:gd name="connsiteY10" fmla="*/ 35170 h 4686300"/>
              <a:gd name="connsiteX11" fmla="*/ 2174630 w 3810000"/>
              <a:gd name="connsiteY11" fmla="*/ 0 h 4686300"/>
              <a:gd name="connsiteX12" fmla="*/ 3810000 w 3810000"/>
              <a:gd name="connsiteY12" fmla="*/ 38100 h 4686300"/>
              <a:gd name="connsiteX13" fmla="*/ 3810000 w 3810000"/>
              <a:gd name="connsiteY13" fmla="*/ 4686300 h 4686300"/>
              <a:gd name="connsiteX14" fmla="*/ 0 w 3810000"/>
              <a:gd name="connsiteY14" fmla="*/ 4686300 h 4686300"/>
              <a:gd name="connsiteX15" fmla="*/ 0 w 3810000"/>
              <a:gd name="connsiteY15" fmla="*/ 38100 h 4686300"/>
              <a:gd name="connsiteX0" fmla="*/ 0 w 3810000"/>
              <a:gd name="connsiteY0" fmla="*/ 38100 h 4686300"/>
              <a:gd name="connsiteX1" fmla="*/ 193431 w 3810000"/>
              <a:gd name="connsiteY1" fmla="*/ 35169 h 4686300"/>
              <a:gd name="connsiteX2" fmla="*/ 463062 w 3810000"/>
              <a:gd name="connsiteY2" fmla="*/ 82062 h 4686300"/>
              <a:gd name="connsiteX3" fmla="*/ 720969 w 3810000"/>
              <a:gd name="connsiteY3" fmla="*/ 11724 h 4686300"/>
              <a:gd name="connsiteX4" fmla="*/ 838200 w 3810000"/>
              <a:gd name="connsiteY4" fmla="*/ 46893 h 4686300"/>
              <a:gd name="connsiteX5" fmla="*/ 990600 w 3810000"/>
              <a:gd name="connsiteY5" fmla="*/ 11724 h 4686300"/>
              <a:gd name="connsiteX6" fmla="*/ 1143000 w 3810000"/>
              <a:gd name="connsiteY6" fmla="*/ 58616 h 4686300"/>
              <a:gd name="connsiteX7" fmla="*/ 1318846 w 3810000"/>
              <a:gd name="connsiteY7" fmla="*/ 46893 h 4686300"/>
              <a:gd name="connsiteX8" fmla="*/ 1494692 w 3810000"/>
              <a:gd name="connsiteY8" fmla="*/ 23447 h 4686300"/>
              <a:gd name="connsiteX9" fmla="*/ 1717430 w 3810000"/>
              <a:gd name="connsiteY9" fmla="*/ 58616 h 4686300"/>
              <a:gd name="connsiteX10" fmla="*/ 2010507 w 3810000"/>
              <a:gd name="connsiteY10" fmla="*/ 35170 h 4686300"/>
              <a:gd name="connsiteX11" fmla="*/ 2174630 w 3810000"/>
              <a:gd name="connsiteY11" fmla="*/ 0 h 4686300"/>
              <a:gd name="connsiteX12" fmla="*/ 2444261 w 3810000"/>
              <a:gd name="connsiteY12" fmla="*/ 46893 h 4686300"/>
              <a:gd name="connsiteX13" fmla="*/ 3810000 w 3810000"/>
              <a:gd name="connsiteY13" fmla="*/ 38100 h 4686300"/>
              <a:gd name="connsiteX14" fmla="*/ 3810000 w 3810000"/>
              <a:gd name="connsiteY14" fmla="*/ 4686300 h 4686300"/>
              <a:gd name="connsiteX15" fmla="*/ 0 w 3810000"/>
              <a:gd name="connsiteY15" fmla="*/ 4686300 h 4686300"/>
              <a:gd name="connsiteX16" fmla="*/ 0 w 3810000"/>
              <a:gd name="connsiteY16" fmla="*/ 38100 h 4686300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3810000 w 3810000"/>
              <a:gd name="connsiteY14" fmla="*/ 49823 h 4698023"/>
              <a:gd name="connsiteX15" fmla="*/ 3810000 w 3810000"/>
              <a:gd name="connsiteY15" fmla="*/ 4698023 h 4698023"/>
              <a:gd name="connsiteX16" fmla="*/ 0 w 3810000"/>
              <a:gd name="connsiteY16" fmla="*/ 4698023 h 4698023"/>
              <a:gd name="connsiteX17" fmla="*/ 0 w 3810000"/>
              <a:gd name="connsiteY17" fmla="*/ 49823 h 4698023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2913184 w 3810000"/>
              <a:gd name="connsiteY14" fmla="*/ 23447 h 4698023"/>
              <a:gd name="connsiteX15" fmla="*/ 3810000 w 3810000"/>
              <a:gd name="connsiteY15" fmla="*/ 49823 h 4698023"/>
              <a:gd name="connsiteX16" fmla="*/ 3810000 w 3810000"/>
              <a:gd name="connsiteY16" fmla="*/ 4698023 h 4698023"/>
              <a:gd name="connsiteX17" fmla="*/ 0 w 3810000"/>
              <a:gd name="connsiteY17" fmla="*/ 4698023 h 4698023"/>
              <a:gd name="connsiteX18" fmla="*/ 0 w 3810000"/>
              <a:gd name="connsiteY18" fmla="*/ 49823 h 4698023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2913184 w 3810000"/>
              <a:gd name="connsiteY14" fmla="*/ 23447 h 4698023"/>
              <a:gd name="connsiteX15" fmla="*/ 3206261 w 3810000"/>
              <a:gd name="connsiteY15" fmla="*/ 1 h 4698023"/>
              <a:gd name="connsiteX16" fmla="*/ 3810000 w 3810000"/>
              <a:gd name="connsiteY16" fmla="*/ 49823 h 4698023"/>
              <a:gd name="connsiteX17" fmla="*/ 3810000 w 3810000"/>
              <a:gd name="connsiteY17" fmla="*/ 4698023 h 4698023"/>
              <a:gd name="connsiteX18" fmla="*/ 0 w 3810000"/>
              <a:gd name="connsiteY18" fmla="*/ 4698023 h 4698023"/>
              <a:gd name="connsiteX19" fmla="*/ 0 w 3810000"/>
              <a:gd name="connsiteY19" fmla="*/ 49823 h 4698023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2913184 w 3810000"/>
              <a:gd name="connsiteY14" fmla="*/ 23447 h 4698023"/>
              <a:gd name="connsiteX15" fmla="*/ 3206261 w 3810000"/>
              <a:gd name="connsiteY15" fmla="*/ 1 h 4698023"/>
              <a:gd name="connsiteX16" fmla="*/ 3810000 w 3810000"/>
              <a:gd name="connsiteY16" fmla="*/ 49823 h 4698023"/>
              <a:gd name="connsiteX17" fmla="*/ 3810000 w 3810000"/>
              <a:gd name="connsiteY17" fmla="*/ 4698023 h 4698023"/>
              <a:gd name="connsiteX18" fmla="*/ 0 w 3810000"/>
              <a:gd name="connsiteY18" fmla="*/ 4698023 h 4698023"/>
              <a:gd name="connsiteX19" fmla="*/ 0 w 3810000"/>
              <a:gd name="connsiteY19" fmla="*/ 49823 h 4698023"/>
              <a:gd name="connsiteX0" fmla="*/ 0 w 3810000"/>
              <a:gd name="connsiteY0" fmla="*/ 355975 h 5004175"/>
              <a:gd name="connsiteX1" fmla="*/ 193431 w 3810000"/>
              <a:gd name="connsiteY1" fmla="*/ 353044 h 5004175"/>
              <a:gd name="connsiteX2" fmla="*/ 463062 w 3810000"/>
              <a:gd name="connsiteY2" fmla="*/ 399937 h 5004175"/>
              <a:gd name="connsiteX3" fmla="*/ 720969 w 3810000"/>
              <a:gd name="connsiteY3" fmla="*/ 329599 h 5004175"/>
              <a:gd name="connsiteX4" fmla="*/ 838200 w 3810000"/>
              <a:gd name="connsiteY4" fmla="*/ 364768 h 5004175"/>
              <a:gd name="connsiteX5" fmla="*/ 990600 w 3810000"/>
              <a:gd name="connsiteY5" fmla="*/ 329599 h 5004175"/>
              <a:gd name="connsiteX6" fmla="*/ 1143000 w 3810000"/>
              <a:gd name="connsiteY6" fmla="*/ 376491 h 5004175"/>
              <a:gd name="connsiteX7" fmla="*/ 1318846 w 3810000"/>
              <a:gd name="connsiteY7" fmla="*/ 364768 h 5004175"/>
              <a:gd name="connsiteX8" fmla="*/ 1494692 w 3810000"/>
              <a:gd name="connsiteY8" fmla="*/ 341322 h 5004175"/>
              <a:gd name="connsiteX9" fmla="*/ 1717430 w 3810000"/>
              <a:gd name="connsiteY9" fmla="*/ 376491 h 5004175"/>
              <a:gd name="connsiteX10" fmla="*/ 2010507 w 3810000"/>
              <a:gd name="connsiteY10" fmla="*/ 353045 h 5004175"/>
              <a:gd name="connsiteX11" fmla="*/ 2174630 w 3810000"/>
              <a:gd name="connsiteY11" fmla="*/ 317875 h 5004175"/>
              <a:gd name="connsiteX12" fmla="*/ 2444261 w 3810000"/>
              <a:gd name="connsiteY12" fmla="*/ 364768 h 5004175"/>
              <a:gd name="connsiteX13" fmla="*/ 2702169 w 3810000"/>
              <a:gd name="connsiteY13" fmla="*/ 306152 h 5004175"/>
              <a:gd name="connsiteX14" fmla="*/ 2913184 w 3810000"/>
              <a:gd name="connsiteY14" fmla="*/ 329599 h 5004175"/>
              <a:gd name="connsiteX15" fmla="*/ 3206261 w 3810000"/>
              <a:gd name="connsiteY15" fmla="*/ 306153 h 5004175"/>
              <a:gd name="connsiteX16" fmla="*/ 3604846 w 3810000"/>
              <a:gd name="connsiteY16" fmla="*/ 306153 h 5004175"/>
              <a:gd name="connsiteX17" fmla="*/ 3810000 w 3810000"/>
              <a:gd name="connsiteY17" fmla="*/ 355975 h 5004175"/>
              <a:gd name="connsiteX18" fmla="*/ 3810000 w 3810000"/>
              <a:gd name="connsiteY18" fmla="*/ 5004175 h 5004175"/>
              <a:gd name="connsiteX19" fmla="*/ 0 w 3810000"/>
              <a:gd name="connsiteY19" fmla="*/ 5004175 h 5004175"/>
              <a:gd name="connsiteX20" fmla="*/ 0 w 3810000"/>
              <a:gd name="connsiteY20" fmla="*/ 355975 h 5004175"/>
              <a:gd name="connsiteX0" fmla="*/ 0 w 3810000"/>
              <a:gd name="connsiteY0" fmla="*/ 71751 h 4719951"/>
              <a:gd name="connsiteX1" fmla="*/ 193431 w 3810000"/>
              <a:gd name="connsiteY1" fmla="*/ 68820 h 4719951"/>
              <a:gd name="connsiteX2" fmla="*/ 463062 w 3810000"/>
              <a:gd name="connsiteY2" fmla="*/ 115713 h 4719951"/>
              <a:gd name="connsiteX3" fmla="*/ 720969 w 3810000"/>
              <a:gd name="connsiteY3" fmla="*/ 45375 h 4719951"/>
              <a:gd name="connsiteX4" fmla="*/ 838200 w 3810000"/>
              <a:gd name="connsiteY4" fmla="*/ 80544 h 4719951"/>
              <a:gd name="connsiteX5" fmla="*/ 990600 w 3810000"/>
              <a:gd name="connsiteY5" fmla="*/ 45375 h 4719951"/>
              <a:gd name="connsiteX6" fmla="*/ 1143000 w 3810000"/>
              <a:gd name="connsiteY6" fmla="*/ 92267 h 4719951"/>
              <a:gd name="connsiteX7" fmla="*/ 1318846 w 3810000"/>
              <a:gd name="connsiteY7" fmla="*/ 80544 h 4719951"/>
              <a:gd name="connsiteX8" fmla="*/ 1494692 w 3810000"/>
              <a:gd name="connsiteY8" fmla="*/ 57098 h 4719951"/>
              <a:gd name="connsiteX9" fmla="*/ 1717430 w 3810000"/>
              <a:gd name="connsiteY9" fmla="*/ 92267 h 4719951"/>
              <a:gd name="connsiteX10" fmla="*/ 2010507 w 3810000"/>
              <a:gd name="connsiteY10" fmla="*/ 68821 h 4719951"/>
              <a:gd name="connsiteX11" fmla="*/ 2174630 w 3810000"/>
              <a:gd name="connsiteY11" fmla="*/ 33651 h 4719951"/>
              <a:gd name="connsiteX12" fmla="*/ 2444261 w 3810000"/>
              <a:gd name="connsiteY12" fmla="*/ 80544 h 4719951"/>
              <a:gd name="connsiteX13" fmla="*/ 2702169 w 3810000"/>
              <a:gd name="connsiteY13" fmla="*/ 21928 h 4719951"/>
              <a:gd name="connsiteX14" fmla="*/ 2913184 w 3810000"/>
              <a:gd name="connsiteY14" fmla="*/ 45375 h 4719951"/>
              <a:gd name="connsiteX15" fmla="*/ 3206261 w 3810000"/>
              <a:gd name="connsiteY15" fmla="*/ 21929 h 4719951"/>
              <a:gd name="connsiteX16" fmla="*/ 3604846 w 3810000"/>
              <a:gd name="connsiteY16" fmla="*/ 21929 h 4719951"/>
              <a:gd name="connsiteX17" fmla="*/ 3810000 w 3810000"/>
              <a:gd name="connsiteY17" fmla="*/ 71751 h 4719951"/>
              <a:gd name="connsiteX18" fmla="*/ 3810000 w 3810000"/>
              <a:gd name="connsiteY18" fmla="*/ 4719951 h 4719951"/>
              <a:gd name="connsiteX19" fmla="*/ 0 w 3810000"/>
              <a:gd name="connsiteY19" fmla="*/ 4719951 h 4719951"/>
              <a:gd name="connsiteX20" fmla="*/ 0 w 3810000"/>
              <a:gd name="connsiteY20" fmla="*/ 71751 h 4719951"/>
              <a:gd name="connsiteX0" fmla="*/ 29308 w 3839308"/>
              <a:gd name="connsiteY0" fmla="*/ 71751 h 4719951"/>
              <a:gd name="connsiteX1" fmla="*/ 222739 w 3839308"/>
              <a:gd name="connsiteY1" fmla="*/ 68820 h 4719951"/>
              <a:gd name="connsiteX2" fmla="*/ 492370 w 3839308"/>
              <a:gd name="connsiteY2" fmla="*/ 115713 h 4719951"/>
              <a:gd name="connsiteX3" fmla="*/ 750277 w 3839308"/>
              <a:gd name="connsiteY3" fmla="*/ 45375 h 4719951"/>
              <a:gd name="connsiteX4" fmla="*/ 867508 w 3839308"/>
              <a:gd name="connsiteY4" fmla="*/ 80544 h 4719951"/>
              <a:gd name="connsiteX5" fmla="*/ 1019908 w 3839308"/>
              <a:gd name="connsiteY5" fmla="*/ 45375 h 4719951"/>
              <a:gd name="connsiteX6" fmla="*/ 1172308 w 3839308"/>
              <a:gd name="connsiteY6" fmla="*/ 92267 h 4719951"/>
              <a:gd name="connsiteX7" fmla="*/ 1348154 w 3839308"/>
              <a:gd name="connsiteY7" fmla="*/ 80544 h 4719951"/>
              <a:gd name="connsiteX8" fmla="*/ 1524000 w 3839308"/>
              <a:gd name="connsiteY8" fmla="*/ 57098 h 4719951"/>
              <a:gd name="connsiteX9" fmla="*/ 1746738 w 3839308"/>
              <a:gd name="connsiteY9" fmla="*/ 92267 h 4719951"/>
              <a:gd name="connsiteX10" fmla="*/ 2039815 w 3839308"/>
              <a:gd name="connsiteY10" fmla="*/ 68821 h 4719951"/>
              <a:gd name="connsiteX11" fmla="*/ 2203938 w 3839308"/>
              <a:gd name="connsiteY11" fmla="*/ 33651 h 4719951"/>
              <a:gd name="connsiteX12" fmla="*/ 2473569 w 3839308"/>
              <a:gd name="connsiteY12" fmla="*/ 80544 h 4719951"/>
              <a:gd name="connsiteX13" fmla="*/ 2731477 w 3839308"/>
              <a:gd name="connsiteY13" fmla="*/ 21928 h 4719951"/>
              <a:gd name="connsiteX14" fmla="*/ 2942492 w 3839308"/>
              <a:gd name="connsiteY14" fmla="*/ 45375 h 4719951"/>
              <a:gd name="connsiteX15" fmla="*/ 3235569 w 3839308"/>
              <a:gd name="connsiteY15" fmla="*/ 21929 h 4719951"/>
              <a:gd name="connsiteX16" fmla="*/ 3634154 w 3839308"/>
              <a:gd name="connsiteY16" fmla="*/ 21929 h 4719951"/>
              <a:gd name="connsiteX17" fmla="*/ 3839308 w 3839308"/>
              <a:gd name="connsiteY17" fmla="*/ 71751 h 4719951"/>
              <a:gd name="connsiteX18" fmla="*/ 3839308 w 3839308"/>
              <a:gd name="connsiteY18" fmla="*/ 4719951 h 4719951"/>
              <a:gd name="connsiteX19" fmla="*/ 29308 w 3839308"/>
              <a:gd name="connsiteY19" fmla="*/ 4719951 h 4719951"/>
              <a:gd name="connsiteX20" fmla="*/ 0 w 3839308"/>
              <a:gd name="connsiteY20" fmla="*/ 291560 h 4719951"/>
              <a:gd name="connsiteX21" fmla="*/ 29308 w 3839308"/>
              <a:gd name="connsiteY21" fmla="*/ 71751 h 4719951"/>
              <a:gd name="connsiteX0" fmla="*/ 29308 w 3839308"/>
              <a:gd name="connsiteY0" fmla="*/ 71751 h 4758052"/>
              <a:gd name="connsiteX1" fmla="*/ 222739 w 3839308"/>
              <a:gd name="connsiteY1" fmla="*/ 68820 h 4758052"/>
              <a:gd name="connsiteX2" fmla="*/ 492370 w 3839308"/>
              <a:gd name="connsiteY2" fmla="*/ 115713 h 4758052"/>
              <a:gd name="connsiteX3" fmla="*/ 750277 w 3839308"/>
              <a:gd name="connsiteY3" fmla="*/ 45375 h 4758052"/>
              <a:gd name="connsiteX4" fmla="*/ 867508 w 3839308"/>
              <a:gd name="connsiteY4" fmla="*/ 80544 h 4758052"/>
              <a:gd name="connsiteX5" fmla="*/ 1019908 w 3839308"/>
              <a:gd name="connsiteY5" fmla="*/ 45375 h 4758052"/>
              <a:gd name="connsiteX6" fmla="*/ 1172308 w 3839308"/>
              <a:gd name="connsiteY6" fmla="*/ 92267 h 4758052"/>
              <a:gd name="connsiteX7" fmla="*/ 1348154 w 3839308"/>
              <a:gd name="connsiteY7" fmla="*/ 80544 h 4758052"/>
              <a:gd name="connsiteX8" fmla="*/ 1524000 w 3839308"/>
              <a:gd name="connsiteY8" fmla="*/ 57098 h 4758052"/>
              <a:gd name="connsiteX9" fmla="*/ 1746738 w 3839308"/>
              <a:gd name="connsiteY9" fmla="*/ 92267 h 4758052"/>
              <a:gd name="connsiteX10" fmla="*/ 2039815 w 3839308"/>
              <a:gd name="connsiteY10" fmla="*/ 68821 h 4758052"/>
              <a:gd name="connsiteX11" fmla="*/ 2203938 w 3839308"/>
              <a:gd name="connsiteY11" fmla="*/ 33651 h 4758052"/>
              <a:gd name="connsiteX12" fmla="*/ 2473569 w 3839308"/>
              <a:gd name="connsiteY12" fmla="*/ 80544 h 4758052"/>
              <a:gd name="connsiteX13" fmla="*/ 2731477 w 3839308"/>
              <a:gd name="connsiteY13" fmla="*/ 21928 h 4758052"/>
              <a:gd name="connsiteX14" fmla="*/ 2942492 w 3839308"/>
              <a:gd name="connsiteY14" fmla="*/ 45375 h 4758052"/>
              <a:gd name="connsiteX15" fmla="*/ 3235569 w 3839308"/>
              <a:gd name="connsiteY15" fmla="*/ 21929 h 4758052"/>
              <a:gd name="connsiteX16" fmla="*/ 3634154 w 3839308"/>
              <a:gd name="connsiteY16" fmla="*/ 21929 h 4758052"/>
              <a:gd name="connsiteX17" fmla="*/ 3839308 w 3839308"/>
              <a:gd name="connsiteY17" fmla="*/ 71751 h 4758052"/>
              <a:gd name="connsiteX18" fmla="*/ 3839308 w 3839308"/>
              <a:gd name="connsiteY18" fmla="*/ 4719951 h 4758052"/>
              <a:gd name="connsiteX19" fmla="*/ 269631 w 3839308"/>
              <a:gd name="connsiteY19" fmla="*/ 4758052 h 4758052"/>
              <a:gd name="connsiteX20" fmla="*/ 29308 w 3839308"/>
              <a:gd name="connsiteY20" fmla="*/ 4719951 h 4758052"/>
              <a:gd name="connsiteX21" fmla="*/ 0 w 3839308"/>
              <a:gd name="connsiteY21" fmla="*/ 291560 h 4758052"/>
              <a:gd name="connsiteX22" fmla="*/ 29308 w 3839308"/>
              <a:gd name="connsiteY22" fmla="*/ 71751 h 4758052"/>
              <a:gd name="connsiteX0" fmla="*/ 29308 w 3839308"/>
              <a:gd name="connsiteY0" fmla="*/ 71751 h 4758052"/>
              <a:gd name="connsiteX1" fmla="*/ 222739 w 3839308"/>
              <a:gd name="connsiteY1" fmla="*/ 68820 h 4758052"/>
              <a:gd name="connsiteX2" fmla="*/ 492370 w 3839308"/>
              <a:gd name="connsiteY2" fmla="*/ 115713 h 4758052"/>
              <a:gd name="connsiteX3" fmla="*/ 750277 w 3839308"/>
              <a:gd name="connsiteY3" fmla="*/ 45375 h 4758052"/>
              <a:gd name="connsiteX4" fmla="*/ 867508 w 3839308"/>
              <a:gd name="connsiteY4" fmla="*/ 80544 h 4758052"/>
              <a:gd name="connsiteX5" fmla="*/ 1019908 w 3839308"/>
              <a:gd name="connsiteY5" fmla="*/ 45375 h 4758052"/>
              <a:gd name="connsiteX6" fmla="*/ 1172308 w 3839308"/>
              <a:gd name="connsiteY6" fmla="*/ 92267 h 4758052"/>
              <a:gd name="connsiteX7" fmla="*/ 1348154 w 3839308"/>
              <a:gd name="connsiteY7" fmla="*/ 80544 h 4758052"/>
              <a:gd name="connsiteX8" fmla="*/ 1524000 w 3839308"/>
              <a:gd name="connsiteY8" fmla="*/ 57098 h 4758052"/>
              <a:gd name="connsiteX9" fmla="*/ 1746738 w 3839308"/>
              <a:gd name="connsiteY9" fmla="*/ 92267 h 4758052"/>
              <a:gd name="connsiteX10" fmla="*/ 2039815 w 3839308"/>
              <a:gd name="connsiteY10" fmla="*/ 68821 h 4758052"/>
              <a:gd name="connsiteX11" fmla="*/ 2203938 w 3839308"/>
              <a:gd name="connsiteY11" fmla="*/ 33651 h 4758052"/>
              <a:gd name="connsiteX12" fmla="*/ 2473569 w 3839308"/>
              <a:gd name="connsiteY12" fmla="*/ 80544 h 4758052"/>
              <a:gd name="connsiteX13" fmla="*/ 2731477 w 3839308"/>
              <a:gd name="connsiteY13" fmla="*/ 21928 h 4758052"/>
              <a:gd name="connsiteX14" fmla="*/ 2942492 w 3839308"/>
              <a:gd name="connsiteY14" fmla="*/ 45375 h 4758052"/>
              <a:gd name="connsiteX15" fmla="*/ 3235569 w 3839308"/>
              <a:gd name="connsiteY15" fmla="*/ 21929 h 4758052"/>
              <a:gd name="connsiteX16" fmla="*/ 3634154 w 3839308"/>
              <a:gd name="connsiteY16" fmla="*/ 21929 h 4758052"/>
              <a:gd name="connsiteX17" fmla="*/ 3839308 w 3839308"/>
              <a:gd name="connsiteY17" fmla="*/ 71751 h 4758052"/>
              <a:gd name="connsiteX18" fmla="*/ 3839308 w 3839308"/>
              <a:gd name="connsiteY18" fmla="*/ 4719951 h 4758052"/>
              <a:gd name="connsiteX19" fmla="*/ 468923 w 3839308"/>
              <a:gd name="connsiteY19" fmla="*/ 4722882 h 4758052"/>
              <a:gd name="connsiteX20" fmla="*/ 269631 w 3839308"/>
              <a:gd name="connsiteY20" fmla="*/ 4758052 h 4758052"/>
              <a:gd name="connsiteX21" fmla="*/ 29308 w 3839308"/>
              <a:gd name="connsiteY21" fmla="*/ 4719951 h 4758052"/>
              <a:gd name="connsiteX22" fmla="*/ 0 w 3839308"/>
              <a:gd name="connsiteY22" fmla="*/ 291560 h 4758052"/>
              <a:gd name="connsiteX23" fmla="*/ 29308 w 3839308"/>
              <a:gd name="connsiteY23" fmla="*/ 71751 h 4758052"/>
              <a:gd name="connsiteX0" fmla="*/ 29308 w 3839308"/>
              <a:gd name="connsiteY0" fmla="*/ 71751 h 4758052"/>
              <a:gd name="connsiteX1" fmla="*/ 222739 w 3839308"/>
              <a:gd name="connsiteY1" fmla="*/ 68820 h 4758052"/>
              <a:gd name="connsiteX2" fmla="*/ 492370 w 3839308"/>
              <a:gd name="connsiteY2" fmla="*/ 115713 h 4758052"/>
              <a:gd name="connsiteX3" fmla="*/ 750277 w 3839308"/>
              <a:gd name="connsiteY3" fmla="*/ 45375 h 4758052"/>
              <a:gd name="connsiteX4" fmla="*/ 867508 w 3839308"/>
              <a:gd name="connsiteY4" fmla="*/ 80544 h 4758052"/>
              <a:gd name="connsiteX5" fmla="*/ 1019908 w 3839308"/>
              <a:gd name="connsiteY5" fmla="*/ 45375 h 4758052"/>
              <a:gd name="connsiteX6" fmla="*/ 1172308 w 3839308"/>
              <a:gd name="connsiteY6" fmla="*/ 92267 h 4758052"/>
              <a:gd name="connsiteX7" fmla="*/ 1348154 w 3839308"/>
              <a:gd name="connsiteY7" fmla="*/ 80544 h 4758052"/>
              <a:gd name="connsiteX8" fmla="*/ 1524000 w 3839308"/>
              <a:gd name="connsiteY8" fmla="*/ 57098 h 4758052"/>
              <a:gd name="connsiteX9" fmla="*/ 1746738 w 3839308"/>
              <a:gd name="connsiteY9" fmla="*/ 92267 h 4758052"/>
              <a:gd name="connsiteX10" fmla="*/ 2039815 w 3839308"/>
              <a:gd name="connsiteY10" fmla="*/ 68821 h 4758052"/>
              <a:gd name="connsiteX11" fmla="*/ 2203938 w 3839308"/>
              <a:gd name="connsiteY11" fmla="*/ 33651 h 4758052"/>
              <a:gd name="connsiteX12" fmla="*/ 2473569 w 3839308"/>
              <a:gd name="connsiteY12" fmla="*/ 80544 h 4758052"/>
              <a:gd name="connsiteX13" fmla="*/ 2731477 w 3839308"/>
              <a:gd name="connsiteY13" fmla="*/ 21928 h 4758052"/>
              <a:gd name="connsiteX14" fmla="*/ 2942492 w 3839308"/>
              <a:gd name="connsiteY14" fmla="*/ 45375 h 4758052"/>
              <a:gd name="connsiteX15" fmla="*/ 3235569 w 3839308"/>
              <a:gd name="connsiteY15" fmla="*/ 21929 h 4758052"/>
              <a:gd name="connsiteX16" fmla="*/ 3634154 w 3839308"/>
              <a:gd name="connsiteY16" fmla="*/ 21929 h 4758052"/>
              <a:gd name="connsiteX17" fmla="*/ 3839308 w 3839308"/>
              <a:gd name="connsiteY17" fmla="*/ 71751 h 4758052"/>
              <a:gd name="connsiteX18" fmla="*/ 3839308 w 3839308"/>
              <a:gd name="connsiteY18" fmla="*/ 4719951 h 4758052"/>
              <a:gd name="connsiteX19" fmla="*/ 750277 w 3839308"/>
              <a:gd name="connsiteY19" fmla="*/ 4758051 h 4758052"/>
              <a:gd name="connsiteX20" fmla="*/ 468923 w 3839308"/>
              <a:gd name="connsiteY20" fmla="*/ 4722882 h 4758052"/>
              <a:gd name="connsiteX21" fmla="*/ 269631 w 3839308"/>
              <a:gd name="connsiteY21" fmla="*/ 4758052 h 4758052"/>
              <a:gd name="connsiteX22" fmla="*/ 29308 w 3839308"/>
              <a:gd name="connsiteY22" fmla="*/ 4719951 h 4758052"/>
              <a:gd name="connsiteX23" fmla="*/ 0 w 3839308"/>
              <a:gd name="connsiteY23" fmla="*/ 291560 h 4758052"/>
              <a:gd name="connsiteX24" fmla="*/ 29308 w 3839308"/>
              <a:gd name="connsiteY24" fmla="*/ 71751 h 4758052"/>
              <a:gd name="connsiteX0" fmla="*/ 29308 w 3839308"/>
              <a:gd name="connsiteY0" fmla="*/ 71751 h 5065565"/>
              <a:gd name="connsiteX1" fmla="*/ 222739 w 3839308"/>
              <a:gd name="connsiteY1" fmla="*/ 68820 h 5065565"/>
              <a:gd name="connsiteX2" fmla="*/ 492370 w 3839308"/>
              <a:gd name="connsiteY2" fmla="*/ 115713 h 5065565"/>
              <a:gd name="connsiteX3" fmla="*/ 750277 w 3839308"/>
              <a:gd name="connsiteY3" fmla="*/ 45375 h 5065565"/>
              <a:gd name="connsiteX4" fmla="*/ 867508 w 3839308"/>
              <a:gd name="connsiteY4" fmla="*/ 80544 h 5065565"/>
              <a:gd name="connsiteX5" fmla="*/ 1019908 w 3839308"/>
              <a:gd name="connsiteY5" fmla="*/ 45375 h 5065565"/>
              <a:gd name="connsiteX6" fmla="*/ 1172308 w 3839308"/>
              <a:gd name="connsiteY6" fmla="*/ 92267 h 5065565"/>
              <a:gd name="connsiteX7" fmla="*/ 1348154 w 3839308"/>
              <a:gd name="connsiteY7" fmla="*/ 80544 h 5065565"/>
              <a:gd name="connsiteX8" fmla="*/ 1524000 w 3839308"/>
              <a:gd name="connsiteY8" fmla="*/ 57098 h 5065565"/>
              <a:gd name="connsiteX9" fmla="*/ 1746738 w 3839308"/>
              <a:gd name="connsiteY9" fmla="*/ 92267 h 5065565"/>
              <a:gd name="connsiteX10" fmla="*/ 2039815 w 3839308"/>
              <a:gd name="connsiteY10" fmla="*/ 68821 h 5065565"/>
              <a:gd name="connsiteX11" fmla="*/ 2203938 w 3839308"/>
              <a:gd name="connsiteY11" fmla="*/ 33651 h 5065565"/>
              <a:gd name="connsiteX12" fmla="*/ 2473569 w 3839308"/>
              <a:gd name="connsiteY12" fmla="*/ 80544 h 5065565"/>
              <a:gd name="connsiteX13" fmla="*/ 2731477 w 3839308"/>
              <a:gd name="connsiteY13" fmla="*/ 21928 h 5065565"/>
              <a:gd name="connsiteX14" fmla="*/ 2942492 w 3839308"/>
              <a:gd name="connsiteY14" fmla="*/ 45375 h 5065565"/>
              <a:gd name="connsiteX15" fmla="*/ 3235569 w 3839308"/>
              <a:gd name="connsiteY15" fmla="*/ 21929 h 5065565"/>
              <a:gd name="connsiteX16" fmla="*/ 3634154 w 3839308"/>
              <a:gd name="connsiteY16" fmla="*/ 21929 h 5065565"/>
              <a:gd name="connsiteX17" fmla="*/ 3839308 w 3839308"/>
              <a:gd name="connsiteY17" fmla="*/ 71751 h 5065565"/>
              <a:gd name="connsiteX18" fmla="*/ 3839308 w 3839308"/>
              <a:gd name="connsiteY18" fmla="*/ 4719951 h 5065565"/>
              <a:gd name="connsiteX19" fmla="*/ 1019908 w 3839308"/>
              <a:gd name="connsiteY19" fmla="*/ 4722882 h 5065565"/>
              <a:gd name="connsiteX20" fmla="*/ 750277 w 3839308"/>
              <a:gd name="connsiteY20" fmla="*/ 4758051 h 5065565"/>
              <a:gd name="connsiteX21" fmla="*/ 468923 w 3839308"/>
              <a:gd name="connsiteY21" fmla="*/ 4722882 h 5065565"/>
              <a:gd name="connsiteX22" fmla="*/ 269631 w 3839308"/>
              <a:gd name="connsiteY22" fmla="*/ 4758052 h 5065565"/>
              <a:gd name="connsiteX23" fmla="*/ 29308 w 3839308"/>
              <a:gd name="connsiteY23" fmla="*/ 4719951 h 5065565"/>
              <a:gd name="connsiteX24" fmla="*/ 0 w 3839308"/>
              <a:gd name="connsiteY24" fmla="*/ 291560 h 5065565"/>
              <a:gd name="connsiteX25" fmla="*/ 29308 w 3839308"/>
              <a:gd name="connsiteY25" fmla="*/ 71751 h 5065565"/>
              <a:gd name="connsiteX0" fmla="*/ 29308 w 3839308"/>
              <a:gd name="connsiteY0" fmla="*/ 71751 h 5070814"/>
              <a:gd name="connsiteX1" fmla="*/ 222739 w 3839308"/>
              <a:gd name="connsiteY1" fmla="*/ 68820 h 5070814"/>
              <a:gd name="connsiteX2" fmla="*/ 492370 w 3839308"/>
              <a:gd name="connsiteY2" fmla="*/ 115713 h 5070814"/>
              <a:gd name="connsiteX3" fmla="*/ 750277 w 3839308"/>
              <a:gd name="connsiteY3" fmla="*/ 45375 h 5070814"/>
              <a:gd name="connsiteX4" fmla="*/ 867508 w 3839308"/>
              <a:gd name="connsiteY4" fmla="*/ 80544 h 5070814"/>
              <a:gd name="connsiteX5" fmla="*/ 1019908 w 3839308"/>
              <a:gd name="connsiteY5" fmla="*/ 45375 h 5070814"/>
              <a:gd name="connsiteX6" fmla="*/ 1172308 w 3839308"/>
              <a:gd name="connsiteY6" fmla="*/ 92267 h 5070814"/>
              <a:gd name="connsiteX7" fmla="*/ 1348154 w 3839308"/>
              <a:gd name="connsiteY7" fmla="*/ 80544 h 5070814"/>
              <a:gd name="connsiteX8" fmla="*/ 1524000 w 3839308"/>
              <a:gd name="connsiteY8" fmla="*/ 57098 h 5070814"/>
              <a:gd name="connsiteX9" fmla="*/ 1746738 w 3839308"/>
              <a:gd name="connsiteY9" fmla="*/ 92267 h 5070814"/>
              <a:gd name="connsiteX10" fmla="*/ 2039815 w 3839308"/>
              <a:gd name="connsiteY10" fmla="*/ 68821 h 5070814"/>
              <a:gd name="connsiteX11" fmla="*/ 2203938 w 3839308"/>
              <a:gd name="connsiteY11" fmla="*/ 33651 h 5070814"/>
              <a:gd name="connsiteX12" fmla="*/ 2473569 w 3839308"/>
              <a:gd name="connsiteY12" fmla="*/ 80544 h 5070814"/>
              <a:gd name="connsiteX13" fmla="*/ 2731477 w 3839308"/>
              <a:gd name="connsiteY13" fmla="*/ 21928 h 5070814"/>
              <a:gd name="connsiteX14" fmla="*/ 2942492 w 3839308"/>
              <a:gd name="connsiteY14" fmla="*/ 45375 h 5070814"/>
              <a:gd name="connsiteX15" fmla="*/ 3235569 w 3839308"/>
              <a:gd name="connsiteY15" fmla="*/ 21929 h 5070814"/>
              <a:gd name="connsiteX16" fmla="*/ 3634154 w 3839308"/>
              <a:gd name="connsiteY16" fmla="*/ 21929 h 5070814"/>
              <a:gd name="connsiteX17" fmla="*/ 3839308 w 3839308"/>
              <a:gd name="connsiteY17" fmla="*/ 71751 h 5070814"/>
              <a:gd name="connsiteX18" fmla="*/ 3839308 w 3839308"/>
              <a:gd name="connsiteY18" fmla="*/ 4719951 h 5070814"/>
              <a:gd name="connsiteX19" fmla="*/ 1324708 w 3839308"/>
              <a:gd name="connsiteY19" fmla="*/ 4734605 h 5070814"/>
              <a:gd name="connsiteX20" fmla="*/ 1019908 w 3839308"/>
              <a:gd name="connsiteY20" fmla="*/ 4722882 h 5070814"/>
              <a:gd name="connsiteX21" fmla="*/ 750277 w 3839308"/>
              <a:gd name="connsiteY21" fmla="*/ 4758051 h 5070814"/>
              <a:gd name="connsiteX22" fmla="*/ 468923 w 3839308"/>
              <a:gd name="connsiteY22" fmla="*/ 4722882 h 5070814"/>
              <a:gd name="connsiteX23" fmla="*/ 269631 w 3839308"/>
              <a:gd name="connsiteY23" fmla="*/ 4758052 h 5070814"/>
              <a:gd name="connsiteX24" fmla="*/ 29308 w 3839308"/>
              <a:gd name="connsiteY24" fmla="*/ 4719951 h 5070814"/>
              <a:gd name="connsiteX25" fmla="*/ 0 w 3839308"/>
              <a:gd name="connsiteY25" fmla="*/ 291560 h 5070814"/>
              <a:gd name="connsiteX26" fmla="*/ 29308 w 3839308"/>
              <a:gd name="connsiteY26" fmla="*/ 71751 h 5070814"/>
              <a:gd name="connsiteX0" fmla="*/ 29308 w 3839308"/>
              <a:gd name="connsiteY0" fmla="*/ 71751 h 5065151"/>
              <a:gd name="connsiteX1" fmla="*/ 222739 w 3839308"/>
              <a:gd name="connsiteY1" fmla="*/ 68820 h 5065151"/>
              <a:gd name="connsiteX2" fmla="*/ 492370 w 3839308"/>
              <a:gd name="connsiteY2" fmla="*/ 115713 h 5065151"/>
              <a:gd name="connsiteX3" fmla="*/ 750277 w 3839308"/>
              <a:gd name="connsiteY3" fmla="*/ 45375 h 5065151"/>
              <a:gd name="connsiteX4" fmla="*/ 867508 w 3839308"/>
              <a:gd name="connsiteY4" fmla="*/ 80544 h 5065151"/>
              <a:gd name="connsiteX5" fmla="*/ 1019908 w 3839308"/>
              <a:gd name="connsiteY5" fmla="*/ 45375 h 5065151"/>
              <a:gd name="connsiteX6" fmla="*/ 1172308 w 3839308"/>
              <a:gd name="connsiteY6" fmla="*/ 92267 h 5065151"/>
              <a:gd name="connsiteX7" fmla="*/ 1348154 w 3839308"/>
              <a:gd name="connsiteY7" fmla="*/ 80544 h 5065151"/>
              <a:gd name="connsiteX8" fmla="*/ 1524000 w 3839308"/>
              <a:gd name="connsiteY8" fmla="*/ 57098 h 5065151"/>
              <a:gd name="connsiteX9" fmla="*/ 1746738 w 3839308"/>
              <a:gd name="connsiteY9" fmla="*/ 92267 h 5065151"/>
              <a:gd name="connsiteX10" fmla="*/ 2039815 w 3839308"/>
              <a:gd name="connsiteY10" fmla="*/ 68821 h 5065151"/>
              <a:gd name="connsiteX11" fmla="*/ 2203938 w 3839308"/>
              <a:gd name="connsiteY11" fmla="*/ 33651 h 5065151"/>
              <a:gd name="connsiteX12" fmla="*/ 2473569 w 3839308"/>
              <a:gd name="connsiteY12" fmla="*/ 80544 h 5065151"/>
              <a:gd name="connsiteX13" fmla="*/ 2731477 w 3839308"/>
              <a:gd name="connsiteY13" fmla="*/ 21928 h 5065151"/>
              <a:gd name="connsiteX14" fmla="*/ 2942492 w 3839308"/>
              <a:gd name="connsiteY14" fmla="*/ 45375 h 5065151"/>
              <a:gd name="connsiteX15" fmla="*/ 3235569 w 3839308"/>
              <a:gd name="connsiteY15" fmla="*/ 21929 h 5065151"/>
              <a:gd name="connsiteX16" fmla="*/ 3634154 w 3839308"/>
              <a:gd name="connsiteY16" fmla="*/ 21929 h 5065151"/>
              <a:gd name="connsiteX17" fmla="*/ 3839308 w 3839308"/>
              <a:gd name="connsiteY17" fmla="*/ 71751 h 5065151"/>
              <a:gd name="connsiteX18" fmla="*/ 3839308 w 3839308"/>
              <a:gd name="connsiteY18" fmla="*/ 4719951 h 5065151"/>
              <a:gd name="connsiteX19" fmla="*/ 1547446 w 3839308"/>
              <a:gd name="connsiteY19" fmla="*/ 4711158 h 5065151"/>
              <a:gd name="connsiteX20" fmla="*/ 1324708 w 3839308"/>
              <a:gd name="connsiteY20" fmla="*/ 4734605 h 5065151"/>
              <a:gd name="connsiteX21" fmla="*/ 1019908 w 3839308"/>
              <a:gd name="connsiteY21" fmla="*/ 4722882 h 5065151"/>
              <a:gd name="connsiteX22" fmla="*/ 750277 w 3839308"/>
              <a:gd name="connsiteY22" fmla="*/ 4758051 h 5065151"/>
              <a:gd name="connsiteX23" fmla="*/ 468923 w 3839308"/>
              <a:gd name="connsiteY23" fmla="*/ 4722882 h 5065151"/>
              <a:gd name="connsiteX24" fmla="*/ 269631 w 3839308"/>
              <a:gd name="connsiteY24" fmla="*/ 4758052 h 5065151"/>
              <a:gd name="connsiteX25" fmla="*/ 29308 w 3839308"/>
              <a:gd name="connsiteY25" fmla="*/ 4719951 h 5065151"/>
              <a:gd name="connsiteX26" fmla="*/ 0 w 3839308"/>
              <a:gd name="connsiteY26" fmla="*/ 291560 h 5065151"/>
              <a:gd name="connsiteX27" fmla="*/ 29308 w 3839308"/>
              <a:gd name="connsiteY27" fmla="*/ 71751 h 5065151"/>
              <a:gd name="connsiteX0" fmla="*/ 29308 w 3839308"/>
              <a:gd name="connsiteY0" fmla="*/ 71751 h 5081546"/>
              <a:gd name="connsiteX1" fmla="*/ 222739 w 3839308"/>
              <a:gd name="connsiteY1" fmla="*/ 68820 h 5081546"/>
              <a:gd name="connsiteX2" fmla="*/ 492370 w 3839308"/>
              <a:gd name="connsiteY2" fmla="*/ 115713 h 5081546"/>
              <a:gd name="connsiteX3" fmla="*/ 750277 w 3839308"/>
              <a:gd name="connsiteY3" fmla="*/ 45375 h 5081546"/>
              <a:gd name="connsiteX4" fmla="*/ 867508 w 3839308"/>
              <a:gd name="connsiteY4" fmla="*/ 80544 h 5081546"/>
              <a:gd name="connsiteX5" fmla="*/ 1019908 w 3839308"/>
              <a:gd name="connsiteY5" fmla="*/ 45375 h 5081546"/>
              <a:gd name="connsiteX6" fmla="*/ 1172308 w 3839308"/>
              <a:gd name="connsiteY6" fmla="*/ 92267 h 5081546"/>
              <a:gd name="connsiteX7" fmla="*/ 1348154 w 3839308"/>
              <a:gd name="connsiteY7" fmla="*/ 80544 h 5081546"/>
              <a:gd name="connsiteX8" fmla="*/ 1524000 w 3839308"/>
              <a:gd name="connsiteY8" fmla="*/ 57098 h 5081546"/>
              <a:gd name="connsiteX9" fmla="*/ 1746738 w 3839308"/>
              <a:gd name="connsiteY9" fmla="*/ 92267 h 5081546"/>
              <a:gd name="connsiteX10" fmla="*/ 2039815 w 3839308"/>
              <a:gd name="connsiteY10" fmla="*/ 68821 h 5081546"/>
              <a:gd name="connsiteX11" fmla="*/ 2203938 w 3839308"/>
              <a:gd name="connsiteY11" fmla="*/ 33651 h 5081546"/>
              <a:gd name="connsiteX12" fmla="*/ 2473569 w 3839308"/>
              <a:gd name="connsiteY12" fmla="*/ 80544 h 5081546"/>
              <a:gd name="connsiteX13" fmla="*/ 2731477 w 3839308"/>
              <a:gd name="connsiteY13" fmla="*/ 21928 h 5081546"/>
              <a:gd name="connsiteX14" fmla="*/ 2942492 w 3839308"/>
              <a:gd name="connsiteY14" fmla="*/ 45375 h 5081546"/>
              <a:gd name="connsiteX15" fmla="*/ 3235569 w 3839308"/>
              <a:gd name="connsiteY15" fmla="*/ 21929 h 5081546"/>
              <a:gd name="connsiteX16" fmla="*/ 3634154 w 3839308"/>
              <a:gd name="connsiteY16" fmla="*/ 21929 h 5081546"/>
              <a:gd name="connsiteX17" fmla="*/ 3839308 w 3839308"/>
              <a:gd name="connsiteY17" fmla="*/ 71751 h 5081546"/>
              <a:gd name="connsiteX18" fmla="*/ 3839308 w 3839308"/>
              <a:gd name="connsiteY18" fmla="*/ 4719951 h 5081546"/>
              <a:gd name="connsiteX19" fmla="*/ 1652954 w 3839308"/>
              <a:gd name="connsiteY19" fmla="*/ 4781498 h 5081546"/>
              <a:gd name="connsiteX20" fmla="*/ 1547446 w 3839308"/>
              <a:gd name="connsiteY20" fmla="*/ 4711158 h 5081546"/>
              <a:gd name="connsiteX21" fmla="*/ 1324708 w 3839308"/>
              <a:gd name="connsiteY21" fmla="*/ 4734605 h 5081546"/>
              <a:gd name="connsiteX22" fmla="*/ 1019908 w 3839308"/>
              <a:gd name="connsiteY22" fmla="*/ 4722882 h 5081546"/>
              <a:gd name="connsiteX23" fmla="*/ 750277 w 3839308"/>
              <a:gd name="connsiteY23" fmla="*/ 4758051 h 5081546"/>
              <a:gd name="connsiteX24" fmla="*/ 468923 w 3839308"/>
              <a:gd name="connsiteY24" fmla="*/ 4722882 h 5081546"/>
              <a:gd name="connsiteX25" fmla="*/ 269631 w 3839308"/>
              <a:gd name="connsiteY25" fmla="*/ 4758052 h 5081546"/>
              <a:gd name="connsiteX26" fmla="*/ 29308 w 3839308"/>
              <a:gd name="connsiteY26" fmla="*/ 4719951 h 5081546"/>
              <a:gd name="connsiteX27" fmla="*/ 0 w 3839308"/>
              <a:gd name="connsiteY27" fmla="*/ 291560 h 5081546"/>
              <a:gd name="connsiteX28" fmla="*/ 29308 w 3839308"/>
              <a:gd name="connsiteY28" fmla="*/ 71751 h 5081546"/>
              <a:gd name="connsiteX0" fmla="*/ 29308 w 3839308"/>
              <a:gd name="connsiteY0" fmla="*/ 71751 h 5081546"/>
              <a:gd name="connsiteX1" fmla="*/ 222739 w 3839308"/>
              <a:gd name="connsiteY1" fmla="*/ 68820 h 5081546"/>
              <a:gd name="connsiteX2" fmla="*/ 492370 w 3839308"/>
              <a:gd name="connsiteY2" fmla="*/ 115713 h 5081546"/>
              <a:gd name="connsiteX3" fmla="*/ 750277 w 3839308"/>
              <a:gd name="connsiteY3" fmla="*/ 45375 h 5081546"/>
              <a:gd name="connsiteX4" fmla="*/ 867508 w 3839308"/>
              <a:gd name="connsiteY4" fmla="*/ 80544 h 5081546"/>
              <a:gd name="connsiteX5" fmla="*/ 1019908 w 3839308"/>
              <a:gd name="connsiteY5" fmla="*/ 45375 h 5081546"/>
              <a:gd name="connsiteX6" fmla="*/ 1172308 w 3839308"/>
              <a:gd name="connsiteY6" fmla="*/ 92267 h 5081546"/>
              <a:gd name="connsiteX7" fmla="*/ 1348154 w 3839308"/>
              <a:gd name="connsiteY7" fmla="*/ 80544 h 5081546"/>
              <a:gd name="connsiteX8" fmla="*/ 1524000 w 3839308"/>
              <a:gd name="connsiteY8" fmla="*/ 57098 h 5081546"/>
              <a:gd name="connsiteX9" fmla="*/ 1746738 w 3839308"/>
              <a:gd name="connsiteY9" fmla="*/ 92267 h 5081546"/>
              <a:gd name="connsiteX10" fmla="*/ 2039815 w 3839308"/>
              <a:gd name="connsiteY10" fmla="*/ 68821 h 5081546"/>
              <a:gd name="connsiteX11" fmla="*/ 2203938 w 3839308"/>
              <a:gd name="connsiteY11" fmla="*/ 33651 h 5081546"/>
              <a:gd name="connsiteX12" fmla="*/ 2473569 w 3839308"/>
              <a:gd name="connsiteY12" fmla="*/ 80544 h 5081546"/>
              <a:gd name="connsiteX13" fmla="*/ 2731477 w 3839308"/>
              <a:gd name="connsiteY13" fmla="*/ 21928 h 5081546"/>
              <a:gd name="connsiteX14" fmla="*/ 2942492 w 3839308"/>
              <a:gd name="connsiteY14" fmla="*/ 45375 h 5081546"/>
              <a:gd name="connsiteX15" fmla="*/ 3235569 w 3839308"/>
              <a:gd name="connsiteY15" fmla="*/ 21929 h 5081546"/>
              <a:gd name="connsiteX16" fmla="*/ 3634154 w 3839308"/>
              <a:gd name="connsiteY16" fmla="*/ 21929 h 5081546"/>
              <a:gd name="connsiteX17" fmla="*/ 3839308 w 3839308"/>
              <a:gd name="connsiteY17" fmla="*/ 71751 h 5081546"/>
              <a:gd name="connsiteX18" fmla="*/ 3839308 w 3839308"/>
              <a:gd name="connsiteY18" fmla="*/ 4719951 h 5081546"/>
              <a:gd name="connsiteX19" fmla="*/ 1652954 w 3839308"/>
              <a:gd name="connsiteY19" fmla="*/ 4781498 h 5081546"/>
              <a:gd name="connsiteX20" fmla="*/ 1477108 w 3839308"/>
              <a:gd name="connsiteY20" fmla="*/ 4769773 h 5081546"/>
              <a:gd name="connsiteX21" fmla="*/ 1324708 w 3839308"/>
              <a:gd name="connsiteY21" fmla="*/ 4734605 h 5081546"/>
              <a:gd name="connsiteX22" fmla="*/ 1019908 w 3839308"/>
              <a:gd name="connsiteY22" fmla="*/ 4722882 h 5081546"/>
              <a:gd name="connsiteX23" fmla="*/ 750277 w 3839308"/>
              <a:gd name="connsiteY23" fmla="*/ 4758051 h 5081546"/>
              <a:gd name="connsiteX24" fmla="*/ 468923 w 3839308"/>
              <a:gd name="connsiteY24" fmla="*/ 4722882 h 5081546"/>
              <a:gd name="connsiteX25" fmla="*/ 269631 w 3839308"/>
              <a:gd name="connsiteY25" fmla="*/ 4758052 h 5081546"/>
              <a:gd name="connsiteX26" fmla="*/ 29308 w 3839308"/>
              <a:gd name="connsiteY26" fmla="*/ 4719951 h 5081546"/>
              <a:gd name="connsiteX27" fmla="*/ 0 w 3839308"/>
              <a:gd name="connsiteY27" fmla="*/ 291560 h 5081546"/>
              <a:gd name="connsiteX28" fmla="*/ 29308 w 3839308"/>
              <a:gd name="connsiteY28" fmla="*/ 71751 h 5081546"/>
              <a:gd name="connsiteX0" fmla="*/ 29308 w 3839308"/>
              <a:gd name="connsiteY0" fmla="*/ 71751 h 5077465"/>
              <a:gd name="connsiteX1" fmla="*/ 222739 w 3839308"/>
              <a:gd name="connsiteY1" fmla="*/ 68820 h 5077465"/>
              <a:gd name="connsiteX2" fmla="*/ 492370 w 3839308"/>
              <a:gd name="connsiteY2" fmla="*/ 115713 h 5077465"/>
              <a:gd name="connsiteX3" fmla="*/ 750277 w 3839308"/>
              <a:gd name="connsiteY3" fmla="*/ 45375 h 5077465"/>
              <a:gd name="connsiteX4" fmla="*/ 867508 w 3839308"/>
              <a:gd name="connsiteY4" fmla="*/ 80544 h 5077465"/>
              <a:gd name="connsiteX5" fmla="*/ 1019908 w 3839308"/>
              <a:gd name="connsiteY5" fmla="*/ 45375 h 5077465"/>
              <a:gd name="connsiteX6" fmla="*/ 1172308 w 3839308"/>
              <a:gd name="connsiteY6" fmla="*/ 92267 h 5077465"/>
              <a:gd name="connsiteX7" fmla="*/ 1348154 w 3839308"/>
              <a:gd name="connsiteY7" fmla="*/ 80544 h 5077465"/>
              <a:gd name="connsiteX8" fmla="*/ 1524000 w 3839308"/>
              <a:gd name="connsiteY8" fmla="*/ 57098 h 5077465"/>
              <a:gd name="connsiteX9" fmla="*/ 1746738 w 3839308"/>
              <a:gd name="connsiteY9" fmla="*/ 92267 h 5077465"/>
              <a:gd name="connsiteX10" fmla="*/ 2039815 w 3839308"/>
              <a:gd name="connsiteY10" fmla="*/ 68821 h 5077465"/>
              <a:gd name="connsiteX11" fmla="*/ 2203938 w 3839308"/>
              <a:gd name="connsiteY11" fmla="*/ 33651 h 5077465"/>
              <a:gd name="connsiteX12" fmla="*/ 2473569 w 3839308"/>
              <a:gd name="connsiteY12" fmla="*/ 80544 h 5077465"/>
              <a:gd name="connsiteX13" fmla="*/ 2731477 w 3839308"/>
              <a:gd name="connsiteY13" fmla="*/ 21928 h 5077465"/>
              <a:gd name="connsiteX14" fmla="*/ 2942492 w 3839308"/>
              <a:gd name="connsiteY14" fmla="*/ 45375 h 5077465"/>
              <a:gd name="connsiteX15" fmla="*/ 3235569 w 3839308"/>
              <a:gd name="connsiteY15" fmla="*/ 21929 h 5077465"/>
              <a:gd name="connsiteX16" fmla="*/ 3634154 w 3839308"/>
              <a:gd name="connsiteY16" fmla="*/ 21929 h 5077465"/>
              <a:gd name="connsiteX17" fmla="*/ 3839308 w 3839308"/>
              <a:gd name="connsiteY17" fmla="*/ 71751 h 5077465"/>
              <a:gd name="connsiteX18" fmla="*/ 3839308 w 3839308"/>
              <a:gd name="connsiteY18" fmla="*/ 4719951 h 5077465"/>
              <a:gd name="connsiteX19" fmla="*/ 1910861 w 3839308"/>
              <a:gd name="connsiteY19" fmla="*/ 4758050 h 5077465"/>
              <a:gd name="connsiteX20" fmla="*/ 1652954 w 3839308"/>
              <a:gd name="connsiteY20" fmla="*/ 4781498 h 5077465"/>
              <a:gd name="connsiteX21" fmla="*/ 1477108 w 3839308"/>
              <a:gd name="connsiteY21" fmla="*/ 4769773 h 5077465"/>
              <a:gd name="connsiteX22" fmla="*/ 1324708 w 3839308"/>
              <a:gd name="connsiteY22" fmla="*/ 4734605 h 5077465"/>
              <a:gd name="connsiteX23" fmla="*/ 1019908 w 3839308"/>
              <a:gd name="connsiteY23" fmla="*/ 4722882 h 5077465"/>
              <a:gd name="connsiteX24" fmla="*/ 750277 w 3839308"/>
              <a:gd name="connsiteY24" fmla="*/ 4758051 h 5077465"/>
              <a:gd name="connsiteX25" fmla="*/ 468923 w 3839308"/>
              <a:gd name="connsiteY25" fmla="*/ 4722882 h 5077465"/>
              <a:gd name="connsiteX26" fmla="*/ 269631 w 3839308"/>
              <a:gd name="connsiteY26" fmla="*/ 4758052 h 5077465"/>
              <a:gd name="connsiteX27" fmla="*/ 29308 w 3839308"/>
              <a:gd name="connsiteY27" fmla="*/ 4719951 h 5077465"/>
              <a:gd name="connsiteX28" fmla="*/ 0 w 3839308"/>
              <a:gd name="connsiteY28" fmla="*/ 291560 h 5077465"/>
              <a:gd name="connsiteX29" fmla="*/ 29308 w 3839308"/>
              <a:gd name="connsiteY29" fmla="*/ 71751 h 5077465"/>
              <a:gd name="connsiteX0" fmla="*/ 29308 w 3839308"/>
              <a:gd name="connsiteY0" fmla="*/ 71751 h 5075206"/>
              <a:gd name="connsiteX1" fmla="*/ 222739 w 3839308"/>
              <a:gd name="connsiteY1" fmla="*/ 68820 h 5075206"/>
              <a:gd name="connsiteX2" fmla="*/ 492370 w 3839308"/>
              <a:gd name="connsiteY2" fmla="*/ 115713 h 5075206"/>
              <a:gd name="connsiteX3" fmla="*/ 750277 w 3839308"/>
              <a:gd name="connsiteY3" fmla="*/ 45375 h 5075206"/>
              <a:gd name="connsiteX4" fmla="*/ 867508 w 3839308"/>
              <a:gd name="connsiteY4" fmla="*/ 80544 h 5075206"/>
              <a:gd name="connsiteX5" fmla="*/ 1019908 w 3839308"/>
              <a:gd name="connsiteY5" fmla="*/ 45375 h 5075206"/>
              <a:gd name="connsiteX6" fmla="*/ 1172308 w 3839308"/>
              <a:gd name="connsiteY6" fmla="*/ 92267 h 5075206"/>
              <a:gd name="connsiteX7" fmla="*/ 1348154 w 3839308"/>
              <a:gd name="connsiteY7" fmla="*/ 80544 h 5075206"/>
              <a:gd name="connsiteX8" fmla="*/ 1524000 w 3839308"/>
              <a:gd name="connsiteY8" fmla="*/ 57098 h 5075206"/>
              <a:gd name="connsiteX9" fmla="*/ 1746738 w 3839308"/>
              <a:gd name="connsiteY9" fmla="*/ 92267 h 5075206"/>
              <a:gd name="connsiteX10" fmla="*/ 2039815 w 3839308"/>
              <a:gd name="connsiteY10" fmla="*/ 68821 h 5075206"/>
              <a:gd name="connsiteX11" fmla="*/ 2203938 w 3839308"/>
              <a:gd name="connsiteY11" fmla="*/ 33651 h 5075206"/>
              <a:gd name="connsiteX12" fmla="*/ 2473569 w 3839308"/>
              <a:gd name="connsiteY12" fmla="*/ 80544 h 5075206"/>
              <a:gd name="connsiteX13" fmla="*/ 2731477 w 3839308"/>
              <a:gd name="connsiteY13" fmla="*/ 21928 h 5075206"/>
              <a:gd name="connsiteX14" fmla="*/ 2942492 w 3839308"/>
              <a:gd name="connsiteY14" fmla="*/ 45375 h 5075206"/>
              <a:gd name="connsiteX15" fmla="*/ 3235569 w 3839308"/>
              <a:gd name="connsiteY15" fmla="*/ 21929 h 5075206"/>
              <a:gd name="connsiteX16" fmla="*/ 3634154 w 3839308"/>
              <a:gd name="connsiteY16" fmla="*/ 21929 h 5075206"/>
              <a:gd name="connsiteX17" fmla="*/ 3839308 w 3839308"/>
              <a:gd name="connsiteY17" fmla="*/ 71751 h 5075206"/>
              <a:gd name="connsiteX18" fmla="*/ 3839308 w 3839308"/>
              <a:gd name="connsiteY18" fmla="*/ 4719951 h 5075206"/>
              <a:gd name="connsiteX19" fmla="*/ 2051538 w 3839308"/>
              <a:gd name="connsiteY19" fmla="*/ 4746328 h 5075206"/>
              <a:gd name="connsiteX20" fmla="*/ 1910861 w 3839308"/>
              <a:gd name="connsiteY20" fmla="*/ 4758050 h 5075206"/>
              <a:gd name="connsiteX21" fmla="*/ 1652954 w 3839308"/>
              <a:gd name="connsiteY21" fmla="*/ 4781498 h 5075206"/>
              <a:gd name="connsiteX22" fmla="*/ 1477108 w 3839308"/>
              <a:gd name="connsiteY22" fmla="*/ 4769773 h 5075206"/>
              <a:gd name="connsiteX23" fmla="*/ 1324708 w 3839308"/>
              <a:gd name="connsiteY23" fmla="*/ 4734605 h 5075206"/>
              <a:gd name="connsiteX24" fmla="*/ 1019908 w 3839308"/>
              <a:gd name="connsiteY24" fmla="*/ 4722882 h 5075206"/>
              <a:gd name="connsiteX25" fmla="*/ 750277 w 3839308"/>
              <a:gd name="connsiteY25" fmla="*/ 4758051 h 5075206"/>
              <a:gd name="connsiteX26" fmla="*/ 468923 w 3839308"/>
              <a:gd name="connsiteY26" fmla="*/ 4722882 h 5075206"/>
              <a:gd name="connsiteX27" fmla="*/ 269631 w 3839308"/>
              <a:gd name="connsiteY27" fmla="*/ 4758052 h 5075206"/>
              <a:gd name="connsiteX28" fmla="*/ 29308 w 3839308"/>
              <a:gd name="connsiteY28" fmla="*/ 4719951 h 5075206"/>
              <a:gd name="connsiteX29" fmla="*/ 0 w 3839308"/>
              <a:gd name="connsiteY29" fmla="*/ 291560 h 5075206"/>
              <a:gd name="connsiteX30" fmla="*/ 29308 w 3839308"/>
              <a:gd name="connsiteY30" fmla="*/ 71751 h 5075206"/>
              <a:gd name="connsiteX0" fmla="*/ 29308 w 3839308"/>
              <a:gd name="connsiteY0" fmla="*/ 71751 h 5073916"/>
              <a:gd name="connsiteX1" fmla="*/ 222739 w 3839308"/>
              <a:gd name="connsiteY1" fmla="*/ 68820 h 5073916"/>
              <a:gd name="connsiteX2" fmla="*/ 492370 w 3839308"/>
              <a:gd name="connsiteY2" fmla="*/ 115713 h 5073916"/>
              <a:gd name="connsiteX3" fmla="*/ 750277 w 3839308"/>
              <a:gd name="connsiteY3" fmla="*/ 45375 h 5073916"/>
              <a:gd name="connsiteX4" fmla="*/ 867508 w 3839308"/>
              <a:gd name="connsiteY4" fmla="*/ 80544 h 5073916"/>
              <a:gd name="connsiteX5" fmla="*/ 1019908 w 3839308"/>
              <a:gd name="connsiteY5" fmla="*/ 45375 h 5073916"/>
              <a:gd name="connsiteX6" fmla="*/ 1172308 w 3839308"/>
              <a:gd name="connsiteY6" fmla="*/ 92267 h 5073916"/>
              <a:gd name="connsiteX7" fmla="*/ 1348154 w 3839308"/>
              <a:gd name="connsiteY7" fmla="*/ 80544 h 5073916"/>
              <a:gd name="connsiteX8" fmla="*/ 1524000 w 3839308"/>
              <a:gd name="connsiteY8" fmla="*/ 57098 h 5073916"/>
              <a:gd name="connsiteX9" fmla="*/ 1746738 w 3839308"/>
              <a:gd name="connsiteY9" fmla="*/ 92267 h 5073916"/>
              <a:gd name="connsiteX10" fmla="*/ 2039815 w 3839308"/>
              <a:gd name="connsiteY10" fmla="*/ 68821 h 5073916"/>
              <a:gd name="connsiteX11" fmla="*/ 2203938 w 3839308"/>
              <a:gd name="connsiteY11" fmla="*/ 33651 h 5073916"/>
              <a:gd name="connsiteX12" fmla="*/ 2473569 w 3839308"/>
              <a:gd name="connsiteY12" fmla="*/ 80544 h 5073916"/>
              <a:gd name="connsiteX13" fmla="*/ 2731477 w 3839308"/>
              <a:gd name="connsiteY13" fmla="*/ 21928 h 5073916"/>
              <a:gd name="connsiteX14" fmla="*/ 2942492 w 3839308"/>
              <a:gd name="connsiteY14" fmla="*/ 45375 h 5073916"/>
              <a:gd name="connsiteX15" fmla="*/ 3235569 w 3839308"/>
              <a:gd name="connsiteY15" fmla="*/ 21929 h 5073916"/>
              <a:gd name="connsiteX16" fmla="*/ 3634154 w 3839308"/>
              <a:gd name="connsiteY16" fmla="*/ 21929 h 5073916"/>
              <a:gd name="connsiteX17" fmla="*/ 3839308 w 3839308"/>
              <a:gd name="connsiteY17" fmla="*/ 71751 h 5073916"/>
              <a:gd name="connsiteX18" fmla="*/ 3839308 w 3839308"/>
              <a:gd name="connsiteY18" fmla="*/ 4719951 h 5073916"/>
              <a:gd name="connsiteX19" fmla="*/ 2731476 w 3839308"/>
              <a:gd name="connsiteY19" fmla="*/ 4699435 h 5073916"/>
              <a:gd name="connsiteX20" fmla="*/ 2051538 w 3839308"/>
              <a:gd name="connsiteY20" fmla="*/ 4746328 h 5073916"/>
              <a:gd name="connsiteX21" fmla="*/ 1910861 w 3839308"/>
              <a:gd name="connsiteY21" fmla="*/ 4758050 h 5073916"/>
              <a:gd name="connsiteX22" fmla="*/ 1652954 w 3839308"/>
              <a:gd name="connsiteY22" fmla="*/ 4781498 h 5073916"/>
              <a:gd name="connsiteX23" fmla="*/ 1477108 w 3839308"/>
              <a:gd name="connsiteY23" fmla="*/ 4769773 h 5073916"/>
              <a:gd name="connsiteX24" fmla="*/ 1324708 w 3839308"/>
              <a:gd name="connsiteY24" fmla="*/ 4734605 h 5073916"/>
              <a:gd name="connsiteX25" fmla="*/ 1019908 w 3839308"/>
              <a:gd name="connsiteY25" fmla="*/ 4722882 h 5073916"/>
              <a:gd name="connsiteX26" fmla="*/ 750277 w 3839308"/>
              <a:gd name="connsiteY26" fmla="*/ 4758051 h 5073916"/>
              <a:gd name="connsiteX27" fmla="*/ 468923 w 3839308"/>
              <a:gd name="connsiteY27" fmla="*/ 4722882 h 5073916"/>
              <a:gd name="connsiteX28" fmla="*/ 269631 w 3839308"/>
              <a:gd name="connsiteY28" fmla="*/ 4758052 h 5073916"/>
              <a:gd name="connsiteX29" fmla="*/ 29308 w 3839308"/>
              <a:gd name="connsiteY29" fmla="*/ 4719951 h 5073916"/>
              <a:gd name="connsiteX30" fmla="*/ 0 w 3839308"/>
              <a:gd name="connsiteY30" fmla="*/ 291560 h 5073916"/>
              <a:gd name="connsiteX31" fmla="*/ 29308 w 3839308"/>
              <a:gd name="connsiteY31" fmla="*/ 71751 h 5073916"/>
              <a:gd name="connsiteX0" fmla="*/ 29308 w 3839308"/>
              <a:gd name="connsiteY0" fmla="*/ 71751 h 5076041"/>
              <a:gd name="connsiteX1" fmla="*/ 222739 w 3839308"/>
              <a:gd name="connsiteY1" fmla="*/ 68820 h 5076041"/>
              <a:gd name="connsiteX2" fmla="*/ 492370 w 3839308"/>
              <a:gd name="connsiteY2" fmla="*/ 115713 h 5076041"/>
              <a:gd name="connsiteX3" fmla="*/ 750277 w 3839308"/>
              <a:gd name="connsiteY3" fmla="*/ 45375 h 5076041"/>
              <a:gd name="connsiteX4" fmla="*/ 867508 w 3839308"/>
              <a:gd name="connsiteY4" fmla="*/ 80544 h 5076041"/>
              <a:gd name="connsiteX5" fmla="*/ 1019908 w 3839308"/>
              <a:gd name="connsiteY5" fmla="*/ 45375 h 5076041"/>
              <a:gd name="connsiteX6" fmla="*/ 1172308 w 3839308"/>
              <a:gd name="connsiteY6" fmla="*/ 92267 h 5076041"/>
              <a:gd name="connsiteX7" fmla="*/ 1348154 w 3839308"/>
              <a:gd name="connsiteY7" fmla="*/ 80544 h 5076041"/>
              <a:gd name="connsiteX8" fmla="*/ 1524000 w 3839308"/>
              <a:gd name="connsiteY8" fmla="*/ 57098 h 5076041"/>
              <a:gd name="connsiteX9" fmla="*/ 1746738 w 3839308"/>
              <a:gd name="connsiteY9" fmla="*/ 92267 h 5076041"/>
              <a:gd name="connsiteX10" fmla="*/ 2039815 w 3839308"/>
              <a:gd name="connsiteY10" fmla="*/ 68821 h 5076041"/>
              <a:gd name="connsiteX11" fmla="*/ 2203938 w 3839308"/>
              <a:gd name="connsiteY11" fmla="*/ 33651 h 5076041"/>
              <a:gd name="connsiteX12" fmla="*/ 2473569 w 3839308"/>
              <a:gd name="connsiteY12" fmla="*/ 80544 h 5076041"/>
              <a:gd name="connsiteX13" fmla="*/ 2731477 w 3839308"/>
              <a:gd name="connsiteY13" fmla="*/ 21928 h 5076041"/>
              <a:gd name="connsiteX14" fmla="*/ 2942492 w 3839308"/>
              <a:gd name="connsiteY14" fmla="*/ 45375 h 5076041"/>
              <a:gd name="connsiteX15" fmla="*/ 3235569 w 3839308"/>
              <a:gd name="connsiteY15" fmla="*/ 21929 h 5076041"/>
              <a:gd name="connsiteX16" fmla="*/ 3634154 w 3839308"/>
              <a:gd name="connsiteY16" fmla="*/ 21929 h 5076041"/>
              <a:gd name="connsiteX17" fmla="*/ 3839308 w 3839308"/>
              <a:gd name="connsiteY17" fmla="*/ 71751 h 5076041"/>
              <a:gd name="connsiteX18" fmla="*/ 3839308 w 3839308"/>
              <a:gd name="connsiteY18" fmla="*/ 4719951 h 5076041"/>
              <a:gd name="connsiteX19" fmla="*/ 2848707 w 3839308"/>
              <a:gd name="connsiteY19" fmla="*/ 4734605 h 5076041"/>
              <a:gd name="connsiteX20" fmla="*/ 2731476 w 3839308"/>
              <a:gd name="connsiteY20" fmla="*/ 4699435 h 5076041"/>
              <a:gd name="connsiteX21" fmla="*/ 2051538 w 3839308"/>
              <a:gd name="connsiteY21" fmla="*/ 4746328 h 5076041"/>
              <a:gd name="connsiteX22" fmla="*/ 1910861 w 3839308"/>
              <a:gd name="connsiteY22" fmla="*/ 4758050 h 5076041"/>
              <a:gd name="connsiteX23" fmla="*/ 1652954 w 3839308"/>
              <a:gd name="connsiteY23" fmla="*/ 4781498 h 5076041"/>
              <a:gd name="connsiteX24" fmla="*/ 1477108 w 3839308"/>
              <a:gd name="connsiteY24" fmla="*/ 4769773 h 5076041"/>
              <a:gd name="connsiteX25" fmla="*/ 1324708 w 3839308"/>
              <a:gd name="connsiteY25" fmla="*/ 4734605 h 5076041"/>
              <a:gd name="connsiteX26" fmla="*/ 1019908 w 3839308"/>
              <a:gd name="connsiteY26" fmla="*/ 4722882 h 5076041"/>
              <a:gd name="connsiteX27" fmla="*/ 750277 w 3839308"/>
              <a:gd name="connsiteY27" fmla="*/ 4758051 h 5076041"/>
              <a:gd name="connsiteX28" fmla="*/ 468923 w 3839308"/>
              <a:gd name="connsiteY28" fmla="*/ 4722882 h 5076041"/>
              <a:gd name="connsiteX29" fmla="*/ 269631 w 3839308"/>
              <a:gd name="connsiteY29" fmla="*/ 4758052 h 5076041"/>
              <a:gd name="connsiteX30" fmla="*/ 29308 w 3839308"/>
              <a:gd name="connsiteY30" fmla="*/ 4719951 h 5076041"/>
              <a:gd name="connsiteX31" fmla="*/ 0 w 3839308"/>
              <a:gd name="connsiteY31" fmla="*/ 291560 h 5076041"/>
              <a:gd name="connsiteX32" fmla="*/ 29308 w 3839308"/>
              <a:gd name="connsiteY32" fmla="*/ 71751 h 5076041"/>
              <a:gd name="connsiteX0" fmla="*/ 29308 w 3839308"/>
              <a:gd name="connsiteY0" fmla="*/ 71751 h 5077318"/>
              <a:gd name="connsiteX1" fmla="*/ 222739 w 3839308"/>
              <a:gd name="connsiteY1" fmla="*/ 68820 h 5077318"/>
              <a:gd name="connsiteX2" fmla="*/ 492370 w 3839308"/>
              <a:gd name="connsiteY2" fmla="*/ 115713 h 5077318"/>
              <a:gd name="connsiteX3" fmla="*/ 750277 w 3839308"/>
              <a:gd name="connsiteY3" fmla="*/ 45375 h 5077318"/>
              <a:gd name="connsiteX4" fmla="*/ 867508 w 3839308"/>
              <a:gd name="connsiteY4" fmla="*/ 80544 h 5077318"/>
              <a:gd name="connsiteX5" fmla="*/ 1019908 w 3839308"/>
              <a:gd name="connsiteY5" fmla="*/ 45375 h 5077318"/>
              <a:gd name="connsiteX6" fmla="*/ 1172308 w 3839308"/>
              <a:gd name="connsiteY6" fmla="*/ 92267 h 5077318"/>
              <a:gd name="connsiteX7" fmla="*/ 1348154 w 3839308"/>
              <a:gd name="connsiteY7" fmla="*/ 80544 h 5077318"/>
              <a:gd name="connsiteX8" fmla="*/ 1524000 w 3839308"/>
              <a:gd name="connsiteY8" fmla="*/ 57098 h 5077318"/>
              <a:gd name="connsiteX9" fmla="*/ 1746738 w 3839308"/>
              <a:gd name="connsiteY9" fmla="*/ 92267 h 5077318"/>
              <a:gd name="connsiteX10" fmla="*/ 2039815 w 3839308"/>
              <a:gd name="connsiteY10" fmla="*/ 68821 h 5077318"/>
              <a:gd name="connsiteX11" fmla="*/ 2203938 w 3839308"/>
              <a:gd name="connsiteY11" fmla="*/ 33651 h 5077318"/>
              <a:gd name="connsiteX12" fmla="*/ 2473569 w 3839308"/>
              <a:gd name="connsiteY12" fmla="*/ 80544 h 5077318"/>
              <a:gd name="connsiteX13" fmla="*/ 2731477 w 3839308"/>
              <a:gd name="connsiteY13" fmla="*/ 21928 h 5077318"/>
              <a:gd name="connsiteX14" fmla="*/ 2942492 w 3839308"/>
              <a:gd name="connsiteY14" fmla="*/ 45375 h 5077318"/>
              <a:gd name="connsiteX15" fmla="*/ 3235569 w 3839308"/>
              <a:gd name="connsiteY15" fmla="*/ 21929 h 5077318"/>
              <a:gd name="connsiteX16" fmla="*/ 3634154 w 3839308"/>
              <a:gd name="connsiteY16" fmla="*/ 21929 h 5077318"/>
              <a:gd name="connsiteX17" fmla="*/ 3839308 w 3839308"/>
              <a:gd name="connsiteY17" fmla="*/ 71751 h 5077318"/>
              <a:gd name="connsiteX18" fmla="*/ 3839308 w 3839308"/>
              <a:gd name="connsiteY18" fmla="*/ 4719951 h 5077318"/>
              <a:gd name="connsiteX19" fmla="*/ 3212123 w 3839308"/>
              <a:gd name="connsiteY19" fmla="*/ 4734605 h 5077318"/>
              <a:gd name="connsiteX20" fmla="*/ 2848707 w 3839308"/>
              <a:gd name="connsiteY20" fmla="*/ 4734605 h 5077318"/>
              <a:gd name="connsiteX21" fmla="*/ 2731476 w 3839308"/>
              <a:gd name="connsiteY21" fmla="*/ 4699435 h 5077318"/>
              <a:gd name="connsiteX22" fmla="*/ 2051538 w 3839308"/>
              <a:gd name="connsiteY22" fmla="*/ 4746328 h 5077318"/>
              <a:gd name="connsiteX23" fmla="*/ 1910861 w 3839308"/>
              <a:gd name="connsiteY23" fmla="*/ 4758050 h 5077318"/>
              <a:gd name="connsiteX24" fmla="*/ 1652954 w 3839308"/>
              <a:gd name="connsiteY24" fmla="*/ 4781498 h 5077318"/>
              <a:gd name="connsiteX25" fmla="*/ 1477108 w 3839308"/>
              <a:gd name="connsiteY25" fmla="*/ 4769773 h 5077318"/>
              <a:gd name="connsiteX26" fmla="*/ 1324708 w 3839308"/>
              <a:gd name="connsiteY26" fmla="*/ 4734605 h 5077318"/>
              <a:gd name="connsiteX27" fmla="*/ 1019908 w 3839308"/>
              <a:gd name="connsiteY27" fmla="*/ 4722882 h 5077318"/>
              <a:gd name="connsiteX28" fmla="*/ 750277 w 3839308"/>
              <a:gd name="connsiteY28" fmla="*/ 4758051 h 5077318"/>
              <a:gd name="connsiteX29" fmla="*/ 468923 w 3839308"/>
              <a:gd name="connsiteY29" fmla="*/ 4722882 h 5077318"/>
              <a:gd name="connsiteX30" fmla="*/ 269631 w 3839308"/>
              <a:gd name="connsiteY30" fmla="*/ 4758052 h 5077318"/>
              <a:gd name="connsiteX31" fmla="*/ 29308 w 3839308"/>
              <a:gd name="connsiteY31" fmla="*/ 4719951 h 5077318"/>
              <a:gd name="connsiteX32" fmla="*/ 0 w 3839308"/>
              <a:gd name="connsiteY32" fmla="*/ 291560 h 5077318"/>
              <a:gd name="connsiteX33" fmla="*/ 29308 w 3839308"/>
              <a:gd name="connsiteY33" fmla="*/ 71751 h 5077318"/>
              <a:gd name="connsiteX0" fmla="*/ 29308 w 3839308"/>
              <a:gd name="connsiteY0" fmla="*/ 71751 h 5072966"/>
              <a:gd name="connsiteX1" fmla="*/ 222739 w 3839308"/>
              <a:gd name="connsiteY1" fmla="*/ 68820 h 5072966"/>
              <a:gd name="connsiteX2" fmla="*/ 492370 w 3839308"/>
              <a:gd name="connsiteY2" fmla="*/ 115713 h 5072966"/>
              <a:gd name="connsiteX3" fmla="*/ 750277 w 3839308"/>
              <a:gd name="connsiteY3" fmla="*/ 45375 h 5072966"/>
              <a:gd name="connsiteX4" fmla="*/ 867508 w 3839308"/>
              <a:gd name="connsiteY4" fmla="*/ 80544 h 5072966"/>
              <a:gd name="connsiteX5" fmla="*/ 1019908 w 3839308"/>
              <a:gd name="connsiteY5" fmla="*/ 45375 h 5072966"/>
              <a:gd name="connsiteX6" fmla="*/ 1172308 w 3839308"/>
              <a:gd name="connsiteY6" fmla="*/ 92267 h 5072966"/>
              <a:gd name="connsiteX7" fmla="*/ 1348154 w 3839308"/>
              <a:gd name="connsiteY7" fmla="*/ 80544 h 5072966"/>
              <a:gd name="connsiteX8" fmla="*/ 1524000 w 3839308"/>
              <a:gd name="connsiteY8" fmla="*/ 57098 h 5072966"/>
              <a:gd name="connsiteX9" fmla="*/ 1746738 w 3839308"/>
              <a:gd name="connsiteY9" fmla="*/ 92267 h 5072966"/>
              <a:gd name="connsiteX10" fmla="*/ 2039815 w 3839308"/>
              <a:gd name="connsiteY10" fmla="*/ 68821 h 5072966"/>
              <a:gd name="connsiteX11" fmla="*/ 2203938 w 3839308"/>
              <a:gd name="connsiteY11" fmla="*/ 33651 h 5072966"/>
              <a:gd name="connsiteX12" fmla="*/ 2473569 w 3839308"/>
              <a:gd name="connsiteY12" fmla="*/ 80544 h 5072966"/>
              <a:gd name="connsiteX13" fmla="*/ 2731477 w 3839308"/>
              <a:gd name="connsiteY13" fmla="*/ 21928 h 5072966"/>
              <a:gd name="connsiteX14" fmla="*/ 2942492 w 3839308"/>
              <a:gd name="connsiteY14" fmla="*/ 45375 h 5072966"/>
              <a:gd name="connsiteX15" fmla="*/ 3235569 w 3839308"/>
              <a:gd name="connsiteY15" fmla="*/ 21929 h 5072966"/>
              <a:gd name="connsiteX16" fmla="*/ 3634154 w 3839308"/>
              <a:gd name="connsiteY16" fmla="*/ 21929 h 5072966"/>
              <a:gd name="connsiteX17" fmla="*/ 3839308 w 3839308"/>
              <a:gd name="connsiteY17" fmla="*/ 71751 h 5072966"/>
              <a:gd name="connsiteX18" fmla="*/ 3839308 w 3839308"/>
              <a:gd name="connsiteY18" fmla="*/ 4719951 h 5072966"/>
              <a:gd name="connsiteX19" fmla="*/ 3317630 w 3839308"/>
              <a:gd name="connsiteY19" fmla="*/ 4711157 h 5072966"/>
              <a:gd name="connsiteX20" fmla="*/ 3212123 w 3839308"/>
              <a:gd name="connsiteY20" fmla="*/ 4734605 h 5072966"/>
              <a:gd name="connsiteX21" fmla="*/ 2848707 w 3839308"/>
              <a:gd name="connsiteY21" fmla="*/ 4734605 h 5072966"/>
              <a:gd name="connsiteX22" fmla="*/ 2731476 w 3839308"/>
              <a:gd name="connsiteY22" fmla="*/ 4699435 h 5072966"/>
              <a:gd name="connsiteX23" fmla="*/ 2051538 w 3839308"/>
              <a:gd name="connsiteY23" fmla="*/ 4746328 h 5072966"/>
              <a:gd name="connsiteX24" fmla="*/ 1910861 w 3839308"/>
              <a:gd name="connsiteY24" fmla="*/ 4758050 h 5072966"/>
              <a:gd name="connsiteX25" fmla="*/ 1652954 w 3839308"/>
              <a:gd name="connsiteY25" fmla="*/ 4781498 h 5072966"/>
              <a:gd name="connsiteX26" fmla="*/ 1477108 w 3839308"/>
              <a:gd name="connsiteY26" fmla="*/ 4769773 h 5072966"/>
              <a:gd name="connsiteX27" fmla="*/ 1324708 w 3839308"/>
              <a:gd name="connsiteY27" fmla="*/ 4734605 h 5072966"/>
              <a:gd name="connsiteX28" fmla="*/ 1019908 w 3839308"/>
              <a:gd name="connsiteY28" fmla="*/ 4722882 h 5072966"/>
              <a:gd name="connsiteX29" fmla="*/ 750277 w 3839308"/>
              <a:gd name="connsiteY29" fmla="*/ 4758051 h 5072966"/>
              <a:gd name="connsiteX30" fmla="*/ 468923 w 3839308"/>
              <a:gd name="connsiteY30" fmla="*/ 4722882 h 5072966"/>
              <a:gd name="connsiteX31" fmla="*/ 269631 w 3839308"/>
              <a:gd name="connsiteY31" fmla="*/ 4758052 h 5072966"/>
              <a:gd name="connsiteX32" fmla="*/ 29308 w 3839308"/>
              <a:gd name="connsiteY32" fmla="*/ 4719951 h 5072966"/>
              <a:gd name="connsiteX33" fmla="*/ 0 w 3839308"/>
              <a:gd name="connsiteY33" fmla="*/ 291560 h 5072966"/>
              <a:gd name="connsiteX34" fmla="*/ 29308 w 3839308"/>
              <a:gd name="connsiteY34" fmla="*/ 71751 h 5072966"/>
              <a:gd name="connsiteX0" fmla="*/ 29308 w 3839308"/>
              <a:gd name="connsiteY0" fmla="*/ 71751 h 5079070"/>
              <a:gd name="connsiteX1" fmla="*/ 222739 w 3839308"/>
              <a:gd name="connsiteY1" fmla="*/ 68820 h 5079070"/>
              <a:gd name="connsiteX2" fmla="*/ 492370 w 3839308"/>
              <a:gd name="connsiteY2" fmla="*/ 115713 h 5079070"/>
              <a:gd name="connsiteX3" fmla="*/ 750277 w 3839308"/>
              <a:gd name="connsiteY3" fmla="*/ 45375 h 5079070"/>
              <a:gd name="connsiteX4" fmla="*/ 867508 w 3839308"/>
              <a:gd name="connsiteY4" fmla="*/ 80544 h 5079070"/>
              <a:gd name="connsiteX5" fmla="*/ 1019908 w 3839308"/>
              <a:gd name="connsiteY5" fmla="*/ 45375 h 5079070"/>
              <a:gd name="connsiteX6" fmla="*/ 1172308 w 3839308"/>
              <a:gd name="connsiteY6" fmla="*/ 92267 h 5079070"/>
              <a:gd name="connsiteX7" fmla="*/ 1348154 w 3839308"/>
              <a:gd name="connsiteY7" fmla="*/ 80544 h 5079070"/>
              <a:gd name="connsiteX8" fmla="*/ 1524000 w 3839308"/>
              <a:gd name="connsiteY8" fmla="*/ 57098 h 5079070"/>
              <a:gd name="connsiteX9" fmla="*/ 1746738 w 3839308"/>
              <a:gd name="connsiteY9" fmla="*/ 92267 h 5079070"/>
              <a:gd name="connsiteX10" fmla="*/ 2039815 w 3839308"/>
              <a:gd name="connsiteY10" fmla="*/ 68821 h 5079070"/>
              <a:gd name="connsiteX11" fmla="*/ 2203938 w 3839308"/>
              <a:gd name="connsiteY11" fmla="*/ 33651 h 5079070"/>
              <a:gd name="connsiteX12" fmla="*/ 2473569 w 3839308"/>
              <a:gd name="connsiteY12" fmla="*/ 80544 h 5079070"/>
              <a:gd name="connsiteX13" fmla="*/ 2731477 w 3839308"/>
              <a:gd name="connsiteY13" fmla="*/ 21928 h 5079070"/>
              <a:gd name="connsiteX14" fmla="*/ 2942492 w 3839308"/>
              <a:gd name="connsiteY14" fmla="*/ 45375 h 5079070"/>
              <a:gd name="connsiteX15" fmla="*/ 3235569 w 3839308"/>
              <a:gd name="connsiteY15" fmla="*/ 21929 h 5079070"/>
              <a:gd name="connsiteX16" fmla="*/ 3634154 w 3839308"/>
              <a:gd name="connsiteY16" fmla="*/ 21929 h 5079070"/>
              <a:gd name="connsiteX17" fmla="*/ 3839308 w 3839308"/>
              <a:gd name="connsiteY17" fmla="*/ 71751 h 5079070"/>
              <a:gd name="connsiteX18" fmla="*/ 3839308 w 3839308"/>
              <a:gd name="connsiteY18" fmla="*/ 4719951 h 5079070"/>
              <a:gd name="connsiteX19" fmla="*/ 3563815 w 3839308"/>
              <a:gd name="connsiteY19" fmla="*/ 4734604 h 5079070"/>
              <a:gd name="connsiteX20" fmla="*/ 3317630 w 3839308"/>
              <a:gd name="connsiteY20" fmla="*/ 4711157 h 5079070"/>
              <a:gd name="connsiteX21" fmla="*/ 3212123 w 3839308"/>
              <a:gd name="connsiteY21" fmla="*/ 4734605 h 5079070"/>
              <a:gd name="connsiteX22" fmla="*/ 2848707 w 3839308"/>
              <a:gd name="connsiteY22" fmla="*/ 4734605 h 5079070"/>
              <a:gd name="connsiteX23" fmla="*/ 2731476 w 3839308"/>
              <a:gd name="connsiteY23" fmla="*/ 4699435 h 5079070"/>
              <a:gd name="connsiteX24" fmla="*/ 2051538 w 3839308"/>
              <a:gd name="connsiteY24" fmla="*/ 4746328 h 5079070"/>
              <a:gd name="connsiteX25" fmla="*/ 1910861 w 3839308"/>
              <a:gd name="connsiteY25" fmla="*/ 4758050 h 5079070"/>
              <a:gd name="connsiteX26" fmla="*/ 1652954 w 3839308"/>
              <a:gd name="connsiteY26" fmla="*/ 4781498 h 5079070"/>
              <a:gd name="connsiteX27" fmla="*/ 1477108 w 3839308"/>
              <a:gd name="connsiteY27" fmla="*/ 4769773 h 5079070"/>
              <a:gd name="connsiteX28" fmla="*/ 1324708 w 3839308"/>
              <a:gd name="connsiteY28" fmla="*/ 4734605 h 5079070"/>
              <a:gd name="connsiteX29" fmla="*/ 1019908 w 3839308"/>
              <a:gd name="connsiteY29" fmla="*/ 4722882 h 5079070"/>
              <a:gd name="connsiteX30" fmla="*/ 750277 w 3839308"/>
              <a:gd name="connsiteY30" fmla="*/ 4758051 h 5079070"/>
              <a:gd name="connsiteX31" fmla="*/ 468923 w 3839308"/>
              <a:gd name="connsiteY31" fmla="*/ 4722882 h 5079070"/>
              <a:gd name="connsiteX32" fmla="*/ 269631 w 3839308"/>
              <a:gd name="connsiteY32" fmla="*/ 4758052 h 5079070"/>
              <a:gd name="connsiteX33" fmla="*/ 29308 w 3839308"/>
              <a:gd name="connsiteY33" fmla="*/ 4719951 h 5079070"/>
              <a:gd name="connsiteX34" fmla="*/ 0 w 3839308"/>
              <a:gd name="connsiteY34" fmla="*/ 291560 h 5079070"/>
              <a:gd name="connsiteX35" fmla="*/ 29308 w 3839308"/>
              <a:gd name="connsiteY35" fmla="*/ 71751 h 5079070"/>
              <a:gd name="connsiteX0" fmla="*/ 29308 w 3839308"/>
              <a:gd name="connsiteY0" fmla="*/ 71751 h 4781857"/>
              <a:gd name="connsiteX1" fmla="*/ 222739 w 3839308"/>
              <a:gd name="connsiteY1" fmla="*/ 68820 h 4781857"/>
              <a:gd name="connsiteX2" fmla="*/ 492370 w 3839308"/>
              <a:gd name="connsiteY2" fmla="*/ 115713 h 4781857"/>
              <a:gd name="connsiteX3" fmla="*/ 750277 w 3839308"/>
              <a:gd name="connsiteY3" fmla="*/ 45375 h 4781857"/>
              <a:gd name="connsiteX4" fmla="*/ 867508 w 3839308"/>
              <a:gd name="connsiteY4" fmla="*/ 80544 h 4781857"/>
              <a:gd name="connsiteX5" fmla="*/ 1019908 w 3839308"/>
              <a:gd name="connsiteY5" fmla="*/ 45375 h 4781857"/>
              <a:gd name="connsiteX6" fmla="*/ 1172308 w 3839308"/>
              <a:gd name="connsiteY6" fmla="*/ 92267 h 4781857"/>
              <a:gd name="connsiteX7" fmla="*/ 1348154 w 3839308"/>
              <a:gd name="connsiteY7" fmla="*/ 80544 h 4781857"/>
              <a:gd name="connsiteX8" fmla="*/ 1524000 w 3839308"/>
              <a:gd name="connsiteY8" fmla="*/ 57098 h 4781857"/>
              <a:gd name="connsiteX9" fmla="*/ 1746738 w 3839308"/>
              <a:gd name="connsiteY9" fmla="*/ 92267 h 4781857"/>
              <a:gd name="connsiteX10" fmla="*/ 2039815 w 3839308"/>
              <a:gd name="connsiteY10" fmla="*/ 68821 h 4781857"/>
              <a:gd name="connsiteX11" fmla="*/ 2203938 w 3839308"/>
              <a:gd name="connsiteY11" fmla="*/ 33651 h 4781857"/>
              <a:gd name="connsiteX12" fmla="*/ 2473569 w 3839308"/>
              <a:gd name="connsiteY12" fmla="*/ 80544 h 4781857"/>
              <a:gd name="connsiteX13" fmla="*/ 2731477 w 3839308"/>
              <a:gd name="connsiteY13" fmla="*/ 21928 h 4781857"/>
              <a:gd name="connsiteX14" fmla="*/ 2942492 w 3839308"/>
              <a:gd name="connsiteY14" fmla="*/ 45375 h 4781857"/>
              <a:gd name="connsiteX15" fmla="*/ 3235569 w 3839308"/>
              <a:gd name="connsiteY15" fmla="*/ 21929 h 4781857"/>
              <a:gd name="connsiteX16" fmla="*/ 3634154 w 3839308"/>
              <a:gd name="connsiteY16" fmla="*/ 21929 h 4781857"/>
              <a:gd name="connsiteX17" fmla="*/ 3839308 w 3839308"/>
              <a:gd name="connsiteY17" fmla="*/ 71751 h 4781857"/>
              <a:gd name="connsiteX18" fmla="*/ 3839308 w 3839308"/>
              <a:gd name="connsiteY18" fmla="*/ 4719951 h 4781857"/>
              <a:gd name="connsiteX19" fmla="*/ 3563815 w 3839308"/>
              <a:gd name="connsiteY19" fmla="*/ 4734604 h 4781857"/>
              <a:gd name="connsiteX20" fmla="*/ 3317630 w 3839308"/>
              <a:gd name="connsiteY20" fmla="*/ 4711157 h 4781857"/>
              <a:gd name="connsiteX21" fmla="*/ 3212123 w 3839308"/>
              <a:gd name="connsiteY21" fmla="*/ 4734605 h 4781857"/>
              <a:gd name="connsiteX22" fmla="*/ 2848707 w 3839308"/>
              <a:gd name="connsiteY22" fmla="*/ 4734605 h 4781857"/>
              <a:gd name="connsiteX23" fmla="*/ 2731476 w 3839308"/>
              <a:gd name="connsiteY23" fmla="*/ 4699435 h 4781857"/>
              <a:gd name="connsiteX24" fmla="*/ 2051538 w 3839308"/>
              <a:gd name="connsiteY24" fmla="*/ 4746328 h 4781857"/>
              <a:gd name="connsiteX25" fmla="*/ 1910861 w 3839308"/>
              <a:gd name="connsiteY25" fmla="*/ 4758050 h 4781857"/>
              <a:gd name="connsiteX26" fmla="*/ 1652954 w 3839308"/>
              <a:gd name="connsiteY26" fmla="*/ 4781498 h 4781857"/>
              <a:gd name="connsiteX27" fmla="*/ 1477108 w 3839308"/>
              <a:gd name="connsiteY27" fmla="*/ 4769773 h 4781857"/>
              <a:gd name="connsiteX28" fmla="*/ 1324708 w 3839308"/>
              <a:gd name="connsiteY28" fmla="*/ 4734605 h 4781857"/>
              <a:gd name="connsiteX29" fmla="*/ 1019908 w 3839308"/>
              <a:gd name="connsiteY29" fmla="*/ 4722882 h 4781857"/>
              <a:gd name="connsiteX30" fmla="*/ 750277 w 3839308"/>
              <a:gd name="connsiteY30" fmla="*/ 4758051 h 4781857"/>
              <a:gd name="connsiteX31" fmla="*/ 468923 w 3839308"/>
              <a:gd name="connsiteY31" fmla="*/ 4722882 h 4781857"/>
              <a:gd name="connsiteX32" fmla="*/ 269631 w 3839308"/>
              <a:gd name="connsiteY32" fmla="*/ 4758052 h 4781857"/>
              <a:gd name="connsiteX33" fmla="*/ 29308 w 3839308"/>
              <a:gd name="connsiteY33" fmla="*/ 4719951 h 4781857"/>
              <a:gd name="connsiteX34" fmla="*/ 0 w 3839308"/>
              <a:gd name="connsiteY34" fmla="*/ 291560 h 4781857"/>
              <a:gd name="connsiteX35" fmla="*/ 29308 w 3839308"/>
              <a:gd name="connsiteY35" fmla="*/ 71751 h 4781857"/>
              <a:gd name="connsiteX0" fmla="*/ 29308 w 3839308"/>
              <a:gd name="connsiteY0" fmla="*/ 71751 h 4781857"/>
              <a:gd name="connsiteX1" fmla="*/ 222739 w 3839308"/>
              <a:gd name="connsiteY1" fmla="*/ 68820 h 4781857"/>
              <a:gd name="connsiteX2" fmla="*/ 492370 w 3839308"/>
              <a:gd name="connsiteY2" fmla="*/ 115713 h 4781857"/>
              <a:gd name="connsiteX3" fmla="*/ 750277 w 3839308"/>
              <a:gd name="connsiteY3" fmla="*/ 45375 h 4781857"/>
              <a:gd name="connsiteX4" fmla="*/ 867508 w 3839308"/>
              <a:gd name="connsiteY4" fmla="*/ 80544 h 4781857"/>
              <a:gd name="connsiteX5" fmla="*/ 1019908 w 3839308"/>
              <a:gd name="connsiteY5" fmla="*/ 45375 h 4781857"/>
              <a:gd name="connsiteX6" fmla="*/ 1172308 w 3839308"/>
              <a:gd name="connsiteY6" fmla="*/ 92267 h 4781857"/>
              <a:gd name="connsiteX7" fmla="*/ 1348154 w 3839308"/>
              <a:gd name="connsiteY7" fmla="*/ 80544 h 4781857"/>
              <a:gd name="connsiteX8" fmla="*/ 1524000 w 3839308"/>
              <a:gd name="connsiteY8" fmla="*/ 57098 h 4781857"/>
              <a:gd name="connsiteX9" fmla="*/ 1746738 w 3839308"/>
              <a:gd name="connsiteY9" fmla="*/ 92267 h 4781857"/>
              <a:gd name="connsiteX10" fmla="*/ 2039815 w 3839308"/>
              <a:gd name="connsiteY10" fmla="*/ 68821 h 4781857"/>
              <a:gd name="connsiteX11" fmla="*/ 2203938 w 3839308"/>
              <a:gd name="connsiteY11" fmla="*/ 33651 h 4781857"/>
              <a:gd name="connsiteX12" fmla="*/ 2473569 w 3839308"/>
              <a:gd name="connsiteY12" fmla="*/ 80544 h 4781857"/>
              <a:gd name="connsiteX13" fmla="*/ 2731477 w 3839308"/>
              <a:gd name="connsiteY13" fmla="*/ 21928 h 4781857"/>
              <a:gd name="connsiteX14" fmla="*/ 2942492 w 3839308"/>
              <a:gd name="connsiteY14" fmla="*/ 45375 h 4781857"/>
              <a:gd name="connsiteX15" fmla="*/ 3235569 w 3839308"/>
              <a:gd name="connsiteY15" fmla="*/ 21929 h 4781857"/>
              <a:gd name="connsiteX16" fmla="*/ 3634154 w 3839308"/>
              <a:gd name="connsiteY16" fmla="*/ 21929 h 4781857"/>
              <a:gd name="connsiteX17" fmla="*/ 3839308 w 3839308"/>
              <a:gd name="connsiteY17" fmla="*/ 71751 h 4781857"/>
              <a:gd name="connsiteX18" fmla="*/ 3839308 w 3839308"/>
              <a:gd name="connsiteY18" fmla="*/ 4719951 h 4781857"/>
              <a:gd name="connsiteX19" fmla="*/ 3563815 w 3839308"/>
              <a:gd name="connsiteY19" fmla="*/ 4734604 h 4781857"/>
              <a:gd name="connsiteX20" fmla="*/ 3317630 w 3839308"/>
              <a:gd name="connsiteY20" fmla="*/ 4711157 h 4781857"/>
              <a:gd name="connsiteX21" fmla="*/ 3212123 w 3839308"/>
              <a:gd name="connsiteY21" fmla="*/ 4734605 h 4781857"/>
              <a:gd name="connsiteX22" fmla="*/ 2848707 w 3839308"/>
              <a:gd name="connsiteY22" fmla="*/ 4734605 h 4781857"/>
              <a:gd name="connsiteX23" fmla="*/ 2731476 w 3839308"/>
              <a:gd name="connsiteY23" fmla="*/ 4699435 h 4781857"/>
              <a:gd name="connsiteX24" fmla="*/ 2508738 w 3839308"/>
              <a:gd name="connsiteY24" fmla="*/ 4758051 h 4781857"/>
              <a:gd name="connsiteX25" fmla="*/ 2051538 w 3839308"/>
              <a:gd name="connsiteY25" fmla="*/ 4746328 h 4781857"/>
              <a:gd name="connsiteX26" fmla="*/ 1910861 w 3839308"/>
              <a:gd name="connsiteY26" fmla="*/ 4758050 h 4781857"/>
              <a:gd name="connsiteX27" fmla="*/ 1652954 w 3839308"/>
              <a:gd name="connsiteY27" fmla="*/ 4781498 h 4781857"/>
              <a:gd name="connsiteX28" fmla="*/ 1477108 w 3839308"/>
              <a:gd name="connsiteY28" fmla="*/ 4769773 h 4781857"/>
              <a:gd name="connsiteX29" fmla="*/ 1324708 w 3839308"/>
              <a:gd name="connsiteY29" fmla="*/ 4734605 h 4781857"/>
              <a:gd name="connsiteX30" fmla="*/ 1019908 w 3839308"/>
              <a:gd name="connsiteY30" fmla="*/ 4722882 h 4781857"/>
              <a:gd name="connsiteX31" fmla="*/ 750277 w 3839308"/>
              <a:gd name="connsiteY31" fmla="*/ 4758051 h 4781857"/>
              <a:gd name="connsiteX32" fmla="*/ 468923 w 3839308"/>
              <a:gd name="connsiteY32" fmla="*/ 4722882 h 4781857"/>
              <a:gd name="connsiteX33" fmla="*/ 269631 w 3839308"/>
              <a:gd name="connsiteY33" fmla="*/ 4758052 h 4781857"/>
              <a:gd name="connsiteX34" fmla="*/ 29308 w 3839308"/>
              <a:gd name="connsiteY34" fmla="*/ 4719951 h 4781857"/>
              <a:gd name="connsiteX35" fmla="*/ 0 w 3839308"/>
              <a:gd name="connsiteY35" fmla="*/ 291560 h 4781857"/>
              <a:gd name="connsiteX36" fmla="*/ 29308 w 3839308"/>
              <a:gd name="connsiteY36" fmla="*/ 71751 h 478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39308" h="4781857">
                <a:moveTo>
                  <a:pt x="29308" y="71751"/>
                </a:moveTo>
                <a:lnTo>
                  <a:pt x="222739" y="68820"/>
                </a:lnTo>
                <a:lnTo>
                  <a:pt x="492370" y="115713"/>
                </a:lnTo>
                <a:cubicBezTo>
                  <a:pt x="570524" y="111805"/>
                  <a:pt x="672123" y="49283"/>
                  <a:pt x="750277" y="45375"/>
                </a:cubicBezTo>
                <a:cubicBezTo>
                  <a:pt x="773723" y="49283"/>
                  <a:pt x="844062" y="76636"/>
                  <a:pt x="867508" y="80544"/>
                </a:cubicBezTo>
                <a:cubicBezTo>
                  <a:pt x="894862" y="76636"/>
                  <a:pt x="992554" y="49283"/>
                  <a:pt x="1019908" y="45375"/>
                </a:cubicBezTo>
                <a:cubicBezTo>
                  <a:pt x="1051170" y="45375"/>
                  <a:pt x="1141046" y="92267"/>
                  <a:pt x="1172308" y="92267"/>
                </a:cubicBezTo>
                <a:cubicBezTo>
                  <a:pt x="1219200" y="92267"/>
                  <a:pt x="1301262" y="80544"/>
                  <a:pt x="1348154" y="80544"/>
                </a:cubicBezTo>
                <a:cubicBezTo>
                  <a:pt x="1391139" y="76636"/>
                  <a:pt x="1481015" y="61006"/>
                  <a:pt x="1524000" y="57098"/>
                </a:cubicBezTo>
                <a:cubicBezTo>
                  <a:pt x="1590431" y="61006"/>
                  <a:pt x="1680307" y="88359"/>
                  <a:pt x="1746738" y="92267"/>
                </a:cubicBezTo>
                <a:cubicBezTo>
                  <a:pt x="1801446" y="92267"/>
                  <a:pt x="1985107" y="68821"/>
                  <a:pt x="2039815" y="68821"/>
                </a:cubicBezTo>
                <a:cubicBezTo>
                  <a:pt x="2074984" y="68821"/>
                  <a:pt x="2168769" y="33651"/>
                  <a:pt x="2203938" y="33651"/>
                </a:cubicBezTo>
                <a:cubicBezTo>
                  <a:pt x="2266461" y="41467"/>
                  <a:pt x="2411046" y="72728"/>
                  <a:pt x="2473569" y="80544"/>
                </a:cubicBezTo>
                <a:cubicBezTo>
                  <a:pt x="2551723" y="76636"/>
                  <a:pt x="2653323" y="25836"/>
                  <a:pt x="2731477" y="21928"/>
                </a:cubicBezTo>
                <a:cubicBezTo>
                  <a:pt x="2766646" y="29744"/>
                  <a:pt x="2907323" y="37559"/>
                  <a:pt x="2942492" y="45375"/>
                </a:cubicBezTo>
                <a:cubicBezTo>
                  <a:pt x="3001107" y="45375"/>
                  <a:pt x="3176954" y="21929"/>
                  <a:pt x="3235569" y="21929"/>
                </a:cubicBezTo>
                <a:cubicBezTo>
                  <a:pt x="3350846" y="25837"/>
                  <a:pt x="3533531" y="13625"/>
                  <a:pt x="3634154" y="21929"/>
                </a:cubicBezTo>
                <a:cubicBezTo>
                  <a:pt x="3734777" y="30233"/>
                  <a:pt x="3769947" y="-58667"/>
                  <a:pt x="3839308" y="71751"/>
                </a:cubicBezTo>
                <a:lnTo>
                  <a:pt x="3839308" y="4719951"/>
                </a:lnTo>
                <a:cubicBezTo>
                  <a:pt x="3746500" y="4791754"/>
                  <a:pt x="3650761" y="4736070"/>
                  <a:pt x="3563815" y="4734604"/>
                </a:cubicBezTo>
                <a:cubicBezTo>
                  <a:pt x="3476869" y="4733138"/>
                  <a:pt x="3364522" y="4732649"/>
                  <a:pt x="3317630" y="4711157"/>
                </a:cubicBezTo>
                <a:cubicBezTo>
                  <a:pt x="3270738" y="4689665"/>
                  <a:pt x="3302000" y="4758051"/>
                  <a:pt x="3212123" y="4734605"/>
                </a:cubicBezTo>
                <a:cubicBezTo>
                  <a:pt x="3122246" y="4711159"/>
                  <a:pt x="2911230" y="4760005"/>
                  <a:pt x="2848707" y="4734605"/>
                </a:cubicBezTo>
                <a:cubicBezTo>
                  <a:pt x="2786184" y="4709205"/>
                  <a:pt x="2809630" y="4703343"/>
                  <a:pt x="2731476" y="4699435"/>
                </a:cubicBezTo>
                <a:cubicBezTo>
                  <a:pt x="2653322" y="4695527"/>
                  <a:pt x="2622061" y="4750236"/>
                  <a:pt x="2508738" y="4758051"/>
                </a:cubicBezTo>
                <a:cubicBezTo>
                  <a:pt x="2395415" y="4765866"/>
                  <a:pt x="2129692" y="4738513"/>
                  <a:pt x="2051538" y="4746328"/>
                </a:cubicBezTo>
                <a:cubicBezTo>
                  <a:pt x="1973384" y="4754143"/>
                  <a:pt x="1990969" y="4760004"/>
                  <a:pt x="1910861" y="4758050"/>
                </a:cubicBezTo>
                <a:cubicBezTo>
                  <a:pt x="1830753" y="4756096"/>
                  <a:pt x="1721339" y="4785406"/>
                  <a:pt x="1652954" y="4781498"/>
                </a:cubicBezTo>
                <a:cubicBezTo>
                  <a:pt x="1584570" y="4777590"/>
                  <a:pt x="1533769" y="4767819"/>
                  <a:pt x="1477108" y="4769773"/>
                </a:cubicBezTo>
                <a:cubicBezTo>
                  <a:pt x="1420447" y="4771727"/>
                  <a:pt x="1432169" y="4742420"/>
                  <a:pt x="1324708" y="4734605"/>
                </a:cubicBezTo>
                <a:cubicBezTo>
                  <a:pt x="1217247" y="4726790"/>
                  <a:pt x="1103923" y="4722882"/>
                  <a:pt x="1019908" y="4722882"/>
                </a:cubicBezTo>
                <a:cubicBezTo>
                  <a:pt x="935893" y="4722882"/>
                  <a:pt x="824523" y="4761959"/>
                  <a:pt x="750277" y="4758051"/>
                </a:cubicBezTo>
                <a:lnTo>
                  <a:pt x="468923" y="4722882"/>
                </a:lnTo>
                <a:lnTo>
                  <a:pt x="269631" y="4758052"/>
                </a:lnTo>
                <a:lnTo>
                  <a:pt x="29308" y="4719951"/>
                </a:lnTo>
                <a:cubicBezTo>
                  <a:pt x="27354" y="3228190"/>
                  <a:pt x="1954" y="1783321"/>
                  <a:pt x="0" y="291560"/>
                </a:cubicBezTo>
                <a:lnTo>
                  <a:pt x="29308" y="7175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35" y="985786"/>
            <a:ext cx="2715982" cy="203698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3"/>
          <p:cNvSpPr/>
          <p:nvPr/>
        </p:nvSpPr>
        <p:spPr>
          <a:xfrm rot="20947115">
            <a:off x="886800" y="561918"/>
            <a:ext cx="2804592" cy="3946040"/>
          </a:xfrm>
          <a:custGeom>
            <a:avLst/>
            <a:gdLst>
              <a:gd name="connsiteX0" fmla="*/ 0 w 3810000"/>
              <a:gd name="connsiteY0" fmla="*/ 0 h 4648200"/>
              <a:gd name="connsiteX1" fmla="*/ 3810000 w 3810000"/>
              <a:gd name="connsiteY1" fmla="*/ 0 h 4648200"/>
              <a:gd name="connsiteX2" fmla="*/ 3810000 w 3810000"/>
              <a:gd name="connsiteY2" fmla="*/ 4648200 h 4648200"/>
              <a:gd name="connsiteX3" fmla="*/ 0 w 3810000"/>
              <a:gd name="connsiteY3" fmla="*/ 4648200 h 4648200"/>
              <a:gd name="connsiteX4" fmla="*/ 0 w 3810000"/>
              <a:gd name="connsiteY4" fmla="*/ 0 h 4648200"/>
              <a:gd name="connsiteX0" fmla="*/ 0 w 3810000"/>
              <a:gd name="connsiteY0" fmla="*/ 2931 h 4651131"/>
              <a:gd name="connsiteX1" fmla="*/ 193431 w 3810000"/>
              <a:gd name="connsiteY1" fmla="*/ 0 h 4651131"/>
              <a:gd name="connsiteX2" fmla="*/ 3810000 w 3810000"/>
              <a:gd name="connsiteY2" fmla="*/ 2931 h 4651131"/>
              <a:gd name="connsiteX3" fmla="*/ 3810000 w 3810000"/>
              <a:gd name="connsiteY3" fmla="*/ 4651131 h 4651131"/>
              <a:gd name="connsiteX4" fmla="*/ 0 w 3810000"/>
              <a:gd name="connsiteY4" fmla="*/ 4651131 h 4651131"/>
              <a:gd name="connsiteX5" fmla="*/ 0 w 3810000"/>
              <a:gd name="connsiteY5" fmla="*/ 2931 h 4651131"/>
              <a:gd name="connsiteX0" fmla="*/ 0 w 3810000"/>
              <a:gd name="connsiteY0" fmla="*/ 2931 h 4651131"/>
              <a:gd name="connsiteX1" fmla="*/ 193431 w 3810000"/>
              <a:gd name="connsiteY1" fmla="*/ 0 h 4651131"/>
              <a:gd name="connsiteX2" fmla="*/ 392723 w 3810000"/>
              <a:gd name="connsiteY2" fmla="*/ 1 h 4651131"/>
              <a:gd name="connsiteX3" fmla="*/ 3810000 w 3810000"/>
              <a:gd name="connsiteY3" fmla="*/ 2931 h 4651131"/>
              <a:gd name="connsiteX4" fmla="*/ 3810000 w 3810000"/>
              <a:gd name="connsiteY4" fmla="*/ 4651131 h 4651131"/>
              <a:gd name="connsiteX5" fmla="*/ 0 w 3810000"/>
              <a:gd name="connsiteY5" fmla="*/ 4651131 h 4651131"/>
              <a:gd name="connsiteX6" fmla="*/ 0 w 3810000"/>
              <a:gd name="connsiteY6" fmla="*/ 2931 h 4651131"/>
              <a:gd name="connsiteX0" fmla="*/ 0 w 3810000"/>
              <a:gd name="connsiteY0" fmla="*/ 2931 h 4651131"/>
              <a:gd name="connsiteX1" fmla="*/ 193431 w 3810000"/>
              <a:gd name="connsiteY1" fmla="*/ 0 h 4651131"/>
              <a:gd name="connsiteX2" fmla="*/ 463062 w 3810000"/>
              <a:gd name="connsiteY2" fmla="*/ 46893 h 4651131"/>
              <a:gd name="connsiteX3" fmla="*/ 3810000 w 3810000"/>
              <a:gd name="connsiteY3" fmla="*/ 2931 h 4651131"/>
              <a:gd name="connsiteX4" fmla="*/ 3810000 w 3810000"/>
              <a:gd name="connsiteY4" fmla="*/ 4651131 h 4651131"/>
              <a:gd name="connsiteX5" fmla="*/ 0 w 3810000"/>
              <a:gd name="connsiteY5" fmla="*/ 4651131 h 4651131"/>
              <a:gd name="connsiteX6" fmla="*/ 0 w 3810000"/>
              <a:gd name="connsiteY6" fmla="*/ 2931 h 4651131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3810000 w 3810000"/>
              <a:gd name="connsiteY4" fmla="*/ 26376 h 4674576"/>
              <a:gd name="connsiteX5" fmla="*/ 3810000 w 3810000"/>
              <a:gd name="connsiteY5" fmla="*/ 4674576 h 4674576"/>
              <a:gd name="connsiteX6" fmla="*/ 0 w 3810000"/>
              <a:gd name="connsiteY6" fmla="*/ 4674576 h 4674576"/>
              <a:gd name="connsiteX7" fmla="*/ 0 w 3810000"/>
              <a:gd name="connsiteY7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3810000 w 3810000"/>
              <a:gd name="connsiteY5" fmla="*/ 26376 h 4674576"/>
              <a:gd name="connsiteX6" fmla="*/ 3810000 w 3810000"/>
              <a:gd name="connsiteY6" fmla="*/ 4674576 h 4674576"/>
              <a:gd name="connsiteX7" fmla="*/ 0 w 3810000"/>
              <a:gd name="connsiteY7" fmla="*/ 4674576 h 4674576"/>
              <a:gd name="connsiteX8" fmla="*/ 0 w 3810000"/>
              <a:gd name="connsiteY8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3810000 w 3810000"/>
              <a:gd name="connsiteY6" fmla="*/ 26376 h 4674576"/>
              <a:gd name="connsiteX7" fmla="*/ 3810000 w 3810000"/>
              <a:gd name="connsiteY7" fmla="*/ 4674576 h 4674576"/>
              <a:gd name="connsiteX8" fmla="*/ 0 w 3810000"/>
              <a:gd name="connsiteY8" fmla="*/ 4674576 h 4674576"/>
              <a:gd name="connsiteX9" fmla="*/ 0 w 3810000"/>
              <a:gd name="connsiteY9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3810000 w 3810000"/>
              <a:gd name="connsiteY7" fmla="*/ 26376 h 4674576"/>
              <a:gd name="connsiteX8" fmla="*/ 3810000 w 3810000"/>
              <a:gd name="connsiteY8" fmla="*/ 4674576 h 4674576"/>
              <a:gd name="connsiteX9" fmla="*/ 0 w 3810000"/>
              <a:gd name="connsiteY9" fmla="*/ 4674576 h 4674576"/>
              <a:gd name="connsiteX10" fmla="*/ 0 w 3810000"/>
              <a:gd name="connsiteY10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3810000 w 3810000"/>
              <a:gd name="connsiteY8" fmla="*/ 26376 h 4674576"/>
              <a:gd name="connsiteX9" fmla="*/ 3810000 w 3810000"/>
              <a:gd name="connsiteY9" fmla="*/ 4674576 h 4674576"/>
              <a:gd name="connsiteX10" fmla="*/ 0 w 3810000"/>
              <a:gd name="connsiteY10" fmla="*/ 4674576 h 4674576"/>
              <a:gd name="connsiteX11" fmla="*/ 0 w 3810000"/>
              <a:gd name="connsiteY11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1494692 w 3810000"/>
              <a:gd name="connsiteY8" fmla="*/ 11723 h 4674576"/>
              <a:gd name="connsiteX9" fmla="*/ 3810000 w 3810000"/>
              <a:gd name="connsiteY9" fmla="*/ 26376 h 4674576"/>
              <a:gd name="connsiteX10" fmla="*/ 3810000 w 3810000"/>
              <a:gd name="connsiteY10" fmla="*/ 4674576 h 4674576"/>
              <a:gd name="connsiteX11" fmla="*/ 0 w 3810000"/>
              <a:gd name="connsiteY11" fmla="*/ 4674576 h 4674576"/>
              <a:gd name="connsiteX12" fmla="*/ 0 w 3810000"/>
              <a:gd name="connsiteY12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1494692 w 3810000"/>
              <a:gd name="connsiteY8" fmla="*/ 11723 h 4674576"/>
              <a:gd name="connsiteX9" fmla="*/ 1717430 w 3810000"/>
              <a:gd name="connsiteY9" fmla="*/ 46892 h 4674576"/>
              <a:gd name="connsiteX10" fmla="*/ 3810000 w 3810000"/>
              <a:gd name="connsiteY10" fmla="*/ 26376 h 4674576"/>
              <a:gd name="connsiteX11" fmla="*/ 3810000 w 3810000"/>
              <a:gd name="connsiteY11" fmla="*/ 4674576 h 4674576"/>
              <a:gd name="connsiteX12" fmla="*/ 0 w 3810000"/>
              <a:gd name="connsiteY12" fmla="*/ 4674576 h 4674576"/>
              <a:gd name="connsiteX13" fmla="*/ 0 w 3810000"/>
              <a:gd name="connsiteY13" fmla="*/ 26376 h 4674576"/>
              <a:gd name="connsiteX0" fmla="*/ 0 w 3810000"/>
              <a:gd name="connsiteY0" fmla="*/ 26376 h 4674576"/>
              <a:gd name="connsiteX1" fmla="*/ 193431 w 3810000"/>
              <a:gd name="connsiteY1" fmla="*/ 23445 h 4674576"/>
              <a:gd name="connsiteX2" fmla="*/ 463062 w 3810000"/>
              <a:gd name="connsiteY2" fmla="*/ 70338 h 4674576"/>
              <a:gd name="connsiteX3" fmla="*/ 720969 w 3810000"/>
              <a:gd name="connsiteY3" fmla="*/ 0 h 4674576"/>
              <a:gd name="connsiteX4" fmla="*/ 838200 w 3810000"/>
              <a:gd name="connsiteY4" fmla="*/ 35169 h 4674576"/>
              <a:gd name="connsiteX5" fmla="*/ 990600 w 3810000"/>
              <a:gd name="connsiteY5" fmla="*/ 0 h 4674576"/>
              <a:gd name="connsiteX6" fmla="*/ 1143000 w 3810000"/>
              <a:gd name="connsiteY6" fmla="*/ 46892 h 4674576"/>
              <a:gd name="connsiteX7" fmla="*/ 1318846 w 3810000"/>
              <a:gd name="connsiteY7" fmla="*/ 35169 h 4674576"/>
              <a:gd name="connsiteX8" fmla="*/ 1494692 w 3810000"/>
              <a:gd name="connsiteY8" fmla="*/ 11723 h 4674576"/>
              <a:gd name="connsiteX9" fmla="*/ 1717430 w 3810000"/>
              <a:gd name="connsiteY9" fmla="*/ 46892 h 4674576"/>
              <a:gd name="connsiteX10" fmla="*/ 2010507 w 3810000"/>
              <a:gd name="connsiteY10" fmla="*/ 23446 h 4674576"/>
              <a:gd name="connsiteX11" fmla="*/ 3810000 w 3810000"/>
              <a:gd name="connsiteY11" fmla="*/ 26376 h 4674576"/>
              <a:gd name="connsiteX12" fmla="*/ 3810000 w 3810000"/>
              <a:gd name="connsiteY12" fmla="*/ 4674576 h 4674576"/>
              <a:gd name="connsiteX13" fmla="*/ 0 w 3810000"/>
              <a:gd name="connsiteY13" fmla="*/ 4674576 h 4674576"/>
              <a:gd name="connsiteX14" fmla="*/ 0 w 3810000"/>
              <a:gd name="connsiteY14" fmla="*/ 26376 h 4674576"/>
              <a:gd name="connsiteX0" fmla="*/ 0 w 3810000"/>
              <a:gd name="connsiteY0" fmla="*/ 38100 h 4686300"/>
              <a:gd name="connsiteX1" fmla="*/ 193431 w 3810000"/>
              <a:gd name="connsiteY1" fmla="*/ 35169 h 4686300"/>
              <a:gd name="connsiteX2" fmla="*/ 463062 w 3810000"/>
              <a:gd name="connsiteY2" fmla="*/ 82062 h 4686300"/>
              <a:gd name="connsiteX3" fmla="*/ 720969 w 3810000"/>
              <a:gd name="connsiteY3" fmla="*/ 11724 h 4686300"/>
              <a:gd name="connsiteX4" fmla="*/ 838200 w 3810000"/>
              <a:gd name="connsiteY4" fmla="*/ 46893 h 4686300"/>
              <a:gd name="connsiteX5" fmla="*/ 990600 w 3810000"/>
              <a:gd name="connsiteY5" fmla="*/ 11724 h 4686300"/>
              <a:gd name="connsiteX6" fmla="*/ 1143000 w 3810000"/>
              <a:gd name="connsiteY6" fmla="*/ 58616 h 4686300"/>
              <a:gd name="connsiteX7" fmla="*/ 1318846 w 3810000"/>
              <a:gd name="connsiteY7" fmla="*/ 46893 h 4686300"/>
              <a:gd name="connsiteX8" fmla="*/ 1494692 w 3810000"/>
              <a:gd name="connsiteY8" fmla="*/ 23447 h 4686300"/>
              <a:gd name="connsiteX9" fmla="*/ 1717430 w 3810000"/>
              <a:gd name="connsiteY9" fmla="*/ 58616 h 4686300"/>
              <a:gd name="connsiteX10" fmla="*/ 2010507 w 3810000"/>
              <a:gd name="connsiteY10" fmla="*/ 35170 h 4686300"/>
              <a:gd name="connsiteX11" fmla="*/ 2174630 w 3810000"/>
              <a:gd name="connsiteY11" fmla="*/ 0 h 4686300"/>
              <a:gd name="connsiteX12" fmla="*/ 3810000 w 3810000"/>
              <a:gd name="connsiteY12" fmla="*/ 38100 h 4686300"/>
              <a:gd name="connsiteX13" fmla="*/ 3810000 w 3810000"/>
              <a:gd name="connsiteY13" fmla="*/ 4686300 h 4686300"/>
              <a:gd name="connsiteX14" fmla="*/ 0 w 3810000"/>
              <a:gd name="connsiteY14" fmla="*/ 4686300 h 4686300"/>
              <a:gd name="connsiteX15" fmla="*/ 0 w 3810000"/>
              <a:gd name="connsiteY15" fmla="*/ 38100 h 4686300"/>
              <a:gd name="connsiteX0" fmla="*/ 0 w 3810000"/>
              <a:gd name="connsiteY0" fmla="*/ 38100 h 4686300"/>
              <a:gd name="connsiteX1" fmla="*/ 193431 w 3810000"/>
              <a:gd name="connsiteY1" fmla="*/ 35169 h 4686300"/>
              <a:gd name="connsiteX2" fmla="*/ 463062 w 3810000"/>
              <a:gd name="connsiteY2" fmla="*/ 82062 h 4686300"/>
              <a:gd name="connsiteX3" fmla="*/ 720969 w 3810000"/>
              <a:gd name="connsiteY3" fmla="*/ 11724 h 4686300"/>
              <a:gd name="connsiteX4" fmla="*/ 838200 w 3810000"/>
              <a:gd name="connsiteY4" fmla="*/ 46893 h 4686300"/>
              <a:gd name="connsiteX5" fmla="*/ 990600 w 3810000"/>
              <a:gd name="connsiteY5" fmla="*/ 11724 h 4686300"/>
              <a:gd name="connsiteX6" fmla="*/ 1143000 w 3810000"/>
              <a:gd name="connsiteY6" fmla="*/ 58616 h 4686300"/>
              <a:gd name="connsiteX7" fmla="*/ 1318846 w 3810000"/>
              <a:gd name="connsiteY7" fmla="*/ 46893 h 4686300"/>
              <a:gd name="connsiteX8" fmla="*/ 1494692 w 3810000"/>
              <a:gd name="connsiteY8" fmla="*/ 23447 h 4686300"/>
              <a:gd name="connsiteX9" fmla="*/ 1717430 w 3810000"/>
              <a:gd name="connsiteY9" fmla="*/ 58616 h 4686300"/>
              <a:gd name="connsiteX10" fmla="*/ 2010507 w 3810000"/>
              <a:gd name="connsiteY10" fmla="*/ 35170 h 4686300"/>
              <a:gd name="connsiteX11" fmla="*/ 2174630 w 3810000"/>
              <a:gd name="connsiteY11" fmla="*/ 0 h 4686300"/>
              <a:gd name="connsiteX12" fmla="*/ 2444261 w 3810000"/>
              <a:gd name="connsiteY12" fmla="*/ 46893 h 4686300"/>
              <a:gd name="connsiteX13" fmla="*/ 3810000 w 3810000"/>
              <a:gd name="connsiteY13" fmla="*/ 38100 h 4686300"/>
              <a:gd name="connsiteX14" fmla="*/ 3810000 w 3810000"/>
              <a:gd name="connsiteY14" fmla="*/ 4686300 h 4686300"/>
              <a:gd name="connsiteX15" fmla="*/ 0 w 3810000"/>
              <a:gd name="connsiteY15" fmla="*/ 4686300 h 4686300"/>
              <a:gd name="connsiteX16" fmla="*/ 0 w 3810000"/>
              <a:gd name="connsiteY16" fmla="*/ 38100 h 4686300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3810000 w 3810000"/>
              <a:gd name="connsiteY14" fmla="*/ 49823 h 4698023"/>
              <a:gd name="connsiteX15" fmla="*/ 3810000 w 3810000"/>
              <a:gd name="connsiteY15" fmla="*/ 4698023 h 4698023"/>
              <a:gd name="connsiteX16" fmla="*/ 0 w 3810000"/>
              <a:gd name="connsiteY16" fmla="*/ 4698023 h 4698023"/>
              <a:gd name="connsiteX17" fmla="*/ 0 w 3810000"/>
              <a:gd name="connsiteY17" fmla="*/ 49823 h 4698023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2913184 w 3810000"/>
              <a:gd name="connsiteY14" fmla="*/ 23447 h 4698023"/>
              <a:gd name="connsiteX15" fmla="*/ 3810000 w 3810000"/>
              <a:gd name="connsiteY15" fmla="*/ 49823 h 4698023"/>
              <a:gd name="connsiteX16" fmla="*/ 3810000 w 3810000"/>
              <a:gd name="connsiteY16" fmla="*/ 4698023 h 4698023"/>
              <a:gd name="connsiteX17" fmla="*/ 0 w 3810000"/>
              <a:gd name="connsiteY17" fmla="*/ 4698023 h 4698023"/>
              <a:gd name="connsiteX18" fmla="*/ 0 w 3810000"/>
              <a:gd name="connsiteY18" fmla="*/ 49823 h 4698023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2913184 w 3810000"/>
              <a:gd name="connsiteY14" fmla="*/ 23447 h 4698023"/>
              <a:gd name="connsiteX15" fmla="*/ 3206261 w 3810000"/>
              <a:gd name="connsiteY15" fmla="*/ 1 h 4698023"/>
              <a:gd name="connsiteX16" fmla="*/ 3810000 w 3810000"/>
              <a:gd name="connsiteY16" fmla="*/ 49823 h 4698023"/>
              <a:gd name="connsiteX17" fmla="*/ 3810000 w 3810000"/>
              <a:gd name="connsiteY17" fmla="*/ 4698023 h 4698023"/>
              <a:gd name="connsiteX18" fmla="*/ 0 w 3810000"/>
              <a:gd name="connsiteY18" fmla="*/ 4698023 h 4698023"/>
              <a:gd name="connsiteX19" fmla="*/ 0 w 3810000"/>
              <a:gd name="connsiteY19" fmla="*/ 49823 h 4698023"/>
              <a:gd name="connsiteX0" fmla="*/ 0 w 3810000"/>
              <a:gd name="connsiteY0" fmla="*/ 49823 h 4698023"/>
              <a:gd name="connsiteX1" fmla="*/ 193431 w 3810000"/>
              <a:gd name="connsiteY1" fmla="*/ 46892 h 4698023"/>
              <a:gd name="connsiteX2" fmla="*/ 463062 w 3810000"/>
              <a:gd name="connsiteY2" fmla="*/ 93785 h 4698023"/>
              <a:gd name="connsiteX3" fmla="*/ 720969 w 3810000"/>
              <a:gd name="connsiteY3" fmla="*/ 23447 h 4698023"/>
              <a:gd name="connsiteX4" fmla="*/ 838200 w 3810000"/>
              <a:gd name="connsiteY4" fmla="*/ 58616 h 4698023"/>
              <a:gd name="connsiteX5" fmla="*/ 990600 w 3810000"/>
              <a:gd name="connsiteY5" fmla="*/ 23447 h 4698023"/>
              <a:gd name="connsiteX6" fmla="*/ 1143000 w 3810000"/>
              <a:gd name="connsiteY6" fmla="*/ 70339 h 4698023"/>
              <a:gd name="connsiteX7" fmla="*/ 1318846 w 3810000"/>
              <a:gd name="connsiteY7" fmla="*/ 58616 h 4698023"/>
              <a:gd name="connsiteX8" fmla="*/ 1494692 w 3810000"/>
              <a:gd name="connsiteY8" fmla="*/ 35170 h 4698023"/>
              <a:gd name="connsiteX9" fmla="*/ 1717430 w 3810000"/>
              <a:gd name="connsiteY9" fmla="*/ 70339 h 4698023"/>
              <a:gd name="connsiteX10" fmla="*/ 2010507 w 3810000"/>
              <a:gd name="connsiteY10" fmla="*/ 46893 h 4698023"/>
              <a:gd name="connsiteX11" fmla="*/ 2174630 w 3810000"/>
              <a:gd name="connsiteY11" fmla="*/ 11723 h 4698023"/>
              <a:gd name="connsiteX12" fmla="*/ 2444261 w 3810000"/>
              <a:gd name="connsiteY12" fmla="*/ 58616 h 4698023"/>
              <a:gd name="connsiteX13" fmla="*/ 2702169 w 3810000"/>
              <a:gd name="connsiteY13" fmla="*/ 0 h 4698023"/>
              <a:gd name="connsiteX14" fmla="*/ 2913184 w 3810000"/>
              <a:gd name="connsiteY14" fmla="*/ 23447 h 4698023"/>
              <a:gd name="connsiteX15" fmla="*/ 3206261 w 3810000"/>
              <a:gd name="connsiteY15" fmla="*/ 1 h 4698023"/>
              <a:gd name="connsiteX16" fmla="*/ 3810000 w 3810000"/>
              <a:gd name="connsiteY16" fmla="*/ 49823 h 4698023"/>
              <a:gd name="connsiteX17" fmla="*/ 3810000 w 3810000"/>
              <a:gd name="connsiteY17" fmla="*/ 4698023 h 4698023"/>
              <a:gd name="connsiteX18" fmla="*/ 0 w 3810000"/>
              <a:gd name="connsiteY18" fmla="*/ 4698023 h 4698023"/>
              <a:gd name="connsiteX19" fmla="*/ 0 w 3810000"/>
              <a:gd name="connsiteY19" fmla="*/ 49823 h 4698023"/>
              <a:gd name="connsiteX0" fmla="*/ 0 w 3810000"/>
              <a:gd name="connsiteY0" fmla="*/ 355975 h 5004175"/>
              <a:gd name="connsiteX1" fmla="*/ 193431 w 3810000"/>
              <a:gd name="connsiteY1" fmla="*/ 353044 h 5004175"/>
              <a:gd name="connsiteX2" fmla="*/ 463062 w 3810000"/>
              <a:gd name="connsiteY2" fmla="*/ 399937 h 5004175"/>
              <a:gd name="connsiteX3" fmla="*/ 720969 w 3810000"/>
              <a:gd name="connsiteY3" fmla="*/ 329599 h 5004175"/>
              <a:gd name="connsiteX4" fmla="*/ 838200 w 3810000"/>
              <a:gd name="connsiteY4" fmla="*/ 364768 h 5004175"/>
              <a:gd name="connsiteX5" fmla="*/ 990600 w 3810000"/>
              <a:gd name="connsiteY5" fmla="*/ 329599 h 5004175"/>
              <a:gd name="connsiteX6" fmla="*/ 1143000 w 3810000"/>
              <a:gd name="connsiteY6" fmla="*/ 376491 h 5004175"/>
              <a:gd name="connsiteX7" fmla="*/ 1318846 w 3810000"/>
              <a:gd name="connsiteY7" fmla="*/ 364768 h 5004175"/>
              <a:gd name="connsiteX8" fmla="*/ 1494692 w 3810000"/>
              <a:gd name="connsiteY8" fmla="*/ 341322 h 5004175"/>
              <a:gd name="connsiteX9" fmla="*/ 1717430 w 3810000"/>
              <a:gd name="connsiteY9" fmla="*/ 376491 h 5004175"/>
              <a:gd name="connsiteX10" fmla="*/ 2010507 w 3810000"/>
              <a:gd name="connsiteY10" fmla="*/ 353045 h 5004175"/>
              <a:gd name="connsiteX11" fmla="*/ 2174630 w 3810000"/>
              <a:gd name="connsiteY11" fmla="*/ 317875 h 5004175"/>
              <a:gd name="connsiteX12" fmla="*/ 2444261 w 3810000"/>
              <a:gd name="connsiteY12" fmla="*/ 364768 h 5004175"/>
              <a:gd name="connsiteX13" fmla="*/ 2702169 w 3810000"/>
              <a:gd name="connsiteY13" fmla="*/ 306152 h 5004175"/>
              <a:gd name="connsiteX14" fmla="*/ 2913184 w 3810000"/>
              <a:gd name="connsiteY14" fmla="*/ 329599 h 5004175"/>
              <a:gd name="connsiteX15" fmla="*/ 3206261 w 3810000"/>
              <a:gd name="connsiteY15" fmla="*/ 306153 h 5004175"/>
              <a:gd name="connsiteX16" fmla="*/ 3604846 w 3810000"/>
              <a:gd name="connsiteY16" fmla="*/ 306153 h 5004175"/>
              <a:gd name="connsiteX17" fmla="*/ 3810000 w 3810000"/>
              <a:gd name="connsiteY17" fmla="*/ 355975 h 5004175"/>
              <a:gd name="connsiteX18" fmla="*/ 3810000 w 3810000"/>
              <a:gd name="connsiteY18" fmla="*/ 5004175 h 5004175"/>
              <a:gd name="connsiteX19" fmla="*/ 0 w 3810000"/>
              <a:gd name="connsiteY19" fmla="*/ 5004175 h 5004175"/>
              <a:gd name="connsiteX20" fmla="*/ 0 w 3810000"/>
              <a:gd name="connsiteY20" fmla="*/ 355975 h 5004175"/>
              <a:gd name="connsiteX0" fmla="*/ 0 w 3810000"/>
              <a:gd name="connsiteY0" fmla="*/ 71751 h 4719951"/>
              <a:gd name="connsiteX1" fmla="*/ 193431 w 3810000"/>
              <a:gd name="connsiteY1" fmla="*/ 68820 h 4719951"/>
              <a:gd name="connsiteX2" fmla="*/ 463062 w 3810000"/>
              <a:gd name="connsiteY2" fmla="*/ 115713 h 4719951"/>
              <a:gd name="connsiteX3" fmla="*/ 720969 w 3810000"/>
              <a:gd name="connsiteY3" fmla="*/ 45375 h 4719951"/>
              <a:gd name="connsiteX4" fmla="*/ 838200 w 3810000"/>
              <a:gd name="connsiteY4" fmla="*/ 80544 h 4719951"/>
              <a:gd name="connsiteX5" fmla="*/ 990600 w 3810000"/>
              <a:gd name="connsiteY5" fmla="*/ 45375 h 4719951"/>
              <a:gd name="connsiteX6" fmla="*/ 1143000 w 3810000"/>
              <a:gd name="connsiteY6" fmla="*/ 92267 h 4719951"/>
              <a:gd name="connsiteX7" fmla="*/ 1318846 w 3810000"/>
              <a:gd name="connsiteY7" fmla="*/ 80544 h 4719951"/>
              <a:gd name="connsiteX8" fmla="*/ 1494692 w 3810000"/>
              <a:gd name="connsiteY8" fmla="*/ 57098 h 4719951"/>
              <a:gd name="connsiteX9" fmla="*/ 1717430 w 3810000"/>
              <a:gd name="connsiteY9" fmla="*/ 92267 h 4719951"/>
              <a:gd name="connsiteX10" fmla="*/ 2010507 w 3810000"/>
              <a:gd name="connsiteY10" fmla="*/ 68821 h 4719951"/>
              <a:gd name="connsiteX11" fmla="*/ 2174630 w 3810000"/>
              <a:gd name="connsiteY11" fmla="*/ 33651 h 4719951"/>
              <a:gd name="connsiteX12" fmla="*/ 2444261 w 3810000"/>
              <a:gd name="connsiteY12" fmla="*/ 80544 h 4719951"/>
              <a:gd name="connsiteX13" fmla="*/ 2702169 w 3810000"/>
              <a:gd name="connsiteY13" fmla="*/ 21928 h 4719951"/>
              <a:gd name="connsiteX14" fmla="*/ 2913184 w 3810000"/>
              <a:gd name="connsiteY14" fmla="*/ 45375 h 4719951"/>
              <a:gd name="connsiteX15" fmla="*/ 3206261 w 3810000"/>
              <a:gd name="connsiteY15" fmla="*/ 21929 h 4719951"/>
              <a:gd name="connsiteX16" fmla="*/ 3604846 w 3810000"/>
              <a:gd name="connsiteY16" fmla="*/ 21929 h 4719951"/>
              <a:gd name="connsiteX17" fmla="*/ 3810000 w 3810000"/>
              <a:gd name="connsiteY17" fmla="*/ 71751 h 4719951"/>
              <a:gd name="connsiteX18" fmla="*/ 3810000 w 3810000"/>
              <a:gd name="connsiteY18" fmla="*/ 4719951 h 4719951"/>
              <a:gd name="connsiteX19" fmla="*/ 0 w 3810000"/>
              <a:gd name="connsiteY19" fmla="*/ 4719951 h 4719951"/>
              <a:gd name="connsiteX20" fmla="*/ 0 w 3810000"/>
              <a:gd name="connsiteY20" fmla="*/ 71751 h 4719951"/>
              <a:gd name="connsiteX0" fmla="*/ 29308 w 3839308"/>
              <a:gd name="connsiteY0" fmla="*/ 71751 h 4719951"/>
              <a:gd name="connsiteX1" fmla="*/ 222739 w 3839308"/>
              <a:gd name="connsiteY1" fmla="*/ 68820 h 4719951"/>
              <a:gd name="connsiteX2" fmla="*/ 492370 w 3839308"/>
              <a:gd name="connsiteY2" fmla="*/ 115713 h 4719951"/>
              <a:gd name="connsiteX3" fmla="*/ 750277 w 3839308"/>
              <a:gd name="connsiteY3" fmla="*/ 45375 h 4719951"/>
              <a:gd name="connsiteX4" fmla="*/ 867508 w 3839308"/>
              <a:gd name="connsiteY4" fmla="*/ 80544 h 4719951"/>
              <a:gd name="connsiteX5" fmla="*/ 1019908 w 3839308"/>
              <a:gd name="connsiteY5" fmla="*/ 45375 h 4719951"/>
              <a:gd name="connsiteX6" fmla="*/ 1172308 w 3839308"/>
              <a:gd name="connsiteY6" fmla="*/ 92267 h 4719951"/>
              <a:gd name="connsiteX7" fmla="*/ 1348154 w 3839308"/>
              <a:gd name="connsiteY7" fmla="*/ 80544 h 4719951"/>
              <a:gd name="connsiteX8" fmla="*/ 1524000 w 3839308"/>
              <a:gd name="connsiteY8" fmla="*/ 57098 h 4719951"/>
              <a:gd name="connsiteX9" fmla="*/ 1746738 w 3839308"/>
              <a:gd name="connsiteY9" fmla="*/ 92267 h 4719951"/>
              <a:gd name="connsiteX10" fmla="*/ 2039815 w 3839308"/>
              <a:gd name="connsiteY10" fmla="*/ 68821 h 4719951"/>
              <a:gd name="connsiteX11" fmla="*/ 2203938 w 3839308"/>
              <a:gd name="connsiteY11" fmla="*/ 33651 h 4719951"/>
              <a:gd name="connsiteX12" fmla="*/ 2473569 w 3839308"/>
              <a:gd name="connsiteY12" fmla="*/ 80544 h 4719951"/>
              <a:gd name="connsiteX13" fmla="*/ 2731477 w 3839308"/>
              <a:gd name="connsiteY13" fmla="*/ 21928 h 4719951"/>
              <a:gd name="connsiteX14" fmla="*/ 2942492 w 3839308"/>
              <a:gd name="connsiteY14" fmla="*/ 45375 h 4719951"/>
              <a:gd name="connsiteX15" fmla="*/ 3235569 w 3839308"/>
              <a:gd name="connsiteY15" fmla="*/ 21929 h 4719951"/>
              <a:gd name="connsiteX16" fmla="*/ 3634154 w 3839308"/>
              <a:gd name="connsiteY16" fmla="*/ 21929 h 4719951"/>
              <a:gd name="connsiteX17" fmla="*/ 3839308 w 3839308"/>
              <a:gd name="connsiteY17" fmla="*/ 71751 h 4719951"/>
              <a:gd name="connsiteX18" fmla="*/ 3839308 w 3839308"/>
              <a:gd name="connsiteY18" fmla="*/ 4719951 h 4719951"/>
              <a:gd name="connsiteX19" fmla="*/ 29308 w 3839308"/>
              <a:gd name="connsiteY19" fmla="*/ 4719951 h 4719951"/>
              <a:gd name="connsiteX20" fmla="*/ 0 w 3839308"/>
              <a:gd name="connsiteY20" fmla="*/ 291560 h 4719951"/>
              <a:gd name="connsiteX21" fmla="*/ 29308 w 3839308"/>
              <a:gd name="connsiteY21" fmla="*/ 71751 h 4719951"/>
              <a:gd name="connsiteX0" fmla="*/ 29308 w 3839308"/>
              <a:gd name="connsiteY0" fmla="*/ 71751 h 4758052"/>
              <a:gd name="connsiteX1" fmla="*/ 222739 w 3839308"/>
              <a:gd name="connsiteY1" fmla="*/ 68820 h 4758052"/>
              <a:gd name="connsiteX2" fmla="*/ 492370 w 3839308"/>
              <a:gd name="connsiteY2" fmla="*/ 115713 h 4758052"/>
              <a:gd name="connsiteX3" fmla="*/ 750277 w 3839308"/>
              <a:gd name="connsiteY3" fmla="*/ 45375 h 4758052"/>
              <a:gd name="connsiteX4" fmla="*/ 867508 w 3839308"/>
              <a:gd name="connsiteY4" fmla="*/ 80544 h 4758052"/>
              <a:gd name="connsiteX5" fmla="*/ 1019908 w 3839308"/>
              <a:gd name="connsiteY5" fmla="*/ 45375 h 4758052"/>
              <a:gd name="connsiteX6" fmla="*/ 1172308 w 3839308"/>
              <a:gd name="connsiteY6" fmla="*/ 92267 h 4758052"/>
              <a:gd name="connsiteX7" fmla="*/ 1348154 w 3839308"/>
              <a:gd name="connsiteY7" fmla="*/ 80544 h 4758052"/>
              <a:gd name="connsiteX8" fmla="*/ 1524000 w 3839308"/>
              <a:gd name="connsiteY8" fmla="*/ 57098 h 4758052"/>
              <a:gd name="connsiteX9" fmla="*/ 1746738 w 3839308"/>
              <a:gd name="connsiteY9" fmla="*/ 92267 h 4758052"/>
              <a:gd name="connsiteX10" fmla="*/ 2039815 w 3839308"/>
              <a:gd name="connsiteY10" fmla="*/ 68821 h 4758052"/>
              <a:gd name="connsiteX11" fmla="*/ 2203938 w 3839308"/>
              <a:gd name="connsiteY11" fmla="*/ 33651 h 4758052"/>
              <a:gd name="connsiteX12" fmla="*/ 2473569 w 3839308"/>
              <a:gd name="connsiteY12" fmla="*/ 80544 h 4758052"/>
              <a:gd name="connsiteX13" fmla="*/ 2731477 w 3839308"/>
              <a:gd name="connsiteY13" fmla="*/ 21928 h 4758052"/>
              <a:gd name="connsiteX14" fmla="*/ 2942492 w 3839308"/>
              <a:gd name="connsiteY14" fmla="*/ 45375 h 4758052"/>
              <a:gd name="connsiteX15" fmla="*/ 3235569 w 3839308"/>
              <a:gd name="connsiteY15" fmla="*/ 21929 h 4758052"/>
              <a:gd name="connsiteX16" fmla="*/ 3634154 w 3839308"/>
              <a:gd name="connsiteY16" fmla="*/ 21929 h 4758052"/>
              <a:gd name="connsiteX17" fmla="*/ 3839308 w 3839308"/>
              <a:gd name="connsiteY17" fmla="*/ 71751 h 4758052"/>
              <a:gd name="connsiteX18" fmla="*/ 3839308 w 3839308"/>
              <a:gd name="connsiteY18" fmla="*/ 4719951 h 4758052"/>
              <a:gd name="connsiteX19" fmla="*/ 269631 w 3839308"/>
              <a:gd name="connsiteY19" fmla="*/ 4758052 h 4758052"/>
              <a:gd name="connsiteX20" fmla="*/ 29308 w 3839308"/>
              <a:gd name="connsiteY20" fmla="*/ 4719951 h 4758052"/>
              <a:gd name="connsiteX21" fmla="*/ 0 w 3839308"/>
              <a:gd name="connsiteY21" fmla="*/ 291560 h 4758052"/>
              <a:gd name="connsiteX22" fmla="*/ 29308 w 3839308"/>
              <a:gd name="connsiteY22" fmla="*/ 71751 h 4758052"/>
              <a:gd name="connsiteX0" fmla="*/ 29308 w 3839308"/>
              <a:gd name="connsiteY0" fmla="*/ 71751 h 4758052"/>
              <a:gd name="connsiteX1" fmla="*/ 222739 w 3839308"/>
              <a:gd name="connsiteY1" fmla="*/ 68820 h 4758052"/>
              <a:gd name="connsiteX2" fmla="*/ 492370 w 3839308"/>
              <a:gd name="connsiteY2" fmla="*/ 115713 h 4758052"/>
              <a:gd name="connsiteX3" fmla="*/ 750277 w 3839308"/>
              <a:gd name="connsiteY3" fmla="*/ 45375 h 4758052"/>
              <a:gd name="connsiteX4" fmla="*/ 867508 w 3839308"/>
              <a:gd name="connsiteY4" fmla="*/ 80544 h 4758052"/>
              <a:gd name="connsiteX5" fmla="*/ 1019908 w 3839308"/>
              <a:gd name="connsiteY5" fmla="*/ 45375 h 4758052"/>
              <a:gd name="connsiteX6" fmla="*/ 1172308 w 3839308"/>
              <a:gd name="connsiteY6" fmla="*/ 92267 h 4758052"/>
              <a:gd name="connsiteX7" fmla="*/ 1348154 w 3839308"/>
              <a:gd name="connsiteY7" fmla="*/ 80544 h 4758052"/>
              <a:gd name="connsiteX8" fmla="*/ 1524000 w 3839308"/>
              <a:gd name="connsiteY8" fmla="*/ 57098 h 4758052"/>
              <a:gd name="connsiteX9" fmla="*/ 1746738 w 3839308"/>
              <a:gd name="connsiteY9" fmla="*/ 92267 h 4758052"/>
              <a:gd name="connsiteX10" fmla="*/ 2039815 w 3839308"/>
              <a:gd name="connsiteY10" fmla="*/ 68821 h 4758052"/>
              <a:gd name="connsiteX11" fmla="*/ 2203938 w 3839308"/>
              <a:gd name="connsiteY11" fmla="*/ 33651 h 4758052"/>
              <a:gd name="connsiteX12" fmla="*/ 2473569 w 3839308"/>
              <a:gd name="connsiteY12" fmla="*/ 80544 h 4758052"/>
              <a:gd name="connsiteX13" fmla="*/ 2731477 w 3839308"/>
              <a:gd name="connsiteY13" fmla="*/ 21928 h 4758052"/>
              <a:gd name="connsiteX14" fmla="*/ 2942492 w 3839308"/>
              <a:gd name="connsiteY14" fmla="*/ 45375 h 4758052"/>
              <a:gd name="connsiteX15" fmla="*/ 3235569 w 3839308"/>
              <a:gd name="connsiteY15" fmla="*/ 21929 h 4758052"/>
              <a:gd name="connsiteX16" fmla="*/ 3634154 w 3839308"/>
              <a:gd name="connsiteY16" fmla="*/ 21929 h 4758052"/>
              <a:gd name="connsiteX17" fmla="*/ 3839308 w 3839308"/>
              <a:gd name="connsiteY17" fmla="*/ 71751 h 4758052"/>
              <a:gd name="connsiteX18" fmla="*/ 3839308 w 3839308"/>
              <a:gd name="connsiteY18" fmla="*/ 4719951 h 4758052"/>
              <a:gd name="connsiteX19" fmla="*/ 468923 w 3839308"/>
              <a:gd name="connsiteY19" fmla="*/ 4722882 h 4758052"/>
              <a:gd name="connsiteX20" fmla="*/ 269631 w 3839308"/>
              <a:gd name="connsiteY20" fmla="*/ 4758052 h 4758052"/>
              <a:gd name="connsiteX21" fmla="*/ 29308 w 3839308"/>
              <a:gd name="connsiteY21" fmla="*/ 4719951 h 4758052"/>
              <a:gd name="connsiteX22" fmla="*/ 0 w 3839308"/>
              <a:gd name="connsiteY22" fmla="*/ 291560 h 4758052"/>
              <a:gd name="connsiteX23" fmla="*/ 29308 w 3839308"/>
              <a:gd name="connsiteY23" fmla="*/ 71751 h 4758052"/>
              <a:gd name="connsiteX0" fmla="*/ 29308 w 3839308"/>
              <a:gd name="connsiteY0" fmla="*/ 71751 h 4758052"/>
              <a:gd name="connsiteX1" fmla="*/ 222739 w 3839308"/>
              <a:gd name="connsiteY1" fmla="*/ 68820 h 4758052"/>
              <a:gd name="connsiteX2" fmla="*/ 492370 w 3839308"/>
              <a:gd name="connsiteY2" fmla="*/ 115713 h 4758052"/>
              <a:gd name="connsiteX3" fmla="*/ 750277 w 3839308"/>
              <a:gd name="connsiteY3" fmla="*/ 45375 h 4758052"/>
              <a:gd name="connsiteX4" fmla="*/ 867508 w 3839308"/>
              <a:gd name="connsiteY4" fmla="*/ 80544 h 4758052"/>
              <a:gd name="connsiteX5" fmla="*/ 1019908 w 3839308"/>
              <a:gd name="connsiteY5" fmla="*/ 45375 h 4758052"/>
              <a:gd name="connsiteX6" fmla="*/ 1172308 w 3839308"/>
              <a:gd name="connsiteY6" fmla="*/ 92267 h 4758052"/>
              <a:gd name="connsiteX7" fmla="*/ 1348154 w 3839308"/>
              <a:gd name="connsiteY7" fmla="*/ 80544 h 4758052"/>
              <a:gd name="connsiteX8" fmla="*/ 1524000 w 3839308"/>
              <a:gd name="connsiteY8" fmla="*/ 57098 h 4758052"/>
              <a:gd name="connsiteX9" fmla="*/ 1746738 w 3839308"/>
              <a:gd name="connsiteY9" fmla="*/ 92267 h 4758052"/>
              <a:gd name="connsiteX10" fmla="*/ 2039815 w 3839308"/>
              <a:gd name="connsiteY10" fmla="*/ 68821 h 4758052"/>
              <a:gd name="connsiteX11" fmla="*/ 2203938 w 3839308"/>
              <a:gd name="connsiteY11" fmla="*/ 33651 h 4758052"/>
              <a:gd name="connsiteX12" fmla="*/ 2473569 w 3839308"/>
              <a:gd name="connsiteY12" fmla="*/ 80544 h 4758052"/>
              <a:gd name="connsiteX13" fmla="*/ 2731477 w 3839308"/>
              <a:gd name="connsiteY13" fmla="*/ 21928 h 4758052"/>
              <a:gd name="connsiteX14" fmla="*/ 2942492 w 3839308"/>
              <a:gd name="connsiteY14" fmla="*/ 45375 h 4758052"/>
              <a:gd name="connsiteX15" fmla="*/ 3235569 w 3839308"/>
              <a:gd name="connsiteY15" fmla="*/ 21929 h 4758052"/>
              <a:gd name="connsiteX16" fmla="*/ 3634154 w 3839308"/>
              <a:gd name="connsiteY16" fmla="*/ 21929 h 4758052"/>
              <a:gd name="connsiteX17" fmla="*/ 3839308 w 3839308"/>
              <a:gd name="connsiteY17" fmla="*/ 71751 h 4758052"/>
              <a:gd name="connsiteX18" fmla="*/ 3839308 w 3839308"/>
              <a:gd name="connsiteY18" fmla="*/ 4719951 h 4758052"/>
              <a:gd name="connsiteX19" fmla="*/ 750277 w 3839308"/>
              <a:gd name="connsiteY19" fmla="*/ 4758051 h 4758052"/>
              <a:gd name="connsiteX20" fmla="*/ 468923 w 3839308"/>
              <a:gd name="connsiteY20" fmla="*/ 4722882 h 4758052"/>
              <a:gd name="connsiteX21" fmla="*/ 269631 w 3839308"/>
              <a:gd name="connsiteY21" fmla="*/ 4758052 h 4758052"/>
              <a:gd name="connsiteX22" fmla="*/ 29308 w 3839308"/>
              <a:gd name="connsiteY22" fmla="*/ 4719951 h 4758052"/>
              <a:gd name="connsiteX23" fmla="*/ 0 w 3839308"/>
              <a:gd name="connsiteY23" fmla="*/ 291560 h 4758052"/>
              <a:gd name="connsiteX24" fmla="*/ 29308 w 3839308"/>
              <a:gd name="connsiteY24" fmla="*/ 71751 h 4758052"/>
              <a:gd name="connsiteX0" fmla="*/ 29308 w 3839308"/>
              <a:gd name="connsiteY0" fmla="*/ 71751 h 5065565"/>
              <a:gd name="connsiteX1" fmla="*/ 222739 w 3839308"/>
              <a:gd name="connsiteY1" fmla="*/ 68820 h 5065565"/>
              <a:gd name="connsiteX2" fmla="*/ 492370 w 3839308"/>
              <a:gd name="connsiteY2" fmla="*/ 115713 h 5065565"/>
              <a:gd name="connsiteX3" fmla="*/ 750277 w 3839308"/>
              <a:gd name="connsiteY3" fmla="*/ 45375 h 5065565"/>
              <a:gd name="connsiteX4" fmla="*/ 867508 w 3839308"/>
              <a:gd name="connsiteY4" fmla="*/ 80544 h 5065565"/>
              <a:gd name="connsiteX5" fmla="*/ 1019908 w 3839308"/>
              <a:gd name="connsiteY5" fmla="*/ 45375 h 5065565"/>
              <a:gd name="connsiteX6" fmla="*/ 1172308 w 3839308"/>
              <a:gd name="connsiteY6" fmla="*/ 92267 h 5065565"/>
              <a:gd name="connsiteX7" fmla="*/ 1348154 w 3839308"/>
              <a:gd name="connsiteY7" fmla="*/ 80544 h 5065565"/>
              <a:gd name="connsiteX8" fmla="*/ 1524000 w 3839308"/>
              <a:gd name="connsiteY8" fmla="*/ 57098 h 5065565"/>
              <a:gd name="connsiteX9" fmla="*/ 1746738 w 3839308"/>
              <a:gd name="connsiteY9" fmla="*/ 92267 h 5065565"/>
              <a:gd name="connsiteX10" fmla="*/ 2039815 w 3839308"/>
              <a:gd name="connsiteY10" fmla="*/ 68821 h 5065565"/>
              <a:gd name="connsiteX11" fmla="*/ 2203938 w 3839308"/>
              <a:gd name="connsiteY11" fmla="*/ 33651 h 5065565"/>
              <a:gd name="connsiteX12" fmla="*/ 2473569 w 3839308"/>
              <a:gd name="connsiteY12" fmla="*/ 80544 h 5065565"/>
              <a:gd name="connsiteX13" fmla="*/ 2731477 w 3839308"/>
              <a:gd name="connsiteY13" fmla="*/ 21928 h 5065565"/>
              <a:gd name="connsiteX14" fmla="*/ 2942492 w 3839308"/>
              <a:gd name="connsiteY14" fmla="*/ 45375 h 5065565"/>
              <a:gd name="connsiteX15" fmla="*/ 3235569 w 3839308"/>
              <a:gd name="connsiteY15" fmla="*/ 21929 h 5065565"/>
              <a:gd name="connsiteX16" fmla="*/ 3634154 w 3839308"/>
              <a:gd name="connsiteY16" fmla="*/ 21929 h 5065565"/>
              <a:gd name="connsiteX17" fmla="*/ 3839308 w 3839308"/>
              <a:gd name="connsiteY17" fmla="*/ 71751 h 5065565"/>
              <a:gd name="connsiteX18" fmla="*/ 3839308 w 3839308"/>
              <a:gd name="connsiteY18" fmla="*/ 4719951 h 5065565"/>
              <a:gd name="connsiteX19" fmla="*/ 1019908 w 3839308"/>
              <a:gd name="connsiteY19" fmla="*/ 4722882 h 5065565"/>
              <a:gd name="connsiteX20" fmla="*/ 750277 w 3839308"/>
              <a:gd name="connsiteY20" fmla="*/ 4758051 h 5065565"/>
              <a:gd name="connsiteX21" fmla="*/ 468923 w 3839308"/>
              <a:gd name="connsiteY21" fmla="*/ 4722882 h 5065565"/>
              <a:gd name="connsiteX22" fmla="*/ 269631 w 3839308"/>
              <a:gd name="connsiteY22" fmla="*/ 4758052 h 5065565"/>
              <a:gd name="connsiteX23" fmla="*/ 29308 w 3839308"/>
              <a:gd name="connsiteY23" fmla="*/ 4719951 h 5065565"/>
              <a:gd name="connsiteX24" fmla="*/ 0 w 3839308"/>
              <a:gd name="connsiteY24" fmla="*/ 291560 h 5065565"/>
              <a:gd name="connsiteX25" fmla="*/ 29308 w 3839308"/>
              <a:gd name="connsiteY25" fmla="*/ 71751 h 5065565"/>
              <a:gd name="connsiteX0" fmla="*/ 29308 w 3839308"/>
              <a:gd name="connsiteY0" fmla="*/ 71751 h 5070814"/>
              <a:gd name="connsiteX1" fmla="*/ 222739 w 3839308"/>
              <a:gd name="connsiteY1" fmla="*/ 68820 h 5070814"/>
              <a:gd name="connsiteX2" fmla="*/ 492370 w 3839308"/>
              <a:gd name="connsiteY2" fmla="*/ 115713 h 5070814"/>
              <a:gd name="connsiteX3" fmla="*/ 750277 w 3839308"/>
              <a:gd name="connsiteY3" fmla="*/ 45375 h 5070814"/>
              <a:gd name="connsiteX4" fmla="*/ 867508 w 3839308"/>
              <a:gd name="connsiteY4" fmla="*/ 80544 h 5070814"/>
              <a:gd name="connsiteX5" fmla="*/ 1019908 w 3839308"/>
              <a:gd name="connsiteY5" fmla="*/ 45375 h 5070814"/>
              <a:gd name="connsiteX6" fmla="*/ 1172308 w 3839308"/>
              <a:gd name="connsiteY6" fmla="*/ 92267 h 5070814"/>
              <a:gd name="connsiteX7" fmla="*/ 1348154 w 3839308"/>
              <a:gd name="connsiteY7" fmla="*/ 80544 h 5070814"/>
              <a:gd name="connsiteX8" fmla="*/ 1524000 w 3839308"/>
              <a:gd name="connsiteY8" fmla="*/ 57098 h 5070814"/>
              <a:gd name="connsiteX9" fmla="*/ 1746738 w 3839308"/>
              <a:gd name="connsiteY9" fmla="*/ 92267 h 5070814"/>
              <a:gd name="connsiteX10" fmla="*/ 2039815 w 3839308"/>
              <a:gd name="connsiteY10" fmla="*/ 68821 h 5070814"/>
              <a:gd name="connsiteX11" fmla="*/ 2203938 w 3839308"/>
              <a:gd name="connsiteY11" fmla="*/ 33651 h 5070814"/>
              <a:gd name="connsiteX12" fmla="*/ 2473569 w 3839308"/>
              <a:gd name="connsiteY12" fmla="*/ 80544 h 5070814"/>
              <a:gd name="connsiteX13" fmla="*/ 2731477 w 3839308"/>
              <a:gd name="connsiteY13" fmla="*/ 21928 h 5070814"/>
              <a:gd name="connsiteX14" fmla="*/ 2942492 w 3839308"/>
              <a:gd name="connsiteY14" fmla="*/ 45375 h 5070814"/>
              <a:gd name="connsiteX15" fmla="*/ 3235569 w 3839308"/>
              <a:gd name="connsiteY15" fmla="*/ 21929 h 5070814"/>
              <a:gd name="connsiteX16" fmla="*/ 3634154 w 3839308"/>
              <a:gd name="connsiteY16" fmla="*/ 21929 h 5070814"/>
              <a:gd name="connsiteX17" fmla="*/ 3839308 w 3839308"/>
              <a:gd name="connsiteY17" fmla="*/ 71751 h 5070814"/>
              <a:gd name="connsiteX18" fmla="*/ 3839308 w 3839308"/>
              <a:gd name="connsiteY18" fmla="*/ 4719951 h 5070814"/>
              <a:gd name="connsiteX19" fmla="*/ 1324708 w 3839308"/>
              <a:gd name="connsiteY19" fmla="*/ 4734605 h 5070814"/>
              <a:gd name="connsiteX20" fmla="*/ 1019908 w 3839308"/>
              <a:gd name="connsiteY20" fmla="*/ 4722882 h 5070814"/>
              <a:gd name="connsiteX21" fmla="*/ 750277 w 3839308"/>
              <a:gd name="connsiteY21" fmla="*/ 4758051 h 5070814"/>
              <a:gd name="connsiteX22" fmla="*/ 468923 w 3839308"/>
              <a:gd name="connsiteY22" fmla="*/ 4722882 h 5070814"/>
              <a:gd name="connsiteX23" fmla="*/ 269631 w 3839308"/>
              <a:gd name="connsiteY23" fmla="*/ 4758052 h 5070814"/>
              <a:gd name="connsiteX24" fmla="*/ 29308 w 3839308"/>
              <a:gd name="connsiteY24" fmla="*/ 4719951 h 5070814"/>
              <a:gd name="connsiteX25" fmla="*/ 0 w 3839308"/>
              <a:gd name="connsiteY25" fmla="*/ 291560 h 5070814"/>
              <a:gd name="connsiteX26" fmla="*/ 29308 w 3839308"/>
              <a:gd name="connsiteY26" fmla="*/ 71751 h 5070814"/>
              <a:gd name="connsiteX0" fmla="*/ 29308 w 3839308"/>
              <a:gd name="connsiteY0" fmla="*/ 71751 h 5065151"/>
              <a:gd name="connsiteX1" fmla="*/ 222739 w 3839308"/>
              <a:gd name="connsiteY1" fmla="*/ 68820 h 5065151"/>
              <a:gd name="connsiteX2" fmla="*/ 492370 w 3839308"/>
              <a:gd name="connsiteY2" fmla="*/ 115713 h 5065151"/>
              <a:gd name="connsiteX3" fmla="*/ 750277 w 3839308"/>
              <a:gd name="connsiteY3" fmla="*/ 45375 h 5065151"/>
              <a:gd name="connsiteX4" fmla="*/ 867508 w 3839308"/>
              <a:gd name="connsiteY4" fmla="*/ 80544 h 5065151"/>
              <a:gd name="connsiteX5" fmla="*/ 1019908 w 3839308"/>
              <a:gd name="connsiteY5" fmla="*/ 45375 h 5065151"/>
              <a:gd name="connsiteX6" fmla="*/ 1172308 w 3839308"/>
              <a:gd name="connsiteY6" fmla="*/ 92267 h 5065151"/>
              <a:gd name="connsiteX7" fmla="*/ 1348154 w 3839308"/>
              <a:gd name="connsiteY7" fmla="*/ 80544 h 5065151"/>
              <a:gd name="connsiteX8" fmla="*/ 1524000 w 3839308"/>
              <a:gd name="connsiteY8" fmla="*/ 57098 h 5065151"/>
              <a:gd name="connsiteX9" fmla="*/ 1746738 w 3839308"/>
              <a:gd name="connsiteY9" fmla="*/ 92267 h 5065151"/>
              <a:gd name="connsiteX10" fmla="*/ 2039815 w 3839308"/>
              <a:gd name="connsiteY10" fmla="*/ 68821 h 5065151"/>
              <a:gd name="connsiteX11" fmla="*/ 2203938 w 3839308"/>
              <a:gd name="connsiteY11" fmla="*/ 33651 h 5065151"/>
              <a:gd name="connsiteX12" fmla="*/ 2473569 w 3839308"/>
              <a:gd name="connsiteY12" fmla="*/ 80544 h 5065151"/>
              <a:gd name="connsiteX13" fmla="*/ 2731477 w 3839308"/>
              <a:gd name="connsiteY13" fmla="*/ 21928 h 5065151"/>
              <a:gd name="connsiteX14" fmla="*/ 2942492 w 3839308"/>
              <a:gd name="connsiteY14" fmla="*/ 45375 h 5065151"/>
              <a:gd name="connsiteX15" fmla="*/ 3235569 w 3839308"/>
              <a:gd name="connsiteY15" fmla="*/ 21929 h 5065151"/>
              <a:gd name="connsiteX16" fmla="*/ 3634154 w 3839308"/>
              <a:gd name="connsiteY16" fmla="*/ 21929 h 5065151"/>
              <a:gd name="connsiteX17" fmla="*/ 3839308 w 3839308"/>
              <a:gd name="connsiteY17" fmla="*/ 71751 h 5065151"/>
              <a:gd name="connsiteX18" fmla="*/ 3839308 w 3839308"/>
              <a:gd name="connsiteY18" fmla="*/ 4719951 h 5065151"/>
              <a:gd name="connsiteX19" fmla="*/ 1547446 w 3839308"/>
              <a:gd name="connsiteY19" fmla="*/ 4711158 h 5065151"/>
              <a:gd name="connsiteX20" fmla="*/ 1324708 w 3839308"/>
              <a:gd name="connsiteY20" fmla="*/ 4734605 h 5065151"/>
              <a:gd name="connsiteX21" fmla="*/ 1019908 w 3839308"/>
              <a:gd name="connsiteY21" fmla="*/ 4722882 h 5065151"/>
              <a:gd name="connsiteX22" fmla="*/ 750277 w 3839308"/>
              <a:gd name="connsiteY22" fmla="*/ 4758051 h 5065151"/>
              <a:gd name="connsiteX23" fmla="*/ 468923 w 3839308"/>
              <a:gd name="connsiteY23" fmla="*/ 4722882 h 5065151"/>
              <a:gd name="connsiteX24" fmla="*/ 269631 w 3839308"/>
              <a:gd name="connsiteY24" fmla="*/ 4758052 h 5065151"/>
              <a:gd name="connsiteX25" fmla="*/ 29308 w 3839308"/>
              <a:gd name="connsiteY25" fmla="*/ 4719951 h 5065151"/>
              <a:gd name="connsiteX26" fmla="*/ 0 w 3839308"/>
              <a:gd name="connsiteY26" fmla="*/ 291560 h 5065151"/>
              <a:gd name="connsiteX27" fmla="*/ 29308 w 3839308"/>
              <a:gd name="connsiteY27" fmla="*/ 71751 h 5065151"/>
              <a:gd name="connsiteX0" fmla="*/ 29308 w 3839308"/>
              <a:gd name="connsiteY0" fmla="*/ 71751 h 5081546"/>
              <a:gd name="connsiteX1" fmla="*/ 222739 w 3839308"/>
              <a:gd name="connsiteY1" fmla="*/ 68820 h 5081546"/>
              <a:gd name="connsiteX2" fmla="*/ 492370 w 3839308"/>
              <a:gd name="connsiteY2" fmla="*/ 115713 h 5081546"/>
              <a:gd name="connsiteX3" fmla="*/ 750277 w 3839308"/>
              <a:gd name="connsiteY3" fmla="*/ 45375 h 5081546"/>
              <a:gd name="connsiteX4" fmla="*/ 867508 w 3839308"/>
              <a:gd name="connsiteY4" fmla="*/ 80544 h 5081546"/>
              <a:gd name="connsiteX5" fmla="*/ 1019908 w 3839308"/>
              <a:gd name="connsiteY5" fmla="*/ 45375 h 5081546"/>
              <a:gd name="connsiteX6" fmla="*/ 1172308 w 3839308"/>
              <a:gd name="connsiteY6" fmla="*/ 92267 h 5081546"/>
              <a:gd name="connsiteX7" fmla="*/ 1348154 w 3839308"/>
              <a:gd name="connsiteY7" fmla="*/ 80544 h 5081546"/>
              <a:gd name="connsiteX8" fmla="*/ 1524000 w 3839308"/>
              <a:gd name="connsiteY8" fmla="*/ 57098 h 5081546"/>
              <a:gd name="connsiteX9" fmla="*/ 1746738 w 3839308"/>
              <a:gd name="connsiteY9" fmla="*/ 92267 h 5081546"/>
              <a:gd name="connsiteX10" fmla="*/ 2039815 w 3839308"/>
              <a:gd name="connsiteY10" fmla="*/ 68821 h 5081546"/>
              <a:gd name="connsiteX11" fmla="*/ 2203938 w 3839308"/>
              <a:gd name="connsiteY11" fmla="*/ 33651 h 5081546"/>
              <a:gd name="connsiteX12" fmla="*/ 2473569 w 3839308"/>
              <a:gd name="connsiteY12" fmla="*/ 80544 h 5081546"/>
              <a:gd name="connsiteX13" fmla="*/ 2731477 w 3839308"/>
              <a:gd name="connsiteY13" fmla="*/ 21928 h 5081546"/>
              <a:gd name="connsiteX14" fmla="*/ 2942492 w 3839308"/>
              <a:gd name="connsiteY14" fmla="*/ 45375 h 5081546"/>
              <a:gd name="connsiteX15" fmla="*/ 3235569 w 3839308"/>
              <a:gd name="connsiteY15" fmla="*/ 21929 h 5081546"/>
              <a:gd name="connsiteX16" fmla="*/ 3634154 w 3839308"/>
              <a:gd name="connsiteY16" fmla="*/ 21929 h 5081546"/>
              <a:gd name="connsiteX17" fmla="*/ 3839308 w 3839308"/>
              <a:gd name="connsiteY17" fmla="*/ 71751 h 5081546"/>
              <a:gd name="connsiteX18" fmla="*/ 3839308 w 3839308"/>
              <a:gd name="connsiteY18" fmla="*/ 4719951 h 5081546"/>
              <a:gd name="connsiteX19" fmla="*/ 1652954 w 3839308"/>
              <a:gd name="connsiteY19" fmla="*/ 4781498 h 5081546"/>
              <a:gd name="connsiteX20" fmla="*/ 1547446 w 3839308"/>
              <a:gd name="connsiteY20" fmla="*/ 4711158 h 5081546"/>
              <a:gd name="connsiteX21" fmla="*/ 1324708 w 3839308"/>
              <a:gd name="connsiteY21" fmla="*/ 4734605 h 5081546"/>
              <a:gd name="connsiteX22" fmla="*/ 1019908 w 3839308"/>
              <a:gd name="connsiteY22" fmla="*/ 4722882 h 5081546"/>
              <a:gd name="connsiteX23" fmla="*/ 750277 w 3839308"/>
              <a:gd name="connsiteY23" fmla="*/ 4758051 h 5081546"/>
              <a:gd name="connsiteX24" fmla="*/ 468923 w 3839308"/>
              <a:gd name="connsiteY24" fmla="*/ 4722882 h 5081546"/>
              <a:gd name="connsiteX25" fmla="*/ 269631 w 3839308"/>
              <a:gd name="connsiteY25" fmla="*/ 4758052 h 5081546"/>
              <a:gd name="connsiteX26" fmla="*/ 29308 w 3839308"/>
              <a:gd name="connsiteY26" fmla="*/ 4719951 h 5081546"/>
              <a:gd name="connsiteX27" fmla="*/ 0 w 3839308"/>
              <a:gd name="connsiteY27" fmla="*/ 291560 h 5081546"/>
              <a:gd name="connsiteX28" fmla="*/ 29308 w 3839308"/>
              <a:gd name="connsiteY28" fmla="*/ 71751 h 5081546"/>
              <a:gd name="connsiteX0" fmla="*/ 29308 w 3839308"/>
              <a:gd name="connsiteY0" fmla="*/ 71751 h 5081546"/>
              <a:gd name="connsiteX1" fmla="*/ 222739 w 3839308"/>
              <a:gd name="connsiteY1" fmla="*/ 68820 h 5081546"/>
              <a:gd name="connsiteX2" fmla="*/ 492370 w 3839308"/>
              <a:gd name="connsiteY2" fmla="*/ 115713 h 5081546"/>
              <a:gd name="connsiteX3" fmla="*/ 750277 w 3839308"/>
              <a:gd name="connsiteY3" fmla="*/ 45375 h 5081546"/>
              <a:gd name="connsiteX4" fmla="*/ 867508 w 3839308"/>
              <a:gd name="connsiteY4" fmla="*/ 80544 h 5081546"/>
              <a:gd name="connsiteX5" fmla="*/ 1019908 w 3839308"/>
              <a:gd name="connsiteY5" fmla="*/ 45375 h 5081546"/>
              <a:gd name="connsiteX6" fmla="*/ 1172308 w 3839308"/>
              <a:gd name="connsiteY6" fmla="*/ 92267 h 5081546"/>
              <a:gd name="connsiteX7" fmla="*/ 1348154 w 3839308"/>
              <a:gd name="connsiteY7" fmla="*/ 80544 h 5081546"/>
              <a:gd name="connsiteX8" fmla="*/ 1524000 w 3839308"/>
              <a:gd name="connsiteY8" fmla="*/ 57098 h 5081546"/>
              <a:gd name="connsiteX9" fmla="*/ 1746738 w 3839308"/>
              <a:gd name="connsiteY9" fmla="*/ 92267 h 5081546"/>
              <a:gd name="connsiteX10" fmla="*/ 2039815 w 3839308"/>
              <a:gd name="connsiteY10" fmla="*/ 68821 h 5081546"/>
              <a:gd name="connsiteX11" fmla="*/ 2203938 w 3839308"/>
              <a:gd name="connsiteY11" fmla="*/ 33651 h 5081546"/>
              <a:gd name="connsiteX12" fmla="*/ 2473569 w 3839308"/>
              <a:gd name="connsiteY12" fmla="*/ 80544 h 5081546"/>
              <a:gd name="connsiteX13" fmla="*/ 2731477 w 3839308"/>
              <a:gd name="connsiteY13" fmla="*/ 21928 h 5081546"/>
              <a:gd name="connsiteX14" fmla="*/ 2942492 w 3839308"/>
              <a:gd name="connsiteY14" fmla="*/ 45375 h 5081546"/>
              <a:gd name="connsiteX15" fmla="*/ 3235569 w 3839308"/>
              <a:gd name="connsiteY15" fmla="*/ 21929 h 5081546"/>
              <a:gd name="connsiteX16" fmla="*/ 3634154 w 3839308"/>
              <a:gd name="connsiteY16" fmla="*/ 21929 h 5081546"/>
              <a:gd name="connsiteX17" fmla="*/ 3839308 w 3839308"/>
              <a:gd name="connsiteY17" fmla="*/ 71751 h 5081546"/>
              <a:gd name="connsiteX18" fmla="*/ 3839308 w 3839308"/>
              <a:gd name="connsiteY18" fmla="*/ 4719951 h 5081546"/>
              <a:gd name="connsiteX19" fmla="*/ 1652954 w 3839308"/>
              <a:gd name="connsiteY19" fmla="*/ 4781498 h 5081546"/>
              <a:gd name="connsiteX20" fmla="*/ 1477108 w 3839308"/>
              <a:gd name="connsiteY20" fmla="*/ 4769773 h 5081546"/>
              <a:gd name="connsiteX21" fmla="*/ 1324708 w 3839308"/>
              <a:gd name="connsiteY21" fmla="*/ 4734605 h 5081546"/>
              <a:gd name="connsiteX22" fmla="*/ 1019908 w 3839308"/>
              <a:gd name="connsiteY22" fmla="*/ 4722882 h 5081546"/>
              <a:gd name="connsiteX23" fmla="*/ 750277 w 3839308"/>
              <a:gd name="connsiteY23" fmla="*/ 4758051 h 5081546"/>
              <a:gd name="connsiteX24" fmla="*/ 468923 w 3839308"/>
              <a:gd name="connsiteY24" fmla="*/ 4722882 h 5081546"/>
              <a:gd name="connsiteX25" fmla="*/ 269631 w 3839308"/>
              <a:gd name="connsiteY25" fmla="*/ 4758052 h 5081546"/>
              <a:gd name="connsiteX26" fmla="*/ 29308 w 3839308"/>
              <a:gd name="connsiteY26" fmla="*/ 4719951 h 5081546"/>
              <a:gd name="connsiteX27" fmla="*/ 0 w 3839308"/>
              <a:gd name="connsiteY27" fmla="*/ 291560 h 5081546"/>
              <a:gd name="connsiteX28" fmla="*/ 29308 w 3839308"/>
              <a:gd name="connsiteY28" fmla="*/ 71751 h 5081546"/>
              <a:gd name="connsiteX0" fmla="*/ 29308 w 3839308"/>
              <a:gd name="connsiteY0" fmla="*/ 71751 h 5077465"/>
              <a:gd name="connsiteX1" fmla="*/ 222739 w 3839308"/>
              <a:gd name="connsiteY1" fmla="*/ 68820 h 5077465"/>
              <a:gd name="connsiteX2" fmla="*/ 492370 w 3839308"/>
              <a:gd name="connsiteY2" fmla="*/ 115713 h 5077465"/>
              <a:gd name="connsiteX3" fmla="*/ 750277 w 3839308"/>
              <a:gd name="connsiteY3" fmla="*/ 45375 h 5077465"/>
              <a:gd name="connsiteX4" fmla="*/ 867508 w 3839308"/>
              <a:gd name="connsiteY4" fmla="*/ 80544 h 5077465"/>
              <a:gd name="connsiteX5" fmla="*/ 1019908 w 3839308"/>
              <a:gd name="connsiteY5" fmla="*/ 45375 h 5077465"/>
              <a:gd name="connsiteX6" fmla="*/ 1172308 w 3839308"/>
              <a:gd name="connsiteY6" fmla="*/ 92267 h 5077465"/>
              <a:gd name="connsiteX7" fmla="*/ 1348154 w 3839308"/>
              <a:gd name="connsiteY7" fmla="*/ 80544 h 5077465"/>
              <a:gd name="connsiteX8" fmla="*/ 1524000 w 3839308"/>
              <a:gd name="connsiteY8" fmla="*/ 57098 h 5077465"/>
              <a:gd name="connsiteX9" fmla="*/ 1746738 w 3839308"/>
              <a:gd name="connsiteY9" fmla="*/ 92267 h 5077465"/>
              <a:gd name="connsiteX10" fmla="*/ 2039815 w 3839308"/>
              <a:gd name="connsiteY10" fmla="*/ 68821 h 5077465"/>
              <a:gd name="connsiteX11" fmla="*/ 2203938 w 3839308"/>
              <a:gd name="connsiteY11" fmla="*/ 33651 h 5077465"/>
              <a:gd name="connsiteX12" fmla="*/ 2473569 w 3839308"/>
              <a:gd name="connsiteY12" fmla="*/ 80544 h 5077465"/>
              <a:gd name="connsiteX13" fmla="*/ 2731477 w 3839308"/>
              <a:gd name="connsiteY13" fmla="*/ 21928 h 5077465"/>
              <a:gd name="connsiteX14" fmla="*/ 2942492 w 3839308"/>
              <a:gd name="connsiteY14" fmla="*/ 45375 h 5077465"/>
              <a:gd name="connsiteX15" fmla="*/ 3235569 w 3839308"/>
              <a:gd name="connsiteY15" fmla="*/ 21929 h 5077465"/>
              <a:gd name="connsiteX16" fmla="*/ 3634154 w 3839308"/>
              <a:gd name="connsiteY16" fmla="*/ 21929 h 5077465"/>
              <a:gd name="connsiteX17" fmla="*/ 3839308 w 3839308"/>
              <a:gd name="connsiteY17" fmla="*/ 71751 h 5077465"/>
              <a:gd name="connsiteX18" fmla="*/ 3839308 w 3839308"/>
              <a:gd name="connsiteY18" fmla="*/ 4719951 h 5077465"/>
              <a:gd name="connsiteX19" fmla="*/ 1910861 w 3839308"/>
              <a:gd name="connsiteY19" fmla="*/ 4758050 h 5077465"/>
              <a:gd name="connsiteX20" fmla="*/ 1652954 w 3839308"/>
              <a:gd name="connsiteY20" fmla="*/ 4781498 h 5077465"/>
              <a:gd name="connsiteX21" fmla="*/ 1477108 w 3839308"/>
              <a:gd name="connsiteY21" fmla="*/ 4769773 h 5077465"/>
              <a:gd name="connsiteX22" fmla="*/ 1324708 w 3839308"/>
              <a:gd name="connsiteY22" fmla="*/ 4734605 h 5077465"/>
              <a:gd name="connsiteX23" fmla="*/ 1019908 w 3839308"/>
              <a:gd name="connsiteY23" fmla="*/ 4722882 h 5077465"/>
              <a:gd name="connsiteX24" fmla="*/ 750277 w 3839308"/>
              <a:gd name="connsiteY24" fmla="*/ 4758051 h 5077465"/>
              <a:gd name="connsiteX25" fmla="*/ 468923 w 3839308"/>
              <a:gd name="connsiteY25" fmla="*/ 4722882 h 5077465"/>
              <a:gd name="connsiteX26" fmla="*/ 269631 w 3839308"/>
              <a:gd name="connsiteY26" fmla="*/ 4758052 h 5077465"/>
              <a:gd name="connsiteX27" fmla="*/ 29308 w 3839308"/>
              <a:gd name="connsiteY27" fmla="*/ 4719951 h 5077465"/>
              <a:gd name="connsiteX28" fmla="*/ 0 w 3839308"/>
              <a:gd name="connsiteY28" fmla="*/ 291560 h 5077465"/>
              <a:gd name="connsiteX29" fmla="*/ 29308 w 3839308"/>
              <a:gd name="connsiteY29" fmla="*/ 71751 h 5077465"/>
              <a:gd name="connsiteX0" fmla="*/ 29308 w 3839308"/>
              <a:gd name="connsiteY0" fmla="*/ 71751 h 5075206"/>
              <a:gd name="connsiteX1" fmla="*/ 222739 w 3839308"/>
              <a:gd name="connsiteY1" fmla="*/ 68820 h 5075206"/>
              <a:gd name="connsiteX2" fmla="*/ 492370 w 3839308"/>
              <a:gd name="connsiteY2" fmla="*/ 115713 h 5075206"/>
              <a:gd name="connsiteX3" fmla="*/ 750277 w 3839308"/>
              <a:gd name="connsiteY3" fmla="*/ 45375 h 5075206"/>
              <a:gd name="connsiteX4" fmla="*/ 867508 w 3839308"/>
              <a:gd name="connsiteY4" fmla="*/ 80544 h 5075206"/>
              <a:gd name="connsiteX5" fmla="*/ 1019908 w 3839308"/>
              <a:gd name="connsiteY5" fmla="*/ 45375 h 5075206"/>
              <a:gd name="connsiteX6" fmla="*/ 1172308 w 3839308"/>
              <a:gd name="connsiteY6" fmla="*/ 92267 h 5075206"/>
              <a:gd name="connsiteX7" fmla="*/ 1348154 w 3839308"/>
              <a:gd name="connsiteY7" fmla="*/ 80544 h 5075206"/>
              <a:gd name="connsiteX8" fmla="*/ 1524000 w 3839308"/>
              <a:gd name="connsiteY8" fmla="*/ 57098 h 5075206"/>
              <a:gd name="connsiteX9" fmla="*/ 1746738 w 3839308"/>
              <a:gd name="connsiteY9" fmla="*/ 92267 h 5075206"/>
              <a:gd name="connsiteX10" fmla="*/ 2039815 w 3839308"/>
              <a:gd name="connsiteY10" fmla="*/ 68821 h 5075206"/>
              <a:gd name="connsiteX11" fmla="*/ 2203938 w 3839308"/>
              <a:gd name="connsiteY11" fmla="*/ 33651 h 5075206"/>
              <a:gd name="connsiteX12" fmla="*/ 2473569 w 3839308"/>
              <a:gd name="connsiteY12" fmla="*/ 80544 h 5075206"/>
              <a:gd name="connsiteX13" fmla="*/ 2731477 w 3839308"/>
              <a:gd name="connsiteY13" fmla="*/ 21928 h 5075206"/>
              <a:gd name="connsiteX14" fmla="*/ 2942492 w 3839308"/>
              <a:gd name="connsiteY14" fmla="*/ 45375 h 5075206"/>
              <a:gd name="connsiteX15" fmla="*/ 3235569 w 3839308"/>
              <a:gd name="connsiteY15" fmla="*/ 21929 h 5075206"/>
              <a:gd name="connsiteX16" fmla="*/ 3634154 w 3839308"/>
              <a:gd name="connsiteY16" fmla="*/ 21929 h 5075206"/>
              <a:gd name="connsiteX17" fmla="*/ 3839308 w 3839308"/>
              <a:gd name="connsiteY17" fmla="*/ 71751 h 5075206"/>
              <a:gd name="connsiteX18" fmla="*/ 3839308 w 3839308"/>
              <a:gd name="connsiteY18" fmla="*/ 4719951 h 5075206"/>
              <a:gd name="connsiteX19" fmla="*/ 2051538 w 3839308"/>
              <a:gd name="connsiteY19" fmla="*/ 4746328 h 5075206"/>
              <a:gd name="connsiteX20" fmla="*/ 1910861 w 3839308"/>
              <a:gd name="connsiteY20" fmla="*/ 4758050 h 5075206"/>
              <a:gd name="connsiteX21" fmla="*/ 1652954 w 3839308"/>
              <a:gd name="connsiteY21" fmla="*/ 4781498 h 5075206"/>
              <a:gd name="connsiteX22" fmla="*/ 1477108 w 3839308"/>
              <a:gd name="connsiteY22" fmla="*/ 4769773 h 5075206"/>
              <a:gd name="connsiteX23" fmla="*/ 1324708 w 3839308"/>
              <a:gd name="connsiteY23" fmla="*/ 4734605 h 5075206"/>
              <a:gd name="connsiteX24" fmla="*/ 1019908 w 3839308"/>
              <a:gd name="connsiteY24" fmla="*/ 4722882 h 5075206"/>
              <a:gd name="connsiteX25" fmla="*/ 750277 w 3839308"/>
              <a:gd name="connsiteY25" fmla="*/ 4758051 h 5075206"/>
              <a:gd name="connsiteX26" fmla="*/ 468923 w 3839308"/>
              <a:gd name="connsiteY26" fmla="*/ 4722882 h 5075206"/>
              <a:gd name="connsiteX27" fmla="*/ 269631 w 3839308"/>
              <a:gd name="connsiteY27" fmla="*/ 4758052 h 5075206"/>
              <a:gd name="connsiteX28" fmla="*/ 29308 w 3839308"/>
              <a:gd name="connsiteY28" fmla="*/ 4719951 h 5075206"/>
              <a:gd name="connsiteX29" fmla="*/ 0 w 3839308"/>
              <a:gd name="connsiteY29" fmla="*/ 291560 h 5075206"/>
              <a:gd name="connsiteX30" fmla="*/ 29308 w 3839308"/>
              <a:gd name="connsiteY30" fmla="*/ 71751 h 5075206"/>
              <a:gd name="connsiteX0" fmla="*/ 29308 w 3839308"/>
              <a:gd name="connsiteY0" fmla="*/ 71751 h 5073916"/>
              <a:gd name="connsiteX1" fmla="*/ 222739 w 3839308"/>
              <a:gd name="connsiteY1" fmla="*/ 68820 h 5073916"/>
              <a:gd name="connsiteX2" fmla="*/ 492370 w 3839308"/>
              <a:gd name="connsiteY2" fmla="*/ 115713 h 5073916"/>
              <a:gd name="connsiteX3" fmla="*/ 750277 w 3839308"/>
              <a:gd name="connsiteY3" fmla="*/ 45375 h 5073916"/>
              <a:gd name="connsiteX4" fmla="*/ 867508 w 3839308"/>
              <a:gd name="connsiteY4" fmla="*/ 80544 h 5073916"/>
              <a:gd name="connsiteX5" fmla="*/ 1019908 w 3839308"/>
              <a:gd name="connsiteY5" fmla="*/ 45375 h 5073916"/>
              <a:gd name="connsiteX6" fmla="*/ 1172308 w 3839308"/>
              <a:gd name="connsiteY6" fmla="*/ 92267 h 5073916"/>
              <a:gd name="connsiteX7" fmla="*/ 1348154 w 3839308"/>
              <a:gd name="connsiteY7" fmla="*/ 80544 h 5073916"/>
              <a:gd name="connsiteX8" fmla="*/ 1524000 w 3839308"/>
              <a:gd name="connsiteY8" fmla="*/ 57098 h 5073916"/>
              <a:gd name="connsiteX9" fmla="*/ 1746738 w 3839308"/>
              <a:gd name="connsiteY9" fmla="*/ 92267 h 5073916"/>
              <a:gd name="connsiteX10" fmla="*/ 2039815 w 3839308"/>
              <a:gd name="connsiteY10" fmla="*/ 68821 h 5073916"/>
              <a:gd name="connsiteX11" fmla="*/ 2203938 w 3839308"/>
              <a:gd name="connsiteY11" fmla="*/ 33651 h 5073916"/>
              <a:gd name="connsiteX12" fmla="*/ 2473569 w 3839308"/>
              <a:gd name="connsiteY12" fmla="*/ 80544 h 5073916"/>
              <a:gd name="connsiteX13" fmla="*/ 2731477 w 3839308"/>
              <a:gd name="connsiteY13" fmla="*/ 21928 h 5073916"/>
              <a:gd name="connsiteX14" fmla="*/ 2942492 w 3839308"/>
              <a:gd name="connsiteY14" fmla="*/ 45375 h 5073916"/>
              <a:gd name="connsiteX15" fmla="*/ 3235569 w 3839308"/>
              <a:gd name="connsiteY15" fmla="*/ 21929 h 5073916"/>
              <a:gd name="connsiteX16" fmla="*/ 3634154 w 3839308"/>
              <a:gd name="connsiteY16" fmla="*/ 21929 h 5073916"/>
              <a:gd name="connsiteX17" fmla="*/ 3839308 w 3839308"/>
              <a:gd name="connsiteY17" fmla="*/ 71751 h 5073916"/>
              <a:gd name="connsiteX18" fmla="*/ 3839308 w 3839308"/>
              <a:gd name="connsiteY18" fmla="*/ 4719951 h 5073916"/>
              <a:gd name="connsiteX19" fmla="*/ 2731476 w 3839308"/>
              <a:gd name="connsiteY19" fmla="*/ 4699435 h 5073916"/>
              <a:gd name="connsiteX20" fmla="*/ 2051538 w 3839308"/>
              <a:gd name="connsiteY20" fmla="*/ 4746328 h 5073916"/>
              <a:gd name="connsiteX21" fmla="*/ 1910861 w 3839308"/>
              <a:gd name="connsiteY21" fmla="*/ 4758050 h 5073916"/>
              <a:gd name="connsiteX22" fmla="*/ 1652954 w 3839308"/>
              <a:gd name="connsiteY22" fmla="*/ 4781498 h 5073916"/>
              <a:gd name="connsiteX23" fmla="*/ 1477108 w 3839308"/>
              <a:gd name="connsiteY23" fmla="*/ 4769773 h 5073916"/>
              <a:gd name="connsiteX24" fmla="*/ 1324708 w 3839308"/>
              <a:gd name="connsiteY24" fmla="*/ 4734605 h 5073916"/>
              <a:gd name="connsiteX25" fmla="*/ 1019908 w 3839308"/>
              <a:gd name="connsiteY25" fmla="*/ 4722882 h 5073916"/>
              <a:gd name="connsiteX26" fmla="*/ 750277 w 3839308"/>
              <a:gd name="connsiteY26" fmla="*/ 4758051 h 5073916"/>
              <a:gd name="connsiteX27" fmla="*/ 468923 w 3839308"/>
              <a:gd name="connsiteY27" fmla="*/ 4722882 h 5073916"/>
              <a:gd name="connsiteX28" fmla="*/ 269631 w 3839308"/>
              <a:gd name="connsiteY28" fmla="*/ 4758052 h 5073916"/>
              <a:gd name="connsiteX29" fmla="*/ 29308 w 3839308"/>
              <a:gd name="connsiteY29" fmla="*/ 4719951 h 5073916"/>
              <a:gd name="connsiteX30" fmla="*/ 0 w 3839308"/>
              <a:gd name="connsiteY30" fmla="*/ 291560 h 5073916"/>
              <a:gd name="connsiteX31" fmla="*/ 29308 w 3839308"/>
              <a:gd name="connsiteY31" fmla="*/ 71751 h 5073916"/>
              <a:gd name="connsiteX0" fmla="*/ 29308 w 3839308"/>
              <a:gd name="connsiteY0" fmla="*/ 71751 h 5076041"/>
              <a:gd name="connsiteX1" fmla="*/ 222739 w 3839308"/>
              <a:gd name="connsiteY1" fmla="*/ 68820 h 5076041"/>
              <a:gd name="connsiteX2" fmla="*/ 492370 w 3839308"/>
              <a:gd name="connsiteY2" fmla="*/ 115713 h 5076041"/>
              <a:gd name="connsiteX3" fmla="*/ 750277 w 3839308"/>
              <a:gd name="connsiteY3" fmla="*/ 45375 h 5076041"/>
              <a:gd name="connsiteX4" fmla="*/ 867508 w 3839308"/>
              <a:gd name="connsiteY4" fmla="*/ 80544 h 5076041"/>
              <a:gd name="connsiteX5" fmla="*/ 1019908 w 3839308"/>
              <a:gd name="connsiteY5" fmla="*/ 45375 h 5076041"/>
              <a:gd name="connsiteX6" fmla="*/ 1172308 w 3839308"/>
              <a:gd name="connsiteY6" fmla="*/ 92267 h 5076041"/>
              <a:gd name="connsiteX7" fmla="*/ 1348154 w 3839308"/>
              <a:gd name="connsiteY7" fmla="*/ 80544 h 5076041"/>
              <a:gd name="connsiteX8" fmla="*/ 1524000 w 3839308"/>
              <a:gd name="connsiteY8" fmla="*/ 57098 h 5076041"/>
              <a:gd name="connsiteX9" fmla="*/ 1746738 w 3839308"/>
              <a:gd name="connsiteY9" fmla="*/ 92267 h 5076041"/>
              <a:gd name="connsiteX10" fmla="*/ 2039815 w 3839308"/>
              <a:gd name="connsiteY10" fmla="*/ 68821 h 5076041"/>
              <a:gd name="connsiteX11" fmla="*/ 2203938 w 3839308"/>
              <a:gd name="connsiteY11" fmla="*/ 33651 h 5076041"/>
              <a:gd name="connsiteX12" fmla="*/ 2473569 w 3839308"/>
              <a:gd name="connsiteY12" fmla="*/ 80544 h 5076041"/>
              <a:gd name="connsiteX13" fmla="*/ 2731477 w 3839308"/>
              <a:gd name="connsiteY13" fmla="*/ 21928 h 5076041"/>
              <a:gd name="connsiteX14" fmla="*/ 2942492 w 3839308"/>
              <a:gd name="connsiteY14" fmla="*/ 45375 h 5076041"/>
              <a:gd name="connsiteX15" fmla="*/ 3235569 w 3839308"/>
              <a:gd name="connsiteY15" fmla="*/ 21929 h 5076041"/>
              <a:gd name="connsiteX16" fmla="*/ 3634154 w 3839308"/>
              <a:gd name="connsiteY16" fmla="*/ 21929 h 5076041"/>
              <a:gd name="connsiteX17" fmla="*/ 3839308 w 3839308"/>
              <a:gd name="connsiteY17" fmla="*/ 71751 h 5076041"/>
              <a:gd name="connsiteX18" fmla="*/ 3839308 w 3839308"/>
              <a:gd name="connsiteY18" fmla="*/ 4719951 h 5076041"/>
              <a:gd name="connsiteX19" fmla="*/ 2848707 w 3839308"/>
              <a:gd name="connsiteY19" fmla="*/ 4734605 h 5076041"/>
              <a:gd name="connsiteX20" fmla="*/ 2731476 w 3839308"/>
              <a:gd name="connsiteY20" fmla="*/ 4699435 h 5076041"/>
              <a:gd name="connsiteX21" fmla="*/ 2051538 w 3839308"/>
              <a:gd name="connsiteY21" fmla="*/ 4746328 h 5076041"/>
              <a:gd name="connsiteX22" fmla="*/ 1910861 w 3839308"/>
              <a:gd name="connsiteY22" fmla="*/ 4758050 h 5076041"/>
              <a:gd name="connsiteX23" fmla="*/ 1652954 w 3839308"/>
              <a:gd name="connsiteY23" fmla="*/ 4781498 h 5076041"/>
              <a:gd name="connsiteX24" fmla="*/ 1477108 w 3839308"/>
              <a:gd name="connsiteY24" fmla="*/ 4769773 h 5076041"/>
              <a:gd name="connsiteX25" fmla="*/ 1324708 w 3839308"/>
              <a:gd name="connsiteY25" fmla="*/ 4734605 h 5076041"/>
              <a:gd name="connsiteX26" fmla="*/ 1019908 w 3839308"/>
              <a:gd name="connsiteY26" fmla="*/ 4722882 h 5076041"/>
              <a:gd name="connsiteX27" fmla="*/ 750277 w 3839308"/>
              <a:gd name="connsiteY27" fmla="*/ 4758051 h 5076041"/>
              <a:gd name="connsiteX28" fmla="*/ 468923 w 3839308"/>
              <a:gd name="connsiteY28" fmla="*/ 4722882 h 5076041"/>
              <a:gd name="connsiteX29" fmla="*/ 269631 w 3839308"/>
              <a:gd name="connsiteY29" fmla="*/ 4758052 h 5076041"/>
              <a:gd name="connsiteX30" fmla="*/ 29308 w 3839308"/>
              <a:gd name="connsiteY30" fmla="*/ 4719951 h 5076041"/>
              <a:gd name="connsiteX31" fmla="*/ 0 w 3839308"/>
              <a:gd name="connsiteY31" fmla="*/ 291560 h 5076041"/>
              <a:gd name="connsiteX32" fmla="*/ 29308 w 3839308"/>
              <a:gd name="connsiteY32" fmla="*/ 71751 h 5076041"/>
              <a:gd name="connsiteX0" fmla="*/ 29308 w 3839308"/>
              <a:gd name="connsiteY0" fmla="*/ 71751 h 5077318"/>
              <a:gd name="connsiteX1" fmla="*/ 222739 w 3839308"/>
              <a:gd name="connsiteY1" fmla="*/ 68820 h 5077318"/>
              <a:gd name="connsiteX2" fmla="*/ 492370 w 3839308"/>
              <a:gd name="connsiteY2" fmla="*/ 115713 h 5077318"/>
              <a:gd name="connsiteX3" fmla="*/ 750277 w 3839308"/>
              <a:gd name="connsiteY3" fmla="*/ 45375 h 5077318"/>
              <a:gd name="connsiteX4" fmla="*/ 867508 w 3839308"/>
              <a:gd name="connsiteY4" fmla="*/ 80544 h 5077318"/>
              <a:gd name="connsiteX5" fmla="*/ 1019908 w 3839308"/>
              <a:gd name="connsiteY5" fmla="*/ 45375 h 5077318"/>
              <a:gd name="connsiteX6" fmla="*/ 1172308 w 3839308"/>
              <a:gd name="connsiteY6" fmla="*/ 92267 h 5077318"/>
              <a:gd name="connsiteX7" fmla="*/ 1348154 w 3839308"/>
              <a:gd name="connsiteY7" fmla="*/ 80544 h 5077318"/>
              <a:gd name="connsiteX8" fmla="*/ 1524000 w 3839308"/>
              <a:gd name="connsiteY8" fmla="*/ 57098 h 5077318"/>
              <a:gd name="connsiteX9" fmla="*/ 1746738 w 3839308"/>
              <a:gd name="connsiteY9" fmla="*/ 92267 h 5077318"/>
              <a:gd name="connsiteX10" fmla="*/ 2039815 w 3839308"/>
              <a:gd name="connsiteY10" fmla="*/ 68821 h 5077318"/>
              <a:gd name="connsiteX11" fmla="*/ 2203938 w 3839308"/>
              <a:gd name="connsiteY11" fmla="*/ 33651 h 5077318"/>
              <a:gd name="connsiteX12" fmla="*/ 2473569 w 3839308"/>
              <a:gd name="connsiteY12" fmla="*/ 80544 h 5077318"/>
              <a:gd name="connsiteX13" fmla="*/ 2731477 w 3839308"/>
              <a:gd name="connsiteY13" fmla="*/ 21928 h 5077318"/>
              <a:gd name="connsiteX14" fmla="*/ 2942492 w 3839308"/>
              <a:gd name="connsiteY14" fmla="*/ 45375 h 5077318"/>
              <a:gd name="connsiteX15" fmla="*/ 3235569 w 3839308"/>
              <a:gd name="connsiteY15" fmla="*/ 21929 h 5077318"/>
              <a:gd name="connsiteX16" fmla="*/ 3634154 w 3839308"/>
              <a:gd name="connsiteY16" fmla="*/ 21929 h 5077318"/>
              <a:gd name="connsiteX17" fmla="*/ 3839308 w 3839308"/>
              <a:gd name="connsiteY17" fmla="*/ 71751 h 5077318"/>
              <a:gd name="connsiteX18" fmla="*/ 3839308 w 3839308"/>
              <a:gd name="connsiteY18" fmla="*/ 4719951 h 5077318"/>
              <a:gd name="connsiteX19" fmla="*/ 3212123 w 3839308"/>
              <a:gd name="connsiteY19" fmla="*/ 4734605 h 5077318"/>
              <a:gd name="connsiteX20" fmla="*/ 2848707 w 3839308"/>
              <a:gd name="connsiteY20" fmla="*/ 4734605 h 5077318"/>
              <a:gd name="connsiteX21" fmla="*/ 2731476 w 3839308"/>
              <a:gd name="connsiteY21" fmla="*/ 4699435 h 5077318"/>
              <a:gd name="connsiteX22" fmla="*/ 2051538 w 3839308"/>
              <a:gd name="connsiteY22" fmla="*/ 4746328 h 5077318"/>
              <a:gd name="connsiteX23" fmla="*/ 1910861 w 3839308"/>
              <a:gd name="connsiteY23" fmla="*/ 4758050 h 5077318"/>
              <a:gd name="connsiteX24" fmla="*/ 1652954 w 3839308"/>
              <a:gd name="connsiteY24" fmla="*/ 4781498 h 5077318"/>
              <a:gd name="connsiteX25" fmla="*/ 1477108 w 3839308"/>
              <a:gd name="connsiteY25" fmla="*/ 4769773 h 5077318"/>
              <a:gd name="connsiteX26" fmla="*/ 1324708 w 3839308"/>
              <a:gd name="connsiteY26" fmla="*/ 4734605 h 5077318"/>
              <a:gd name="connsiteX27" fmla="*/ 1019908 w 3839308"/>
              <a:gd name="connsiteY27" fmla="*/ 4722882 h 5077318"/>
              <a:gd name="connsiteX28" fmla="*/ 750277 w 3839308"/>
              <a:gd name="connsiteY28" fmla="*/ 4758051 h 5077318"/>
              <a:gd name="connsiteX29" fmla="*/ 468923 w 3839308"/>
              <a:gd name="connsiteY29" fmla="*/ 4722882 h 5077318"/>
              <a:gd name="connsiteX30" fmla="*/ 269631 w 3839308"/>
              <a:gd name="connsiteY30" fmla="*/ 4758052 h 5077318"/>
              <a:gd name="connsiteX31" fmla="*/ 29308 w 3839308"/>
              <a:gd name="connsiteY31" fmla="*/ 4719951 h 5077318"/>
              <a:gd name="connsiteX32" fmla="*/ 0 w 3839308"/>
              <a:gd name="connsiteY32" fmla="*/ 291560 h 5077318"/>
              <a:gd name="connsiteX33" fmla="*/ 29308 w 3839308"/>
              <a:gd name="connsiteY33" fmla="*/ 71751 h 5077318"/>
              <a:gd name="connsiteX0" fmla="*/ 29308 w 3839308"/>
              <a:gd name="connsiteY0" fmla="*/ 71751 h 5072966"/>
              <a:gd name="connsiteX1" fmla="*/ 222739 w 3839308"/>
              <a:gd name="connsiteY1" fmla="*/ 68820 h 5072966"/>
              <a:gd name="connsiteX2" fmla="*/ 492370 w 3839308"/>
              <a:gd name="connsiteY2" fmla="*/ 115713 h 5072966"/>
              <a:gd name="connsiteX3" fmla="*/ 750277 w 3839308"/>
              <a:gd name="connsiteY3" fmla="*/ 45375 h 5072966"/>
              <a:gd name="connsiteX4" fmla="*/ 867508 w 3839308"/>
              <a:gd name="connsiteY4" fmla="*/ 80544 h 5072966"/>
              <a:gd name="connsiteX5" fmla="*/ 1019908 w 3839308"/>
              <a:gd name="connsiteY5" fmla="*/ 45375 h 5072966"/>
              <a:gd name="connsiteX6" fmla="*/ 1172308 w 3839308"/>
              <a:gd name="connsiteY6" fmla="*/ 92267 h 5072966"/>
              <a:gd name="connsiteX7" fmla="*/ 1348154 w 3839308"/>
              <a:gd name="connsiteY7" fmla="*/ 80544 h 5072966"/>
              <a:gd name="connsiteX8" fmla="*/ 1524000 w 3839308"/>
              <a:gd name="connsiteY8" fmla="*/ 57098 h 5072966"/>
              <a:gd name="connsiteX9" fmla="*/ 1746738 w 3839308"/>
              <a:gd name="connsiteY9" fmla="*/ 92267 h 5072966"/>
              <a:gd name="connsiteX10" fmla="*/ 2039815 w 3839308"/>
              <a:gd name="connsiteY10" fmla="*/ 68821 h 5072966"/>
              <a:gd name="connsiteX11" fmla="*/ 2203938 w 3839308"/>
              <a:gd name="connsiteY11" fmla="*/ 33651 h 5072966"/>
              <a:gd name="connsiteX12" fmla="*/ 2473569 w 3839308"/>
              <a:gd name="connsiteY12" fmla="*/ 80544 h 5072966"/>
              <a:gd name="connsiteX13" fmla="*/ 2731477 w 3839308"/>
              <a:gd name="connsiteY13" fmla="*/ 21928 h 5072966"/>
              <a:gd name="connsiteX14" fmla="*/ 2942492 w 3839308"/>
              <a:gd name="connsiteY14" fmla="*/ 45375 h 5072966"/>
              <a:gd name="connsiteX15" fmla="*/ 3235569 w 3839308"/>
              <a:gd name="connsiteY15" fmla="*/ 21929 h 5072966"/>
              <a:gd name="connsiteX16" fmla="*/ 3634154 w 3839308"/>
              <a:gd name="connsiteY16" fmla="*/ 21929 h 5072966"/>
              <a:gd name="connsiteX17" fmla="*/ 3839308 w 3839308"/>
              <a:gd name="connsiteY17" fmla="*/ 71751 h 5072966"/>
              <a:gd name="connsiteX18" fmla="*/ 3839308 w 3839308"/>
              <a:gd name="connsiteY18" fmla="*/ 4719951 h 5072966"/>
              <a:gd name="connsiteX19" fmla="*/ 3317630 w 3839308"/>
              <a:gd name="connsiteY19" fmla="*/ 4711157 h 5072966"/>
              <a:gd name="connsiteX20" fmla="*/ 3212123 w 3839308"/>
              <a:gd name="connsiteY20" fmla="*/ 4734605 h 5072966"/>
              <a:gd name="connsiteX21" fmla="*/ 2848707 w 3839308"/>
              <a:gd name="connsiteY21" fmla="*/ 4734605 h 5072966"/>
              <a:gd name="connsiteX22" fmla="*/ 2731476 w 3839308"/>
              <a:gd name="connsiteY22" fmla="*/ 4699435 h 5072966"/>
              <a:gd name="connsiteX23" fmla="*/ 2051538 w 3839308"/>
              <a:gd name="connsiteY23" fmla="*/ 4746328 h 5072966"/>
              <a:gd name="connsiteX24" fmla="*/ 1910861 w 3839308"/>
              <a:gd name="connsiteY24" fmla="*/ 4758050 h 5072966"/>
              <a:gd name="connsiteX25" fmla="*/ 1652954 w 3839308"/>
              <a:gd name="connsiteY25" fmla="*/ 4781498 h 5072966"/>
              <a:gd name="connsiteX26" fmla="*/ 1477108 w 3839308"/>
              <a:gd name="connsiteY26" fmla="*/ 4769773 h 5072966"/>
              <a:gd name="connsiteX27" fmla="*/ 1324708 w 3839308"/>
              <a:gd name="connsiteY27" fmla="*/ 4734605 h 5072966"/>
              <a:gd name="connsiteX28" fmla="*/ 1019908 w 3839308"/>
              <a:gd name="connsiteY28" fmla="*/ 4722882 h 5072966"/>
              <a:gd name="connsiteX29" fmla="*/ 750277 w 3839308"/>
              <a:gd name="connsiteY29" fmla="*/ 4758051 h 5072966"/>
              <a:gd name="connsiteX30" fmla="*/ 468923 w 3839308"/>
              <a:gd name="connsiteY30" fmla="*/ 4722882 h 5072966"/>
              <a:gd name="connsiteX31" fmla="*/ 269631 w 3839308"/>
              <a:gd name="connsiteY31" fmla="*/ 4758052 h 5072966"/>
              <a:gd name="connsiteX32" fmla="*/ 29308 w 3839308"/>
              <a:gd name="connsiteY32" fmla="*/ 4719951 h 5072966"/>
              <a:gd name="connsiteX33" fmla="*/ 0 w 3839308"/>
              <a:gd name="connsiteY33" fmla="*/ 291560 h 5072966"/>
              <a:gd name="connsiteX34" fmla="*/ 29308 w 3839308"/>
              <a:gd name="connsiteY34" fmla="*/ 71751 h 5072966"/>
              <a:gd name="connsiteX0" fmla="*/ 29308 w 3839308"/>
              <a:gd name="connsiteY0" fmla="*/ 71751 h 5079070"/>
              <a:gd name="connsiteX1" fmla="*/ 222739 w 3839308"/>
              <a:gd name="connsiteY1" fmla="*/ 68820 h 5079070"/>
              <a:gd name="connsiteX2" fmla="*/ 492370 w 3839308"/>
              <a:gd name="connsiteY2" fmla="*/ 115713 h 5079070"/>
              <a:gd name="connsiteX3" fmla="*/ 750277 w 3839308"/>
              <a:gd name="connsiteY3" fmla="*/ 45375 h 5079070"/>
              <a:gd name="connsiteX4" fmla="*/ 867508 w 3839308"/>
              <a:gd name="connsiteY4" fmla="*/ 80544 h 5079070"/>
              <a:gd name="connsiteX5" fmla="*/ 1019908 w 3839308"/>
              <a:gd name="connsiteY5" fmla="*/ 45375 h 5079070"/>
              <a:gd name="connsiteX6" fmla="*/ 1172308 w 3839308"/>
              <a:gd name="connsiteY6" fmla="*/ 92267 h 5079070"/>
              <a:gd name="connsiteX7" fmla="*/ 1348154 w 3839308"/>
              <a:gd name="connsiteY7" fmla="*/ 80544 h 5079070"/>
              <a:gd name="connsiteX8" fmla="*/ 1524000 w 3839308"/>
              <a:gd name="connsiteY8" fmla="*/ 57098 h 5079070"/>
              <a:gd name="connsiteX9" fmla="*/ 1746738 w 3839308"/>
              <a:gd name="connsiteY9" fmla="*/ 92267 h 5079070"/>
              <a:gd name="connsiteX10" fmla="*/ 2039815 w 3839308"/>
              <a:gd name="connsiteY10" fmla="*/ 68821 h 5079070"/>
              <a:gd name="connsiteX11" fmla="*/ 2203938 w 3839308"/>
              <a:gd name="connsiteY11" fmla="*/ 33651 h 5079070"/>
              <a:gd name="connsiteX12" fmla="*/ 2473569 w 3839308"/>
              <a:gd name="connsiteY12" fmla="*/ 80544 h 5079070"/>
              <a:gd name="connsiteX13" fmla="*/ 2731477 w 3839308"/>
              <a:gd name="connsiteY13" fmla="*/ 21928 h 5079070"/>
              <a:gd name="connsiteX14" fmla="*/ 2942492 w 3839308"/>
              <a:gd name="connsiteY14" fmla="*/ 45375 h 5079070"/>
              <a:gd name="connsiteX15" fmla="*/ 3235569 w 3839308"/>
              <a:gd name="connsiteY15" fmla="*/ 21929 h 5079070"/>
              <a:gd name="connsiteX16" fmla="*/ 3634154 w 3839308"/>
              <a:gd name="connsiteY16" fmla="*/ 21929 h 5079070"/>
              <a:gd name="connsiteX17" fmla="*/ 3839308 w 3839308"/>
              <a:gd name="connsiteY17" fmla="*/ 71751 h 5079070"/>
              <a:gd name="connsiteX18" fmla="*/ 3839308 w 3839308"/>
              <a:gd name="connsiteY18" fmla="*/ 4719951 h 5079070"/>
              <a:gd name="connsiteX19" fmla="*/ 3563815 w 3839308"/>
              <a:gd name="connsiteY19" fmla="*/ 4734604 h 5079070"/>
              <a:gd name="connsiteX20" fmla="*/ 3317630 w 3839308"/>
              <a:gd name="connsiteY20" fmla="*/ 4711157 h 5079070"/>
              <a:gd name="connsiteX21" fmla="*/ 3212123 w 3839308"/>
              <a:gd name="connsiteY21" fmla="*/ 4734605 h 5079070"/>
              <a:gd name="connsiteX22" fmla="*/ 2848707 w 3839308"/>
              <a:gd name="connsiteY22" fmla="*/ 4734605 h 5079070"/>
              <a:gd name="connsiteX23" fmla="*/ 2731476 w 3839308"/>
              <a:gd name="connsiteY23" fmla="*/ 4699435 h 5079070"/>
              <a:gd name="connsiteX24" fmla="*/ 2051538 w 3839308"/>
              <a:gd name="connsiteY24" fmla="*/ 4746328 h 5079070"/>
              <a:gd name="connsiteX25" fmla="*/ 1910861 w 3839308"/>
              <a:gd name="connsiteY25" fmla="*/ 4758050 h 5079070"/>
              <a:gd name="connsiteX26" fmla="*/ 1652954 w 3839308"/>
              <a:gd name="connsiteY26" fmla="*/ 4781498 h 5079070"/>
              <a:gd name="connsiteX27" fmla="*/ 1477108 w 3839308"/>
              <a:gd name="connsiteY27" fmla="*/ 4769773 h 5079070"/>
              <a:gd name="connsiteX28" fmla="*/ 1324708 w 3839308"/>
              <a:gd name="connsiteY28" fmla="*/ 4734605 h 5079070"/>
              <a:gd name="connsiteX29" fmla="*/ 1019908 w 3839308"/>
              <a:gd name="connsiteY29" fmla="*/ 4722882 h 5079070"/>
              <a:gd name="connsiteX30" fmla="*/ 750277 w 3839308"/>
              <a:gd name="connsiteY30" fmla="*/ 4758051 h 5079070"/>
              <a:gd name="connsiteX31" fmla="*/ 468923 w 3839308"/>
              <a:gd name="connsiteY31" fmla="*/ 4722882 h 5079070"/>
              <a:gd name="connsiteX32" fmla="*/ 269631 w 3839308"/>
              <a:gd name="connsiteY32" fmla="*/ 4758052 h 5079070"/>
              <a:gd name="connsiteX33" fmla="*/ 29308 w 3839308"/>
              <a:gd name="connsiteY33" fmla="*/ 4719951 h 5079070"/>
              <a:gd name="connsiteX34" fmla="*/ 0 w 3839308"/>
              <a:gd name="connsiteY34" fmla="*/ 291560 h 5079070"/>
              <a:gd name="connsiteX35" fmla="*/ 29308 w 3839308"/>
              <a:gd name="connsiteY35" fmla="*/ 71751 h 5079070"/>
              <a:gd name="connsiteX0" fmla="*/ 29308 w 3839308"/>
              <a:gd name="connsiteY0" fmla="*/ 71751 h 4781857"/>
              <a:gd name="connsiteX1" fmla="*/ 222739 w 3839308"/>
              <a:gd name="connsiteY1" fmla="*/ 68820 h 4781857"/>
              <a:gd name="connsiteX2" fmla="*/ 492370 w 3839308"/>
              <a:gd name="connsiteY2" fmla="*/ 115713 h 4781857"/>
              <a:gd name="connsiteX3" fmla="*/ 750277 w 3839308"/>
              <a:gd name="connsiteY3" fmla="*/ 45375 h 4781857"/>
              <a:gd name="connsiteX4" fmla="*/ 867508 w 3839308"/>
              <a:gd name="connsiteY4" fmla="*/ 80544 h 4781857"/>
              <a:gd name="connsiteX5" fmla="*/ 1019908 w 3839308"/>
              <a:gd name="connsiteY5" fmla="*/ 45375 h 4781857"/>
              <a:gd name="connsiteX6" fmla="*/ 1172308 w 3839308"/>
              <a:gd name="connsiteY6" fmla="*/ 92267 h 4781857"/>
              <a:gd name="connsiteX7" fmla="*/ 1348154 w 3839308"/>
              <a:gd name="connsiteY7" fmla="*/ 80544 h 4781857"/>
              <a:gd name="connsiteX8" fmla="*/ 1524000 w 3839308"/>
              <a:gd name="connsiteY8" fmla="*/ 57098 h 4781857"/>
              <a:gd name="connsiteX9" fmla="*/ 1746738 w 3839308"/>
              <a:gd name="connsiteY9" fmla="*/ 92267 h 4781857"/>
              <a:gd name="connsiteX10" fmla="*/ 2039815 w 3839308"/>
              <a:gd name="connsiteY10" fmla="*/ 68821 h 4781857"/>
              <a:gd name="connsiteX11" fmla="*/ 2203938 w 3839308"/>
              <a:gd name="connsiteY11" fmla="*/ 33651 h 4781857"/>
              <a:gd name="connsiteX12" fmla="*/ 2473569 w 3839308"/>
              <a:gd name="connsiteY12" fmla="*/ 80544 h 4781857"/>
              <a:gd name="connsiteX13" fmla="*/ 2731477 w 3839308"/>
              <a:gd name="connsiteY13" fmla="*/ 21928 h 4781857"/>
              <a:gd name="connsiteX14" fmla="*/ 2942492 w 3839308"/>
              <a:gd name="connsiteY14" fmla="*/ 45375 h 4781857"/>
              <a:gd name="connsiteX15" fmla="*/ 3235569 w 3839308"/>
              <a:gd name="connsiteY15" fmla="*/ 21929 h 4781857"/>
              <a:gd name="connsiteX16" fmla="*/ 3634154 w 3839308"/>
              <a:gd name="connsiteY16" fmla="*/ 21929 h 4781857"/>
              <a:gd name="connsiteX17" fmla="*/ 3839308 w 3839308"/>
              <a:gd name="connsiteY17" fmla="*/ 71751 h 4781857"/>
              <a:gd name="connsiteX18" fmla="*/ 3839308 w 3839308"/>
              <a:gd name="connsiteY18" fmla="*/ 4719951 h 4781857"/>
              <a:gd name="connsiteX19" fmla="*/ 3563815 w 3839308"/>
              <a:gd name="connsiteY19" fmla="*/ 4734604 h 4781857"/>
              <a:gd name="connsiteX20" fmla="*/ 3317630 w 3839308"/>
              <a:gd name="connsiteY20" fmla="*/ 4711157 h 4781857"/>
              <a:gd name="connsiteX21" fmla="*/ 3212123 w 3839308"/>
              <a:gd name="connsiteY21" fmla="*/ 4734605 h 4781857"/>
              <a:gd name="connsiteX22" fmla="*/ 2848707 w 3839308"/>
              <a:gd name="connsiteY22" fmla="*/ 4734605 h 4781857"/>
              <a:gd name="connsiteX23" fmla="*/ 2731476 w 3839308"/>
              <a:gd name="connsiteY23" fmla="*/ 4699435 h 4781857"/>
              <a:gd name="connsiteX24" fmla="*/ 2051538 w 3839308"/>
              <a:gd name="connsiteY24" fmla="*/ 4746328 h 4781857"/>
              <a:gd name="connsiteX25" fmla="*/ 1910861 w 3839308"/>
              <a:gd name="connsiteY25" fmla="*/ 4758050 h 4781857"/>
              <a:gd name="connsiteX26" fmla="*/ 1652954 w 3839308"/>
              <a:gd name="connsiteY26" fmla="*/ 4781498 h 4781857"/>
              <a:gd name="connsiteX27" fmla="*/ 1477108 w 3839308"/>
              <a:gd name="connsiteY27" fmla="*/ 4769773 h 4781857"/>
              <a:gd name="connsiteX28" fmla="*/ 1324708 w 3839308"/>
              <a:gd name="connsiteY28" fmla="*/ 4734605 h 4781857"/>
              <a:gd name="connsiteX29" fmla="*/ 1019908 w 3839308"/>
              <a:gd name="connsiteY29" fmla="*/ 4722882 h 4781857"/>
              <a:gd name="connsiteX30" fmla="*/ 750277 w 3839308"/>
              <a:gd name="connsiteY30" fmla="*/ 4758051 h 4781857"/>
              <a:gd name="connsiteX31" fmla="*/ 468923 w 3839308"/>
              <a:gd name="connsiteY31" fmla="*/ 4722882 h 4781857"/>
              <a:gd name="connsiteX32" fmla="*/ 269631 w 3839308"/>
              <a:gd name="connsiteY32" fmla="*/ 4758052 h 4781857"/>
              <a:gd name="connsiteX33" fmla="*/ 29308 w 3839308"/>
              <a:gd name="connsiteY33" fmla="*/ 4719951 h 4781857"/>
              <a:gd name="connsiteX34" fmla="*/ 0 w 3839308"/>
              <a:gd name="connsiteY34" fmla="*/ 291560 h 4781857"/>
              <a:gd name="connsiteX35" fmla="*/ 29308 w 3839308"/>
              <a:gd name="connsiteY35" fmla="*/ 71751 h 4781857"/>
              <a:gd name="connsiteX0" fmla="*/ 29308 w 3839308"/>
              <a:gd name="connsiteY0" fmla="*/ 71751 h 4781857"/>
              <a:gd name="connsiteX1" fmla="*/ 222739 w 3839308"/>
              <a:gd name="connsiteY1" fmla="*/ 68820 h 4781857"/>
              <a:gd name="connsiteX2" fmla="*/ 492370 w 3839308"/>
              <a:gd name="connsiteY2" fmla="*/ 115713 h 4781857"/>
              <a:gd name="connsiteX3" fmla="*/ 750277 w 3839308"/>
              <a:gd name="connsiteY3" fmla="*/ 45375 h 4781857"/>
              <a:gd name="connsiteX4" fmla="*/ 867508 w 3839308"/>
              <a:gd name="connsiteY4" fmla="*/ 80544 h 4781857"/>
              <a:gd name="connsiteX5" fmla="*/ 1019908 w 3839308"/>
              <a:gd name="connsiteY5" fmla="*/ 45375 h 4781857"/>
              <a:gd name="connsiteX6" fmla="*/ 1172308 w 3839308"/>
              <a:gd name="connsiteY6" fmla="*/ 92267 h 4781857"/>
              <a:gd name="connsiteX7" fmla="*/ 1348154 w 3839308"/>
              <a:gd name="connsiteY7" fmla="*/ 80544 h 4781857"/>
              <a:gd name="connsiteX8" fmla="*/ 1524000 w 3839308"/>
              <a:gd name="connsiteY8" fmla="*/ 57098 h 4781857"/>
              <a:gd name="connsiteX9" fmla="*/ 1746738 w 3839308"/>
              <a:gd name="connsiteY9" fmla="*/ 92267 h 4781857"/>
              <a:gd name="connsiteX10" fmla="*/ 2039815 w 3839308"/>
              <a:gd name="connsiteY10" fmla="*/ 68821 h 4781857"/>
              <a:gd name="connsiteX11" fmla="*/ 2203938 w 3839308"/>
              <a:gd name="connsiteY11" fmla="*/ 33651 h 4781857"/>
              <a:gd name="connsiteX12" fmla="*/ 2473569 w 3839308"/>
              <a:gd name="connsiteY12" fmla="*/ 80544 h 4781857"/>
              <a:gd name="connsiteX13" fmla="*/ 2731477 w 3839308"/>
              <a:gd name="connsiteY13" fmla="*/ 21928 h 4781857"/>
              <a:gd name="connsiteX14" fmla="*/ 2942492 w 3839308"/>
              <a:gd name="connsiteY14" fmla="*/ 45375 h 4781857"/>
              <a:gd name="connsiteX15" fmla="*/ 3235569 w 3839308"/>
              <a:gd name="connsiteY15" fmla="*/ 21929 h 4781857"/>
              <a:gd name="connsiteX16" fmla="*/ 3634154 w 3839308"/>
              <a:gd name="connsiteY16" fmla="*/ 21929 h 4781857"/>
              <a:gd name="connsiteX17" fmla="*/ 3839308 w 3839308"/>
              <a:gd name="connsiteY17" fmla="*/ 71751 h 4781857"/>
              <a:gd name="connsiteX18" fmla="*/ 3839308 w 3839308"/>
              <a:gd name="connsiteY18" fmla="*/ 4719951 h 4781857"/>
              <a:gd name="connsiteX19" fmla="*/ 3563815 w 3839308"/>
              <a:gd name="connsiteY19" fmla="*/ 4734604 h 4781857"/>
              <a:gd name="connsiteX20" fmla="*/ 3317630 w 3839308"/>
              <a:gd name="connsiteY20" fmla="*/ 4711157 h 4781857"/>
              <a:gd name="connsiteX21" fmla="*/ 3212123 w 3839308"/>
              <a:gd name="connsiteY21" fmla="*/ 4734605 h 4781857"/>
              <a:gd name="connsiteX22" fmla="*/ 2848707 w 3839308"/>
              <a:gd name="connsiteY22" fmla="*/ 4734605 h 4781857"/>
              <a:gd name="connsiteX23" fmla="*/ 2731476 w 3839308"/>
              <a:gd name="connsiteY23" fmla="*/ 4699435 h 4781857"/>
              <a:gd name="connsiteX24" fmla="*/ 2508738 w 3839308"/>
              <a:gd name="connsiteY24" fmla="*/ 4758051 h 4781857"/>
              <a:gd name="connsiteX25" fmla="*/ 2051538 w 3839308"/>
              <a:gd name="connsiteY25" fmla="*/ 4746328 h 4781857"/>
              <a:gd name="connsiteX26" fmla="*/ 1910861 w 3839308"/>
              <a:gd name="connsiteY26" fmla="*/ 4758050 h 4781857"/>
              <a:gd name="connsiteX27" fmla="*/ 1652954 w 3839308"/>
              <a:gd name="connsiteY27" fmla="*/ 4781498 h 4781857"/>
              <a:gd name="connsiteX28" fmla="*/ 1477108 w 3839308"/>
              <a:gd name="connsiteY28" fmla="*/ 4769773 h 4781857"/>
              <a:gd name="connsiteX29" fmla="*/ 1324708 w 3839308"/>
              <a:gd name="connsiteY29" fmla="*/ 4734605 h 4781857"/>
              <a:gd name="connsiteX30" fmla="*/ 1019908 w 3839308"/>
              <a:gd name="connsiteY30" fmla="*/ 4722882 h 4781857"/>
              <a:gd name="connsiteX31" fmla="*/ 750277 w 3839308"/>
              <a:gd name="connsiteY31" fmla="*/ 4758051 h 4781857"/>
              <a:gd name="connsiteX32" fmla="*/ 468923 w 3839308"/>
              <a:gd name="connsiteY32" fmla="*/ 4722882 h 4781857"/>
              <a:gd name="connsiteX33" fmla="*/ 269631 w 3839308"/>
              <a:gd name="connsiteY33" fmla="*/ 4758052 h 4781857"/>
              <a:gd name="connsiteX34" fmla="*/ 29308 w 3839308"/>
              <a:gd name="connsiteY34" fmla="*/ 4719951 h 4781857"/>
              <a:gd name="connsiteX35" fmla="*/ 0 w 3839308"/>
              <a:gd name="connsiteY35" fmla="*/ 291560 h 4781857"/>
              <a:gd name="connsiteX36" fmla="*/ 29308 w 3839308"/>
              <a:gd name="connsiteY36" fmla="*/ 71751 h 478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39308" h="4781857">
                <a:moveTo>
                  <a:pt x="29308" y="71751"/>
                </a:moveTo>
                <a:lnTo>
                  <a:pt x="222739" y="68820"/>
                </a:lnTo>
                <a:lnTo>
                  <a:pt x="492370" y="115713"/>
                </a:lnTo>
                <a:cubicBezTo>
                  <a:pt x="570524" y="111805"/>
                  <a:pt x="672123" y="49283"/>
                  <a:pt x="750277" y="45375"/>
                </a:cubicBezTo>
                <a:cubicBezTo>
                  <a:pt x="773723" y="49283"/>
                  <a:pt x="844062" y="76636"/>
                  <a:pt x="867508" y="80544"/>
                </a:cubicBezTo>
                <a:cubicBezTo>
                  <a:pt x="894862" y="76636"/>
                  <a:pt x="992554" y="49283"/>
                  <a:pt x="1019908" y="45375"/>
                </a:cubicBezTo>
                <a:cubicBezTo>
                  <a:pt x="1051170" y="45375"/>
                  <a:pt x="1141046" y="92267"/>
                  <a:pt x="1172308" y="92267"/>
                </a:cubicBezTo>
                <a:cubicBezTo>
                  <a:pt x="1219200" y="92267"/>
                  <a:pt x="1301262" y="80544"/>
                  <a:pt x="1348154" y="80544"/>
                </a:cubicBezTo>
                <a:cubicBezTo>
                  <a:pt x="1391139" y="76636"/>
                  <a:pt x="1481015" y="61006"/>
                  <a:pt x="1524000" y="57098"/>
                </a:cubicBezTo>
                <a:cubicBezTo>
                  <a:pt x="1590431" y="61006"/>
                  <a:pt x="1680307" y="88359"/>
                  <a:pt x="1746738" y="92267"/>
                </a:cubicBezTo>
                <a:cubicBezTo>
                  <a:pt x="1801446" y="92267"/>
                  <a:pt x="1985107" y="68821"/>
                  <a:pt x="2039815" y="68821"/>
                </a:cubicBezTo>
                <a:cubicBezTo>
                  <a:pt x="2074984" y="68821"/>
                  <a:pt x="2168769" y="33651"/>
                  <a:pt x="2203938" y="33651"/>
                </a:cubicBezTo>
                <a:cubicBezTo>
                  <a:pt x="2266461" y="41467"/>
                  <a:pt x="2411046" y="72728"/>
                  <a:pt x="2473569" y="80544"/>
                </a:cubicBezTo>
                <a:cubicBezTo>
                  <a:pt x="2551723" y="76636"/>
                  <a:pt x="2653323" y="25836"/>
                  <a:pt x="2731477" y="21928"/>
                </a:cubicBezTo>
                <a:cubicBezTo>
                  <a:pt x="2766646" y="29744"/>
                  <a:pt x="2907323" y="37559"/>
                  <a:pt x="2942492" y="45375"/>
                </a:cubicBezTo>
                <a:cubicBezTo>
                  <a:pt x="3001107" y="45375"/>
                  <a:pt x="3176954" y="21929"/>
                  <a:pt x="3235569" y="21929"/>
                </a:cubicBezTo>
                <a:cubicBezTo>
                  <a:pt x="3350846" y="25837"/>
                  <a:pt x="3533531" y="13625"/>
                  <a:pt x="3634154" y="21929"/>
                </a:cubicBezTo>
                <a:cubicBezTo>
                  <a:pt x="3734777" y="30233"/>
                  <a:pt x="3769947" y="-58667"/>
                  <a:pt x="3839308" y="71751"/>
                </a:cubicBezTo>
                <a:lnTo>
                  <a:pt x="3839308" y="4719951"/>
                </a:lnTo>
                <a:cubicBezTo>
                  <a:pt x="3746500" y="4791754"/>
                  <a:pt x="3650761" y="4736070"/>
                  <a:pt x="3563815" y="4734604"/>
                </a:cubicBezTo>
                <a:cubicBezTo>
                  <a:pt x="3476869" y="4733138"/>
                  <a:pt x="3364522" y="4732649"/>
                  <a:pt x="3317630" y="4711157"/>
                </a:cubicBezTo>
                <a:cubicBezTo>
                  <a:pt x="3270738" y="4689665"/>
                  <a:pt x="3302000" y="4758051"/>
                  <a:pt x="3212123" y="4734605"/>
                </a:cubicBezTo>
                <a:cubicBezTo>
                  <a:pt x="3122246" y="4711159"/>
                  <a:pt x="2911230" y="4760005"/>
                  <a:pt x="2848707" y="4734605"/>
                </a:cubicBezTo>
                <a:cubicBezTo>
                  <a:pt x="2786184" y="4709205"/>
                  <a:pt x="2809630" y="4703343"/>
                  <a:pt x="2731476" y="4699435"/>
                </a:cubicBezTo>
                <a:cubicBezTo>
                  <a:pt x="2653322" y="4695527"/>
                  <a:pt x="2622061" y="4750236"/>
                  <a:pt x="2508738" y="4758051"/>
                </a:cubicBezTo>
                <a:cubicBezTo>
                  <a:pt x="2395415" y="4765866"/>
                  <a:pt x="2129692" y="4738513"/>
                  <a:pt x="2051538" y="4746328"/>
                </a:cubicBezTo>
                <a:cubicBezTo>
                  <a:pt x="1973384" y="4754143"/>
                  <a:pt x="1990969" y="4760004"/>
                  <a:pt x="1910861" y="4758050"/>
                </a:cubicBezTo>
                <a:cubicBezTo>
                  <a:pt x="1830753" y="4756096"/>
                  <a:pt x="1721339" y="4785406"/>
                  <a:pt x="1652954" y="4781498"/>
                </a:cubicBezTo>
                <a:cubicBezTo>
                  <a:pt x="1584570" y="4777590"/>
                  <a:pt x="1533769" y="4767819"/>
                  <a:pt x="1477108" y="4769773"/>
                </a:cubicBezTo>
                <a:cubicBezTo>
                  <a:pt x="1420447" y="4771727"/>
                  <a:pt x="1432169" y="4742420"/>
                  <a:pt x="1324708" y="4734605"/>
                </a:cubicBezTo>
                <a:cubicBezTo>
                  <a:pt x="1217247" y="4726790"/>
                  <a:pt x="1103923" y="4722882"/>
                  <a:pt x="1019908" y="4722882"/>
                </a:cubicBezTo>
                <a:cubicBezTo>
                  <a:pt x="935893" y="4722882"/>
                  <a:pt x="824523" y="4761959"/>
                  <a:pt x="750277" y="4758051"/>
                </a:cubicBezTo>
                <a:lnTo>
                  <a:pt x="468923" y="4722882"/>
                </a:lnTo>
                <a:lnTo>
                  <a:pt x="269631" y="4758052"/>
                </a:lnTo>
                <a:lnTo>
                  <a:pt x="29308" y="4719951"/>
                </a:lnTo>
                <a:cubicBezTo>
                  <a:pt x="27354" y="3228190"/>
                  <a:pt x="1954" y="1783321"/>
                  <a:pt x="0" y="291560"/>
                </a:cubicBezTo>
                <a:lnTo>
                  <a:pt x="29308" y="71751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 rot="20947115">
            <a:off x="1150795" y="4150754"/>
            <a:ext cx="2688680" cy="202084"/>
          </a:xfrm>
          <a:custGeom>
            <a:avLst/>
            <a:gdLst/>
            <a:ahLst/>
            <a:cxnLst/>
            <a:rect l="l" t="t" r="r" b="b"/>
            <a:pathLst>
              <a:path w="3070818" h="311277">
                <a:moveTo>
                  <a:pt x="0" y="0"/>
                </a:moveTo>
                <a:lnTo>
                  <a:pt x="3070818" y="0"/>
                </a:lnTo>
                <a:lnTo>
                  <a:pt x="3070818" y="311277"/>
                </a:lnTo>
                <a:cubicBezTo>
                  <a:pt x="2757799" y="222024"/>
                  <a:pt x="2187281" y="162735"/>
                  <a:pt x="1535409" y="162735"/>
                </a:cubicBezTo>
                <a:cubicBezTo>
                  <a:pt x="883537" y="162735"/>
                  <a:pt x="313019" y="222024"/>
                  <a:pt x="0" y="311277"/>
                </a:cubicBez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115">
            <a:off x="1152459" y="807022"/>
            <a:ext cx="2280902" cy="344363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71730" y="4227934"/>
            <a:ext cx="632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But I </a:t>
            </a:r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swear </a:t>
            </a:r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in the days still left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38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4"/>
    </mc:Choice>
    <mc:Fallback>
      <p:transition spd="slow" advTm="7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 animBg="1"/>
      <p:bldP spid="6" grpId="1" animBg="1"/>
      <p:bldP spid="12" grpId="0" animBg="1"/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 b="4162"/>
          <a:stretch/>
        </p:blipFill>
        <p:spPr>
          <a:xfrm>
            <a:off x="5098106" y="-164554"/>
            <a:ext cx="4082406" cy="53285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Box 14"/>
          <p:cNvSpPr txBox="1"/>
          <p:nvPr/>
        </p:nvSpPr>
        <p:spPr>
          <a:xfrm>
            <a:off x="387454" y="2225279"/>
            <a:ext cx="4082208" cy="89255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We’ll 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walk in fields of gold</a:t>
            </a:r>
          </a:p>
          <a:p>
            <a:pPr algn="ctr"/>
            <a:endParaRPr lang="en-US" altLang="zh-CN" sz="2400" dirty="0">
              <a:solidFill>
                <a:srgbClr val="A6A6A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45">
        <p:split orient="vert"/>
      </p:transition>
    </mc:Choice>
    <mc:Fallback>
      <p:transition spd="slow" advTm="23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3" b="5210"/>
          <a:stretch/>
        </p:blipFill>
        <p:spPr>
          <a:xfrm>
            <a:off x="-36512" y="-164554"/>
            <a:ext cx="3990356" cy="5304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TextBox 2"/>
          <p:cNvSpPr txBox="1"/>
          <p:nvPr/>
        </p:nvSpPr>
        <p:spPr>
          <a:xfrm>
            <a:off x="4563918" y="2225279"/>
            <a:ext cx="408220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We’ll </a:t>
            </a: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walk in fields of gold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3">
        <p:push/>
      </p:transition>
    </mc:Choice>
    <mc:Fallback>
      <p:transition spd="slow" advTm="3573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04800" y="2283210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  <a:latin typeface="Arial Black" pitchFamily="34" charset="0"/>
              </a:rPr>
              <a:t>••••••••••••••••••••••••••••••••••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7540" y="2248585"/>
            <a:ext cx="4048929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altLang="zh-CN" sz="5000" b="1" dirty="0" smtClean="0">
                <a:ln/>
                <a:solidFill>
                  <a:prstClr val="white"/>
                </a:solidFill>
                <a:latin typeface="Corbel" pitchFamily="34" charset="0"/>
              </a:rPr>
              <a:t>— THE END —</a:t>
            </a:r>
            <a:endParaRPr lang="en-US" sz="5000" b="1" dirty="0">
              <a:ln/>
              <a:solidFill>
                <a:prstClr val="white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576"/>
      </p:ext>
    </p:extLst>
  </p:cSld>
  <p:clrMapOvr>
    <a:masterClrMapping/>
  </p:clrMapOvr>
  <p:transition advTm="56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5943" y="1854572"/>
            <a:ext cx="529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You’ll remember </a:t>
            </a:r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me when the west wind </a:t>
            </a:r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moves</a:t>
            </a:r>
            <a:endParaRPr lang="en-US" sz="3200" b="1" i="1" dirty="0">
              <a:solidFill>
                <a:schemeClr val="bg1"/>
              </a:solidFill>
              <a:latin typeface="Corbel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31435" y="456133"/>
            <a:ext cx="3126050" cy="3184788"/>
            <a:chOff x="4931435" y="456133"/>
            <a:chExt cx="3126050" cy="3184788"/>
          </a:xfrm>
        </p:grpSpPr>
        <p:sp>
          <p:nvSpPr>
            <p:cNvPr id="6" name="Rectangle 3"/>
            <p:cNvSpPr/>
            <p:nvPr/>
          </p:nvSpPr>
          <p:spPr>
            <a:xfrm>
              <a:off x="4931435" y="456133"/>
              <a:ext cx="3126050" cy="3184788"/>
            </a:xfrm>
            <a:custGeom>
              <a:avLst/>
              <a:gdLst>
                <a:gd name="connsiteX0" fmla="*/ 0 w 3810000"/>
                <a:gd name="connsiteY0" fmla="*/ 0 h 4648200"/>
                <a:gd name="connsiteX1" fmla="*/ 3810000 w 3810000"/>
                <a:gd name="connsiteY1" fmla="*/ 0 h 4648200"/>
                <a:gd name="connsiteX2" fmla="*/ 3810000 w 3810000"/>
                <a:gd name="connsiteY2" fmla="*/ 4648200 h 4648200"/>
                <a:gd name="connsiteX3" fmla="*/ 0 w 3810000"/>
                <a:gd name="connsiteY3" fmla="*/ 4648200 h 4648200"/>
                <a:gd name="connsiteX4" fmla="*/ 0 w 3810000"/>
                <a:gd name="connsiteY4" fmla="*/ 0 h 4648200"/>
                <a:gd name="connsiteX0" fmla="*/ 0 w 3810000"/>
                <a:gd name="connsiteY0" fmla="*/ 2931 h 4651131"/>
                <a:gd name="connsiteX1" fmla="*/ 193431 w 3810000"/>
                <a:gd name="connsiteY1" fmla="*/ 0 h 4651131"/>
                <a:gd name="connsiteX2" fmla="*/ 3810000 w 3810000"/>
                <a:gd name="connsiteY2" fmla="*/ 2931 h 4651131"/>
                <a:gd name="connsiteX3" fmla="*/ 3810000 w 3810000"/>
                <a:gd name="connsiteY3" fmla="*/ 4651131 h 4651131"/>
                <a:gd name="connsiteX4" fmla="*/ 0 w 3810000"/>
                <a:gd name="connsiteY4" fmla="*/ 4651131 h 4651131"/>
                <a:gd name="connsiteX5" fmla="*/ 0 w 3810000"/>
                <a:gd name="connsiteY5" fmla="*/ 2931 h 4651131"/>
                <a:gd name="connsiteX0" fmla="*/ 0 w 3810000"/>
                <a:gd name="connsiteY0" fmla="*/ 2931 h 4651131"/>
                <a:gd name="connsiteX1" fmla="*/ 193431 w 3810000"/>
                <a:gd name="connsiteY1" fmla="*/ 0 h 4651131"/>
                <a:gd name="connsiteX2" fmla="*/ 392723 w 3810000"/>
                <a:gd name="connsiteY2" fmla="*/ 1 h 4651131"/>
                <a:gd name="connsiteX3" fmla="*/ 3810000 w 3810000"/>
                <a:gd name="connsiteY3" fmla="*/ 2931 h 4651131"/>
                <a:gd name="connsiteX4" fmla="*/ 3810000 w 3810000"/>
                <a:gd name="connsiteY4" fmla="*/ 4651131 h 4651131"/>
                <a:gd name="connsiteX5" fmla="*/ 0 w 3810000"/>
                <a:gd name="connsiteY5" fmla="*/ 4651131 h 4651131"/>
                <a:gd name="connsiteX6" fmla="*/ 0 w 3810000"/>
                <a:gd name="connsiteY6" fmla="*/ 2931 h 4651131"/>
                <a:gd name="connsiteX0" fmla="*/ 0 w 3810000"/>
                <a:gd name="connsiteY0" fmla="*/ 2931 h 4651131"/>
                <a:gd name="connsiteX1" fmla="*/ 193431 w 3810000"/>
                <a:gd name="connsiteY1" fmla="*/ 0 h 4651131"/>
                <a:gd name="connsiteX2" fmla="*/ 463062 w 3810000"/>
                <a:gd name="connsiteY2" fmla="*/ 46893 h 4651131"/>
                <a:gd name="connsiteX3" fmla="*/ 3810000 w 3810000"/>
                <a:gd name="connsiteY3" fmla="*/ 2931 h 4651131"/>
                <a:gd name="connsiteX4" fmla="*/ 3810000 w 3810000"/>
                <a:gd name="connsiteY4" fmla="*/ 4651131 h 4651131"/>
                <a:gd name="connsiteX5" fmla="*/ 0 w 3810000"/>
                <a:gd name="connsiteY5" fmla="*/ 4651131 h 4651131"/>
                <a:gd name="connsiteX6" fmla="*/ 0 w 3810000"/>
                <a:gd name="connsiteY6" fmla="*/ 2931 h 4651131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3810000 w 3810000"/>
                <a:gd name="connsiteY4" fmla="*/ 26376 h 4674576"/>
                <a:gd name="connsiteX5" fmla="*/ 3810000 w 3810000"/>
                <a:gd name="connsiteY5" fmla="*/ 4674576 h 4674576"/>
                <a:gd name="connsiteX6" fmla="*/ 0 w 3810000"/>
                <a:gd name="connsiteY6" fmla="*/ 4674576 h 4674576"/>
                <a:gd name="connsiteX7" fmla="*/ 0 w 3810000"/>
                <a:gd name="connsiteY7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3810000 w 3810000"/>
                <a:gd name="connsiteY5" fmla="*/ 26376 h 4674576"/>
                <a:gd name="connsiteX6" fmla="*/ 3810000 w 3810000"/>
                <a:gd name="connsiteY6" fmla="*/ 4674576 h 4674576"/>
                <a:gd name="connsiteX7" fmla="*/ 0 w 3810000"/>
                <a:gd name="connsiteY7" fmla="*/ 4674576 h 4674576"/>
                <a:gd name="connsiteX8" fmla="*/ 0 w 3810000"/>
                <a:gd name="connsiteY8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3810000 w 3810000"/>
                <a:gd name="connsiteY6" fmla="*/ 26376 h 4674576"/>
                <a:gd name="connsiteX7" fmla="*/ 3810000 w 3810000"/>
                <a:gd name="connsiteY7" fmla="*/ 4674576 h 4674576"/>
                <a:gd name="connsiteX8" fmla="*/ 0 w 3810000"/>
                <a:gd name="connsiteY8" fmla="*/ 4674576 h 4674576"/>
                <a:gd name="connsiteX9" fmla="*/ 0 w 3810000"/>
                <a:gd name="connsiteY9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3810000 w 3810000"/>
                <a:gd name="connsiteY7" fmla="*/ 26376 h 4674576"/>
                <a:gd name="connsiteX8" fmla="*/ 3810000 w 3810000"/>
                <a:gd name="connsiteY8" fmla="*/ 4674576 h 4674576"/>
                <a:gd name="connsiteX9" fmla="*/ 0 w 3810000"/>
                <a:gd name="connsiteY9" fmla="*/ 4674576 h 4674576"/>
                <a:gd name="connsiteX10" fmla="*/ 0 w 3810000"/>
                <a:gd name="connsiteY10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3810000 w 3810000"/>
                <a:gd name="connsiteY8" fmla="*/ 26376 h 4674576"/>
                <a:gd name="connsiteX9" fmla="*/ 3810000 w 3810000"/>
                <a:gd name="connsiteY9" fmla="*/ 4674576 h 4674576"/>
                <a:gd name="connsiteX10" fmla="*/ 0 w 3810000"/>
                <a:gd name="connsiteY10" fmla="*/ 4674576 h 4674576"/>
                <a:gd name="connsiteX11" fmla="*/ 0 w 3810000"/>
                <a:gd name="connsiteY11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1494692 w 3810000"/>
                <a:gd name="connsiteY8" fmla="*/ 11723 h 4674576"/>
                <a:gd name="connsiteX9" fmla="*/ 3810000 w 3810000"/>
                <a:gd name="connsiteY9" fmla="*/ 26376 h 4674576"/>
                <a:gd name="connsiteX10" fmla="*/ 3810000 w 3810000"/>
                <a:gd name="connsiteY10" fmla="*/ 4674576 h 4674576"/>
                <a:gd name="connsiteX11" fmla="*/ 0 w 3810000"/>
                <a:gd name="connsiteY11" fmla="*/ 4674576 h 4674576"/>
                <a:gd name="connsiteX12" fmla="*/ 0 w 3810000"/>
                <a:gd name="connsiteY12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1494692 w 3810000"/>
                <a:gd name="connsiteY8" fmla="*/ 11723 h 4674576"/>
                <a:gd name="connsiteX9" fmla="*/ 1717430 w 3810000"/>
                <a:gd name="connsiteY9" fmla="*/ 46892 h 4674576"/>
                <a:gd name="connsiteX10" fmla="*/ 3810000 w 3810000"/>
                <a:gd name="connsiteY10" fmla="*/ 26376 h 4674576"/>
                <a:gd name="connsiteX11" fmla="*/ 3810000 w 3810000"/>
                <a:gd name="connsiteY11" fmla="*/ 4674576 h 4674576"/>
                <a:gd name="connsiteX12" fmla="*/ 0 w 3810000"/>
                <a:gd name="connsiteY12" fmla="*/ 4674576 h 4674576"/>
                <a:gd name="connsiteX13" fmla="*/ 0 w 3810000"/>
                <a:gd name="connsiteY13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1494692 w 3810000"/>
                <a:gd name="connsiteY8" fmla="*/ 11723 h 4674576"/>
                <a:gd name="connsiteX9" fmla="*/ 1717430 w 3810000"/>
                <a:gd name="connsiteY9" fmla="*/ 46892 h 4674576"/>
                <a:gd name="connsiteX10" fmla="*/ 2010507 w 3810000"/>
                <a:gd name="connsiteY10" fmla="*/ 23446 h 4674576"/>
                <a:gd name="connsiteX11" fmla="*/ 3810000 w 3810000"/>
                <a:gd name="connsiteY11" fmla="*/ 26376 h 4674576"/>
                <a:gd name="connsiteX12" fmla="*/ 3810000 w 3810000"/>
                <a:gd name="connsiteY12" fmla="*/ 4674576 h 4674576"/>
                <a:gd name="connsiteX13" fmla="*/ 0 w 3810000"/>
                <a:gd name="connsiteY13" fmla="*/ 4674576 h 4674576"/>
                <a:gd name="connsiteX14" fmla="*/ 0 w 3810000"/>
                <a:gd name="connsiteY14" fmla="*/ 26376 h 4674576"/>
                <a:gd name="connsiteX0" fmla="*/ 0 w 3810000"/>
                <a:gd name="connsiteY0" fmla="*/ 38100 h 4686300"/>
                <a:gd name="connsiteX1" fmla="*/ 193431 w 3810000"/>
                <a:gd name="connsiteY1" fmla="*/ 35169 h 4686300"/>
                <a:gd name="connsiteX2" fmla="*/ 463062 w 3810000"/>
                <a:gd name="connsiteY2" fmla="*/ 82062 h 4686300"/>
                <a:gd name="connsiteX3" fmla="*/ 720969 w 3810000"/>
                <a:gd name="connsiteY3" fmla="*/ 11724 h 4686300"/>
                <a:gd name="connsiteX4" fmla="*/ 838200 w 3810000"/>
                <a:gd name="connsiteY4" fmla="*/ 46893 h 4686300"/>
                <a:gd name="connsiteX5" fmla="*/ 990600 w 3810000"/>
                <a:gd name="connsiteY5" fmla="*/ 11724 h 4686300"/>
                <a:gd name="connsiteX6" fmla="*/ 1143000 w 3810000"/>
                <a:gd name="connsiteY6" fmla="*/ 58616 h 4686300"/>
                <a:gd name="connsiteX7" fmla="*/ 1318846 w 3810000"/>
                <a:gd name="connsiteY7" fmla="*/ 46893 h 4686300"/>
                <a:gd name="connsiteX8" fmla="*/ 1494692 w 3810000"/>
                <a:gd name="connsiteY8" fmla="*/ 23447 h 4686300"/>
                <a:gd name="connsiteX9" fmla="*/ 1717430 w 3810000"/>
                <a:gd name="connsiteY9" fmla="*/ 58616 h 4686300"/>
                <a:gd name="connsiteX10" fmla="*/ 2010507 w 3810000"/>
                <a:gd name="connsiteY10" fmla="*/ 35170 h 4686300"/>
                <a:gd name="connsiteX11" fmla="*/ 2174630 w 3810000"/>
                <a:gd name="connsiteY11" fmla="*/ 0 h 4686300"/>
                <a:gd name="connsiteX12" fmla="*/ 3810000 w 3810000"/>
                <a:gd name="connsiteY12" fmla="*/ 38100 h 4686300"/>
                <a:gd name="connsiteX13" fmla="*/ 3810000 w 3810000"/>
                <a:gd name="connsiteY13" fmla="*/ 4686300 h 4686300"/>
                <a:gd name="connsiteX14" fmla="*/ 0 w 3810000"/>
                <a:gd name="connsiteY14" fmla="*/ 4686300 h 4686300"/>
                <a:gd name="connsiteX15" fmla="*/ 0 w 3810000"/>
                <a:gd name="connsiteY15" fmla="*/ 38100 h 4686300"/>
                <a:gd name="connsiteX0" fmla="*/ 0 w 3810000"/>
                <a:gd name="connsiteY0" fmla="*/ 38100 h 4686300"/>
                <a:gd name="connsiteX1" fmla="*/ 193431 w 3810000"/>
                <a:gd name="connsiteY1" fmla="*/ 35169 h 4686300"/>
                <a:gd name="connsiteX2" fmla="*/ 463062 w 3810000"/>
                <a:gd name="connsiteY2" fmla="*/ 82062 h 4686300"/>
                <a:gd name="connsiteX3" fmla="*/ 720969 w 3810000"/>
                <a:gd name="connsiteY3" fmla="*/ 11724 h 4686300"/>
                <a:gd name="connsiteX4" fmla="*/ 838200 w 3810000"/>
                <a:gd name="connsiteY4" fmla="*/ 46893 h 4686300"/>
                <a:gd name="connsiteX5" fmla="*/ 990600 w 3810000"/>
                <a:gd name="connsiteY5" fmla="*/ 11724 h 4686300"/>
                <a:gd name="connsiteX6" fmla="*/ 1143000 w 3810000"/>
                <a:gd name="connsiteY6" fmla="*/ 58616 h 4686300"/>
                <a:gd name="connsiteX7" fmla="*/ 1318846 w 3810000"/>
                <a:gd name="connsiteY7" fmla="*/ 46893 h 4686300"/>
                <a:gd name="connsiteX8" fmla="*/ 1494692 w 3810000"/>
                <a:gd name="connsiteY8" fmla="*/ 23447 h 4686300"/>
                <a:gd name="connsiteX9" fmla="*/ 1717430 w 3810000"/>
                <a:gd name="connsiteY9" fmla="*/ 58616 h 4686300"/>
                <a:gd name="connsiteX10" fmla="*/ 2010507 w 3810000"/>
                <a:gd name="connsiteY10" fmla="*/ 35170 h 4686300"/>
                <a:gd name="connsiteX11" fmla="*/ 2174630 w 3810000"/>
                <a:gd name="connsiteY11" fmla="*/ 0 h 4686300"/>
                <a:gd name="connsiteX12" fmla="*/ 2444261 w 3810000"/>
                <a:gd name="connsiteY12" fmla="*/ 46893 h 4686300"/>
                <a:gd name="connsiteX13" fmla="*/ 3810000 w 3810000"/>
                <a:gd name="connsiteY13" fmla="*/ 38100 h 4686300"/>
                <a:gd name="connsiteX14" fmla="*/ 3810000 w 3810000"/>
                <a:gd name="connsiteY14" fmla="*/ 4686300 h 4686300"/>
                <a:gd name="connsiteX15" fmla="*/ 0 w 3810000"/>
                <a:gd name="connsiteY15" fmla="*/ 4686300 h 4686300"/>
                <a:gd name="connsiteX16" fmla="*/ 0 w 3810000"/>
                <a:gd name="connsiteY16" fmla="*/ 38100 h 4686300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3810000 w 3810000"/>
                <a:gd name="connsiteY14" fmla="*/ 49823 h 4698023"/>
                <a:gd name="connsiteX15" fmla="*/ 3810000 w 3810000"/>
                <a:gd name="connsiteY15" fmla="*/ 4698023 h 4698023"/>
                <a:gd name="connsiteX16" fmla="*/ 0 w 3810000"/>
                <a:gd name="connsiteY16" fmla="*/ 4698023 h 4698023"/>
                <a:gd name="connsiteX17" fmla="*/ 0 w 3810000"/>
                <a:gd name="connsiteY17" fmla="*/ 49823 h 4698023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2913184 w 3810000"/>
                <a:gd name="connsiteY14" fmla="*/ 23447 h 4698023"/>
                <a:gd name="connsiteX15" fmla="*/ 3810000 w 3810000"/>
                <a:gd name="connsiteY15" fmla="*/ 49823 h 4698023"/>
                <a:gd name="connsiteX16" fmla="*/ 3810000 w 3810000"/>
                <a:gd name="connsiteY16" fmla="*/ 4698023 h 4698023"/>
                <a:gd name="connsiteX17" fmla="*/ 0 w 3810000"/>
                <a:gd name="connsiteY17" fmla="*/ 4698023 h 4698023"/>
                <a:gd name="connsiteX18" fmla="*/ 0 w 3810000"/>
                <a:gd name="connsiteY18" fmla="*/ 49823 h 4698023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2913184 w 3810000"/>
                <a:gd name="connsiteY14" fmla="*/ 23447 h 4698023"/>
                <a:gd name="connsiteX15" fmla="*/ 3206261 w 3810000"/>
                <a:gd name="connsiteY15" fmla="*/ 1 h 4698023"/>
                <a:gd name="connsiteX16" fmla="*/ 3810000 w 3810000"/>
                <a:gd name="connsiteY16" fmla="*/ 49823 h 4698023"/>
                <a:gd name="connsiteX17" fmla="*/ 3810000 w 3810000"/>
                <a:gd name="connsiteY17" fmla="*/ 4698023 h 4698023"/>
                <a:gd name="connsiteX18" fmla="*/ 0 w 3810000"/>
                <a:gd name="connsiteY18" fmla="*/ 4698023 h 4698023"/>
                <a:gd name="connsiteX19" fmla="*/ 0 w 3810000"/>
                <a:gd name="connsiteY19" fmla="*/ 49823 h 4698023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2913184 w 3810000"/>
                <a:gd name="connsiteY14" fmla="*/ 23447 h 4698023"/>
                <a:gd name="connsiteX15" fmla="*/ 3206261 w 3810000"/>
                <a:gd name="connsiteY15" fmla="*/ 1 h 4698023"/>
                <a:gd name="connsiteX16" fmla="*/ 3810000 w 3810000"/>
                <a:gd name="connsiteY16" fmla="*/ 49823 h 4698023"/>
                <a:gd name="connsiteX17" fmla="*/ 3810000 w 3810000"/>
                <a:gd name="connsiteY17" fmla="*/ 4698023 h 4698023"/>
                <a:gd name="connsiteX18" fmla="*/ 0 w 3810000"/>
                <a:gd name="connsiteY18" fmla="*/ 4698023 h 4698023"/>
                <a:gd name="connsiteX19" fmla="*/ 0 w 3810000"/>
                <a:gd name="connsiteY19" fmla="*/ 49823 h 4698023"/>
                <a:gd name="connsiteX0" fmla="*/ 0 w 3810000"/>
                <a:gd name="connsiteY0" fmla="*/ 355975 h 5004175"/>
                <a:gd name="connsiteX1" fmla="*/ 193431 w 3810000"/>
                <a:gd name="connsiteY1" fmla="*/ 353044 h 5004175"/>
                <a:gd name="connsiteX2" fmla="*/ 463062 w 3810000"/>
                <a:gd name="connsiteY2" fmla="*/ 399937 h 5004175"/>
                <a:gd name="connsiteX3" fmla="*/ 720969 w 3810000"/>
                <a:gd name="connsiteY3" fmla="*/ 329599 h 5004175"/>
                <a:gd name="connsiteX4" fmla="*/ 838200 w 3810000"/>
                <a:gd name="connsiteY4" fmla="*/ 364768 h 5004175"/>
                <a:gd name="connsiteX5" fmla="*/ 990600 w 3810000"/>
                <a:gd name="connsiteY5" fmla="*/ 329599 h 5004175"/>
                <a:gd name="connsiteX6" fmla="*/ 1143000 w 3810000"/>
                <a:gd name="connsiteY6" fmla="*/ 376491 h 5004175"/>
                <a:gd name="connsiteX7" fmla="*/ 1318846 w 3810000"/>
                <a:gd name="connsiteY7" fmla="*/ 364768 h 5004175"/>
                <a:gd name="connsiteX8" fmla="*/ 1494692 w 3810000"/>
                <a:gd name="connsiteY8" fmla="*/ 341322 h 5004175"/>
                <a:gd name="connsiteX9" fmla="*/ 1717430 w 3810000"/>
                <a:gd name="connsiteY9" fmla="*/ 376491 h 5004175"/>
                <a:gd name="connsiteX10" fmla="*/ 2010507 w 3810000"/>
                <a:gd name="connsiteY10" fmla="*/ 353045 h 5004175"/>
                <a:gd name="connsiteX11" fmla="*/ 2174630 w 3810000"/>
                <a:gd name="connsiteY11" fmla="*/ 317875 h 5004175"/>
                <a:gd name="connsiteX12" fmla="*/ 2444261 w 3810000"/>
                <a:gd name="connsiteY12" fmla="*/ 364768 h 5004175"/>
                <a:gd name="connsiteX13" fmla="*/ 2702169 w 3810000"/>
                <a:gd name="connsiteY13" fmla="*/ 306152 h 5004175"/>
                <a:gd name="connsiteX14" fmla="*/ 2913184 w 3810000"/>
                <a:gd name="connsiteY14" fmla="*/ 329599 h 5004175"/>
                <a:gd name="connsiteX15" fmla="*/ 3206261 w 3810000"/>
                <a:gd name="connsiteY15" fmla="*/ 306153 h 5004175"/>
                <a:gd name="connsiteX16" fmla="*/ 3604846 w 3810000"/>
                <a:gd name="connsiteY16" fmla="*/ 306153 h 5004175"/>
                <a:gd name="connsiteX17" fmla="*/ 3810000 w 3810000"/>
                <a:gd name="connsiteY17" fmla="*/ 355975 h 5004175"/>
                <a:gd name="connsiteX18" fmla="*/ 3810000 w 3810000"/>
                <a:gd name="connsiteY18" fmla="*/ 5004175 h 5004175"/>
                <a:gd name="connsiteX19" fmla="*/ 0 w 3810000"/>
                <a:gd name="connsiteY19" fmla="*/ 5004175 h 5004175"/>
                <a:gd name="connsiteX20" fmla="*/ 0 w 3810000"/>
                <a:gd name="connsiteY20" fmla="*/ 355975 h 5004175"/>
                <a:gd name="connsiteX0" fmla="*/ 0 w 3810000"/>
                <a:gd name="connsiteY0" fmla="*/ 71751 h 4719951"/>
                <a:gd name="connsiteX1" fmla="*/ 193431 w 3810000"/>
                <a:gd name="connsiteY1" fmla="*/ 68820 h 4719951"/>
                <a:gd name="connsiteX2" fmla="*/ 463062 w 3810000"/>
                <a:gd name="connsiteY2" fmla="*/ 115713 h 4719951"/>
                <a:gd name="connsiteX3" fmla="*/ 720969 w 3810000"/>
                <a:gd name="connsiteY3" fmla="*/ 45375 h 4719951"/>
                <a:gd name="connsiteX4" fmla="*/ 838200 w 3810000"/>
                <a:gd name="connsiteY4" fmla="*/ 80544 h 4719951"/>
                <a:gd name="connsiteX5" fmla="*/ 990600 w 3810000"/>
                <a:gd name="connsiteY5" fmla="*/ 45375 h 4719951"/>
                <a:gd name="connsiteX6" fmla="*/ 1143000 w 3810000"/>
                <a:gd name="connsiteY6" fmla="*/ 92267 h 4719951"/>
                <a:gd name="connsiteX7" fmla="*/ 1318846 w 3810000"/>
                <a:gd name="connsiteY7" fmla="*/ 80544 h 4719951"/>
                <a:gd name="connsiteX8" fmla="*/ 1494692 w 3810000"/>
                <a:gd name="connsiteY8" fmla="*/ 57098 h 4719951"/>
                <a:gd name="connsiteX9" fmla="*/ 1717430 w 3810000"/>
                <a:gd name="connsiteY9" fmla="*/ 92267 h 4719951"/>
                <a:gd name="connsiteX10" fmla="*/ 2010507 w 3810000"/>
                <a:gd name="connsiteY10" fmla="*/ 68821 h 4719951"/>
                <a:gd name="connsiteX11" fmla="*/ 2174630 w 3810000"/>
                <a:gd name="connsiteY11" fmla="*/ 33651 h 4719951"/>
                <a:gd name="connsiteX12" fmla="*/ 2444261 w 3810000"/>
                <a:gd name="connsiteY12" fmla="*/ 80544 h 4719951"/>
                <a:gd name="connsiteX13" fmla="*/ 2702169 w 3810000"/>
                <a:gd name="connsiteY13" fmla="*/ 21928 h 4719951"/>
                <a:gd name="connsiteX14" fmla="*/ 2913184 w 3810000"/>
                <a:gd name="connsiteY14" fmla="*/ 45375 h 4719951"/>
                <a:gd name="connsiteX15" fmla="*/ 3206261 w 3810000"/>
                <a:gd name="connsiteY15" fmla="*/ 21929 h 4719951"/>
                <a:gd name="connsiteX16" fmla="*/ 3604846 w 3810000"/>
                <a:gd name="connsiteY16" fmla="*/ 21929 h 4719951"/>
                <a:gd name="connsiteX17" fmla="*/ 3810000 w 3810000"/>
                <a:gd name="connsiteY17" fmla="*/ 71751 h 4719951"/>
                <a:gd name="connsiteX18" fmla="*/ 3810000 w 3810000"/>
                <a:gd name="connsiteY18" fmla="*/ 4719951 h 4719951"/>
                <a:gd name="connsiteX19" fmla="*/ 0 w 3810000"/>
                <a:gd name="connsiteY19" fmla="*/ 4719951 h 4719951"/>
                <a:gd name="connsiteX20" fmla="*/ 0 w 3810000"/>
                <a:gd name="connsiteY20" fmla="*/ 71751 h 4719951"/>
                <a:gd name="connsiteX0" fmla="*/ 29308 w 3839308"/>
                <a:gd name="connsiteY0" fmla="*/ 71751 h 4719951"/>
                <a:gd name="connsiteX1" fmla="*/ 222739 w 3839308"/>
                <a:gd name="connsiteY1" fmla="*/ 68820 h 4719951"/>
                <a:gd name="connsiteX2" fmla="*/ 492370 w 3839308"/>
                <a:gd name="connsiteY2" fmla="*/ 115713 h 4719951"/>
                <a:gd name="connsiteX3" fmla="*/ 750277 w 3839308"/>
                <a:gd name="connsiteY3" fmla="*/ 45375 h 4719951"/>
                <a:gd name="connsiteX4" fmla="*/ 867508 w 3839308"/>
                <a:gd name="connsiteY4" fmla="*/ 80544 h 4719951"/>
                <a:gd name="connsiteX5" fmla="*/ 1019908 w 3839308"/>
                <a:gd name="connsiteY5" fmla="*/ 45375 h 4719951"/>
                <a:gd name="connsiteX6" fmla="*/ 1172308 w 3839308"/>
                <a:gd name="connsiteY6" fmla="*/ 92267 h 4719951"/>
                <a:gd name="connsiteX7" fmla="*/ 1348154 w 3839308"/>
                <a:gd name="connsiteY7" fmla="*/ 80544 h 4719951"/>
                <a:gd name="connsiteX8" fmla="*/ 1524000 w 3839308"/>
                <a:gd name="connsiteY8" fmla="*/ 57098 h 4719951"/>
                <a:gd name="connsiteX9" fmla="*/ 1746738 w 3839308"/>
                <a:gd name="connsiteY9" fmla="*/ 92267 h 4719951"/>
                <a:gd name="connsiteX10" fmla="*/ 2039815 w 3839308"/>
                <a:gd name="connsiteY10" fmla="*/ 68821 h 4719951"/>
                <a:gd name="connsiteX11" fmla="*/ 2203938 w 3839308"/>
                <a:gd name="connsiteY11" fmla="*/ 33651 h 4719951"/>
                <a:gd name="connsiteX12" fmla="*/ 2473569 w 3839308"/>
                <a:gd name="connsiteY12" fmla="*/ 80544 h 4719951"/>
                <a:gd name="connsiteX13" fmla="*/ 2731477 w 3839308"/>
                <a:gd name="connsiteY13" fmla="*/ 21928 h 4719951"/>
                <a:gd name="connsiteX14" fmla="*/ 2942492 w 3839308"/>
                <a:gd name="connsiteY14" fmla="*/ 45375 h 4719951"/>
                <a:gd name="connsiteX15" fmla="*/ 3235569 w 3839308"/>
                <a:gd name="connsiteY15" fmla="*/ 21929 h 4719951"/>
                <a:gd name="connsiteX16" fmla="*/ 3634154 w 3839308"/>
                <a:gd name="connsiteY16" fmla="*/ 21929 h 4719951"/>
                <a:gd name="connsiteX17" fmla="*/ 3839308 w 3839308"/>
                <a:gd name="connsiteY17" fmla="*/ 71751 h 4719951"/>
                <a:gd name="connsiteX18" fmla="*/ 3839308 w 3839308"/>
                <a:gd name="connsiteY18" fmla="*/ 4719951 h 4719951"/>
                <a:gd name="connsiteX19" fmla="*/ 29308 w 3839308"/>
                <a:gd name="connsiteY19" fmla="*/ 4719951 h 4719951"/>
                <a:gd name="connsiteX20" fmla="*/ 0 w 3839308"/>
                <a:gd name="connsiteY20" fmla="*/ 291560 h 4719951"/>
                <a:gd name="connsiteX21" fmla="*/ 29308 w 3839308"/>
                <a:gd name="connsiteY21" fmla="*/ 71751 h 4719951"/>
                <a:gd name="connsiteX0" fmla="*/ 29308 w 3839308"/>
                <a:gd name="connsiteY0" fmla="*/ 71751 h 4758052"/>
                <a:gd name="connsiteX1" fmla="*/ 222739 w 3839308"/>
                <a:gd name="connsiteY1" fmla="*/ 68820 h 4758052"/>
                <a:gd name="connsiteX2" fmla="*/ 492370 w 3839308"/>
                <a:gd name="connsiteY2" fmla="*/ 115713 h 4758052"/>
                <a:gd name="connsiteX3" fmla="*/ 750277 w 3839308"/>
                <a:gd name="connsiteY3" fmla="*/ 45375 h 4758052"/>
                <a:gd name="connsiteX4" fmla="*/ 867508 w 3839308"/>
                <a:gd name="connsiteY4" fmla="*/ 80544 h 4758052"/>
                <a:gd name="connsiteX5" fmla="*/ 1019908 w 3839308"/>
                <a:gd name="connsiteY5" fmla="*/ 45375 h 4758052"/>
                <a:gd name="connsiteX6" fmla="*/ 1172308 w 3839308"/>
                <a:gd name="connsiteY6" fmla="*/ 92267 h 4758052"/>
                <a:gd name="connsiteX7" fmla="*/ 1348154 w 3839308"/>
                <a:gd name="connsiteY7" fmla="*/ 80544 h 4758052"/>
                <a:gd name="connsiteX8" fmla="*/ 1524000 w 3839308"/>
                <a:gd name="connsiteY8" fmla="*/ 57098 h 4758052"/>
                <a:gd name="connsiteX9" fmla="*/ 1746738 w 3839308"/>
                <a:gd name="connsiteY9" fmla="*/ 92267 h 4758052"/>
                <a:gd name="connsiteX10" fmla="*/ 2039815 w 3839308"/>
                <a:gd name="connsiteY10" fmla="*/ 68821 h 4758052"/>
                <a:gd name="connsiteX11" fmla="*/ 2203938 w 3839308"/>
                <a:gd name="connsiteY11" fmla="*/ 33651 h 4758052"/>
                <a:gd name="connsiteX12" fmla="*/ 2473569 w 3839308"/>
                <a:gd name="connsiteY12" fmla="*/ 80544 h 4758052"/>
                <a:gd name="connsiteX13" fmla="*/ 2731477 w 3839308"/>
                <a:gd name="connsiteY13" fmla="*/ 21928 h 4758052"/>
                <a:gd name="connsiteX14" fmla="*/ 2942492 w 3839308"/>
                <a:gd name="connsiteY14" fmla="*/ 45375 h 4758052"/>
                <a:gd name="connsiteX15" fmla="*/ 3235569 w 3839308"/>
                <a:gd name="connsiteY15" fmla="*/ 21929 h 4758052"/>
                <a:gd name="connsiteX16" fmla="*/ 3634154 w 3839308"/>
                <a:gd name="connsiteY16" fmla="*/ 21929 h 4758052"/>
                <a:gd name="connsiteX17" fmla="*/ 3839308 w 3839308"/>
                <a:gd name="connsiteY17" fmla="*/ 71751 h 4758052"/>
                <a:gd name="connsiteX18" fmla="*/ 3839308 w 3839308"/>
                <a:gd name="connsiteY18" fmla="*/ 4719951 h 4758052"/>
                <a:gd name="connsiteX19" fmla="*/ 269631 w 3839308"/>
                <a:gd name="connsiteY19" fmla="*/ 4758052 h 4758052"/>
                <a:gd name="connsiteX20" fmla="*/ 29308 w 3839308"/>
                <a:gd name="connsiteY20" fmla="*/ 4719951 h 4758052"/>
                <a:gd name="connsiteX21" fmla="*/ 0 w 3839308"/>
                <a:gd name="connsiteY21" fmla="*/ 291560 h 4758052"/>
                <a:gd name="connsiteX22" fmla="*/ 29308 w 3839308"/>
                <a:gd name="connsiteY22" fmla="*/ 71751 h 4758052"/>
                <a:gd name="connsiteX0" fmla="*/ 29308 w 3839308"/>
                <a:gd name="connsiteY0" fmla="*/ 71751 h 4758052"/>
                <a:gd name="connsiteX1" fmla="*/ 222739 w 3839308"/>
                <a:gd name="connsiteY1" fmla="*/ 68820 h 4758052"/>
                <a:gd name="connsiteX2" fmla="*/ 492370 w 3839308"/>
                <a:gd name="connsiteY2" fmla="*/ 115713 h 4758052"/>
                <a:gd name="connsiteX3" fmla="*/ 750277 w 3839308"/>
                <a:gd name="connsiteY3" fmla="*/ 45375 h 4758052"/>
                <a:gd name="connsiteX4" fmla="*/ 867508 w 3839308"/>
                <a:gd name="connsiteY4" fmla="*/ 80544 h 4758052"/>
                <a:gd name="connsiteX5" fmla="*/ 1019908 w 3839308"/>
                <a:gd name="connsiteY5" fmla="*/ 45375 h 4758052"/>
                <a:gd name="connsiteX6" fmla="*/ 1172308 w 3839308"/>
                <a:gd name="connsiteY6" fmla="*/ 92267 h 4758052"/>
                <a:gd name="connsiteX7" fmla="*/ 1348154 w 3839308"/>
                <a:gd name="connsiteY7" fmla="*/ 80544 h 4758052"/>
                <a:gd name="connsiteX8" fmla="*/ 1524000 w 3839308"/>
                <a:gd name="connsiteY8" fmla="*/ 57098 h 4758052"/>
                <a:gd name="connsiteX9" fmla="*/ 1746738 w 3839308"/>
                <a:gd name="connsiteY9" fmla="*/ 92267 h 4758052"/>
                <a:gd name="connsiteX10" fmla="*/ 2039815 w 3839308"/>
                <a:gd name="connsiteY10" fmla="*/ 68821 h 4758052"/>
                <a:gd name="connsiteX11" fmla="*/ 2203938 w 3839308"/>
                <a:gd name="connsiteY11" fmla="*/ 33651 h 4758052"/>
                <a:gd name="connsiteX12" fmla="*/ 2473569 w 3839308"/>
                <a:gd name="connsiteY12" fmla="*/ 80544 h 4758052"/>
                <a:gd name="connsiteX13" fmla="*/ 2731477 w 3839308"/>
                <a:gd name="connsiteY13" fmla="*/ 21928 h 4758052"/>
                <a:gd name="connsiteX14" fmla="*/ 2942492 w 3839308"/>
                <a:gd name="connsiteY14" fmla="*/ 45375 h 4758052"/>
                <a:gd name="connsiteX15" fmla="*/ 3235569 w 3839308"/>
                <a:gd name="connsiteY15" fmla="*/ 21929 h 4758052"/>
                <a:gd name="connsiteX16" fmla="*/ 3634154 w 3839308"/>
                <a:gd name="connsiteY16" fmla="*/ 21929 h 4758052"/>
                <a:gd name="connsiteX17" fmla="*/ 3839308 w 3839308"/>
                <a:gd name="connsiteY17" fmla="*/ 71751 h 4758052"/>
                <a:gd name="connsiteX18" fmla="*/ 3839308 w 3839308"/>
                <a:gd name="connsiteY18" fmla="*/ 4719951 h 4758052"/>
                <a:gd name="connsiteX19" fmla="*/ 468923 w 3839308"/>
                <a:gd name="connsiteY19" fmla="*/ 4722882 h 4758052"/>
                <a:gd name="connsiteX20" fmla="*/ 269631 w 3839308"/>
                <a:gd name="connsiteY20" fmla="*/ 4758052 h 4758052"/>
                <a:gd name="connsiteX21" fmla="*/ 29308 w 3839308"/>
                <a:gd name="connsiteY21" fmla="*/ 4719951 h 4758052"/>
                <a:gd name="connsiteX22" fmla="*/ 0 w 3839308"/>
                <a:gd name="connsiteY22" fmla="*/ 291560 h 4758052"/>
                <a:gd name="connsiteX23" fmla="*/ 29308 w 3839308"/>
                <a:gd name="connsiteY23" fmla="*/ 71751 h 4758052"/>
                <a:gd name="connsiteX0" fmla="*/ 29308 w 3839308"/>
                <a:gd name="connsiteY0" fmla="*/ 71751 h 4758052"/>
                <a:gd name="connsiteX1" fmla="*/ 222739 w 3839308"/>
                <a:gd name="connsiteY1" fmla="*/ 68820 h 4758052"/>
                <a:gd name="connsiteX2" fmla="*/ 492370 w 3839308"/>
                <a:gd name="connsiteY2" fmla="*/ 115713 h 4758052"/>
                <a:gd name="connsiteX3" fmla="*/ 750277 w 3839308"/>
                <a:gd name="connsiteY3" fmla="*/ 45375 h 4758052"/>
                <a:gd name="connsiteX4" fmla="*/ 867508 w 3839308"/>
                <a:gd name="connsiteY4" fmla="*/ 80544 h 4758052"/>
                <a:gd name="connsiteX5" fmla="*/ 1019908 w 3839308"/>
                <a:gd name="connsiteY5" fmla="*/ 45375 h 4758052"/>
                <a:gd name="connsiteX6" fmla="*/ 1172308 w 3839308"/>
                <a:gd name="connsiteY6" fmla="*/ 92267 h 4758052"/>
                <a:gd name="connsiteX7" fmla="*/ 1348154 w 3839308"/>
                <a:gd name="connsiteY7" fmla="*/ 80544 h 4758052"/>
                <a:gd name="connsiteX8" fmla="*/ 1524000 w 3839308"/>
                <a:gd name="connsiteY8" fmla="*/ 57098 h 4758052"/>
                <a:gd name="connsiteX9" fmla="*/ 1746738 w 3839308"/>
                <a:gd name="connsiteY9" fmla="*/ 92267 h 4758052"/>
                <a:gd name="connsiteX10" fmla="*/ 2039815 w 3839308"/>
                <a:gd name="connsiteY10" fmla="*/ 68821 h 4758052"/>
                <a:gd name="connsiteX11" fmla="*/ 2203938 w 3839308"/>
                <a:gd name="connsiteY11" fmla="*/ 33651 h 4758052"/>
                <a:gd name="connsiteX12" fmla="*/ 2473569 w 3839308"/>
                <a:gd name="connsiteY12" fmla="*/ 80544 h 4758052"/>
                <a:gd name="connsiteX13" fmla="*/ 2731477 w 3839308"/>
                <a:gd name="connsiteY13" fmla="*/ 21928 h 4758052"/>
                <a:gd name="connsiteX14" fmla="*/ 2942492 w 3839308"/>
                <a:gd name="connsiteY14" fmla="*/ 45375 h 4758052"/>
                <a:gd name="connsiteX15" fmla="*/ 3235569 w 3839308"/>
                <a:gd name="connsiteY15" fmla="*/ 21929 h 4758052"/>
                <a:gd name="connsiteX16" fmla="*/ 3634154 w 3839308"/>
                <a:gd name="connsiteY16" fmla="*/ 21929 h 4758052"/>
                <a:gd name="connsiteX17" fmla="*/ 3839308 w 3839308"/>
                <a:gd name="connsiteY17" fmla="*/ 71751 h 4758052"/>
                <a:gd name="connsiteX18" fmla="*/ 3839308 w 3839308"/>
                <a:gd name="connsiteY18" fmla="*/ 4719951 h 4758052"/>
                <a:gd name="connsiteX19" fmla="*/ 750277 w 3839308"/>
                <a:gd name="connsiteY19" fmla="*/ 4758051 h 4758052"/>
                <a:gd name="connsiteX20" fmla="*/ 468923 w 3839308"/>
                <a:gd name="connsiteY20" fmla="*/ 4722882 h 4758052"/>
                <a:gd name="connsiteX21" fmla="*/ 269631 w 3839308"/>
                <a:gd name="connsiteY21" fmla="*/ 4758052 h 4758052"/>
                <a:gd name="connsiteX22" fmla="*/ 29308 w 3839308"/>
                <a:gd name="connsiteY22" fmla="*/ 4719951 h 4758052"/>
                <a:gd name="connsiteX23" fmla="*/ 0 w 3839308"/>
                <a:gd name="connsiteY23" fmla="*/ 291560 h 4758052"/>
                <a:gd name="connsiteX24" fmla="*/ 29308 w 3839308"/>
                <a:gd name="connsiteY24" fmla="*/ 71751 h 4758052"/>
                <a:gd name="connsiteX0" fmla="*/ 29308 w 3839308"/>
                <a:gd name="connsiteY0" fmla="*/ 71751 h 5065565"/>
                <a:gd name="connsiteX1" fmla="*/ 222739 w 3839308"/>
                <a:gd name="connsiteY1" fmla="*/ 68820 h 5065565"/>
                <a:gd name="connsiteX2" fmla="*/ 492370 w 3839308"/>
                <a:gd name="connsiteY2" fmla="*/ 115713 h 5065565"/>
                <a:gd name="connsiteX3" fmla="*/ 750277 w 3839308"/>
                <a:gd name="connsiteY3" fmla="*/ 45375 h 5065565"/>
                <a:gd name="connsiteX4" fmla="*/ 867508 w 3839308"/>
                <a:gd name="connsiteY4" fmla="*/ 80544 h 5065565"/>
                <a:gd name="connsiteX5" fmla="*/ 1019908 w 3839308"/>
                <a:gd name="connsiteY5" fmla="*/ 45375 h 5065565"/>
                <a:gd name="connsiteX6" fmla="*/ 1172308 w 3839308"/>
                <a:gd name="connsiteY6" fmla="*/ 92267 h 5065565"/>
                <a:gd name="connsiteX7" fmla="*/ 1348154 w 3839308"/>
                <a:gd name="connsiteY7" fmla="*/ 80544 h 5065565"/>
                <a:gd name="connsiteX8" fmla="*/ 1524000 w 3839308"/>
                <a:gd name="connsiteY8" fmla="*/ 57098 h 5065565"/>
                <a:gd name="connsiteX9" fmla="*/ 1746738 w 3839308"/>
                <a:gd name="connsiteY9" fmla="*/ 92267 h 5065565"/>
                <a:gd name="connsiteX10" fmla="*/ 2039815 w 3839308"/>
                <a:gd name="connsiteY10" fmla="*/ 68821 h 5065565"/>
                <a:gd name="connsiteX11" fmla="*/ 2203938 w 3839308"/>
                <a:gd name="connsiteY11" fmla="*/ 33651 h 5065565"/>
                <a:gd name="connsiteX12" fmla="*/ 2473569 w 3839308"/>
                <a:gd name="connsiteY12" fmla="*/ 80544 h 5065565"/>
                <a:gd name="connsiteX13" fmla="*/ 2731477 w 3839308"/>
                <a:gd name="connsiteY13" fmla="*/ 21928 h 5065565"/>
                <a:gd name="connsiteX14" fmla="*/ 2942492 w 3839308"/>
                <a:gd name="connsiteY14" fmla="*/ 45375 h 5065565"/>
                <a:gd name="connsiteX15" fmla="*/ 3235569 w 3839308"/>
                <a:gd name="connsiteY15" fmla="*/ 21929 h 5065565"/>
                <a:gd name="connsiteX16" fmla="*/ 3634154 w 3839308"/>
                <a:gd name="connsiteY16" fmla="*/ 21929 h 5065565"/>
                <a:gd name="connsiteX17" fmla="*/ 3839308 w 3839308"/>
                <a:gd name="connsiteY17" fmla="*/ 71751 h 5065565"/>
                <a:gd name="connsiteX18" fmla="*/ 3839308 w 3839308"/>
                <a:gd name="connsiteY18" fmla="*/ 4719951 h 5065565"/>
                <a:gd name="connsiteX19" fmla="*/ 1019908 w 3839308"/>
                <a:gd name="connsiteY19" fmla="*/ 4722882 h 5065565"/>
                <a:gd name="connsiteX20" fmla="*/ 750277 w 3839308"/>
                <a:gd name="connsiteY20" fmla="*/ 4758051 h 5065565"/>
                <a:gd name="connsiteX21" fmla="*/ 468923 w 3839308"/>
                <a:gd name="connsiteY21" fmla="*/ 4722882 h 5065565"/>
                <a:gd name="connsiteX22" fmla="*/ 269631 w 3839308"/>
                <a:gd name="connsiteY22" fmla="*/ 4758052 h 5065565"/>
                <a:gd name="connsiteX23" fmla="*/ 29308 w 3839308"/>
                <a:gd name="connsiteY23" fmla="*/ 4719951 h 5065565"/>
                <a:gd name="connsiteX24" fmla="*/ 0 w 3839308"/>
                <a:gd name="connsiteY24" fmla="*/ 291560 h 5065565"/>
                <a:gd name="connsiteX25" fmla="*/ 29308 w 3839308"/>
                <a:gd name="connsiteY25" fmla="*/ 71751 h 5065565"/>
                <a:gd name="connsiteX0" fmla="*/ 29308 w 3839308"/>
                <a:gd name="connsiteY0" fmla="*/ 71751 h 5070814"/>
                <a:gd name="connsiteX1" fmla="*/ 222739 w 3839308"/>
                <a:gd name="connsiteY1" fmla="*/ 68820 h 5070814"/>
                <a:gd name="connsiteX2" fmla="*/ 492370 w 3839308"/>
                <a:gd name="connsiteY2" fmla="*/ 115713 h 5070814"/>
                <a:gd name="connsiteX3" fmla="*/ 750277 w 3839308"/>
                <a:gd name="connsiteY3" fmla="*/ 45375 h 5070814"/>
                <a:gd name="connsiteX4" fmla="*/ 867508 w 3839308"/>
                <a:gd name="connsiteY4" fmla="*/ 80544 h 5070814"/>
                <a:gd name="connsiteX5" fmla="*/ 1019908 w 3839308"/>
                <a:gd name="connsiteY5" fmla="*/ 45375 h 5070814"/>
                <a:gd name="connsiteX6" fmla="*/ 1172308 w 3839308"/>
                <a:gd name="connsiteY6" fmla="*/ 92267 h 5070814"/>
                <a:gd name="connsiteX7" fmla="*/ 1348154 w 3839308"/>
                <a:gd name="connsiteY7" fmla="*/ 80544 h 5070814"/>
                <a:gd name="connsiteX8" fmla="*/ 1524000 w 3839308"/>
                <a:gd name="connsiteY8" fmla="*/ 57098 h 5070814"/>
                <a:gd name="connsiteX9" fmla="*/ 1746738 w 3839308"/>
                <a:gd name="connsiteY9" fmla="*/ 92267 h 5070814"/>
                <a:gd name="connsiteX10" fmla="*/ 2039815 w 3839308"/>
                <a:gd name="connsiteY10" fmla="*/ 68821 h 5070814"/>
                <a:gd name="connsiteX11" fmla="*/ 2203938 w 3839308"/>
                <a:gd name="connsiteY11" fmla="*/ 33651 h 5070814"/>
                <a:gd name="connsiteX12" fmla="*/ 2473569 w 3839308"/>
                <a:gd name="connsiteY12" fmla="*/ 80544 h 5070814"/>
                <a:gd name="connsiteX13" fmla="*/ 2731477 w 3839308"/>
                <a:gd name="connsiteY13" fmla="*/ 21928 h 5070814"/>
                <a:gd name="connsiteX14" fmla="*/ 2942492 w 3839308"/>
                <a:gd name="connsiteY14" fmla="*/ 45375 h 5070814"/>
                <a:gd name="connsiteX15" fmla="*/ 3235569 w 3839308"/>
                <a:gd name="connsiteY15" fmla="*/ 21929 h 5070814"/>
                <a:gd name="connsiteX16" fmla="*/ 3634154 w 3839308"/>
                <a:gd name="connsiteY16" fmla="*/ 21929 h 5070814"/>
                <a:gd name="connsiteX17" fmla="*/ 3839308 w 3839308"/>
                <a:gd name="connsiteY17" fmla="*/ 71751 h 5070814"/>
                <a:gd name="connsiteX18" fmla="*/ 3839308 w 3839308"/>
                <a:gd name="connsiteY18" fmla="*/ 4719951 h 5070814"/>
                <a:gd name="connsiteX19" fmla="*/ 1324708 w 3839308"/>
                <a:gd name="connsiteY19" fmla="*/ 4734605 h 5070814"/>
                <a:gd name="connsiteX20" fmla="*/ 1019908 w 3839308"/>
                <a:gd name="connsiteY20" fmla="*/ 4722882 h 5070814"/>
                <a:gd name="connsiteX21" fmla="*/ 750277 w 3839308"/>
                <a:gd name="connsiteY21" fmla="*/ 4758051 h 5070814"/>
                <a:gd name="connsiteX22" fmla="*/ 468923 w 3839308"/>
                <a:gd name="connsiteY22" fmla="*/ 4722882 h 5070814"/>
                <a:gd name="connsiteX23" fmla="*/ 269631 w 3839308"/>
                <a:gd name="connsiteY23" fmla="*/ 4758052 h 5070814"/>
                <a:gd name="connsiteX24" fmla="*/ 29308 w 3839308"/>
                <a:gd name="connsiteY24" fmla="*/ 4719951 h 5070814"/>
                <a:gd name="connsiteX25" fmla="*/ 0 w 3839308"/>
                <a:gd name="connsiteY25" fmla="*/ 291560 h 5070814"/>
                <a:gd name="connsiteX26" fmla="*/ 29308 w 3839308"/>
                <a:gd name="connsiteY26" fmla="*/ 71751 h 5070814"/>
                <a:gd name="connsiteX0" fmla="*/ 29308 w 3839308"/>
                <a:gd name="connsiteY0" fmla="*/ 71751 h 5065151"/>
                <a:gd name="connsiteX1" fmla="*/ 222739 w 3839308"/>
                <a:gd name="connsiteY1" fmla="*/ 68820 h 5065151"/>
                <a:gd name="connsiteX2" fmla="*/ 492370 w 3839308"/>
                <a:gd name="connsiteY2" fmla="*/ 115713 h 5065151"/>
                <a:gd name="connsiteX3" fmla="*/ 750277 w 3839308"/>
                <a:gd name="connsiteY3" fmla="*/ 45375 h 5065151"/>
                <a:gd name="connsiteX4" fmla="*/ 867508 w 3839308"/>
                <a:gd name="connsiteY4" fmla="*/ 80544 h 5065151"/>
                <a:gd name="connsiteX5" fmla="*/ 1019908 w 3839308"/>
                <a:gd name="connsiteY5" fmla="*/ 45375 h 5065151"/>
                <a:gd name="connsiteX6" fmla="*/ 1172308 w 3839308"/>
                <a:gd name="connsiteY6" fmla="*/ 92267 h 5065151"/>
                <a:gd name="connsiteX7" fmla="*/ 1348154 w 3839308"/>
                <a:gd name="connsiteY7" fmla="*/ 80544 h 5065151"/>
                <a:gd name="connsiteX8" fmla="*/ 1524000 w 3839308"/>
                <a:gd name="connsiteY8" fmla="*/ 57098 h 5065151"/>
                <a:gd name="connsiteX9" fmla="*/ 1746738 w 3839308"/>
                <a:gd name="connsiteY9" fmla="*/ 92267 h 5065151"/>
                <a:gd name="connsiteX10" fmla="*/ 2039815 w 3839308"/>
                <a:gd name="connsiteY10" fmla="*/ 68821 h 5065151"/>
                <a:gd name="connsiteX11" fmla="*/ 2203938 w 3839308"/>
                <a:gd name="connsiteY11" fmla="*/ 33651 h 5065151"/>
                <a:gd name="connsiteX12" fmla="*/ 2473569 w 3839308"/>
                <a:gd name="connsiteY12" fmla="*/ 80544 h 5065151"/>
                <a:gd name="connsiteX13" fmla="*/ 2731477 w 3839308"/>
                <a:gd name="connsiteY13" fmla="*/ 21928 h 5065151"/>
                <a:gd name="connsiteX14" fmla="*/ 2942492 w 3839308"/>
                <a:gd name="connsiteY14" fmla="*/ 45375 h 5065151"/>
                <a:gd name="connsiteX15" fmla="*/ 3235569 w 3839308"/>
                <a:gd name="connsiteY15" fmla="*/ 21929 h 5065151"/>
                <a:gd name="connsiteX16" fmla="*/ 3634154 w 3839308"/>
                <a:gd name="connsiteY16" fmla="*/ 21929 h 5065151"/>
                <a:gd name="connsiteX17" fmla="*/ 3839308 w 3839308"/>
                <a:gd name="connsiteY17" fmla="*/ 71751 h 5065151"/>
                <a:gd name="connsiteX18" fmla="*/ 3839308 w 3839308"/>
                <a:gd name="connsiteY18" fmla="*/ 4719951 h 5065151"/>
                <a:gd name="connsiteX19" fmla="*/ 1547446 w 3839308"/>
                <a:gd name="connsiteY19" fmla="*/ 4711158 h 5065151"/>
                <a:gd name="connsiteX20" fmla="*/ 1324708 w 3839308"/>
                <a:gd name="connsiteY20" fmla="*/ 4734605 h 5065151"/>
                <a:gd name="connsiteX21" fmla="*/ 1019908 w 3839308"/>
                <a:gd name="connsiteY21" fmla="*/ 4722882 h 5065151"/>
                <a:gd name="connsiteX22" fmla="*/ 750277 w 3839308"/>
                <a:gd name="connsiteY22" fmla="*/ 4758051 h 5065151"/>
                <a:gd name="connsiteX23" fmla="*/ 468923 w 3839308"/>
                <a:gd name="connsiteY23" fmla="*/ 4722882 h 5065151"/>
                <a:gd name="connsiteX24" fmla="*/ 269631 w 3839308"/>
                <a:gd name="connsiteY24" fmla="*/ 4758052 h 5065151"/>
                <a:gd name="connsiteX25" fmla="*/ 29308 w 3839308"/>
                <a:gd name="connsiteY25" fmla="*/ 4719951 h 5065151"/>
                <a:gd name="connsiteX26" fmla="*/ 0 w 3839308"/>
                <a:gd name="connsiteY26" fmla="*/ 291560 h 5065151"/>
                <a:gd name="connsiteX27" fmla="*/ 29308 w 3839308"/>
                <a:gd name="connsiteY27" fmla="*/ 71751 h 5065151"/>
                <a:gd name="connsiteX0" fmla="*/ 29308 w 3839308"/>
                <a:gd name="connsiteY0" fmla="*/ 71751 h 5081546"/>
                <a:gd name="connsiteX1" fmla="*/ 222739 w 3839308"/>
                <a:gd name="connsiteY1" fmla="*/ 68820 h 5081546"/>
                <a:gd name="connsiteX2" fmla="*/ 492370 w 3839308"/>
                <a:gd name="connsiteY2" fmla="*/ 115713 h 5081546"/>
                <a:gd name="connsiteX3" fmla="*/ 750277 w 3839308"/>
                <a:gd name="connsiteY3" fmla="*/ 45375 h 5081546"/>
                <a:gd name="connsiteX4" fmla="*/ 867508 w 3839308"/>
                <a:gd name="connsiteY4" fmla="*/ 80544 h 5081546"/>
                <a:gd name="connsiteX5" fmla="*/ 1019908 w 3839308"/>
                <a:gd name="connsiteY5" fmla="*/ 45375 h 5081546"/>
                <a:gd name="connsiteX6" fmla="*/ 1172308 w 3839308"/>
                <a:gd name="connsiteY6" fmla="*/ 92267 h 5081546"/>
                <a:gd name="connsiteX7" fmla="*/ 1348154 w 3839308"/>
                <a:gd name="connsiteY7" fmla="*/ 80544 h 5081546"/>
                <a:gd name="connsiteX8" fmla="*/ 1524000 w 3839308"/>
                <a:gd name="connsiteY8" fmla="*/ 57098 h 5081546"/>
                <a:gd name="connsiteX9" fmla="*/ 1746738 w 3839308"/>
                <a:gd name="connsiteY9" fmla="*/ 92267 h 5081546"/>
                <a:gd name="connsiteX10" fmla="*/ 2039815 w 3839308"/>
                <a:gd name="connsiteY10" fmla="*/ 68821 h 5081546"/>
                <a:gd name="connsiteX11" fmla="*/ 2203938 w 3839308"/>
                <a:gd name="connsiteY11" fmla="*/ 33651 h 5081546"/>
                <a:gd name="connsiteX12" fmla="*/ 2473569 w 3839308"/>
                <a:gd name="connsiteY12" fmla="*/ 80544 h 5081546"/>
                <a:gd name="connsiteX13" fmla="*/ 2731477 w 3839308"/>
                <a:gd name="connsiteY13" fmla="*/ 21928 h 5081546"/>
                <a:gd name="connsiteX14" fmla="*/ 2942492 w 3839308"/>
                <a:gd name="connsiteY14" fmla="*/ 45375 h 5081546"/>
                <a:gd name="connsiteX15" fmla="*/ 3235569 w 3839308"/>
                <a:gd name="connsiteY15" fmla="*/ 21929 h 5081546"/>
                <a:gd name="connsiteX16" fmla="*/ 3634154 w 3839308"/>
                <a:gd name="connsiteY16" fmla="*/ 21929 h 5081546"/>
                <a:gd name="connsiteX17" fmla="*/ 3839308 w 3839308"/>
                <a:gd name="connsiteY17" fmla="*/ 71751 h 5081546"/>
                <a:gd name="connsiteX18" fmla="*/ 3839308 w 3839308"/>
                <a:gd name="connsiteY18" fmla="*/ 4719951 h 5081546"/>
                <a:gd name="connsiteX19" fmla="*/ 1652954 w 3839308"/>
                <a:gd name="connsiteY19" fmla="*/ 4781498 h 5081546"/>
                <a:gd name="connsiteX20" fmla="*/ 1547446 w 3839308"/>
                <a:gd name="connsiteY20" fmla="*/ 4711158 h 5081546"/>
                <a:gd name="connsiteX21" fmla="*/ 1324708 w 3839308"/>
                <a:gd name="connsiteY21" fmla="*/ 4734605 h 5081546"/>
                <a:gd name="connsiteX22" fmla="*/ 1019908 w 3839308"/>
                <a:gd name="connsiteY22" fmla="*/ 4722882 h 5081546"/>
                <a:gd name="connsiteX23" fmla="*/ 750277 w 3839308"/>
                <a:gd name="connsiteY23" fmla="*/ 4758051 h 5081546"/>
                <a:gd name="connsiteX24" fmla="*/ 468923 w 3839308"/>
                <a:gd name="connsiteY24" fmla="*/ 4722882 h 5081546"/>
                <a:gd name="connsiteX25" fmla="*/ 269631 w 3839308"/>
                <a:gd name="connsiteY25" fmla="*/ 4758052 h 5081546"/>
                <a:gd name="connsiteX26" fmla="*/ 29308 w 3839308"/>
                <a:gd name="connsiteY26" fmla="*/ 4719951 h 5081546"/>
                <a:gd name="connsiteX27" fmla="*/ 0 w 3839308"/>
                <a:gd name="connsiteY27" fmla="*/ 291560 h 5081546"/>
                <a:gd name="connsiteX28" fmla="*/ 29308 w 3839308"/>
                <a:gd name="connsiteY28" fmla="*/ 71751 h 5081546"/>
                <a:gd name="connsiteX0" fmla="*/ 29308 w 3839308"/>
                <a:gd name="connsiteY0" fmla="*/ 71751 h 5081546"/>
                <a:gd name="connsiteX1" fmla="*/ 222739 w 3839308"/>
                <a:gd name="connsiteY1" fmla="*/ 68820 h 5081546"/>
                <a:gd name="connsiteX2" fmla="*/ 492370 w 3839308"/>
                <a:gd name="connsiteY2" fmla="*/ 115713 h 5081546"/>
                <a:gd name="connsiteX3" fmla="*/ 750277 w 3839308"/>
                <a:gd name="connsiteY3" fmla="*/ 45375 h 5081546"/>
                <a:gd name="connsiteX4" fmla="*/ 867508 w 3839308"/>
                <a:gd name="connsiteY4" fmla="*/ 80544 h 5081546"/>
                <a:gd name="connsiteX5" fmla="*/ 1019908 w 3839308"/>
                <a:gd name="connsiteY5" fmla="*/ 45375 h 5081546"/>
                <a:gd name="connsiteX6" fmla="*/ 1172308 w 3839308"/>
                <a:gd name="connsiteY6" fmla="*/ 92267 h 5081546"/>
                <a:gd name="connsiteX7" fmla="*/ 1348154 w 3839308"/>
                <a:gd name="connsiteY7" fmla="*/ 80544 h 5081546"/>
                <a:gd name="connsiteX8" fmla="*/ 1524000 w 3839308"/>
                <a:gd name="connsiteY8" fmla="*/ 57098 h 5081546"/>
                <a:gd name="connsiteX9" fmla="*/ 1746738 w 3839308"/>
                <a:gd name="connsiteY9" fmla="*/ 92267 h 5081546"/>
                <a:gd name="connsiteX10" fmla="*/ 2039815 w 3839308"/>
                <a:gd name="connsiteY10" fmla="*/ 68821 h 5081546"/>
                <a:gd name="connsiteX11" fmla="*/ 2203938 w 3839308"/>
                <a:gd name="connsiteY11" fmla="*/ 33651 h 5081546"/>
                <a:gd name="connsiteX12" fmla="*/ 2473569 w 3839308"/>
                <a:gd name="connsiteY12" fmla="*/ 80544 h 5081546"/>
                <a:gd name="connsiteX13" fmla="*/ 2731477 w 3839308"/>
                <a:gd name="connsiteY13" fmla="*/ 21928 h 5081546"/>
                <a:gd name="connsiteX14" fmla="*/ 2942492 w 3839308"/>
                <a:gd name="connsiteY14" fmla="*/ 45375 h 5081546"/>
                <a:gd name="connsiteX15" fmla="*/ 3235569 w 3839308"/>
                <a:gd name="connsiteY15" fmla="*/ 21929 h 5081546"/>
                <a:gd name="connsiteX16" fmla="*/ 3634154 w 3839308"/>
                <a:gd name="connsiteY16" fmla="*/ 21929 h 5081546"/>
                <a:gd name="connsiteX17" fmla="*/ 3839308 w 3839308"/>
                <a:gd name="connsiteY17" fmla="*/ 71751 h 5081546"/>
                <a:gd name="connsiteX18" fmla="*/ 3839308 w 3839308"/>
                <a:gd name="connsiteY18" fmla="*/ 4719951 h 5081546"/>
                <a:gd name="connsiteX19" fmla="*/ 1652954 w 3839308"/>
                <a:gd name="connsiteY19" fmla="*/ 4781498 h 5081546"/>
                <a:gd name="connsiteX20" fmla="*/ 1477108 w 3839308"/>
                <a:gd name="connsiteY20" fmla="*/ 4769773 h 5081546"/>
                <a:gd name="connsiteX21" fmla="*/ 1324708 w 3839308"/>
                <a:gd name="connsiteY21" fmla="*/ 4734605 h 5081546"/>
                <a:gd name="connsiteX22" fmla="*/ 1019908 w 3839308"/>
                <a:gd name="connsiteY22" fmla="*/ 4722882 h 5081546"/>
                <a:gd name="connsiteX23" fmla="*/ 750277 w 3839308"/>
                <a:gd name="connsiteY23" fmla="*/ 4758051 h 5081546"/>
                <a:gd name="connsiteX24" fmla="*/ 468923 w 3839308"/>
                <a:gd name="connsiteY24" fmla="*/ 4722882 h 5081546"/>
                <a:gd name="connsiteX25" fmla="*/ 269631 w 3839308"/>
                <a:gd name="connsiteY25" fmla="*/ 4758052 h 5081546"/>
                <a:gd name="connsiteX26" fmla="*/ 29308 w 3839308"/>
                <a:gd name="connsiteY26" fmla="*/ 4719951 h 5081546"/>
                <a:gd name="connsiteX27" fmla="*/ 0 w 3839308"/>
                <a:gd name="connsiteY27" fmla="*/ 291560 h 5081546"/>
                <a:gd name="connsiteX28" fmla="*/ 29308 w 3839308"/>
                <a:gd name="connsiteY28" fmla="*/ 71751 h 5081546"/>
                <a:gd name="connsiteX0" fmla="*/ 29308 w 3839308"/>
                <a:gd name="connsiteY0" fmla="*/ 71751 h 5077465"/>
                <a:gd name="connsiteX1" fmla="*/ 222739 w 3839308"/>
                <a:gd name="connsiteY1" fmla="*/ 68820 h 5077465"/>
                <a:gd name="connsiteX2" fmla="*/ 492370 w 3839308"/>
                <a:gd name="connsiteY2" fmla="*/ 115713 h 5077465"/>
                <a:gd name="connsiteX3" fmla="*/ 750277 w 3839308"/>
                <a:gd name="connsiteY3" fmla="*/ 45375 h 5077465"/>
                <a:gd name="connsiteX4" fmla="*/ 867508 w 3839308"/>
                <a:gd name="connsiteY4" fmla="*/ 80544 h 5077465"/>
                <a:gd name="connsiteX5" fmla="*/ 1019908 w 3839308"/>
                <a:gd name="connsiteY5" fmla="*/ 45375 h 5077465"/>
                <a:gd name="connsiteX6" fmla="*/ 1172308 w 3839308"/>
                <a:gd name="connsiteY6" fmla="*/ 92267 h 5077465"/>
                <a:gd name="connsiteX7" fmla="*/ 1348154 w 3839308"/>
                <a:gd name="connsiteY7" fmla="*/ 80544 h 5077465"/>
                <a:gd name="connsiteX8" fmla="*/ 1524000 w 3839308"/>
                <a:gd name="connsiteY8" fmla="*/ 57098 h 5077465"/>
                <a:gd name="connsiteX9" fmla="*/ 1746738 w 3839308"/>
                <a:gd name="connsiteY9" fmla="*/ 92267 h 5077465"/>
                <a:gd name="connsiteX10" fmla="*/ 2039815 w 3839308"/>
                <a:gd name="connsiteY10" fmla="*/ 68821 h 5077465"/>
                <a:gd name="connsiteX11" fmla="*/ 2203938 w 3839308"/>
                <a:gd name="connsiteY11" fmla="*/ 33651 h 5077465"/>
                <a:gd name="connsiteX12" fmla="*/ 2473569 w 3839308"/>
                <a:gd name="connsiteY12" fmla="*/ 80544 h 5077465"/>
                <a:gd name="connsiteX13" fmla="*/ 2731477 w 3839308"/>
                <a:gd name="connsiteY13" fmla="*/ 21928 h 5077465"/>
                <a:gd name="connsiteX14" fmla="*/ 2942492 w 3839308"/>
                <a:gd name="connsiteY14" fmla="*/ 45375 h 5077465"/>
                <a:gd name="connsiteX15" fmla="*/ 3235569 w 3839308"/>
                <a:gd name="connsiteY15" fmla="*/ 21929 h 5077465"/>
                <a:gd name="connsiteX16" fmla="*/ 3634154 w 3839308"/>
                <a:gd name="connsiteY16" fmla="*/ 21929 h 5077465"/>
                <a:gd name="connsiteX17" fmla="*/ 3839308 w 3839308"/>
                <a:gd name="connsiteY17" fmla="*/ 71751 h 5077465"/>
                <a:gd name="connsiteX18" fmla="*/ 3839308 w 3839308"/>
                <a:gd name="connsiteY18" fmla="*/ 4719951 h 5077465"/>
                <a:gd name="connsiteX19" fmla="*/ 1910861 w 3839308"/>
                <a:gd name="connsiteY19" fmla="*/ 4758050 h 5077465"/>
                <a:gd name="connsiteX20" fmla="*/ 1652954 w 3839308"/>
                <a:gd name="connsiteY20" fmla="*/ 4781498 h 5077465"/>
                <a:gd name="connsiteX21" fmla="*/ 1477108 w 3839308"/>
                <a:gd name="connsiteY21" fmla="*/ 4769773 h 5077465"/>
                <a:gd name="connsiteX22" fmla="*/ 1324708 w 3839308"/>
                <a:gd name="connsiteY22" fmla="*/ 4734605 h 5077465"/>
                <a:gd name="connsiteX23" fmla="*/ 1019908 w 3839308"/>
                <a:gd name="connsiteY23" fmla="*/ 4722882 h 5077465"/>
                <a:gd name="connsiteX24" fmla="*/ 750277 w 3839308"/>
                <a:gd name="connsiteY24" fmla="*/ 4758051 h 5077465"/>
                <a:gd name="connsiteX25" fmla="*/ 468923 w 3839308"/>
                <a:gd name="connsiteY25" fmla="*/ 4722882 h 5077465"/>
                <a:gd name="connsiteX26" fmla="*/ 269631 w 3839308"/>
                <a:gd name="connsiteY26" fmla="*/ 4758052 h 5077465"/>
                <a:gd name="connsiteX27" fmla="*/ 29308 w 3839308"/>
                <a:gd name="connsiteY27" fmla="*/ 4719951 h 5077465"/>
                <a:gd name="connsiteX28" fmla="*/ 0 w 3839308"/>
                <a:gd name="connsiteY28" fmla="*/ 291560 h 5077465"/>
                <a:gd name="connsiteX29" fmla="*/ 29308 w 3839308"/>
                <a:gd name="connsiteY29" fmla="*/ 71751 h 5077465"/>
                <a:gd name="connsiteX0" fmla="*/ 29308 w 3839308"/>
                <a:gd name="connsiteY0" fmla="*/ 71751 h 5075206"/>
                <a:gd name="connsiteX1" fmla="*/ 222739 w 3839308"/>
                <a:gd name="connsiteY1" fmla="*/ 68820 h 5075206"/>
                <a:gd name="connsiteX2" fmla="*/ 492370 w 3839308"/>
                <a:gd name="connsiteY2" fmla="*/ 115713 h 5075206"/>
                <a:gd name="connsiteX3" fmla="*/ 750277 w 3839308"/>
                <a:gd name="connsiteY3" fmla="*/ 45375 h 5075206"/>
                <a:gd name="connsiteX4" fmla="*/ 867508 w 3839308"/>
                <a:gd name="connsiteY4" fmla="*/ 80544 h 5075206"/>
                <a:gd name="connsiteX5" fmla="*/ 1019908 w 3839308"/>
                <a:gd name="connsiteY5" fmla="*/ 45375 h 5075206"/>
                <a:gd name="connsiteX6" fmla="*/ 1172308 w 3839308"/>
                <a:gd name="connsiteY6" fmla="*/ 92267 h 5075206"/>
                <a:gd name="connsiteX7" fmla="*/ 1348154 w 3839308"/>
                <a:gd name="connsiteY7" fmla="*/ 80544 h 5075206"/>
                <a:gd name="connsiteX8" fmla="*/ 1524000 w 3839308"/>
                <a:gd name="connsiteY8" fmla="*/ 57098 h 5075206"/>
                <a:gd name="connsiteX9" fmla="*/ 1746738 w 3839308"/>
                <a:gd name="connsiteY9" fmla="*/ 92267 h 5075206"/>
                <a:gd name="connsiteX10" fmla="*/ 2039815 w 3839308"/>
                <a:gd name="connsiteY10" fmla="*/ 68821 h 5075206"/>
                <a:gd name="connsiteX11" fmla="*/ 2203938 w 3839308"/>
                <a:gd name="connsiteY11" fmla="*/ 33651 h 5075206"/>
                <a:gd name="connsiteX12" fmla="*/ 2473569 w 3839308"/>
                <a:gd name="connsiteY12" fmla="*/ 80544 h 5075206"/>
                <a:gd name="connsiteX13" fmla="*/ 2731477 w 3839308"/>
                <a:gd name="connsiteY13" fmla="*/ 21928 h 5075206"/>
                <a:gd name="connsiteX14" fmla="*/ 2942492 w 3839308"/>
                <a:gd name="connsiteY14" fmla="*/ 45375 h 5075206"/>
                <a:gd name="connsiteX15" fmla="*/ 3235569 w 3839308"/>
                <a:gd name="connsiteY15" fmla="*/ 21929 h 5075206"/>
                <a:gd name="connsiteX16" fmla="*/ 3634154 w 3839308"/>
                <a:gd name="connsiteY16" fmla="*/ 21929 h 5075206"/>
                <a:gd name="connsiteX17" fmla="*/ 3839308 w 3839308"/>
                <a:gd name="connsiteY17" fmla="*/ 71751 h 5075206"/>
                <a:gd name="connsiteX18" fmla="*/ 3839308 w 3839308"/>
                <a:gd name="connsiteY18" fmla="*/ 4719951 h 5075206"/>
                <a:gd name="connsiteX19" fmla="*/ 2051538 w 3839308"/>
                <a:gd name="connsiteY19" fmla="*/ 4746328 h 5075206"/>
                <a:gd name="connsiteX20" fmla="*/ 1910861 w 3839308"/>
                <a:gd name="connsiteY20" fmla="*/ 4758050 h 5075206"/>
                <a:gd name="connsiteX21" fmla="*/ 1652954 w 3839308"/>
                <a:gd name="connsiteY21" fmla="*/ 4781498 h 5075206"/>
                <a:gd name="connsiteX22" fmla="*/ 1477108 w 3839308"/>
                <a:gd name="connsiteY22" fmla="*/ 4769773 h 5075206"/>
                <a:gd name="connsiteX23" fmla="*/ 1324708 w 3839308"/>
                <a:gd name="connsiteY23" fmla="*/ 4734605 h 5075206"/>
                <a:gd name="connsiteX24" fmla="*/ 1019908 w 3839308"/>
                <a:gd name="connsiteY24" fmla="*/ 4722882 h 5075206"/>
                <a:gd name="connsiteX25" fmla="*/ 750277 w 3839308"/>
                <a:gd name="connsiteY25" fmla="*/ 4758051 h 5075206"/>
                <a:gd name="connsiteX26" fmla="*/ 468923 w 3839308"/>
                <a:gd name="connsiteY26" fmla="*/ 4722882 h 5075206"/>
                <a:gd name="connsiteX27" fmla="*/ 269631 w 3839308"/>
                <a:gd name="connsiteY27" fmla="*/ 4758052 h 5075206"/>
                <a:gd name="connsiteX28" fmla="*/ 29308 w 3839308"/>
                <a:gd name="connsiteY28" fmla="*/ 4719951 h 5075206"/>
                <a:gd name="connsiteX29" fmla="*/ 0 w 3839308"/>
                <a:gd name="connsiteY29" fmla="*/ 291560 h 5075206"/>
                <a:gd name="connsiteX30" fmla="*/ 29308 w 3839308"/>
                <a:gd name="connsiteY30" fmla="*/ 71751 h 5075206"/>
                <a:gd name="connsiteX0" fmla="*/ 29308 w 3839308"/>
                <a:gd name="connsiteY0" fmla="*/ 71751 h 5073916"/>
                <a:gd name="connsiteX1" fmla="*/ 222739 w 3839308"/>
                <a:gd name="connsiteY1" fmla="*/ 68820 h 5073916"/>
                <a:gd name="connsiteX2" fmla="*/ 492370 w 3839308"/>
                <a:gd name="connsiteY2" fmla="*/ 115713 h 5073916"/>
                <a:gd name="connsiteX3" fmla="*/ 750277 w 3839308"/>
                <a:gd name="connsiteY3" fmla="*/ 45375 h 5073916"/>
                <a:gd name="connsiteX4" fmla="*/ 867508 w 3839308"/>
                <a:gd name="connsiteY4" fmla="*/ 80544 h 5073916"/>
                <a:gd name="connsiteX5" fmla="*/ 1019908 w 3839308"/>
                <a:gd name="connsiteY5" fmla="*/ 45375 h 5073916"/>
                <a:gd name="connsiteX6" fmla="*/ 1172308 w 3839308"/>
                <a:gd name="connsiteY6" fmla="*/ 92267 h 5073916"/>
                <a:gd name="connsiteX7" fmla="*/ 1348154 w 3839308"/>
                <a:gd name="connsiteY7" fmla="*/ 80544 h 5073916"/>
                <a:gd name="connsiteX8" fmla="*/ 1524000 w 3839308"/>
                <a:gd name="connsiteY8" fmla="*/ 57098 h 5073916"/>
                <a:gd name="connsiteX9" fmla="*/ 1746738 w 3839308"/>
                <a:gd name="connsiteY9" fmla="*/ 92267 h 5073916"/>
                <a:gd name="connsiteX10" fmla="*/ 2039815 w 3839308"/>
                <a:gd name="connsiteY10" fmla="*/ 68821 h 5073916"/>
                <a:gd name="connsiteX11" fmla="*/ 2203938 w 3839308"/>
                <a:gd name="connsiteY11" fmla="*/ 33651 h 5073916"/>
                <a:gd name="connsiteX12" fmla="*/ 2473569 w 3839308"/>
                <a:gd name="connsiteY12" fmla="*/ 80544 h 5073916"/>
                <a:gd name="connsiteX13" fmla="*/ 2731477 w 3839308"/>
                <a:gd name="connsiteY13" fmla="*/ 21928 h 5073916"/>
                <a:gd name="connsiteX14" fmla="*/ 2942492 w 3839308"/>
                <a:gd name="connsiteY14" fmla="*/ 45375 h 5073916"/>
                <a:gd name="connsiteX15" fmla="*/ 3235569 w 3839308"/>
                <a:gd name="connsiteY15" fmla="*/ 21929 h 5073916"/>
                <a:gd name="connsiteX16" fmla="*/ 3634154 w 3839308"/>
                <a:gd name="connsiteY16" fmla="*/ 21929 h 5073916"/>
                <a:gd name="connsiteX17" fmla="*/ 3839308 w 3839308"/>
                <a:gd name="connsiteY17" fmla="*/ 71751 h 5073916"/>
                <a:gd name="connsiteX18" fmla="*/ 3839308 w 3839308"/>
                <a:gd name="connsiteY18" fmla="*/ 4719951 h 5073916"/>
                <a:gd name="connsiteX19" fmla="*/ 2731476 w 3839308"/>
                <a:gd name="connsiteY19" fmla="*/ 4699435 h 5073916"/>
                <a:gd name="connsiteX20" fmla="*/ 2051538 w 3839308"/>
                <a:gd name="connsiteY20" fmla="*/ 4746328 h 5073916"/>
                <a:gd name="connsiteX21" fmla="*/ 1910861 w 3839308"/>
                <a:gd name="connsiteY21" fmla="*/ 4758050 h 5073916"/>
                <a:gd name="connsiteX22" fmla="*/ 1652954 w 3839308"/>
                <a:gd name="connsiteY22" fmla="*/ 4781498 h 5073916"/>
                <a:gd name="connsiteX23" fmla="*/ 1477108 w 3839308"/>
                <a:gd name="connsiteY23" fmla="*/ 4769773 h 5073916"/>
                <a:gd name="connsiteX24" fmla="*/ 1324708 w 3839308"/>
                <a:gd name="connsiteY24" fmla="*/ 4734605 h 5073916"/>
                <a:gd name="connsiteX25" fmla="*/ 1019908 w 3839308"/>
                <a:gd name="connsiteY25" fmla="*/ 4722882 h 5073916"/>
                <a:gd name="connsiteX26" fmla="*/ 750277 w 3839308"/>
                <a:gd name="connsiteY26" fmla="*/ 4758051 h 5073916"/>
                <a:gd name="connsiteX27" fmla="*/ 468923 w 3839308"/>
                <a:gd name="connsiteY27" fmla="*/ 4722882 h 5073916"/>
                <a:gd name="connsiteX28" fmla="*/ 269631 w 3839308"/>
                <a:gd name="connsiteY28" fmla="*/ 4758052 h 5073916"/>
                <a:gd name="connsiteX29" fmla="*/ 29308 w 3839308"/>
                <a:gd name="connsiteY29" fmla="*/ 4719951 h 5073916"/>
                <a:gd name="connsiteX30" fmla="*/ 0 w 3839308"/>
                <a:gd name="connsiteY30" fmla="*/ 291560 h 5073916"/>
                <a:gd name="connsiteX31" fmla="*/ 29308 w 3839308"/>
                <a:gd name="connsiteY31" fmla="*/ 71751 h 5073916"/>
                <a:gd name="connsiteX0" fmla="*/ 29308 w 3839308"/>
                <a:gd name="connsiteY0" fmla="*/ 71751 h 5076041"/>
                <a:gd name="connsiteX1" fmla="*/ 222739 w 3839308"/>
                <a:gd name="connsiteY1" fmla="*/ 68820 h 5076041"/>
                <a:gd name="connsiteX2" fmla="*/ 492370 w 3839308"/>
                <a:gd name="connsiteY2" fmla="*/ 115713 h 5076041"/>
                <a:gd name="connsiteX3" fmla="*/ 750277 w 3839308"/>
                <a:gd name="connsiteY3" fmla="*/ 45375 h 5076041"/>
                <a:gd name="connsiteX4" fmla="*/ 867508 w 3839308"/>
                <a:gd name="connsiteY4" fmla="*/ 80544 h 5076041"/>
                <a:gd name="connsiteX5" fmla="*/ 1019908 w 3839308"/>
                <a:gd name="connsiteY5" fmla="*/ 45375 h 5076041"/>
                <a:gd name="connsiteX6" fmla="*/ 1172308 w 3839308"/>
                <a:gd name="connsiteY6" fmla="*/ 92267 h 5076041"/>
                <a:gd name="connsiteX7" fmla="*/ 1348154 w 3839308"/>
                <a:gd name="connsiteY7" fmla="*/ 80544 h 5076041"/>
                <a:gd name="connsiteX8" fmla="*/ 1524000 w 3839308"/>
                <a:gd name="connsiteY8" fmla="*/ 57098 h 5076041"/>
                <a:gd name="connsiteX9" fmla="*/ 1746738 w 3839308"/>
                <a:gd name="connsiteY9" fmla="*/ 92267 h 5076041"/>
                <a:gd name="connsiteX10" fmla="*/ 2039815 w 3839308"/>
                <a:gd name="connsiteY10" fmla="*/ 68821 h 5076041"/>
                <a:gd name="connsiteX11" fmla="*/ 2203938 w 3839308"/>
                <a:gd name="connsiteY11" fmla="*/ 33651 h 5076041"/>
                <a:gd name="connsiteX12" fmla="*/ 2473569 w 3839308"/>
                <a:gd name="connsiteY12" fmla="*/ 80544 h 5076041"/>
                <a:gd name="connsiteX13" fmla="*/ 2731477 w 3839308"/>
                <a:gd name="connsiteY13" fmla="*/ 21928 h 5076041"/>
                <a:gd name="connsiteX14" fmla="*/ 2942492 w 3839308"/>
                <a:gd name="connsiteY14" fmla="*/ 45375 h 5076041"/>
                <a:gd name="connsiteX15" fmla="*/ 3235569 w 3839308"/>
                <a:gd name="connsiteY15" fmla="*/ 21929 h 5076041"/>
                <a:gd name="connsiteX16" fmla="*/ 3634154 w 3839308"/>
                <a:gd name="connsiteY16" fmla="*/ 21929 h 5076041"/>
                <a:gd name="connsiteX17" fmla="*/ 3839308 w 3839308"/>
                <a:gd name="connsiteY17" fmla="*/ 71751 h 5076041"/>
                <a:gd name="connsiteX18" fmla="*/ 3839308 w 3839308"/>
                <a:gd name="connsiteY18" fmla="*/ 4719951 h 5076041"/>
                <a:gd name="connsiteX19" fmla="*/ 2848707 w 3839308"/>
                <a:gd name="connsiteY19" fmla="*/ 4734605 h 5076041"/>
                <a:gd name="connsiteX20" fmla="*/ 2731476 w 3839308"/>
                <a:gd name="connsiteY20" fmla="*/ 4699435 h 5076041"/>
                <a:gd name="connsiteX21" fmla="*/ 2051538 w 3839308"/>
                <a:gd name="connsiteY21" fmla="*/ 4746328 h 5076041"/>
                <a:gd name="connsiteX22" fmla="*/ 1910861 w 3839308"/>
                <a:gd name="connsiteY22" fmla="*/ 4758050 h 5076041"/>
                <a:gd name="connsiteX23" fmla="*/ 1652954 w 3839308"/>
                <a:gd name="connsiteY23" fmla="*/ 4781498 h 5076041"/>
                <a:gd name="connsiteX24" fmla="*/ 1477108 w 3839308"/>
                <a:gd name="connsiteY24" fmla="*/ 4769773 h 5076041"/>
                <a:gd name="connsiteX25" fmla="*/ 1324708 w 3839308"/>
                <a:gd name="connsiteY25" fmla="*/ 4734605 h 5076041"/>
                <a:gd name="connsiteX26" fmla="*/ 1019908 w 3839308"/>
                <a:gd name="connsiteY26" fmla="*/ 4722882 h 5076041"/>
                <a:gd name="connsiteX27" fmla="*/ 750277 w 3839308"/>
                <a:gd name="connsiteY27" fmla="*/ 4758051 h 5076041"/>
                <a:gd name="connsiteX28" fmla="*/ 468923 w 3839308"/>
                <a:gd name="connsiteY28" fmla="*/ 4722882 h 5076041"/>
                <a:gd name="connsiteX29" fmla="*/ 269631 w 3839308"/>
                <a:gd name="connsiteY29" fmla="*/ 4758052 h 5076041"/>
                <a:gd name="connsiteX30" fmla="*/ 29308 w 3839308"/>
                <a:gd name="connsiteY30" fmla="*/ 4719951 h 5076041"/>
                <a:gd name="connsiteX31" fmla="*/ 0 w 3839308"/>
                <a:gd name="connsiteY31" fmla="*/ 291560 h 5076041"/>
                <a:gd name="connsiteX32" fmla="*/ 29308 w 3839308"/>
                <a:gd name="connsiteY32" fmla="*/ 71751 h 5076041"/>
                <a:gd name="connsiteX0" fmla="*/ 29308 w 3839308"/>
                <a:gd name="connsiteY0" fmla="*/ 71751 h 5077318"/>
                <a:gd name="connsiteX1" fmla="*/ 222739 w 3839308"/>
                <a:gd name="connsiteY1" fmla="*/ 68820 h 5077318"/>
                <a:gd name="connsiteX2" fmla="*/ 492370 w 3839308"/>
                <a:gd name="connsiteY2" fmla="*/ 115713 h 5077318"/>
                <a:gd name="connsiteX3" fmla="*/ 750277 w 3839308"/>
                <a:gd name="connsiteY3" fmla="*/ 45375 h 5077318"/>
                <a:gd name="connsiteX4" fmla="*/ 867508 w 3839308"/>
                <a:gd name="connsiteY4" fmla="*/ 80544 h 5077318"/>
                <a:gd name="connsiteX5" fmla="*/ 1019908 w 3839308"/>
                <a:gd name="connsiteY5" fmla="*/ 45375 h 5077318"/>
                <a:gd name="connsiteX6" fmla="*/ 1172308 w 3839308"/>
                <a:gd name="connsiteY6" fmla="*/ 92267 h 5077318"/>
                <a:gd name="connsiteX7" fmla="*/ 1348154 w 3839308"/>
                <a:gd name="connsiteY7" fmla="*/ 80544 h 5077318"/>
                <a:gd name="connsiteX8" fmla="*/ 1524000 w 3839308"/>
                <a:gd name="connsiteY8" fmla="*/ 57098 h 5077318"/>
                <a:gd name="connsiteX9" fmla="*/ 1746738 w 3839308"/>
                <a:gd name="connsiteY9" fmla="*/ 92267 h 5077318"/>
                <a:gd name="connsiteX10" fmla="*/ 2039815 w 3839308"/>
                <a:gd name="connsiteY10" fmla="*/ 68821 h 5077318"/>
                <a:gd name="connsiteX11" fmla="*/ 2203938 w 3839308"/>
                <a:gd name="connsiteY11" fmla="*/ 33651 h 5077318"/>
                <a:gd name="connsiteX12" fmla="*/ 2473569 w 3839308"/>
                <a:gd name="connsiteY12" fmla="*/ 80544 h 5077318"/>
                <a:gd name="connsiteX13" fmla="*/ 2731477 w 3839308"/>
                <a:gd name="connsiteY13" fmla="*/ 21928 h 5077318"/>
                <a:gd name="connsiteX14" fmla="*/ 2942492 w 3839308"/>
                <a:gd name="connsiteY14" fmla="*/ 45375 h 5077318"/>
                <a:gd name="connsiteX15" fmla="*/ 3235569 w 3839308"/>
                <a:gd name="connsiteY15" fmla="*/ 21929 h 5077318"/>
                <a:gd name="connsiteX16" fmla="*/ 3634154 w 3839308"/>
                <a:gd name="connsiteY16" fmla="*/ 21929 h 5077318"/>
                <a:gd name="connsiteX17" fmla="*/ 3839308 w 3839308"/>
                <a:gd name="connsiteY17" fmla="*/ 71751 h 5077318"/>
                <a:gd name="connsiteX18" fmla="*/ 3839308 w 3839308"/>
                <a:gd name="connsiteY18" fmla="*/ 4719951 h 5077318"/>
                <a:gd name="connsiteX19" fmla="*/ 3212123 w 3839308"/>
                <a:gd name="connsiteY19" fmla="*/ 4734605 h 5077318"/>
                <a:gd name="connsiteX20" fmla="*/ 2848707 w 3839308"/>
                <a:gd name="connsiteY20" fmla="*/ 4734605 h 5077318"/>
                <a:gd name="connsiteX21" fmla="*/ 2731476 w 3839308"/>
                <a:gd name="connsiteY21" fmla="*/ 4699435 h 5077318"/>
                <a:gd name="connsiteX22" fmla="*/ 2051538 w 3839308"/>
                <a:gd name="connsiteY22" fmla="*/ 4746328 h 5077318"/>
                <a:gd name="connsiteX23" fmla="*/ 1910861 w 3839308"/>
                <a:gd name="connsiteY23" fmla="*/ 4758050 h 5077318"/>
                <a:gd name="connsiteX24" fmla="*/ 1652954 w 3839308"/>
                <a:gd name="connsiteY24" fmla="*/ 4781498 h 5077318"/>
                <a:gd name="connsiteX25" fmla="*/ 1477108 w 3839308"/>
                <a:gd name="connsiteY25" fmla="*/ 4769773 h 5077318"/>
                <a:gd name="connsiteX26" fmla="*/ 1324708 w 3839308"/>
                <a:gd name="connsiteY26" fmla="*/ 4734605 h 5077318"/>
                <a:gd name="connsiteX27" fmla="*/ 1019908 w 3839308"/>
                <a:gd name="connsiteY27" fmla="*/ 4722882 h 5077318"/>
                <a:gd name="connsiteX28" fmla="*/ 750277 w 3839308"/>
                <a:gd name="connsiteY28" fmla="*/ 4758051 h 5077318"/>
                <a:gd name="connsiteX29" fmla="*/ 468923 w 3839308"/>
                <a:gd name="connsiteY29" fmla="*/ 4722882 h 5077318"/>
                <a:gd name="connsiteX30" fmla="*/ 269631 w 3839308"/>
                <a:gd name="connsiteY30" fmla="*/ 4758052 h 5077318"/>
                <a:gd name="connsiteX31" fmla="*/ 29308 w 3839308"/>
                <a:gd name="connsiteY31" fmla="*/ 4719951 h 5077318"/>
                <a:gd name="connsiteX32" fmla="*/ 0 w 3839308"/>
                <a:gd name="connsiteY32" fmla="*/ 291560 h 5077318"/>
                <a:gd name="connsiteX33" fmla="*/ 29308 w 3839308"/>
                <a:gd name="connsiteY33" fmla="*/ 71751 h 5077318"/>
                <a:gd name="connsiteX0" fmla="*/ 29308 w 3839308"/>
                <a:gd name="connsiteY0" fmla="*/ 71751 h 5072966"/>
                <a:gd name="connsiteX1" fmla="*/ 222739 w 3839308"/>
                <a:gd name="connsiteY1" fmla="*/ 68820 h 5072966"/>
                <a:gd name="connsiteX2" fmla="*/ 492370 w 3839308"/>
                <a:gd name="connsiteY2" fmla="*/ 115713 h 5072966"/>
                <a:gd name="connsiteX3" fmla="*/ 750277 w 3839308"/>
                <a:gd name="connsiteY3" fmla="*/ 45375 h 5072966"/>
                <a:gd name="connsiteX4" fmla="*/ 867508 w 3839308"/>
                <a:gd name="connsiteY4" fmla="*/ 80544 h 5072966"/>
                <a:gd name="connsiteX5" fmla="*/ 1019908 w 3839308"/>
                <a:gd name="connsiteY5" fmla="*/ 45375 h 5072966"/>
                <a:gd name="connsiteX6" fmla="*/ 1172308 w 3839308"/>
                <a:gd name="connsiteY6" fmla="*/ 92267 h 5072966"/>
                <a:gd name="connsiteX7" fmla="*/ 1348154 w 3839308"/>
                <a:gd name="connsiteY7" fmla="*/ 80544 h 5072966"/>
                <a:gd name="connsiteX8" fmla="*/ 1524000 w 3839308"/>
                <a:gd name="connsiteY8" fmla="*/ 57098 h 5072966"/>
                <a:gd name="connsiteX9" fmla="*/ 1746738 w 3839308"/>
                <a:gd name="connsiteY9" fmla="*/ 92267 h 5072966"/>
                <a:gd name="connsiteX10" fmla="*/ 2039815 w 3839308"/>
                <a:gd name="connsiteY10" fmla="*/ 68821 h 5072966"/>
                <a:gd name="connsiteX11" fmla="*/ 2203938 w 3839308"/>
                <a:gd name="connsiteY11" fmla="*/ 33651 h 5072966"/>
                <a:gd name="connsiteX12" fmla="*/ 2473569 w 3839308"/>
                <a:gd name="connsiteY12" fmla="*/ 80544 h 5072966"/>
                <a:gd name="connsiteX13" fmla="*/ 2731477 w 3839308"/>
                <a:gd name="connsiteY13" fmla="*/ 21928 h 5072966"/>
                <a:gd name="connsiteX14" fmla="*/ 2942492 w 3839308"/>
                <a:gd name="connsiteY14" fmla="*/ 45375 h 5072966"/>
                <a:gd name="connsiteX15" fmla="*/ 3235569 w 3839308"/>
                <a:gd name="connsiteY15" fmla="*/ 21929 h 5072966"/>
                <a:gd name="connsiteX16" fmla="*/ 3634154 w 3839308"/>
                <a:gd name="connsiteY16" fmla="*/ 21929 h 5072966"/>
                <a:gd name="connsiteX17" fmla="*/ 3839308 w 3839308"/>
                <a:gd name="connsiteY17" fmla="*/ 71751 h 5072966"/>
                <a:gd name="connsiteX18" fmla="*/ 3839308 w 3839308"/>
                <a:gd name="connsiteY18" fmla="*/ 4719951 h 5072966"/>
                <a:gd name="connsiteX19" fmla="*/ 3317630 w 3839308"/>
                <a:gd name="connsiteY19" fmla="*/ 4711157 h 5072966"/>
                <a:gd name="connsiteX20" fmla="*/ 3212123 w 3839308"/>
                <a:gd name="connsiteY20" fmla="*/ 4734605 h 5072966"/>
                <a:gd name="connsiteX21" fmla="*/ 2848707 w 3839308"/>
                <a:gd name="connsiteY21" fmla="*/ 4734605 h 5072966"/>
                <a:gd name="connsiteX22" fmla="*/ 2731476 w 3839308"/>
                <a:gd name="connsiteY22" fmla="*/ 4699435 h 5072966"/>
                <a:gd name="connsiteX23" fmla="*/ 2051538 w 3839308"/>
                <a:gd name="connsiteY23" fmla="*/ 4746328 h 5072966"/>
                <a:gd name="connsiteX24" fmla="*/ 1910861 w 3839308"/>
                <a:gd name="connsiteY24" fmla="*/ 4758050 h 5072966"/>
                <a:gd name="connsiteX25" fmla="*/ 1652954 w 3839308"/>
                <a:gd name="connsiteY25" fmla="*/ 4781498 h 5072966"/>
                <a:gd name="connsiteX26" fmla="*/ 1477108 w 3839308"/>
                <a:gd name="connsiteY26" fmla="*/ 4769773 h 5072966"/>
                <a:gd name="connsiteX27" fmla="*/ 1324708 w 3839308"/>
                <a:gd name="connsiteY27" fmla="*/ 4734605 h 5072966"/>
                <a:gd name="connsiteX28" fmla="*/ 1019908 w 3839308"/>
                <a:gd name="connsiteY28" fmla="*/ 4722882 h 5072966"/>
                <a:gd name="connsiteX29" fmla="*/ 750277 w 3839308"/>
                <a:gd name="connsiteY29" fmla="*/ 4758051 h 5072966"/>
                <a:gd name="connsiteX30" fmla="*/ 468923 w 3839308"/>
                <a:gd name="connsiteY30" fmla="*/ 4722882 h 5072966"/>
                <a:gd name="connsiteX31" fmla="*/ 269631 w 3839308"/>
                <a:gd name="connsiteY31" fmla="*/ 4758052 h 5072966"/>
                <a:gd name="connsiteX32" fmla="*/ 29308 w 3839308"/>
                <a:gd name="connsiteY32" fmla="*/ 4719951 h 5072966"/>
                <a:gd name="connsiteX33" fmla="*/ 0 w 3839308"/>
                <a:gd name="connsiteY33" fmla="*/ 291560 h 5072966"/>
                <a:gd name="connsiteX34" fmla="*/ 29308 w 3839308"/>
                <a:gd name="connsiteY34" fmla="*/ 71751 h 5072966"/>
                <a:gd name="connsiteX0" fmla="*/ 29308 w 3839308"/>
                <a:gd name="connsiteY0" fmla="*/ 71751 h 5079070"/>
                <a:gd name="connsiteX1" fmla="*/ 222739 w 3839308"/>
                <a:gd name="connsiteY1" fmla="*/ 68820 h 5079070"/>
                <a:gd name="connsiteX2" fmla="*/ 492370 w 3839308"/>
                <a:gd name="connsiteY2" fmla="*/ 115713 h 5079070"/>
                <a:gd name="connsiteX3" fmla="*/ 750277 w 3839308"/>
                <a:gd name="connsiteY3" fmla="*/ 45375 h 5079070"/>
                <a:gd name="connsiteX4" fmla="*/ 867508 w 3839308"/>
                <a:gd name="connsiteY4" fmla="*/ 80544 h 5079070"/>
                <a:gd name="connsiteX5" fmla="*/ 1019908 w 3839308"/>
                <a:gd name="connsiteY5" fmla="*/ 45375 h 5079070"/>
                <a:gd name="connsiteX6" fmla="*/ 1172308 w 3839308"/>
                <a:gd name="connsiteY6" fmla="*/ 92267 h 5079070"/>
                <a:gd name="connsiteX7" fmla="*/ 1348154 w 3839308"/>
                <a:gd name="connsiteY7" fmla="*/ 80544 h 5079070"/>
                <a:gd name="connsiteX8" fmla="*/ 1524000 w 3839308"/>
                <a:gd name="connsiteY8" fmla="*/ 57098 h 5079070"/>
                <a:gd name="connsiteX9" fmla="*/ 1746738 w 3839308"/>
                <a:gd name="connsiteY9" fmla="*/ 92267 h 5079070"/>
                <a:gd name="connsiteX10" fmla="*/ 2039815 w 3839308"/>
                <a:gd name="connsiteY10" fmla="*/ 68821 h 5079070"/>
                <a:gd name="connsiteX11" fmla="*/ 2203938 w 3839308"/>
                <a:gd name="connsiteY11" fmla="*/ 33651 h 5079070"/>
                <a:gd name="connsiteX12" fmla="*/ 2473569 w 3839308"/>
                <a:gd name="connsiteY12" fmla="*/ 80544 h 5079070"/>
                <a:gd name="connsiteX13" fmla="*/ 2731477 w 3839308"/>
                <a:gd name="connsiteY13" fmla="*/ 21928 h 5079070"/>
                <a:gd name="connsiteX14" fmla="*/ 2942492 w 3839308"/>
                <a:gd name="connsiteY14" fmla="*/ 45375 h 5079070"/>
                <a:gd name="connsiteX15" fmla="*/ 3235569 w 3839308"/>
                <a:gd name="connsiteY15" fmla="*/ 21929 h 5079070"/>
                <a:gd name="connsiteX16" fmla="*/ 3634154 w 3839308"/>
                <a:gd name="connsiteY16" fmla="*/ 21929 h 5079070"/>
                <a:gd name="connsiteX17" fmla="*/ 3839308 w 3839308"/>
                <a:gd name="connsiteY17" fmla="*/ 71751 h 5079070"/>
                <a:gd name="connsiteX18" fmla="*/ 3839308 w 3839308"/>
                <a:gd name="connsiteY18" fmla="*/ 4719951 h 5079070"/>
                <a:gd name="connsiteX19" fmla="*/ 3563815 w 3839308"/>
                <a:gd name="connsiteY19" fmla="*/ 4734604 h 5079070"/>
                <a:gd name="connsiteX20" fmla="*/ 3317630 w 3839308"/>
                <a:gd name="connsiteY20" fmla="*/ 4711157 h 5079070"/>
                <a:gd name="connsiteX21" fmla="*/ 3212123 w 3839308"/>
                <a:gd name="connsiteY21" fmla="*/ 4734605 h 5079070"/>
                <a:gd name="connsiteX22" fmla="*/ 2848707 w 3839308"/>
                <a:gd name="connsiteY22" fmla="*/ 4734605 h 5079070"/>
                <a:gd name="connsiteX23" fmla="*/ 2731476 w 3839308"/>
                <a:gd name="connsiteY23" fmla="*/ 4699435 h 5079070"/>
                <a:gd name="connsiteX24" fmla="*/ 2051538 w 3839308"/>
                <a:gd name="connsiteY24" fmla="*/ 4746328 h 5079070"/>
                <a:gd name="connsiteX25" fmla="*/ 1910861 w 3839308"/>
                <a:gd name="connsiteY25" fmla="*/ 4758050 h 5079070"/>
                <a:gd name="connsiteX26" fmla="*/ 1652954 w 3839308"/>
                <a:gd name="connsiteY26" fmla="*/ 4781498 h 5079070"/>
                <a:gd name="connsiteX27" fmla="*/ 1477108 w 3839308"/>
                <a:gd name="connsiteY27" fmla="*/ 4769773 h 5079070"/>
                <a:gd name="connsiteX28" fmla="*/ 1324708 w 3839308"/>
                <a:gd name="connsiteY28" fmla="*/ 4734605 h 5079070"/>
                <a:gd name="connsiteX29" fmla="*/ 1019908 w 3839308"/>
                <a:gd name="connsiteY29" fmla="*/ 4722882 h 5079070"/>
                <a:gd name="connsiteX30" fmla="*/ 750277 w 3839308"/>
                <a:gd name="connsiteY30" fmla="*/ 4758051 h 5079070"/>
                <a:gd name="connsiteX31" fmla="*/ 468923 w 3839308"/>
                <a:gd name="connsiteY31" fmla="*/ 4722882 h 5079070"/>
                <a:gd name="connsiteX32" fmla="*/ 269631 w 3839308"/>
                <a:gd name="connsiteY32" fmla="*/ 4758052 h 5079070"/>
                <a:gd name="connsiteX33" fmla="*/ 29308 w 3839308"/>
                <a:gd name="connsiteY33" fmla="*/ 4719951 h 5079070"/>
                <a:gd name="connsiteX34" fmla="*/ 0 w 3839308"/>
                <a:gd name="connsiteY34" fmla="*/ 291560 h 5079070"/>
                <a:gd name="connsiteX35" fmla="*/ 29308 w 3839308"/>
                <a:gd name="connsiteY35" fmla="*/ 71751 h 5079070"/>
                <a:gd name="connsiteX0" fmla="*/ 29308 w 3839308"/>
                <a:gd name="connsiteY0" fmla="*/ 71751 h 4781857"/>
                <a:gd name="connsiteX1" fmla="*/ 222739 w 3839308"/>
                <a:gd name="connsiteY1" fmla="*/ 68820 h 4781857"/>
                <a:gd name="connsiteX2" fmla="*/ 492370 w 3839308"/>
                <a:gd name="connsiteY2" fmla="*/ 115713 h 4781857"/>
                <a:gd name="connsiteX3" fmla="*/ 750277 w 3839308"/>
                <a:gd name="connsiteY3" fmla="*/ 45375 h 4781857"/>
                <a:gd name="connsiteX4" fmla="*/ 867508 w 3839308"/>
                <a:gd name="connsiteY4" fmla="*/ 80544 h 4781857"/>
                <a:gd name="connsiteX5" fmla="*/ 1019908 w 3839308"/>
                <a:gd name="connsiteY5" fmla="*/ 45375 h 4781857"/>
                <a:gd name="connsiteX6" fmla="*/ 1172308 w 3839308"/>
                <a:gd name="connsiteY6" fmla="*/ 92267 h 4781857"/>
                <a:gd name="connsiteX7" fmla="*/ 1348154 w 3839308"/>
                <a:gd name="connsiteY7" fmla="*/ 80544 h 4781857"/>
                <a:gd name="connsiteX8" fmla="*/ 1524000 w 3839308"/>
                <a:gd name="connsiteY8" fmla="*/ 57098 h 4781857"/>
                <a:gd name="connsiteX9" fmla="*/ 1746738 w 3839308"/>
                <a:gd name="connsiteY9" fmla="*/ 92267 h 4781857"/>
                <a:gd name="connsiteX10" fmla="*/ 2039815 w 3839308"/>
                <a:gd name="connsiteY10" fmla="*/ 68821 h 4781857"/>
                <a:gd name="connsiteX11" fmla="*/ 2203938 w 3839308"/>
                <a:gd name="connsiteY11" fmla="*/ 33651 h 4781857"/>
                <a:gd name="connsiteX12" fmla="*/ 2473569 w 3839308"/>
                <a:gd name="connsiteY12" fmla="*/ 80544 h 4781857"/>
                <a:gd name="connsiteX13" fmla="*/ 2731477 w 3839308"/>
                <a:gd name="connsiteY13" fmla="*/ 21928 h 4781857"/>
                <a:gd name="connsiteX14" fmla="*/ 2942492 w 3839308"/>
                <a:gd name="connsiteY14" fmla="*/ 45375 h 4781857"/>
                <a:gd name="connsiteX15" fmla="*/ 3235569 w 3839308"/>
                <a:gd name="connsiteY15" fmla="*/ 21929 h 4781857"/>
                <a:gd name="connsiteX16" fmla="*/ 3634154 w 3839308"/>
                <a:gd name="connsiteY16" fmla="*/ 21929 h 4781857"/>
                <a:gd name="connsiteX17" fmla="*/ 3839308 w 3839308"/>
                <a:gd name="connsiteY17" fmla="*/ 71751 h 4781857"/>
                <a:gd name="connsiteX18" fmla="*/ 3839308 w 3839308"/>
                <a:gd name="connsiteY18" fmla="*/ 4719951 h 4781857"/>
                <a:gd name="connsiteX19" fmla="*/ 3563815 w 3839308"/>
                <a:gd name="connsiteY19" fmla="*/ 4734604 h 4781857"/>
                <a:gd name="connsiteX20" fmla="*/ 3317630 w 3839308"/>
                <a:gd name="connsiteY20" fmla="*/ 4711157 h 4781857"/>
                <a:gd name="connsiteX21" fmla="*/ 3212123 w 3839308"/>
                <a:gd name="connsiteY21" fmla="*/ 4734605 h 4781857"/>
                <a:gd name="connsiteX22" fmla="*/ 2848707 w 3839308"/>
                <a:gd name="connsiteY22" fmla="*/ 4734605 h 4781857"/>
                <a:gd name="connsiteX23" fmla="*/ 2731476 w 3839308"/>
                <a:gd name="connsiteY23" fmla="*/ 4699435 h 4781857"/>
                <a:gd name="connsiteX24" fmla="*/ 2051538 w 3839308"/>
                <a:gd name="connsiteY24" fmla="*/ 4746328 h 4781857"/>
                <a:gd name="connsiteX25" fmla="*/ 1910861 w 3839308"/>
                <a:gd name="connsiteY25" fmla="*/ 4758050 h 4781857"/>
                <a:gd name="connsiteX26" fmla="*/ 1652954 w 3839308"/>
                <a:gd name="connsiteY26" fmla="*/ 4781498 h 4781857"/>
                <a:gd name="connsiteX27" fmla="*/ 1477108 w 3839308"/>
                <a:gd name="connsiteY27" fmla="*/ 4769773 h 4781857"/>
                <a:gd name="connsiteX28" fmla="*/ 1324708 w 3839308"/>
                <a:gd name="connsiteY28" fmla="*/ 4734605 h 4781857"/>
                <a:gd name="connsiteX29" fmla="*/ 1019908 w 3839308"/>
                <a:gd name="connsiteY29" fmla="*/ 4722882 h 4781857"/>
                <a:gd name="connsiteX30" fmla="*/ 750277 w 3839308"/>
                <a:gd name="connsiteY30" fmla="*/ 4758051 h 4781857"/>
                <a:gd name="connsiteX31" fmla="*/ 468923 w 3839308"/>
                <a:gd name="connsiteY31" fmla="*/ 4722882 h 4781857"/>
                <a:gd name="connsiteX32" fmla="*/ 269631 w 3839308"/>
                <a:gd name="connsiteY32" fmla="*/ 4758052 h 4781857"/>
                <a:gd name="connsiteX33" fmla="*/ 29308 w 3839308"/>
                <a:gd name="connsiteY33" fmla="*/ 4719951 h 4781857"/>
                <a:gd name="connsiteX34" fmla="*/ 0 w 3839308"/>
                <a:gd name="connsiteY34" fmla="*/ 291560 h 4781857"/>
                <a:gd name="connsiteX35" fmla="*/ 29308 w 3839308"/>
                <a:gd name="connsiteY35" fmla="*/ 71751 h 4781857"/>
                <a:gd name="connsiteX0" fmla="*/ 29308 w 3839308"/>
                <a:gd name="connsiteY0" fmla="*/ 71751 h 4781857"/>
                <a:gd name="connsiteX1" fmla="*/ 222739 w 3839308"/>
                <a:gd name="connsiteY1" fmla="*/ 68820 h 4781857"/>
                <a:gd name="connsiteX2" fmla="*/ 492370 w 3839308"/>
                <a:gd name="connsiteY2" fmla="*/ 115713 h 4781857"/>
                <a:gd name="connsiteX3" fmla="*/ 750277 w 3839308"/>
                <a:gd name="connsiteY3" fmla="*/ 45375 h 4781857"/>
                <a:gd name="connsiteX4" fmla="*/ 867508 w 3839308"/>
                <a:gd name="connsiteY4" fmla="*/ 80544 h 4781857"/>
                <a:gd name="connsiteX5" fmla="*/ 1019908 w 3839308"/>
                <a:gd name="connsiteY5" fmla="*/ 45375 h 4781857"/>
                <a:gd name="connsiteX6" fmla="*/ 1172308 w 3839308"/>
                <a:gd name="connsiteY6" fmla="*/ 92267 h 4781857"/>
                <a:gd name="connsiteX7" fmla="*/ 1348154 w 3839308"/>
                <a:gd name="connsiteY7" fmla="*/ 80544 h 4781857"/>
                <a:gd name="connsiteX8" fmla="*/ 1524000 w 3839308"/>
                <a:gd name="connsiteY8" fmla="*/ 57098 h 4781857"/>
                <a:gd name="connsiteX9" fmla="*/ 1746738 w 3839308"/>
                <a:gd name="connsiteY9" fmla="*/ 92267 h 4781857"/>
                <a:gd name="connsiteX10" fmla="*/ 2039815 w 3839308"/>
                <a:gd name="connsiteY10" fmla="*/ 68821 h 4781857"/>
                <a:gd name="connsiteX11" fmla="*/ 2203938 w 3839308"/>
                <a:gd name="connsiteY11" fmla="*/ 33651 h 4781857"/>
                <a:gd name="connsiteX12" fmla="*/ 2473569 w 3839308"/>
                <a:gd name="connsiteY12" fmla="*/ 80544 h 4781857"/>
                <a:gd name="connsiteX13" fmla="*/ 2731477 w 3839308"/>
                <a:gd name="connsiteY13" fmla="*/ 21928 h 4781857"/>
                <a:gd name="connsiteX14" fmla="*/ 2942492 w 3839308"/>
                <a:gd name="connsiteY14" fmla="*/ 45375 h 4781857"/>
                <a:gd name="connsiteX15" fmla="*/ 3235569 w 3839308"/>
                <a:gd name="connsiteY15" fmla="*/ 21929 h 4781857"/>
                <a:gd name="connsiteX16" fmla="*/ 3634154 w 3839308"/>
                <a:gd name="connsiteY16" fmla="*/ 21929 h 4781857"/>
                <a:gd name="connsiteX17" fmla="*/ 3839308 w 3839308"/>
                <a:gd name="connsiteY17" fmla="*/ 71751 h 4781857"/>
                <a:gd name="connsiteX18" fmla="*/ 3839308 w 3839308"/>
                <a:gd name="connsiteY18" fmla="*/ 4719951 h 4781857"/>
                <a:gd name="connsiteX19" fmla="*/ 3563815 w 3839308"/>
                <a:gd name="connsiteY19" fmla="*/ 4734604 h 4781857"/>
                <a:gd name="connsiteX20" fmla="*/ 3317630 w 3839308"/>
                <a:gd name="connsiteY20" fmla="*/ 4711157 h 4781857"/>
                <a:gd name="connsiteX21" fmla="*/ 3212123 w 3839308"/>
                <a:gd name="connsiteY21" fmla="*/ 4734605 h 4781857"/>
                <a:gd name="connsiteX22" fmla="*/ 2848707 w 3839308"/>
                <a:gd name="connsiteY22" fmla="*/ 4734605 h 4781857"/>
                <a:gd name="connsiteX23" fmla="*/ 2731476 w 3839308"/>
                <a:gd name="connsiteY23" fmla="*/ 4699435 h 4781857"/>
                <a:gd name="connsiteX24" fmla="*/ 2508738 w 3839308"/>
                <a:gd name="connsiteY24" fmla="*/ 4758051 h 4781857"/>
                <a:gd name="connsiteX25" fmla="*/ 2051538 w 3839308"/>
                <a:gd name="connsiteY25" fmla="*/ 4746328 h 4781857"/>
                <a:gd name="connsiteX26" fmla="*/ 1910861 w 3839308"/>
                <a:gd name="connsiteY26" fmla="*/ 4758050 h 4781857"/>
                <a:gd name="connsiteX27" fmla="*/ 1652954 w 3839308"/>
                <a:gd name="connsiteY27" fmla="*/ 4781498 h 4781857"/>
                <a:gd name="connsiteX28" fmla="*/ 1477108 w 3839308"/>
                <a:gd name="connsiteY28" fmla="*/ 4769773 h 4781857"/>
                <a:gd name="connsiteX29" fmla="*/ 1324708 w 3839308"/>
                <a:gd name="connsiteY29" fmla="*/ 4734605 h 4781857"/>
                <a:gd name="connsiteX30" fmla="*/ 1019908 w 3839308"/>
                <a:gd name="connsiteY30" fmla="*/ 4722882 h 4781857"/>
                <a:gd name="connsiteX31" fmla="*/ 750277 w 3839308"/>
                <a:gd name="connsiteY31" fmla="*/ 4758051 h 4781857"/>
                <a:gd name="connsiteX32" fmla="*/ 468923 w 3839308"/>
                <a:gd name="connsiteY32" fmla="*/ 4722882 h 4781857"/>
                <a:gd name="connsiteX33" fmla="*/ 269631 w 3839308"/>
                <a:gd name="connsiteY33" fmla="*/ 4758052 h 4781857"/>
                <a:gd name="connsiteX34" fmla="*/ 29308 w 3839308"/>
                <a:gd name="connsiteY34" fmla="*/ 4719951 h 4781857"/>
                <a:gd name="connsiteX35" fmla="*/ 0 w 3839308"/>
                <a:gd name="connsiteY35" fmla="*/ 291560 h 4781857"/>
                <a:gd name="connsiteX36" fmla="*/ 29308 w 3839308"/>
                <a:gd name="connsiteY36" fmla="*/ 71751 h 478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39308" h="4781857">
                  <a:moveTo>
                    <a:pt x="29308" y="71751"/>
                  </a:moveTo>
                  <a:lnTo>
                    <a:pt x="222739" y="68820"/>
                  </a:lnTo>
                  <a:lnTo>
                    <a:pt x="492370" y="115713"/>
                  </a:lnTo>
                  <a:cubicBezTo>
                    <a:pt x="570524" y="111805"/>
                    <a:pt x="672123" y="49283"/>
                    <a:pt x="750277" y="45375"/>
                  </a:cubicBezTo>
                  <a:cubicBezTo>
                    <a:pt x="773723" y="49283"/>
                    <a:pt x="844062" y="76636"/>
                    <a:pt x="867508" y="80544"/>
                  </a:cubicBezTo>
                  <a:cubicBezTo>
                    <a:pt x="894862" y="76636"/>
                    <a:pt x="992554" y="49283"/>
                    <a:pt x="1019908" y="45375"/>
                  </a:cubicBezTo>
                  <a:cubicBezTo>
                    <a:pt x="1051170" y="45375"/>
                    <a:pt x="1141046" y="92267"/>
                    <a:pt x="1172308" y="92267"/>
                  </a:cubicBezTo>
                  <a:cubicBezTo>
                    <a:pt x="1219200" y="92267"/>
                    <a:pt x="1301262" y="80544"/>
                    <a:pt x="1348154" y="80544"/>
                  </a:cubicBezTo>
                  <a:cubicBezTo>
                    <a:pt x="1391139" y="76636"/>
                    <a:pt x="1481015" y="61006"/>
                    <a:pt x="1524000" y="57098"/>
                  </a:cubicBezTo>
                  <a:cubicBezTo>
                    <a:pt x="1590431" y="61006"/>
                    <a:pt x="1680307" y="88359"/>
                    <a:pt x="1746738" y="92267"/>
                  </a:cubicBezTo>
                  <a:cubicBezTo>
                    <a:pt x="1801446" y="92267"/>
                    <a:pt x="1985107" y="68821"/>
                    <a:pt x="2039815" y="68821"/>
                  </a:cubicBezTo>
                  <a:cubicBezTo>
                    <a:pt x="2074984" y="68821"/>
                    <a:pt x="2168769" y="33651"/>
                    <a:pt x="2203938" y="33651"/>
                  </a:cubicBezTo>
                  <a:cubicBezTo>
                    <a:pt x="2266461" y="41467"/>
                    <a:pt x="2411046" y="72728"/>
                    <a:pt x="2473569" y="80544"/>
                  </a:cubicBezTo>
                  <a:cubicBezTo>
                    <a:pt x="2551723" y="76636"/>
                    <a:pt x="2653323" y="25836"/>
                    <a:pt x="2731477" y="21928"/>
                  </a:cubicBezTo>
                  <a:cubicBezTo>
                    <a:pt x="2766646" y="29744"/>
                    <a:pt x="2907323" y="37559"/>
                    <a:pt x="2942492" y="45375"/>
                  </a:cubicBezTo>
                  <a:cubicBezTo>
                    <a:pt x="3001107" y="45375"/>
                    <a:pt x="3176954" y="21929"/>
                    <a:pt x="3235569" y="21929"/>
                  </a:cubicBezTo>
                  <a:cubicBezTo>
                    <a:pt x="3350846" y="25837"/>
                    <a:pt x="3533531" y="13625"/>
                    <a:pt x="3634154" y="21929"/>
                  </a:cubicBezTo>
                  <a:cubicBezTo>
                    <a:pt x="3734777" y="30233"/>
                    <a:pt x="3769947" y="-58667"/>
                    <a:pt x="3839308" y="71751"/>
                  </a:cubicBezTo>
                  <a:lnTo>
                    <a:pt x="3839308" y="4719951"/>
                  </a:lnTo>
                  <a:cubicBezTo>
                    <a:pt x="3746500" y="4791754"/>
                    <a:pt x="3650761" y="4736070"/>
                    <a:pt x="3563815" y="4734604"/>
                  </a:cubicBezTo>
                  <a:cubicBezTo>
                    <a:pt x="3476869" y="4733138"/>
                    <a:pt x="3364522" y="4732649"/>
                    <a:pt x="3317630" y="4711157"/>
                  </a:cubicBezTo>
                  <a:cubicBezTo>
                    <a:pt x="3270738" y="4689665"/>
                    <a:pt x="3302000" y="4758051"/>
                    <a:pt x="3212123" y="4734605"/>
                  </a:cubicBezTo>
                  <a:cubicBezTo>
                    <a:pt x="3122246" y="4711159"/>
                    <a:pt x="2911230" y="4760005"/>
                    <a:pt x="2848707" y="4734605"/>
                  </a:cubicBezTo>
                  <a:cubicBezTo>
                    <a:pt x="2786184" y="4709205"/>
                    <a:pt x="2809630" y="4703343"/>
                    <a:pt x="2731476" y="4699435"/>
                  </a:cubicBezTo>
                  <a:cubicBezTo>
                    <a:pt x="2653322" y="4695527"/>
                    <a:pt x="2622061" y="4750236"/>
                    <a:pt x="2508738" y="4758051"/>
                  </a:cubicBezTo>
                  <a:cubicBezTo>
                    <a:pt x="2395415" y="4765866"/>
                    <a:pt x="2129692" y="4738513"/>
                    <a:pt x="2051538" y="4746328"/>
                  </a:cubicBezTo>
                  <a:cubicBezTo>
                    <a:pt x="1973384" y="4754143"/>
                    <a:pt x="1990969" y="4760004"/>
                    <a:pt x="1910861" y="4758050"/>
                  </a:cubicBezTo>
                  <a:cubicBezTo>
                    <a:pt x="1830753" y="4756096"/>
                    <a:pt x="1721339" y="4785406"/>
                    <a:pt x="1652954" y="4781498"/>
                  </a:cubicBezTo>
                  <a:cubicBezTo>
                    <a:pt x="1584570" y="4777590"/>
                    <a:pt x="1533769" y="4767819"/>
                    <a:pt x="1477108" y="4769773"/>
                  </a:cubicBezTo>
                  <a:cubicBezTo>
                    <a:pt x="1420447" y="4771727"/>
                    <a:pt x="1432169" y="4742420"/>
                    <a:pt x="1324708" y="4734605"/>
                  </a:cubicBezTo>
                  <a:cubicBezTo>
                    <a:pt x="1217247" y="4726790"/>
                    <a:pt x="1103923" y="4722882"/>
                    <a:pt x="1019908" y="4722882"/>
                  </a:cubicBezTo>
                  <a:cubicBezTo>
                    <a:pt x="935893" y="4722882"/>
                    <a:pt x="824523" y="4761959"/>
                    <a:pt x="750277" y="4758051"/>
                  </a:cubicBezTo>
                  <a:lnTo>
                    <a:pt x="468923" y="4722882"/>
                  </a:lnTo>
                  <a:lnTo>
                    <a:pt x="269631" y="4758052"/>
                  </a:lnTo>
                  <a:lnTo>
                    <a:pt x="29308" y="4719951"/>
                  </a:lnTo>
                  <a:cubicBezTo>
                    <a:pt x="27354" y="3228190"/>
                    <a:pt x="1954" y="1783321"/>
                    <a:pt x="0" y="291560"/>
                  </a:cubicBezTo>
                  <a:lnTo>
                    <a:pt x="29308" y="71751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6"/>
            <a:stretch/>
          </p:blipFill>
          <p:spPr>
            <a:xfrm>
              <a:off x="5156535" y="748828"/>
              <a:ext cx="2715982" cy="2510902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组合 1"/>
          <p:cNvGrpSpPr/>
          <p:nvPr/>
        </p:nvGrpSpPr>
        <p:grpSpPr>
          <a:xfrm>
            <a:off x="886800" y="561918"/>
            <a:ext cx="2952675" cy="3946040"/>
            <a:chOff x="886800" y="561918"/>
            <a:chExt cx="2952675" cy="3946040"/>
          </a:xfrm>
        </p:grpSpPr>
        <p:sp>
          <p:nvSpPr>
            <p:cNvPr id="12" name="Rectangle 3"/>
            <p:cNvSpPr/>
            <p:nvPr/>
          </p:nvSpPr>
          <p:spPr>
            <a:xfrm rot="20947115">
              <a:off x="886800" y="561918"/>
              <a:ext cx="2804592" cy="3946040"/>
            </a:xfrm>
            <a:custGeom>
              <a:avLst/>
              <a:gdLst>
                <a:gd name="connsiteX0" fmla="*/ 0 w 3810000"/>
                <a:gd name="connsiteY0" fmla="*/ 0 h 4648200"/>
                <a:gd name="connsiteX1" fmla="*/ 3810000 w 3810000"/>
                <a:gd name="connsiteY1" fmla="*/ 0 h 4648200"/>
                <a:gd name="connsiteX2" fmla="*/ 3810000 w 3810000"/>
                <a:gd name="connsiteY2" fmla="*/ 4648200 h 4648200"/>
                <a:gd name="connsiteX3" fmla="*/ 0 w 3810000"/>
                <a:gd name="connsiteY3" fmla="*/ 4648200 h 4648200"/>
                <a:gd name="connsiteX4" fmla="*/ 0 w 3810000"/>
                <a:gd name="connsiteY4" fmla="*/ 0 h 4648200"/>
                <a:gd name="connsiteX0" fmla="*/ 0 w 3810000"/>
                <a:gd name="connsiteY0" fmla="*/ 2931 h 4651131"/>
                <a:gd name="connsiteX1" fmla="*/ 193431 w 3810000"/>
                <a:gd name="connsiteY1" fmla="*/ 0 h 4651131"/>
                <a:gd name="connsiteX2" fmla="*/ 3810000 w 3810000"/>
                <a:gd name="connsiteY2" fmla="*/ 2931 h 4651131"/>
                <a:gd name="connsiteX3" fmla="*/ 3810000 w 3810000"/>
                <a:gd name="connsiteY3" fmla="*/ 4651131 h 4651131"/>
                <a:gd name="connsiteX4" fmla="*/ 0 w 3810000"/>
                <a:gd name="connsiteY4" fmla="*/ 4651131 h 4651131"/>
                <a:gd name="connsiteX5" fmla="*/ 0 w 3810000"/>
                <a:gd name="connsiteY5" fmla="*/ 2931 h 4651131"/>
                <a:gd name="connsiteX0" fmla="*/ 0 w 3810000"/>
                <a:gd name="connsiteY0" fmla="*/ 2931 h 4651131"/>
                <a:gd name="connsiteX1" fmla="*/ 193431 w 3810000"/>
                <a:gd name="connsiteY1" fmla="*/ 0 h 4651131"/>
                <a:gd name="connsiteX2" fmla="*/ 392723 w 3810000"/>
                <a:gd name="connsiteY2" fmla="*/ 1 h 4651131"/>
                <a:gd name="connsiteX3" fmla="*/ 3810000 w 3810000"/>
                <a:gd name="connsiteY3" fmla="*/ 2931 h 4651131"/>
                <a:gd name="connsiteX4" fmla="*/ 3810000 w 3810000"/>
                <a:gd name="connsiteY4" fmla="*/ 4651131 h 4651131"/>
                <a:gd name="connsiteX5" fmla="*/ 0 w 3810000"/>
                <a:gd name="connsiteY5" fmla="*/ 4651131 h 4651131"/>
                <a:gd name="connsiteX6" fmla="*/ 0 w 3810000"/>
                <a:gd name="connsiteY6" fmla="*/ 2931 h 4651131"/>
                <a:gd name="connsiteX0" fmla="*/ 0 w 3810000"/>
                <a:gd name="connsiteY0" fmla="*/ 2931 h 4651131"/>
                <a:gd name="connsiteX1" fmla="*/ 193431 w 3810000"/>
                <a:gd name="connsiteY1" fmla="*/ 0 h 4651131"/>
                <a:gd name="connsiteX2" fmla="*/ 463062 w 3810000"/>
                <a:gd name="connsiteY2" fmla="*/ 46893 h 4651131"/>
                <a:gd name="connsiteX3" fmla="*/ 3810000 w 3810000"/>
                <a:gd name="connsiteY3" fmla="*/ 2931 h 4651131"/>
                <a:gd name="connsiteX4" fmla="*/ 3810000 w 3810000"/>
                <a:gd name="connsiteY4" fmla="*/ 4651131 h 4651131"/>
                <a:gd name="connsiteX5" fmla="*/ 0 w 3810000"/>
                <a:gd name="connsiteY5" fmla="*/ 4651131 h 4651131"/>
                <a:gd name="connsiteX6" fmla="*/ 0 w 3810000"/>
                <a:gd name="connsiteY6" fmla="*/ 2931 h 4651131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3810000 w 3810000"/>
                <a:gd name="connsiteY4" fmla="*/ 26376 h 4674576"/>
                <a:gd name="connsiteX5" fmla="*/ 3810000 w 3810000"/>
                <a:gd name="connsiteY5" fmla="*/ 4674576 h 4674576"/>
                <a:gd name="connsiteX6" fmla="*/ 0 w 3810000"/>
                <a:gd name="connsiteY6" fmla="*/ 4674576 h 4674576"/>
                <a:gd name="connsiteX7" fmla="*/ 0 w 3810000"/>
                <a:gd name="connsiteY7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3810000 w 3810000"/>
                <a:gd name="connsiteY5" fmla="*/ 26376 h 4674576"/>
                <a:gd name="connsiteX6" fmla="*/ 3810000 w 3810000"/>
                <a:gd name="connsiteY6" fmla="*/ 4674576 h 4674576"/>
                <a:gd name="connsiteX7" fmla="*/ 0 w 3810000"/>
                <a:gd name="connsiteY7" fmla="*/ 4674576 h 4674576"/>
                <a:gd name="connsiteX8" fmla="*/ 0 w 3810000"/>
                <a:gd name="connsiteY8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3810000 w 3810000"/>
                <a:gd name="connsiteY6" fmla="*/ 26376 h 4674576"/>
                <a:gd name="connsiteX7" fmla="*/ 3810000 w 3810000"/>
                <a:gd name="connsiteY7" fmla="*/ 4674576 h 4674576"/>
                <a:gd name="connsiteX8" fmla="*/ 0 w 3810000"/>
                <a:gd name="connsiteY8" fmla="*/ 4674576 h 4674576"/>
                <a:gd name="connsiteX9" fmla="*/ 0 w 3810000"/>
                <a:gd name="connsiteY9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3810000 w 3810000"/>
                <a:gd name="connsiteY7" fmla="*/ 26376 h 4674576"/>
                <a:gd name="connsiteX8" fmla="*/ 3810000 w 3810000"/>
                <a:gd name="connsiteY8" fmla="*/ 4674576 h 4674576"/>
                <a:gd name="connsiteX9" fmla="*/ 0 w 3810000"/>
                <a:gd name="connsiteY9" fmla="*/ 4674576 h 4674576"/>
                <a:gd name="connsiteX10" fmla="*/ 0 w 3810000"/>
                <a:gd name="connsiteY10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3810000 w 3810000"/>
                <a:gd name="connsiteY8" fmla="*/ 26376 h 4674576"/>
                <a:gd name="connsiteX9" fmla="*/ 3810000 w 3810000"/>
                <a:gd name="connsiteY9" fmla="*/ 4674576 h 4674576"/>
                <a:gd name="connsiteX10" fmla="*/ 0 w 3810000"/>
                <a:gd name="connsiteY10" fmla="*/ 4674576 h 4674576"/>
                <a:gd name="connsiteX11" fmla="*/ 0 w 3810000"/>
                <a:gd name="connsiteY11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1494692 w 3810000"/>
                <a:gd name="connsiteY8" fmla="*/ 11723 h 4674576"/>
                <a:gd name="connsiteX9" fmla="*/ 3810000 w 3810000"/>
                <a:gd name="connsiteY9" fmla="*/ 26376 h 4674576"/>
                <a:gd name="connsiteX10" fmla="*/ 3810000 w 3810000"/>
                <a:gd name="connsiteY10" fmla="*/ 4674576 h 4674576"/>
                <a:gd name="connsiteX11" fmla="*/ 0 w 3810000"/>
                <a:gd name="connsiteY11" fmla="*/ 4674576 h 4674576"/>
                <a:gd name="connsiteX12" fmla="*/ 0 w 3810000"/>
                <a:gd name="connsiteY12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1494692 w 3810000"/>
                <a:gd name="connsiteY8" fmla="*/ 11723 h 4674576"/>
                <a:gd name="connsiteX9" fmla="*/ 1717430 w 3810000"/>
                <a:gd name="connsiteY9" fmla="*/ 46892 h 4674576"/>
                <a:gd name="connsiteX10" fmla="*/ 3810000 w 3810000"/>
                <a:gd name="connsiteY10" fmla="*/ 26376 h 4674576"/>
                <a:gd name="connsiteX11" fmla="*/ 3810000 w 3810000"/>
                <a:gd name="connsiteY11" fmla="*/ 4674576 h 4674576"/>
                <a:gd name="connsiteX12" fmla="*/ 0 w 3810000"/>
                <a:gd name="connsiteY12" fmla="*/ 4674576 h 4674576"/>
                <a:gd name="connsiteX13" fmla="*/ 0 w 3810000"/>
                <a:gd name="connsiteY13" fmla="*/ 26376 h 4674576"/>
                <a:gd name="connsiteX0" fmla="*/ 0 w 3810000"/>
                <a:gd name="connsiteY0" fmla="*/ 26376 h 4674576"/>
                <a:gd name="connsiteX1" fmla="*/ 193431 w 3810000"/>
                <a:gd name="connsiteY1" fmla="*/ 23445 h 4674576"/>
                <a:gd name="connsiteX2" fmla="*/ 463062 w 3810000"/>
                <a:gd name="connsiteY2" fmla="*/ 70338 h 4674576"/>
                <a:gd name="connsiteX3" fmla="*/ 720969 w 3810000"/>
                <a:gd name="connsiteY3" fmla="*/ 0 h 4674576"/>
                <a:gd name="connsiteX4" fmla="*/ 838200 w 3810000"/>
                <a:gd name="connsiteY4" fmla="*/ 35169 h 4674576"/>
                <a:gd name="connsiteX5" fmla="*/ 990600 w 3810000"/>
                <a:gd name="connsiteY5" fmla="*/ 0 h 4674576"/>
                <a:gd name="connsiteX6" fmla="*/ 1143000 w 3810000"/>
                <a:gd name="connsiteY6" fmla="*/ 46892 h 4674576"/>
                <a:gd name="connsiteX7" fmla="*/ 1318846 w 3810000"/>
                <a:gd name="connsiteY7" fmla="*/ 35169 h 4674576"/>
                <a:gd name="connsiteX8" fmla="*/ 1494692 w 3810000"/>
                <a:gd name="connsiteY8" fmla="*/ 11723 h 4674576"/>
                <a:gd name="connsiteX9" fmla="*/ 1717430 w 3810000"/>
                <a:gd name="connsiteY9" fmla="*/ 46892 h 4674576"/>
                <a:gd name="connsiteX10" fmla="*/ 2010507 w 3810000"/>
                <a:gd name="connsiteY10" fmla="*/ 23446 h 4674576"/>
                <a:gd name="connsiteX11" fmla="*/ 3810000 w 3810000"/>
                <a:gd name="connsiteY11" fmla="*/ 26376 h 4674576"/>
                <a:gd name="connsiteX12" fmla="*/ 3810000 w 3810000"/>
                <a:gd name="connsiteY12" fmla="*/ 4674576 h 4674576"/>
                <a:gd name="connsiteX13" fmla="*/ 0 w 3810000"/>
                <a:gd name="connsiteY13" fmla="*/ 4674576 h 4674576"/>
                <a:gd name="connsiteX14" fmla="*/ 0 w 3810000"/>
                <a:gd name="connsiteY14" fmla="*/ 26376 h 4674576"/>
                <a:gd name="connsiteX0" fmla="*/ 0 w 3810000"/>
                <a:gd name="connsiteY0" fmla="*/ 38100 h 4686300"/>
                <a:gd name="connsiteX1" fmla="*/ 193431 w 3810000"/>
                <a:gd name="connsiteY1" fmla="*/ 35169 h 4686300"/>
                <a:gd name="connsiteX2" fmla="*/ 463062 w 3810000"/>
                <a:gd name="connsiteY2" fmla="*/ 82062 h 4686300"/>
                <a:gd name="connsiteX3" fmla="*/ 720969 w 3810000"/>
                <a:gd name="connsiteY3" fmla="*/ 11724 h 4686300"/>
                <a:gd name="connsiteX4" fmla="*/ 838200 w 3810000"/>
                <a:gd name="connsiteY4" fmla="*/ 46893 h 4686300"/>
                <a:gd name="connsiteX5" fmla="*/ 990600 w 3810000"/>
                <a:gd name="connsiteY5" fmla="*/ 11724 h 4686300"/>
                <a:gd name="connsiteX6" fmla="*/ 1143000 w 3810000"/>
                <a:gd name="connsiteY6" fmla="*/ 58616 h 4686300"/>
                <a:gd name="connsiteX7" fmla="*/ 1318846 w 3810000"/>
                <a:gd name="connsiteY7" fmla="*/ 46893 h 4686300"/>
                <a:gd name="connsiteX8" fmla="*/ 1494692 w 3810000"/>
                <a:gd name="connsiteY8" fmla="*/ 23447 h 4686300"/>
                <a:gd name="connsiteX9" fmla="*/ 1717430 w 3810000"/>
                <a:gd name="connsiteY9" fmla="*/ 58616 h 4686300"/>
                <a:gd name="connsiteX10" fmla="*/ 2010507 w 3810000"/>
                <a:gd name="connsiteY10" fmla="*/ 35170 h 4686300"/>
                <a:gd name="connsiteX11" fmla="*/ 2174630 w 3810000"/>
                <a:gd name="connsiteY11" fmla="*/ 0 h 4686300"/>
                <a:gd name="connsiteX12" fmla="*/ 3810000 w 3810000"/>
                <a:gd name="connsiteY12" fmla="*/ 38100 h 4686300"/>
                <a:gd name="connsiteX13" fmla="*/ 3810000 w 3810000"/>
                <a:gd name="connsiteY13" fmla="*/ 4686300 h 4686300"/>
                <a:gd name="connsiteX14" fmla="*/ 0 w 3810000"/>
                <a:gd name="connsiteY14" fmla="*/ 4686300 h 4686300"/>
                <a:gd name="connsiteX15" fmla="*/ 0 w 3810000"/>
                <a:gd name="connsiteY15" fmla="*/ 38100 h 4686300"/>
                <a:gd name="connsiteX0" fmla="*/ 0 w 3810000"/>
                <a:gd name="connsiteY0" fmla="*/ 38100 h 4686300"/>
                <a:gd name="connsiteX1" fmla="*/ 193431 w 3810000"/>
                <a:gd name="connsiteY1" fmla="*/ 35169 h 4686300"/>
                <a:gd name="connsiteX2" fmla="*/ 463062 w 3810000"/>
                <a:gd name="connsiteY2" fmla="*/ 82062 h 4686300"/>
                <a:gd name="connsiteX3" fmla="*/ 720969 w 3810000"/>
                <a:gd name="connsiteY3" fmla="*/ 11724 h 4686300"/>
                <a:gd name="connsiteX4" fmla="*/ 838200 w 3810000"/>
                <a:gd name="connsiteY4" fmla="*/ 46893 h 4686300"/>
                <a:gd name="connsiteX5" fmla="*/ 990600 w 3810000"/>
                <a:gd name="connsiteY5" fmla="*/ 11724 h 4686300"/>
                <a:gd name="connsiteX6" fmla="*/ 1143000 w 3810000"/>
                <a:gd name="connsiteY6" fmla="*/ 58616 h 4686300"/>
                <a:gd name="connsiteX7" fmla="*/ 1318846 w 3810000"/>
                <a:gd name="connsiteY7" fmla="*/ 46893 h 4686300"/>
                <a:gd name="connsiteX8" fmla="*/ 1494692 w 3810000"/>
                <a:gd name="connsiteY8" fmla="*/ 23447 h 4686300"/>
                <a:gd name="connsiteX9" fmla="*/ 1717430 w 3810000"/>
                <a:gd name="connsiteY9" fmla="*/ 58616 h 4686300"/>
                <a:gd name="connsiteX10" fmla="*/ 2010507 w 3810000"/>
                <a:gd name="connsiteY10" fmla="*/ 35170 h 4686300"/>
                <a:gd name="connsiteX11" fmla="*/ 2174630 w 3810000"/>
                <a:gd name="connsiteY11" fmla="*/ 0 h 4686300"/>
                <a:gd name="connsiteX12" fmla="*/ 2444261 w 3810000"/>
                <a:gd name="connsiteY12" fmla="*/ 46893 h 4686300"/>
                <a:gd name="connsiteX13" fmla="*/ 3810000 w 3810000"/>
                <a:gd name="connsiteY13" fmla="*/ 38100 h 4686300"/>
                <a:gd name="connsiteX14" fmla="*/ 3810000 w 3810000"/>
                <a:gd name="connsiteY14" fmla="*/ 4686300 h 4686300"/>
                <a:gd name="connsiteX15" fmla="*/ 0 w 3810000"/>
                <a:gd name="connsiteY15" fmla="*/ 4686300 h 4686300"/>
                <a:gd name="connsiteX16" fmla="*/ 0 w 3810000"/>
                <a:gd name="connsiteY16" fmla="*/ 38100 h 4686300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3810000 w 3810000"/>
                <a:gd name="connsiteY14" fmla="*/ 49823 h 4698023"/>
                <a:gd name="connsiteX15" fmla="*/ 3810000 w 3810000"/>
                <a:gd name="connsiteY15" fmla="*/ 4698023 h 4698023"/>
                <a:gd name="connsiteX16" fmla="*/ 0 w 3810000"/>
                <a:gd name="connsiteY16" fmla="*/ 4698023 h 4698023"/>
                <a:gd name="connsiteX17" fmla="*/ 0 w 3810000"/>
                <a:gd name="connsiteY17" fmla="*/ 49823 h 4698023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2913184 w 3810000"/>
                <a:gd name="connsiteY14" fmla="*/ 23447 h 4698023"/>
                <a:gd name="connsiteX15" fmla="*/ 3810000 w 3810000"/>
                <a:gd name="connsiteY15" fmla="*/ 49823 h 4698023"/>
                <a:gd name="connsiteX16" fmla="*/ 3810000 w 3810000"/>
                <a:gd name="connsiteY16" fmla="*/ 4698023 h 4698023"/>
                <a:gd name="connsiteX17" fmla="*/ 0 w 3810000"/>
                <a:gd name="connsiteY17" fmla="*/ 4698023 h 4698023"/>
                <a:gd name="connsiteX18" fmla="*/ 0 w 3810000"/>
                <a:gd name="connsiteY18" fmla="*/ 49823 h 4698023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2913184 w 3810000"/>
                <a:gd name="connsiteY14" fmla="*/ 23447 h 4698023"/>
                <a:gd name="connsiteX15" fmla="*/ 3206261 w 3810000"/>
                <a:gd name="connsiteY15" fmla="*/ 1 h 4698023"/>
                <a:gd name="connsiteX16" fmla="*/ 3810000 w 3810000"/>
                <a:gd name="connsiteY16" fmla="*/ 49823 h 4698023"/>
                <a:gd name="connsiteX17" fmla="*/ 3810000 w 3810000"/>
                <a:gd name="connsiteY17" fmla="*/ 4698023 h 4698023"/>
                <a:gd name="connsiteX18" fmla="*/ 0 w 3810000"/>
                <a:gd name="connsiteY18" fmla="*/ 4698023 h 4698023"/>
                <a:gd name="connsiteX19" fmla="*/ 0 w 3810000"/>
                <a:gd name="connsiteY19" fmla="*/ 49823 h 4698023"/>
                <a:gd name="connsiteX0" fmla="*/ 0 w 3810000"/>
                <a:gd name="connsiteY0" fmla="*/ 49823 h 4698023"/>
                <a:gd name="connsiteX1" fmla="*/ 193431 w 3810000"/>
                <a:gd name="connsiteY1" fmla="*/ 46892 h 4698023"/>
                <a:gd name="connsiteX2" fmla="*/ 463062 w 3810000"/>
                <a:gd name="connsiteY2" fmla="*/ 93785 h 4698023"/>
                <a:gd name="connsiteX3" fmla="*/ 720969 w 3810000"/>
                <a:gd name="connsiteY3" fmla="*/ 23447 h 4698023"/>
                <a:gd name="connsiteX4" fmla="*/ 838200 w 3810000"/>
                <a:gd name="connsiteY4" fmla="*/ 58616 h 4698023"/>
                <a:gd name="connsiteX5" fmla="*/ 990600 w 3810000"/>
                <a:gd name="connsiteY5" fmla="*/ 23447 h 4698023"/>
                <a:gd name="connsiteX6" fmla="*/ 1143000 w 3810000"/>
                <a:gd name="connsiteY6" fmla="*/ 70339 h 4698023"/>
                <a:gd name="connsiteX7" fmla="*/ 1318846 w 3810000"/>
                <a:gd name="connsiteY7" fmla="*/ 58616 h 4698023"/>
                <a:gd name="connsiteX8" fmla="*/ 1494692 w 3810000"/>
                <a:gd name="connsiteY8" fmla="*/ 35170 h 4698023"/>
                <a:gd name="connsiteX9" fmla="*/ 1717430 w 3810000"/>
                <a:gd name="connsiteY9" fmla="*/ 70339 h 4698023"/>
                <a:gd name="connsiteX10" fmla="*/ 2010507 w 3810000"/>
                <a:gd name="connsiteY10" fmla="*/ 46893 h 4698023"/>
                <a:gd name="connsiteX11" fmla="*/ 2174630 w 3810000"/>
                <a:gd name="connsiteY11" fmla="*/ 11723 h 4698023"/>
                <a:gd name="connsiteX12" fmla="*/ 2444261 w 3810000"/>
                <a:gd name="connsiteY12" fmla="*/ 58616 h 4698023"/>
                <a:gd name="connsiteX13" fmla="*/ 2702169 w 3810000"/>
                <a:gd name="connsiteY13" fmla="*/ 0 h 4698023"/>
                <a:gd name="connsiteX14" fmla="*/ 2913184 w 3810000"/>
                <a:gd name="connsiteY14" fmla="*/ 23447 h 4698023"/>
                <a:gd name="connsiteX15" fmla="*/ 3206261 w 3810000"/>
                <a:gd name="connsiteY15" fmla="*/ 1 h 4698023"/>
                <a:gd name="connsiteX16" fmla="*/ 3810000 w 3810000"/>
                <a:gd name="connsiteY16" fmla="*/ 49823 h 4698023"/>
                <a:gd name="connsiteX17" fmla="*/ 3810000 w 3810000"/>
                <a:gd name="connsiteY17" fmla="*/ 4698023 h 4698023"/>
                <a:gd name="connsiteX18" fmla="*/ 0 w 3810000"/>
                <a:gd name="connsiteY18" fmla="*/ 4698023 h 4698023"/>
                <a:gd name="connsiteX19" fmla="*/ 0 w 3810000"/>
                <a:gd name="connsiteY19" fmla="*/ 49823 h 4698023"/>
                <a:gd name="connsiteX0" fmla="*/ 0 w 3810000"/>
                <a:gd name="connsiteY0" fmla="*/ 355975 h 5004175"/>
                <a:gd name="connsiteX1" fmla="*/ 193431 w 3810000"/>
                <a:gd name="connsiteY1" fmla="*/ 353044 h 5004175"/>
                <a:gd name="connsiteX2" fmla="*/ 463062 w 3810000"/>
                <a:gd name="connsiteY2" fmla="*/ 399937 h 5004175"/>
                <a:gd name="connsiteX3" fmla="*/ 720969 w 3810000"/>
                <a:gd name="connsiteY3" fmla="*/ 329599 h 5004175"/>
                <a:gd name="connsiteX4" fmla="*/ 838200 w 3810000"/>
                <a:gd name="connsiteY4" fmla="*/ 364768 h 5004175"/>
                <a:gd name="connsiteX5" fmla="*/ 990600 w 3810000"/>
                <a:gd name="connsiteY5" fmla="*/ 329599 h 5004175"/>
                <a:gd name="connsiteX6" fmla="*/ 1143000 w 3810000"/>
                <a:gd name="connsiteY6" fmla="*/ 376491 h 5004175"/>
                <a:gd name="connsiteX7" fmla="*/ 1318846 w 3810000"/>
                <a:gd name="connsiteY7" fmla="*/ 364768 h 5004175"/>
                <a:gd name="connsiteX8" fmla="*/ 1494692 w 3810000"/>
                <a:gd name="connsiteY8" fmla="*/ 341322 h 5004175"/>
                <a:gd name="connsiteX9" fmla="*/ 1717430 w 3810000"/>
                <a:gd name="connsiteY9" fmla="*/ 376491 h 5004175"/>
                <a:gd name="connsiteX10" fmla="*/ 2010507 w 3810000"/>
                <a:gd name="connsiteY10" fmla="*/ 353045 h 5004175"/>
                <a:gd name="connsiteX11" fmla="*/ 2174630 w 3810000"/>
                <a:gd name="connsiteY11" fmla="*/ 317875 h 5004175"/>
                <a:gd name="connsiteX12" fmla="*/ 2444261 w 3810000"/>
                <a:gd name="connsiteY12" fmla="*/ 364768 h 5004175"/>
                <a:gd name="connsiteX13" fmla="*/ 2702169 w 3810000"/>
                <a:gd name="connsiteY13" fmla="*/ 306152 h 5004175"/>
                <a:gd name="connsiteX14" fmla="*/ 2913184 w 3810000"/>
                <a:gd name="connsiteY14" fmla="*/ 329599 h 5004175"/>
                <a:gd name="connsiteX15" fmla="*/ 3206261 w 3810000"/>
                <a:gd name="connsiteY15" fmla="*/ 306153 h 5004175"/>
                <a:gd name="connsiteX16" fmla="*/ 3604846 w 3810000"/>
                <a:gd name="connsiteY16" fmla="*/ 306153 h 5004175"/>
                <a:gd name="connsiteX17" fmla="*/ 3810000 w 3810000"/>
                <a:gd name="connsiteY17" fmla="*/ 355975 h 5004175"/>
                <a:gd name="connsiteX18" fmla="*/ 3810000 w 3810000"/>
                <a:gd name="connsiteY18" fmla="*/ 5004175 h 5004175"/>
                <a:gd name="connsiteX19" fmla="*/ 0 w 3810000"/>
                <a:gd name="connsiteY19" fmla="*/ 5004175 h 5004175"/>
                <a:gd name="connsiteX20" fmla="*/ 0 w 3810000"/>
                <a:gd name="connsiteY20" fmla="*/ 355975 h 5004175"/>
                <a:gd name="connsiteX0" fmla="*/ 0 w 3810000"/>
                <a:gd name="connsiteY0" fmla="*/ 71751 h 4719951"/>
                <a:gd name="connsiteX1" fmla="*/ 193431 w 3810000"/>
                <a:gd name="connsiteY1" fmla="*/ 68820 h 4719951"/>
                <a:gd name="connsiteX2" fmla="*/ 463062 w 3810000"/>
                <a:gd name="connsiteY2" fmla="*/ 115713 h 4719951"/>
                <a:gd name="connsiteX3" fmla="*/ 720969 w 3810000"/>
                <a:gd name="connsiteY3" fmla="*/ 45375 h 4719951"/>
                <a:gd name="connsiteX4" fmla="*/ 838200 w 3810000"/>
                <a:gd name="connsiteY4" fmla="*/ 80544 h 4719951"/>
                <a:gd name="connsiteX5" fmla="*/ 990600 w 3810000"/>
                <a:gd name="connsiteY5" fmla="*/ 45375 h 4719951"/>
                <a:gd name="connsiteX6" fmla="*/ 1143000 w 3810000"/>
                <a:gd name="connsiteY6" fmla="*/ 92267 h 4719951"/>
                <a:gd name="connsiteX7" fmla="*/ 1318846 w 3810000"/>
                <a:gd name="connsiteY7" fmla="*/ 80544 h 4719951"/>
                <a:gd name="connsiteX8" fmla="*/ 1494692 w 3810000"/>
                <a:gd name="connsiteY8" fmla="*/ 57098 h 4719951"/>
                <a:gd name="connsiteX9" fmla="*/ 1717430 w 3810000"/>
                <a:gd name="connsiteY9" fmla="*/ 92267 h 4719951"/>
                <a:gd name="connsiteX10" fmla="*/ 2010507 w 3810000"/>
                <a:gd name="connsiteY10" fmla="*/ 68821 h 4719951"/>
                <a:gd name="connsiteX11" fmla="*/ 2174630 w 3810000"/>
                <a:gd name="connsiteY11" fmla="*/ 33651 h 4719951"/>
                <a:gd name="connsiteX12" fmla="*/ 2444261 w 3810000"/>
                <a:gd name="connsiteY12" fmla="*/ 80544 h 4719951"/>
                <a:gd name="connsiteX13" fmla="*/ 2702169 w 3810000"/>
                <a:gd name="connsiteY13" fmla="*/ 21928 h 4719951"/>
                <a:gd name="connsiteX14" fmla="*/ 2913184 w 3810000"/>
                <a:gd name="connsiteY14" fmla="*/ 45375 h 4719951"/>
                <a:gd name="connsiteX15" fmla="*/ 3206261 w 3810000"/>
                <a:gd name="connsiteY15" fmla="*/ 21929 h 4719951"/>
                <a:gd name="connsiteX16" fmla="*/ 3604846 w 3810000"/>
                <a:gd name="connsiteY16" fmla="*/ 21929 h 4719951"/>
                <a:gd name="connsiteX17" fmla="*/ 3810000 w 3810000"/>
                <a:gd name="connsiteY17" fmla="*/ 71751 h 4719951"/>
                <a:gd name="connsiteX18" fmla="*/ 3810000 w 3810000"/>
                <a:gd name="connsiteY18" fmla="*/ 4719951 h 4719951"/>
                <a:gd name="connsiteX19" fmla="*/ 0 w 3810000"/>
                <a:gd name="connsiteY19" fmla="*/ 4719951 h 4719951"/>
                <a:gd name="connsiteX20" fmla="*/ 0 w 3810000"/>
                <a:gd name="connsiteY20" fmla="*/ 71751 h 4719951"/>
                <a:gd name="connsiteX0" fmla="*/ 29308 w 3839308"/>
                <a:gd name="connsiteY0" fmla="*/ 71751 h 4719951"/>
                <a:gd name="connsiteX1" fmla="*/ 222739 w 3839308"/>
                <a:gd name="connsiteY1" fmla="*/ 68820 h 4719951"/>
                <a:gd name="connsiteX2" fmla="*/ 492370 w 3839308"/>
                <a:gd name="connsiteY2" fmla="*/ 115713 h 4719951"/>
                <a:gd name="connsiteX3" fmla="*/ 750277 w 3839308"/>
                <a:gd name="connsiteY3" fmla="*/ 45375 h 4719951"/>
                <a:gd name="connsiteX4" fmla="*/ 867508 w 3839308"/>
                <a:gd name="connsiteY4" fmla="*/ 80544 h 4719951"/>
                <a:gd name="connsiteX5" fmla="*/ 1019908 w 3839308"/>
                <a:gd name="connsiteY5" fmla="*/ 45375 h 4719951"/>
                <a:gd name="connsiteX6" fmla="*/ 1172308 w 3839308"/>
                <a:gd name="connsiteY6" fmla="*/ 92267 h 4719951"/>
                <a:gd name="connsiteX7" fmla="*/ 1348154 w 3839308"/>
                <a:gd name="connsiteY7" fmla="*/ 80544 h 4719951"/>
                <a:gd name="connsiteX8" fmla="*/ 1524000 w 3839308"/>
                <a:gd name="connsiteY8" fmla="*/ 57098 h 4719951"/>
                <a:gd name="connsiteX9" fmla="*/ 1746738 w 3839308"/>
                <a:gd name="connsiteY9" fmla="*/ 92267 h 4719951"/>
                <a:gd name="connsiteX10" fmla="*/ 2039815 w 3839308"/>
                <a:gd name="connsiteY10" fmla="*/ 68821 h 4719951"/>
                <a:gd name="connsiteX11" fmla="*/ 2203938 w 3839308"/>
                <a:gd name="connsiteY11" fmla="*/ 33651 h 4719951"/>
                <a:gd name="connsiteX12" fmla="*/ 2473569 w 3839308"/>
                <a:gd name="connsiteY12" fmla="*/ 80544 h 4719951"/>
                <a:gd name="connsiteX13" fmla="*/ 2731477 w 3839308"/>
                <a:gd name="connsiteY13" fmla="*/ 21928 h 4719951"/>
                <a:gd name="connsiteX14" fmla="*/ 2942492 w 3839308"/>
                <a:gd name="connsiteY14" fmla="*/ 45375 h 4719951"/>
                <a:gd name="connsiteX15" fmla="*/ 3235569 w 3839308"/>
                <a:gd name="connsiteY15" fmla="*/ 21929 h 4719951"/>
                <a:gd name="connsiteX16" fmla="*/ 3634154 w 3839308"/>
                <a:gd name="connsiteY16" fmla="*/ 21929 h 4719951"/>
                <a:gd name="connsiteX17" fmla="*/ 3839308 w 3839308"/>
                <a:gd name="connsiteY17" fmla="*/ 71751 h 4719951"/>
                <a:gd name="connsiteX18" fmla="*/ 3839308 w 3839308"/>
                <a:gd name="connsiteY18" fmla="*/ 4719951 h 4719951"/>
                <a:gd name="connsiteX19" fmla="*/ 29308 w 3839308"/>
                <a:gd name="connsiteY19" fmla="*/ 4719951 h 4719951"/>
                <a:gd name="connsiteX20" fmla="*/ 0 w 3839308"/>
                <a:gd name="connsiteY20" fmla="*/ 291560 h 4719951"/>
                <a:gd name="connsiteX21" fmla="*/ 29308 w 3839308"/>
                <a:gd name="connsiteY21" fmla="*/ 71751 h 4719951"/>
                <a:gd name="connsiteX0" fmla="*/ 29308 w 3839308"/>
                <a:gd name="connsiteY0" fmla="*/ 71751 h 4758052"/>
                <a:gd name="connsiteX1" fmla="*/ 222739 w 3839308"/>
                <a:gd name="connsiteY1" fmla="*/ 68820 h 4758052"/>
                <a:gd name="connsiteX2" fmla="*/ 492370 w 3839308"/>
                <a:gd name="connsiteY2" fmla="*/ 115713 h 4758052"/>
                <a:gd name="connsiteX3" fmla="*/ 750277 w 3839308"/>
                <a:gd name="connsiteY3" fmla="*/ 45375 h 4758052"/>
                <a:gd name="connsiteX4" fmla="*/ 867508 w 3839308"/>
                <a:gd name="connsiteY4" fmla="*/ 80544 h 4758052"/>
                <a:gd name="connsiteX5" fmla="*/ 1019908 w 3839308"/>
                <a:gd name="connsiteY5" fmla="*/ 45375 h 4758052"/>
                <a:gd name="connsiteX6" fmla="*/ 1172308 w 3839308"/>
                <a:gd name="connsiteY6" fmla="*/ 92267 h 4758052"/>
                <a:gd name="connsiteX7" fmla="*/ 1348154 w 3839308"/>
                <a:gd name="connsiteY7" fmla="*/ 80544 h 4758052"/>
                <a:gd name="connsiteX8" fmla="*/ 1524000 w 3839308"/>
                <a:gd name="connsiteY8" fmla="*/ 57098 h 4758052"/>
                <a:gd name="connsiteX9" fmla="*/ 1746738 w 3839308"/>
                <a:gd name="connsiteY9" fmla="*/ 92267 h 4758052"/>
                <a:gd name="connsiteX10" fmla="*/ 2039815 w 3839308"/>
                <a:gd name="connsiteY10" fmla="*/ 68821 h 4758052"/>
                <a:gd name="connsiteX11" fmla="*/ 2203938 w 3839308"/>
                <a:gd name="connsiteY11" fmla="*/ 33651 h 4758052"/>
                <a:gd name="connsiteX12" fmla="*/ 2473569 w 3839308"/>
                <a:gd name="connsiteY12" fmla="*/ 80544 h 4758052"/>
                <a:gd name="connsiteX13" fmla="*/ 2731477 w 3839308"/>
                <a:gd name="connsiteY13" fmla="*/ 21928 h 4758052"/>
                <a:gd name="connsiteX14" fmla="*/ 2942492 w 3839308"/>
                <a:gd name="connsiteY14" fmla="*/ 45375 h 4758052"/>
                <a:gd name="connsiteX15" fmla="*/ 3235569 w 3839308"/>
                <a:gd name="connsiteY15" fmla="*/ 21929 h 4758052"/>
                <a:gd name="connsiteX16" fmla="*/ 3634154 w 3839308"/>
                <a:gd name="connsiteY16" fmla="*/ 21929 h 4758052"/>
                <a:gd name="connsiteX17" fmla="*/ 3839308 w 3839308"/>
                <a:gd name="connsiteY17" fmla="*/ 71751 h 4758052"/>
                <a:gd name="connsiteX18" fmla="*/ 3839308 w 3839308"/>
                <a:gd name="connsiteY18" fmla="*/ 4719951 h 4758052"/>
                <a:gd name="connsiteX19" fmla="*/ 269631 w 3839308"/>
                <a:gd name="connsiteY19" fmla="*/ 4758052 h 4758052"/>
                <a:gd name="connsiteX20" fmla="*/ 29308 w 3839308"/>
                <a:gd name="connsiteY20" fmla="*/ 4719951 h 4758052"/>
                <a:gd name="connsiteX21" fmla="*/ 0 w 3839308"/>
                <a:gd name="connsiteY21" fmla="*/ 291560 h 4758052"/>
                <a:gd name="connsiteX22" fmla="*/ 29308 w 3839308"/>
                <a:gd name="connsiteY22" fmla="*/ 71751 h 4758052"/>
                <a:gd name="connsiteX0" fmla="*/ 29308 w 3839308"/>
                <a:gd name="connsiteY0" fmla="*/ 71751 h 4758052"/>
                <a:gd name="connsiteX1" fmla="*/ 222739 w 3839308"/>
                <a:gd name="connsiteY1" fmla="*/ 68820 h 4758052"/>
                <a:gd name="connsiteX2" fmla="*/ 492370 w 3839308"/>
                <a:gd name="connsiteY2" fmla="*/ 115713 h 4758052"/>
                <a:gd name="connsiteX3" fmla="*/ 750277 w 3839308"/>
                <a:gd name="connsiteY3" fmla="*/ 45375 h 4758052"/>
                <a:gd name="connsiteX4" fmla="*/ 867508 w 3839308"/>
                <a:gd name="connsiteY4" fmla="*/ 80544 h 4758052"/>
                <a:gd name="connsiteX5" fmla="*/ 1019908 w 3839308"/>
                <a:gd name="connsiteY5" fmla="*/ 45375 h 4758052"/>
                <a:gd name="connsiteX6" fmla="*/ 1172308 w 3839308"/>
                <a:gd name="connsiteY6" fmla="*/ 92267 h 4758052"/>
                <a:gd name="connsiteX7" fmla="*/ 1348154 w 3839308"/>
                <a:gd name="connsiteY7" fmla="*/ 80544 h 4758052"/>
                <a:gd name="connsiteX8" fmla="*/ 1524000 w 3839308"/>
                <a:gd name="connsiteY8" fmla="*/ 57098 h 4758052"/>
                <a:gd name="connsiteX9" fmla="*/ 1746738 w 3839308"/>
                <a:gd name="connsiteY9" fmla="*/ 92267 h 4758052"/>
                <a:gd name="connsiteX10" fmla="*/ 2039815 w 3839308"/>
                <a:gd name="connsiteY10" fmla="*/ 68821 h 4758052"/>
                <a:gd name="connsiteX11" fmla="*/ 2203938 w 3839308"/>
                <a:gd name="connsiteY11" fmla="*/ 33651 h 4758052"/>
                <a:gd name="connsiteX12" fmla="*/ 2473569 w 3839308"/>
                <a:gd name="connsiteY12" fmla="*/ 80544 h 4758052"/>
                <a:gd name="connsiteX13" fmla="*/ 2731477 w 3839308"/>
                <a:gd name="connsiteY13" fmla="*/ 21928 h 4758052"/>
                <a:gd name="connsiteX14" fmla="*/ 2942492 w 3839308"/>
                <a:gd name="connsiteY14" fmla="*/ 45375 h 4758052"/>
                <a:gd name="connsiteX15" fmla="*/ 3235569 w 3839308"/>
                <a:gd name="connsiteY15" fmla="*/ 21929 h 4758052"/>
                <a:gd name="connsiteX16" fmla="*/ 3634154 w 3839308"/>
                <a:gd name="connsiteY16" fmla="*/ 21929 h 4758052"/>
                <a:gd name="connsiteX17" fmla="*/ 3839308 w 3839308"/>
                <a:gd name="connsiteY17" fmla="*/ 71751 h 4758052"/>
                <a:gd name="connsiteX18" fmla="*/ 3839308 w 3839308"/>
                <a:gd name="connsiteY18" fmla="*/ 4719951 h 4758052"/>
                <a:gd name="connsiteX19" fmla="*/ 468923 w 3839308"/>
                <a:gd name="connsiteY19" fmla="*/ 4722882 h 4758052"/>
                <a:gd name="connsiteX20" fmla="*/ 269631 w 3839308"/>
                <a:gd name="connsiteY20" fmla="*/ 4758052 h 4758052"/>
                <a:gd name="connsiteX21" fmla="*/ 29308 w 3839308"/>
                <a:gd name="connsiteY21" fmla="*/ 4719951 h 4758052"/>
                <a:gd name="connsiteX22" fmla="*/ 0 w 3839308"/>
                <a:gd name="connsiteY22" fmla="*/ 291560 h 4758052"/>
                <a:gd name="connsiteX23" fmla="*/ 29308 w 3839308"/>
                <a:gd name="connsiteY23" fmla="*/ 71751 h 4758052"/>
                <a:gd name="connsiteX0" fmla="*/ 29308 w 3839308"/>
                <a:gd name="connsiteY0" fmla="*/ 71751 h 4758052"/>
                <a:gd name="connsiteX1" fmla="*/ 222739 w 3839308"/>
                <a:gd name="connsiteY1" fmla="*/ 68820 h 4758052"/>
                <a:gd name="connsiteX2" fmla="*/ 492370 w 3839308"/>
                <a:gd name="connsiteY2" fmla="*/ 115713 h 4758052"/>
                <a:gd name="connsiteX3" fmla="*/ 750277 w 3839308"/>
                <a:gd name="connsiteY3" fmla="*/ 45375 h 4758052"/>
                <a:gd name="connsiteX4" fmla="*/ 867508 w 3839308"/>
                <a:gd name="connsiteY4" fmla="*/ 80544 h 4758052"/>
                <a:gd name="connsiteX5" fmla="*/ 1019908 w 3839308"/>
                <a:gd name="connsiteY5" fmla="*/ 45375 h 4758052"/>
                <a:gd name="connsiteX6" fmla="*/ 1172308 w 3839308"/>
                <a:gd name="connsiteY6" fmla="*/ 92267 h 4758052"/>
                <a:gd name="connsiteX7" fmla="*/ 1348154 w 3839308"/>
                <a:gd name="connsiteY7" fmla="*/ 80544 h 4758052"/>
                <a:gd name="connsiteX8" fmla="*/ 1524000 w 3839308"/>
                <a:gd name="connsiteY8" fmla="*/ 57098 h 4758052"/>
                <a:gd name="connsiteX9" fmla="*/ 1746738 w 3839308"/>
                <a:gd name="connsiteY9" fmla="*/ 92267 h 4758052"/>
                <a:gd name="connsiteX10" fmla="*/ 2039815 w 3839308"/>
                <a:gd name="connsiteY10" fmla="*/ 68821 h 4758052"/>
                <a:gd name="connsiteX11" fmla="*/ 2203938 w 3839308"/>
                <a:gd name="connsiteY11" fmla="*/ 33651 h 4758052"/>
                <a:gd name="connsiteX12" fmla="*/ 2473569 w 3839308"/>
                <a:gd name="connsiteY12" fmla="*/ 80544 h 4758052"/>
                <a:gd name="connsiteX13" fmla="*/ 2731477 w 3839308"/>
                <a:gd name="connsiteY13" fmla="*/ 21928 h 4758052"/>
                <a:gd name="connsiteX14" fmla="*/ 2942492 w 3839308"/>
                <a:gd name="connsiteY14" fmla="*/ 45375 h 4758052"/>
                <a:gd name="connsiteX15" fmla="*/ 3235569 w 3839308"/>
                <a:gd name="connsiteY15" fmla="*/ 21929 h 4758052"/>
                <a:gd name="connsiteX16" fmla="*/ 3634154 w 3839308"/>
                <a:gd name="connsiteY16" fmla="*/ 21929 h 4758052"/>
                <a:gd name="connsiteX17" fmla="*/ 3839308 w 3839308"/>
                <a:gd name="connsiteY17" fmla="*/ 71751 h 4758052"/>
                <a:gd name="connsiteX18" fmla="*/ 3839308 w 3839308"/>
                <a:gd name="connsiteY18" fmla="*/ 4719951 h 4758052"/>
                <a:gd name="connsiteX19" fmla="*/ 750277 w 3839308"/>
                <a:gd name="connsiteY19" fmla="*/ 4758051 h 4758052"/>
                <a:gd name="connsiteX20" fmla="*/ 468923 w 3839308"/>
                <a:gd name="connsiteY20" fmla="*/ 4722882 h 4758052"/>
                <a:gd name="connsiteX21" fmla="*/ 269631 w 3839308"/>
                <a:gd name="connsiteY21" fmla="*/ 4758052 h 4758052"/>
                <a:gd name="connsiteX22" fmla="*/ 29308 w 3839308"/>
                <a:gd name="connsiteY22" fmla="*/ 4719951 h 4758052"/>
                <a:gd name="connsiteX23" fmla="*/ 0 w 3839308"/>
                <a:gd name="connsiteY23" fmla="*/ 291560 h 4758052"/>
                <a:gd name="connsiteX24" fmla="*/ 29308 w 3839308"/>
                <a:gd name="connsiteY24" fmla="*/ 71751 h 4758052"/>
                <a:gd name="connsiteX0" fmla="*/ 29308 w 3839308"/>
                <a:gd name="connsiteY0" fmla="*/ 71751 h 5065565"/>
                <a:gd name="connsiteX1" fmla="*/ 222739 w 3839308"/>
                <a:gd name="connsiteY1" fmla="*/ 68820 h 5065565"/>
                <a:gd name="connsiteX2" fmla="*/ 492370 w 3839308"/>
                <a:gd name="connsiteY2" fmla="*/ 115713 h 5065565"/>
                <a:gd name="connsiteX3" fmla="*/ 750277 w 3839308"/>
                <a:gd name="connsiteY3" fmla="*/ 45375 h 5065565"/>
                <a:gd name="connsiteX4" fmla="*/ 867508 w 3839308"/>
                <a:gd name="connsiteY4" fmla="*/ 80544 h 5065565"/>
                <a:gd name="connsiteX5" fmla="*/ 1019908 w 3839308"/>
                <a:gd name="connsiteY5" fmla="*/ 45375 h 5065565"/>
                <a:gd name="connsiteX6" fmla="*/ 1172308 w 3839308"/>
                <a:gd name="connsiteY6" fmla="*/ 92267 h 5065565"/>
                <a:gd name="connsiteX7" fmla="*/ 1348154 w 3839308"/>
                <a:gd name="connsiteY7" fmla="*/ 80544 h 5065565"/>
                <a:gd name="connsiteX8" fmla="*/ 1524000 w 3839308"/>
                <a:gd name="connsiteY8" fmla="*/ 57098 h 5065565"/>
                <a:gd name="connsiteX9" fmla="*/ 1746738 w 3839308"/>
                <a:gd name="connsiteY9" fmla="*/ 92267 h 5065565"/>
                <a:gd name="connsiteX10" fmla="*/ 2039815 w 3839308"/>
                <a:gd name="connsiteY10" fmla="*/ 68821 h 5065565"/>
                <a:gd name="connsiteX11" fmla="*/ 2203938 w 3839308"/>
                <a:gd name="connsiteY11" fmla="*/ 33651 h 5065565"/>
                <a:gd name="connsiteX12" fmla="*/ 2473569 w 3839308"/>
                <a:gd name="connsiteY12" fmla="*/ 80544 h 5065565"/>
                <a:gd name="connsiteX13" fmla="*/ 2731477 w 3839308"/>
                <a:gd name="connsiteY13" fmla="*/ 21928 h 5065565"/>
                <a:gd name="connsiteX14" fmla="*/ 2942492 w 3839308"/>
                <a:gd name="connsiteY14" fmla="*/ 45375 h 5065565"/>
                <a:gd name="connsiteX15" fmla="*/ 3235569 w 3839308"/>
                <a:gd name="connsiteY15" fmla="*/ 21929 h 5065565"/>
                <a:gd name="connsiteX16" fmla="*/ 3634154 w 3839308"/>
                <a:gd name="connsiteY16" fmla="*/ 21929 h 5065565"/>
                <a:gd name="connsiteX17" fmla="*/ 3839308 w 3839308"/>
                <a:gd name="connsiteY17" fmla="*/ 71751 h 5065565"/>
                <a:gd name="connsiteX18" fmla="*/ 3839308 w 3839308"/>
                <a:gd name="connsiteY18" fmla="*/ 4719951 h 5065565"/>
                <a:gd name="connsiteX19" fmla="*/ 1019908 w 3839308"/>
                <a:gd name="connsiteY19" fmla="*/ 4722882 h 5065565"/>
                <a:gd name="connsiteX20" fmla="*/ 750277 w 3839308"/>
                <a:gd name="connsiteY20" fmla="*/ 4758051 h 5065565"/>
                <a:gd name="connsiteX21" fmla="*/ 468923 w 3839308"/>
                <a:gd name="connsiteY21" fmla="*/ 4722882 h 5065565"/>
                <a:gd name="connsiteX22" fmla="*/ 269631 w 3839308"/>
                <a:gd name="connsiteY22" fmla="*/ 4758052 h 5065565"/>
                <a:gd name="connsiteX23" fmla="*/ 29308 w 3839308"/>
                <a:gd name="connsiteY23" fmla="*/ 4719951 h 5065565"/>
                <a:gd name="connsiteX24" fmla="*/ 0 w 3839308"/>
                <a:gd name="connsiteY24" fmla="*/ 291560 h 5065565"/>
                <a:gd name="connsiteX25" fmla="*/ 29308 w 3839308"/>
                <a:gd name="connsiteY25" fmla="*/ 71751 h 5065565"/>
                <a:gd name="connsiteX0" fmla="*/ 29308 w 3839308"/>
                <a:gd name="connsiteY0" fmla="*/ 71751 h 5070814"/>
                <a:gd name="connsiteX1" fmla="*/ 222739 w 3839308"/>
                <a:gd name="connsiteY1" fmla="*/ 68820 h 5070814"/>
                <a:gd name="connsiteX2" fmla="*/ 492370 w 3839308"/>
                <a:gd name="connsiteY2" fmla="*/ 115713 h 5070814"/>
                <a:gd name="connsiteX3" fmla="*/ 750277 w 3839308"/>
                <a:gd name="connsiteY3" fmla="*/ 45375 h 5070814"/>
                <a:gd name="connsiteX4" fmla="*/ 867508 w 3839308"/>
                <a:gd name="connsiteY4" fmla="*/ 80544 h 5070814"/>
                <a:gd name="connsiteX5" fmla="*/ 1019908 w 3839308"/>
                <a:gd name="connsiteY5" fmla="*/ 45375 h 5070814"/>
                <a:gd name="connsiteX6" fmla="*/ 1172308 w 3839308"/>
                <a:gd name="connsiteY6" fmla="*/ 92267 h 5070814"/>
                <a:gd name="connsiteX7" fmla="*/ 1348154 w 3839308"/>
                <a:gd name="connsiteY7" fmla="*/ 80544 h 5070814"/>
                <a:gd name="connsiteX8" fmla="*/ 1524000 w 3839308"/>
                <a:gd name="connsiteY8" fmla="*/ 57098 h 5070814"/>
                <a:gd name="connsiteX9" fmla="*/ 1746738 w 3839308"/>
                <a:gd name="connsiteY9" fmla="*/ 92267 h 5070814"/>
                <a:gd name="connsiteX10" fmla="*/ 2039815 w 3839308"/>
                <a:gd name="connsiteY10" fmla="*/ 68821 h 5070814"/>
                <a:gd name="connsiteX11" fmla="*/ 2203938 w 3839308"/>
                <a:gd name="connsiteY11" fmla="*/ 33651 h 5070814"/>
                <a:gd name="connsiteX12" fmla="*/ 2473569 w 3839308"/>
                <a:gd name="connsiteY12" fmla="*/ 80544 h 5070814"/>
                <a:gd name="connsiteX13" fmla="*/ 2731477 w 3839308"/>
                <a:gd name="connsiteY13" fmla="*/ 21928 h 5070814"/>
                <a:gd name="connsiteX14" fmla="*/ 2942492 w 3839308"/>
                <a:gd name="connsiteY14" fmla="*/ 45375 h 5070814"/>
                <a:gd name="connsiteX15" fmla="*/ 3235569 w 3839308"/>
                <a:gd name="connsiteY15" fmla="*/ 21929 h 5070814"/>
                <a:gd name="connsiteX16" fmla="*/ 3634154 w 3839308"/>
                <a:gd name="connsiteY16" fmla="*/ 21929 h 5070814"/>
                <a:gd name="connsiteX17" fmla="*/ 3839308 w 3839308"/>
                <a:gd name="connsiteY17" fmla="*/ 71751 h 5070814"/>
                <a:gd name="connsiteX18" fmla="*/ 3839308 w 3839308"/>
                <a:gd name="connsiteY18" fmla="*/ 4719951 h 5070814"/>
                <a:gd name="connsiteX19" fmla="*/ 1324708 w 3839308"/>
                <a:gd name="connsiteY19" fmla="*/ 4734605 h 5070814"/>
                <a:gd name="connsiteX20" fmla="*/ 1019908 w 3839308"/>
                <a:gd name="connsiteY20" fmla="*/ 4722882 h 5070814"/>
                <a:gd name="connsiteX21" fmla="*/ 750277 w 3839308"/>
                <a:gd name="connsiteY21" fmla="*/ 4758051 h 5070814"/>
                <a:gd name="connsiteX22" fmla="*/ 468923 w 3839308"/>
                <a:gd name="connsiteY22" fmla="*/ 4722882 h 5070814"/>
                <a:gd name="connsiteX23" fmla="*/ 269631 w 3839308"/>
                <a:gd name="connsiteY23" fmla="*/ 4758052 h 5070814"/>
                <a:gd name="connsiteX24" fmla="*/ 29308 w 3839308"/>
                <a:gd name="connsiteY24" fmla="*/ 4719951 h 5070814"/>
                <a:gd name="connsiteX25" fmla="*/ 0 w 3839308"/>
                <a:gd name="connsiteY25" fmla="*/ 291560 h 5070814"/>
                <a:gd name="connsiteX26" fmla="*/ 29308 w 3839308"/>
                <a:gd name="connsiteY26" fmla="*/ 71751 h 5070814"/>
                <a:gd name="connsiteX0" fmla="*/ 29308 w 3839308"/>
                <a:gd name="connsiteY0" fmla="*/ 71751 h 5065151"/>
                <a:gd name="connsiteX1" fmla="*/ 222739 w 3839308"/>
                <a:gd name="connsiteY1" fmla="*/ 68820 h 5065151"/>
                <a:gd name="connsiteX2" fmla="*/ 492370 w 3839308"/>
                <a:gd name="connsiteY2" fmla="*/ 115713 h 5065151"/>
                <a:gd name="connsiteX3" fmla="*/ 750277 w 3839308"/>
                <a:gd name="connsiteY3" fmla="*/ 45375 h 5065151"/>
                <a:gd name="connsiteX4" fmla="*/ 867508 w 3839308"/>
                <a:gd name="connsiteY4" fmla="*/ 80544 h 5065151"/>
                <a:gd name="connsiteX5" fmla="*/ 1019908 w 3839308"/>
                <a:gd name="connsiteY5" fmla="*/ 45375 h 5065151"/>
                <a:gd name="connsiteX6" fmla="*/ 1172308 w 3839308"/>
                <a:gd name="connsiteY6" fmla="*/ 92267 h 5065151"/>
                <a:gd name="connsiteX7" fmla="*/ 1348154 w 3839308"/>
                <a:gd name="connsiteY7" fmla="*/ 80544 h 5065151"/>
                <a:gd name="connsiteX8" fmla="*/ 1524000 w 3839308"/>
                <a:gd name="connsiteY8" fmla="*/ 57098 h 5065151"/>
                <a:gd name="connsiteX9" fmla="*/ 1746738 w 3839308"/>
                <a:gd name="connsiteY9" fmla="*/ 92267 h 5065151"/>
                <a:gd name="connsiteX10" fmla="*/ 2039815 w 3839308"/>
                <a:gd name="connsiteY10" fmla="*/ 68821 h 5065151"/>
                <a:gd name="connsiteX11" fmla="*/ 2203938 w 3839308"/>
                <a:gd name="connsiteY11" fmla="*/ 33651 h 5065151"/>
                <a:gd name="connsiteX12" fmla="*/ 2473569 w 3839308"/>
                <a:gd name="connsiteY12" fmla="*/ 80544 h 5065151"/>
                <a:gd name="connsiteX13" fmla="*/ 2731477 w 3839308"/>
                <a:gd name="connsiteY13" fmla="*/ 21928 h 5065151"/>
                <a:gd name="connsiteX14" fmla="*/ 2942492 w 3839308"/>
                <a:gd name="connsiteY14" fmla="*/ 45375 h 5065151"/>
                <a:gd name="connsiteX15" fmla="*/ 3235569 w 3839308"/>
                <a:gd name="connsiteY15" fmla="*/ 21929 h 5065151"/>
                <a:gd name="connsiteX16" fmla="*/ 3634154 w 3839308"/>
                <a:gd name="connsiteY16" fmla="*/ 21929 h 5065151"/>
                <a:gd name="connsiteX17" fmla="*/ 3839308 w 3839308"/>
                <a:gd name="connsiteY17" fmla="*/ 71751 h 5065151"/>
                <a:gd name="connsiteX18" fmla="*/ 3839308 w 3839308"/>
                <a:gd name="connsiteY18" fmla="*/ 4719951 h 5065151"/>
                <a:gd name="connsiteX19" fmla="*/ 1547446 w 3839308"/>
                <a:gd name="connsiteY19" fmla="*/ 4711158 h 5065151"/>
                <a:gd name="connsiteX20" fmla="*/ 1324708 w 3839308"/>
                <a:gd name="connsiteY20" fmla="*/ 4734605 h 5065151"/>
                <a:gd name="connsiteX21" fmla="*/ 1019908 w 3839308"/>
                <a:gd name="connsiteY21" fmla="*/ 4722882 h 5065151"/>
                <a:gd name="connsiteX22" fmla="*/ 750277 w 3839308"/>
                <a:gd name="connsiteY22" fmla="*/ 4758051 h 5065151"/>
                <a:gd name="connsiteX23" fmla="*/ 468923 w 3839308"/>
                <a:gd name="connsiteY23" fmla="*/ 4722882 h 5065151"/>
                <a:gd name="connsiteX24" fmla="*/ 269631 w 3839308"/>
                <a:gd name="connsiteY24" fmla="*/ 4758052 h 5065151"/>
                <a:gd name="connsiteX25" fmla="*/ 29308 w 3839308"/>
                <a:gd name="connsiteY25" fmla="*/ 4719951 h 5065151"/>
                <a:gd name="connsiteX26" fmla="*/ 0 w 3839308"/>
                <a:gd name="connsiteY26" fmla="*/ 291560 h 5065151"/>
                <a:gd name="connsiteX27" fmla="*/ 29308 w 3839308"/>
                <a:gd name="connsiteY27" fmla="*/ 71751 h 5065151"/>
                <a:gd name="connsiteX0" fmla="*/ 29308 w 3839308"/>
                <a:gd name="connsiteY0" fmla="*/ 71751 h 5081546"/>
                <a:gd name="connsiteX1" fmla="*/ 222739 w 3839308"/>
                <a:gd name="connsiteY1" fmla="*/ 68820 h 5081546"/>
                <a:gd name="connsiteX2" fmla="*/ 492370 w 3839308"/>
                <a:gd name="connsiteY2" fmla="*/ 115713 h 5081546"/>
                <a:gd name="connsiteX3" fmla="*/ 750277 w 3839308"/>
                <a:gd name="connsiteY3" fmla="*/ 45375 h 5081546"/>
                <a:gd name="connsiteX4" fmla="*/ 867508 w 3839308"/>
                <a:gd name="connsiteY4" fmla="*/ 80544 h 5081546"/>
                <a:gd name="connsiteX5" fmla="*/ 1019908 w 3839308"/>
                <a:gd name="connsiteY5" fmla="*/ 45375 h 5081546"/>
                <a:gd name="connsiteX6" fmla="*/ 1172308 w 3839308"/>
                <a:gd name="connsiteY6" fmla="*/ 92267 h 5081546"/>
                <a:gd name="connsiteX7" fmla="*/ 1348154 w 3839308"/>
                <a:gd name="connsiteY7" fmla="*/ 80544 h 5081546"/>
                <a:gd name="connsiteX8" fmla="*/ 1524000 w 3839308"/>
                <a:gd name="connsiteY8" fmla="*/ 57098 h 5081546"/>
                <a:gd name="connsiteX9" fmla="*/ 1746738 w 3839308"/>
                <a:gd name="connsiteY9" fmla="*/ 92267 h 5081546"/>
                <a:gd name="connsiteX10" fmla="*/ 2039815 w 3839308"/>
                <a:gd name="connsiteY10" fmla="*/ 68821 h 5081546"/>
                <a:gd name="connsiteX11" fmla="*/ 2203938 w 3839308"/>
                <a:gd name="connsiteY11" fmla="*/ 33651 h 5081546"/>
                <a:gd name="connsiteX12" fmla="*/ 2473569 w 3839308"/>
                <a:gd name="connsiteY12" fmla="*/ 80544 h 5081546"/>
                <a:gd name="connsiteX13" fmla="*/ 2731477 w 3839308"/>
                <a:gd name="connsiteY13" fmla="*/ 21928 h 5081546"/>
                <a:gd name="connsiteX14" fmla="*/ 2942492 w 3839308"/>
                <a:gd name="connsiteY14" fmla="*/ 45375 h 5081546"/>
                <a:gd name="connsiteX15" fmla="*/ 3235569 w 3839308"/>
                <a:gd name="connsiteY15" fmla="*/ 21929 h 5081546"/>
                <a:gd name="connsiteX16" fmla="*/ 3634154 w 3839308"/>
                <a:gd name="connsiteY16" fmla="*/ 21929 h 5081546"/>
                <a:gd name="connsiteX17" fmla="*/ 3839308 w 3839308"/>
                <a:gd name="connsiteY17" fmla="*/ 71751 h 5081546"/>
                <a:gd name="connsiteX18" fmla="*/ 3839308 w 3839308"/>
                <a:gd name="connsiteY18" fmla="*/ 4719951 h 5081546"/>
                <a:gd name="connsiteX19" fmla="*/ 1652954 w 3839308"/>
                <a:gd name="connsiteY19" fmla="*/ 4781498 h 5081546"/>
                <a:gd name="connsiteX20" fmla="*/ 1547446 w 3839308"/>
                <a:gd name="connsiteY20" fmla="*/ 4711158 h 5081546"/>
                <a:gd name="connsiteX21" fmla="*/ 1324708 w 3839308"/>
                <a:gd name="connsiteY21" fmla="*/ 4734605 h 5081546"/>
                <a:gd name="connsiteX22" fmla="*/ 1019908 w 3839308"/>
                <a:gd name="connsiteY22" fmla="*/ 4722882 h 5081546"/>
                <a:gd name="connsiteX23" fmla="*/ 750277 w 3839308"/>
                <a:gd name="connsiteY23" fmla="*/ 4758051 h 5081546"/>
                <a:gd name="connsiteX24" fmla="*/ 468923 w 3839308"/>
                <a:gd name="connsiteY24" fmla="*/ 4722882 h 5081546"/>
                <a:gd name="connsiteX25" fmla="*/ 269631 w 3839308"/>
                <a:gd name="connsiteY25" fmla="*/ 4758052 h 5081546"/>
                <a:gd name="connsiteX26" fmla="*/ 29308 w 3839308"/>
                <a:gd name="connsiteY26" fmla="*/ 4719951 h 5081546"/>
                <a:gd name="connsiteX27" fmla="*/ 0 w 3839308"/>
                <a:gd name="connsiteY27" fmla="*/ 291560 h 5081546"/>
                <a:gd name="connsiteX28" fmla="*/ 29308 w 3839308"/>
                <a:gd name="connsiteY28" fmla="*/ 71751 h 5081546"/>
                <a:gd name="connsiteX0" fmla="*/ 29308 w 3839308"/>
                <a:gd name="connsiteY0" fmla="*/ 71751 h 5081546"/>
                <a:gd name="connsiteX1" fmla="*/ 222739 w 3839308"/>
                <a:gd name="connsiteY1" fmla="*/ 68820 h 5081546"/>
                <a:gd name="connsiteX2" fmla="*/ 492370 w 3839308"/>
                <a:gd name="connsiteY2" fmla="*/ 115713 h 5081546"/>
                <a:gd name="connsiteX3" fmla="*/ 750277 w 3839308"/>
                <a:gd name="connsiteY3" fmla="*/ 45375 h 5081546"/>
                <a:gd name="connsiteX4" fmla="*/ 867508 w 3839308"/>
                <a:gd name="connsiteY4" fmla="*/ 80544 h 5081546"/>
                <a:gd name="connsiteX5" fmla="*/ 1019908 w 3839308"/>
                <a:gd name="connsiteY5" fmla="*/ 45375 h 5081546"/>
                <a:gd name="connsiteX6" fmla="*/ 1172308 w 3839308"/>
                <a:gd name="connsiteY6" fmla="*/ 92267 h 5081546"/>
                <a:gd name="connsiteX7" fmla="*/ 1348154 w 3839308"/>
                <a:gd name="connsiteY7" fmla="*/ 80544 h 5081546"/>
                <a:gd name="connsiteX8" fmla="*/ 1524000 w 3839308"/>
                <a:gd name="connsiteY8" fmla="*/ 57098 h 5081546"/>
                <a:gd name="connsiteX9" fmla="*/ 1746738 w 3839308"/>
                <a:gd name="connsiteY9" fmla="*/ 92267 h 5081546"/>
                <a:gd name="connsiteX10" fmla="*/ 2039815 w 3839308"/>
                <a:gd name="connsiteY10" fmla="*/ 68821 h 5081546"/>
                <a:gd name="connsiteX11" fmla="*/ 2203938 w 3839308"/>
                <a:gd name="connsiteY11" fmla="*/ 33651 h 5081546"/>
                <a:gd name="connsiteX12" fmla="*/ 2473569 w 3839308"/>
                <a:gd name="connsiteY12" fmla="*/ 80544 h 5081546"/>
                <a:gd name="connsiteX13" fmla="*/ 2731477 w 3839308"/>
                <a:gd name="connsiteY13" fmla="*/ 21928 h 5081546"/>
                <a:gd name="connsiteX14" fmla="*/ 2942492 w 3839308"/>
                <a:gd name="connsiteY14" fmla="*/ 45375 h 5081546"/>
                <a:gd name="connsiteX15" fmla="*/ 3235569 w 3839308"/>
                <a:gd name="connsiteY15" fmla="*/ 21929 h 5081546"/>
                <a:gd name="connsiteX16" fmla="*/ 3634154 w 3839308"/>
                <a:gd name="connsiteY16" fmla="*/ 21929 h 5081546"/>
                <a:gd name="connsiteX17" fmla="*/ 3839308 w 3839308"/>
                <a:gd name="connsiteY17" fmla="*/ 71751 h 5081546"/>
                <a:gd name="connsiteX18" fmla="*/ 3839308 w 3839308"/>
                <a:gd name="connsiteY18" fmla="*/ 4719951 h 5081546"/>
                <a:gd name="connsiteX19" fmla="*/ 1652954 w 3839308"/>
                <a:gd name="connsiteY19" fmla="*/ 4781498 h 5081546"/>
                <a:gd name="connsiteX20" fmla="*/ 1477108 w 3839308"/>
                <a:gd name="connsiteY20" fmla="*/ 4769773 h 5081546"/>
                <a:gd name="connsiteX21" fmla="*/ 1324708 w 3839308"/>
                <a:gd name="connsiteY21" fmla="*/ 4734605 h 5081546"/>
                <a:gd name="connsiteX22" fmla="*/ 1019908 w 3839308"/>
                <a:gd name="connsiteY22" fmla="*/ 4722882 h 5081546"/>
                <a:gd name="connsiteX23" fmla="*/ 750277 w 3839308"/>
                <a:gd name="connsiteY23" fmla="*/ 4758051 h 5081546"/>
                <a:gd name="connsiteX24" fmla="*/ 468923 w 3839308"/>
                <a:gd name="connsiteY24" fmla="*/ 4722882 h 5081546"/>
                <a:gd name="connsiteX25" fmla="*/ 269631 w 3839308"/>
                <a:gd name="connsiteY25" fmla="*/ 4758052 h 5081546"/>
                <a:gd name="connsiteX26" fmla="*/ 29308 w 3839308"/>
                <a:gd name="connsiteY26" fmla="*/ 4719951 h 5081546"/>
                <a:gd name="connsiteX27" fmla="*/ 0 w 3839308"/>
                <a:gd name="connsiteY27" fmla="*/ 291560 h 5081546"/>
                <a:gd name="connsiteX28" fmla="*/ 29308 w 3839308"/>
                <a:gd name="connsiteY28" fmla="*/ 71751 h 5081546"/>
                <a:gd name="connsiteX0" fmla="*/ 29308 w 3839308"/>
                <a:gd name="connsiteY0" fmla="*/ 71751 h 5077465"/>
                <a:gd name="connsiteX1" fmla="*/ 222739 w 3839308"/>
                <a:gd name="connsiteY1" fmla="*/ 68820 h 5077465"/>
                <a:gd name="connsiteX2" fmla="*/ 492370 w 3839308"/>
                <a:gd name="connsiteY2" fmla="*/ 115713 h 5077465"/>
                <a:gd name="connsiteX3" fmla="*/ 750277 w 3839308"/>
                <a:gd name="connsiteY3" fmla="*/ 45375 h 5077465"/>
                <a:gd name="connsiteX4" fmla="*/ 867508 w 3839308"/>
                <a:gd name="connsiteY4" fmla="*/ 80544 h 5077465"/>
                <a:gd name="connsiteX5" fmla="*/ 1019908 w 3839308"/>
                <a:gd name="connsiteY5" fmla="*/ 45375 h 5077465"/>
                <a:gd name="connsiteX6" fmla="*/ 1172308 w 3839308"/>
                <a:gd name="connsiteY6" fmla="*/ 92267 h 5077465"/>
                <a:gd name="connsiteX7" fmla="*/ 1348154 w 3839308"/>
                <a:gd name="connsiteY7" fmla="*/ 80544 h 5077465"/>
                <a:gd name="connsiteX8" fmla="*/ 1524000 w 3839308"/>
                <a:gd name="connsiteY8" fmla="*/ 57098 h 5077465"/>
                <a:gd name="connsiteX9" fmla="*/ 1746738 w 3839308"/>
                <a:gd name="connsiteY9" fmla="*/ 92267 h 5077465"/>
                <a:gd name="connsiteX10" fmla="*/ 2039815 w 3839308"/>
                <a:gd name="connsiteY10" fmla="*/ 68821 h 5077465"/>
                <a:gd name="connsiteX11" fmla="*/ 2203938 w 3839308"/>
                <a:gd name="connsiteY11" fmla="*/ 33651 h 5077465"/>
                <a:gd name="connsiteX12" fmla="*/ 2473569 w 3839308"/>
                <a:gd name="connsiteY12" fmla="*/ 80544 h 5077465"/>
                <a:gd name="connsiteX13" fmla="*/ 2731477 w 3839308"/>
                <a:gd name="connsiteY13" fmla="*/ 21928 h 5077465"/>
                <a:gd name="connsiteX14" fmla="*/ 2942492 w 3839308"/>
                <a:gd name="connsiteY14" fmla="*/ 45375 h 5077465"/>
                <a:gd name="connsiteX15" fmla="*/ 3235569 w 3839308"/>
                <a:gd name="connsiteY15" fmla="*/ 21929 h 5077465"/>
                <a:gd name="connsiteX16" fmla="*/ 3634154 w 3839308"/>
                <a:gd name="connsiteY16" fmla="*/ 21929 h 5077465"/>
                <a:gd name="connsiteX17" fmla="*/ 3839308 w 3839308"/>
                <a:gd name="connsiteY17" fmla="*/ 71751 h 5077465"/>
                <a:gd name="connsiteX18" fmla="*/ 3839308 w 3839308"/>
                <a:gd name="connsiteY18" fmla="*/ 4719951 h 5077465"/>
                <a:gd name="connsiteX19" fmla="*/ 1910861 w 3839308"/>
                <a:gd name="connsiteY19" fmla="*/ 4758050 h 5077465"/>
                <a:gd name="connsiteX20" fmla="*/ 1652954 w 3839308"/>
                <a:gd name="connsiteY20" fmla="*/ 4781498 h 5077465"/>
                <a:gd name="connsiteX21" fmla="*/ 1477108 w 3839308"/>
                <a:gd name="connsiteY21" fmla="*/ 4769773 h 5077465"/>
                <a:gd name="connsiteX22" fmla="*/ 1324708 w 3839308"/>
                <a:gd name="connsiteY22" fmla="*/ 4734605 h 5077465"/>
                <a:gd name="connsiteX23" fmla="*/ 1019908 w 3839308"/>
                <a:gd name="connsiteY23" fmla="*/ 4722882 h 5077465"/>
                <a:gd name="connsiteX24" fmla="*/ 750277 w 3839308"/>
                <a:gd name="connsiteY24" fmla="*/ 4758051 h 5077465"/>
                <a:gd name="connsiteX25" fmla="*/ 468923 w 3839308"/>
                <a:gd name="connsiteY25" fmla="*/ 4722882 h 5077465"/>
                <a:gd name="connsiteX26" fmla="*/ 269631 w 3839308"/>
                <a:gd name="connsiteY26" fmla="*/ 4758052 h 5077465"/>
                <a:gd name="connsiteX27" fmla="*/ 29308 w 3839308"/>
                <a:gd name="connsiteY27" fmla="*/ 4719951 h 5077465"/>
                <a:gd name="connsiteX28" fmla="*/ 0 w 3839308"/>
                <a:gd name="connsiteY28" fmla="*/ 291560 h 5077465"/>
                <a:gd name="connsiteX29" fmla="*/ 29308 w 3839308"/>
                <a:gd name="connsiteY29" fmla="*/ 71751 h 5077465"/>
                <a:gd name="connsiteX0" fmla="*/ 29308 w 3839308"/>
                <a:gd name="connsiteY0" fmla="*/ 71751 h 5075206"/>
                <a:gd name="connsiteX1" fmla="*/ 222739 w 3839308"/>
                <a:gd name="connsiteY1" fmla="*/ 68820 h 5075206"/>
                <a:gd name="connsiteX2" fmla="*/ 492370 w 3839308"/>
                <a:gd name="connsiteY2" fmla="*/ 115713 h 5075206"/>
                <a:gd name="connsiteX3" fmla="*/ 750277 w 3839308"/>
                <a:gd name="connsiteY3" fmla="*/ 45375 h 5075206"/>
                <a:gd name="connsiteX4" fmla="*/ 867508 w 3839308"/>
                <a:gd name="connsiteY4" fmla="*/ 80544 h 5075206"/>
                <a:gd name="connsiteX5" fmla="*/ 1019908 w 3839308"/>
                <a:gd name="connsiteY5" fmla="*/ 45375 h 5075206"/>
                <a:gd name="connsiteX6" fmla="*/ 1172308 w 3839308"/>
                <a:gd name="connsiteY6" fmla="*/ 92267 h 5075206"/>
                <a:gd name="connsiteX7" fmla="*/ 1348154 w 3839308"/>
                <a:gd name="connsiteY7" fmla="*/ 80544 h 5075206"/>
                <a:gd name="connsiteX8" fmla="*/ 1524000 w 3839308"/>
                <a:gd name="connsiteY8" fmla="*/ 57098 h 5075206"/>
                <a:gd name="connsiteX9" fmla="*/ 1746738 w 3839308"/>
                <a:gd name="connsiteY9" fmla="*/ 92267 h 5075206"/>
                <a:gd name="connsiteX10" fmla="*/ 2039815 w 3839308"/>
                <a:gd name="connsiteY10" fmla="*/ 68821 h 5075206"/>
                <a:gd name="connsiteX11" fmla="*/ 2203938 w 3839308"/>
                <a:gd name="connsiteY11" fmla="*/ 33651 h 5075206"/>
                <a:gd name="connsiteX12" fmla="*/ 2473569 w 3839308"/>
                <a:gd name="connsiteY12" fmla="*/ 80544 h 5075206"/>
                <a:gd name="connsiteX13" fmla="*/ 2731477 w 3839308"/>
                <a:gd name="connsiteY13" fmla="*/ 21928 h 5075206"/>
                <a:gd name="connsiteX14" fmla="*/ 2942492 w 3839308"/>
                <a:gd name="connsiteY14" fmla="*/ 45375 h 5075206"/>
                <a:gd name="connsiteX15" fmla="*/ 3235569 w 3839308"/>
                <a:gd name="connsiteY15" fmla="*/ 21929 h 5075206"/>
                <a:gd name="connsiteX16" fmla="*/ 3634154 w 3839308"/>
                <a:gd name="connsiteY16" fmla="*/ 21929 h 5075206"/>
                <a:gd name="connsiteX17" fmla="*/ 3839308 w 3839308"/>
                <a:gd name="connsiteY17" fmla="*/ 71751 h 5075206"/>
                <a:gd name="connsiteX18" fmla="*/ 3839308 w 3839308"/>
                <a:gd name="connsiteY18" fmla="*/ 4719951 h 5075206"/>
                <a:gd name="connsiteX19" fmla="*/ 2051538 w 3839308"/>
                <a:gd name="connsiteY19" fmla="*/ 4746328 h 5075206"/>
                <a:gd name="connsiteX20" fmla="*/ 1910861 w 3839308"/>
                <a:gd name="connsiteY20" fmla="*/ 4758050 h 5075206"/>
                <a:gd name="connsiteX21" fmla="*/ 1652954 w 3839308"/>
                <a:gd name="connsiteY21" fmla="*/ 4781498 h 5075206"/>
                <a:gd name="connsiteX22" fmla="*/ 1477108 w 3839308"/>
                <a:gd name="connsiteY22" fmla="*/ 4769773 h 5075206"/>
                <a:gd name="connsiteX23" fmla="*/ 1324708 w 3839308"/>
                <a:gd name="connsiteY23" fmla="*/ 4734605 h 5075206"/>
                <a:gd name="connsiteX24" fmla="*/ 1019908 w 3839308"/>
                <a:gd name="connsiteY24" fmla="*/ 4722882 h 5075206"/>
                <a:gd name="connsiteX25" fmla="*/ 750277 w 3839308"/>
                <a:gd name="connsiteY25" fmla="*/ 4758051 h 5075206"/>
                <a:gd name="connsiteX26" fmla="*/ 468923 w 3839308"/>
                <a:gd name="connsiteY26" fmla="*/ 4722882 h 5075206"/>
                <a:gd name="connsiteX27" fmla="*/ 269631 w 3839308"/>
                <a:gd name="connsiteY27" fmla="*/ 4758052 h 5075206"/>
                <a:gd name="connsiteX28" fmla="*/ 29308 w 3839308"/>
                <a:gd name="connsiteY28" fmla="*/ 4719951 h 5075206"/>
                <a:gd name="connsiteX29" fmla="*/ 0 w 3839308"/>
                <a:gd name="connsiteY29" fmla="*/ 291560 h 5075206"/>
                <a:gd name="connsiteX30" fmla="*/ 29308 w 3839308"/>
                <a:gd name="connsiteY30" fmla="*/ 71751 h 5075206"/>
                <a:gd name="connsiteX0" fmla="*/ 29308 w 3839308"/>
                <a:gd name="connsiteY0" fmla="*/ 71751 h 5073916"/>
                <a:gd name="connsiteX1" fmla="*/ 222739 w 3839308"/>
                <a:gd name="connsiteY1" fmla="*/ 68820 h 5073916"/>
                <a:gd name="connsiteX2" fmla="*/ 492370 w 3839308"/>
                <a:gd name="connsiteY2" fmla="*/ 115713 h 5073916"/>
                <a:gd name="connsiteX3" fmla="*/ 750277 w 3839308"/>
                <a:gd name="connsiteY3" fmla="*/ 45375 h 5073916"/>
                <a:gd name="connsiteX4" fmla="*/ 867508 w 3839308"/>
                <a:gd name="connsiteY4" fmla="*/ 80544 h 5073916"/>
                <a:gd name="connsiteX5" fmla="*/ 1019908 w 3839308"/>
                <a:gd name="connsiteY5" fmla="*/ 45375 h 5073916"/>
                <a:gd name="connsiteX6" fmla="*/ 1172308 w 3839308"/>
                <a:gd name="connsiteY6" fmla="*/ 92267 h 5073916"/>
                <a:gd name="connsiteX7" fmla="*/ 1348154 w 3839308"/>
                <a:gd name="connsiteY7" fmla="*/ 80544 h 5073916"/>
                <a:gd name="connsiteX8" fmla="*/ 1524000 w 3839308"/>
                <a:gd name="connsiteY8" fmla="*/ 57098 h 5073916"/>
                <a:gd name="connsiteX9" fmla="*/ 1746738 w 3839308"/>
                <a:gd name="connsiteY9" fmla="*/ 92267 h 5073916"/>
                <a:gd name="connsiteX10" fmla="*/ 2039815 w 3839308"/>
                <a:gd name="connsiteY10" fmla="*/ 68821 h 5073916"/>
                <a:gd name="connsiteX11" fmla="*/ 2203938 w 3839308"/>
                <a:gd name="connsiteY11" fmla="*/ 33651 h 5073916"/>
                <a:gd name="connsiteX12" fmla="*/ 2473569 w 3839308"/>
                <a:gd name="connsiteY12" fmla="*/ 80544 h 5073916"/>
                <a:gd name="connsiteX13" fmla="*/ 2731477 w 3839308"/>
                <a:gd name="connsiteY13" fmla="*/ 21928 h 5073916"/>
                <a:gd name="connsiteX14" fmla="*/ 2942492 w 3839308"/>
                <a:gd name="connsiteY14" fmla="*/ 45375 h 5073916"/>
                <a:gd name="connsiteX15" fmla="*/ 3235569 w 3839308"/>
                <a:gd name="connsiteY15" fmla="*/ 21929 h 5073916"/>
                <a:gd name="connsiteX16" fmla="*/ 3634154 w 3839308"/>
                <a:gd name="connsiteY16" fmla="*/ 21929 h 5073916"/>
                <a:gd name="connsiteX17" fmla="*/ 3839308 w 3839308"/>
                <a:gd name="connsiteY17" fmla="*/ 71751 h 5073916"/>
                <a:gd name="connsiteX18" fmla="*/ 3839308 w 3839308"/>
                <a:gd name="connsiteY18" fmla="*/ 4719951 h 5073916"/>
                <a:gd name="connsiteX19" fmla="*/ 2731476 w 3839308"/>
                <a:gd name="connsiteY19" fmla="*/ 4699435 h 5073916"/>
                <a:gd name="connsiteX20" fmla="*/ 2051538 w 3839308"/>
                <a:gd name="connsiteY20" fmla="*/ 4746328 h 5073916"/>
                <a:gd name="connsiteX21" fmla="*/ 1910861 w 3839308"/>
                <a:gd name="connsiteY21" fmla="*/ 4758050 h 5073916"/>
                <a:gd name="connsiteX22" fmla="*/ 1652954 w 3839308"/>
                <a:gd name="connsiteY22" fmla="*/ 4781498 h 5073916"/>
                <a:gd name="connsiteX23" fmla="*/ 1477108 w 3839308"/>
                <a:gd name="connsiteY23" fmla="*/ 4769773 h 5073916"/>
                <a:gd name="connsiteX24" fmla="*/ 1324708 w 3839308"/>
                <a:gd name="connsiteY24" fmla="*/ 4734605 h 5073916"/>
                <a:gd name="connsiteX25" fmla="*/ 1019908 w 3839308"/>
                <a:gd name="connsiteY25" fmla="*/ 4722882 h 5073916"/>
                <a:gd name="connsiteX26" fmla="*/ 750277 w 3839308"/>
                <a:gd name="connsiteY26" fmla="*/ 4758051 h 5073916"/>
                <a:gd name="connsiteX27" fmla="*/ 468923 w 3839308"/>
                <a:gd name="connsiteY27" fmla="*/ 4722882 h 5073916"/>
                <a:gd name="connsiteX28" fmla="*/ 269631 w 3839308"/>
                <a:gd name="connsiteY28" fmla="*/ 4758052 h 5073916"/>
                <a:gd name="connsiteX29" fmla="*/ 29308 w 3839308"/>
                <a:gd name="connsiteY29" fmla="*/ 4719951 h 5073916"/>
                <a:gd name="connsiteX30" fmla="*/ 0 w 3839308"/>
                <a:gd name="connsiteY30" fmla="*/ 291560 h 5073916"/>
                <a:gd name="connsiteX31" fmla="*/ 29308 w 3839308"/>
                <a:gd name="connsiteY31" fmla="*/ 71751 h 5073916"/>
                <a:gd name="connsiteX0" fmla="*/ 29308 w 3839308"/>
                <a:gd name="connsiteY0" fmla="*/ 71751 h 5076041"/>
                <a:gd name="connsiteX1" fmla="*/ 222739 w 3839308"/>
                <a:gd name="connsiteY1" fmla="*/ 68820 h 5076041"/>
                <a:gd name="connsiteX2" fmla="*/ 492370 w 3839308"/>
                <a:gd name="connsiteY2" fmla="*/ 115713 h 5076041"/>
                <a:gd name="connsiteX3" fmla="*/ 750277 w 3839308"/>
                <a:gd name="connsiteY3" fmla="*/ 45375 h 5076041"/>
                <a:gd name="connsiteX4" fmla="*/ 867508 w 3839308"/>
                <a:gd name="connsiteY4" fmla="*/ 80544 h 5076041"/>
                <a:gd name="connsiteX5" fmla="*/ 1019908 w 3839308"/>
                <a:gd name="connsiteY5" fmla="*/ 45375 h 5076041"/>
                <a:gd name="connsiteX6" fmla="*/ 1172308 w 3839308"/>
                <a:gd name="connsiteY6" fmla="*/ 92267 h 5076041"/>
                <a:gd name="connsiteX7" fmla="*/ 1348154 w 3839308"/>
                <a:gd name="connsiteY7" fmla="*/ 80544 h 5076041"/>
                <a:gd name="connsiteX8" fmla="*/ 1524000 w 3839308"/>
                <a:gd name="connsiteY8" fmla="*/ 57098 h 5076041"/>
                <a:gd name="connsiteX9" fmla="*/ 1746738 w 3839308"/>
                <a:gd name="connsiteY9" fmla="*/ 92267 h 5076041"/>
                <a:gd name="connsiteX10" fmla="*/ 2039815 w 3839308"/>
                <a:gd name="connsiteY10" fmla="*/ 68821 h 5076041"/>
                <a:gd name="connsiteX11" fmla="*/ 2203938 w 3839308"/>
                <a:gd name="connsiteY11" fmla="*/ 33651 h 5076041"/>
                <a:gd name="connsiteX12" fmla="*/ 2473569 w 3839308"/>
                <a:gd name="connsiteY12" fmla="*/ 80544 h 5076041"/>
                <a:gd name="connsiteX13" fmla="*/ 2731477 w 3839308"/>
                <a:gd name="connsiteY13" fmla="*/ 21928 h 5076041"/>
                <a:gd name="connsiteX14" fmla="*/ 2942492 w 3839308"/>
                <a:gd name="connsiteY14" fmla="*/ 45375 h 5076041"/>
                <a:gd name="connsiteX15" fmla="*/ 3235569 w 3839308"/>
                <a:gd name="connsiteY15" fmla="*/ 21929 h 5076041"/>
                <a:gd name="connsiteX16" fmla="*/ 3634154 w 3839308"/>
                <a:gd name="connsiteY16" fmla="*/ 21929 h 5076041"/>
                <a:gd name="connsiteX17" fmla="*/ 3839308 w 3839308"/>
                <a:gd name="connsiteY17" fmla="*/ 71751 h 5076041"/>
                <a:gd name="connsiteX18" fmla="*/ 3839308 w 3839308"/>
                <a:gd name="connsiteY18" fmla="*/ 4719951 h 5076041"/>
                <a:gd name="connsiteX19" fmla="*/ 2848707 w 3839308"/>
                <a:gd name="connsiteY19" fmla="*/ 4734605 h 5076041"/>
                <a:gd name="connsiteX20" fmla="*/ 2731476 w 3839308"/>
                <a:gd name="connsiteY20" fmla="*/ 4699435 h 5076041"/>
                <a:gd name="connsiteX21" fmla="*/ 2051538 w 3839308"/>
                <a:gd name="connsiteY21" fmla="*/ 4746328 h 5076041"/>
                <a:gd name="connsiteX22" fmla="*/ 1910861 w 3839308"/>
                <a:gd name="connsiteY22" fmla="*/ 4758050 h 5076041"/>
                <a:gd name="connsiteX23" fmla="*/ 1652954 w 3839308"/>
                <a:gd name="connsiteY23" fmla="*/ 4781498 h 5076041"/>
                <a:gd name="connsiteX24" fmla="*/ 1477108 w 3839308"/>
                <a:gd name="connsiteY24" fmla="*/ 4769773 h 5076041"/>
                <a:gd name="connsiteX25" fmla="*/ 1324708 w 3839308"/>
                <a:gd name="connsiteY25" fmla="*/ 4734605 h 5076041"/>
                <a:gd name="connsiteX26" fmla="*/ 1019908 w 3839308"/>
                <a:gd name="connsiteY26" fmla="*/ 4722882 h 5076041"/>
                <a:gd name="connsiteX27" fmla="*/ 750277 w 3839308"/>
                <a:gd name="connsiteY27" fmla="*/ 4758051 h 5076041"/>
                <a:gd name="connsiteX28" fmla="*/ 468923 w 3839308"/>
                <a:gd name="connsiteY28" fmla="*/ 4722882 h 5076041"/>
                <a:gd name="connsiteX29" fmla="*/ 269631 w 3839308"/>
                <a:gd name="connsiteY29" fmla="*/ 4758052 h 5076041"/>
                <a:gd name="connsiteX30" fmla="*/ 29308 w 3839308"/>
                <a:gd name="connsiteY30" fmla="*/ 4719951 h 5076041"/>
                <a:gd name="connsiteX31" fmla="*/ 0 w 3839308"/>
                <a:gd name="connsiteY31" fmla="*/ 291560 h 5076041"/>
                <a:gd name="connsiteX32" fmla="*/ 29308 w 3839308"/>
                <a:gd name="connsiteY32" fmla="*/ 71751 h 5076041"/>
                <a:gd name="connsiteX0" fmla="*/ 29308 w 3839308"/>
                <a:gd name="connsiteY0" fmla="*/ 71751 h 5077318"/>
                <a:gd name="connsiteX1" fmla="*/ 222739 w 3839308"/>
                <a:gd name="connsiteY1" fmla="*/ 68820 h 5077318"/>
                <a:gd name="connsiteX2" fmla="*/ 492370 w 3839308"/>
                <a:gd name="connsiteY2" fmla="*/ 115713 h 5077318"/>
                <a:gd name="connsiteX3" fmla="*/ 750277 w 3839308"/>
                <a:gd name="connsiteY3" fmla="*/ 45375 h 5077318"/>
                <a:gd name="connsiteX4" fmla="*/ 867508 w 3839308"/>
                <a:gd name="connsiteY4" fmla="*/ 80544 h 5077318"/>
                <a:gd name="connsiteX5" fmla="*/ 1019908 w 3839308"/>
                <a:gd name="connsiteY5" fmla="*/ 45375 h 5077318"/>
                <a:gd name="connsiteX6" fmla="*/ 1172308 w 3839308"/>
                <a:gd name="connsiteY6" fmla="*/ 92267 h 5077318"/>
                <a:gd name="connsiteX7" fmla="*/ 1348154 w 3839308"/>
                <a:gd name="connsiteY7" fmla="*/ 80544 h 5077318"/>
                <a:gd name="connsiteX8" fmla="*/ 1524000 w 3839308"/>
                <a:gd name="connsiteY8" fmla="*/ 57098 h 5077318"/>
                <a:gd name="connsiteX9" fmla="*/ 1746738 w 3839308"/>
                <a:gd name="connsiteY9" fmla="*/ 92267 h 5077318"/>
                <a:gd name="connsiteX10" fmla="*/ 2039815 w 3839308"/>
                <a:gd name="connsiteY10" fmla="*/ 68821 h 5077318"/>
                <a:gd name="connsiteX11" fmla="*/ 2203938 w 3839308"/>
                <a:gd name="connsiteY11" fmla="*/ 33651 h 5077318"/>
                <a:gd name="connsiteX12" fmla="*/ 2473569 w 3839308"/>
                <a:gd name="connsiteY12" fmla="*/ 80544 h 5077318"/>
                <a:gd name="connsiteX13" fmla="*/ 2731477 w 3839308"/>
                <a:gd name="connsiteY13" fmla="*/ 21928 h 5077318"/>
                <a:gd name="connsiteX14" fmla="*/ 2942492 w 3839308"/>
                <a:gd name="connsiteY14" fmla="*/ 45375 h 5077318"/>
                <a:gd name="connsiteX15" fmla="*/ 3235569 w 3839308"/>
                <a:gd name="connsiteY15" fmla="*/ 21929 h 5077318"/>
                <a:gd name="connsiteX16" fmla="*/ 3634154 w 3839308"/>
                <a:gd name="connsiteY16" fmla="*/ 21929 h 5077318"/>
                <a:gd name="connsiteX17" fmla="*/ 3839308 w 3839308"/>
                <a:gd name="connsiteY17" fmla="*/ 71751 h 5077318"/>
                <a:gd name="connsiteX18" fmla="*/ 3839308 w 3839308"/>
                <a:gd name="connsiteY18" fmla="*/ 4719951 h 5077318"/>
                <a:gd name="connsiteX19" fmla="*/ 3212123 w 3839308"/>
                <a:gd name="connsiteY19" fmla="*/ 4734605 h 5077318"/>
                <a:gd name="connsiteX20" fmla="*/ 2848707 w 3839308"/>
                <a:gd name="connsiteY20" fmla="*/ 4734605 h 5077318"/>
                <a:gd name="connsiteX21" fmla="*/ 2731476 w 3839308"/>
                <a:gd name="connsiteY21" fmla="*/ 4699435 h 5077318"/>
                <a:gd name="connsiteX22" fmla="*/ 2051538 w 3839308"/>
                <a:gd name="connsiteY22" fmla="*/ 4746328 h 5077318"/>
                <a:gd name="connsiteX23" fmla="*/ 1910861 w 3839308"/>
                <a:gd name="connsiteY23" fmla="*/ 4758050 h 5077318"/>
                <a:gd name="connsiteX24" fmla="*/ 1652954 w 3839308"/>
                <a:gd name="connsiteY24" fmla="*/ 4781498 h 5077318"/>
                <a:gd name="connsiteX25" fmla="*/ 1477108 w 3839308"/>
                <a:gd name="connsiteY25" fmla="*/ 4769773 h 5077318"/>
                <a:gd name="connsiteX26" fmla="*/ 1324708 w 3839308"/>
                <a:gd name="connsiteY26" fmla="*/ 4734605 h 5077318"/>
                <a:gd name="connsiteX27" fmla="*/ 1019908 w 3839308"/>
                <a:gd name="connsiteY27" fmla="*/ 4722882 h 5077318"/>
                <a:gd name="connsiteX28" fmla="*/ 750277 w 3839308"/>
                <a:gd name="connsiteY28" fmla="*/ 4758051 h 5077318"/>
                <a:gd name="connsiteX29" fmla="*/ 468923 w 3839308"/>
                <a:gd name="connsiteY29" fmla="*/ 4722882 h 5077318"/>
                <a:gd name="connsiteX30" fmla="*/ 269631 w 3839308"/>
                <a:gd name="connsiteY30" fmla="*/ 4758052 h 5077318"/>
                <a:gd name="connsiteX31" fmla="*/ 29308 w 3839308"/>
                <a:gd name="connsiteY31" fmla="*/ 4719951 h 5077318"/>
                <a:gd name="connsiteX32" fmla="*/ 0 w 3839308"/>
                <a:gd name="connsiteY32" fmla="*/ 291560 h 5077318"/>
                <a:gd name="connsiteX33" fmla="*/ 29308 w 3839308"/>
                <a:gd name="connsiteY33" fmla="*/ 71751 h 5077318"/>
                <a:gd name="connsiteX0" fmla="*/ 29308 w 3839308"/>
                <a:gd name="connsiteY0" fmla="*/ 71751 h 5072966"/>
                <a:gd name="connsiteX1" fmla="*/ 222739 w 3839308"/>
                <a:gd name="connsiteY1" fmla="*/ 68820 h 5072966"/>
                <a:gd name="connsiteX2" fmla="*/ 492370 w 3839308"/>
                <a:gd name="connsiteY2" fmla="*/ 115713 h 5072966"/>
                <a:gd name="connsiteX3" fmla="*/ 750277 w 3839308"/>
                <a:gd name="connsiteY3" fmla="*/ 45375 h 5072966"/>
                <a:gd name="connsiteX4" fmla="*/ 867508 w 3839308"/>
                <a:gd name="connsiteY4" fmla="*/ 80544 h 5072966"/>
                <a:gd name="connsiteX5" fmla="*/ 1019908 w 3839308"/>
                <a:gd name="connsiteY5" fmla="*/ 45375 h 5072966"/>
                <a:gd name="connsiteX6" fmla="*/ 1172308 w 3839308"/>
                <a:gd name="connsiteY6" fmla="*/ 92267 h 5072966"/>
                <a:gd name="connsiteX7" fmla="*/ 1348154 w 3839308"/>
                <a:gd name="connsiteY7" fmla="*/ 80544 h 5072966"/>
                <a:gd name="connsiteX8" fmla="*/ 1524000 w 3839308"/>
                <a:gd name="connsiteY8" fmla="*/ 57098 h 5072966"/>
                <a:gd name="connsiteX9" fmla="*/ 1746738 w 3839308"/>
                <a:gd name="connsiteY9" fmla="*/ 92267 h 5072966"/>
                <a:gd name="connsiteX10" fmla="*/ 2039815 w 3839308"/>
                <a:gd name="connsiteY10" fmla="*/ 68821 h 5072966"/>
                <a:gd name="connsiteX11" fmla="*/ 2203938 w 3839308"/>
                <a:gd name="connsiteY11" fmla="*/ 33651 h 5072966"/>
                <a:gd name="connsiteX12" fmla="*/ 2473569 w 3839308"/>
                <a:gd name="connsiteY12" fmla="*/ 80544 h 5072966"/>
                <a:gd name="connsiteX13" fmla="*/ 2731477 w 3839308"/>
                <a:gd name="connsiteY13" fmla="*/ 21928 h 5072966"/>
                <a:gd name="connsiteX14" fmla="*/ 2942492 w 3839308"/>
                <a:gd name="connsiteY14" fmla="*/ 45375 h 5072966"/>
                <a:gd name="connsiteX15" fmla="*/ 3235569 w 3839308"/>
                <a:gd name="connsiteY15" fmla="*/ 21929 h 5072966"/>
                <a:gd name="connsiteX16" fmla="*/ 3634154 w 3839308"/>
                <a:gd name="connsiteY16" fmla="*/ 21929 h 5072966"/>
                <a:gd name="connsiteX17" fmla="*/ 3839308 w 3839308"/>
                <a:gd name="connsiteY17" fmla="*/ 71751 h 5072966"/>
                <a:gd name="connsiteX18" fmla="*/ 3839308 w 3839308"/>
                <a:gd name="connsiteY18" fmla="*/ 4719951 h 5072966"/>
                <a:gd name="connsiteX19" fmla="*/ 3317630 w 3839308"/>
                <a:gd name="connsiteY19" fmla="*/ 4711157 h 5072966"/>
                <a:gd name="connsiteX20" fmla="*/ 3212123 w 3839308"/>
                <a:gd name="connsiteY20" fmla="*/ 4734605 h 5072966"/>
                <a:gd name="connsiteX21" fmla="*/ 2848707 w 3839308"/>
                <a:gd name="connsiteY21" fmla="*/ 4734605 h 5072966"/>
                <a:gd name="connsiteX22" fmla="*/ 2731476 w 3839308"/>
                <a:gd name="connsiteY22" fmla="*/ 4699435 h 5072966"/>
                <a:gd name="connsiteX23" fmla="*/ 2051538 w 3839308"/>
                <a:gd name="connsiteY23" fmla="*/ 4746328 h 5072966"/>
                <a:gd name="connsiteX24" fmla="*/ 1910861 w 3839308"/>
                <a:gd name="connsiteY24" fmla="*/ 4758050 h 5072966"/>
                <a:gd name="connsiteX25" fmla="*/ 1652954 w 3839308"/>
                <a:gd name="connsiteY25" fmla="*/ 4781498 h 5072966"/>
                <a:gd name="connsiteX26" fmla="*/ 1477108 w 3839308"/>
                <a:gd name="connsiteY26" fmla="*/ 4769773 h 5072966"/>
                <a:gd name="connsiteX27" fmla="*/ 1324708 w 3839308"/>
                <a:gd name="connsiteY27" fmla="*/ 4734605 h 5072966"/>
                <a:gd name="connsiteX28" fmla="*/ 1019908 w 3839308"/>
                <a:gd name="connsiteY28" fmla="*/ 4722882 h 5072966"/>
                <a:gd name="connsiteX29" fmla="*/ 750277 w 3839308"/>
                <a:gd name="connsiteY29" fmla="*/ 4758051 h 5072966"/>
                <a:gd name="connsiteX30" fmla="*/ 468923 w 3839308"/>
                <a:gd name="connsiteY30" fmla="*/ 4722882 h 5072966"/>
                <a:gd name="connsiteX31" fmla="*/ 269631 w 3839308"/>
                <a:gd name="connsiteY31" fmla="*/ 4758052 h 5072966"/>
                <a:gd name="connsiteX32" fmla="*/ 29308 w 3839308"/>
                <a:gd name="connsiteY32" fmla="*/ 4719951 h 5072966"/>
                <a:gd name="connsiteX33" fmla="*/ 0 w 3839308"/>
                <a:gd name="connsiteY33" fmla="*/ 291560 h 5072966"/>
                <a:gd name="connsiteX34" fmla="*/ 29308 w 3839308"/>
                <a:gd name="connsiteY34" fmla="*/ 71751 h 5072966"/>
                <a:gd name="connsiteX0" fmla="*/ 29308 w 3839308"/>
                <a:gd name="connsiteY0" fmla="*/ 71751 h 5079070"/>
                <a:gd name="connsiteX1" fmla="*/ 222739 w 3839308"/>
                <a:gd name="connsiteY1" fmla="*/ 68820 h 5079070"/>
                <a:gd name="connsiteX2" fmla="*/ 492370 w 3839308"/>
                <a:gd name="connsiteY2" fmla="*/ 115713 h 5079070"/>
                <a:gd name="connsiteX3" fmla="*/ 750277 w 3839308"/>
                <a:gd name="connsiteY3" fmla="*/ 45375 h 5079070"/>
                <a:gd name="connsiteX4" fmla="*/ 867508 w 3839308"/>
                <a:gd name="connsiteY4" fmla="*/ 80544 h 5079070"/>
                <a:gd name="connsiteX5" fmla="*/ 1019908 w 3839308"/>
                <a:gd name="connsiteY5" fmla="*/ 45375 h 5079070"/>
                <a:gd name="connsiteX6" fmla="*/ 1172308 w 3839308"/>
                <a:gd name="connsiteY6" fmla="*/ 92267 h 5079070"/>
                <a:gd name="connsiteX7" fmla="*/ 1348154 w 3839308"/>
                <a:gd name="connsiteY7" fmla="*/ 80544 h 5079070"/>
                <a:gd name="connsiteX8" fmla="*/ 1524000 w 3839308"/>
                <a:gd name="connsiteY8" fmla="*/ 57098 h 5079070"/>
                <a:gd name="connsiteX9" fmla="*/ 1746738 w 3839308"/>
                <a:gd name="connsiteY9" fmla="*/ 92267 h 5079070"/>
                <a:gd name="connsiteX10" fmla="*/ 2039815 w 3839308"/>
                <a:gd name="connsiteY10" fmla="*/ 68821 h 5079070"/>
                <a:gd name="connsiteX11" fmla="*/ 2203938 w 3839308"/>
                <a:gd name="connsiteY11" fmla="*/ 33651 h 5079070"/>
                <a:gd name="connsiteX12" fmla="*/ 2473569 w 3839308"/>
                <a:gd name="connsiteY12" fmla="*/ 80544 h 5079070"/>
                <a:gd name="connsiteX13" fmla="*/ 2731477 w 3839308"/>
                <a:gd name="connsiteY13" fmla="*/ 21928 h 5079070"/>
                <a:gd name="connsiteX14" fmla="*/ 2942492 w 3839308"/>
                <a:gd name="connsiteY14" fmla="*/ 45375 h 5079070"/>
                <a:gd name="connsiteX15" fmla="*/ 3235569 w 3839308"/>
                <a:gd name="connsiteY15" fmla="*/ 21929 h 5079070"/>
                <a:gd name="connsiteX16" fmla="*/ 3634154 w 3839308"/>
                <a:gd name="connsiteY16" fmla="*/ 21929 h 5079070"/>
                <a:gd name="connsiteX17" fmla="*/ 3839308 w 3839308"/>
                <a:gd name="connsiteY17" fmla="*/ 71751 h 5079070"/>
                <a:gd name="connsiteX18" fmla="*/ 3839308 w 3839308"/>
                <a:gd name="connsiteY18" fmla="*/ 4719951 h 5079070"/>
                <a:gd name="connsiteX19" fmla="*/ 3563815 w 3839308"/>
                <a:gd name="connsiteY19" fmla="*/ 4734604 h 5079070"/>
                <a:gd name="connsiteX20" fmla="*/ 3317630 w 3839308"/>
                <a:gd name="connsiteY20" fmla="*/ 4711157 h 5079070"/>
                <a:gd name="connsiteX21" fmla="*/ 3212123 w 3839308"/>
                <a:gd name="connsiteY21" fmla="*/ 4734605 h 5079070"/>
                <a:gd name="connsiteX22" fmla="*/ 2848707 w 3839308"/>
                <a:gd name="connsiteY22" fmla="*/ 4734605 h 5079070"/>
                <a:gd name="connsiteX23" fmla="*/ 2731476 w 3839308"/>
                <a:gd name="connsiteY23" fmla="*/ 4699435 h 5079070"/>
                <a:gd name="connsiteX24" fmla="*/ 2051538 w 3839308"/>
                <a:gd name="connsiteY24" fmla="*/ 4746328 h 5079070"/>
                <a:gd name="connsiteX25" fmla="*/ 1910861 w 3839308"/>
                <a:gd name="connsiteY25" fmla="*/ 4758050 h 5079070"/>
                <a:gd name="connsiteX26" fmla="*/ 1652954 w 3839308"/>
                <a:gd name="connsiteY26" fmla="*/ 4781498 h 5079070"/>
                <a:gd name="connsiteX27" fmla="*/ 1477108 w 3839308"/>
                <a:gd name="connsiteY27" fmla="*/ 4769773 h 5079070"/>
                <a:gd name="connsiteX28" fmla="*/ 1324708 w 3839308"/>
                <a:gd name="connsiteY28" fmla="*/ 4734605 h 5079070"/>
                <a:gd name="connsiteX29" fmla="*/ 1019908 w 3839308"/>
                <a:gd name="connsiteY29" fmla="*/ 4722882 h 5079070"/>
                <a:gd name="connsiteX30" fmla="*/ 750277 w 3839308"/>
                <a:gd name="connsiteY30" fmla="*/ 4758051 h 5079070"/>
                <a:gd name="connsiteX31" fmla="*/ 468923 w 3839308"/>
                <a:gd name="connsiteY31" fmla="*/ 4722882 h 5079070"/>
                <a:gd name="connsiteX32" fmla="*/ 269631 w 3839308"/>
                <a:gd name="connsiteY32" fmla="*/ 4758052 h 5079070"/>
                <a:gd name="connsiteX33" fmla="*/ 29308 w 3839308"/>
                <a:gd name="connsiteY33" fmla="*/ 4719951 h 5079070"/>
                <a:gd name="connsiteX34" fmla="*/ 0 w 3839308"/>
                <a:gd name="connsiteY34" fmla="*/ 291560 h 5079070"/>
                <a:gd name="connsiteX35" fmla="*/ 29308 w 3839308"/>
                <a:gd name="connsiteY35" fmla="*/ 71751 h 5079070"/>
                <a:gd name="connsiteX0" fmla="*/ 29308 w 3839308"/>
                <a:gd name="connsiteY0" fmla="*/ 71751 h 4781857"/>
                <a:gd name="connsiteX1" fmla="*/ 222739 w 3839308"/>
                <a:gd name="connsiteY1" fmla="*/ 68820 h 4781857"/>
                <a:gd name="connsiteX2" fmla="*/ 492370 w 3839308"/>
                <a:gd name="connsiteY2" fmla="*/ 115713 h 4781857"/>
                <a:gd name="connsiteX3" fmla="*/ 750277 w 3839308"/>
                <a:gd name="connsiteY3" fmla="*/ 45375 h 4781857"/>
                <a:gd name="connsiteX4" fmla="*/ 867508 w 3839308"/>
                <a:gd name="connsiteY4" fmla="*/ 80544 h 4781857"/>
                <a:gd name="connsiteX5" fmla="*/ 1019908 w 3839308"/>
                <a:gd name="connsiteY5" fmla="*/ 45375 h 4781857"/>
                <a:gd name="connsiteX6" fmla="*/ 1172308 w 3839308"/>
                <a:gd name="connsiteY6" fmla="*/ 92267 h 4781857"/>
                <a:gd name="connsiteX7" fmla="*/ 1348154 w 3839308"/>
                <a:gd name="connsiteY7" fmla="*/ 80544 h 4781857"/>
                <a:gd name="connsiteX8" fmla="*/ 1524000 w 3839308"/>
                <a:gd name="connsiteY8" fmla="*/ 57098 h 4781857"/>
                <a:gd name="connsiteX9" fmla="*/ 1746738 w 3839308"/>
                <a:gd name="connsiteY9" fmla="*/ 92267 h 4781857"/>
                <a:gd name="connsiteX10" fmla="*/ 2039815 w 3839308"/>
                <a:gd name="connsiteY10" fmla="*/ 68821 h 4781857"/>
                <a:gd name="connsiteX11" fmla="*/ 2203938 w 3839308"/>
                <a:gd name="connsiteY11" fmla="*/ 33651 h 4781857"/>
                <a:gd name="connsiteX12" fmla="*/ 2473569 w 3839308"/>
                <a:gd name="connsiteY12" fmla="*/ 80544 h 4781857"/>
                <a:gd name="connsiteX13" fmla="*/ 2731477 w 3839308"/>
                <a:gd name="connsiteY13" fmla="*/ 21928 h 4781857"/>
                <a:gd name="connsiteX14" fmla="*/ 2942492 w 3839308"/>
                <a:gd name="connsiteY14" fmla="*/ 45375 h 4781857"/>
                <a:gd name="connsiteX15" fmla="*/ 3235569 w 3839308"/>
                <a:gd name="connsiteY15" fmla="*/ 21929 h 4781857"/>
                <a:gd name="connsiteX16" fmla="*/ 3634154 w 3839308"/>
                <a:gd name="connsiteY16" fmla="*/ 21929 h 4781857"/>
                <a:gd name="connsiteX17" fmla="*/ 3839308 w 3839308"/>
                <a:gd name="connsiteY17" fmla="*/ 71751 h 4781857"/>
                <a:gd name="connsiteX18" fmla="*/ 3839308 w 3839308"/>
                <a:gd name="connsiteY18" fmla="*/ 4719951 h 4781857"/>
                <a:gd name="connsiteX19" fmla="*/ 3563815 w 3839308"/>
                <a:gd name="connsiteY19" fmla="*/ 4734604 h 4781857"/>
                <a:gd name="connsiteX20" fmla="*/ 3317630 w 3839308"/>
                <a:gd name="connsiteY20" fmla="*/ 4711157 h 4781857"/>
                <a:gd name="connsiteX21" fmla="*/ 3212123 w 3839308"/>
                <a:gd name="connsiteY21" fmla="*/ 4734605 h 4781857"/>
                <a:gd name="connsiteX22" fmla="*/ 2848707 w 3839308"/>
                <a:gd name="connsiteY22" fmla="*/ 4734605 h 4781857"/>
                <a:gd name="connsiteX23" fmla="*/ 2731476 w 3839308"/>
                <a:gd name="connsiteY23" fmla="*/ 4699435 h 4781857"/>
                <a:gd name="connsiteX24" fmla="*/ 2051538 w 3839308"/>
                <a:gd name="connsiteY24" fmla="*/ 4746328 h 4781857"/>
                <a:gd name="connsiteX25" fmla="*/ 1910861 w 3839308"/>
                <a:gd name="connsiteY25" fmla="*/ 4758050 h 4781857"/>
                <a:gd name="connsiteX26" fmla="*/ 1652954 w 3839308"/>
                <a:gd name="connsiteY26" fmla="*/ 4781498 h 4781857"/>
                <a:gd name="connsiteX27" fmla="*/ 1477108 w 3839308"/>
                <a:gd name="connsiteY27" fmla="*/ 4769773 h 4781857"/>
                <a:gd name="connsiteX28" fmla="*/ 1324708 w 3839308"/>
                <a:gd name="connsiteY28" fmla="*/ 4734605 h 4781857"/>
                <a:gd name="connsiteX29" fmla="*/ 1019908 w 3839308"/>
                <a:gd name="connsiteY29" fmla="*/ 4722882 h 4781857"/>
                <a:gd name="connsiteX30" fmla="*/ 750277 w 3839308"/>
                <a:gd name="connsiteY30" fmla="*/ 4758051 h 4781857"/>
                <a:gd name="connsiteX31" fmla="*/ 468923 w 3839308"/>
                <a:gd name="connsiteY31" fmla="*/ 4722882 h 4781857"/>
                <a:gd name="connsiteX32" fmla="*/ 269631 w 3839308"/>
                <a:gd name="connsiteY32" fmla="*/ 4758052 h 4781857"/>
                <a:gd name="connsiteX33" fmla="*/ 29308 w 3839308"/>
                <a:gd name="connsiteY33" fmla="*/ 4719951 h 4781857"/>
                <a:gd name="connsiteX34" fmla="*/ 0 w 3839308"/>
                <a:gd name="connsiteY34" fmla="*/ 291560 h 4781857"/>
                <a:gd name="connsiteX35" fmla="*/ 29308 w 3839308"/>
                <a:gd name="connsiteY35" fmla="*/ 71751 h 4781857"/>
                <a:gd name="connsiteX0" fmla="*/ 29308 w 3839308"/>
                <a:gd name="connsiteY0" fmla="*/ 71751 h 4781857"/>
                <a:gd name="connsiteX1" fmla="*/ 222739 w 3839308"/>
                <a:gd name="connsiteY1" fmla="*/ 68820 h 4781857"/>
                <a:gd name="connsiteX2" fmla="*/ 492370 w 3839308"/>
                <a:gd name="connsiteY2" fmla="*/ 115713 h 4781857"/>
                <a:gd name="connsiteX3" fmla="*/ 750277 w 3839308"/>
                <a:gd name="connsiteY3" fmla="*/ 45375 h 4781857"/>
                <a:gd name="connsiteX4" fmla="*/ 867508 w 3839308"/>
                <a:gd name="connsiteY4" fmla="*/ 80544 h 4781857"/>
                <a:gd name="connsiteX5" fmla="*/ 1019908 w 3839308"/>
                <a:gd name="connsiteY5" fmla="*/ 45375 h 4781857"/>
                <a:gd name="connsiteX6" fmla="*/ 1172308 w 3839308"/>
                <a:gd name="connsiteY6" fmla="*/ 92267 h 4781857"/>
                <a:gd name="connsiteX7" fmla="*/ 1348154 w 3839308"/>
                <a:gd name="connsiteY7" fmla="*/ 80544 h 4781857"/>
                <a:gd name="connsiteX8" fmla="*/ 1524000 w 3839308"/>
                <a:gd name="connsiteY8" fmla="*/ 57098 h 4781857"/>
                <a:gd name="connsiteX9" fmla="*/ 1746738 w 3839308"/>
                <a:gd name="connsiteY9" fmla="*/ 92267 h 4781857"/>
                <a:gd name="connsiteX10" fmla="*/ 2039815 w 3839308"/>
                <a:gd name="connsiteY10" fmla="*/ 68821 h 4781857"/>
                <a:gd name="connsiteX11" fmla="*/ 2203938 w 3839308"/>
                <a:gd name="connsiteY11" fmla="*/ 33651 h 4781857"/>
                <a:gd name="connsiteX12" fmla="*/ 2473569 w 3839308"/>
                <a:gd name="connsiteY12" fmla="*/ 80544 h 4781857"/>
                <a:gd name="connsiteX13" fmla="*/ 2731477 w 3839308"/>
                <a:gd name="connsiteY13" fmla="*/ 21928 h 4781857"/>
                <a:gd name="connsiteX14" fmla="*/ 2942492 w 3839308"/>
                <a:gd name="connsiteY14" fmla="*/ 45375 h 4781857"/>
                <a:gd name="connsiteX15" fmla="*/ 3235569 w 3839308"/>
                <a:gd name="connsiteY15" fmla="*/ 21929 h 4781857"/>
                <a:gd name="connsiteX16" fmla="*/ 3634154 w 3839308"/>
                <a:gd name="connsiteY16" fmla="*/ 21929 h 4781857"/>
                <a:gd name="connsiteX17" fmla="*/ 3839308 w 3839308"/>
                <a:gd name="connsiteY17" fmla="*/ 71751 h 4781857"/>
                <a:gd name="connsiteX18" fmla="*/ 3839308 w 3839308"/>
                <a:gd name="connsiteY18" fmla="*/ 4719951 h 4781857"/>
                <a:gd name="connsiteX19" fmla="*/ 3563815 w 3839308"/>
                <a:gd name="connsiteY19" fmla="*/ 4734604 h 4781857"/>
                <a:gd name="connsiteX20" fmla="*/ 3317630 w 3839308"/>
                <a:gd name="connsiteY20" fmla="*/ 4711157 h 4781857"/>
                <a:gd name="connsiteX21" fmla="*/ 3212123 w 3839308"/>
                <a:gd name="connsiteY21" fmla="*/ 4734605 h 4781857"/>
                <a:gd name="connsiteX22" fmla="*/ 2848707 w 3839308"/>
                <a:gd name="connsiteY22" fmla="*/ 4734605 h 4781857"/>
                <a:gd name="connsiteX23" fmla="*/ 2731476 w 3839308"/>
                <a:gd name="connsiteY23" fmla="*/ 4699435 h 4781857"/>
                <a:gd name="connsiteX24" fmla="*/ 2508738 w 3839308"/>
                <a:gd name="connsiteY24" fmla="*/ 4758051 h 4781857"/>
                <a:gd name="connsiteX25" fmla="*/ 2051538 w 3839308"/>
                <a:gd name="connsiteY25" fmla="*/ 4746328 h 4781857"/>
                <a:gd name="connsiteX26" fmla="*/ 1910861 w 3839308"/>
                <a:gd name="connsiteY26" fmla="*/ 4758050 h 4781857"/>
                <a:gd name="connsiteX27" fmla="*/ 1652954 w 3839308"/>
                <a:gd name="connsiteY27" fmla="*/ 4781498 h 4781857"/>
                <a:gd name="connsiteX28" fmla="*/ 1477108 w 3839308"/>
                <a:gd name="connsiteY28" fmla="*/ 4769773 h 4781857"/>
                <a:gd name="connsiteX29" fmla="*/ 1324708 w 3839308"/>
                <a:gd name="connsiteY29" fmla="*/ 4734605 h 4781857"/>
                <a:gd name="connsiteX30" fmla="*/ 1019908 w 3839308"/>
                <a:gd name="connsiteY30" fmla="*/ 4722882 h 4781857"/>
                <a:gd name="connsiteX31" fmla="*/ 750277 w 3839308"/>
                <a:gd name="connsiteY31" fmla="*/ 4758051 h 4781857"/>
                <a:gd name="connsiteX32" fmla="*/ 468923 w 3839308"/>
                <a:gd name="connsiteY32" fmla="*/ 4722882 h 4781857"/>
                <a:gd name="connsiteX33" fmla="*/ 269631 w 3839308"/>
                <a:gd name="connsiteY33" fmla="*/ 4758052 h 4781857"/>
                <a:gd name="connsiteX34" fmla="*/ 29308 w 3839308"/>
                <a:gd name="connsiteY34" fmla="*/ 4719951 h 4781857"/>
                <a:gd name="connsiteX35" fmla="*/ 0 w 3839308"/>
                <a:gd name="connsiteY35" fmla="*/ 291560 h 4781857"/>
                <a:gd name="connsiteX36" fmla="*/ 29308 w 3839308"/>
                <a:gd name="connsiteY36" fmla="*/ 71751 h 478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39308" h="4781857">
                  <a:moveTo>
                    <a:pt x="29308" y="71751"/>
                  </a:moveTo>
                  <a:lnTo>
                    <a:pt x="222739" y="68820"/>
                  </a:lnTo>
                  <a:lnTo>
                    <a:pt x="492370" y="115713"/>
                  </a:lnTo>
                  <a:cubicBezTo>
                    <a:pt x="570524" y="111805"/>
                    <a:pt x="672123" y="49283"/>
                    <a:pt x="750277" y="45375"/>
                  </a:cubicBezTo>
                  <a:cubicBezTo>
                    <a:pt x="773723" y="49283"/>
                    <a:pt x="844062" y="76636"/>
                    <a:pt x="867508" y="80544"/>
                  </a:cubicBezTo>
                  <a:cubicBezTo>
                    <a:pt x="894862" y="76636"/>
                    <a:pt x="992554" y="49283"/>
                    <a:pt x="1019908" y="45375"/>
                  </a:cubicBezTo>
                  <a:cubicBezTo>
                    <a:pt x="1051170" y="45375"/>
                    <a:pt x="1141046" y="92267"/>
                    <a:pt x="1172308" y="92267"/>
                  </a:cubicBezTo>
                  <a:cubicBezTo>
                    <a:pt x="1219200" y="92267"/>
                    <a:pt x="1301262" y="80544"/>
                    <a:pt x="1348154" y="80544"/>
                  </a:cubicBezTo>
                  <a:cubicBezTo>
                    <a:pt x="1391139" y="76636"/>
                    <a:pt x="1481015" y="61006"/>
                    <a:pt x="1524000" y="57098"/>
                  </a:cubicBezTo>
                  <a:cubicBezTo>
                    <a:pt x="1590431" y="61006"/>
                    <a:pt x="1680307" y="88359"/>
                    <a:pt x="1746738" y="92267"/>
                  </a:cubicBezTo>
                  <a:cubicBezTo>
                    <a:pt x="1801446" y="92267"/>
                    <a:pt x="1985107" y="68821"/>
                    <a:pt x="2039815" y="68821"/>
                  </a:cubicBezTo>
                  <a:cubicBezTo>
                    <a:pt x="2074984" y="68821"/>
                    <a:pt x="2168769" y="33651"/>
                    <a:pt x="2203938" y="33651"/>
                  </a:cubicBezTo>
                  <a:cubicBezTo>
                    <a:pt x="2266461" y="41467"/>
                    <a:pt x="2411046" y="72728"/>
                    <a:pt x="2473569" y="80544"/>
                  </a:cubicBezTo>
                  <a:cubicBezTo>
                    <a:pt x="2551723" y="76636"/>
                    <a:pt x="2653323" y="25836"/>
                    <a:pt x="2731477" y="21928"/>
                  </a:cubicBezTo>
                  <a:cubicBezTo>
                    <a:pt x="2766646" y="29744"/>
                    <a:pt x="2907323" y="37559"/>
                    <a:pt x="2942492" y="45375"/>
                  </a:cubicBezTo>
                  <a:cubicBezTo>
                    <a:pt x="3001107" y="45375"/>
                    <a:pt x="3176954" y="21929"/>
                    <a:pt x="3235569" y="21929"/>
                  </a:cubicBezTo>
                  <a:cubicBezTo>
                    <a:pt x="3350846" y="25837"/>
                    <a:pt x="3533531" y="13625"/>
                    <a:pt x="3634154" y="21929"/>
                  </a:cubicBezTo>
                  <a:cubicBezTo>
                    <a:pt x="3734777" y="30233"/>
                    <a:pt x="3769947" y="-58667"/>
                    <a:pt x="3839308" y="71751"/>
                  </a:cubicBezTo>
                  <a:lnTo>
                    <a:pt x="3839308" y="4719951"/>
                  </a:lnTo>
                  <a:cubicBezTo>
                    <a:pt x="3746500" y="4791754"/>
                    <a:pt x="3650761" y="4736070"/>
                    <a:pt x="3563815" y="4734604"/>
                  </a:cubicBezTo>
                  <a:cubicBezTo>
                    <a:pt x="3476869" y="4733138"/>
                    <a:pt x="3364522" y="4732649"/>
                    <a:pt x="3317630" y="4711157"/>
                  </a:cubicBezTo>
                  <a:cubicBezTo>
                    <a:pt x="3270738" y="4689665"/>
                    <a:pt x="3302000" y="4758051"/>
                    <a:pt x="3212123" y="4734605"/>
                  </a:cubicBezTo>
                  <a:cubicBezTo>
                    <a:pt x="3122246" y="4711159"/>
                    <a:pt x="2911230" y="4760005"/>
                    <a:pt x="2848707" y="4734605"/>
                  </a:cubicBezTo>
                  <a:cubicBezTo>
                    <a:pt x="2786184" y="4709205"/>
                    <a:pt x="2809630" y="4703343"/>
                    <a:pt x="2731476" y="4699435"/>
                  </a:cubicBezTo>
                  <a:cubicBezTo>
                    <a:pt x="2653322" y="4695527"/>
                    <a:pt x="2622061" y="4750236"/>
                    <a:pt x="2508738" y="4758051"/>
                  </a:cubicBezTo>
                  <a:cubicBezTo>
                    <a:pt x="2395415" y="4765866"/>
                    <a:pt x="2129692" y="4738513"/>
                    <a:pt x="2051538" y="4746328"/>
                  </a:cubicBezTo>
                  <a:cubicBezTo>
                    <a:pt x="1973384" y="4754143"/>
                    <a:pt x="1990969" y="4760004"/>
                    <a:pt x="1910861" y="4758050"/>
                  </a:cubicBezTo>
                  <a:cubicBezTo>
                    <a:pt x="1830753" y="4756096"/>
                    <a:pt x="1721339" y="4785406"/>
                    <a:pt x="1652954" y="4781498"/>
                  </a:cubicBezTo>
                  <a:cubicBezTo>
                    <a:pt x="1584570" y="4777590"/>
                    <a:pt x="1533769" y="4767819"/>
                    <a:pt x="1477108" y="4769773"/>
                  </a:cubicBezTo>
                  <a:cubicBezTo>
                    <a:pt x="1420447" y="4771727"/>
                    <a:pt x="1432169" y="4742420"/>
                    <a:pt x="1324708" y="4734605"/>
                  </a:cubicBezTo>
                  <a:cubicBezTo>
                    <a:pt x="1217247" y="4726790"/>
                    <a:pt x="1103923" y="4722882"/>
                    <a:pt x="1019908" y="4722882"/>
                  </a:cubicBezTo>
                  <a:cubicBezTo>
                    <a:pt x="935893" y="4722882"/>
                    <a:pt x="824523" y="4761959"/>
                    <a:pt x="750277" y="4758051"/>
                  </a:cubicBezTo>
                  <a:lnTo>
                    <a:pt x="468923" y="4722882"/>
                  </a:lnTo>
                  <a:lnTo>
                    <a:pt x="269631" y="4758052"/>
                  </a:lnTo>
                  <a:lnTo>
                    <a:pt x="29308" y="4719951"/>
                  </a:lnTo>
                  <a:cubicBezTo>
                    <a:pt x="27354" y="3228190"/>
                    <a:pt x="1954" y="1783321"/>
                    <a:pt x="0" y="291560"/>
                  </a:cubicBezTo>
                  <a:lnTo>
                    <a:pt x="29308" y="71751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4"/>
            <p:cNvSpPr/>
            <p:nvPr/>
          </p:nvSpPr>
          <p:spPr>
            <a:xfrm rot="20947115">
              <a:off x="1150795" y="4150754"/>
              <a:ext cx="2688680" cy="202084"/>
            </a:xfrm>
            <a:custGeom>
              <a:avLst/>
              <a:gdLst/>
              <a:ahLst/>
              <a:cxnLst/>
              <a:rect l="l" t="t" r="r" b="b"/>
              <a:pathLst>
                <a:path w="3070818" h="311277">
                  <a:moveTo>
                    <a:pt x="0" y="0"/>
                  </a:moveTo>
                  <a:lnTo>
                    <a:pt x="3070818" y="0"/>
                  </a:lnTo>
                  <a:lnTo>
                    <a:pt x="3070818" y="311277"/>
                  </a:lnTo>
                  <a:cubicBezTo>
                    <a:pt x="2757799" y="222024"/>
                    <a:pt x="2187281" y="162735"/>
                    <a:pt x="1535409" y="162735"/>
                  </a:cubicBezTo>
                  <a:cubicBezTo>
                    <a:pt x="883537" y="162735"/>
                    <a:pt x="313019" y="222024"/>
                    <a:pt x="0" y="31127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0"/>
            <a:stretch/>
          </p:blipFill>
          <p:spPr>
            <a:xfrm rot="20947115">
              <a:off x="1071355" y="807022"/>
              <a:ext cx="2443110" cy="344363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4283968" y="4011910"/>
            <a:ext cx="529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Upon </a:t>
            </a:r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the fields of barley</a:t>
            </a:r>
          </a:p>
        </p:txBody>
      </p:sp>
    </p:spTree>
    <p:extLst>
      <p:ext uri="{BB962C8B-B14F-4D97-AF65-F5344CB8AC3E}">
        <p14:creationId xmlns:p14="http://schemas.microsoft.com/office/powerpoint/2010/main" val="38895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500">
        <p:pull/>
      </p:transition>
    </mc:Choice>
    <mc:Fallback xmlns="">
      <p:transition spd="slow" advTm="85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7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1"/>
          <a:stretch/>
        </p:blipFill>
        <p:spPr>
          <a:xfrm>
            <a:off x="2233068" y="462884"/>
            <a:ext cx="4677864" cy="3188986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miter lim="800000"/>
          </a:ln>
          <a:effectLst>
            <a:innerShdw blurRad="38100" dist="12700" dir="18900000">
              <a:prstClr val="black">
                <a:alpha val="79000"/>
              </a:prstClr>
            </a:innerShdw>
          </a:effectLst>
        </p:spPr>
      </p:pic>
      <p:sp>
        <p:nvSpPr>
          <p:cNvPr id="9" name="4-Point Star 8"/>
          <p:cNvSpPr/>
          <p:nvPr/>
        </p:nvSpPr>
        <p:spPr>
          <a:xfrm rot="890656">
            <a:off x="1739281" y="955713"/>
            <a:ext cx="564406" cy="423305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 rot="890656">
            <a:off x="908864" y="453048"/>
            <a:ext cx="634271" cy="47570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1" name="4-Point Star 10"/>
          <p:cNvSpPr/>
          <p:nvPr/>
        </p:nvSpPr>
        <p:spPr>
          <a:xfrm rot="890656">
            <a:off x="7560917" y="4133989"/>
            <a:ext cx="761624" cy="571218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" name="4-Point Star 11"/>
          <p:cNvSpPr/>
          <p:nvPr/>
        </p:nvSpPr>
        <p:spPr>
          <a:xfrm rot="890656">
            <a:off x="6780426" y="3712293"/>
            <a:ext cx="704088" cy="52806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 rot="890656">
            <a:off x="3354985" y="1601838"/>
            <a:ext cx="703573" cy="527680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4-Point Star 9"/>
          <p:cNvSpPr/>
          <p:nvPr/>
        </p:nvSpPr>
        <p:spPr>
          <a:xfrm rot="890656">
            <a:off x="2356648" y="1231707"/>
            <a:ext cx="634271" cy="47570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7" name="4-Point Star 11"/>
          <p:cNvSpPr/>
          <p:nvPr/>
        </p:nvSpPr>
        <p:spPr>
          <a:xfrm rot="890656">
            <a:off x="4436128" y="2255532"/>
            <a:ext cx="704088" cy="52806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" name="图文框 1"/>
          <p:cNvSpPr/>
          <p:nvPr/>
        </p:nvSpPr>
        <p:spPr>
          <a:xfrm>
            <a:off x="2123728" y="360459"/>
            <a:ext cx="4896544" cy="3435427"/>
          </a:xfrm>
          <a:prstGeom prst="frame">
            <a:avLst>
              <a:gd name="adj1" fmla="val 405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62568" y="4157667"/>
            <a:ext cx="774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Corbel" pitchFamily="34" charset="0"/>
              </a:rPr>
              <a:t>You’ll </a:t>
            </a:r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forget the sun in his jealous sky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3728" y="415592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rbel" pitchFamily="34" charset="0"/>
              </a:rPr>
              <a:t>As we walk in fields of gold</a:t>
            </a:r>
          </a:p>
        </p:txBody>
      </p:sp>
    </p:spTree>
    <p:extLst>
      <p:ext uri="{BB962C8B-B14F-4D97-AF65-F5344CB8AC3E}">
        <p14:creationId xmlns:p14="http://schemas.microsoft.com/office/powerpoint/2010/main" val="23806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500">
        <p14:reveal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xit" presetSubtype="8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00"/>
                            </p:stCondLst>
                            <p:childTnLst>
                              <p:par>
                                <p:cTn id="26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8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9" r="24729"/>
          <a:stretch/>
        </p:blipFill>
        <p:spPr bwMode="auto">
          <a:xfrm>
            <a:off x="4575572" y="9525"/>
            <a:ext cx="225385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0047" y="9525"/>
            <a:ext cx="22955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9259" b="3815"/>
          <a:stretch/>
        </p:blipFill>
        <p:spPr bwMode="auto">
          <a:xfrm>
            <a:off x="-130629" y="1"/>
            <a:ext cx="241067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r="12584"/>
          <a:stretch/>
        </p:blipFill>
        <p:spPr bwMode="auto">
          <a:xfrm>
            <a:off x="6829424" y="1"/>
            <a:ext cx="2434319" cy="51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425137"/>
      </p:ext>
    </p:extLst>
  </p:cSld>
  <p:clrMapOvr>
    <a:masterClrMapping/>
  </p:clrMapOvr>
  <p:transition spd="med" advTm="47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576" y="-20538"/>
            <a:ext cx="11569152" cy="3744416"/>
          </a:xfrm>
          <a:prstGeom prst="rect">
            <a:avLst/>
          </a:prstGeom>
          <a:effectLst>
            <a:glow rad="101600">
              <a:srgbClr val="9DB15B">
                <a:alpha val="40000"/>
              </a:srgb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619672" y="3921899"/>
            <a:ext cx="714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</a:rPr>
              <a:t>So she took her love for to gaze awhile</a:t>
            </a:r>
          </a:p>
          <a:p>
            <a:r>
              <a:rPr lang="en-US" sz="2800" i="1" dirty="0" smtClean="0">
                <a:solidFill>
                  <a:prstClr val="white"/>
                </a:solidFill>
              </a:rPr>
              <a:t>Upon </a:t>
            </a:r>
            <a:r>
              <a:rPr lang="en-US" sz="2800" i="1" dirty="0">
                <a:solidFill>
                  <a:prstClr val="white"/>
                </a:solidFill>
              </a:rPr>
              <a:t>the fields of barley</a:t>
            </a:r>
          </a:p>
        </p:txBody>
      </p:sp>
    </p:spTree>
    <p:extLst>
      <p:ext uri="{BB962C8B-B14F-4D97-AF65-F5344CB8AC3E}">
        <p14:creationId xmlns:p14="http://schemas.microsoft.com/office/powerpoint/2010/main" val="3847684209"/>
      </p:ext>
    </p:extLst>
  </p:cSld>
  <p:clrMapOvr>
    <a:masterClrMapping/>
  </p:clrMapOvr>
  <p:transition spd="slow" advTm="52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75"/>
          <a:stretch/>
        </p:blipFill>
        <p:spPr>
          <a:xfrm>
            <a:off x="0" y="-5953"/>
            <a:ext cx="9144000" cy="3699442"/>
          </a:xfrm>
          <a:prstGeom prst="rect">
            <a:avLst/>
          </a:prstGeom>
          <a:effectLst>
            <a:glow rad="101600">
              <a:srgbClr val="9DB15B">
                <a:alpha val="40000"/>
              </a:srgbClr>
            </a:glow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3910285"/>
            <a:ext cx="714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white"/>
                </a:solidFill>
              </a:rPr>
              <a:t>In his arms she fell as her hair came down</a:t>
            </a:r>
          </a:p>
          <a:p>
            <a:r>
              <a:rPr lang="en-US" sz="2800" i="1" dirty="0" smtClean="0">
                <a:solidFill>
                  <a:prstClr val="white"/>
                </a:solidFill>
              </a:rPr>
              <a:t>Among </a:t>
            </a:r>
            <a:r>
              <a:rPr lang="en-US" sz="2800" i="1" dirty="0">
                <a:solidFill>
                  <a:prstClr val="white"/>
                </a:solidFill>
              </a:rPr>
              <a:t>the fields of gold</a:t>
            </a:r>
          </a:p>
        </p:txBody>
      </p:sp>
    </p:spTree>
    <p:extLst>
      <p:ext uri="{BB962C8B-B14F-4D97-AF65-F5344CB8AC3E}">
        <p14:creationId xmlns:p14="http://schemas.microsoft.com/office/powerpoint/2010/main" val="1492435891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55664" y="1475492"/>
            <a:ext cx="2377440" cy="1714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0160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" y="1707654"/>
            <a:ext cx="1887036" cy="12560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miter lim="800000"/>
          </a:ln>
          <a:effectLst>
            <a:innerShdw blurRad="38100" dist="12700" dir="18900000">
              <a:prstClr val="black">
                <a:alpha val="79000"/>
              </a:prstClr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383280" y="1475492"/>
            <a:ext cx="2377440" cy="1714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0160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3813" y="1475492"/>
            <a:ext cx="2377440" cy="1714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0160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27" y="1642446"/>
            <a:ext cx="1911146" cy="143336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miter lim="800000"/>
          </a:ln>
          <a:effectLst>
            <a:innerShdw blurRad="38100" dist="12700" dir="18900000">
              <a:prstClr val="black">
                <a:alpha val="79000"/>
              </a:prstClr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80" y="1707654"/>
            <a:ext cx="1882510" cy="12560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miter lim="800000"/>
          </a:ln>
          <a:effectLst>
            <a:innerShdw blurRad="38100" dist="12700" dir="18900000">
              <a:prstClr val="black">
                <a:alpha val="79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07504" y="3920738"/>
            <a:ext cx="896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orbel" pitchFamily="34" charset="0"/>
              </a:rPr>
              <a:t>Will you stay with me, will you be my </a:t>
            </a:r>
            <a:r>
              <a:rPr lang="en-US" sz="2800" b="1" i="1" dirty="0" smtClean="0">
                <a:solidFill>
                  <a:schemeClr val="bg1"/>
                </a:solidFill>
                <a:latin typeface="Corbel" pitchFamily="34" charset="0"/>
              </a:rPr>
              <a:t>love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811" y="3920738"/>
            <a:ext cx="896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Corbel" pitchFamily="34" charset="0"/>
              </a:rPr>
              <a:t>Among </a:t>
            </a:r>
            <a:r>
              <a:rPr lang="en-US" sz="2800" b="1" i="1" dirty="0">
                <a:solidFill>
                  <a:schemeClr val="bg1"/>
                </a:solidFill>
                <a:latin typeface="Corbel" pitchFamily="34" charset="0"/>
              </a:rPr>
              <a:t>the fields of barley</a:t>
            </a:r>
          </a:p>
        </p:txBody>
      </p:sp>
    </p:spTree>
    <p:extLst>
      <p:ext uri="{BB962C8B-B14F-4D97-AF65-F5344CB8AC3E}">
        <p14:creationId xmlns:p14="http://schemas.microsoft.com/office/powerpoint/2010/main" val="3837202275"/>
      </p:ext>
    </p:extLst>
  </p:cSld>
  <p:clrMapOvr>
    <a:masterClrMapping/>
  </p:clrMapOvr>
  <p:transition advTm="92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" grpId="0" animBg="1"/>
      <p:bldP spid="7" grpId="1" animBg="1"/>
      <p:bldP spid="16" grpId="0" animBg="1"/>
      <p:bldP spid="16" grpId="1" animBg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3568" y="1419622"/>
            <a:ext cx="344932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FFFFFF"/>
                </a:solidFill>
                <a:latin typeface="Corbel" pitchFamily="34" charset="0"/>
                <a:cs typeface="Arial" panose="020B0604020202020204" pitchFamily="34" charset="0"/>
              </a:rPr>
              <a:t>We’ll </a:t>
            </a:r>
            <a:r>
              <a:rPr lang="en-US" altLang="zh-CN" sz="2800" b="1" i="1" dirty="0">
                <a:solidFill>
                  <a:srgbClr val="FFFFFF"/>
                </a:solidFill>
                <a:latin typeface="Corbel" pitchFamily="34" charset="0"/>
                <a:cs typeface="Arial" panose="020B0604020202020204" pitchFamily="34" charset="0"/>
              </a:rPr>
              <a:t>forget the </a:t>
            </a:r>
            <a:r>
              <a:rPr lang="en-US" altLang="zh-CN" sz="2800" b="1" i="1" dirty="0" smtClean="0">
                <a:solidFill>
                  <a:srgbClr val="FFFFFF"/>
                </a:solidFill>
                <a:latin typeface="Corbel" pitchFamily="34" charset="0"/>
                <a:cs typeface="Arial" panose="020B0604020202020204" pitchFamily="34" charset="0"/>
              </a:rPr>
              <a:t>sun in </a:t>
            </a:r>
            <a:r>
              <a:rPr lang="en-US" altLang="zh-CN" sz="2800" b="1" i="1" dirty="0">
                <a:solidFill>
                  <a:srgbClr val="FFFFFF"/>
                </a:solidFill>
                <a:latin typeface="Corbel" pitchFamily="34" charset="0"/>
                <a:cs typeface="Arial" panose="020B0604020202020204" pitchFamily="34" charset="0"/>
              </a:rPr>
              <a:t>his jealous </a:t>
            </a:r>
            <a:r>
              <a:rPr lang="en-US" altLang="zh-CN" sz="2800" b="1" i="1" dirty="0" smtClean="0">
                <a:solidFill>
                  <a:srgbClr val="FFFFFF"/>
                </a:solidFill>
                <a:latin typeface="Corbel" pitchFamily="34" charset="0"/>
                <a:cs typeface="Arial" panose="020B0604020202020204" pitchFamily="34" charset="0"/>
              </a:rPr>
              <a:t>sky</a:t>
            </a:r>
            <a:endParaRPr lang="en-US" altLang="zh-CN" sz="2800" b="1" i="1" dirty="0">
              <a:solidFill>
                <a:srgbClr val="FFFFFF"/>
              </a:solidFill>
              <a:latin typeface="Corbel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" name="Straight Connector 23"/>
          <p:cNvCxnSpPr/>
          <p:nvPr/>
        </p:nvCxnSpPr>
        <p:spPr>
          <a:xfrm rot="5400000">
            <a:off x="2000250" y="2571552"/>
            <a:ext cx="51435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647656" y="2571552"/>
            <a:ext cx="51435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235572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orbel" pitchFamily="34" charset="0"/>
              </a:rPr>
              <a:t>As we lie in fields of gold</a:t>
            </a:r>
          </a:p>
        </p:txBody>
      </p:sp>
    </p:spTree>
  </p:cSld>
  <p:clrMapOvr>
    <a:masterClrMapping/>
  </p:clrMapOvr>
  <p:transition spd="slow" advTm="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20538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16939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34084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86000" y="-20538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86000" y="16939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0" y="34084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2000" y="-20538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16939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0" y="34084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58000" y="16939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58000" y="3408462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58000" y="-20538"/>
            <a:ext cx="2286000" cy="1714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0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1310</Words>
  <Application>Microsoft Office PowerPoint</Application>
  <PresentationFormat>全屏显示(16:9)</PresentationFormat>
  <Paragraphs>118</Paragraphs>
  <Slides>16</Slides>
  <Notes>16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mac</cp:lastModifiedBy>
  <cp:revision>70</cp:revision>
  <dcterms:created xsi:type="dcterms:W3CDTF">2018-07-13T08:56:20Z</dcterms:created>
  <dcterms:modified xsi:type="dcterms:W3CDTF">2018-07-14T14:49:54Z</dcterms:modified>
</cp:coreProperties>
</file>