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3" r:id="rId3"/>
    <p:sldId id="283" r:id="rId4"/>
    <p:sldId id="269" r:id="rId5"/>
    <p:sldId id="286" r:id="rId6"/>
    <p:sldId id="288" r:id="rId7"/>
    <p:sldId id="289" r:id="rId8"/>
    <p:sldId id="290" r:id="rId9"/>
    <p:sldId id="291" r:id="rId10"/>
    <p:sldId id="287" r:id="rId11"/>
    <p:sldId id="292" r:id="rId12"/>
    <p:sldId id="256" r:id="rId13"/>
    <p:sldId id="271" r:id="rId14"/>
    <p:sldId id="293" r:id="rId15"/>
    <p:sldId id="294" r:id="rId16"/>
    <p:sldId id="325" r:id="rId17"/>
    <p:sldId id="326" r:id="rId18"/>
    <p:sldId id="297" r:id="rId19"/>
    <p:sldId id="298" r:id="rId20"/>
    <p:sldId id="312" r:id="rId21"/>
    <p:sldId id="284" r:id="rId22"/>
    <p:sldId id="313" r:id="rId23"/>
    <p:sldId id="314" r:id="rId24"/>
    <p:sldId id="299" r:id="rId25"/>
    <p:sldId id="300" r:id="rId26"/>
    <p:sldId id="327" r:id="rId27"/>
    <p:sldId id="328" r:id="rId28"/>
    <p:sldId id="305" r:id="rId29"/>
    <p:sldId id="304" r:id="rId30"/>
    <p:sldId id="329" r:id="rId31"/>
    <p:sldId id="330" r:id="rId32"/>
    <p:sldId id="308" r:id="rId33"/>
    <p:sldId id="309" r:id="rId34"/>
    <p:sldId id="311" r:id="rId35"/>
    <p:sldId id="310" r:id="rId36"/>
    <p:sldId id="324" r:id="rId37"/>
    <p:sldId id="274" r:id="rId38"/>
    <p:sldId id="276" r:id="rId39"/>
    <p:sldId id="331" r:id="rId40"/>
    <p:sldId id="317" r:id="rId41"/>
    <p:sldId id="318" r:id="rId42"/>
    <p:sldId id="332" r:id="rId43"/>
    <p:sldId id="333" r:id="rId44"/>
    <p:sldId id="321" r:id="rId45"/>
    <p:sldId id="322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655"/>
    <a:srgbClr val="E48D9C"/>
    <a:srgbClr val="FAEA9D"/>
    <a:srgbClr val="FFFFFF"/>
    <a:srgbClr val="FFF254"/>
    <a:srgbClr val="A80057"/>
    <a:srgbClr val="FFEBD1"/>
    <a:srgbClr val="FFC2A4"/>
    <a:srgbClr val="E6B791"/>
    <a:srgbClr val="C35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912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738" y="51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16B0E9-62FC-4FEC-AD11-26A899A7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86DB78E-2D8F-4FC1-8224-2F45C133B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6ADDFE-4A8D-4CB0-94CB-B150F6DF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A39E43-E3D9-413A-8390-0F12FC498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922EEC-7C34-4AA5-AE59-D04A1AA7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05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081E40-9B11-4B4F-ACAF-3EAF9013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43CF7E-35BE-4523-AA81-97A3BD609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3FE152-B614-4315-8581-8E7D83F16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0F356-2627-4C99-809B-96F92C0A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3433E-2907-443D-A965-D5A0BF2C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50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2249C8-ABD7-4976-8DFC-DA1B20EB1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D29588-000E-4DA1-8175-F4D10E792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9CEFA-3A03-44DE-A530-AC96BECE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4E9D2C-02AE-4651-B159-0D9CF7E6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4316B7-76DD-4EB2-A4CA-3B735993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17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48312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454736" y="-148526"/>
            <a:ext cx="13077883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8"/>
              <p:cNvSpPr>
                <a:spLocks/>
              </p:cNvSpPr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3"/>
              <p:cNvSpPr>
                <a:spLocks/>
              </p:cNvSpPr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4"/>
              <p:cNvSpPr>
                <a:spLocks/>
              </p:cNvSpPr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5"/>
              <p:cNvSpPr>
                <a:spLocks/>
              </p:cNvSpPr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56"/>
              <p:cNvSpPr>
                <a:spLocks/>
              </p:cNvSpPr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57"/>
              <p:cNvSpPr>
                <a:spLocks/>
              </p:cNvSpPr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85"/>
              <p:cNvSpPr>
                <a:spLocks/>
              </p:cNvSpPr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92"/>
              <p:cNvSpPr>
                <a:spLocks/>
              </p:cNvSpPr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38"/>
              <p:cNvSpPr>
                <a:spLocks/>
              </p:cNvSpPr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7"/>
                <p:cNvSpPr>
                  <a:spLocks/>
                </p:cNvSpPr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54"/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>
                  <a:spLocks/>
                </p:cNvSpPr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59"/>
                <p:cNvSpPr>
                  <a:spLocks/>
                </p:cNvSpPr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61"/>
                <p:cNvSpPr>
                  <a:spLocks/>
                </p:cNvSpPr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74"/>
                <p:cNvSpPr>
                  <a:spLocks/>
                </p:cNvSpPr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75"/>
                <p:cNvSpPr>
                  <a:spLocks/>
                </p:cNvSpPr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4"/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>
                <a:spLocks/>
              </p:cNvSpPr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4"/>
              <p:cNvSpPr>
                <a:spLocks/>
              </p:cNvSpPr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4"/>
              <p:cNvSpPr>
                <a:spLocks/>
              </p:cNvSpPr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5"/>
              <p:cNvSpPr>
                <a:spLocks/>
              </p:cNvSpPr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43"/>
            <p:cNvSpPr>
              <a:spLocks/>
            </p:cNvSpPr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54"/>
              <p:cNvSpPr>
                <a:spLocks/>
              </p:cNvSpPr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767863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DD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454736" y="-148526"/>
            <a:ext cx="13077883" cy="7155052"/>
            <a:chOff x="-273785" y="-144754"/>
            <a:chExt cx="13077883" cy="7155052"/>
          </a:xfrm>
          <a:solidFill>
            <a:schemeClr val="tx1">
              <a:alpha val="4000"/>
            </a:schemeClr>
          </a:solidFill>
        </p:grpSpPr>
        <p:grpSp>
          <p:nvGrpSpPr>
            <p:cNvPr id="8" name="组合 7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grpFill/>
          </p:grpSpPr>
          <p:sp>
            <p:nvSpPr>
              <p:cNvPr id="59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38"/>
              <p:cNvSpPr>
                <a:spLocks/>
              </p:cNvSpPr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43"/>
              <p:cNvSpPr>
                <a:spLocks/>
              </p:cNvSpPr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44"/>
              <p:cNvSpPr>
                <a:spLocks/>
              </p:cNvSpPr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45"/>
              <p:cNvSpPr>
                <a:spLocks/>
              </p:cNvSpPr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56"/>
              <p:cNvSpPr>
                <a:spLocks/>
              </p:cNvSpPr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57"/>
              <p:cNvSpPr>
                <a:spLocks/>
              </p:cNvSpPr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92"/>
              <p:cNvSpPr>
                <a:spLocks/>
              </p:cNvSpPr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38"/>
              <p:cNvSpPr>
                <a:spLocks/>
              </p:cNvSpPr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22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73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71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" name="组合 123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168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任意多边形 169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5" name="组合 124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165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任意多边形 166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6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162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37"/>
                <p:cNvSpPr>
                  <a:spLocks/>
                </p:cNvSpPr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7" name="组合 126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159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任意多边形 160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8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157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9" name="组合 128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55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4"/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0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150" name="Freeform 58"/>
                <p:cNvSpPr>
                  <a:spLocks/>
                </p:cNvSpPr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59"/>
                <p:cNvSpPr>
                  <a:spLocks/>
                </p:cNvSpPr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1"/>
                <p:cNvSpPr>
                  <a:spLocks/>
                </p:cNvSpPr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1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48" name="Freeform 5"/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2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146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3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141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74"/>
                <p:cNvSpPr>
                  <a:spLocks/>
                </p:cNvSpPr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75"/>
                <p:cNvSpPr>
                  <a:spLocks/>
                </p:cNvSpPr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4" name="组合 133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138" name="Freeform 11"/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"/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任意多边形 139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5" name="组合 134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36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54"/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9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1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grpFill/>
          </p:grpSpPr>
          <p:sp>
            <p:nvSpPr>
              <p:cNvPr id="57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grpFill/>
          </p:grpSpPr>
          <p:sp>
            <p:nvSpPr>
              <p:cNvPr id="54" name="Freeform 11"/>
              <p:cNvSpPr>
                <a:spLocks/>
              </p:cNvSpPr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4"/>
              <p:cNvSpPr>
                <a:spLocks/>
              </p:cNvSpPr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任意多边形 55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grpFill/>
          </p:grpSpPr>
          <p:sp>
            <p:nvSpPr>
              <p:cNvPr id="52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grpFill/>
          </p:grpSpPr>
          <p:sp>
            <p:nvSpPr>
              <p:cNvPr id="50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grpFill/>
          </p:grpSpPr>
          <p:sp>
            <p:nvSpPr>
              <p:cNvPr id="45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74"/>
              <p:cNvSpPr>
                <a:spLocks/>
              </p:cNvSpPr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75"/>
              <p:cNvSpPr>
                <a:spLocks/>
              </p:cNvSpPr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"/>
            <p:cNvSpPr>
              <a:spLocks/>
            </p:cNvSpPr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36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grpFill/>
          </p:grpSpPr>
          <p:sp>
            <p:nvSpPr>
              <p:cNvPr id="43" name="Freeform 5"/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组合 36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grpFill/>
          </p:grpSpPr>
          <p:sp>
            <p:nvSpPr>
              <p:cNvPr id="41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54"/>
              <p:cNvSpPr>
                <a:spLocks/>
              </p:cNvSpPr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grpFill/>
          </p:grpSpPr>
          <p:sp>
            <p:nvSpPr>
              <p:cNvPr id="39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53581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gradFill>
          <a:gsLst>
            <a:gs pos="0">
              <a:srgbClr val="F01C0E"/>
            </a:gs>
            <a:gs pos="52000">
              <a:srgbClr val="B4160A"/>
            </a:gs>
            <a:gs pos="100000">
              <a:srgbClr val="B0160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5008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52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4073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135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24981" r="57652" b="43445"/>
          <a:stretch/>
        </p:blipFill>
        <p:spPr>
          <a:xfrm>
            <a:off x="0" y="-114300"/>
            <a:ext cx="12230101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94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B40A8C-989D-4773-A2F6-10B53C93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873ABA-A809-4043-9B72-DDD27C24C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E537DB-0D39-4C8C-8E76-03DE3DB15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74DE8F-3562-47D0-9F2B-C5374C4E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A70547-BB14-45E6-B18C-0DBC81BA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98867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0767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02220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571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3EC472-C2AA-484D-AE48-31CD64171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81A84-92EE-4B5D-8DF3-2E3B0EFC7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EE2AFD-3AF3-45FC-992F-FC07AD6A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94F3F8-85BA-4283-97F2-C44F6288F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355821-B60B-4161-8DE7-AE46D6FC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2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F28D20-B3B1-42D4-A5A0-DBB0B991F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2380C7-84AE-4120-A128-4D6DF6789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42870-BC41-4EFC-9D8C-D62838B9C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DCDC97-DC0D-4FCF-8465-955EE284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8D1C66-C5ED-49A9-9CAB-742C700F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338DE4-11F3-4A00-A085-671D26830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7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12BD79-2046-4B73-B7D4-3307ECC7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C84153-A15C-42D6-AEDF-556192D3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B7D52DB-FB22-42F1-AD3C-C110A2CE6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6551EA-8A3D-487F-A49B-6B9760A36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810E2D-5DC4-4636-BC1B-700C06ED7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AB350B-D2C0-40BB-A21B-3ABF9CDE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D43328B-EF49-47EC-B071-DE4842ED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05F1B7-5E95-43EF-ACB2-D637BFF55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14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C7D1B-3A03-47D4-9010-E0DA91B3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F9D8A5-598A-424F-A9F9-223CDF65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394F6D-9A09-4A1A-816B-3A13F9F4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961C55A-FFCD-4CF6-83DF-C8F77C35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33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B30A21-B677-4D54-BBCE-65512537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45988F9-93EC-4683-A149-85555575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7CCE51-93A4-4755-AA16-745920BB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63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B5166-4040-4BF6-BFB7-4BD99375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BC4BC9-72A6-48F5-B0CD-8C365A4D5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CFDE75-10B7-420E-83EF-150B17B89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DB2463-69F0-41BD-9835-0C55E339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A4FA6A-0E8B-433C-AC95-0F8C374A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0AB0B1-1569-4B2A-B711-527856E0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72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8DB04C-BC7A-4FC4-95EB-A400AD6F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709FE0-6A9F-4618-9BC3-34A13577F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0E5AAD-9394-401A-8A21-DC8A99385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67ED99-4197-4C4B-A80C-80751443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7609B8-7B38-4A60-8B62-B19398A2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68D86-F62E-4273-8293-C9B5BFA3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89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3207AA4-6560-4CF3-9D01-101894C2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B0B2F3-9212-4E88-A5E2-15A8BBB6C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D258F6-FD5C-45EC-BDBA-21BF03D65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F787D-B03D-4FCF-BB1D-17C471175446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F29AF9-A8AD-4541-802A-118B4A52B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049076-341B-4ED6-92E2-786E2A53B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0CB7D-FB9D-4E7F-B063-A6817B139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97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2C80B-A212-407C-BACE-53D1454AB29A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3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orpheus://orpheus/pub/app.html#/m/playlist/?id=306397077&amp;log=1&amp;logAction=201&amp;logScene=5&amp;logPosition=1&amp;logAlg=itembased&amp;logSrcId=26548584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3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46.pn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CF832A-9571-4BC7-8641-83754AA64650}"/>
              </a:ext>
            </a:extLst>
          </p:cNvPr>
          <p:cNvSpPr txBox="1"/>
          <p:nvPr/>
        </p:nvSpPr>
        <p:spPr>
          <a:xfrm>
            <a:off x="8602631" y="5448048"/>
            <a:ext cx="2643713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制作：沈艳媛</a:t>
            </a:r>
            <a:endParaRPr lang="en-US" altLang="zh-CN" sz="2400" dirty="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572C19B-F306-4870-95F1-4456FB9DCF37}"/>
              </a:ext>
            </a:extLst>
          </p:cNvPr>
          <p:cNvGrpSpPr/>
          <p:nvPr/>
        </p:nvGrpSpPr>
        <p:grpSpPr>
          <a:xfrm>
            <a:off x="826718" y="1989546"/>
            <a:ext cx="9257358" cy="989556"/>
            <a:chOff x="-50528" y="2177436"/>
            <a:chExt cx="8933408" cy="989556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CB669125-C7C9-4091-9535-82481F494DA5}"/>
                </a:ext>
              </a:extLst>
            </p:cNvPr>
            <p:cNvSpPr/>
            <p:nvPr/>
          </p:nvSpPr>
          <p:spPr>
            <a:xfrm>
              <a:off x="-50528" y="2177436"/>
              <a:ext cx="8933408" cy="989556"/>
            </a:xfrm>
            <a:prstGeom prst="roundRect">
              <a:avLst/>
            </a:prstGeom>
            <a:solidFill>
              <a:srgbClr val="FFD200"/>
            </a:solidFill>
            <a:ln w="28575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4731C5D-2A36-4181-8013-82FC94C37FEF}"/>
                </a:ext>
              </a:extLst>
            </p:cNvPr>
            <p:cNvSpPr/>
            <p:nvPr/>
          </p:nvSpPr>
          <p:spPr>
            <a:xfrm>
              <a:off x="9502" y="2281984"/>
              <a:ext cx="87760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</a:rPr>
                <a:t>M4U3  </a:t>
              </a:r>
              <a:r>
                <a:rPr lang="en-US" altLang="zh-CN" sz="44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</a:rPr>
                <a:t>A taste of English humor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8747B3F-CE49-48CE-A4D1-AC7E85A7053D}"/>
              </a:ext>
            </a:extLst>
          </p:cNvPr>
          <p:cNvGrpSpPr/>
          <p:nvPr/>
        </p:nvGrpSpPr>
        <p:grpSpPr>
          <a:xfrm>
            <a:off x="9745247" y="529852"/>
            <a:ext cx="1724473" cy="1723544"/>
            <a:chOff x="7016485" y="501838"/>
            <a:chExt cx="2006107" cy="2005026"/>
          </a:xfrm>
        </p:grpSpPr>
        <p:sp>
          <p:nvSpPr>
            <p:cNvPr id="3" name="椭圆形标注 10">
              <a:extLst>
                <a:ext uri="{FF2B5EF4-FFF2-40B4-BE49-F238E27FC236}">
                  <a16:creationId xmlns:a16="http://schemas.microsoft.com/office/drawing/2014/main" id="{2BB85B5D-24B8-4E52-8318-6A06F50B9FC1}"/>
                </a:ext>
              </a:extLst>
            </p:cNvPr>
            <p:cNvSpPr/>
            <p:nvPr/>
          </p:nvSpPr>
          <p:spPr>
            <a:xfrm>
              <a:off x="7016485" y="501838"/>
              <a:ext cx="2006107" cy="2005026"/>
            </a:xfrm>
            <a:prstGeom prst="wedgeEllipseCallout">
              <a:avLst>
                <a:gd name="adj1" fmla="val -44600"/>
                <a:gd name="adj2" fmla="val 47323"/>
              </a:avLst>
            </a:prstGeom>
            <a:solidFill>
              <a:srgbClr val="404040"/>
            </a:solidFill>
            <a:ln w="762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383962-914D-4E44-9C31-857FF3ECA628}"/>
                </a:ext>
              </a:extLst>
            </p:cNvPr>
            <p:cNvSpPr txBox="1"/>
            <p:nvPr/>
          </p:nvSpPr>
          <p:spPr>
            <a:xfrm>
              <a:off x="7156196" y="983582"/>
              <a:ext cx="17266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高中</a:t>
              </a:r>
              <a:endParaRPr lang="en-US" altLang="zh-CN" sz="2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人教版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C2702B5-BC5B-46E9-A8D1-20B3FC676774}"/>
              </a:ext>
            </a:extLst>
          </p:cNvPr>
          <p:cNvSpPr txBox="1"/>
          <p:nvPr/>
        </p:nvSpPr>
        <p:spPr>
          <a:xfrm>
            <a:off x="2786875" y="3313051"/>
            <a:ext cx="7297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i="1" dirty="0">
                <a:solidFill>
                  <a:srgbClr val="404040"/>
                </a:solidFill>
                <a:ea typeface="楷体" panose="02010609060101010101" pitchFamily="49" charset="-122"/>
              </a:rPr>
              <a:t>— HAPPY </a:t>
            </a:r>
            <a:r>
              <a:rPr lang="en-US" altLang="zh-CN" sz="3600" b="1" dirty="0">
                <a:solidFill>
                  <a:srgbClr val="404040"/>
                </a:solidFill>
                <a:ea typeface="楷体" panose="02010609060101010101" pitchFamily="49" charset="-122"/>
              </a:rPr>
              <a:t>by Pharrell Williams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BB2D4E8-2758-40D3-87A1-4A357A517C5B}"/>
              </a:ext>
            </a:extLst>
          </p:cNvPr>
          <p:cNvSpPr/>
          <p:nvPr/>
        </p:nvSpPr>
        <p:spPr>
          <a:xfrm>
            <a:off x="8602631" y="6053099"/>
            <a:ext cx="3262432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华南师范大学外文学院</a:t>
            </a:r>
            <a:endParaRPr lang="en-US" altLang="zh-CN" sz="2400" dirty="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770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344"/>
    </mc:Choice>
    <mc:Fallback>
      <p:transition advTm="53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A9FC2A6-AD6E-4292-A7EB-70FAAFFD5477}"/>
              </a:ext>
            </a:extLst>
          </p:cNvPr>
          <p:cNvSpPr/>
          <p:nvPr/>
        </p:nvSpPr>
        <p:spPr>
          <a:xfrm>
            <a:off x="837701" y="1062742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Heavy" panose="020B0903020102020204" pitchFamily="34" charset="0"/>
              </a:rPr>
              <a:t>BECAUSE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BF0E5BA-165F-4117-8BB7-C87D7CFBCE85}"/>
              </a:ext>
            </a:extLst>
          </p:cNvPr>
          <p:cNvSpPr/>
          <p:nvPr/>
        </p:nvSpPr>
        <p:spPr>
          <a:xfrm>
            <a:off x="2462338" y="1734586"/>
            <a:ext cx="336006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500" b="1" dirty="0">
                <a:solidFill>
                  <a:srgbClr val="FFC2A4"/>
                </a:solidFill>
                <a:latin typeface="Franklin Gothic Heavy" panose="020B0903020102020204" pitchFamily="34" charset="0"/>
              </a:rPr>
              <a:t>I'M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A6D9C6-7ED8-4228-A908-F8BB6E34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b="32727"/>
          <a:stretch/>
        </p:blipFill>
        <p:spPr>
          <a:xfrm>
            <a:off x="3477847" y="676685"/>
            <a:ext cx="9278916" cy="2919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DF9A391-D311-44DA-AA0F-7251FAAFB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4476750"/>
            <a:ext cx="2333625" cy="23812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58A57A-FDAF-49F5-B3EB-354268FDD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1" y="4462175"/>
            <a:ext cx="2333625" cy="23812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55D4417-B7AD-4B5C-AE92-169E07D60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977" y="4476750"/>
            <a:ext cx="2333625" cy="23812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6EDE838-1976-4412-95EF-751E50C5F0CE}"/>
              </a:ext>
            </a:extLst>
          </p:cNvPr>
          <p:cNvSpPr/>
          <p:nvPr/>
        </p:nvSpPr>
        <p:spPr>
          <a:xfrm>
            <a:off x="-174333" y="3493168"/>
            <a:ext cx="8633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A80057"/>
                </a:solidFill>
                <a:latin typeface="Franklin Gothic Heavy" panose="020B0903020102020204" pitchFamily="34" charset="0"/>
              </a:rPr>
              <a:t>CLAP ALONG IF YOU FEEL LIKE</a:t>
            </a:r>
          </a:p>
          <a:p>
            <a:pPr algn="ctr"/>
            <a:r>
              <a:rPr lang="en-US" altLang="zh-CN" sz="4000" dirty="0">
                <a:solidFill>
                  <a:srgbClr val="A80057"/>
                </a:solidFill>
                <a:latin typeface="Franklin Gothic Heavy" panose="020B0903020102020204" pitchFamily="34" charset="0"/>
              </a:rPr>
              <a:t>THAT'S WHAT YOU WANT TO 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30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0"/>
    </mc:Choice>
    <mc:Fallback>
      <p:transition spd="slow" advTm="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 descr="https://p3.music.126.net/RnOZHM0BNxXuy-RwQQI5BA==/3313928048221849.jpg?imageView&amp;enlarge=1&amp;type=webp&amp;thumbnail=40y40">
            <a:hlinkClick r:id="rId3"/>
            <a:extLst>
              <a:ext uri="{FF2B5EF4-FFF2-40B4-BE49-F238E27FC236}">
                <a16:creationId xmlns:a16="http://schemas.microsoft.com/office/drawing/2014/main" id="{E5DC67F2-BE66-4A70-BEBA-6B7DCA47BE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438" y="-1127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996B0D-4E7F-46D1-ABFC-4382571F0363}"/>
              </a:ext>
            </a:extLst>
          </p:cNvPr>
          <p:cNvSpPr/>
          <p:nvPr/>
        </p:nvSpPr>
        <p:spPr>
          <a:xfrm rot="21064074">
            <a:off x="-241383" y="406475"/>
            <a:ext cx="6914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37F80"/>
                </a:solidFill>
                <a:latin typeface="Franklin Gothic Heavy" panose="020B0903020102020204" pitchFamily="34" charset="0"/>
              </a:rPr>
              <a:t>HERE COMES </a:t>
            </a:r>
            <a:endParaRPr lang="zh-CN" altLang="en-US" sz="7200" b="1" dirty="0">
              <a:solidFill>
                <a:srgbClr val="F37F8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67E653D-F197-42CC-B2FC-3A0271E70A0F}"/>
              </a:ext>
            </a:extLst>
          </p:cNvPr>
          <p:cNvSpPr/>
          <p:nvPr/>
        </p:nvSpPr>
        <p:spPr>
          <a:xfrm rot="469686">
            <a:off x="83414" y="3608507"/>
            <a:ext cx="4725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accent2"/>
                </a:solidFill>
                <a:latin typeface="Franklin Gothic Heavy" panose="020B0903020102020204" pitchFamily="34" charset="0"/>
              </a:rPr>
              <a:t>TALKING</a:t>
            </a:r>
            <a:endParaRPr lang="zh-CN" altLang="en-US" sz="7200" b="1" dirty="0">
              <a:solidFill>
                <a:schemeClr val="accent2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4FB8F90-9673-47B1-BD69-EFE517052579}"/>
              </a:ext>
            </a:extLst>
          </p:cNvPr>
          <p:cNvSpPr/>
          <p:nvPr/>
        </p:nvSpPr>
        <p:spPr>
          <a:xfrm>
            <a:off x="71438" y="1821191"/>
            <a:ext cx="76849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F37F80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Heavy" panose="020B0903020102020204" pitchFamily="34" charset="0"/>
              </a:rPr>
              <a:t>BAD NEWS</a:t>
            </a:r>
            <a:endParaRPr lang="zh-CN" altLang="en-US" sz="8800" b="1" dirty="0">
              <a:solidFill>
                <a:srgbClr val="F37F80"/>
              </a:solidFill>
              <a:effectLst>
                <a:reflection blurRad="6350" stA="55000" endA="300" endPos="45500" dir="5400000" sy="-100000" algn="bl" rotWithShape="0"/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EF93F14-A735-4745-B69E-4B38CDB2913F}"/>
              </a:ext>
            </a:extLst>
          </p:cNvPr>
          <p:cNvSpPr/>
          <p:nvPr/>
        </p:nvSpPr>
        <p:spPr>
          <a:xfrm>
            <a:off x="-124703" y="4957561"/>
            <a:ext cx="8077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2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Heavy" panose="020B0903020102020204" pitchFamily="34" charset="0"/>
              </a:rPr>
              <a:t>THIS AND THAT</a:t>
            </a:r>
            <a:endParaRPr lang="zh-CN" altLang="en-US" sz="8000" b="1" dirty="0">
              <a:solidFill>
                <a:schemeClr val="accent2"/>
              </a:solidFill>
              <a:effectLst>
                <a:reflection blurRad="6350" stA="55000" endA="300" endPos="45500" dir="5400000" sy="-100000" algn="bl" rotWithShape="0"/>
              </a:effectLst>
              <a:latin typeface="Franklin Gothic Heavy" panose="020B09030201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EBBDC2A-07B4-4DB3-8858-EE2D272EE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40"/>
          <a:stretch/>
        </p:blipFill>
        <p:spPr>
          <a:xfrm>
            <a:off x="7952496" y="859877"/>
            <a:ext cx="3258312" cy="5138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64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4"/>
    </mc:Choice>
    <mc:Fallback>
      <p:transition spd="slow" advTm="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1BC5209-CC94-426F-B846-E6802C5A67DB}"/>
              </a:ext>
            </a:extLst>
          </p:cNvPr>
          <p:cNvGrpSpPr/>
          <p:nvPr/>
        </p:nvGrpSpPr>
        <p:grpSpPr>
          <a:xfrm>
            <a:off x="-1" y="0"/>
            <a:ext cx="12192001" cy="7042484"/>
            <a:chOff x="-1" y="0"/>
            <a:chExt cx="12192001" cy="704248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90ADDC9-D5B1-4541-B9A3-38F43824F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60" b="-2690"/>
            <a:stretch/>
          </p:blipFill>
          <p:spPr>
            <a:xfrm>
              <a:off x="-1" y="0"/>
              <a:ext cx="2449763" cy="704248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2C1E247-E189-47A4-876B-55ED82C9B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60" b="-2690"/>
            <a:stretch/>
          </p:blipFill>
          <p:spPr>
            <a:xfrm>
              <a:off x="2450430" y="0"/>
              <a:ext cx="2449763" cy="704248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24C8637-0C91-400C-974A-C76279973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60" b="-2690"/>
            <a:stretch/>
          </p:blipFill>
          <p:spPr>
            <a:xfrm>
              <a:off x="4900862" y="0"/>
              <a:ext cx="2449762" cy="704248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97DC0AC-3AC3-4B50-9FE3-5F3EB2B80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60" b="-2690"/>
            <a:stretch/>
          </p:blipFill>
          <p:spPr>
            <a:xfrm>
              <a:off x="7351293" y="0"/>
              <a:ext cx="2449762" cy="704248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665D45D-8F30-439E-A385-231151031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60" b="-2690"/>
            <a:stretch/>
          </p:blipFill>
          <p:spPr>
            <a:xfrm>
              <a:off x="9801726" y="0"/>
              <a:ext cx="2390274" cy="7042484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8778365-9DE5-4A34-A45B-939309EE85DF}"/>
              </a:ext>
            </a:extLst>
          </p:cNvPr>
          <p:cNvSpPr/>
          <p:nvPr/>
        </p:nvSpPr>
        <p:spPr>
          <a:xfrm rot="21222813">
            <a:off x="434481" y="606095"/>
            <a:ext cx="47371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E8E8E8"/>
                </a:solidFill>
                <a:latin typeface="Franklin Gothic Heavy" panose="020B0903020102020204" pitchFamily="34" charset="0"/>
              </a:rPr>
              <a:t>BUT GIVE ME</a:t>
            </a:r>
            <a:endParaRPr lang="zh-CN" altLang="en-US" sz="6000" b="1" dirty="0">
              <a:solidFill>
                <a:srgbClr val="E8E8E8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D35A62-1630-4D6E-883F-188CC5CE1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4" b="100000" l="9983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6" y="2486526"/>
            <a:ext cx="5828632" cy="437147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D6586A8-67EA-42AF-8D6A-B77DB26A6B61}"/>
              </a:ext>
            </a:extLst>
          </p:cNvPr>
          <p:cNvSpPr/>
          <p:nvPr/>
        </p:nvSpPr>
        <p:spPr>
          <a:xfrm rot="21449819">
            <a:off x="5656567" y="3319142"/>
            <a:ext cx="4038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ABD25B"/>
                </a:solidFill>
                <a:latin typeface="Franklin Gothic Heavy" panose="020B0903020102020204" pitchFamily="34" charset="0"/>
              </a:rPr>
              <a:t>AND DON'T</a:t>
            </a:r>
            <a:endParaRPr lang="zh-CN" altLang="en-US" sz="6000" b="1" dirty="0">
              <a:solidFill>
                <a:srgbClr val="ABD25B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D93CF59-810A-4845-9470-5C101F67B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4" y="4672263"/>
            <a:ext cx="1515783" cy="202104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02121CE-C603-4675-A706-557924888DF3}"/>
              </a:ext>
            </a:extLst>
          </p:cNvPr>
          <p:cNvSpPr/>
          <p:nvPr/>
        </p:nvSpPr>
        <p:spPr>
          <a:xfrm rot="192071">
            <a:off x="1598568" y="1707899"/>
            <a:ext cx="85501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b="1" dirty="0">
                <a:solidFill>
                  <a:srgbClr val="E8E8E8"/>
                </a:solidFill>
                <a:latin typeface="Franklin Gothic Heavy" panose="020B0903020102020204" pitchFamily="34" charset="0"/>
              </a:rPr>
              <a:t>ALL YOU'VE GOT</a:t>
            </a:r>
            <a:endParaRPr lang="zh-CN" altLang="en-US" sz="8800" b="1" dirty="0">
              <a:solidFill>
                <a:srgbClr val="E8E8E8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28A8917-597C-4B89-B7CD-CEAD263E083E}"/>
              </a:ext>
            </a:extLst>
          </p:cNvPr>
          <p:cNvSpPr/>
          <p:nvPr/>
        </p:nvSpPr>
        <p:spPr>
          <a:xfrm rot="329905">
            <a:off x="5184700" y="4734066"/>
            <a:ext cx="67829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rgbClr val="ABD25B"/>
                </a:solidFill>
                <a:latin typeface="Franklin Gothic Heavy" panose="020B0903020102020204" pitchFamily="34" charset="0"/>
              </a:rPr>
              <a:t>HOLD IT BACK</a:t>
            </a:r>
            <a:endParaRPr lang="zh-CN" altLang="en-US" sz="36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674F085-3887-4DDB-88DA-795BD5A23E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530">
            <a:off x="9308825" y="634466"/>
            <a:ext cx="2181726" cy="1786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33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7"/>
    </mc:Choice>
    <mc:Fallback>
      <p:transition spd="slow" advTm="6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3657BB-6145-4AA1-B36E-16FA080A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FDFE93F-2A99-45EA-A75A-41330D406196}"/>
              </a:ext>
            </a:extLst>
          </p:cNvPr>
          <p:cNvSpPr/>
          <p:nvPr/>
        </p:nvSpPr>
        <p:spPr>
          <a:xfrm rot="20472062">
            <a:off x="660789" y="379605"/>
            <a:ext cx="16305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rgbClr val="4E7DA6"/>
                </a:solidFill>
                <a:latin typeface="Franklin Gothic Heavy" panose="020B0903020102020204" pitchFamily="34" charset="0"/>
              </a:rPr>
              <a:t>WELL</a:t>
            </a:r>
            <a:endParaRPr lang="zh-CN" altLang="en-US" sz="1200" dirty="0">
              <a:solidFill>
                <a:srgbClr val="4E7DA6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201ECB-EBBD-4CC2-88F5-2F7B587DE624}"/>
              </a:ext>
            </a:extLst>
          </p:cNvPr>
          <p:cNvSpPr/>
          <p:nvPr/>
        </p:nvSpPr>
        <p:spPr>
          <a:xfrm>
            <a:off x="580304" y="1770898"/>
            <a:ext cx="44430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rgbClr val="EEF275"/>
                </a:solidFill>
                <a:latin typeface="Franklin Gothic Heavy" panose="020B0903020102020204" pitchFamily="34" charset="0"/>
              </a:rPr>
              <a:t>WARN YOU</a:t>
            </a:r>
            <a:endParaRPr lang="zh-CN" altLang="en-US" sz="2000" dirty="0">
              <a:solidFill>
                <a:srgbClr val="EEF275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EAA6A5-2E09-47AF-9889-5D8FD6A8D3D7}"/>
              </a:ext>
            </a:extLst>
          </p:cNvPr>
          <p:cNvSpPr/>
          <p:nvPr/>
        </p:nvSpPr>
        <p:spPr>
          <a:xfrm rot="679983">
            <a:off x="2395493" y="1046695"/>
            <a:ext cx="68804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F2F2F2"/>
                </a:solidFill>
                <a:latin typeface="Franklin Gothic Heavy" panose="020B0903020102020204" pitchFamily="34" charset="0"/>
              </a:rPr>
              <a:t>I SHOULD PROBABLY</a:t>
            </a:r>
            <a:endParaRPr lang="zh-CN" altLang="en-US" sz="5400" b="1" dirty="0">
              <a:solidFill>
                <a:srgbClr val="F2F2F2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6BA9F51-77B0-4D29-AEC2-B498C54E9E9B}"/>
              </a:ext>
            </a:extLst>
          </p:cNvPr>
          <p:cNvSpPr/>
          <p:nvPr/>
        </p:nvSpPr>
        <p:spPr>
          <a:xfrm rot="21433368">
            <a:off x="834508" y="305235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8000" b="1" dirty="0">
                <a:solidFill>
                  <a:srgbClr val="F27405"/>
                </a:solidFill>
                <a:latin typeface="Franklin Gothic Heavy" panose="020B0903020102020204" pitchFamily="34" charset="0"/>
              </a:rPr>
              <a:t>I'LL BE JUST</a:t>
            </a:r>
            <a:endParaRPr lang="zh-CN" altLang="en-US" sz="2800" dirty="0">
              <a:solidFill>
                <a:srgbClr val="F27405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21F2346-718A-42F3-A813-340482C5D477}"/>
              </a:ext>
            </a:extLst>
          </p:cNvPr>
          <p:cNvSpPr/>
          <p:nvPr/>
        </p:nvSpPr>
        <p:spPr>
          <a:xfrm>
            <a:off x="3015886" y="4082939"/>
            <a:ext cx="5639685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900" b="1" dirty="0">
                <a:solidFill>
                  <a:srgbClr val="E1669F"/>
                </a:solidFill>
                <a:latin typeface="Franklin Gothic Heavy" panose="020B0903020102020204" pitchFamily="34" charset="0"/>
              </a:rPr>
              <a:t>FINE</a:t>
            </a:r>
            <a:endParaRPr lang="zh-CN" altLang="en-US" sz="5400" dirty="0">
              <a:solidFill>
                <a:srgbClr val="E1669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02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2"/>
    </mc:Choice>
    <mc:Fallback>
      <p:transition spd="slow" advTm="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6">
            <a:extLst>
              <a:ext uri="{FF2B5EF4-FFF2-40B4-BE49-F238E27FC236}">
                <a16:creationId xmlns:a16="http://schemas.microsoft.com/office/drawing/2014/main" id="{0F11ACB0-BBF9-4672-BCBB-6F399B0F2CCE}"/>
              </a:ext>
            </a:extLst>
          </p:cNvPr>
          <p:cNvSpPr/>
          <p:nvPr/>
        </p:nvSpPr>
        <p:spPr>
          <a:xfrm rot="18819074" flipV="1">
            <a:off x="5287752" y="-3717605"/>
            <a:ext cx="4726003" cy="12982404"/>
          </a:xfrm>
          <a:custGeom>
            <a:avLst/>
            <a:gdLst>
              <a:gd name="connsiteX0" fmla="*/ 0 w 4726003"/>
              <a:gd name="connsiteY0" fmla="*/ 2874277 h 12809566"/>
              <a:gd name="connsiteX1" fmla="*/ 2742043 w 4726003"/>
              <a:gd name="connsiteY1" fmla="*/ 0 h 12809566"/>
              <a:gd name="connsiteX2" fmla="*/ 2490165 w 4726003"/>
              <a:gd name="connsiteY2" fmla="*/ 264025 h 12809566"/>
              <a:gd name="connsiteX3" fmla="*/ 4726003 w 4726003"/>
              <a:gd name="connsiteY3" fmla="*/ 2397000 h 12809566"/>
              <a:gd name="connsiteX4" fmla="*/ 4726003 w 4726003"/>
              <a:gd name="connsiteY4" fmla="*/ 7855651 h 12809566"/>
              <a:gd name="connsiteX5" fmla="*/ 1 w 4726003"/>
              <a:gd name="connsiteY5" fmla="*/ 12809566 h 1280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003" h="12809566">
                <a:moveTo>
                  <a:pt x="0" y="2874277"/>
                </a:moveTo>
                <a:lnTo>
                  <a:pt x="2742043" y="0"/>
                </a:lnTo>
                <a:lnTo>
                  <a:pt x="2490165" y="264025"/>
                </a:lnTo>
                <a:lnTo>
                  <a:pt x="4726003" y="2397000"/>
                </a:lnTo>
                <a:lnTo>
                  <a:pt x="4726003" y="7855651"/>
                </a:lnTo>
                <a:lnTo>
                  <a:pt x="1" y="12809566"/>
                </a:lnTo>
                <a:close/>
              </a:path>
            </a:pathLst>
          </a:custGeom>
          <a:solidFill>
            <a:srgbClr val="4B6C5D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CF95D87-158F-493C-87BD-CEDFD26F9C36}"/>
              </a:ext>
            </a:extLst>
          </p:cNvPr>
          <p:cNvSpPr/>
          <p:nvPr/>
        </p:nvSpPr>
        <p:spPr>
          <a:xfrm rot="20908621">
            <a:off x="767944" y="966341"/>
            <a:ext cx="6722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E4DB25"/>
                </a:solidFill>
                <a:latin typeface="Franklin Gothic Heavy" panose="020B0903020102020204" pitchFamily="34" charset="0"/>
              </a:rPr>
              <a:t>NO OFFENSE TO YOU</a:t>
            </a:r>
            <a:endParaRPr lang="zh-CN" altLang="en-US" sz="5400" b="1" dirty="0">
              <a:solidFill>
                <a:srgbClr val="E4DB25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6E39F2-5208-425A-8E69-27C01797DC4E}"/>
              </a:ext>
            </a:extLst>
          </p:cNvPr>
          <p:cNvSpPr/>
          <p:nvPr/>
        </p:nvSpPr>
        <p:spPr>
          <a:xfrm>
            <a:off x="7570543" y="4976455"/>
            <a:ext cx="4642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HERE'S WHY</a:t>
            </a:r>
            <a:endParaRPr lang="zh-CN" altLang="en-US" sz="6000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9F5795-246D-4D94-A5CA-81E7BBE7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402"/>
            <a:ext cx="4762500" cy="28098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EFF79F1-8D5A-43DD-9C97-764EBCC97979}"/>
              </a:ext>
            </a:extLst>
          </p:cNvPr>
          <p:cNvSpPr/>
          <p:nvPr/>
        </p:nvSpPr>
        <p:spPr>
          <a:xfrm rot="594175">
            <a:off x="1939764" y="2767281"/>
            <a:ext cx="114219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Heavy" panose="020B0903020102020204" pitchFamily="34" charset="0"/>
              </a:rPr>
              <a:t>DON'T </a:t>
            </a:r>
            <a:r>
              <a:rPr lang="en-US" altLang="zh-CN" sz="8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Heavy" panose="020B0903020102020204" pitchFamily="34" charset="0"/>
              </a:rPr>
              <a:t>WASTE</a:t>
            </a:r>
            <a:r>
              <a:rPr lang="en-US" altLang="zh-CN" sz="5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Heavy" panose="020B0903020102020204" pitchFamily="34" charset="0"/>
              </a:rPr>
              <a:t> YOUR </a:t>
            </a:r>
            <a:r>
              <a:rPr lang="en-US" altLang="zh-CN" sz="8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Heavy" panose="020B0903020102020204" pitchFamily="34" charset="0"/>
              </a:rPr>
              <a:t>TIME</a:t>
            </a:r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40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3"/>
    </mc:Choice>
    <mc:Fallback>
      <p:transition spd="slow" advTm="5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7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5246A57-280A-4284-8543-A9DFD0A0FF7F}"/>
              </a:ext>
            </a:extLst>
          </p:cNvPr>
          <p:cNvSpPr/>
          <p:nvPr/>
        </p:nvSpPr>
        <p:spPr>
          <a:xfrm>
            <a:off x="2468436" y="1365408"/>
            <a:ext cx="72551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2000" cap="none" spc="80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  <a:endParaRPr kumimoji="0" lang="zh-CN" altLang="en-US" sz="11500" b="1" i="0" u="none" strike="noStrike" kern="2000" cap="none" spc="80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9CA5CB-206A-45ED-B017-D17DC933ACD5}"/>
              </a:ext>
            </a:extLst>
          </p:cNvPr>
          <p:cNvSpPr/>
          <p:nvPr/>
        </p:nvSpPr>
        <p:spPr>
          <a:xfrm>
            <a:off x="1261182" y="3787950"/>
            <a:ext cx="966963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80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 HAPPY</a:t>
            </a:r>
            <a:endParaRPr kumimoji="0" lang="zh-CN" altLang="en-US" sz="13800" b="1" i="0" u="none" strike="noStrike" kern="1200" cap="none" spc="80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7CB9B7-C6F2-46E4-9C41-2CD196CEA156}"/>
              </a:ext>
            </a:extLst>
          </p:cNvPr>
          <p:cNvSpPr/>
          <p:nvPr/>
        </p:nvSpPr>
        <p:spPr>
          <a:xfrm>
            <a:off x="674223" y="3127376"/>
            <a:ext cx="10971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FEEL LIKE A ROOM WITHOUT A ROOF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0F0EDFC-9ADC-45B5-87FE-90CEAC519E18}"/>
              </a:ext>
            </a:extLst>
          </p:cNvPr>
          <p:cNvCxnSpPr>
            <a:cxnSpLocks/>
          </p:cNvCxnSpPr>
          <p:nvPr/>
        </p:nvCxnSpPr>
        <p:spPr>
          <a:xfrm>
            <a:off x="753979" y="3127376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3424841-5BDF-44B0-AEC5-3B4FA6E09212}"/>
              </a:ext>
            </a:extLst>
          </p:cNvPr>
          <p:cNvCxnSpPr>
            <a:cxnSpLocks/>
          </p:cNvCxnSpPr>
          <p:nvPr/>
        </p:nvCxnSpPr>
        <p:spPr>
          <a:xfrm>
            <a:off x="753979" y="3728952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5486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7"/>
    </mc:Choice>
    <mc:Fallback>
      <p:transition spd="slow" advTm="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917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1F58EF8-CD3E-48B7-A724-9CB3E1772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b="57324"/>
          <a:stretch/>
        </p:blipFill>
        <p:spPr>
          <a:xfrm>
            <a:off x="192502" y="817156"/>
            <a:ext cx="7539788" cy="50783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48B92C-DFE1-4A83-938E-6D105969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1" b="9209"/>
          <a:stretch/>
        </p:blipFill>
        <p:spPr>
          <a:xfrm>
            <a:off x="202063" y="3112163"/>
            <a:ext cx="6792292" cy="396240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BEF456B-D3F7-42FE-80FF-4E67E5403EC7}"/>
              </a:ext>
            </a:extLst>
          </p:cNvPr>
          <p:cNvSpPr/>
          <p:nvPr/>
        </p:nvSpPr>
        <p:spPr>
          <a:xfrm>
            <a:off x="6785806" y="986095"/>
            <a:ext cx="4295087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IF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FEEL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HAPPINESS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TRUTH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3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5"/>
    </mc:Choice>
    <mc:Fallback>
      <p:transition spd="slow" advTm="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D5B83EB-E194-4488-8ADC-27934019A77A}"/>
              </a:ext>
            </a:extLst>
          </p:cNvPr>
          <p:cNvSpPr/>
          <p:nvPr/>
        </p:nvSpPr>
        <p:spPr>
          <a:xfrm>
            <a:off x="1447996" y="1120679"/>
            <a:ext cx="90798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517DA0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 HAPPY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219F72-A720-4850-8250-38C8AB791973}"/>
              </a:ext>
            </a:extLst>
          </p:cNvPr>
          <p:cNvSpPr/>
          <p:nvPr/>
        </p:nvSpPr>
        <p:spPr>
          <a:xfrm>
            <a:off x="673768" y="3171905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A8005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68C29D-8E57-455A-97D3-611D73962047}"/>
              </a:ext>
            </a:extLst>
          </p:cNvPr>
          <p:cNvSpPr/>
          <p:nvPr/>
        </p:nvSpPr>
        <p:spPr>
          <a:xfrm>
            <a:off x="106021" y="456205"/>
            <a:ext cx="4810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BB52615-28F1-4D93-AD07-7B7BB25592BA}"/>
              </a:ext>
            </a:extLst>
          </p:cNvPr>
          <p:cNvSpPr/>
          <p:nvPr/>
        </p:nvSpPr>
        <p:spPr>
          <a:xfrm>
            <a:off x="673768" y="3687002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6B791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933EED-6A7B-4A2E-BB45-CAF0055C3362}"/>
              </a:ext>
            </a:extLst>
          </p:cNvPr>
          <p:cNvSpPr/>
          <p:nvPr/>
        </p:nvSpPr>
        <p:spPr>
          <a:xfrm>
            <a:off x="673768" y="4202098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2A4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32A8C4F-E1EF-4634-93F6-8B2A69AF4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42" y="4846682"/>
            <a:ext cx="3641558" cy="2050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32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4"/>
    </mc:Choice>
    <mc:Fallback>
      <p:transition spd="slow" advTm="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A9FC2A6-AD6E-4292-A7EB-70FAAFFD5477}"/>
              </a:ext>
            </a:extLst>
          </p:cNvPr>
          <p:cNvSpPr/>
          <p:nvPr/>
        </p:nvSpPr>
        <p:spPr>
          <a:xfrm>
            <a:off x="837701" y="773986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ABAD39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BF0E5BA-165F-4117-8BB7-C87D7CFBCE85}"/>
              </a:ext>
            </a:extLst>
          </p:cNvPr>
          <p:cNvSpPr/>
          <p:nvPr/>
        </p:nvSpPr>
        <p:spPr>
          <a:xfrm>
            <a:off x="2462338" y="1445830"/>
            <a:ext cx="336006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EDE838-1976-4412-95EF-751E50C5F0CE}"/>
              </a:ext>
            </a:extLst>
          </p:cNvPr>
          <p:cNvSpPr/>
          <p:nvPr/>
        </p:nvSpPr>
        <p:spPr>
          <a:xfrm>
            <a:off x="-174333" y="3429000"/>
            <a:ext cx="8633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C4D8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FEEL LIKE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C4D8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THAT'S WHAT YOU WANT TO DO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A6D9C6-7ED8-4228-A908-F8BB6E34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b="32727"/>
          <a:stretch/>
        </p:blipFill>
        <p:spPr>
          <a:xfrm>
            <a:off x="3477847" y="387929"/>
            <a:ext cx="9278916" cy="29196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F8C9AF-B038-48B2-BC79-016A3BC4C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005" y="359134"/>
            <a:ext cx="3876354" cy="3191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577180"/>
      </p:ext>
    </p:extLst>
  </p:cSld>
  <p:clrMapOvr>
    <a:masterClrMapping/>
  </p:clrMapOvr>
  <p:transition spd="slow" advTm="62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1.03359 0.8287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80" y="4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DA5F47E-2432-428D-991F-923B9103D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269"/>
            <a:ext cx="12192000" cy="46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96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2779">
        <p15:prstTrans prst="wind"/>
      </p:transition>
    </mc:Choice>
    <mc:Fallback>
      <p:transition spd="slow" advTm="277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E9D4063B-E001-4FA0-8D22-7883BBA8E84E}"/>
              </a:ext>
            </a:extLst>
          </p:cNvPr>
          <p:cNvGrpSpPr/>
          <p:nvPr/>
        </p:nvGrpSpPr>
        <p:grpSpPr>
          <a:xfrm>
            <a:off x="-1" y="-2"/>
            <a:ext cx="11750842" cy="2887580"/>
            <a:chOff x="-1" y="-2"/>
            <a:chExt cx="11750842" cy="288758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7CC7A3-E329-472D-9BF8-D6BA24F40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2887579" cy="288757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91C30CE-97B0-48A9-B9F5-ECBDBBEC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20" y="-1"/>
              <a:ext cx="2887579" cy="288757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F82FEE3-C093-4FD6-8DD5-65114209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841" y="-1"/>
              <a:ext cx="2887579" cy="2887579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530BF9C-48EC-4058-986E-42467354B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262" y="-2"/>
              <a:ext cx="2887579" cy="2887579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9F1E1CF-8074-420C-B5B4-AA1D94DC5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4286250"/>
            <a:ext cx="4762500" cy="2571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4280836-045F-4F43-9C0B-7EEEA1808462}"/>
              </a:ext>
            </a:extLst>
          </p:cNvPr>
          <p:cNvSpPr/>
          <p:nvPr/>
        </p:nvSpPr>
        <p:spPr>
          <a:xfrm>
            <a:off x="6096000" y="-1"/>
            <a:ext cx="6096000" cy="6858000"/>
          </a:xfrm>
          <a:prstGeom prst="rect">
            <a:avLst/>
          </a:prstGeom>
          <a:solidFill>
            <a:srgbClr val="FDD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33E270A-1056-4725-9DDA-F5532F658E4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DD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9B241F4-2F25-4902-85A6-30EF847F739A}"/>
              </a:ext>
            </a:extLst>
          </p:cNvPr>
          <p:cNvSpPr txBox="1"/>
          <p:nvPr/>
        </p:nvSpPr>
        <p:spPr>
          <a:xfrm>
            <a:off x="0" y="2028616"/>
            <a:ext cx="12192000" cy="2800767"/>
          </a:xfrm>
          <a:prstGeom prst="rect">
            <a:avLst/>
          </a:prstGeom>
          <a:solidFill>
            <a:srgbClr val="FDD9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latin typeface="Franklin Gothic Heavy" panose="020B0903020102020204" pitchFamily="34" charset="0"/>
              </a:rPr>
              <a:t>WHAT MAKES</a:t>
            </a:r>
          </a:p>
          <a:p>
            <a:pPr algn="ctr"/>
            <a:r>
              <a:rPr lang="en-US" altLang="zh-CN" sz="8800" b="1" dirty="0">
                <a:latin typeface="Franklin Gothic Heavy" panose="020B0903020102020204" pitchFamily="34" charset="0"/>
              </a:rPr>
              <a:t>YOU HAPPY</a:t>
            </a:r>
            <a:r>
              <a:rPr lang="zh-CN" altLang="en-US" sz="8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pic>
        <p:nvPicPr>
          <p:cNvPr id="2" name="Pharrell Williams - Happy">
            <a:hlinkClick r:id="" action="ppaction://media"/>
            <a:extLst>
              <a:ext uri="{FF2B5EF4-FFF2-40B4-BE49-F238E27FC236}">
                <a16:creationId xmlns:a16="http://schemas.microsoft.com/office/drawing/2014/main" id="{603C8212-00EB-4260-97AE-C0DB68483E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7822" y="10323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93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08">
        <p:fade/>
      </p:transition>
    </mc:Choice>
    <mc:Fallback>
      <p:transition spd="med" advTm="2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  <p:extLst>
    <p:ext uri="{E180D4A7-C9FB-4DFB-919C-405C955672EB}">
      <p14:showEvtLst xmlns:p14="http://schemas.microsoft.com/office/powerpoint/2010/main">
        <p14:playEvt time="50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0C112FA-1D80-4F9E-B002-58945CD33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93" y="1506208"/>
            <a:ext cx="7638814" cy="42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11">
        <p14:window dir="vert"/>
      </p:transition>
    </mc:Choice>
    <mc:Fallback>
      <p:transition spd="slow" advTm="201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9D5880C-E9C0-4F5E-8B02-EA32D6F557B9}"/>
              </a:ext>
            </a:extLst>
          </p:cNvPr>
          <p:cNvGrpSpPr/>
          <p:nvPr/>
        </p:nvGrpSpPr>
        <p:grpSpPr>
          <a:xfrm>
            <a:off x="0" y="0"/>
            <a:ext cx="3045600" cy="6858000"/>
            <a:chOff x="0" y="0"/>
            <a:chExt cx="3045600" cy="685800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E6AF69-58D1-470C-AC41-E54F99F0B5BD}"/>
                </a:ext>
              </a:extLst>
            </p:cNvPr>
            <p:cNvSpPr/>
            <p:nvPr/>
          </p:nvSpPr>
          <p:spPr>
            <a:xfrm>
              <a:off x="0" y="0"/>
              <a:ext cx="3045600" cy="6858000"/>
            </a:xfrm>
            <a:prstGeom prst="rect">
              <a:avLst/>
            </a:prstGeom>
            <a:solidFill>
              <a:srgbClr val="FDD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0E14A7C-E102-4949-AD89-BB2E215B3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" t="2289" r="52410" b="61096"/>
            <a:stretch/>
          </p:blipFill>
          <p:spPr>
            <a:xfrm>
              <a:off x="312766" y="2029325"/>
              <a:ext cx="2502568" cy="2727157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F5F7912-AE3F-4F6C-9595-57B13F322DDF}"/>
              </a:ext>
            </a:extLst>
          </p:cNvPr>
          <p:cNvGrpSpPr/>
          <p:nvPr/>
        </p:nvGrpSpPr>
        <p:grpSpPr>
          <a:xfrm>
            <a:off x="6097600" y="0"/>
            <a:ext cx="3045600" cy="6858000"/>
            <a:chOff x="6097600" y="0"/>
            <a:chExt cx="3045600" cy="685800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25AF748-E180-4167-8D82-3224466927C2}"/>
                </a:ext>
              </a:extLst>
            </p:cNvPr>
            <p:cNvSpPr/>
            <p:nvPr/>
          </p:nvSpPr>
          <p:spPr>
            <a:xfrm>
              <a:off x="6097600" y="0"/>
              <a:ext cx="3045600" cy="6858000"/>
            </a:xfrm>
            <a:prstGeom prst="rect">
              <a:avLst/>
            </a:prstGeom>
            <a:solidFill>
              <a:srgbClr val="F59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72811B-402B-48EC-B4BC-99FA7DD4B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01" t="5520" r="3422" b="57865"/>
            <a:stretch/>
          </p:blipFill>
          <p:spPr>
            <a:xfrm>
              <a:off x="6364164" y="2270961"/>
              <a:ext cx="2502568" cy="2727157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B9F3136-4D6D-4F10-99EE-9ADB1DC27856}"/>
              </a:ext>
            </a:extLst>
          </p:cNvPr>
          <p:cNvGrpSpPr/>
          <p:nvPr/>
        </p:nvGrpSpPr>
        <p:grpSpPr>
          <a:xfrm>
            <a:off x="3048800" y="0"/>
            <a:ext cx="3038896" cy="6858000"/>
            <a:chOff x="3048800" y="0"/>
            <a:chExt cx="3038896" cy="68580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909A9B0-4D83-4D56-B377-90FB2F45FC87}"/>
                </a:ext>
              </a:extLst>
            </p:cNvPr>
            <p:cNvSpPr/>
            <p:nvPr/>
          </p:nvSpPr>
          <p:spPr>
            <a:xfrm>
              <a:off x="3048800" y="0"/>
              <a:ext cx="3038896" cy="6858000"/>
            </a:xfrm>
            <a:prstGeom prst="rect">
              <a:avLst/>
            </a:prstGeom>
            <a:solidFill>
              <a:srgbClr val="7BB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2C27BE3-F74D-4830-AA93-403566B89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" t="55088" r="52499" b="8297"/>
            <a:stretch/>
          </p:blipFill>
          <p:spPr>
            <a:xfrm>
              <a:off x="3374670" y="2270960"/>
              <a:ext cx="2502568" cy="2727157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0EED2EF-F9CE-46AC-8D77-93A504717A35}"/>
              </a:ext>
            </a:extLst>
          </p:cNvPr>
          <p:cNvGrpSpPr/>
          <p:nvPr/>
        </p:nvGrpSpPr>
        <p:grpSpPr>
          <a:xfrm>
            <a:off x="9146400" y="0"/>
            <a:ext cx="3045600" cy="6858000"/>
            <a:chOff x="9146400" y="0"/>
            <a:chExt cx="3045600" cy="685800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4D8CE95-D079-4C4D-B19B-7E0E873145EE}"/>
                </a:ext>
              </a:extLst>
            </p:cNvPr>
            <p:cNvSpPr/>
            <p:nvPr/>
          </p:nvSpPr>
          <p:spPr>
            <a:xfrm>
              <a:off x="9146400" y="0"/>
              <a:ext cx="3045600" cy="6858000"/>
            </a:xfrm>
            <a:prstGeom prst="rect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7A3D633-3C12-423D-86E7-7ACD5028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6" t="51158" r="7431" b="6170"/>
            <a:stretch/>
          </p:blipFill>
          <p:spPr>
            <a:xfrm>
              <a:off x="9705736" y="2029325"/>
              <a:ext cx="1940505" cy="2711115"/>
            </a:xfrm>
            <a:prstGeom prst="parallelogram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7690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551"/>
    </mc:Choice>
    <mc:Fallback>
      <p:transition advTm="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3433DE-5F7C-484E-A9F1-A3A78D052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3"/>
          <a:stretch/>
        </p:blipFill>
        <p:spPr>
          <a:xfrm>
            <a:off x="6866020" y="-36095"/>
            <a:ext cx="4957011" cy="68940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627A116-8B04-4EAC-B6C9-7E3AEABB1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3"/>
          <a:stretch/>
        </p:blipFill>
        <p:spPr>
          <a:xfrm>
            <a:off x="1909009" y="-36096"/>
            <a:ext cx="4957011" cy="68940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782ADA-0BE2-44BC-9A16-995DE7F72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5"/>
          <a:stretch/>
        </p:blipFill>
        <p:spPr>
          <a:xfrm>
            <a:off x="224590" y="-16041"/>
            <a:ext cx="1684419" cy="689409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B311B44-B0BC-46C4-857C-F3299506E591}"/>
              </a:ext>
            </a:extLst>
          </p:cNvPr>
          <p:cNvSpPr/>
          <p:nvPr/>
        </p:nvSpPr>
        <p:spPr>
          <a:xfrm>
            <a:off x="196935" y="0"/>
            <a:ext cx="11626096" cy="1323833"/>
          </a:xfrm>
          <a:prstGeom prst="rect">
            <a:avLst/>
          </a:prstGeom>
          <a:solidFill>
            <a:srgbClr val="FFF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924777B-C818-4204-B10A-5817BCAE1F32}"/>
              </a:ext>
            </a:extLst>
          </p:cNvPr>
          <p:cNvSpPr/>
          <p:nvPr/>
        </p:nvSpPr>
        <p:spPr>
          <a:xfrm>
            <a:off x="463844" y="1287196"/>
            <a:ext cx="11626096" cy="1323833"/>
          </a:xfrm>
          <a:prstGeom prst="rect">
            <a:avLst/>
          </a:prstGeom>
          <a:solidFill>
            <a:srgbClr val="FFF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DD487F4-CF5E-4ACD-8717-CCC72E03EF9C}"/>
              </a:ext>
            </a:extLst>
          </p:cNvPr>
          <p:cNvSpPr/>
          <p:nvPr/>
        </p:nvSpPr>
        <p:spPr>
          <a:xfrm>
            <a:off x="501734" y="2767083"/>
            <a:ext cx="11626096" cy="1323833"/>
          </a:xfrm>
          <a:prstGeom prst="rect">
            <a:avLst/>
          </a:prstGeom>
          <a:solidFill>
            <a:srgbClr val="FFF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415D03-71EB-4079-8896-0D929E3CADBE}"/>
              </a:ext>
            </a:extLst>
          </p:cNvPr>
          <p:cNvSpPr/>
          <p:nvPr/>
        </p:nvSpPr>
        <p:spPr>
          <a:xfrm>
            <a:off x="196935" y="4054280"/>
            <a:ext cx="11626096" cy="1323833"/>
          </a:xfrm>
          <a:prstGeom prst="rect">
            <a:avLst/>
          </a:prstGeom>
          <a:solidFill>
            <a:srgbClr val="FFF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D2C8A3A-0C3B-4EE8-BDB2-1E01217D61BE}"/>
              </a:ext>
            </a:extLst>
          </p:cNvPr>
          <p:cNvSpPr/>
          <p:nvPr/>
        </p:nvSpPr>
        <p:spPr>
          <a:xfrm>
            <a:off x="0" y="5398168"/>
            <a:ext cx="11626096" cy="1323833"/>
          </a:xfrm>
          <a:prstGeom prst="rect">
            <a:avLst/>
          </a:prstGeom>
          <a:solidFill>
            <a:srgbClr val="FFF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400339"/>
      </p:ext>
    </p:extLst>
  </p:cSld>
  <p:clrMapOvr>
    <a:masterClrMapping/>
  </p:clrMapOvr>
  <p:transition spd="slow" advTm="4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1941EB2-50A8-4D29-A660-757F91DA9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5"/>
          <a:stretch/>
        </p:blipFill>
        <p:spPr>
          <a:xfrm>
            <a:off x="358277" y="137877"/>
            <a:ext cx="3700375" cy="64934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EA9B918-4F4D-461C-AC29-53F87E50D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5"/>
          <a:stretch/>
        </p:blipFill>
        <p:spPr>
          <a:xfrm>
            <a:off x="4326023" y="137877"/>
            <a:ext cx="3700375" cy="64934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7FF1B9-F141-4B5B-A815-A3FB6C351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5"/>
          <a:stretch/>
        </p:blipFill>
        <p:spPr>
          <a:xfrm>
            <a:off x="8293768" y="137877"/>
            <a:ext cx="3700375" cy="649347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7D6FEA9-66E4-475C-97C7-6ED709E2E762}"/>
              </a:ext>
            </a:extLst>
          </p:cNvPr>
          <p:cNvSpPr/>
          <p:nvPr/>
        </p:nvSpPr>
        <p:spPr>
          <a:xfrm>
            <a:off x="2056266" y="-61229"/>
            <a:ext cx="1684419" cy="6781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E6E5903-F692-43D6-860B-D25BF881BE32}"/>
              </a:ext>
            </a:extLst>
          </p:cNvPr>
          <p:cNvSpPr/>
          <p:nvPr/>
        </p:nvSpPr>
        <p:spPr>
          <a:xfrm>
            <a:off x="4058652" y="-6062"/>
            <a:ext cx="1684419" cy="6781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1B9AD1F-76A9-44FC-809B-FF0ED273D63F}"/>
              </a:ext>
            </a:extLst>
          </p:cNvPr>
          <p:cNvSpPr/>
          <p:nvPr/>
        </p:nvSpPr>
        <p:spPr>
          <a:xfrm>
            <a:off x="5939895" y="-75042"/>
            <a:ext cx="1684419" cy="6781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42C83DB-13EF-4F80-96D5-83707395BE8F}"/>
              </a:ext>
            </a:extLst>
          </p:cNvPr>
          <p:cNvSpPr/>
          <p:nvPr/>
        </p:nvSpPr>
        <p:spPr>
          <a:xfrm>
            <a:off x="8054575" y="38324"/>
            <a:ext cx="1684419" cy="6781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57A3ADA-4F08-471F-9B96-139AEA094609}"/>
              </a:ext>
            </a:extLst>
          </p:cNvPr>
          <p:cNvSpPr/>
          <p:nvPr/>
        </p:nvSpPr>
        <p:spPr>
          <a:xfrm>
            <a:off x="9944667" y="-61229"/>
            <a:ext cx="1684419" cy="6781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7F304BF-DC86-4453-A063-33ECADA1466B}"/>
              </a:ext>
            </a:extLst>
          </p:cNvPr>
          <p:cNvSpPr/>
          <p:nvPr/>
        </p:nvSpPr>
        <p:spPr>
          <a:xfrm>
            <a:off x="105714" y="76648"/>
            <a:ext cx="1684419" cy="6781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31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1"/>
    </mc:Choice>
    <mc:Fallback>
      <p:transition spd="slow" advTm="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59482AD-AAB0-4221-A867-DBAD4D385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08"/>
            <a:ext cx="12192000" cy="662025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5F8A451-DB54-4B69-9F62-1852827F430E}"/>
              </a:ext>
            </a:extLst>
          </p:cNvPr>
          <p:cNvSpPr/>
          <p:nvPr/>
        </p:nvSpPr>
        <p:spPr>
          <a:xfrm>
            <a:off x="5912955" y="385403"/>
            <a:ext cx="1684419" cy="20677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9AC8E4-3B35-488B-AC06-B6E9374BA814}"/>
              </a:ext>
            </a:extLst>
          </p:cNvPr>
          <p:cNvSpPr/>
          <p:nvPr/>
        </p:nvSpPr>
        <p:spPr>
          <a:xfrm>
            <a:off x="4220514" y="966984"/>
            <a:ext cx="1684419" cy="1864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E618EDC-F35A-423B-9604-45E26B018BE1}"/>
              </a:ext>
            </a:extLst>
          </p:cNvPr>
          <p:cNvSpPr/>
          <p:nvPr/>
        </p:nvSpPr>
        <p:spPr>
          <a:xfrm>
            <a:off x="7638768" y="656175"/>
            <a:ext cx="1684419" cy="1864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268590A-D534-4C8E-A056-C1B71E590AEF}"/>
              </a:ext>
            </a:extLst>
          </p:cNvPr>
          <p:cNvSpPr/>
          <p:nvPr/>
        </p:nvSpPr>
        <p:spPr>
          <a:xfrm>
            <a:off x="9530449" y="453167"/>
            <a:ext cx="1955698" cy="19999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182F06-836B-4C09-BEC9-F07184E43D5A}"/>
              </a:ext>
            </a:extLst>
          </p:cNvPr>
          <p:cNvSpPr/>
          <p:nvPr/>
        </p:nvSpPr>
        <p:spPr>
          <a:xfrm>
            <a:off x="4803172" y="2670060"/>
            <a:ext cx="1684419" cy="1864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8C3E450-9964-44FC-B263-21A042A1AB1C}"/>
              </a:ext>
            </a:extLst>
          </p:cNvPr>
          <p:cNvSpPr/>
          <p:nvPr/>
        </p:nvSpPr>
        <p:spPr>
          <a:xfrm>
            <a:off x="6546619" y="2588385"/>
            <a:ext cx="1684419" cy="1864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D934B4-5D00-4ABE-8603-7EE7D10800C0}"/>
              </a:ext>
            </a:extLst>
          </p:cNvPr>
          <p:cNvSpPr/>
          <p:nvPr/>
        </p:nvSpPr>
        <p:spPr>
          <a:xfrm>
            <a:off x="8290066" y="2223612"/>
            <a:ext cx="1684419" cy="21812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4C9FAD4-A13F-416E-848B-9BB1446AEDF8}"/>
              </a:ext>
            </a:extLst>
          </p:cNvPr>
          <p:cNvSpPr/>
          <p:nvPr/>
        </p:nvSpPr>
        <p:spPr>
          <a:xfrm>
            <a:off x="10241033" y="2588385"/>
            <a:ext cx="1684419" cy="1864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A597B1-19BA-4132-93D3-37C4931AF705}"/>
              </a:ext>
            </a:extLst>
          </p:cNvPr>
          <p:cNvSpPr/>
          <p:nvPr/>
        </p:nvSpPr>
        <p:spPr>
          <a:xfrm>
            <a:off x="5645381" y="4712478"/>
            <a:ext cx="1684419" cy="20677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400433D-1411-4357-887A-D2420D779E39}"/>
              </a:ext>
            </a:extLst>
          </p:cNvPr>
          <p:cNvSpPr/>
          <p:nvPr/>
        </p:nvSpPr>
        <p:spPr>
          <a:xfrm>
            <a:off x="7447856" y="4608150"/>
            <a:ext cx="1684419" cy="1864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339E1AB-FC06-4874-9FF0-9E977E4CA9D7}"/>
              </a:ext>
            </a:extLst>
          </p:cNvPr>
          <p:cNvSpPr/>
          <p:nvPr/>
        </p:nvSpPr>
        <p:spPr>
          <a:xfrm>
            <a:off x="9524511" y="4298802"/>
            <a:ext cx="1684419" cy="23119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44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3"/>
    </mc:Choice>
    <mc:Fallback>
      <p:transition spd="slow" advTm="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7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5246A57-280A-4284-8543-A9DFD0A0FF7F}"/>
              </a:ext>
            </a:extLst>
          </p:cNvPr>
          <p:cNvSpPr/>
          <p:nvPr/>
        </p:nvSpPr>
        <p:spPr>
          <a:xfrm>
            <a:off x="2468436" y="1365408"/>
            <a:ext cx="72551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2000" cap="none" spc="80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  <a:endParaRPr kumimoji="0" lang="zh-CN" altLang="en-US" sz="11500" b="1" i="0" u="none" strike="noStrike" kern="2000" cap="none" spc="80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9CA5CB-206A-45ED-B017-D17DC933ACD5}"/>
              </a:ext>
            </a:extLst>
          </p:cNvPr>
          <p:cNvSpPr/>
          <p:nvPr/>
        </p:nvSpPr>
        <p:spPr>
          <a:xfrm>
            <a:off x="1261182" y="3787950"/>
            <a:ext cx="966963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80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 HAPPY</a:t>
            </a:r>
            <a:endParaRPr kumimoji="0" lang="zh-CN" altLang="en-US" sz="13800" b="1" i="0" u="none" strike="noStrike" kern="1200" cap="none" spc="80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7CB9B7-C6F2-46E4-9C41-2CD196CEA156}"/>
              </a:ext>
            </a:extLst>
          </p:cNvPr>
          <p:cNvSpPr/>
          <p:nvPr/>
        </p:nvSpPr>
        <p:spPr>
          <a:xfrm>
            <a:off x="674223" y="3127376"/>
            <a:ext cx="10971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FEEL LIKE A ROOM WITHOUT A ROOF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0F0EDFC-9ADC-45B5-87FE-90CEAC519E18}"/>
              </a:ext>
            </a:extLst>
          </p:cNvPr>
          <p:cNvCxnSpPr>
            <a:cxnSpLocks/>
          </p:cNvCxnSpPr>
          <p:nvPr/>
        </p:nvCxnSpPr>
        <p:spPr>
          <a:xfrm>
            <a:off x="753979" y="3127376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3424841-5BDF-44B0-AEC5-3B4FA6E09212}"/>
              </a:ext>
            </a:extLst>
          </p:cNvPr>
          <p:cNvCxnSpPr>
            <a:cxnSpLocks/>
          </p:cNvCxnSpPr>
          <p:nvPr/>
        </p:nvCxnSpPr>
        <p:spPr>
          <a:xfrm>
            <a:off x="753979" y="3728952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9386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8"/>
    </mc:Choice>
    <mc:Fallback>
      <p:transition spd="slow" advTm="6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917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1F58EF8-CD3E-48B7-A724-9CB3E1772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b="57324"/>
          <a:stretch/>
        </p:blipFill>
        <p:spPr>
          <a:xfrm>
            <a:off x="192502" y="817156"/>
            <a:ext cx="7539788" cy="50783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48B92C-DFE1-4A83-938E-6D105969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1" b="9209"/>
          <a:stretch/>
        </p:blipFill>
        <p:spPr>
          <a:xfrm>
            <a:off x="202063" y="3112163"/>
            <a:ext cx="6792292" cy="396240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BEF456B-D3F7-42FE-80FF-4E67E5403EC7}"/>
              </a:ext>
            </a:extLst>
          </p:cNvPr>
          <p:cNvSpPr/>
          <p:nvPr/>
        </p:nvSpPr>
        <p:spPr>
          <a:xfrm>
            <a:off x="6785806" y="986095"/>
            <a:ext cx="4295087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IF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FEEL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HAPPINESS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TRUTH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52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3"/>
    </mc:Choice>
    <mc:Fallback>
      <p:transition spd="slow" advTm="6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D5B83EB-E194-4488-8ADC-27934019A77A}"/>
              </a:ext>
            </a:extLst>
          </p:cNvPr>
          <p:cNvSpPr/>
          <p:nvPr/>
        </p:nvSpPr>
        <p:spPr>
          <a:xfrm>
            <a:off x="1267326" y="1170500"/>
            <a:ext cx="90798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E49325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 HAPPY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219F72-A720-4850-8250-38C8AB791973}"/>
              </a:ext>
            </a:extLst>
          </p:cNvPr>
          <p:cNvSpPr/>
          <p:nvPr/>
        </p:nvSpPr>
        <p:spPr>
          <a:xfrm>
            <a:off x="673768" y="3171905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68C29D-8E57-455A-97D3-611D73962047}"/>
              </a:ext>
            </a:extLst>
          </p:cNvPr>
          <p:cNvSpPr/>
          <p:nvPr/>
        </p:nvSpPr>
        <p:spPr>
          <a:xfrm>
            <a:off x="0" y="353196"/>
            <a:ext cx="4810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9EB7CB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9EB7CB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BB52615-28F1-4D93-AD07-7B7BB25592BA}"/>
              </a:ext>
            </a:extLst>
          </p:cNvPr>
          <p:cNvSpPr/>
          <p:nvPr/>
        </p:nvSpPr>
        <p:spPr>
          <a:xfrm>
            <a:off x="673768" y="3687002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933EED-6A7B-4A2E-BB45-CAF0055C3362}"/>
              </a:ext>
            </a:extLst>
          </p:cNvPr>
          <p:cNvSpPr/>
          <p:nvPr/>
        </p:nvSpPr>
        <p:spPr>
          <a:xfrm>
            <a:off x="673768" y="4202098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D2E7DC-164F-4CAD-BA66-B3A97A4CC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9" t="-42"/>
          <a:stretch/>
        </p:blipFill>
        <p:spPr>
          <a:xfrm rot="19406476">
            <a:off x="13579214" y="5865196"/>
            <a:ext cx="2641385" cy="3623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10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0"/>
    </mc:Choice>
    <mc:Fallback>
      <p:transition spd="slow" advTm="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63 -0.05115 L -0.43086 -0.66574 C -0.50665 -0.80393 -0.62084 -0.87824 -0.74076 -0.87824 C -0.87683 -0.87824 -0.98607 -0.80393 -1.06185 -0.66574 L -1.42683 -0.05115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0" y="-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A9FC2A6-AD6E-4292-A7EB-70FAAFFD5477}"/>
              </a:ext>
            </a:extLst>
          </p:cNvPr>
          <p:cNvSpPr/>
          <p:nvPr/>
        </p:nvSpPr>
        <p:spPr>
          <a:xfrm>
            <a:off x="837701" y="773986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ABAD39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BF0E5BA-165F-4117-8BB7-C87D7CFBCE85}"/>
              </a:ext>
            </a:extLst>
          </p:cNvPr>
          <p:cNvSpPr/>
          <p:nvPr/>
        </p:nvSpPr>
        <p:spPr>
          <a:xfrm>
            <a:off x="2462338" y="1445830"/>
            <a:ext cx="336006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EDE838-1976-4412-95EF-751E50C5F0CE}"/>
              </a:ext>
            </a:extLst>
          </p:cNvPr>
          <p:cNvSpPr/>
          <p:nvPr/>
        </p:nvSpPr>
        <p:spPr>
          <a:xfrm>
            <a:off x="-174333" y="3429000"/>
            <a:ext cx="8633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C4D8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FEEL LIKE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C4D8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THAT'S WHAT YOU WANT TO DO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A6D9C6-7ED8-4228-A908-F8BB6E34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b="32727"/>
          <a:stretch/>
        </p:blipFill>
        <p:spPr>
          <a:xfrm>
            <a:off x="3477847" y="387929"/>
            <a:ext cx="9278916" cy="29196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075F9ED-9613-4F28-AB4F-188B6613A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31" y="4482580"/>
            <a:ext cx="4311819" cy="2375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85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2"/>
    </mc:Choice>
    <mc:Fallback>
      <p:transition spd="slow" advTm="6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7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5246A57-280A-4284-8543-A9DFD0A0FF7F}"/>
              </a:ext>
            </a:extLst>
          </p:cNvPr>
          <p:cNvSpPr/>
          <p:nvPr/>
        </p:nvSpPr>
        <p:spPr>
          <a:xfrm>
            <a:off x="2468436" y="1365408"/>
            <a:ext cx="72551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2000" cap="none" spc="80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  <a:endParaRPr kumimoji="0" lang="zh-CN" altLang="en-US" sz="11500" b="1" i="0" u="none" strike="noStrike" kern="2000" cap="none" spc="80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9CA5CB-206A-45ED-B017-D17DC933ACD5}"/>
              </a:ext>
            </a:extLst>
          </p:cNvPr>
          <p:cNvSpPr/>
          <p:nvPr/>
        </p:nvSpPr>
        <p:spPr>
          <a:xfrm>
            <a:off x="1261182" y="3787950"/>
            <a:ext cx="966963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80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 HAPPY</a:t>
            </a:r>
            <a:endParaRPr kumimoji="0" lang="zh-CN" altLang="en-US" sz="13800" b="1" i="0" u="none" strike="noStrike" kern="1200" cap="none" spc="80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7CB9B7-C6F2-46E4-9C41-2CD196CEA156}"/>
              </a:ext>
            </a:extLst>
          </p:cNvPr>
          <p:cNvSpPr/>
          <p:nvPr/>
        </p:nvSpPr>
        <p:spPr>
          <a:xfrm>
            <a:off x="674223" y="3127376"/>
            <a:ext cx="10971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FEEL LIKE A ROOM WITHOUT A ROOF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0F0EDFC-9ADC-45B5-87FE-90CEAC519E18}"/>
              </a:ext>
            </a:extLst>
          </p:cNvPr>
          <p:cNvCxnSpPr>
            <a:cxnSpLocks/>
          </p:cNvCxnSpPr>
          <p:nvPr/>
        </p:nvCxnSpPr>
        <p:spPr>
          <a:xfrm>
            <a:off x="753979" y="3127376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3424841-5BDF-44B0-AEC5-3B4FA6E09212}"/>
              </a:ext>
            </a:extLst>
          </p:cNvPr>
          <p:cNvCxnSpPr>
            <a:cxnSpLocks/>
          </p:cNvCxnSpPr>
          <p:nvPr/>
        </p:nvCxnSpPr>
        <p:spPr>
          <a:xfrm>
            <a:off x="753979" y="3728952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537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8"/>
    </mc:Choice>
    <mc:Fallback>
      <p:transition spd="slow" advTm="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BC1D29C-5DE3-4AA5-936A-238C0782616D}"/>
              </a:ext>
            </a:extLst>
          </p:cNvPr>
          <p:cNvGrpSpPr/>
          <p:nvPr/>
        </p:nvGrpSpPr>
        <p:grpSpPr>
          <a:xfrm>
            <a:off x="-128311" y="0"/>
            <a:ext cx="12192000" cy="6781937"/>
            <a:chOff x="-273785" y="-144754"/>
            <a:chExt cx="13077883" cy="7155052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F35B221-CBD7-41DE-A47A-A507DE6908A4}"/>
                </a:ext>
              </a:extLst>
            </p:cNvPr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54" name="Freeform 5">
                <a:extLst>
                  <a:ext uri="{FF2B5EF4-FFF2-40B4-BE49-F238E27FC236}">
                    <a16:creationId xmlns:a16="http://schemas.microsoft.com/office/drawing/2014/main" id="{0F102BCA-1C15-415D-802F-ADC989D5B37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F4E3C10B-841E-4A60-AB6D-6C625E61C1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D58F80F8-188C-41BE-BF21-1E8ED1E4F7A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8">
                <a:extLst>
                  <a:ext uri="{FF2B5EF4-FFF2-40B4-BE49-F238E27FC236}">
                    <a16:creationId xmlns:a16="http://schemas.microsoft.com/office/drawing/2014/main" id="{C28AC768-1C88-4ED3-8836-762457E845B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27C4A0E3-DC83-4E49-9704-8BF3ED10F5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id="{6E9720C4-916A-4BB5-AFDC-3ABDA5C667C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6E65855B-15C5-4183-8718-53BD6167D88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EE6C65EC-EF58-434D-B177-A3A35D1D13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31FA7051-4A14-48E7-81F9-4862F65CE02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20">
                <a:extLst>
                  <a:ext uri="{FF2B5EF4-FFF2-40B4-BE49-F238E27FC236}">
                    <a16:creationId xmlns:a16="http://schemas.microsoft.com/office/drawing/2014/main" id="{7EF11738-135E-4B30-9E98-020EF7014E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C1861E67-28A0-4522-813A-C325964CBBA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25">
                <a:extLst>
                  <a:ext uri="{FF2B5EF4-FFF2-40B4-BE49-F238E27FC236}">
                    <a16:creationId xmlns:a16="http://schemas.microsoft.com/office/drawing/2014/main" id="{61A6F15B-29F9-4F08-AA60-706A189F538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26">
                <a:extLst>
                  <a:ext uri="{FF2B5EF4-FFF2-40B4-BE49-F238E27FC236}">
                    <a16:creationId xmlns:a16="http://schemas.microsoft.com/office/drawing/2014/main" id="{45955F03-64BD-4FB5-8A0E-3E644E8155B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27">
                <a:extLst>
                  <a:ext uri="{FF2B5EF4-FFF2-40B4-BE49-F238E27FC236}">
                    <a16:creationId xmlns:a16="http://schemas.microsoft.com/office/drawing/2014/main" id="{326CD412-37C0-47EA-9EED-65DD10D620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28">
                <a:extLst>
                  <a:ext uri="{FF2B5EF4-FFF2-40B4-BE49-F238E27FC236}">
                    <a16:creationId xmlns:a16="http://schemas.microsoft.com/office/drawing/2014/main" id="{A526DD8F-AEC3-4460-B729-D61EECB281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29">
                <a:extLst>
                  <a:ext uri="{FF2B5EF4-FFF2-40B4-BE49-F238E27FC236}">
                    <a16:creationId xmlns:a16="http://schemas.microsoft.com/office/drawing/2014/main" id="{54645E92-0566-4C42-B243-4F3C9C0168B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36">
                <a:extLst>
                  <a:ext uri="{FF2B5EF4-FFF2-40B4-BE49-F238E27FC236}">
                    <a16:creationId xmlns:a16="http://schemas.microsoft.com/office/drawing/2014/main" id="{BDCCD6C8-B3C0-45A4-A5AE-1ABAD88DB0B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38">
                <a:extLst>
                  <a:ext uri="{FF2B5EF4-FFF2-40B4-BE49-F238E27FC236}">
                    <a16:creationId xmlns:a16="http://schemas.microsoft.com/office/drawing/2014/main" id="{B7458458-9734-467F-8E06-3CC7F6414F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39">
                <a:extLst>
                  <a:ext uri="{FF2B5EF4-FFF2-40B4-BE49-F238E27FC236}">
                    <a16:creationId xmlns:a16="http://schemas.microsoft.com/office/drawing/2014/main" id="{16ECDBF5-290A-415C-A62D-F6EFFB35818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40">
                <a:extLst>
                  <a:ext uri="{FF2B5EF4-FFF2-40B4-BE49-F238E27FC236}">
                    <a16:creationId xmlns:a16="http://schemas.microsoft.com/office/drawing/2014/main" id="{74D41E67-B721-4B44-A4F4-B97D334353F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41">
                <a:extLst>
                  <a:ext uri="{FF2B5EF4-FFF2-40B4-BE49-F238E27FC236}">
                    <a16:creationId xmlns:a16="http://schemas.microsoft.com/office/drawing/2014/main" id="{9AF0ECAF-5365-4C0F-B972-8C91B7DE02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42">
                <a:extLst>
                  <a:ext uri="{FF2B5EF4-FFF2-40B4-BE49-F238E27FC236}">
                    <a16:creationId xmlns:a16="http://schemas.microsoft.com/office/drawing/2014/main" id="{75169843-9E4C-4D9B-B41C-A4301BF4FC0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43">
                <a:extLst>
                  <a:ext uri="{FF2B5EF4-FFF2-40B4-BE49-F238E27FC236}">
                    <a16:creationId xmlns:a16="http://schemas.microsoft.com/office/drawing/2014/main" id="{DC056941-F323-4E46-9D64-C361AD5A96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44">
                <a:extLst>
                  <a:ext uri="{FF2B5EF4-FFF2-40B4-BE49-F238E27FC236}">
                    <a16:creationId xmlns:a16="http://schemas.microsoft.com/office/drawing/2014/main" id="{16EEF2AA-64EB-4917-ADB9-591791B4C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45">
                <a:extLst>
                  <a:ext uri="{FF2B5EF4-FFF2-40B4-BE49-F238E27FC236}">
                    <a16:creationId xmlns:a16="http://schemas.microsoft.com/office/drawing/2014/main" id="{69D0FD5B-E20B-4A03-9743-9E886DF571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46">
                <a:extLst>
                  <a:ext uri="{FF2B5EF4-FFF2-40B4-BE49-F238E27FC236}">
                    <a16:creationId xmlns:a16="http://schemas.microsoft.com/office/drawing/2014/main" id="{DF48588C-41D2-4F3E-B225-58C41006A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53">
                <a:extLst>
                  <a:ext uri="{FF2B5EF4-FFF2-40B4-BE49-F238E27FC236}">
                    <a16:creationId xmlns:a16="http://schemas.microsoft.com/office/drawing/2014/main" id="{4FA66406-8D4A-4EA2-8F2E-0F0CB5DF0E1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54">
                <a:extLst>
                  <a:ext uri="{FF2B5EF4-FFF2-40B4-BE49-F238E27FC236}">
                    <a16:creationId xmlns:a16="http://schemas.microsoft.com/office/drawing/2014/main" id="{7D3AB36F-8484-4798-9E09-23BEEAC422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55">
                <a:extLst>
                  <a:ext uri="{FF2B5EF4-FFF2-40B4-BE49-F238E27FC236}">
                    <a16:creationId xmlns:a16="http://schemas.microsoft.com/office/drawing/2014/main" id="{BA66FD46-E0B8-45F6-BCB4-43B0AB5E0B0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56">
                <a:extLst>
                  <a:ext uri="{FF2B5EF4-FFF2-40B4-BE49-F238E27FC236}">
                    <a16:creationId xmlns:a16="http://schemas.microsoft.com/office/drawing/2014/main" id="{0BD5BC86-0569-415D-A7E9-48C97A814A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57">
                <a:extLst>
                  <a:ext uri="{FF2B5EF4-FFF2-40B4-BE49-F238E27FC236}">
                    <a16:creationId xmlns:a16="http://schemas.microsoft.com/office/drawing/2014/main" id="{7FCD7392-85F1-4AB5-9A87-19847A3961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60">
                <a:extLst>
                  <a:ext uri="{FF2B5EF4-FFF2-40B4-BE49-F238E27FC236}">
                    <a16:creationId xmlns:a16="http://schemas.microsoft.com/office/drawing/2014/main" id="{82717406-C121-43B8-ABC0-93FE9F70E83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63">
                <a:extLst>
                  <a:ext uri="{FF2B5EF4-FFF2-40B4-BE49-F238E27FC236}">
                    <a16:creationId xmlns:a16="http://schemas.microsoft.com/office/drawing/2014/main" id="{6D7160E3-C708-407A-982F-173EA2D4B5C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70">
                <a:extLst>
                  <a:ext uri="{FF2B5EF4-FFF2-40B4-BE49-F238E27FC236}">
                    <a16:creationId xmlns:a16="http://schemas.microsoft.com/office/drawing/2014/main" id="{D704CC4A-B7E8-45C2-B756-E2CB35901A1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71">
                <a:extLst>
                  <a:ext uri="{FF2B5EF4-FFF2-40B4-BE49-F238E27FC236}">
                    <a16:creationId xmlns:a16="http://schemas.microsoft.com/office/drawing/2014/main" id="{96A96DBD-AE92-4274-8070-14E44B512BA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72">
                <a:extLst>
                  <a:ext uri="{FF2B5EF4-FFF2-40B4-BE49-F238E27FC236}">
                    <a16:creationId xmlns:a16="http://schemas.microsoft.com/office/drawing/2014/main" id="{E2D47E8D-32AE-4502-ABEE-C059974CCC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73">
                <a:extLst>
                  <a:ext uri="{FF2B5EF4-FFF2-40B4-BE49-F238E27FC236}">
                    <a16:creationId xmlns:a16="http://schemas.microsoft.com/office/drawing/2014/main" id="{7C267C1B-DA40-43A9-9625-562B7E78A3A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74">
                <a:extLst>
                  <a:ext uri="{FF2B5EF4-FFF2-40B4-BE49-F238E27FC236}">
                    <a16:creationId xmlns:a16="http://schemas.microsoft.com/office/drawing/2014/main" id="{14ACE4D4-F3F1-42EC-A152-A61CFE3845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75">
                <a:extLst>
                  <a:ext uri="{FF2B5EF4-FFF2-40B4-BE49-F238E27FC236}">
                    <a16:creationId xmlns:a16="http://schemas.microsoft.com/office/drawing/2014/main" id="{BF965F35-453D-4B70-8E8E-99EC3846C46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77">
                <a:extLst>
                  <a:ext uri="{FF2B5EF4-FFF2-40B4-BE49-F238E27FC236}">
                    <a16:creationId xmlns:a16="http://schemas.microsoft.com/office/drawing/2014/main" id="{2BCAE006-62AF-4875-98D3-9C71281590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19E6170E-6E90-491B-8059-946A658104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AA2C22B9-A53B-424C-98F8-BDBDD266B00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70C26DA1-8798-4B4F-AA45-32BCB3CC6D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2A9A76E7-2BD7-44C5-B5B6-4E7DE8E25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3F2058C8-C2AD-41A0-AE30-6A0397A3869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845C2296-ED17-47DF-8616-9A556A5D4A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C082486B-D026-4AAB-8854-25B8EED1E80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5C20ACAE-1882-4F33-9B5D-A4BBC8754B3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D308C7D0-EFA1-4115-8FD1-F338B9F8CB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94">
                <a:extLst>
                  <a:ext uri="{FF2B5EF4-FFF2-40B4-BE49-F238E27FC236}">
                    <a16:creationId xmlns:a16="http://schemas.microsoft.com/office/drawing/2014/main" id="{34C15B5F-539F-4BC4-9DAC-789D2A2775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95">
                <a:extLst>
                  <a:ext uri="{FF2B5EF4-FFF2-40B4-BE49-F238E27FC236}">
                    <a16:creationId xmlns:a16="http://schemas.microsoft.com/office/drawing/2014/main" id="{CA4BCDDF-3496-46FF-A27F-E507B9CA2AB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102">
                <a:extLst>
                  <a:ext uri="{FF2B5EF4-FFF2-40B4-BE49-F238E27FC236}">
                    <a16:creationId xmlns:a16="http://schemas.microsoft.com/office/drawing/2014/main" id="{C1DF5AFA-6FE1-4FB2-8230-82865C8D477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72157886-E645-49B2-8427-A27616019B2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110">
                <a:extLst>
                  <a:ext uri="{FF2B5EF4-FFF2-40B4-BE49-F238E27FC236}">
                    <a16:creationId xmlns:a16="http://schemas.microsoft.com/office/drawing/2014/main" id="{117623E8-A36B-425D-90F6-0B96A963D76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112">
                <a:extLst>
                  <a:ext uri="{FF2B5EF4-FFF2-40B4-BE49-F238E27FC236}">
                    <a16:creationId xmlns:a16="http://schemas.microsoft.com/office/drawing/2014/main" id="{24A9F1F6-15F1-40D4-BA95-23647C91107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113">
                <a:extLst>
                  <a:ext uri="{FF2B5EF4-FFF2-40B4-BE49-F238E27FC236}">
                    <a16:creationId xmlns:a16="http://schemas.microsoft.com/office/drawing/2014/main" id="{ECAA9487-C40C-4F2C-BDBE-7A242FDD717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114">
                <a:extLst>
                  <a:ext uri="{FF2B5EF4-FFF2-40B4-BE49-F238E27FC236}">
                    <a16:creationId xmlns:a16="http://schemas.microsoft.com/office/drawing/2014/main" id="{1E645C54-6319-46BC-8957-DAD70096679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24">
                <a:extLst>
                  <a:ext uri="{FF2B5EF4-FFF2-40B4-BE49-F238E27FC236}">
                    <a16:creationId xmlns:a16="http://schemas.microsoft.com/office/drawing/2014/main" id="{EAA44116-D7FF-4EED-AD07-2DEB9A2E65D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125">
                <a:extLst>
                  <a:ext uri="{FF2B5EF4-FFF2-40B4-BE49-F238E27FC236}">
                    <a16:creationId xmlns:a16="http://schemas.microsoft.com/office/drawing/2014/main" id="{A78B5159-F186-476D-92E9-3DA81C8DEE4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8">
                <a:extLst>
                  <a:ext uri="{FF2B5EF4-FFF2-40B4-BE49-F238E27FC236}">
                    <a16:creationId xmlns:a16="http://schemas.microsoft.com/office/drawing/2014/main" id="{C018FDDF-8C5A-4F2B-8A6C-A7CEF398FB7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38">
                <a:extLst>
                  <a:ext uri="{FF2B5EF4-FFF2-40B4-BE49-F238E27FC236}">
                    <a16:creationId xmlns:a16="http://schemas.microsoft.com/office/drawing/2014/main" id="{0923D65E-EBB7-4FEE-AE3A-A54966C29F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36">
                <a:extLst>
                  <a:ext uri="{FF2B5EF4-FFF2-40B4-BE49-F238E27FC236}">
                    <a16:creationId xmlns:a16="http://schemas.microsoft.com/office/drawing/2014/main" id="{948FEE33-9720-47C3-8F7A-FD65913E18C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88">
                <a:extLst>
                  <a:ext uri="{FF2B5EF4-FFF2-40B4-BE49-F238E27FC236}">
                    <a16:creationId xmlns:a16="http://schemas.microsoft.com/office/drawing/2014/main" id="{5784BA5C-922B-48C6-9D50-A8771B4DD00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17" name="Group 4">
                <a:extLst>
                  <a:ext uri="{FF2B5EF4-FFF2-40B4-BE49-F238E27FC236}">
                    <a16:creationId xmlns:a16="http://schemas.microsoft.com/office/drawing/2014/main" id="{4435ACD0-7623-4527-8F49-E808B95D990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68" name="Freeform 5">
                  <a:extLst>
                    <a:ext uri="{FF2B5EF4-FFF2-40B4-BE49-F238E27FC236}">
                      <a16:creationId xmlns:a16="http://schemas.microsoft.com/office/drawing/2014/main" id="{C0213485-189E-43CB-88AC-2BED1C9C5B9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6">
                  <a:extLst>
                    <a:ext uri="{FF2B5EF4-FFF2-40B4-BE49-F238E27FC236}">
                      <a16:creationId xmlns:a16="http://schemas.microsoft.com/office/drawing/2014/main" id="{F13D049A-4CB1-41D9-A63C-B912180F7BB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" name="Group 4">
                <a:extLst>
                  <a:ext uri="{FF2B5EF4-FFF2-40B4-BE49-F238E27FC236}">
                    <a16:creationId xmlns:a16="http://schemas.microsoft.com/office/drawing/2014/main" id="{0F8A817C-81F4-4B7F-90E5-55AB832C0B0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66" name="Freeform 5">
                  <a:extLst>
                    <a:ext uri="{FF2B5EF4-FFF2-40B4-BE49-F238E27FC236}">
                      <a16:creationId xmlns:a16="http://schemas.microsoft.com/office/drawing/2014/main" id="{25F6AAD4-4CCB-4C2E-9A7A-260F699BD88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Freeform 6">
                  <a:extLst>
                    <a:ext uri="{FF2B5EF4-FFF2-40B4-BE49-F238E27FC236}">
                      <a16:creationId xmlns:a16="http://schemas.microsoft.com/office/drawing/2014/main" id="{65E1E021-2494-4FAD-BFF4-99C94098E21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" name="组合 118">
                <a:extLst>
                  <a:ext uri="{FF2B5EF4-FFF2-40B4-BE49-F238E27FC236}">
                    <a16:creationId xmlns:a16="http://schemas.microsoft.com/office/drawing/2014/main" id="{9CFCD7BE-1E52-461B-9906-19CC18B25805}"/>
                  </a:ext>
                </a:extLst>
              </p:cNvPr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163" name="Freeform 11">
                  <a:extLst>
                    <a:ext uri="{FF2B5EF4-FFF2-40B4-BE49-F238E27FC236}">
                      <a16:creationId xmlns:a16="http://schemas.microsoft.com/office/drawing/2014/main" id="{5246F99D-4B42-4979-B67E-3E8FF5FB754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14">
                  <a:extLst>
                    <a:ext uri="{FF2B5EF4-FFF2-40B4-BE49-F238E27FC236}">
                      <a16:creationId xmlns:a16="http://schemas.microsoft.com/office/drawing/2014/main" id="{56966279-1A7C-4F60-967D-C2BE7C2A04D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任意多边形 337">
                  <a:extLst>
                    <a:ext uri="{FF2B5EF4-FFF2-40B4-BE49-F238E27FC236}">
                      <a16:creationId xmlns:a16="http://schemas.microsoft.com/office/drawing/2014/main" id="{BF3A42CC-6AB3-4673-8160-9F3CAB5C8B21}"/>
                    </a:ext>
                  </a:extLst>
                </p:cNvPr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AA3F6319-319D-454D-B028-DC49608705CA}"/>
                  </a:ext>
                </a:extLst>
              </p:cNvPr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160" name="Freeform 11">
                  <a:extLst>
                    <a:ext uri="{FF2B5EF4-FFF2-40B4-BE49-F238E27FC236}">
                      <a16:creationId xmlns:a16="http://schemas.microsoft.com/office/drawing/2014/main" id="{6A6A42E2-F435-482C-B421-43C56D4F7D2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14">
                  <a:extLst>
                    <a:ext uri="{FF2B5EF4-FFF2-40B4-BE49-F238E27FC236}">
                      <a16:creationId xmlns:a16="http://schemas.microsoft.com/office/drawing/2014/main" id="{88CCEE64-0DA8-495A-971C-5664D1BF8F6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任意多边形 334">
                  <a:extLst>
                    <a:ext uri="{FF2B5EF4-FFF2-40B4-BE49-F238E27FC236}">
                      <a16:creationId xmlns:a16="http://schemas.microsoft.com/office/drawing/2014/main" id="{21AD9271-DF69-4622-82DB-1FE21BFB34FD}"/>
                    </a:ext>
                  </a:extLst>
                </p:cNvPr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1" name="Group 35">
                <a:extLst>
                  <a:ext uri="{FF2B5EF4-FFF2-40B4-BE49-F238E27FC236}">
                    <a16:creationId xmlns:a16="http://schemas.microsoft.com/office/drawing/2014/main" id="{757772F7-9E27-4386-9314-6073F04C328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157" name="Oval 36">
                  <a:extLst>
                    <a:ext uri="{FF2B5EF4-FFF2-40B4-BE49-F238E27FC236}">
                      <a16:creationId xmlns:a16="http://schemas.microsoft.com/office/drawing/2014/main" id="{5FC73605-C351-4B46-A15C-70659AAB91C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37">
                  <a:extLst>
                    <a:ext uri="{FF2B5EF4-FFF2-40B4-BE49-F238E27FC236}">
                      <a16:creationId xmlns:a16="http://schemas.microsoft.com/office/drawing/2014/main" id="{29E5AAD3-2422-493E-9347-C3DC0CDBFEA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38">
                  <a:extLst>
                    <a:ext uri="{FF2B5EF4-FFF2-40B4-BE49-F238E27FC236}">
                      <a16:creationId xmlns:a16="http://schemas.microsoft.com/office/drawing/2014/main" id="{8B28DB7B-3D24-4535-A86B-B03D6344B51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" name="组合 121">
                <a:extLst>
                  <a:ext uri="{FF2B5EF4-FFF2-40B4-BE49-F238E27FC236}">
                    <a16:creationId xmlns:a16="http://schemas.microsoft.com/office/drawing/2014/main" id="{734E98AC-1588-4E1C-8662-25D7087EDA4F}"/>
                  </a:ext>
                </a:extLst>
              </p:cNvPr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154" name="Freeform 11">
                  <a:extLst>
                    <a:ext uri="{FF2B5EF4-FFF2-40B4-BE49-F238E27FC236}">
                      <a16:creationId xmlns:a16="http://schemas.microsoft.com/office/drawing/2014/main" id="{C57EAD9E-536F-4858-8C16-8B9AF930650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14">
                  <a:extLst>
                    <a:ext uri="{FF2B5EF4-FFF2-40B4-BE49-F238E27FC236}">
                      <a16:creationId xmlns:a16="http://schemas.microsoft.com/office/drawing/2014/main" id="{554DB08B-E4BD-4918-B109-8CB99D4F7B6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任意多边形 328">
                  <a:extLst>
                    <a:ext uri="{FF2B5EF4-FFF2-40B4-BE49-F238E27FC236}">
                      <a16:creationId xmlns:a16="http://schemas.microsoft.com/office/drawing/2014/main" id="{50AA312F-17DC-4295-B605-3684C5DAD28D}"/>
                    </a:ext>
                  </a:extLst>
                </p:cNvPr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3" name="Group 4">
                <a:extLst>
                  <a:ext uri="{FF2B5EF4-FFF2-40B4-BE49-F238E27FC236}">
                    <a16:creationId xmlns:a16="http://schemas.microsoft.com/office/drawing/2014/main" id="{BBE3FB8E-9EFB-4172-BDD3-F89D3BD40CC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152" name="Freeform 5">
                  <a:extLst>
                    <a:ext uri="{FF2B5EF4-FFF2-40B4-BE49-F238E27FC236}">
                      <a16:creationId xmlns:a16="http://schemas.microsoft.com/office/drawing/2014/main" id="{D1477917-E8ED-4DB3-AE28-25CF30108E3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">
                  <a:extLst>
                    <a:ext uri="{FF2B5EF4-FFF2-40B4-BE49-F238E27FC236}">
                      <a16:creationId xmlns:a16="http://schemas.microsoft.com/office/drawing/2014/main" id="{C8C6E8D2-6B5A-4AF6-B5AC-23778F1EE6D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" name="组合 123">
                <a:extLst>
                  <a:ext uri="{FF2B5EF4-FFF2-40B4-BE49-F238E27FC236}">
                    <a16:creationId xmlns:a16="http://schemas.microsoft.com/office/drawing/2014/main" id="{CE82D10F-8BB3-44AA-A9B4-C8B48CF7BF58}"/>
                  </a:ext>
                </a:extLst>
              </p:cNvPr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50" name="Oval 53">
                  <a:extLst>
                    <a:ext uri="{FF2B5EF4-FFF2-40B4-BE49-F238E27FC236}">
                      <a16:creationId xmlns:a16="http://schemas.microsoft.com/office/drawing/2014/main" id="{F701A569-03A1-4602-9F1C-5566ED2A176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E4F6B614-462A-443A-B3F8-18AF4581B82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5" name="Group 57">
                <a:extLst>
                  <a:ext uri="{FF2B5EF4-FFF2-40B4-BE49-F238E27FC236}">
                    <a16:creationId xmlns:a16="http://schemas.microsoft.com/office/drawing/2014/main" id="{185FCE24-010D-45ED-ADD7-188CA4A97C2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145" name="Freeform 58">
                  <a:extLst>
                    <a:ext uri="{FF2B5EF4-FFF2-40B4-BE49-F238E27FC236}">
                      <a16:creationId xmlns:a16="http://schemas.microsoft.com/office/drawing/2014/main" id="{EA734CD7-ACC1-405E-9DA5-7144E61EF1D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59">
                  <a:extLst>
                    <a:ext uri="{FF2B5EF4-FFF2-40B4-BE49-F238E27FC236}">
                      <a16:creationId xmlns:a16="http://schemas.microsoft.com/office/drawing/2014/main" id="{C7EFD0FB-F3DA-49DA-9550-6FF821B34ED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60">
                  <a:extLst>
                    <a:ext uri="{FF2B5EF4-FFF2-40B4-BE49-F238E27FC236}">
                      <a16:creationId xmlns:a16="http://schemas.microsoft.com/office/drawing/2014/main" id="{53096BB7-A790-41A3-8D77-DC962959361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61">
                  <a:extLst>
                    <a:ext uri="{FF2B5EF4-FFF2-40B4-BE49-F238E27FC236}">
                      <a16:creationId xmlns:a16="http://schemas.microsoft.com/office/drawing/2014/main" id="{954B730F-49A6-49DE-B847-693ACF51AFD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Oval 62">
                  <a:extLst>
                    <a:ext uri="{FF2B5EF4-FFF2-40B4-BE49-F238E27FC236}">
                      <a16:creationId xmlns:a16="http://schemas.microsoft.com/office/drawing/2014/main" id="{D9420362-34F3-4095-A320-D3C9600DADE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6" name="Group 4">
                <a:extLst>
                  <a:ext uri="{FF2B5EF4-FFF2-40B4-BE49-F238E27FC236}">
                    <a16:creationId xmlns:a16="http://schemas.microsoft.com/office/drawing/2014/main" id="{14312941-B460-45E4-8F75-5A1630D5ECF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43" name="Freeform 5">
                  <a:extLst>
                    <a:ext uri="{FF2B5EF4-FFF2-40B4-BE49-F238E27FC236}">
                      <a16:creationId xmlns:a16="http://schemas.microsoft.com/office/drawing/2014/main" id="{71E3A62A-299D-42F3-B76C-E504F36B0CB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6">
                  <a:extLst>
                    <a:ext uri="{FF2B5EF4-FFF2-40B4-BE49-F238E27FC236}">
                      <a16:creationId xmlns:a16="http://schemas.microsoft.com/office/drawing/2014/main" id="{045E5A3D-F23B-4018-9EB6-71A2197596F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7" name="Group 65">
                <a:extLst>
                  <a:ext uri="{FF2B5EF4-FFF2-40B4-BE49-F238E27FC236}">
                    <a16:creationId xmlns:a16="http://schemas.microsoft.com/office/drawing/2014/main" id="{E2EE1E8F-ABBA-4E22-9E30-A0CB9AD5838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141" name="Freeform 66">
                  <a:extLst>
                    <a:ext uri="{FF2B5EF4-FFF2-40B4-BE49-F238E27FC236}">
                      <a16:creationId xmlns:a16="http://schemas.microsoft.com/office/drawing/2014/main" id="{33C5B090-9E04-4D39-B939-FF7CB8A5A6C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67">
                  <a:extLst>
                    <a:ext uri="{FF2B5EF4-FFF2-40B4-BE49-F238E27FC236}">
                      <a16:creationId xmlns:a16="http://schemas.microsoft.com/office/drawing/2014/main" id="{3FD8D2B2-E58C-4663-845C-4C925CB5BABC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8" name="Group 70">
                <a:extLst>
                  <a:ext uri="{FF2B5EF4-FFF2-40B4-BE49-F238E27FC236}">
                    <a16:creationId xmlns:a16="http://schemas.microsoft.com/office/drawing/2014/main" id="{94B62D6C-F49B-4340-B856-DD1914EE37F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136" name="Oval 72">
                  <a:extLst>
                    <a:ext uri="{FF2B5EF4-FFF2-40B4-BE49-F238E27FC236}">
                      <a16:creationId xmlns:a16="http://schemas.microsoft.com/office/drawing/2014/main" id="{C78F2384-8662-4940-BE04-83FB81CA89A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Oval 73">
                  <a:extLst>
                    <a:ext uri="{FF2B5EF4-FFF2-40B4-BE49-F238E27FC236}">
                      <a16:creationId xmlns:a16="http://schemas.microsoft.com/office/drawing/2014/main" id="{77AB9E65-BF4A-4D7E-AECD-20F2DB078FE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74">
                  <a:extLst>
                    <a:ext uri="{FF2B5EF4-FFF2-40B4-BE49-F238E27FC236}">
                      <a16:creationId xmlns:a16="http://schemas.microsoft.com/office/drawing/2014/main" id="{89957625-0ACF-4F6F-949D-6C2C6423E8C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75">
                  <a:extLst>
                    <a:ext uri="{FF2B5EF4-FFF2-40B4-BE49-F238E27FC236}">
                      <a16:creationId xmlns:a16="http://schemas.microsoft.com/office/drawing/2014/main" id="{EAC4FCA0-F94D-4BD2-BCC4-9E97AE6E30F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76">
                  <a:extLst>
                    <a:ext uri="{FF2B5EF4-FFF2-40B4-BE49-F238E27FC236}">
                      <a16:creationId xmlns:a16="http://schemas.microsoft.com/office/drawing/2014/main" id="{6515CC78-3114-4090-A65D-B9F04DFB7D0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9" name="组合 128">
                <a:extLst>
                  <a:ext uri="{FF2B5EF4-FFF2-40B4-BE49-F238E27FC236}">
                    <a16:creationId xmlns:a16="http://schemas.microsoft.com/office/drawing/2014/main" id="{AD0D239F-E7BE-4F1E-B3C1-6A5679F55271}"/>
                  </a:ext>
                </a:extLst>
              </p:cNvPr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133" name="Freeform 11">
                  <a:extLst>
                    <a:ext uri="{FF2B5EF4-FFF2-40B4-BE49-F238E27FC236}">
                      <a16:creationId xmlns:a16="http://schemas.microsoft.com/office/drawing/2014/main" id="{285228F8-56AC-4C81-8EFD-07A33430D3D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14">
                  <a:extLst>
                    <a:ext uri="{FF2B5EF4-FFF2-40B4-BE49-F238E27FC236}">
                      <a16:creationId xmlns:a16="http://schemas.microsoft.com/office/drawing/2014/main" id="{4F250B71-AA3A-400F-B699-A44ADC7F9D8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任意多边形 307">
                  <a:extLst>
                    <a:ext uri="{FF2B5EF4-FFF2-40B4-BE49-F238E27FC236}">
                      <a16:creationId xmlns:a16="http://schemas.microsoft.com/office/drawing/2014/main" id="{3C1DB901-9771-4B70-BC54-00AD92BD35D1}"/>
                    </a:ext>
                  </a:extLst>
                </p:cNvPr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0" name="组合 129">
                <a:extLst>
                  <a:ext uri="{FF2B5EF4-FFF2-40B4-BE49-F238E27FC236}">
                    <a16:creationId xmlns:a16="http://schemas.microsoft.com/office/drawing/2014/main" id="{FF8CE482-EE3B-413C-880B-5EAE8EA35121}"/>
                  </a:ext>
                </a:extLst>
              </p:cNvPr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31" name="Oval 53">
                  <a:extLst>
                    <a:ext uri="{FF2B5EF4-FFF2-40B4-BE49-F238E27FC236}">
                      <a16:creationId xmlns:a16="http://schemas.microsoft.com/office/drawing/2014/main" id="{8E162275-101D-4A5E-AD10-55A51917CE4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54">
                  <a:extLst>
                    <a:ext uri="{FF2B5EF4-FFF2-40B4-BE49-F238E27FC236}">
                      <a16:creationId xmlns:a16="http://schemas.microsoft.com/office/drawing/2014/main" id="{5D7563A3-10A9-4B64-A90E-5530E98DCD6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4" name="Freeform 40">
              <a:extLst>
                <a:ext uri="{FF2B5EF4-FFF2-40B4-BE49-F238E27FC236}">
                  <a16:creationId xmlns:a16="http://schemas.microsoft.com/office/drawing/2014/main" id="{9B9D605A-4CD4-4635-8BFF-5BEB1D6D13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42">
              <a:extLst>
                <a:ext uri="{FF2B5EF4-FFF2-40B4-BE49-F238E27FC236}">
                  <a16:creationId xmlns:a16="http://schemas.microsoft.com/office/drawing/2014/main" id="{16FEF673-83E3-4906-8709-4751D19E3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53">
              <a:extLst>
                <a:ext uri="{FF2B5EF4-FFF2-40B4-BE49-F238E27FC236}">
                  <a16:creationId xmlns:a16="http://schemas.microsoft.com/office/drawing/2014/main" id="{727096F8-6B37-469A-8157-1E17F2B7B6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55">
              <a:extLst>
                <a:ext uri="{FF2B5EF4-FFF2-40B4-BE49-F238E27FC236}">
                  <a16:creationId xmlns:a16="http://schemas.microsoft.com/office/drawing/2014/main" id="{668B145A-D298-4954-9986-0006B24E55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F616B629-1C73-4D55-8844-6542DCC598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0">
              <a:extLst>
                <a:ext uri="{FF2B5EF4-FFF2-40B4-BE49-F238E27FC236}">
                  <a16:creationId xmlns:a16="http://schemas.microsoft.com/office/drawing/2014/main" id="{65788029-BCAA-4318-867E-C6FDEA8C4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72">
              <a:extLst>
                <a:ext uri="{FF2B5EF4-FFF2-40B4-BE49-F238E27FC236}">
                  <a16:creationId xmlns:a16="http://schemas.microsoft.com/office/drawing/2014/main" id="{B85BD132-1CC2-4881-A5E7-4BCCF71401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id="{5FC89E1A-A982-4371-8EF0-5E399C5F82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94">
              <a:extLst>
                <a:ext uri="{FF2B5EF4-FFF2-40B4-BE49-F238E27FC236}">
                  <a16:creationId xmlns:a16="http://schemas.microsoft.com/office/drawing/2014/main" id="{4DB268A7-1580-4290-9481-F4C4BB024B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12">
              <a:extLst>
                <a:ext uri="{FF2B5EF4-FFF2-40B4-BE49-F238E27FC236}">
                  <a16:creationId xmlns:a16="http://schemas.microsoft.com/office/drawing/2014/main" id="{06253E06-DEBF-48D4-949B-AC41564CEB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14">
              <a:extLst>
                <a:ext uri="{FF2B5EF4-FFF2-40B4-BE49-F238E27FC236}">
                  <a16:creationId xmlns:a16="http://schemas.microsoft.com/office/drawing/2014/main" id="{3BA410AB-503F-4D1C-BE2E-114347CC55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24">
              <a:extLst>
                <a:ext uri="{FF2B5EF4-FFF2-40B4-BE49-F238E27FC236}">
                  <a16:creationId xmlns:a16="http://schemas.microsoft.com/office/drawing/2014/main" id="{121B2E6D-0CDC-4377-BAF7-FE7001586E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8C08C1AF-0E1A-4CC3-A6F2-1DF95CF1E195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B54D95A2-51CE-4779-8890-F93ED7AE21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6">
                <a:extLst>
                  <a:ext uri="{FF2B5EF4-FFF2-40B4-BE49-F238E27FC236}">
                    <a16:creationId xmlns:a16="http://schemas.microsoft.com/office/drawing/2014/main" id="{7763265E-1971-442F-A446-95042516022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048F1BC-2EB1-4749-BF1E-24B136E13471}"/>
                </a:ext>
              </a:extLst>
            </p:cNvPr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C90A414B-3560-4C0C-838C-15E1749099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14">
                <a:extLst>
                  <a:ext uri="{FF2B5EF4-FFF2-40B4-BE49-F238E27FC236}">
                    <a16:creationId xmlns:a16="http://schemas.microsoft.com/office/drawing/2014/main" id="{542BB435-086B-4E71-AF33-79744BD39C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任意多边形 223">
                <a:extLst>
                  <a:ext uri="{FF2B5EF4-FFF2-40B4-BE49-F238E27FC236}">
                    <a16:creationId xmlns:a16="http://schemas.microsoft.com/office/drawing/2014/main" id="{22688E78-CEB2-471A-AB6B-C0FE24BD76BC}"/>
                  </a:ext>
                </a:extLst>
              </p:cNvPr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F81A4A16-8769-4D78-897E-5F43CE12BC49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2A98E453-1D62-49D4-8625-10AC93AF0D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E9265331-7DF2-4720-88CF-7B714F7A7EE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EAC9B4FF-0F9D-4458-8408-2BDC8BFB9AB5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5BE5D6BB-719A-40D1-A1CD-9904DC0488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CD0D13DD-127E-4A83-A7C6-8EE0E01B644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70">
              <a:extLst>
                <a:ext uri="{FF2B5EF4-FFF2-40B4-BE49-F238E27FC236}">
                  <a16:creationId xmlns:a16="http://schemas.microsoft.com/office/drawing/2014/main" id="{25D90200-CA97-40B2-913A-C31692AC94D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40" name="Oval 72">
                <a:extLst>
                  <a:ext uri="{FF2B5EF4-FFF2-40B4-BE49-F238E27FC236}">
                    <a16:creationId xmlns:a16="http://schemas.microsoft.com/office/drawing/2014/main" id="{110E99AD-4FD0-49FF-84F6-EB6A06F9F9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Oval 73">
                <a:extLst>
                  <a:ext uri="{FF2B5EF4-FFF2-40B4-BE49-F238E27FC236}">
                    <a16:creationId xmlns:a16="http://schemas.microsoft.com/office/drawing/2014/main" id="{815E3F65-AD1C-4917-877A-F859088351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74">
                <a:extLst>
                  <a:ext uri="{FF2B5EF4-FFF2-40B4-BE49-F238E27FC236}">
                    <a16:creationId xmlns:a16="http://schemas.microsoft.com/office/drawing/2014/main" id="{304CEF1E-03C8-472A-83C5-825FE53FA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75">
                <a:extLst>
                  <a:ext uri="{FF2B5EF4-FFF2-40B4-BE49-F238E27FC236}">
                    <a16:creationId xmlns:a16="http://schemas.microsoft.com/office/drawing/2014/main" id="{B600F4FF-E569-44FE-9760-57E2B7BF22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76">
                <a:extLst>
                  <a:ext uri="{FF2B5EF4-FFF2-40B4-BE49-F238E27FC236}">
                    <a16:creationId xmlns:a16="http://schemas.microsoft.com/office/drawing/2014/main" id="{F4A38EAC-37A9-4F4E-A9D3-4D102E55BA2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4EDAA2BB-B744-483D-B4F2-82D2D66FD6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5604B4A7-DCD7-4DBA-93B9-9DB42FB3E2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5858E1E-B83D-43F6-9992-EEEC5F83DF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F6A496F-AB11-43C1-8048-646EEA74E2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E98AA2E5-4C5F-46F4-A720-33884FF0D8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D03B549-2675-4FE3-97AB-56FD57B4D1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AA29DABD-B795-4166-9FDA-7964C10AB1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B594CFF7-383B-4453-B6C7-15B1DF9452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014FD2D8-9F13-4B97-9407-48FAB0B6213A}"/>
                </a:ext>
              </a:extLst>
            </p:cNvPr>
            <p:cNvSpPr>
              <a:spLocks/>
            </p:cNvSpPr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19C54FDE-B808-46E1-A2BE-F14B2930FB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1A3D812F-33F4-4AC9-A985-4DDA63A05D66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CC892A38-D9FA-477E-AE9D-169881D7F2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7B747130-ED25-4213-A0AD-B3E59B7A164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089BA111-4F36-4D05-8B95-20E9F73AD8D6}"/>
                </a:ext>
              </a:extLst>
            </p:cNvPr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36" name="Oval 53">
                <a:extLst>
                  <a:ext uri="{FF2B5EF4-FFF2-40B4-BE49-F238E27FC236}">
                    <a16:creationId xmlns:a16="http://schemas.microsoft.com/office/drawing/2014/main" id="{BCD81DFB-A9E3-4D17-85DC-DE5612FA9C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54">
                <a:extLst>
                  <a:ext uri="{FF2B5EF4-FFF2-40B4-BE49-F238E27FC236}">
                    <a16:creationId xmlns:a16="http://schemas.microsoft.com/office/drawing/2014/main" id="{8D4D56D4-B617-4017-9521-4517576564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65">
              <a:extLst>
                <a:ext uri="{FF2B5EF4-FFF2-40B4-BE49-F238E27FC236}">
                  <a16:creationId xmlns:a16="http://schemas.microsoft.com/office/drawing/2014/main" id="{4BCDFB13-287F-4EF0-A2DA-7100BC52CFA1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34" name="Freeform 66">
                <a:extLst>
                  <a:ext uri="{FF2B5EF4-FFF2-40B4-BE49-F238E27FC236}">
                    <a16:creationId xmlns:a16="http://schemas.microsoft.com/office/drawing/2014/main" id="{6A59DD65-437F-4887-A223-A9AC97E265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67">
                <a:extLst>
                  <a:ext uri="{FF2B5EF4-FFF2-40B4-BE49-F238E27FC236}">
                    <a16:creationId xmlns:a16="http://schemas.microsoft.com/office/drawing/2014/main" id="{102FC0DE-0645-4220-B5D2-52518BA04F1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72" name="图片 171">
            <a:extLst>
              <a:ext uri="{FF2B5EF4-FFF2-40B4-BE49-F238E27FC236}">
                <a16:creationId xmlns:a16="http://schemas.microsoft.com/office/drawing/2014/main" id="{1EABCC60-E58B-4A95-8517-323546C16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55" y="3346218"/>
            <a:ext cx="2297440" cy="32489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3" name="矩形 172">
            <a:extLst>
              <a:ext uri="{FF2B5EF4-FFF2-40B4-BE49-F238E27FC236}">
                <a16:creationId xmlns:a16="http://schemas.microsoft.com/office/drawing/2014/main" id="{F4E69E7E-08F5-4EB5-A266-BCF4E3878469}"/>
              </a:ext>
            </a:extLst>
          </p:cNvPr>
          <p:cNvSpPr/>
          <p:nvPr/>
        </p:nvSpPr>
        <p:spPr>
          <a:xfrm rot="21032553">
            <a:off x="1162528" y="529313"/>
            <a:ext cx="135325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rgbClr val="698734"/>
                </a:solidFill>
                <a:latin typeface="Franklin Gothic Heavy" panose="020B0903020102020204" pitchFamily="34" charset="0"/>
              </a:rPr>
              <a:t>IT</a:t>
            </a:r>
            <a:endParaRPr lang="zh-CN" altLang="en-US" sz="11500" b="1" dirty="0">
              <a:solidFill>
                <a:srgbClr val="698734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3ABA9625-B324-491F-8ABA-1B911030734F}"/>
              </a:ext>
            </a:extLst>
          </p:cNvPr>
          <p:cNvSpPr/>
          <p:nvPr/>
        </p:nvSpPr>
        <p:spPr>
          <a:xfrm rot="234430">
            <a:off x="2631136" y="172316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rgbClr val="B84999"/>
                </a:solidFill>
                <a:latin typeface="Franklin Gothic Heavy" panose="020B0903020102020204" pitchFamily="34" charset="0"/>
              </a:rPr>
              <a:t>MIGHT</a:t>
            </a:r>
            <a:endParaRPr lang="zh-CN" altLang="en-US" sz="9600" b="1" dirty="0">
              <a:solidFill>
                <a:srgbClr val="B84999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6FC0436F-3664-4039-A60D-E97916553A49}"/>
              </a:ext>
            </a:extLst>
          </p:cNvPr>
          <p:cNvSpPr/>
          <p:nvPr/>
        </p:nvSpPr>
        <p:spPr>
          <a:xfrm rot="21050030">
            <a:off x="3736198" y="1508709"/>
            <a:ext cx="31341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b="1" dirty="0">
                <a:solidFill>
                  <a:srgbClr val="C35233"/>
                </a:solidFill>
                <a:latin typeface="Franklin Gothic Heavy" panose="020B0903020102020204" pitchFamily="34" charset="0"/>
              </a:rPr>
              <a:t>SEEM</a:t>
            </a:r>
            <a:endParaRPr lang="zh-CN" altLang="en-US" sz="8800" b="1" dirty="0">
              <a:solidFill>
                <a:srgbClr val="C35233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4A25E3C0-9B45-4F40-B952-57EA8830BD16}"/>
              </a:ext>
            </a:extLst>
          </p:cNvPr>
          <p:cNvSpPr/>
          <p:nvPr/>
        </p:nvSpPr>
        <p:spPr>
          <a:xfrm rot="254599">
            <a:off x="6895510" y="942326"/>
            <a:ext cx="481093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rgbClr val="F05357"/>
                </a:solidFill>
                <a:latin typeface="Franklin Gothic Heavy" panose="020B0903020102020204" pitchFamily="34" charset="0"/>
              </a:rPr>
              <a:t>CRAZY</a:t>
            </a:r>
            <a:endParaRPr lang="zh-CN" altLang="en-US" sz="11500" b="1" dirty="0">
              <a:solidFill>
                <a:srgbClr val="F05357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76" name="图片 175">
            <a:extLst>
              <a:ext uri="{FF2B5EF4-FFF2-40B4-BE49-F238E27FC236}">
                <a16:creationId xmlns:a16="http://schemas.microsoft.com/office/drawing/2014/main" id="{D12CE405-4976-4A96-85B7-66472041D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3867" r="37593"/>
          <a:stretch/>
        </p:blipFill>
        <p:spPr>
          <a:xfrm flipH="1">
            <a:off x="9711768" y="4403360"/>
            <a:ext cx="2267493" cy="2268991"/>
          </a:xfrm>
          <a:prstGeom prst="rect">
            <a:avLst/>
          </a:prstGeom>
        </p:spPr>
      </p:pic>
      <p:sp>
        <p:nvSpPr>
          <p:cNvPr id="179" name="矩形 178">
            <a:extLst>
              <a:ext uri="{FF2B5EF4-FFF2-40B4-BE49-F238E27FC236}">
                <a16:creationId xmlns:a16="http://schemas.microsoft.com/office/drawing/2014/main" id="{530A08E3-8A4C-4D36-ADDB-2B99C772DAF8}"/>
              </a:ext>
            </a:extLst>
          </p:cNvPr>
          <p:cNvSpPr/>
          <p:nvPr/>
        </p:nvSpPr>
        <p:spPr>
          <a:xfrm>
            <a:off x="134590" y="2645818"/>
            <a:ext cx="34528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rgbClr val="B84999"/>
                </a:solidFill>
                <a:latin typeface="Franklin Gothic Heavy" panose="020B0903020102020204" pitchFamily="34" charset="0"/>
              </a:rPr>
              <a:t>WHAT</a:t>
            </a:r>
            <a:endParaRPr lang="zh-CN" altLang="en-US" sz="9600" b="1" dirty="0">
              <a:solidFill>
                <a:srgbClr val="B84999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0" name="矩形 179">
            <a:extLst>
              <a:ext uri="{FF2B5EF4-FFF2-40B4-BE49-F238E27FC236}">
                <a16:creationId xmlns:a16="http://schemas.microsoft.com/office/drawing/2014/main" id="{72E6FF74-B20E-46BE-8885-87BF7C14600A}"/>
              </a:ext>
            </a:extLst>
          </p:cNvPr>
          <p:cNvSpPr/>
          <p:nvPr/>
        </p:nvSpPr>
        <p:spPr>
          <a:xfrm rot="21111298">
            <a:off x="1594082" y="3678040"/>
            <a:ext cx="22333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accent3"/>
                </a:solidFill>
                <a:latin typeface="Franklin Gothic Heavy" panose="020B0903020102020204" pitchFamily="34" charset="0"/>
              </a:rPr>
              <a:t>I'M</a:t>
            </a:r>
            <a:endParaRPr lang="zh-CN" altLang="en-US" sz="11500" b="1" dirty="0">
              <a:solidFill>
                <a:schemeClr val="accent3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1" name="矩形 180">
            <a:extLst>
              <a:ext uri="{FF2B5EF4-FFF2-40B4-BE49-F238E27FC236}">
                <a16:creationId xmlns:a16="http://schemas.microsoft.com/office/drawing/2014/main" id="{10160905-5809-4D76-8AE6-3B2DEE5FFB29}"/>
              </a:ext>
            </a:extLst>
          </p:cNvPr>
          <p:cNvSpPr/>
          <p:nvPr/>
        </p:nvSpPr>
        <p:spPr>
          <a:xfrm rot="352831">
            <a:off x="3991457" y="3897001"/>
            <a:ext cx="33586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rgbClr val="FF6EF1"/>
                </a:solidFill>
                <a:latin typeface="Franklin Gothic Heavy" panose="020B0903020102020204" pitchFamily="34" charset="0"/>
              </a:rPr>
              <a:t>ABOUT</a:t>
            </a:r>
            <a:endParaRPr lang="zh-CN" altLang="en-US" sz="8000" b="1" dirty="0">
              <a:solidFill>
                <a:srgbClr val="FF6E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2" name="矩形 181">
            <a:extLst>
              <a:ext uri="{FF2B5EF4-FFF2-40B4-BE49-F238E27FC236}">
                <a16:creationId xmlns:a16="http://schemas.microsoft.com/office/drawing/2014/main" id="{4D1ADB93-8AF9-4B2F-8039-73914E6D501C}"/>
              </a:ext>
            </a:extLst>
          </p:cNvPr>
          <p:cNvSpPr/>
          <p:nvPr/>
        </p:nvSpPr>
        <p:spPr>
          <a:xfrm rot="21232027">
            <a:off x="1169734" y="5143769"/>
            <a:ext cx="1938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600" b="1" dirty="0">
                <a:solidFill>
                  <a:srgbClr val="A1BBFB"/>
                </a:solidFill>
                <a:latin typeface="Franklin Gothic Heavy" panose="020B0903020102020204" pitchFamily="34" charset="0"/>
              </a:rPr>
              <a:t>TO</a:t>
            </a:r>
            <a:endParaRPr lang="zh-CN" altLang="en-US" sz="9600" b="1" dirty="0">
              <a:solidFill>
                <a:srgbClr val="A1BBFB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3" name="矩形 182">
            <a:extLst>
              <a:ext uri="{FF2B5EF4-FFF2-40B4-BE49-F238E27FC236}">
                <a16:creationId xmlns:a16="http://schemas.microsoft.com/office/drawing/2014/main" id="{081777FA-6EBE-4346-A88A-56B33C73C71A}"/>
              </a:ext>
            </a:extLst>
          </p:cNvPr>
          <p:cNvSpPr/>
          <p:nvPr/>
        </p:nvSpPr>
        <p:spPr>
          <a:xfrm>
            <a:off x="3287417" y="5002554"/>
            <a:ext cx="280083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accent4"/>
                </a:solidFill>
                <a:latin typeface="Franklin Gothic Heavy" panose="020B0903020102020204" pitchFamily="34" charset="0"/>
              </a:rPr>
              <a:t>SAY</a:t>
            </a:r>
            <a:endParaRPr lang="zh-CN" altLang="en-US" sz="11500" b="1" dirty="0">
              <a:solidFill>
                <a:schemeClr val="accent4"/>
              </a:solidFill>
              <a:latin typeface="Franklin Gothic Heavy" panose="020B0903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28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616"/>
    </mc:Choice>
    <mc:Fallback>
      <p:transition advTm="4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0" grpId="0"/>
      <p:bldP spid="174" grpId="0"/>
      <p:bldP spid="175" grpId="0"/>
      <p:bldP spid="179" grpId="0"/>
      <p:bldP spid="180" grpId="0"/>
      <p:bldP spid="181" grpId="0"/>
      <p:bldP spid="182" grpId="0"/>
      <p:bldP spid="18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917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1F58EF8-CD3E-48B7-A724-9CB3E1772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b="57324"/>
          <a:stretch/>
        </p:blipFill>
        <p:spPr>
          <a:xfrm>
            <a:off x="192502" y="817156"/>
            <a:ext cx="7539788" cy="50783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48B92C-DFE1-4A83-938E-6D105969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1" b="9209"/>
          <a:stretch/>
        </p:blipFill>
        <p:spPr>
          <a:xfrm>
            <a:off x="202063" y="3112163"/>
            <a:ext cx="6792292" cy="396240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BEF456B-D3F7-42FE-80FF-4E67E5403EC7}"/>
              </a:ext>
            </a:extLst>
          </p:cNvPr>
          <p:cNvSpPr/>
          <p:nvPr/>
        </p:nvSpPr>
        <p:spPr>
          <a:xfrm>
            <a:off x="6785806" y="986095"/>
            <a:ext cx="4295087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IF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FEEL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HAPPINESS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TRUTH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13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7"/>
    </mc:Choice>
    <mc:Fallback>
      <p:transition spd="slow" advTm="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D5B83EB-E194-4488-8ADC-27934019A77A}"/>
              </a:ext>
            </a:extLst>
          </p:cNvPr>
          <p:cNvSpPr/>
          <p:nvPr/>
        </p:nvSpPr>
        <p:spPr>
          <a:xfrm>
            <a:off x="1592570" y="1120396"/>
            <a:ext cx="90798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494D4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 HAPPY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219F72-A720-4850-8250-38C8AB791973}"/>
              </a:ext>
            </a:extLst>
          </p:cNvPr>
          <p:cNvSpPr/>
          <p:nvPr/>
        </p:nvSpPr>
        <p:spPr>
          <a:xfrm>
            <a:off x="673768" y="3121801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7343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68C29D-8E57-455A-97D3-611D73962047}"/>
              </a:ext>
            </a:extLst>
          </p:cNvPr>
          <p:cNvSpPr/>
          <p:nvPr/>
        </p:nvSpPr>
        <p:spPr>
          <a:xfrm>
            <a:off x="0" y="353196"/>
            <a:ext cx="4810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BB52615-28F1-4D93-AD07-7B7BB25592BA}"/>
              </a:ext>
            </a:extLst>
          </p:cNvPr>
          <p:cNvSpPr/>
          <p:nvPr/>
        </p:nvSpPr>
        <p:spPr>
          <a:xfrm>
            <a:off x="673768" y="3636898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933EED-6A7B-4A2E-BB45-CAF0055C3362}"/>
              </a:ext>
            </a:extLst>
          </p:cNvPr>
          <p:cNvSpPr/>
          <p:nvPr/>
        </p:nvSpPr>
        <p:spPr>
          <a:xfrm>
            <a:off x="673768" y="4151994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DB46D8-2640-4DFD-9A1F-58B7B9D37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94" y="4756822"/>
            <a:ext cx="3724405" cy="2093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94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1"/>
    </mc:Choice>
    <mc:Fallback>
      <p:transition spd="slow" advTm="5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A9FC2A6-AD6E-4292-A7EB-70FAAFFD5477}"/>
              </a:ext>
            </a:extLst>
          </p:cNvPr>
          <p:cNvSpPr/>
          <p:nvPr/>
        </p:nvSpPr>
        <p:spPr>
          <a:xfrm>
            <a:off x="837701" y="773986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ABAD39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BF0E5BA-165F-4117-8BB7-C87D7CFBCE85}"/>
              </a:ext>
            </a:extLst>
          </p:cNvPr>
          <p:cNvSpPr/>
          <p:nvPr/>
        </p:nvSpPr>
        <p:spPr>
          <a:xfrm>
            <a:off x="2462338" y="1445830"/>
            <a:ext cx="336006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EDE838-1976-4412-95EF-751E50C5F0CE}"/>
              </a:ext>
            </a:extLst>
          </p:cNvPr>
          <p:cNvSpPr/>
          <p:nvPr/>
        </p:nvSpPr>
        <p:spPr>
          <a:xfrm>
            <a:off x="-174333" y="3429000"/>
            <a:ext cx="8633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C4D8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FEEL LIKE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C4D8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THAT'S WHAT YOU WANT TO DO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A6D9C6-7ED8-4228-A908-F8BB6E34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b="32727"/>
          <a:stretch/>
        </p:blipFill>
        <p:spPr>
          <a:xfrm>
            <a:off x="3477847" y="387929"/>
            <a:ext cx="9278916" cy="29196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4D076-E037-42C8-8EE2-0BEEFBCAE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073" y="3414642"/>
            <a:ext cx="3448175" cy="3448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56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8"/>
    </mc:Choice>
    <mc:Fallback>
      <p:transition spd="slow" advTm="6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>
            <a:extLst>
              <a:ext uri="{FF2B5EF4-FFF2-40B4-BE49-F238E27FC236}">
                <a16:creationId xmlns:a16="http://schemas.microsoft.com/office/drawing/2014/main" id="{BCBC03CC-C4C2-4CD5-BF85-466283E1BDAF}"/>
              </a:ext>
            </a:extLst>
          </p:cNvPr>
          <p:cNvSpPr/>
          <p:nvPr/>
        </p:nvSpPr>
        <p:spPr>
          <a:xfrm flipV="1">
            <a:off x="0" y="0"/>
            <a:ext cx="6096000" cy="6858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8FC5894B-EF5B-4351-9536-4AF376D7DF3C}"/>
              </a:ext>
            </a:extLst>
          </p:cNvPr>
          <p:cNvSpPr/>
          <p:nvPr/>
        </p:nvSpPr>
        <p:spPr>
          <a:xfrm>
            <a:off x="-133350" y="0"/>
            <a:ext cx="12325350" cy="6858000"/>
          </a:xfrm>
          <a:prstGeom prst="parallelogram">
            <a:avLst>
              <a:gd name="adj" fmla="val 872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DF00987B-C07D-4B24-ABE0-B7A8B2282AF7}"/>
              </a:ext>
            </a:extLst>
          </p:cNvPr>
          <p:cNvSpPr/>
          <p:nvPr/>
        </p:nvSpPr>
        <p:spPr>
          <a:xfrm rot="5400000" flipH="1" flipV="1">
            <a:off x="5648325" y="447675"/>
            <a:ext cx="6991350" cy="60960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976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9"/>
    </mc:Choice>
    <mc:Fallback>
      <p:transition spd="slow" advTm="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AC5CAED-BEFC-4371-B636-CDAB5313E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69" y="561475"/>
            <a:ext cx="937494" cy="15801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11EEF6-A29E-4A8C-ACF6-322BE4467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57" y="561475"/>
            <a:ext cx="937494" cy="15801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5858AD-44A5-4231-90DB-4A7ECA519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234" y="561475"/>
            <a:ext cx="937494" cy="1580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B9F664-092B-49C9-839A-84B79B70D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45" y="561475"/>
            <a:ext cx="937494" cy="15801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01507D-EA8D-4717-8DE1-29041504A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69" y="5069309"/>
            <a:ext cx="937494" cy="15801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BB28982-BE1B-42BF-ABD7-4B3AE2630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57" y="5069309"/>
            <a:ext cx="937494" cy="15801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2E8F4F-E760-4176-ADFE-58711351C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234" y="5069309"/>
            <a:ext cx="937494" cy="15801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8E65034-633D-4895-ABBA-A63B76E4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45" y="5069309"/>
            <a:ext cx="937494" cy="15801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9EFE22-6481-4358-8A39-E59B6E2B3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78" y="2815392"/>
            <a:ext cx="937494" cy="15801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64E5BB6-6028-42D6-89CD-A6C17F872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66" y="2815392"/>
            <a:ext cx="937494" cy="15801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868CB4B-80D3-43E6-8FC7-2E5BDB2C6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254" y="2815392"/>
            <a:ext cx="937494" cy="158014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8CF3214-916A-4632-9BAE-B5629F236B0E}"/>
              </a:ext>
            </a:extLst>
          </p:cNvPr>
          <p:cNvSpPr/>
          <p:nvPr/>
        </p:nvSpPr>
        <p:spPr>
          <a:xfrm>
            <a:off x="647700" y="228600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74FA193-D6C6-489F-8D55-8ED4C391DE5E}"/>
              </a:ext>
            </a:extLst>
          </p:cNvPr>
          <p:cNvSpPr/>
          <p:nvPr/>
        </p:nvSpPr>
        <p:spPr>
          <a:xfrm>
            <a:off x="2537996" y="2324100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7DC4C2E-2F2B-4678-A521-AF07E3B6B2FA}"/>
              </a:ext>
            </a:extLst>
          </p:cNvPr>
          <p:cNvSpPr/>
          <p:nvPr/>
        </p:nvSpPr>
        <p:spPr>
          <a:xfrm>
            <a:off x="9610074" y="0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ED26B9F-D9F4-4EA9-8B1E-55EC4A0E904F}"/>
              </a:ext>
            </a:extLst>
          </p:cNvPr>
          <p:cNvSpPr/>
          <p:nvPr/>
        </p:nvSpPr>
        <p:spPr>
          <a:xfrm>
            <a:off x="6331095" y="148389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534DB8E-0259-44FC-841E-265616AC92A4}"/>
              </a:ext>
            </a:extLst>
          </p:cNvPr>
          <p:cNvSpPr/>
          <p:nvPr/>
        </p:nvSpPr>
        <p:spPr>
          <a:xfrm>
            <a:off x="5095211" y="2312069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9D12CAB-C8CB-4D19-9ABB-777939117C16}"/>
              </a:ext>
            </a:extLst>
          </p:cNvPr>
          <p:cNvSpPr/>
          <p:nvPr/>
        </p:nvSpPr>
        <p:spPr>
          <a:xfrm>
            <a:off x="647700" y="4591050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0C596AE-5504-48E2-AFAA-C2B68006A6D5}"/>
              </a:ext>
            </a:extLst>
          </p:cNvPr>
          <p:cNvSpPr/>
          <p:nvPr/>
        </p:nvSpPr>
        <p:spPr>
          <a:xfrm>
            <a:off x="3662188" y="4591050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127237D-2AEC-486F-BE71-E0582AED9892}"/>
              </a:ext>
            </a:extLst>
          </p:cNvPr>
          <p:cNvSpPr/>
          <p:nvPr/>
        </p:nvSpPr>
        <p:spPr>
          <a:xfrm>
            <a:off x="3690817" y="326360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0697A83-1C06-456E-9929-527A062C380F}"/>
              </a:ext>
            </a:extLst>
          </p:cNvPr>
          <p:cNvSpPr/>
          <p:nvPr/>
        </p:nvSpPr>
        <p:spPr>
          <a:xfrm>
            <a:off x="8501183" y="2677029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739C7EE-3A1B-41D5-B744-0DF91248DEE9}"/>
              </a:ext>
            </a:extLst>
          </p:cNvPr>
          <p:cNvSpPr/>
          <p:nvPr/>
        </p:nvSpPr>
        <p:spPr>
          <a:xfrm>
            <a:off x="9905577" y="4725906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778B120-5882-4D8A-8534-B6D7575A8B79}"/>
              </a:ext>
            </a:extLst>
          </p:cNvPr>
          <p:cNvSpPr/>
          <p:nvPr/>
        </p:nvSpPr>
        <p:spPr>
          <a:xfrm>
            <a:off x="6676676" y="4725906"/>
            <a:ext cx="2001578" cy="2266950"/>
          </a:xfrm>
          <a:prstGeom prst="rect">
            <a:avLst/>
          </a:prstGeom>
          <a:solidFill>
            <a:srgbClr val="FAE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51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799"/>
    </mc:Choice>
    <mc:Fallback>
      <p:transition advTm="3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C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3C0902-B8FF-49D5-926C-6B45332BB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00" y="4840000"/>
            <a:ext cx="1833600" cy="18336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783995-79A2-4EE2-AB41-9621209F4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22" y="4840000"/>
            <a:ext cx="1833600" cy="1833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BE0363-6334-4F8D-858E-9827A2CE9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4" y="4840000"/>
            <a:ext cx="1833600" cy="1833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85818-DEC0-4C4B-A7D1-E1F1D8C9F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15" y="2580876"/>
            <a:ext cx="1833600" cy="1833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021482-3055-4C9D-ABA6-6E5263391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5" y="4840000"/>
            <a:ext cx="1833600" cy="1833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C7297D-53CC-40E2-AB31-D1821EC74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5" y="2580876"/>
            <a:ext cx="1833600" cy="1833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6F01E87-5D1D-4AD7-8EFC-116B5BB4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5" y="309225"/>
            <a:ext cx="1833600" cy="1833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C86FB-D0B3-4E71-9396-826FFD6C0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15" y="309225"/>
            <a:ext cx="1833600" cy="1833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2C3661C-5EC3-4E55-B859-97B8F60B3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25" y="309225"/>
            <a:ext cx="1833600" cy="1833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C323B69-3F84-45A1-A8A7-6D28BC29E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4" y="2580876"/>
            <a:ext cx="1833600" cy="1833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8318F9A-A39F-45B1-8573-805CAFEC3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25" y="2580876"/>
            <a:ext cx="1833600" cy="18336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FF9D011-36D6-4A35-90BA-5B076D1B3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78" y="4840000"/>
            <a:ext cx="1833600" cy="18336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B64379D-AF44-4C20-98B9-B4B1EBF2B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35" y="309225"/>
            <a:ext cx="1833600" cy="18336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187D03D-1BF7-4D6F-8B87-CBF12CC4C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4" y="309225"/>
            <a:ext cx="1833600" cy="1833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9627DB1-9942-47B2-B664-99AC583B6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35" y="2580876"/>
            <a:ext cx="1833600" cy="18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3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6"/>
    </mc:Choice>
    <mc:Fallback>
      <p:transition spd="slow" advTm="5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-3577" y="4638863"/>
            <a:ext cx="12199153" cy="22191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2"/>
          <a:stretch/>
        </p:blipFill>
        <p:spPr>
          <a:xfrm>
            <a:off x="4279994" y="3901286"/>
            <a:ext cx="3632010" cy="295671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93C94DF-2073-46AA-8285-182F8DE556F1}"/>
              </a:ext>
            </a:extLst>
          </p:cNvPr>
          <p:cNvSpPr/>
          <p:nvPr/>
        </p:nvSpPr>
        <p:spPr>
          <a:xfrm>
            <a:off x="254625" y="348542"/>
            <a:ext cx="72551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kern="2000" spc="800" dirty="0">
                <a:solidFill>
                  <a:srgbClr val="FDD917"/>
                </a:solidFill>
                <a:latin typeface="Franklin Gothic Heavy" panose="020B0903020102020204" pitchFamily="34" charset="0"/>
                <a:ea typeface="等线" panose="02010600030101010101" pitchFamily="2" charset="-122"/>
              </a:rPr>
              <a:t>BECAUSE</a:t>
            </a:r>
            <a:endParaRPr lang="zh-CN" altLang="en-US" sz="11500" b="1" kern="2000" spc="800" dirty="0">
              <a:solidFill>
                <a:srgbClr val="FDD917"/>
              </a:solidFill>
              <a:latin typeface="Franklin Gothic Heavy" panose="020B0903020102020204" pitchFamily="34" charset="0"/>
              <a:ea typeface="等线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DC19086-1230-4466-81D4-C7EB74435357}"/>
              </a:ext>
            </a:extLst>
          </p:cNvPr>
          <p:cNvSpPr/>
          <p:nvPr/>
        </p:nvSpPr>
        <p:spPr>
          <a:xfrm>
            <a:off x="2267740" y="1947943"/>
            <a:ext cx="966963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3800" b="1" spc="800" dirty="0">
                <a:solidFill>
                  <a:srgbClr val="FDD917"/>
                </a:solidFill>
                <a:latin typeface="Franklin Gothic Heavy" panose="020B0903020102020204" pitchFamily="34" charset="0"/>
                <a:ea typeface="等线" panose="02010600030101010101" pitchFamily="2" charset="-122"/>
              </a:rPr>
              <a:t>I'M HAPPY</a:t>
            </a:r>
            <a:endParaRPr lang="zh-CN" altLang="en-US" sz="13800" b="1" spc="800" dirty="0">
              <a:solidFill>
                <a:srgbClr val="FDD917"/>
              </a:solidFill>
              <a:latin typeface="Franklin Gothic Heavy" panose="020B0903020102020204" pitchFamily="34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6384063"/>
      </p:ext>
    </p:extLst>
  </p:cSld>
  <p:clrMapOvr>
    <a:masterClrMapping/>
  </p:clrMapOvr>
  <p:transition spd="slow" advTm="339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49571"/>
          <a:stretch/>
        </p:blipFill>
        <p:spPr>
          <a:xfrm>
            <a:off x="-3577" y="-19050"/>
            <a:ext cx="12199153" cy="2238186"/>
          </a:xfrm>
          <a:prstGeom prst="rect">
            <a:avLst/>
          </a:prstGeom>
        </p:spPr>
      </p:pic>
      <p:sp>
        <p:nvSpPr>
          <p:cNvPr id="2" name="流程图: 手动输入 1"/>
          <p:cNvSpPr/>
          <p:nvPr/>
        </p:nvSpPr>
        <p:spPr>
          <a:xfrm>
            <a:off x="0" y="3946358"/>
            <a:ext cx="12192000" cy="2911642"/>
          </a:xfrm>
          <a:prstGeom prst="flowChartManualInput">
            <a:avLst/>
          </a:prstGeom>
          <a:solidFill>
            <a:srgbClr val="5F9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9050" y="5273621"/>
            <a:ext cx="12153900" cy="1593956"/>
          </a:xfrm>
          <a:custGeom>
            <a:avLst/>
            <a:gdLst>
              <a:gd name="T0" fmla="*/ 97 w 6466"/>
              <a:gd name="T1" fmla="*/ 722 h 848"/>
              <a:gd name="T2" fmla="*/ 191 w 6466"/>
              <a:gd name="T3" fmla="*/ 744 h 848"/>
              <a:gd name="T4" fmla="*/ 312 w 6466"/>
              <a:gd name="T5" fmla="*/ 736 h 848"/>
              <a:gd name="T6" fmla="*/ 385 w 6466"/>
              <a:gd name="T7" fmla="*/ 622 h 848"/>
              <a:gd name="T8" fmla="*/ 470 w 6466"/>
              <a:gd name="T9" fmla="*/ 600 h 848"/>
              <a:gd name="T10" fmla="*/ 529 w 6466"/>
              <a:gd name="T11" fmla="*/ 560 h 848"/>
              <a:gd name="T12" fmla="*/ 697 w 6466"/>
              <a:gd name="T13" fmla="*/ 560 h 848"/>
              <a:gd name="T14" fmla="*/ 896 w 6466"/>
              <a:gd name="T15" fmla="*/ 443 h 848"/>
              <a:gd name="T16" fmla="*/ 1007 w 6466"/>
              <a:gd name="T17" fmla="*/ 763 h 848"/>
              <a:gd name="T18" fmla="*/ 1090 w 6466"/>
              <a:gd name="T19" fmla="*/ 491 h 848"/>
              <a:gd name="T20" fmla="*/ 1168 w 6466"/>
              <a:gd name="T21" fmla="*/ 617 h 848"/>
              <a:gd name="T22" fmla="*/ 1333 w 6466"/>
              <a:gd name="T23" fmla="*/ 755 h 848"/>
              <a:gd name="T24" fmla="*/ 1584 w 6466"/>
              <a:gd name="T25" fmla="*/ 748 h 848"/>
              <a:gd name="T26" fmla="*/ 1660 w 6466"/>
              <a:gd name="T27" fmla="*/ 570 h 848"/>
              <a:gd name="T28" fmla="*/ 1790 w 6466"/>
              <a:gd name="T29" fmla="*/ 755 h 848"/>
              <a:gd name="T30" fmla="*/ 1865 w 6466"/>
              <a:gd name="T31" fmla="*/ 643 h 848"/>
              <a:gd name="T32" fmla="*/ 2038 w 6466"/>
              <a:gd name="T33" fmla="*/ 398 h 848"/>
              <a:gd name="T34" fmla="*/ 2199 w 6466"/>
              <a:gd name="T35" fmla="*/ 314 h 848"/>
              <a:gd name="T36" fmla="*/ 2303 w 6466"/>
              <a:gd name="T37" fmla="*/ 553 h 848"/>
              <a:gd name="T38" fmla="*/ 2369 w 6466"/>
              <a:gd name="T39" fmla="*/ 543 h 848"/>
              <a:gd name="T40" fmla="*/ 2459 w 6466"/>
              <a:gd name="T41" fmla="*/ 713 h 848"/>
              <a:gd name="T42" fmla="*/ 2539 w 6466"/>
              <a:gd name="T43" fmla="*/ 493 h 848"/>
              <a:gd name="T44" fmla="*/ 2745 w 6466"/>
              <a:gd name="T45" fmla="*/ 379 h 848"/>
              <a:gd name="T46" fmla="*/ 2851 w 6466"/>
              <a:gd name="T47" fmla="*/ 419 h 848"/>
              <a:gd name="T48" fmla="*/ 2941 w 6466"/>
              <a:gd name="T49" fmla="*/ 639 h 848"/>
              <a:gd name="T50" fmla="*/ 3014 w 6466"/>
              <a:gd name="T51" fmla="*/ 739 h 848"/>
              <a:gd name="T52" fmla="*/ 3218 w 6466"/>
              <a:gd name="T53" fmla="*/ 410 h 848"/>
              <a:gd name="T54" fmla="*/ 3336 w 6466"/>
              <a:gd name="T55" fmla="*/ 33 h 848"/>
              <a:gd name="T56" fmla="*/ 3466 w 6466"/>
              <a:gd name="T57" fmla="*/ 16 h 848"/>
              <a:gd name="T58" fmla="*/ 3662 w 6466"/>
              <a:gd name="T59" fmla="*/ 329 h 848"/>
              <a:gd name="T60" fmla="*/ 3851 w 6466"/>
              <a:gd name="T61" fmla="*/ 474 h 848"/>
              <a:gd name="T62" fmla="*/ 3967 w 6466"/>
              <a:gd name="T63" fmla="*/ 546 h 848"/>
              <a:gd name="T64" fmla="*/ 4057 w 6466"/>
              <a:gd name="T65" fmla="*/ 250 h 848"/>
              <a:gd name="T66" fmla="*/ 4208 w 6466"/>
              <a:gd name="T67" fmla="*/ 419 h 848"/>
              <a:gd name="T68" fmla="*/ 4334 w 6466"/>
              <a:gd name="T69" fmla="*/ 462 h 848"/>
              <a:gd name="T70" fmla="*/ 4440 w 6466"/>
              <a:gd name="T71" fmla="*/ 410 h 848"/>
              <a:gd name="T72" fmla="*/ 4494 w 6466"/>
              <a:gd name="T73" fmla="*/ 510 h 848"/>
              <a:gd name="T74" fmla="*/ 4603 w 6466"/>
              <a:gd name="T75" fmla="*/ 450 h 848"/>
              <a:gd name="T76" fmla="*/ 4695 w 6466"/>
              <a:gd name="T77" fmla="*/ 491 h 848"/>
              <a:gd name="T78" fmla="*/ 4773 w 6466"/>
              <a:gd name="T79" fmla="*/ 693 h 848"/>
              <a:gd name="T80" fmla="*/ 4807 w 6466"/>
              <a:gd name="T81" fmla="*/ 479 h 848"/>
              <a:gd name="T82" fmla="*/ 4878 w 6466"/>
              <a:gd name="T83" fmla="*/ 629 h 848"/>
              <a:gd name="T84" fmla="*/ 5000 w 6466"/>
              <a:gd name="T85" fmla="*/ 548 h 848"/>
              <a:gd name="T86" fmla="*/ 5052 w 6466"/>
              <a:gd name="T87" fmla="*/ 682 h 848"/>
              <a:gd name="T88" fmla="*/ 5149 w 6466"/>
              <a:gd name="T89" fmla="*/ 543 h 848"/>
              <a:gd name="T90" fmla="*/ 5220 w 6466"/>
              <a:gd name="T91" fmla="*/ 710 h 848"/>
              <a:gd name="T92" fmla="*/ 5395 w 6466"/>
              <a:gd name="T93" fmla="*/ 615 h 848"/>
              <a:gd name="T94" fmla="*/ 5495 w 6466"/>
              <a:gd name="T95" fmla="*/ 722 h 848"/>
              <a:gd name="T96" fmla="*/ 5537 w 6466"/>
              <a:gd name="T97" fmla="*/ 500 h 848"/>
              <a:gd name="T98" fmla="*/ 5707 w 6466"/>
              <a:gd name="T99" fmla="*/ 255 h 848"/>
              <a:gd name="T100" fmla="*/ 5783 w 6466"/>
              <a:gd name="T101" fmla="*/ 443 h 848"/>
              <a:gd name="T102" fmla="*/ 5968 w 6466"/>
              <a:gd name="T103" fmla="*/ 548 h 848"/>
              <a:gd name="T104" fmla="*/ 6072 w 6466"/>
              <a:gd name="T105" fmla="*/ 653 h 848"/>
              <a:gd name="T106" fmla="*/ 6239 w 6466"/>
              <a:gd name="T107" fmla="*/ 410 h 848"/>
              <a:gd name="T108" fmla="*/ 6365 w 6466"/>
              <a:gd name="T109" fmla="*/ 744 h 848"/>
              <a:gd name="T110" fmla="*/ 6466 w 6466"/>
              <a:gd name="T111" fmla="*/ 627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466" h="848">
                <a:moveTo>
                  <a:pt x="0" y="848"/>
                </a:moveTo>
                <a:lnTo>
                  <a:pt x="0" y="775"/>
                </a:lnTo>
                <a:lnTo>
                  <a:pt x="61" y="775"/>
                </a:lnTo>
                <a:lnTo>
                  <a:pt x="61" y="722"/>
                </a:lnTo>
                <a:lnTo>
                  <a:pt x="97" y="722"/>
                </a:lnTo>
                <a:lnTo>
                  <a:pt x="97" y="693"/>
                </a:lnTo>
                <a:lnTo>
                  <a:pt x="132" y="693"/>
                </a:lnTo>
                <a:lnTo>
                  <a:pt x="132" y="720"/>
                </a:lnTo>
                <a:lnTo>
                  <a:pt x="191" y="720"/>
                </a:lnTo>
                <a:lnTo>
                  <a:pt x="191" y="744"/>
                </a:lnTo>
                <a:lnTo>
                  <a:pt x="224" y="744"/>
                </a:lnTo>
                <a:lnTo>
                  <a:pt x="224" y="789"/>
                </a:lnTo>
                <a:lnTo>
                  <a:pt x="265" y="789"/>
                </a:lnTo>
                <a:lnTo>
                  <a:pt x="265" y="736"/>
                </a:lnTo>
                <a:lnTo>
                  <a:pt x="312" y="736"/>
                </a:lnTo>
                <a:lnTo>
                  <a:pt x="314" y="617"/>
                </a:lnTo>
                <a:lnTo>
                  <a:pt x="350" y="617"/>
                </a:lnTo>
                <a:lnTo>
                  <a:pt x="350" y="596"/>
                </a:lnTo>
                <a:lnTo>
                  <a:pt x="385" y="598"/>
                </a:lnTo>
                <a:lnTo>
                  <a:pt x="385" y="622"/>
                </a:lnTo>
                <a:lnTo>
                  <a:pt x="399" y="622"/>
                </a:lnTo>
                <a:lnTo>
                  <a:pt x="399" y="572"/>
                </a:lnTo>
                <a:lnTo>
                  <a:pt x="447" y="574"/>
                </a:lnTo>
                <a:lnTo>
                  <a:pt x="447" y="600"/>
                </a:lnTo>
                <a:lnTo>
                  <a:pt x="470" y="600"/>
                </a:lnTo>
                <a:lnTo>
                  <a:pt x="470" y="744"/>
                </a:lnTo>
                <a:lnTo>
                  <a:pt x="496" y="744"/>
                </a:lnTo>
                <a:lnTo>
                  <a:pt x="496" y="772"/>
                </a:lnTo>
                <a:lnTo>
                  <a:pt x="529" y="772"/>
                </a:lnTo>
                <a:lnTo>
                  <a:pt x="529" y="560"/>
                </a:lnTo>
                <a:lnTo>
                  <a:pt x="567" y="560"/>
                </a:lnTo>
                <a:lnTo>
                  <a:pt x="567" y="536"/>
                </a:lnTo>
                <a:lnTo>
                  <a:pt x="655" y="536"/>
                </a:lnTo>
                <a:lnTo>
                  <a:pt x="655" y="560"/>
                </a:lnTo>
                <a:lnTo>
                  <a:pt x="697" y="560"/>
                </a:lnTo>
                <a:lnTo>
                  <a:pt x="697" y="767"/>
                </a:lnTo>
                <a:lnTo>
                  <a:pt x="875" y="767"/>
                </a:lnTo>
                <a:lnTo>
                  <a:pt x="875" y="472"/>
                </a:lnTo>
                <a:lnTo>
                  <a:pt x="896" y="472"/>
                </a:lnTo>
                <a:lnTo>
                  <a:pt x="896" y="443"/>
                </a:lnTo>
                <a:lnTo>
                  <a:pt x="945" y="443"/>
                </a:lnTo>
                <a:lnTo>
                  <a:pt x="945" y="467"/>
                </a:lnTo>
                <a:lnTo>
                  <a:pt x="976" y="467"/>
                </a:lnTo>
                <a:lnTo>
                  <a:pt x="976" y="763"/>
                </a:lnTo>
                <a:lnTo>
                  <a:pt x="1007" y="763"/>
                </a:lnTo>
                <a:lnTo>
                  <a:pt x="1007" y="498"/>
                </a:lnTo>
                <a:lnTo>
                  <a:pt x="1028" y="498"/>
                </a:lnTo>
                <a:lnTo>
                  <a:pt x="1028" y="467"/>
                </a:lnTo>
                <a:lnTo>
                  <a:pt x="1090" y="467"/>
                </a:lnTo>
                <a:lnTo>
                  <a:pt x="1090" y="491"/>
                </a:lnTo>
                <a:lnTo>
                  <a:pt x="1113" y="491"/>
                </a:lnTo>
                <a:lnTo>
                  <a:pt x="1113" y="648"/>
                </a:lnTo>
                <a:lnTo>
                  <a:pt x="1139" y="648"/>
                </a:lnTo>
                <a:lnTo>
                  <a:pt x="1139" y="617"/>
                </a:lnTo>
                <a:lnTo>
                  <a:pt x="1168" y="617"/>
                </a:lnTo>
                <a:lnTo>
                  <a:pt x="1168" y="648"/>
                </a:lnTo>
                <a:lnTo>
                  <a:pt x="1194" y="648"/>
                </a:lnTo>
                <a:lnTo>
                  <a:pt x="1194" y="598"/>
                </a:lnTo>
                <a:lnTo>
                  <a:pt x="1333" y="598"/>
                </a:lnTo>
                <a:lnTo>
                  <a:pt x="1333" y="755"/>
                </a:lnTo>
                <a:lnTo>
                  <a:pt x="1376" y="755"/>
                </a:lnTo>
                <a:lnTo>
                  <a:pt x="1378" y="651"/>
                </a:lnTo>
                <a:lnTo>
                  <a:pt x="1513" y="651"/>
                </a:lnTo>
                <a:lnTo>
                  <a:pt x="1513" y="746"/>
                </a:lnTo>
                <a:lnTo>
                  <a:pt x="1584" y="748"/>
                </a:lnTo>
                <a:lnTo>
                  <a:pt x="1584" y="572"/>
                </a:lnTo>
                <a:lnTo>
                  <a:pt x="1608" y="572"/>
                </a:lnTo>
                <a:lnTo>
                  <a:pt x="1608" y="541"/>
                </a:lnTo>
                <a:lnTo>
                  <a:pt x="1660" y="541"/>
                </a:lnTo>
                <a:lnTo>
                  <a:pt x="1660" y="570"/>
                </a:lnTo>
                <a:lnTo>
                  <a:pt x="1714" y="570"/>
                </a:lnTo>
                <a:lnTo>
                  <a:pt x="1714" y="600"/>
                </a:lnTo>
                <a:lnTo>
                  <a:pt x="1761" y="600"/>
                </a:lnTo>
                <a:lnTo>
                  <a:pt x="1759" y="755"/>
                </a:lnTo>
                <a:lnTo>
                  <a:pt x="1790" y="755"/>
                </a:lnTo>
                <a:lnTo>
                  <a:pt x="1792" y="641"/>
                </a:lnTo>
                <a:lnTo>
                  <a:pt x="1811" y="641"/>
                </a:lnTo>
                <a:lnTo>
                  <a:pt x="1811" y="615"/>
                </a:lnTo>
                <a:lnTo>
                  <a:pt x="1865" y="615"/>
                </a:lnTo>
                <a:lnTo>
                  <a:pt x="1865" y="643"/>
                </a:lnTo>
                <a:lnTo>
                  <a:pt x="1898" y="643"/>
                </a:lnTo>
                <a:lnTo>
                  <a:pt x="1898" y="732"/>
                </a:lnTo>
                <a:lnTo>
                  <a:pt x="2021" y="732"/>
                </a:lnTo>
                <a:lnTo>
                  <a:pt x="2024" y="398"/>
                </a:lnTo>
                <a:lnTo>
                  <a:pt x="2038" y="398"/>
                </a:lnTo>
                <a:lnTo>
                  <a:pt x="2038" y="317"/>
                </a:lnTo>
                <a:lnTo>
                  <a:pt x="2061" y="317"/>
                </a:lnTo>
                <a:lnTo>
                  <a:pt x="2061" y="267"/>
                </a:lnTo>
                <a:lnTo>
                  <a:pt x="2199" y="267"/>
                </a:lnTo>
                <a:lnTo>
                  <a:pt x="2199" y="314"/>
                </a:lnTo>
                <a:lnTo>
                  <a:pt x="2241" y="314"/>
                </a:lnTo>
                <a:lnTo>
                  <a:pt x="2239" y="753"/>
                </a:lnTo>
                <a:lnTo>
                  <a:pt x="2281" y="753"/>
                </a:lnTo>
                <a:lnTo>
                  <a:pt x="2281" y="553"/>
                </a:lnTo>
                <a:lnTo>
                  <a:pt x="2303" y="553"/>
                </a:lnTo>
                <a:lnTo>
                  <a:pt x="2303" y="493"/>
                </a:lnTo>
                <a:lnTo>
                  <a:pt x="2333" y="493"/>
                </a:lnTo>
                <a:lnTo>
                  <a:pt x="2333" y="522"/>
                </a:lnTo>
                <a:lnTo>
                  <a:pt x="2369" y="522"/>
                </a:lnTo>
                <a:lnTo>
                  <a:pt x="2369" y="543"/>
                </a:lnTo>
                <a:lnTo>
                  <a:pt x="2400" y="543"/>
                </a:lnTo>
                <a:lnTo>
                  <a:pt x="2397" y="755"/>
                </a:lnTo>
                <a:lnTo>
                  <a:pt x="2423" y="755"/>
                </a:lnTo>
                <a:lnTo>
                  <a:pt x="2423" y="710"/>
                </a:lnTo>
                <a:lnTo>
                  <a:pt x="2459" y="713"/>
                </a:lnTo>
                <a:lnTo>
                  <a:pt x="2459" y="488"/>
                </a:lnTo>
                <a:lnTo>
                  <a:pt x="2475" y="488"/>
                </a:lnTo>
                <a:lnTo>
                  <a:pt x="2489" y="469"/>
                </a:lnTo>
                <a:lnTo>
                  <a:pt x="2539" y="469"/>
                </a:lnTo>
                <a:lnTo>
                  <a:pt x="2539" y="493"/>
                </a:lnTo>
                <a:lnTo>
                  <a:pt x="2563" y="493"/>
                </a:lnTo>
                <a:lnTo>
                  <a:pt x="2560" y="741"/>
                </a:lnTo>
                <a:lnTo>
                  <a:pt x="2683" y="744"/>
                </a:lnTo>
                <a:lnTo>
                  <a:pt x="2683" y="379"/>
                </a:lnTo>
                <a:lnTo>
                  <a:pt x="2745" y="379"/>
                </a:lnTo>
                <a:lnTo>
                  <a:pt x="2745" y="410"/>
                </a:lnTo>
                <a:lnTo>
                  <a:pt x="2759" y="410"/>
                </a:lnTo>
                <a:lnTo>
                  <a:pt x="2759" y="391"/>
                </a:lnTo>
                <a:lnTo>
                  <a:pt x="2851" y="391"/>
                </a:lnTo>
                <a:lnTo>
                  <a:pt x="2851" y="419"/>
                </a:lnTo>
                <a:lnTo>
                  <a:pt x="2877" y="419"/>
                </a:lnTo>
                <a:lnTo>
                  <a:pt x="2877" y="741"/>
                </a:lnTo>
                <a:lnTo>
                  <a:pt x="2913" y="741"/>
                </a:lnTo>
                <a:lnTo>
                  <a:pt x="2913" y="639"/>
                </a:lnTo>
                <a:lnTo>
                  <a:pt x="2941" y="639"/>
                </a:lnTo>
                <a:lnTo>
                  <a:pt x="2941" y="612"/>
                </a:lnTo>
                <a:lnTo>
                  <a:pt x="2977" y="612"/>
                </a:lnTo>
                <a:lnTo>
                  <a:pt x="2977" y="639"/>
                </a:lnTo>
                <a:lnTo>
                  <a:pt x="3017" y="641"/>
                </a:lnTo>
                <a:lnTo>
                  <a:pt x="3014" y="739"/>
                </a:lnTo>
                <a:lnTo>
                  <a:pt x="3071" y="739"/>
                </a:lnTo>
                <a:lnTo>
                  <a:pt x="3073" y="493"/>
                </a:lnTo>
                <a:lnTo>
                  <a:pt x="3092" y="493"/>
                </a:lnTo>
                <a:lnTo>
                  <a:pt x="3092" y="410"/>
                </a:lnTo>
                <a:lnTo>
                  <a:pt x="3218" y="410"/>
                </a:lnTo>
                <a:lnTo>
                  <a:pt x="3218" y="446"/>
                </a:lnTo>
                <a:lnTo>
                  <a:pt x="3248" y="446"/>
                </a:lnTo>
                <a:lnTo>
                  <a:pt x="3248" y="605"/>
                </a:lnTo>
                <a:lnTo>
                  <a:pt x="3334" y="605"/>
                </a:lnTo>
                <a:lnTo>
                  <a:pt x="3336" y="33"/>
                </a:lnTo>
                <a:lnTo>
                  <a:pt x="3348" y="33"/>
                </a:lnTo>
                <a:lnTo>
                  <a:pt x="3348" y="0"/>
                </a:lnTo>
                <a:lnTo>
                  <a:pt x="3423" y="0"/>
                </a:lnTo>
                <a:lnTo>
                  <a:pt x="3423" y="16"/>
                </a:lnTo>
                <a:lnTo>
                  <a:pt x="3466" y="16"/>
                </a:lnTo>
                <a:lnTo>
                  <a:pt x="3464" y="620"/>
                </a:lnTo>
                <a:lnTo>
                  <a:pt x="3575" y="620"/>
                </a:lnTo>
                <a:lnTo>
                  <a:pt x="3577" y="460"/>
                </a:lnTo>
                <a:lnTo>
                  <a:pt x="3662" y="460"/>
                </a:lnTo>
                <a:lnTo>
                  <a:pt x="3662" y="329"/>
                </a:lnTo>
                <a:lnTo>
                  <a:pt x="3788" y="331"/>
                </a:lnTo>
                <a:lnTo>
                  <a:pt x="3785" y="372"/>
                </a:lnTo>
                <a:lnTo>
                  <a:pt x="3816" y="372"/>
                </a:lnTo>
                <a:lnTo>
                  <a:pt x="3816" y="474"/>
                </a:lnTo>
                <a:lnTo>
                  <a:pt x="3851" y="474"/>
                </a:lnTo>
                <a:lnTo>
                  <a:pt x="3851" y="441"/>
                </a:lnTo>
                <a:lnTo>
                  <a:pt x="3932" y="441"/>
                </a:lnTo>
                <a:lnTo>
                  <a:pt x="3932" y="477"/>
                </a:lnTo>
                <a:lnTo>
                  <a:pt x="3970" y="479"/>
                </a:lnTo>
                <a:lnTo>
                  <a:pt x="3967" y="546"/>
                </a:lnTo>
                <a:lnTo>
                  <a:pt x="3991" y="546"/>
                </a:lnTo>
                <a:lnTo>
                  <a:pt x="3991" y="298"/>
                </a:lnTo>
                <a:lnTo>
                  <a:pt x="4014" y="298"/>
                </a:lnTo>
                <a:lnTo>
                  <a:pt x="4014" y="250"/>
                </a:lnTo>
                <a:lnTo>
                  <a:pt x="4057" y="250"/>
                </a:lnTo>
                <a:lnTo>
                  <a:pt x="4111" y="250"/>
                </a:lnTo>
                <a:lnTo>
                  <a:pt x="4111" y="274"/>
                </a:lnTo>
                <a:lnTo>
                  <a:pt x="4159" y="274"/>
                </a:lnTo>
                <a:lnTo>
                  <a:pt x="4159" y="419"/>
                </a:lnTo>
                <a:lnTo>
                  <a:pt x="4208" y="419"/>
                </a:lnTo>
                <a:lnTo>
                  <a:pt x="4208" y="384"/>
                </a:lnTo>
                <a:lnTo>
                  <a:pt x="4263" y="386"/>
                </a:lnTo>
                <a:lnTo>
                  <a:pt x="4263" y="410"/>
                </a:lnTo>
                <a:lnTo>
                  <a:pt x="4334" y="410"/>
                </a:lnTo>
                <a:lnTo>
                  <a:pt x="4334" y="462"/>
                </a:lnTo>
                <a:lnTo>
                  <a:pt x="4360" y="462"/>
                </a:lnTo>
                <a:lnTo>
                  <a:pt x="4360" y="436"/>
                </a:lnTo>
                <a:lnTo>
                  <a:pt x="4383" y="436"/>
                </a:lnTo>
                <a:lnTo>
                  <a:pt x="4383" y="410"/>
                </a:lnTo>
                <a:lnTo>
                  <a:pt x="4440" y="410"/>
                </a:lnTo>
                <a:lnTo>
                  <a:pt x="4438" y="436"/>
                </a:lnTo>
                <a:lnTo>
                  <a:pt x="4478" y="436"/>
                </a:lnTo>
                <a:lnTo>
                  <a:pt x="4478" y="455"/>
                </a:lnTo>
                <a:lnTo>
                  <a:pt x="4494" y="455"/>
                </a:lnTo>
                <a:lnTo>
                  <a:pt x="4494" y="510"/>
                </a:lnTo>
                <a:lnTo>
                  <a:pt x="4523" y="510"/>
                </a:lnTo>
                <a:lnTo>
                  <a:pt x="4523" y="474"/>
                </a:lnTo>
                <a:lnTo>
                  <a:pt x="4580" y="474"/>
                </a:lnTo>
                <a:lnTo>
                  <a:pt x="4580" y="450"/>
                </a:lnTo>
                <a:lnTo>
                  <a:pt x="4603" y="450"/>
                </a:lnTo>
                <a:lnTo>
                  <a:pt x="4603" y="438"/>
                </a:lnTo>
                <a:lnTo>
                  <a:pt x="4658" y="438"/>
                </a:lnTo>
                <a:lnTo>
                  <a:pt x="4658" y="465"/>
                </a:lnTo>
                <a:lnTo>
                  <a:pt x="4695" y="465"/>
                </a:lnTo>
                <a:lnTo>
                  <a:pt x="4695" y="491"/>
                </a:lnTo>
                <a:lnTo>
                  <a:pt x="4743" y="491"/>
                </a:lnTo>
                <a:lnTo>
                  <a:pt x="4743" y="524"/>
                </a:lnTo>
                <a:lnTo>
                  <a:pt x="4764" y="524"/>
                </a:lnTo>
                <a:lnTo>
                  <a:pt x="4764" y="693"/>
                </a:lnTo>
                <a:lnTo>
                  <a:pt x="4773" y="693"/>
                </a:lnTo>
                <a:lnTo>
                  <a:pt x="4773" y="646"/>
                </a:lnTo>
                <a:lnTo>
                  <a:pt x="4792" y="646"/>
                </a:lnTo>
                <a:lnTo>
                  <a:pt x="4795" y="503"/>
                </a:lnTo>
                <a:lnTo>
                  <a:pt x="4807" y="503"/>
                </a:lnTo>
                <a:lnTo>
                  <a:pt x="4807" y="479"/>
                </a:lnTo>
                <a:lnTo>
                  <a:pt x="4847" y="479"/>
                </a:lnTo>
                <a:lnTo>
                  <a:pt x="4847" y="500"/>
                </a:lnTo>
                <a:lnTo>
                  <a:pt x="4861" y="500"/>
                </a:lnTo>
                <a:lnTo>
                  <a:pt x="4859" y="629"/>
                </a:lnTo>
                <a:lnTo>
                  <a:pt x="4878" y="629"/>
                </a:lnTo>
                <a:lnTo>
                  <a:pt x="4880" y="438"/>
                </a:lnTo>
                <a:lnTo>
                  <a:pt x="4989" y="441"/>
                </a:lnTo>
                <a:lnTo>
                  <a:pt x="4989" y="491"/>
                </a:lnTo>
                <a:lnTo>
                  <a:pt x="5003" y="491"/>
                </a:lnTo>
                <a:lnTo>
                  <a:pt x="5000" y="548"/>
                </a:lnTo>
                <a:lnTo>
                  <a:pt x="5010" y="548"/>
                </a:lnTo>
                <a:lnTo>
                  <a:pt x="5010" y="703"/>
                </a:lnTo>
                <a:lnTo>
                  <a:pt x="5041" y="703"/>
                </a:lnTo>
                <a:lnTo>
                  <a:pt x="5041" y="682"/>
                </a:lnTo>
                <a:lnTo>
                  <a:pt x="5052" y="682"/>
                </a:lnTo>
                <a:lnTo>
                  <a:pt x="5055" y="627"/>
                </a:lnTo>
                <a:lnTo>
                  <a:pt x="5067" y="627"/>
                </a:lnTo>
                <a:lnTo>
                  <a:pt x="5067" y="415"/>
                </a:lnTo>
                <a:lnTo>
                  <a:pt x="5149" y="415"/>
                </a:lnTo>
                <a:lnTo>
                  <a:pt x="5149" y="543"/>
                </a:lnTo>
                <a:lnTo>
                  <a:pt x="5161" y="543"/>
                </a:lnTo>
                <a:lnTo>
                  <a:pt x="5161" y="629"/>
                </a:lnTo>
                <a:lnTo>
                  <a:pt x="5199" y="631"/>
                </a:lnTo>
                <a:lnTo>
                  <a:pt x="5199" y="710"/>
                </a:lnTo>
                <a:lnTo>
                  <a:pt x="5220" y="710"/>
                </a:lnTo>
                <a:lnTo>
                  <a:pt x="5223" y="670"/>
                </a:lnTo>
                <a:lnTo>
                  <a:pt x="5261" y="670"/>
                </a:lnTo>
                <a:lnTo>
                  <a:pt x="5261" y="643"/>
                </a:lnTo>
                <a:lnTo>
                  <a:pt x="5395" y="643"/>
                </a:lnTo>
                <a:lnTo>
                  <a:pt x="5395" y="615"/>
                </a:lnTo>
                <a:lnTo>
                  <a:pt x="5431" y="615"/>
                </a:lnTo>
                <a:lnTo>
                  <a:pt x="5428" y="648"/>
                </a:lnTo>
                <a:lnTo>
                  <a:pt x="5464" y="648"/>
                </a:lnTo>
                <a:lnTo>
                  <a:pt x="5464" y="722"/>
                </a:lnTo>
                <a:lnTo>
                  <a:pt x="5495" y="722"/>
                </a:lnTo>
                <a:lnTo>
                  <a:pt x="5495" y="653"/>
                </a:lnTo>
                <a:lnTo>
                  <a:pt x="5516" y="653"/>
                </a:lnTo>
                <a:lnTo>
                  <a:pt x="5516" y="546"/>
                </a:lnTo>
                <a:lnTo>
                  <a:pt x="5537" y="546"/>
                </a:lnTo>
                <a:lnTo>
                  <a:pt x="5537" y="500"/>
                </a:lnTo>
                <a:lnTo>
                  <a:pt x="5561" y="503"/>
                </a:lnTo>
                <a:lnTo>
                  <a:pt x="5575" y="484"/>
                </a:lnTo>
                <a:lnTo>
                  <a:pt x="5618" y="484"/>
                </a:lnTo>
                <a:lnTo>
                  <a:pt x="5618" y="255"/>
                </a:lnTo>
                <a:lnTo>
                  <a:pt x="5707" y="255"/>
                </a:lnTo>
                <a:lnTo>
                  <a:pt x="5705" y="486"/>
                </a:lnTo>
                <a:lnTo>
                  <a:pt x="5755" y="486"/>
                </a:lnTo>
                <a:lnTo>
                  <a:pt x="5755" y="662"/>
                </a:lnTo>
                <a:lnTo>
                  <a:pt x="5781" y="662"/>
                </a:lnTo>
                <a:lnTo>
                  <a:pt x="5783" y="443"/>
                </a:lnTo>
                <a:lnTo>
                  <a:pt x="5859" y="443"/>
                </a:lnTo>
                <a:lnTo>
                  <a:pt x="5859" y="467"/>
                </a:lnTo>
                <a:lnTo>
                  <a:pt x="5932" y="467"/>
                </a:lnTo>
                <a:lnTo>
                  <a:pt x="5932" y="548"/>
                </a:lnTo>
                <a:lnTo>
                  <a:pt x="5968" y="548"/>
                </a:lnTo>
                <a:lnTo>
                  <a:pt x="5968" y="488"/>
                </a:lnTo>
                <a:lnTo>
                  <a:pt x="6022" y="488"/>
                </a:lnTo>
                <a:lnTo>
                  <a:pt x="6022" y="455"/>
                </a:lnTo>
                <a:lnTo>
                  <a:pt x="6072" y="455"/>
                </a:lnTo>
                <a:lnTo>
                  <a:pt x="6072" y="653"/>
                </a:lnTo>
                <a:lnTo>
                  <a:pt x="6145" y="653"/>
                </a:lnTo>
                <a:lnTo>
                  <a:pt x="6147" y="429"/>
                </a:lnTo>
                <a:lnTo>
                  <a:pt x="6159" y="429"/>
                </a:lnTo>
                <a:lnTo>
                  <a:pt x="6159" y="410"/>
                </a:lnTo>
                <a:lnTo>
                  <a:pt x="6239" y="410"/>
                </a:lnTo>
                <a:lnTo>
                  <a:pt x="6237" y="446"/>
                </a:lnTo>
                <a:lnTo>
                  <a:pt x="6325" y="446"/>
                </a:lnTo>
                <a:lnTo>
                  <a:pt x="6325" y="674"/>
                </a:lnTo>
                <a:lnTo>
                  <a:pt x="6365" y="674"/>
                </a:lnTo>
                <a:lnTo>
                  <a:pt x="6365" y="744"/>
                </a:lnTo>
                <a:lnTo>
                  <a:pt x="6410" y="744"/>
                </a:lnTo>
                <a:lnTo>
                  <a:pt x="6412" y="660"/>
                </a:lnTo>
                <a:lnTo>
                  <a:pt x="6436" y="660"/>
                </a:lnTo>
                <a:lnTo>
                  <a:pt x="6436" y="627"/>
                </a:lnTo>
                <a:lnTo>
                  <a:pt x="6466" y="627"/>
                </a:lnTo>
                <a:lnTo>
                  <a:pt x="6466" y="829"/>
                </a:lnTo>
                <a:lnTo>
                  <a:pt x="0" y="848"/>
                </a:lnTo>
                <a:close/>
              </a:path>
            </a:pathLst>
          </a:custGeom>
          <a:noFill/>
          <a:ln w="9525">
            <a:solidFill>
              <a:schemeClr val="bg1">
                <a:alpha val="54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4ADB1D9-1464-4075-8F9B-5FBD00D75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8" b="1359"/>
          <a:stretch/>
        </p:blipFill>
        <p:spPr>
          <a:xfrm>
            <a:off x="4328119" y="0"/>
            <a:ext cx="3632011" cy="2765767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8000"/>
              </a:prst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5E34723-7F32-473A-ACC8-C1C2AD6387C2}"/>
              </a:ext>
            </a:extLst>
          </p:cNvPr>
          <p:cNvSpPr/>
          <p:nvPr/>
        </p:nvSpPr>
        <p:spPr>
          <a:xfrm>
            <a:off x="249527" y="3160156"/>
            <a:ext cx="91901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>
                <a:solidFill>
                  <a:prstClr val="white"/>
                </a:solidFill>
                <a:latin typeface="Franklin Gothic Heavy" panose="020B0903020102020204" pitchFamily="34" charset="0"/>
                <a:ea typeface="等线" panose="02010600030101010101" pitchFamily="2" charset="-122"/>
              </a:rPr>
              <a:t>CLAP ALONG IF YOU FEEL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2640D2E-FEC1-4734-B564-733C9849745B}"/>
              </a:ext>
            </a:extLst>
          </p:cNvPr>
          <p:cNvSpPr/>
          <p:nvPr/>
        </p:nvSpPr>
        <p:spPr>
          <a:xfrm>
            <a:off x="746832" y="4492989"/>
            <a:ext cx="112526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6000" b="1" dirty="0">
                <a:solidFill>
                  <a:prstClr val="white"/>
                </a:solidFill>
                <a:latin typeface="Franklin Gothic Heavy" panose="020B0903020102020204" pitchFamily="34" charset="0"/>
                <a:ea typeface="等线" panose="02010600030101010101" pitchFamily="2" charset="-122"/>
              </a:rPr>
              <a:t>LIKE A ROOM WITHOUT A ROOF</a:t>
            </a:r>
            <a:endParaRPr lang="zh-CN" altLang="en-US" sz="6000" b="1" dirty="0">
              <a:solidFill>
                <a:prstClr val="white"/>
              </a:solidFill>
              <a:latin typeface="Franklin Gothic Heavy" panose="020B0903020102020204" pitchFamily="34" charset="0"/>
              <a:ea typeface="等线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116028"/>
      </p:ext>
    </p:extLst>
  </p:cSld>
  <p:clrMapOvr>
    <a:masterClrMapping/>
  </p:clrMapOvr>
  <p:transition spd="slow" advTm="283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917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1F58EF8-CD3E-48B7-A724-9CB3E1772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b="57324"/>
          <a:stretch/>
        </p:blipFill>
        <p:spPr>
          <a:xfrm>
            <a:off x="192502" y="817156"/>
            <a:ext cx="7539788" cy="50783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48B92C-DFE1-4A83-938E-6D105969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1" b="9209"/>
          <a:stretch/>
        </p:blipFill>
        <p:spPr>
          <a:xfrm>
            <a:off x="202063" y="3112163"/>
            <a:ext cx="6792292" cy="396240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BEF456B-D3F7-42FE-80FF-4E67E5403EC7}"/>
              </a:ext>
            </a:extLst>
          </p:cNvPr>
          <p:cNvSpPr/>
          <p:nvPr/>
        </p:nvSpPr>
        <p:spPr>
          <a:xfrm>
            <a:off x="6785806" y="986095"/>
            <a:ext cx="4295087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IF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FEEL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HAPPINESS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TRUTH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60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0"/>
    </mc:Choice>
    <mc:Fallback>
      <p:transition spd="slow" advTm="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2597A78-89E1-4D16-8B8D-2FC4455D9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10" y="2899629"/>
            <a:ext cx="7043365" cy="395837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D5B83EB-E194-4488-8ADC-27934019A77A}"/>
              </a:ext>
            </a:extLst>
          </p:cNvPr>
          <p:cNvSpPr/>
          <p:nvPr/>
        </p:nvSpPr>
        <p:spPr>
          <a:xfrm>
            <a:off x="1267326" y="1170500"/>
            <a:ext cx="90798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517DA0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 HAPPY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219F72-A720-4850-8250-38C8AB791973}"/>
              </a:ext>
            </a:extLst>
          </p:cNvPr>
          <p:cNvSpPr/>
          <p:nvPr/>
        </p:nvSpPr>
        <p:spPr>
          <a:xfrm rot="481525">
            <a:off x="4810182" y="3634445"/>
            <a:ext cx="7043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68C29D-8E57-455A-97D3-611D73962047}"/>
              </a:ext>
            </a:extLst>
          </p:cNvPr>
          <p:cNvSpPr/>
          <p:nvPr/>
        </p:nvSpPr>
        <p:spPr>
          <a:xfrm>
            <a:off x="0" y="353196"/>
            <a:ext cx="4810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28C2BA-F3C5-4EF9-9887-80E707BFFC84}"/>
              </a:ext>
            </a:extLst>
          </p:cNvPr>
          <p:cNvSpPr/>
          <p:nvPr/>
        </p:nvSpPr>
        <p:spPr>
          <a:xfrm rot="21331857">
            <a:off x="4965884" y="5008288"/>
            <a:ext cx="6885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chemeClr val="accent3"/>
                </a:solidFill>
                <a:latin typeface="Franklin Gothic Heavy" panose="020B0903020102020204" pitchFamily="34" charset="0"/>
              </a:rPr>
              <a:t>WHAT HAPPINESS IS TO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50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5"/>
    </mc:Choice>
    <mc:Fallback>
      <p:transition spd="slow" advTm="5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54810BDF-594B-4154-B7B2-41AAEB0A4A29}"/>
              </a:ext>
            </a:extLst>
          </p:cNvPr>
          <p:cNvSpPr/>
          <p:nvPr/>
        </p:nvSpPr>
        <p:spPr>
          <a:xfrm>
            <a:off x="-192505" y="-224590"/>
            <a:ext cx="12689305" cy="72831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8CA49FF-A084-4DF9-8C1B-5A314E033B11}"/>
              </a:ext>
            </a:extLst>
          </p:cNvPr>
          <p:cNvSpPr/>
          <p:nvPr/>
        </p:nvSpPr>
        <p:spPr>
          <a:xfrm>
            <a:off x="3414403" y="818943"/>
            <a:ext cx="46394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7200" b="1" kern="100" dirty="0">
                <a:solidFill>
                  <a:srgbClr val="FFE20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SUNSHINE</a:t>
            </a:r>
            <a:endParaRPr lang="zh-CN" altLang="zh-CN" sz="8000" b="1" kern="100" dirty="0">
              <a:solidFill>
                <a:srgbClr val="FFE200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09EF4AC-C059-4E6C-B8E4-33229CC8EAAA}"/>
              </a:ext>
            </a:extLst>
          </p:cNvPr>
          <p:cNvSpPr/>
          <p:nvPr/>
        </p:nvSpPr>
        <p:spPr>
          <a:xfrm>
            <a:off x="5734109" y="1807534"/>
            <a:ext cx="24753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6600" b="1" kern="100" dirty="0">
                <a:solidFill>
                  <a:srgbClr val="FB855A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SHE'S</a:t>
            </a:r>
            <a:endParaRPr lang="zh-CN" altLang="zh-CN" sz="6600" b="1" kern="100" dirty="0">
              <a:solidFill>
                <a:srgbClr val="FB855A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5C22B8A-806E-40DC-A1DC-1F784E66F20A}"/>
              </a:ext>
            </a:extLst>
          </p:cNvPr>
          <p:cNvSpPr/>
          <p:nvPr/>
        </p:nvSpPr>
        <p:spPr>
          <a:xfrm>
            <a:off x="4145836" y="2915530"/>
            <a:ext cx="23305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8800" b="1" kern="100" dirty="0">
                <a:solidFill>
                  <a:srgbClr val="F78353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YOU</a:t>
            </a:r>
            <a:endParaRPr lang="zh-CN" altLang="zh-CN" sz="8800" b="1" kern="100" dirty="0">
              <a:solidFill>
                <a:srgbClr val="F78353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E174B65-94EC-4F8A-82F9-896D9B60ADAB}"/>
              </a:ext>
            </a:extLst>
          </p:cNvPr>
          <p:cNvSpPr/>
          <p:nvPr/>
        </p:nvSpPr>
        <p:spPr>
          <a:xfrm>
            <a:off x="7245234" y="3950287"/>
            <a:ext cx="25553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8000" b="1" kern="100" dirty="0">
                <a:solidFill>
                  <a:srgbClr val="924826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TAKE</a:t>
            </a:r>
            <a:endParaRPr lang="zh-CN" altLang="zh-CN" sz="8000" b="1" kern="100" dirty="0">
              <a:solidFill>
                <a:srgbClr val="924826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3D82A3F-C9C3-4F71-AC6F-3ED273A176E4}"/>
              </a:ext>
            </a:extLst>
          </p:cNvPr>
          <p:cNvSpPr/>
          <p:nvPr/>
        </p:nvSpPr>
        <p:spPr>
          <a:xfrm>
            <a:off x="5311091" y="4130433"/>
            <a:ext cx="1679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6000" b="1" kern="100" dirty="0">
                <a:solidFill>
                  <a:srgbClr val="FFE200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CAN</a:t>
            </a:r>
            <a:endParaRPr lang="zh-CN" altLang="zh-CN" sz="6000" b="1" kern="100" dirty="0">
              <a:solidFill>
                <a:srgbClr val="FFE200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0B0D6D0-1F65-4C1D-981E-14E1D0C0673C}"/>
              </a:ext>
            </a:extLst>
          </p:cNvPr>
          <p:cNvSpPr/>
          <p:nvPr/>
        </p:nvSpPr>
        <p:spPr>
          <a:xfrm>
            <a:off x="9812265" y="4561728"/>
            <a:ext cx="8386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8000" b="1" kern="100" dirty="0">
                <a:solidFill>
                  <a:schemeClr val="accent2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A</a:t>
            </a:r>
            <a:endParaRPr lang="zh-CN" altLang="zh-CN" sz="8000" b="1" kern="100" dirty="0">
              <a:solidFill>
                <a:schemeClr val="accent2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0A3CF45-6F97-43B1-B0FB-911FCF77C1E2}"/>
              </a:ext>
            </a:extLst>
          </p:cNvPr>
          <p:cNvSpPr/>
          <p:nvPr/>
        </p:nvSpPr>
        <p:spPr>
          <a:xfrm>
            <a:off x="7800336" y="5288340"/>
            <a:ext cx="41376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9600" b="1" kern="100" dirty="0">
                <a:solidFill>
                  <a:schemeClr val="accent1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BREAK</a:t>
            </a:r>
            <a:endParaRPr lang="zh-CN" altLang="zh-CN" sz="9600" b="1" kern="100" dirty="0">
              <a:solidFill>
                <a:schemeClr val="accent1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3FD5C89-C16D-4D2D-AC6D-423E33D1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87" y="-59010"/>
            <a:ext cx="1563467" cy="156346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776480F-EC64-4C5D-BC9E-A12BA6AE5C5F}"/>
              </a:ext>
            </a:extLst>
          </p:cNvPr>
          <p:cNvSpPr/>
          <p:nvPr/>
        </p:nvSpPr>
        <p:spPr>
          <a:xfrm>
            <a:off x="7955813" y="2183753"/>
            <a:ext cx="392607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1500" b="1" kern="100" dirty="0">
                <a:solidFill>
                  <a:srgbClr val="AC5569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HERE</a:t>
            </a:r>
            <a:endParaRPr lang="zh-CN" altLang="zh-CN" sz="11500" b="1" kern="100" dirty="0">
              <a:solidFill>
                <a:srgbClr val="AC5569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554859"/>
      </p:ext>
    </p:extLst>
  </p:cSld>
  <p:clrMapOvr>
    <a:masterClrMapping/>
  </p:clrMapOvr>
  <p:transition advTm="451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  <p:bldP spid="14" grpId="0"/>
      <p:bldP spid="15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39A001-AAA1-464D-9997-2396BF75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/>
        </p:blipFill>
        <p:spPr>
          <a:xfrm>
            <a:off x="7391175" y="3816142"/>
            <a:ext cx="4888492" cy="291966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11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A9FC2A6-AD6E-4292-A7EB-70FAAFFD5477}"/>
              </a:ext>
            </a:extLst>
          </p:cNvPr>
          <p:cNvSpPr/>
          <p:nvPr/>
        </p:nvSpPr>
        <p:spPr>
          <a:xfrm>
            <a:off x="837701" y="773986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E48D9C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BF0E5BA-165F-4117-8BB7-C87D7CFBCE85}"/>
              </a:ext>
            </a:extLst>
          </p:cNvPr>
          <p:cNvSpPr/>
          <p:nvPr/>
        </p:nvSpPr>
        <p:spPr>
          <a:xfrm>
            <a:off x="2462338" y="1445830"/>
            <a:ext cx="336006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srgbClr val="F7C655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EDE838-1976-4412-95EF-751E50C5F0CE}"/>
              </a:ext>
            </a:extLst>
          </p:cNvPr>
          <p:cNvSpPr/>
          <p:nvPr/>
        </p:nvSpPr>
        <p:spPr>
          <a:xfrm>
            <a:off x="-174333" y="3429000"/>
            <a:ext cx="8633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C4D8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FEEL LIKE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C4D8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THAT'S WHAT YOU WANT TO DO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A6D9C6-7ED8-4228-A908-F8BB6E3458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b="32727"/>
          <a:stretch/>
        </p:blipFill>
        <p:spPr>
          <a:xfrm>
            <a:off x="3477847" y="387929"/>
            <a:ext cx="9278916" cy="2919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92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0"/>
    </mc:Choice>
    <mc:Fallback>
      <p:transition spd="slow" advTm="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7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5246A57-280A-4284-8543-A9DFD0A0FF7F}"/>
              </a:ext>
            </a:extLst>
          </p:cNvPr>
          <p:cNvSpPr/>
          <p:nvPr/>
        </p:nvSpPr>
        <p:spPr>
          <a:xfrm>
            <a:off x="2468436" y="1365408"/>
            <a:ext cx="72551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2000" cap="none" spc="80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  <a:endParaRPr kumimoji="0" lang="zh-CN" altLang="en-US" sz="11500" b="1" i="0" u="none" strike="noStrike" kern="2000" cap="none" spc="80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9CA5CB-206A-45ED-B017-D17DC933ACD5}"/>
              </a:ext>
            </a:extLst>
          </p:cNvPr>
          <p:cNvSpPr/>
          <p:nvPr/>
        </p:nvSpPr>
        <p:spPr>
          <a:xfrm>
            <a:off x="1261182" y="3787950"/>
            <a:ext cx="966963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80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 HAPPY</a:t>
            </a:r>
            <a:endParaRPr kumimoji="0" lang="zh-CN" altLang="en-US" sz="13800" b="1" i="0" u="none" strike="noStrike" kern="1200" cap="none" spc="80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7CB9B7-C6F2-46E4-9C41-2CD196CEA156}"/>
              </a:ext>
            </a:extLst>
          </p:cNvPr>
          <p:cNvSpPr/>
          <p:nvPr/>
        </p:nvSpPr>
        <p:spPr>
          <a:xfrm>
            <a:off x="674223" y="3127376"/>
            <a:ext cx="10971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FEEL LIKE A ROOM WITHOUT A ROOF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0F0EDFC-9ADC-45B5-87FE-90CEAC519E18}"/>
              </a:ext>
            </a:extLst>
          </p:cNvPr>
          <p:cNvCxnSpPr>
            <a:cxnSpLocks/>
          </p:cNvCxnSpPr>
          <p:nvPr/>
        </p:nvCxnSpPr>
        <p:spPr>
          <a:xfrm>
            <a:off x="753979" y="3127376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3424841-5BDF-44B0-AEC5-3B4FA6E09212}"/>
              </a:ext>
            </a:extLst>
          </p:cNvPr>
          <p:cNvCxnSpPr>
            <a:cxnSpLocks/>
          </p:cNvCxnSpPr>
          <p:nvPr/>
        </p:nvCxnSpPr>
        <p:spPr>
          <a:xfrm>
            <a:off x="753979" y="3728952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8041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9"/>
    </mc:Choice>
    <mc:Fallback>
      <p:transition spd="slow" advTm="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917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1F58EF8-CD3E-48B7-A724-9CB3E1772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b="57324"/>
          <a:stretch/>
        </p:blipFill>
        <p:spPr>
          <a:xfrm>
            <a:off x="192502" y="817156"/>
            <a:ext cx="7539788" cy="50783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48B92C-DFE1-4A83-938E-6D105969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1" b="9209"/>
          <a:stretch/>
        </p:blipFill>
        <p:spPr>
          <a:xfrm>
            <a:off x="202063" y="3112163"/>
            <a:ext cx="6792292" cy="396240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BEF456B-D3F7-42FE-80FF-4E67E5403EC7}"/>
              </a:ext>
            </a:extLst>
          </p:cNvPr>
          <p:cNvSpPr/>
          <p:nvPr/>
        </p:nvSpPr>
        <p:spPr>
          <a:xfrm>
            <a:off x="6785806" y="986095"/>
            <a:ext cx="4295087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IF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FEEL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HAPPINESS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TRUTH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73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3"/>
    </mc:Choice>
    <mc:Fallback>
      <p:transition spd="slow" advTm="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D5B83EB-E194-4488-8ADC-27934019A77A}"/>
              </a:ext>
            </a:extLst>
          </p:cNvPr>
          <p:cNvSpPr/>
          <p:nvPr/>
        </p:nvSpPr>
        <p:spPr>
          <a:xfrm>
            <a:off x="1556057" y="1186317"/>
            <a:ext cx="907988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srgbClr val="517DA0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 HAPPY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219F72-A720-4850-8250-38C8AB791973}"/>
              </a:ext>
            </a:extLst>
          </p:cNvPr>
          <p:cNvSpPr/>
          <p:nvPr/>
        </p:nvSpPr>
        <p:spPr>
          <a:xfrm>
            <a:off x="673768" y="2867107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A8005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68C29D-8E57-455A-97D3-611D73962047}"/>
              </a:ext>
            </a:extLst>
          </p:cNvPr>
          <p:cNvSpPr/>
          <p:nvPr/>
        </p:nvSpPr>
        <p:spPr>
          <a:xfrm>
            <a:off x="0" y="353196"/>
            <a:ext cx="48101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DD917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DD917"/>
              </a:solidFill>
              <a:effectLst/>
              <a:uLnTx/>
              <a:uFillTx/>
              <a:latin typeface="Franklin Gothic Heavy" panose="020B09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BB52615-28F1-4D93-AD07-7B7BB25592BA}"/>
              </a:ext>
            </a:extLst>
          </p:cNvPr>
          <p:cNvSpPr/>
          <p:nvPr/>
        </p:nvSpPr>
        <p:spPr>
          <a:xfrm>
            <a:off x="673768" y="3382204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6B791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CLAP ALONG IF YOU KNOW WHAT HAPPINESS IS TO YOU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5EC5FB8-55FB-4FA8-AF11-BBFDAAECC533}"/>
              </a:ext>
            </a:extLst>
          </p:cNvPr>
          <p:cNvGrpSpPr/>
          <p:nvPr/>
        </p:nvGrpSpPr>
        <p:grpSpPr>
          <a:xfrm>
            <a:off x="-160421" y="4100092"/>
            <a:ext cx="12352421" cy="2757908"/>
            <a:chOff x="-3160795" y="4100092"/>
            <a:chExt cx="12352421" cy="275790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27BFF1A-4BFE-48FA-A1AC-BBFF8A683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514" y="4100092"/>
              <a:ext cx="3059112" cy="2757908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1EE59A5-5E7E-4C26-89C9-053EC44F3987}"/>
                </a:ext>
              </a:extLst>
            </p:cNvPr>
            <p:cNvSpPr/>
            <p:nvPr/>
          </p:nvSpPr>
          <p:spPr>
            <a:xfrm>
              <a:off x="-3160795" y="4100092"/>
              <a:ext cx="9545554" cy="2757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33CEDB0-2530-4D32-94C6-69C2FF123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241" y="-124211"/>
            <a:ext cx="2574758" cy="2574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98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5"/>
    </mc:Choice>
    <mc:Fallback>
      <p:transition spd="slow" advTm="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21FC7ED1-C7EB-41D4-AA7E-F379A505A4EB}"/>
              </a:ext>
            </a:extLst>
          </p:cNvPr>
          <p:cNvSpPr/>
          <p:nvPr/>
        </p:nvSpPr>
        <p:spPr>
          <a:xfrm>
            <a:off x="1" y="4491118"/>
            <a:ext cx="12192000" cy="2366881"/>
          </a:xfrm>
          <a:prstGeom prst="rect">
            <a:avLst/>
          </a:prstGeom>
          <a:solidFill>
            <a:srgbClr val="FFF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A9FC2A6-AD6E-4292-A7EB-70FAAFFD5477}"/>
              </a:ext>
            </a:extLst>
          </p:cNvPr>
          <p:cNvSpPr/>
          <p:nvPr/>
        </p:nvSpPr>
        <p:spPr>
          <a:xfrm>
            <a:off x="837701" y="2185695"/>
            <a:ext cx="5619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7BB096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BECAUSE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BF0E5BA-165F-4117-8BB7-C87D7CFBCE85}"/>
              </a:ext>
            </a:extLst>
          </p:cNvPr>
          <p:cNvSpPr/>
          <p:nvPr/>
        </p:nvSpPr>
        <p:spPr>
          <a:xfrm>
            <a:off x="2462339" y="2857539"/>
            <a:ext cx="30974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59AA3"/>
                </a:solidFill>
                <a:effectLst/>
                <a:uLnTx/>
                <a:uFillTx/>
                <a:latin typeface="Franklin Gothic Heavy" panose="020B0903020102020204" pitchFamily="34" charset="0"/>
                <a:ea typeface="等线" panose="02010600030101010101" pitchFamily="2" charset="-122"/>
                <a:cs typeface="+mn-cs"/>
              </a:rPr>
              <a:t>I'M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EDE838-1976-4412-95EF-751E50C5F0CE}"/>
              </a:ext>
            </a:extLst>
          </p:cNvPr>
          <p:cNvSpPr/>
          <p:nvPr/>
        </p:nvSpPr>
        <p:spPr>
          <a:xfrm>
            <a:off x="0" y="4558881"/>
            <a:ext cx="12192000" cy="217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ED7D31"/>
                </a:solidFill>
                <a:latin typeface="Franklin Gothic Heavy" panose="020B0903020102020204" pitchFamily="34" charset="0"/>
              </a:rPr>
              <a:t>CLAP ALONG IF YOU FEEL LIKE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ED7D31"/>
                </a:solidFill>
                <a:latin typeface="Franklin Gothic Heavy" panose="020B0903020102020204" pitchFamily="34" charset="0"/>
              </a:rPr>
              <a:t>THAT'S WHAT YOU WANT TO DO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A6D9C6-7ED8-4228-A908-F8BB6E34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b="32727"/>
          <a:stretch/>
        </p:blipFill>
        <p:spPr>
          <a:xfrm>
            <a:off x="3477847" y="1799639"/>
            <a:ext cx="8553732" cy="269148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627A4D0-8670-40DB-895C-391315097244}"/>
              </a:ext>
            </a:extLst>
          </p:cNvPr>
          <p:cNvGrpSpPr/>
          <p:nvPr/>
        </p:nvGrpSpPr>
        <p:grpSpPr>
          <a:xfrm>
            <a:off x="-1" y="-2"/>
            <a:ext cx="11750842" cy="2887580"/>
            <a:chOff x="-1" y="-2"/>
            <a:chExt cx="11750842" cy="288758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DBA149D-61D5-4E5D-A029-16C922CF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2887579" cy="288757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1AE6EF3-ACB4-4FB7-B340-7D3114DD5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420" y="-1"/>
              <a:ext cx="2887579" cy="288757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D5E1C20-6CD7-4508-9AA1-184526B79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841" y="-1"/>
              <a:ext cx="2887579" cy="2887579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D8D657F-56C2-47B4-B44F-CF054E7E8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262" y="-2"/>
              <a:ext cx="2887579" cy="2887579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9D7FE74-A70C-4A94-8B47-94866A998372}"/>
              </a:ext>
            </a:extLst>
          </p:cNvPr>
          <p:cNvGrpSpPr/>
          <p:nvPr/>
        </p:nvGrpSpPr>
        <p:grpSpPr>
          <a:xfrm>
            <a:off x="-96254" y="-1"/>
            <a:ext cx="12374411" cy="7216277"/>
            <a:chOff x="6095998" y="-1"/>
            <a:chExt cx="12374411" cy="7216277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9E096EB-20C9-4ED2-AD85-733BEAD00720}"/>
                </a:ext>
              </a:extLst>
            </p:cNvPr>
            <p:cNvSpPr/>
            <p:nvPr/>
          </p:nvSpPr>
          <p:spPr>
            <a:xfrm>
              <a:off x="6095998" y="-1"/>
              <a:ext cx="1237441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F5FF170-A407-42E8-9B47-88F173A5D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04" b="38333"/>
            <a:stretch/>
          </p:blipFill>
          <p:spPr>
            <a:xfrm flipH="1">
              <a:off x="6150074" y="2202149"/>
              <a:ext cx="2951583" cy="2126659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10743BAA-35C2-4EA1-8342-ED2630AF9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444"/>
            <a:stretch/>
          </p:blipFill>
          <p:spPr>
            <a:xfrm flipH="1">
              <a:off x="6132513" y="58536"/>
              <a:ext cx="1965391" cy="2014647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E11B5AE-B3A4-434F-976F-7A7D16534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96"/>
            <a:stretch/>
          </p:blipFill>
          <p:spPr>
            <a:xfrm flipH="1">
              <a:off x="6106095" y="4457775"/>
              <a:ext cx="3676892" cy="2758501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734AFC3-0F89-4936-BFA0-F3292019AF41}"/>
                </a:ext>
              </a:extLst>
            </p:cNvPr>
            <p:cNvSpPr txBox="1"/>
            <p:nvPr/>
          </p:nvSpPr>
          <p:spPr>
            <a:xfrm>
              <a:off x="9082728" y="1831723"/>
              <a:ext cx="7348512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>
                  <a:solidFill>
                    <a:srgbClr val="FED65D"/>
                  </a:solidFill>
                  <a:latin typeface="Franklin Gothic Heavy" panose="020B0903020102020204" pitchFamily="34" charset="0"/>
                </a:rPr>
                <a:t>Funny comedy</a:t>
              </a:r>
            </a:p>
            <a:p>
              <a:pPr algn="ctr"/>
              <a:r>
                <a:rPr lang="en-US" altLang="zh-CN" sz="6600" b="1" dirty="0">
                  <a:solidFill>
                    <a:srgbClr val="FED65D"/>
                  </a:solidFill>
                  <a:latin typeface="Franklin Gothic Heavy" panose="020B0903020102020204" pitchFamily="34" charset="0"/>
                </a:rPr>
                <a:t>is a kind of </a:t>
              </a:r>
              <a:r>
                <a:rPr lang="en-US" altLang="zh-CN" sz="8000" b="1" dirty="0">
                  <a:solidFill>
                    <a:srgbClr val="FED65D"/>
                  </a:solidFill>
                  <a:latin typeface="Franklin Gothic Heavy" panose="020B0903020102020204" pitchFamily="34" charset="0"/>
                </a:rPr>
                <a:t>HUMOR</a:t>
              </a:r>
              <a:endParaRPr lang="zh-CN" altLang="en-US" sz="6600" b="1" dirty="0">
                <a:solidFill>
                  <a:srgbClr val="FED65D"/>
                </a:solidFill>
                <a:latin typeface="Franklin Gothic Heavy" panose="020B0903020102020204" pitchFamily="34" charset="0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09ECB1FF-BD62-484D-99E0-1D3935AD8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3155">
              <a:off x="14802695" y="4465761"/>
              <a:ext cx="1410821" cy="14108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9775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38"/>
    </mc:Choice>
    <mc:Fallback>
      <p:transition spd="slow" advTm="13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30A86F6-86AD-472B-9D23-AACEAD3B5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050" y="-1"/>
            <a:ext cx="12634050" cy="710665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60051D1-1109-4A6D-9D46-6C5054A69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90000" l="7656" r="94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567">
            <a:off x="12192000" y="1943888"/>
            <a:ext cx="6096000" cy="3429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A8A390F-CC3E-47FA-AAD2-3A30F8F581E5}"/>
              </a:ext>
            </a:extLst>
          </p:cNvPr>
          <p:cNvSpPr/>
          <p:nvPr/>
        </p:nvSpPr>
        <p:spPr>
          <a:xfrm>
            <a:off x="879400" y="1129769"/>
            <a:ext cx="25186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I'M A</a:t>
            </a:r>
            <a:endParaRPr lang="zh-CN" altLang="en-US" sz="8000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257B4E-CE33-4C06-B669-04B10C070E7A}"/>
              </a:ext>
            </a:extLst>
          </p:cNvPr>
          <p:cNvSpPr/>
          <p:nvPr/>
        </p:nvSpPr>
        <p:spPr>
          <a:xfrm>
            <a:off x="3867561" y="4354101"/>
            <a:ext cx="7939546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9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SPACE</a:t>
            </a:r>
            <a:endParaRPr lang="zh-CN" altLang="en-US" sz="19900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1C3A20B-5700-495F-9F32-0D29DCFE03DE}"/>
              </a:ext>
            </a:extLst>
          </p:cNvPr>
          <p:cNvSpPr/>
          <p:nvPr/>
        </p:nvSpPr>
        <p:spPr>
          <a:xfrm>
            <a:off x="1263451" y="2246485"/>
            <a:ext cx="105436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rgbClr val="FFC000"/>
                </a:solidFill>
                <a:latin typeface="Franklin Gothic Heavy" panose="020B0903020102020204" pitchFamily="34" charset="0"/>
              </a:rPr>
              <a:t>HOT AIR BALLOON</a:t>
            </a:r>
            <a:endParaRPr lang="zh-CN" altLang="en-US" sz="9600" b="1" dirty="0">
              <a:solidFill>
                <a:srgbClr val="FFC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B460041-1281-4E72-9CC0-E093BE71A80D}"/>
              </a:ext>
            </a:extLst>
          </p:cNvPr>
          <p:cNvSpPr/>
          <p:nvPr/>
        </p:nvSpPr>
        <p:spPr>
          <a:xfrm>
            <a:off x="602994" y="3816145"/>
            <a:ext cx="7550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THAT COULD GO TO</a:t>
            </a:r>
            <a:endParaRPr lang="zh-CN" altLang="en-US" sz="6600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109480"/>
      </p:ext>
    </p:extLst>
  </p:cSld>
  <p:clrMapOvr>
    <a:masterClrMapping/>
  </p:clrMapOvr>
  <p:transition spd="slow" advTm="58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2862 -0.731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10" y="-3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7E91393-B3A1-43BD-87D0-F415E4A57FAC}"/>
              </a:ext>
            </a:extLst>
          </p:cNvPr>
          <p:cNvSpPr/>
          <p:nvPr/>
        </p:nvSpPr>
        <p:spPr>
          <a:xfrm rot="20763151">
            <a:off x="328230" y="714767"/>
            <a:ext cx="5485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rgbClr val="FFE469"/>
                </a:solidFill>
                <a:latin typeface="Franklin Gothic Heavy" panose="020B0903020102020204" pitchFamily="34" charset="0"/>
              </a:rPr>
              <a:t>WITH THE AIR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FCAF238-1058-4A18-A175-9D99C7C40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b="26595"/>
          <a:stretch/>
        </p:blipFill>
        <p:spPr>
          <a:xfrm flipH="1">
            <a:off x="3896289" y="2751155"/>
            <a:ext cx="8020143" cy="410684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9ECBD68-1399-43E8-81E7-203CCB05032E}"/>
              </a:ext>
            </a:extLst>
          </p:cNvPr>
          <p:cNvSpPr/>
          <p:nvPr/>
        </p:nvSpPr>
        <p:spPr>
          <a:xfrm>
            <a:off x="2579339" y="1626697"/>
            <a:ext cx="91146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chemeClr val="bg1">
                    <a:lumMod val="50000"/>
                  </a:schemeClr>
                </a:solidFill>
                <a:latin typeface="Franklin Gothic Heavy" panose="020B0903020102020204" pitchFamily="34" charset="0"/>
              </a:rPr>
              <a:t>LIKE I DON'T CARE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763A1C6-1FE0-42E1-9067-8B3B8D28261C}"/>
              </a:ext>
            </a:extLst>
          </p:cNvPr>
          <p:cNvSpPr/>
          <p:nvPr/>
        </p:nvSpPr>
        <p:spPr>
          <a:xfrm>
            <a:off x="275568" y="2711697"/>
            <a:ext cx="460754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solidFill>
                  <a:srgbClr val="5785A7"/>
                </a:solidFill>
                <a:latin typeface="Franklin Gothic Heavy" panose="020B0903020102020204" pitchFamily="34" charset="0"/>
              </a:rPr>
              <a:t>BABY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6D5182-E6AC-4B32-8650-82481DC3B846}"/>
              </a:ext>
            </a:extLst>
          </p:cNvPr>
          <p:cNvSpPr/>
          <p:nvPr/>
        </p:nvSpPr>
        <p:spPr>
          <a:xfrm rot="360023">
            <a:off x="2524888" y="4774463"/>
            <a:ext cx="58216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chemeClr val="bg1">
                    <a:lumMod val="50000"/>
                  </a:schemeClr>
                </a:solidFill>
                <a:latin typeface="Franklin Gothic Heavy" panose="020B0903020102020204" pitchFamily="34" charset="0"/>
              </a:rPr>
              <a:t>BY THE WAY</a:t>
            </a:r>
            <a:endParaRPr lang="zh-CN" altLang="en-US" sz="8000" b="1" dirty="0">
              <a:solidFill>
                <a:schemeClr val="bg1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8423171"/>
      </p:ext>
    </p:extLst>
  </p:cSld>
  <p:clrMapOvr>
    <a:masterClrMapping/>
  </p:clrMapOvr>
  <p:transition spd="slow" advTm="6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7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5246A57-280A-4284-8543-A9DFD0A0FF7F}"/>
              </a:ext>
            </a:extLst>
          </p:cNvPr>
          <p:cNvSpPr/>
          <p:nvPr/>
        </p:nvSpPr>
        <p:spPr>
          <a:xfrm>
            <a:off x="2468436" y="1365408"/>
            <a:ext cx="72551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500" b="1" kern="2000" spc="800" dirty="0">
                <a:solidFill>
                  <a:srgbClr val="FDD917"/>
                </a:solidFill>
                <a:latin typeface="Franklin Gothic Heavy" panose="020B0903020102020204" pitchFamily="34" charset="0"/>
              </a:rPr>
              <a:t>BECAUSE</a:t>
            </a:r>
            <a:endParaRPr lang="zh-CN" altLang="en-US" sz="11500" b="1" kern="2000" spc="800" dirty="0">
              <a:solidFill>
                <a:srgbClr val="FDD917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9CA5CB-206A-45ED-B017-D17DC933ACD5}"/>
              </a:ext>
            </a:extLst>
          </p:cNvPr>
          <p:cNvSpPr/>
          <p:nvPr/>
        </p:nvSpPr>
        <p:spPr>
          <a:xfrm>
            <a:off x="1261182" y="3787950"/>
            <a:ext cx="966963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3800" b="1" spc="800" dirty="0">
                <a:solidFill>
                  <a:srgbClr val="FDD917"/>
                </a:solidFill>
                <a:latin typeface="Franklin Gothic Heavy" panose="020B0903020102020204" pitchFamily="34" charset="0"/>
              </a:rPr>
              <a:t>I'M HAPPY</a:t>
            </a:r>
            <a:endParaRPr lang="zh-CN" altLang="en-US" sz="13800" b="1" spc="800" dirty="0">
              <a:solidFill>
                <a:srgbClr val="FDD917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7CB9B7-C6F2-46E4-9C41-2CD196CEA156}"/>
              </a:ext>
            </a:extLst>
          </p:cNvPr>
          <p:cNvSpPr/>
          <p:nvPr/>
        </p:nvSpPr>
        <p:spPr>
          <a:xfrm>
            <a:off x="674223" y="3127376"/>
            <a:ext cx="10971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CLAP ALONG IF YOU FEEL LIKE A ROOM WITHOUT A ROOF</a:t>
            </a:r>
            <a:endParaRPr lang="zh-CN" altLang="en-US" sz="3200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0F0EDFC-9ADC-45B5-87FE-90CEAC519E18}"/>
              </a:ext>
            </a:extLst>
          </p:cNvPr>
          <p:cNvCxnSpPr>
            <a:cxnSpLocks/>
          </p:cNvCxnSpPr>
          <p:nvPr/>
        </p:nvCxnSpPr>
        <p:spPr>
          <a:xfrm>
            <a:off x="753979" y="3127376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3424841-5BDF-44B0-AEC5-3B4FA6E09212}"/>
              </a:ext>
            </a:extLst>
          </p:cNvPr>
          <p:cNvCxnSpPr>
            <a:cxnSpLocks/>
          </p:cNvCxnSpPr>
          <p:nvPr/>
        </p:nvCxnSpPr>
        <p:spPr>
          <a:xfrm>
            <a:off x="753979" y="3728952"/>
            <a:ext cx="108437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88740660"/>
      </p:ext>
    </p:extLst>
  </p:cSld>
  <p:clrMapOvr>
    <a:masterClrMapping/>
  </p:clrMapOvr>
  <p:transition spd="slow" advTm="5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917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1F58EF8-CD3E-48B7-A724-9CB3E1772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b="57324"/>
          <a:stretch/>
        </p:blipFill>
        <p:spPr>
          <a:xfrm>
            <a:off x="192502" y="817156"/>
            <a:ext cx="7539788" cy="50783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48B92C-DFE1-4A83-938E-6D1059699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1" b="9209"/>
          <a:stretch/>
        </p:blipFill>
        <p:spPr>
          <a:xfrm>
            <a:off x="202063" y="3112163"/>
            <a:ext cx="6792292" cy="396240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BEF456B-D3F7-42FE-80FF-4E67E5403EC7}"/>
              </a:ext>
            </a:extLst>
          </p:cNvPr>
          <p:cNvSpPr/>
          <p:nvPr/>
        </p:nvSpPr>
        <p:spPr>
          <a:xfrm>
            <a:off x="6785806" y="986095"/>
            <a:ext cx="4295087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CLAP ALONG</a:t>
            </a:r>
          </a:p>
          <a:p>
            <a:r>
              <a:rPr lang="en-US" altLang="zh-CN" sz="5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IF YOU</a:t>
            </a:r>
          </a:p>
          <a:p>
            <a:r>
              <a:rPr lang="en-US" altLang="zh-CN" sz="5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FEEL LIKE</a:t>
            </a:r>
          </a:p>
          <a:p>
            <a:r>
              <a:rPr lang="en-US" altLang="zh-CN" sz="5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HAPPINESS</a:t>
            </a:r>
          </a:p>
          <a:p>
            <a:r>
              <a:rPr lang="en-US" altLang="zh-CN" sz="5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IS THE</a:t>
            </a:r>
          </a:p>
          <a:p>
            <a:r>
              <a:rPr lang="en-US" altLang="zh-CN" sz="5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TRUTH</a:t>
            </a:r>
            <a:endParaRPr lang="zh-CN" altLang="en-US" sz="5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3490238"/>
      </p:ext>
    </p:extLst>
  </p:cSld>
  <p:clrMapOvr>
    <a:masterClrMapping/>
  </p:clrMapOvr>
  <p:transition spd="slow" advTm="61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FA3A84-664E-4EB7-9E6D-6586E4289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4" b="38333"/>
          <a:stretch/>
        </p:blipFill>
        <p:spPr>
          <a:xfrm rot="16200000">
            <a:off x="2628887" y="412461"/>
            <a:ext cx="2951583" cy="21266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3D7BD4-D893-4120-87EF-C3EAEED6D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44"/>
          <a:stretch/>
        </p:blipFill>
        <p:spPr>
          <a:xfrm rot="16200000">
            <a:off x="472967" y="-24629"/>
            <a:ext cx="1965391" cy="20146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39A3DF-5B6D-4872-B8BE-B803B83FB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96"/>
          <a:stretch/>
        </p:blipFill>
        <p:spPr>
          <a:xfrm rot="16200000">
            <a:off x="5287176" y="459192"/>
            <a:ext cx="3676892" cy="27585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2EC58F-74AE-4113-A176-0661E969C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2"/>
          <a:stretch/>
        </p:blipFill>
        <p:spPr>
          <a:xfrm rot="10800000">
            <a:off x="8954900" y="-3"/>
            <a:ext cx="3108764" cy="253075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D5B83EB-E194-4488-8ADC-27934019A77A}"/>
              </a:ext>
            </a:extLst>
          </p:cNvPr>
          <p:cNvSpPr/>
          <p:nvPr/>
        </p:nvSpPr>
        <p:spPr>
          <a:xfrm>
            <a:off x="1399870" y="2596556"/>
            <a:ext cx="90798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517DA0"/>
                </a:solidFill>
                <a:latin typeface="Franklin Gothic Heavy" panose="020B0903020102020204" pitchFamily="34" charset="0"/>
              </a:rPr>
              <a:t>I'M HAPPY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68C29D-8E57-455A-97D3-611D73962047}"/>
              </a:ext>
            </a:extLst>
          </p:cNvPr>
          <p:cNvSpPr/>
          <p:nvPr/>
        </p:nvSpPr>
        <p:spPr>
          <a:xfrm>
            <a:off x="57895" y="1835830"/>
            <a:ext cx="4810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DD917"/>
                </a:solidFill>
                <a:latin typeface="Franklin Gothic Heavy" panose="020B0903020102020204" pitchFamily="34" charset="0"/>
              </a:rPr>
              <a:t>BECAUSE</a:t>
            </a:r>
            <a:endParaRPr lang="en-US" altLang="zh-CN" sz="4800" b="1" dirty="0">
              <a:solidFill>
                <a:srgbClr val="FDD917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219F72-A720-4850-8250-38C8AB791973}"/>
              </a:ext>
            </a:extLst>
          </p:cNvPr>
          <p:cNvSpPr/>
          <p:nvPr/>
        </p:nvSpPr>
        <p:spPr>
          <a:xfrm>
            <a:off x="625642" y="4792160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>
                <a:solidFill>
                  <a:srgbClr val="A80057"/>
                </a:solidFill>
                <a:latin typeface="Franklin Gothic Heavy" panose="020B0903020102020204" pitchFamily="34" charset="0"/>
              </a:rPr>
              <a:t>CLAP ALONG IF YOU KNOW WHAT HAPPINESS IS TO YOU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BB52615-28F1-4D93-AD07-7B7BB25592BA}"/>
              </a:ext>
            </a:extLst>
          </p:cNvPr>
          <p:cNvSpPr/>
          <p:nvPr/>
        </p:nvSpPr>
        <p:spPr>
          <a:xfrm>
            <a:off x="625642" y="5307257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>
                <a:solidFill>
                  <a:srgbClr val="E6B791"/>
                </a:solidFill>
                <a:latin typeface="Franklin Gothic Heavy" panose="020B0903020102020204" pitchFamily="34" charset="0"/>
              </a:rPr>
              <a:t>CLAP ALONG IF YOU KNOW WHAT HAPPINESS IS TO YOU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933EED-6A7B-4A2E-BB45-CAF0055C3362}"/>
              </a:ext>
            </a:extLst>
          </p:cNvPr>
          <p:cNvSpPr/>
          <p:nvPr/>
        </p:nvSpPr>
        <p:spPr>
          <a:xfrm>
            <a:off x="625642" y="5822353"/>
            <a:ext cx="10684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>
                <a:solidFill>
                  <a:srgbClr val="FFC2A4"/>
                </a:solidFill>
                <a:latin typeface="Franklin Gothic Heavy" panose="020B0903020102020204" pitchFamily="34" charset="0"/>
              </a:rPr>
              <a:t>CLAP ALONG IF YOU KNOW WHAT HAPPINESS IS TO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8396"/>
      </p:ext>
    </p:extLst>
  </p:cSld>
  <p:clrMapOvr>
    <a:masterClrMapping/>
  </p:clrMapOvr>
  <p:transition advTm="54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4|0.5|0.5|0.1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4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9|0.7|0.8|0.7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3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9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8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.4|0.3|0.2|0.2|0.1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6|0.6|0.7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2|0.2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8|0.7|0.8|0.7|0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3|0.9|0.7|0.7|0.6|0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1|0.4|0.5|0.3|0.2|0.1|0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6|0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4|0.9|0.7|0.7|0.7|0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4|1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3|0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7|0.7|0.7|0.7|0.7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.1|0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3|0.7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.2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4|0.8|0.8|0.8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507</Words>
  <Application>Microsoft Office PowerPoint</Application>
  <PresentationFormat>宽屏</PresentationFormat>
  <Paragraphs>158</Paragraphs>
  <Slides>44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8" baseType="lpstr">
      <vt:lpstr>等线</vt:lpstr>
      <vt:lpstr>等线 Light</vt:lpstr>
      <vt:lpstr>华文行楷</vt:lpstr>
      <vt:lpstr>楷体</vt:lpstr>
      <vt:lpstr>宋体</vt:lpstr>
      <vt:lpstr>微软雅黑</vt:lpstr>
      <vt:lpstr>Arial</vt:lpstr>
      <vt:lpstr>Arial Rounded MT Bold</vt:lpstr>
      <vt:lpstr>Calibri</vt:lpstr>
      <vt:lpstr>Calibri Light</vt:lpstr>
      <vt:lpstr>Franklin Gothic Heavy</vt:lpstr>
      <vt:lpstr>Times New Roman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90</cp:revision>
  <dcterms:created xsi:type="dcterms:W3CDTF">2018-07-09T12:58:22Z</dcterms:created>
  <dcterms:modified xsi:type="dcterms:W3CDTF">2018-07-12T04:24:13Z</dcterms:modified>
</cp:coreProperties>
</file>