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4" autoAdjust="0"/>
    <p:restoredTop sz="94660"/>
  </p:normalViewPr>
  <p:slideViewPr>
    <p:cSldViewPr>
      <p:cViewPr>
        <p:scale>
          <a:sx n="60" d="100"/>
          <a:sy n="60" d="100"/>
        </p:scale>
        <p:origin x="-1818" y="-4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ED5FC-C750-44F9-A795-E7EE30B2F576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37157-C7E1-48B4-A373-883ED003B2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17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gif"/><Relationship Id="rId19" Type="http://schemas.openxmlformats.org/officeDocument/2006/relationships/image" Target="../media/image16.png"/><Relationship Id="rId4" Type="http://schemas.openxmlformats.org/officeDocument/2006/relationships/image" Target="../media/image1.gif"/><Relationship Id="rId9" Type="http://schemas.openxmlformats.org/officeDocument/2006/relationships/image" Target="../media/image6.gif"/><Relationship Id="rId1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timgsa.baidu.com/timg?image&amp;quality=80&amp;size=b9999_10000&amp;sec=1531642958797&amp;di=e0f680753e904c549cea1f9e03a3f4bd&amp;imgtype=0&amp;src=http%3A%2F%2Fimg.chuansong.me%2Fmmbiz_gif%2FG4FBlqUeRs25P6siaJjdia3kbyiaoXCX8UFflDIMyjhqym8X28tGnfYREib0HBpnJHgl5EpYQfWM7q6n3djZre5Eqw%2F0%3Fwx_fmt%3D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326" y="89596"/>
            <a:ext cx="5310754" cy="14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5" r="34412"/>
          <a:stretch/>
        </p:blipFill>
        <p:spPr bwMode="auto">
          <a:xfrm>
            <a:off x="3720428" y="1681723"/>
            <a:ext cx="179750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1" r="29663"/>
          <a:stretch/>
        </p:blipFill>
        <p:spPr bwMode="auto">
          <a:xfrm>
            <a:off x="94263" y="3317625"/>
            <a:ext cx="256977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SUS-PS\Desktop\课件作业 摩登时代\tim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8" y="89596"/>
            <a:ext cx="2381251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r="33981"/>
          <a:stretch/>
        </p:blipFill>
        <p:spPr bwMode="auto">
          <a:xfrm>
            <a:off x="7315200" y="3327241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r="35576"/>
          <a:stretch/>
        </p:blipFill>
        <p:spPr bwMode="auto">
          <a:xfrm>
            <a:off x="7092278" y="144365"/>
            <a:ext cx="187800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SUS-PS\Desktop\课件作业 摩登时代\tim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28" y="3168838"/>
            <a:ext cx="2381251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SUS-PS\Desktop\课件作业 摩登时代\2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1" y="1220094"/>
            <a:ext cx="3466211" cy="25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SUS-PS\Desktop\课件作业 摩登时代\3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7774"/>
            <a:ext cx="3271389" cy="226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373" y="74556"/>
            <a:ext cx="2963373" cy="22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453" y="3228786"/>
            <a:ext cx="4520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From London town </a:t>
            </a:r>
            <a:r>
              <a:rPr lang="zh-CN" altLang="en-US" sz="2800" b="1" dirty="0">
                <a:latin typeface="Bradley Hand ITC" panose="03070402050302030203" pitchFamily="66" charset="0"/>
                <a:cs typeface="Segoe UI Black" panose="020B0A02040204020203" pitchFamily="34" charset="0"/>
              </a:rPr>
              <a:t> </a:t>
            </a:r>
            <a:endParaRPr lang="en-US" altLang="zh-CN" sz="2800" b="1" dirty="0" smtClean="0">
              <a:latin typeface="Bradley Hand ITC" panose="03070402050302030203" pitchFamily="66" charset="0"/>
              <a:cs typeface="Segoe UI Black" panose="020B0A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to </a:t>
            </a:r>
            <a:r>
              <a:rPr lang="en-US" altLang="zh-CN" sz="2800" b="1" dirty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B</a:t>
            </a:r>
            <a:r>
              <a:rPr lang="en-US" altLang="zh-CN" sz="2800" b="1" dirty="0" smtClean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everly hills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0558" y="296382"/>
            <a:ext cx="4176464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All people love </a:t>
            </a:r>
            <a:endParaRPr lang="en-US" altLang="zh-CN" sz="2800" b="1" dirty="0" smtClean="0">
              <a:latin typeface="Bradley Hand ITC" panose="03070402050302030203" pitchFamily="66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you </a:t>
            </a:r>
            <a:r>
              <a:rPr lang="en-US" altLang="zh-CN" sz="2800" b="1" dirty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still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5856" y="3724790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Oh </a:t>
            </a:r>
            <a:r>
              <a:rPr lang="en-US" altLang="zh-CN" sz="2800" b="1" dirty="0" err="1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Charly</a:t>
            </a:r>
            <a:r>
              <a:rPr lang="en-US" altLang="zh-CN" sz="2800" b="1" dirty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  <a:r>
              <a:rPr lang="en-US" altLang="zh-CN" sz="2800" b="1" dirty="0" err="1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Charly</a:t>
            </a:r>
            <a:r>
              <a:rPr lang="en-US" altLang="zh-CN" sz="2800" b="1" dirty="0">
                <a:latin typeface="Bradley Hand ITC" panose="03070402050302030203" pitchFamily="66" charset="0"/>
                <a:ea typeface="Segoe UI Black" panose="020B0A02040204020203" pitchFamily="34" charset="0"/>
                <a:cs typeface="Segoe UI Black" panose="020B0A02040204020203" pitchFamily="34" charset="0"/>
              </a:rPr>
              <a:t> Chaplin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373" y="3642918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adley Hand ITC" panose="03070402050302030203" pitchFamily="66" charset="0"/>
              </a:rPr>
              <a:t>And though you'll come back  never again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8832" y="350217"/>
            <a:ext cx="3255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Bradley Hand ITC" panose="03070402050302030203" pitchFamily="66" charset="0"/>
              </a:rPr>
              <a:t>You 'll stay a good old </a:t>
            </a:r>
            <a:r>
              <a:rPr lang="en-US" altLang="zh-CN" sz="2800" b="1" dirty="0" smtClean="0">
                <a:latin typeface="Bradley Hand ITC" panose="03070402050302030203" pitchFamily="66" charset="0"/>
              </a:rPr>
              <a:t>friend</a:t>
            </a:r>
            <a:endParaRPr lang="en-US" altLang="zh-CN" sz="2800" b="1" dirty="0">
              <a:latin typeface="Bradley Hand ITC" panose="03070402050302030203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6371" y="1684198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Bradley Hand ITC" panose="03070402050302030203" pitchFamily="66" charset="0"/>
              </a:rPr>
              <a:t>Oh </a:t>
            </a:r>
            <a:r>
              <a:rPr lang="en-US" altLang="zh-CN" sz="2800" b="1" dirty="0" err="1"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>
                <a:latin typeface="Bradley Hand ITC" panose="03070402050302030203" pitchFamily="66" charset="0"/>
              </a:rPr>
              <a:t>  </a:t>
            </a:r>
            <a:endParaRPr lang="en-US" altLang="zh-CN" sz="2800" b="1" dirty="0" smtClean="0">
              <a:latin typeface="Bradley Hand ITC" panose="03070402050302030203" pitchFamily="66" charset="0"/>
            </a:endParaRPr>
          </a:p>
          <a:p>
            <a:r>
              <a:rPr lang="en-US" altLang="zh-CN" sz="2800" b="1" dirty="0" err="1" smtClean="0"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 smtClean="0">
                <a:latin typeface="Bradley Hand ITC" panose="03070402050302030203" pitchFamily="66" charset="0"/>
              </a:rPr>
              <a:t> </a:t>
            </a:r>
            <a:r>
              <a:rPr lang="en-US" altLang="zh-CN" sz="2800" b="1" dirty="0">
                <a:latin typeface="Bradley Hand ITC" panose="03070402050302030203" pitchFamily="66" charset="0"/>
              </a:rPr>
              <a:t>Chaplin</a:t>
            </a:r>
          </a:p>
        </p:txBody>
      </p:sp>
      <p:pic>
        <p:nvPicPr>
          <p:cNvPr id="2063" name="Picture 15" descr="https://timgsa.baidu.com/timg?image&amp;quality=80&amp;size=b9999_10000&amp;sec=1531648190618&amp;di=7c2eeb3b930308143638a3d82db26644&amp;imgtype=0&amp;src=http%3A%2F%2Fphotocdn.sohu.com%2F20160302%2Fmp61387022_1456889119065_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51" y="2116326"/>
            <a:ext cx="3810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65891" y="350217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adley Hand ITC" panose="03070402050302030203" pitchFamily="66" charset="0"/>
              </a:rPr>
              <a:t>We'll be laughing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1185" y="37183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Bradley Hand ITC" panose="03070402050302030203" pitchFamily="66" charset="0"/>
              </a:rPr>
              <a:t>and having fun with </a:t>
            </a:r>
            <a:r>
              <a:rPr lang="en-US" altLang="zh-CN" sz="2800" b="1" dirty="0" smtClean="0">
                <a:latin typeface="Bradley Hand ITC" panose="03070402050302030203" pitchFamily="66" charset="0"/>
              </a:rPr>
              <a:t>you</a:t>
            </a:r>
            <a:endParaRPr lang="en-US" altLang="zh-CN" sz="2800" b="1" dirty="0"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1251" y="75417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Bradley Hand ITC" panose="03070402050302030203" pitchFamily="66" charset="0"/>
              </a:rPr>
              <a:t>In your own special way</a:t>
            </a:r>
          </a:p>
        </p:txBody>
      </p:sp>
      <p:pic>
        <p:nvPicPr>
          <p:cNvPr id="2064" name="Picture 16" descr="C:\Users\ASUS-PS\Desktop\课件作业 摩登时代\44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2" y="196499"/>
            <a:ext cx="3583943" cy="253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ASUS-PS\Desktop\课件作业 摩登时代\55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30" y="2270701"/>
            <a:ext cx="3582812" cy="274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1696" y="3496047"/>
            <a:ext cx="3571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adley Hand ITC" panose="03070402050302030203" pitchFamily="66" charset="0"/>
              </a:rPr>
              <a:t>And our laughing will teach us gently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8430" y="312153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There's something </a:t>
            </a:r>
          </a:p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You can tell us</a:t>
            </a:r>
          </a:p>
          <a:p>
            <a:pPr lvl="0"/>
            <a:r>
              <a:rPr lang="en-US" altLang="zh-CN" sz="28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That </a:t>
            </a:r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worse just couldn't say</a:t>
            </a:r>
            <a:endParaRPr lang="zh-CN" altLang="en-US" sz="28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66" name="Picture 18" descr="C:\Users\ASUS-PS\Desktop\课件作业 摩登时代\9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3" y="156507"/>
            <a:ext cx="31051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:\Users\ASUS-PS\Desktop\课件作业 摩登时代\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225" y="2211505"/>
            <a:ext cx="3528392" cy="28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50" y="982565"/>
            <a:ext cx="4134301" cy="330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8528" y="3138894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Bradley Hand ITC" panose="03070402050302030203" pitchFamily="66" charset="0"/>
              </a:rPr>
              <a:t>Oh </a:t>
            </a:r>
            <a:r>
              <a:rPr lang="en-US" altLang="zh-CN" sz="2800" b="1" dirty="0" err="1" smtClean="0"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 smtClean="0">
                <a:latin typeface="Bradley Hand ITC" panose="03070402050302030203" pitchFamily="66" charset="0"/>
              </a:rPr>
              <a:t>  Oh </a:t>
            </a:r>
            <a:r>
              <a:rPr lang="en-US" altLang="zh-CN" sz="2800" b="1" dirty="0" err="1" smtClean="0"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 smtClean="0">
                <a:latin typeface="Bradley Hand ITC" panose="03070402050302030203" pitchFamily="66" charset="0"/>
              </a:rPr>
              <a:t> Chaplin</a:t>
            </a:r>
          </a:p>
          <a:p>
            <a:r>
              <a:rPr lang="en-US" altLang="zh-CN" sz="2800" b="1" dirty="0" smtClean="0">
                <a:latin typeface="Bradley Hand ITC" panose="03070402050302030203" pitchFamily="66" charset="0"/>
              </a:rPr>
              <a:t>Silent movies will live forever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7303" y="527596"/>
            <a:ext cx="4603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Bradley Hand ITC" panose="03070402050302030203" pitchFamily="66" charset="0"/>
              </a:rPr>
              <a:t>Oh </a:t>
            </a:r>
            <a:r>
              <a:rPr lang="en-US" altLang="zh-CN" sz="2800" b="1" dirty="0" err="1"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>
                <a:latin typeface="Bradley Hand ITC" panose="03070402050302030203" pitchFamily="66" charset="0"/>
              </a:rPr>
              <a:t>  </a:t>
            </a:r>
            <a:endParaRPr lang="en-US" altLang="zh-CN" sz="2800" b="1" dirty="0" smtClean="0">
              <a:latin typeface="Bradley Hand ITC" panose="03070402050302030203" pitchFamily="66" charset="0"/>
            </a:endParaRPr>
          </a:p>
          <a:p>
            <a:r>
              <a:rPr lang="en-US" altLang="zh-CN" sz="2800" b="1" dirty="0" smtClean="0">
                <a:latin typeface="Bradley Hand ITC" panose="03070402050302030203" pitchFamily="66" charset="0"/>
              </a:rPr>
              <a:t>Oh </a:t>
            </a:r>
            <a:r>
              <a:rPr lang="en-US" altLang="zh-CN" sz="2800" b="1" dirty="0" err="1"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>
                <a:latin typeface="Bradley Hand ITC" panose="03070402050302030203" pitchFamily="66" charset="0"/>
              </a:rPr>
              <a:t> Chaplin</a:t>
            </a:r>
          </a:p>
          <a:p>
            <a:r>
              <a:rPr lang="en-US" altLang="zh-CN" sz="2800" b="1" dirty="0">
                <a:latin typeface="Bradley Hand ITC" panose="03070402050302030203" pitchFamily="66" charset="0"/>
              </a:rPr>
              <a:t>And your song will never die</a:t>
            </a:r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531" y="527596"/>
            <a:ext cx="3641660" cy="24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:\Users\ASUS-PS\Desktop\课件作业 摩登时代\88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26" y="2880657"/>
            <a:ext cx="3024333" cy="203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8013" y="3065160"/>
            <a:ext cx="3345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Oh </a:t>
            </a:r>
            <a:r>
              <a:rPr lang="en-US" altLang="zh-CN" sz="2800" b="1" dirty="0" err="1">
                <a:solidFill>
                  <a:prstClr val="black"/>
                </a:solidFill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  </a:t>
            </a:r>
          </a:p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Oh </a:t>
            </a:r>
            <a:r>
              <a:rPr lang="en-US" altLang="zh-CN" sz="2800" b="1" dirty="0" err="1">
                <a:solidFill>
                  <a:prstClr val="black"/>
                </a:solidFill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Chaplin</a:t>
            </a:r>
          </a:p>
          <a:p>
            <a:pPr lvl="0"/>
            <a:r>
              <a:rPr lang="en-US" altLang="zh-CN" sz="28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Tears and laughter</a:t>
            </a:r>
          </a:p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b</a:t>
            </a:r>
            <a:r>
              <a:rPr lang="en-US" altLang="zh-CN" sz="28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elong together</a:t>
            </a:r>
            <a:endParaRPr lang="en-US" altLang="zh-CN" sz="28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274" y="3013343"/>
            <a:ext cx="33429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Oh </a:t>
            </a:r>
            <a:r>
              <a:rPr lang="en-US" altLang="zh-CN" sz="2800" b="1" dirty="0" err="1">
                <a:solidFill>
                  <a:prstClr val="black"/>
                </a:solidFill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  </a:t>
            </a:r>
          </a:p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Oh </a:t>
            </a:r>
            <a:r>
              <a:rPr lang="en-US" altLang="zh-CN" sz="2800" b="1" dirty="0" err="1">
                <a:solidFill>
                  <a:prstClr val="black"/>
                </a:solidFill>
                <a:latin typeface="Bradley Hand ITC" panose="03070402050302030203" pitchFamily="66" charset="0"/>
              </a:rPr>
              <a:t>Charly</a:t>
            </a:r>
            <a:r>
              <a:rPr lang="en-US" altLang="zh-CN" sz="28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Chaplin</a:t>
            </a:r>
          </a:p>
          <a:p>
            <a:pPr lvl="0"/>
            <a:r>
              <a:rPr lang="en-US" altLang="zh-CN" sz="28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Tell the world the reason why</a:t>
            </a:r>
            <a:endParaRPr lang="en-US" altLang="zh-CN" sz="28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073" name="Picture 25" descr="https://timgsa.baidu.com/timg?image&amp;quality=80&amp;size=b9999_10000&amp;sec=1531650823993&amp;di=bab5cd80c596c7847f5a57335db6c05a&amp;imgtype=0&amp;src=http%3A%2F%2Fimg.chuansong.me%2Fmmbiz_gif%2FG4FBlqUeRs25P6siaJjdia3kbyiaoXCX8UFflDIMyjhqym8X28tGnfYREib0HBpnJHgl5EpYQfWM7q6n3djZre5Eqw%2F0%3Fwx_fmt%3D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95" y="1892143"/>
            <a:ext cx="5943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eter, Sue &amp; Marc - Charlie Chapli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0174.1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24800" y="5905004"/>
            <a:ext cx="609600" cy="609600"/>
          </a:xfrm>
          <a:prstGeom prst="rect">
            <a:avLst/>
          </a:prstGeom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" y="-84138"/>
            <a:ext cx="9412288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0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61"/>
    </mc:Choice>
    <mc:Fallback>
      <p:transition spd="slow" advTm="8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20" dur="5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26" dur="4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38" dur="15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44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6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6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6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600" fill="hold">
                                          <p:stCondLst>
                                            <p:cond delay="6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6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6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6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600" fill="hold">
                                          <p:stCondLst>
                                            <p:cond delay="6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animRot by="120000">
                                      <p:cBhvr>
                                        <p:cTn id="74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7" presetClass="emph" presetSubtype="0" fill="remove" nodeType="withEffect">
                                  <p:stCondLst>
                                    <p:cond delay="1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100" autoRev="1" fill="remove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100" autoRev="1" fill="remove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100" autoRev="1" fill="remove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100" autoRev="1" fill="remove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93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84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84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84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84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103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6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6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6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600" fill="hold">
                                          <p:stCondLst>
                                            <p:cond delay="6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Rot by="120000">
                                      <p:cBhvr>
                                        <p:cTn id="113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6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6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6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600" fill="hold">
                                          <p:stCondLst>
                                            <p:cond delay="6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Rot by="120000">
                                      <p:cBhvr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2" presetClass="emph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120000">
                                      <p:cBhvr>
                                        <p:cTn id="1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2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8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4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2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2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6" presetClass="emph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80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400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6" presetClass="emph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8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4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2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6" presetClass="emph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4000" tmFilter="0, 0; .2, .5; .8, .5; 1, 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000" autoRev="1" fill="hold"/>
                                        <p:tgtEl>
                                          <p:spTgt spid="20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6" presetClass="emph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4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2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5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3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3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1" presetClass="entr" presetSubtype="0" fill="hold" grpId="0" nodeType="withEffect">
                                  <p:stCondLst>
                                    <p:cond delay="39000"/>
                                  </p:stCondLst>
                                  <p:iterate type="lt">
                                    <p:tmPct val="42177"/>
                                  </p:iterate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6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2" nodeType="withEffect">
                                  <p:stCondLst>
                                    <p:cond delay="5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5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41" presetClass="entr" presetSubtype="0" fill="hold" grpId="0" nodeType="withEffect">
                                  <p:stCondLst>
                                    <p:cond delay="52000"/>
                                  </p:stCondLst>
                                  <p:iterate type="lt">
                                    <p:tmPct val="38519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6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2" nodeType="withEffect">
                                  <p:stCondLst>
                                    <p:cond delay="6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Rot by="21600000">
                                      <p:cBhvr>
                                        <p:cTn id="244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2" presetClass="emph" presetSubtype="0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animRot by="120000">
                                      <p:cBhvr>
                                        <p:cTn id="25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41" presetClass="entr" presetSubtype="0" fill="hold" grpId="0" nodeType="withEffect">
                                  <p:stCondLst>
                                    <p:cond delay="6500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grpId="1" nodeType="withEffect">
                                  <p:stCondLst>
                                    <p:cond delay="7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32" presetClass="emph" presetSubtype="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animRot by="120000">
                                      <p:cBhvr>
                                        <p:cTn id="26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41" presetClass="entr" presetSubtype="0" fill="hold" grpId="0" nodeType="withEffect">
                                  <p:stCondLst>
                                    <p:cond delay="72000"/>
                                  </p:stCondLst>
                                  <p:iterate type="lt">
                                    <p:tmPct val="23913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78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1"/>
      <p:bldP spid="2" grpId="2"/>
      <p:bldP spid="2" grpId="3"/>
      <p:bldP spid="3" grpId="0"/>
      <p:bldP spid="3" grpId="1"/>
      <p:bldP spid="3" grpId="2"/>
      <p:bldP spid="4" grpId="0"/>
      <p:bldP spid="4" grpId="1"/>
      <p:bldP spid="4" grpId="2"/>
      <p:bldP spid="5" grpId="0"/>
      <p:bldP spid="5" grpId="1"/>
      <p:bldP spid="5" grpId="2"/>
      <p:bldP spid="6" grpId="0"/>
      <p:bldP spid="6" grpId="1"/>
      <p:bldP spid="6" grpId="2"/>
      <p:bldP spid="7" grpId="0"/>
      <p:bldP spid="7" grpId="1"/>
      <p:bldP spid="7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4" grpId="0"/>
      <p:bldP spid="14" grpId="1"/>
      <p:bldP spid="14" grpId="2"/>
      <p:bldP spid="15" grpId="0"/>
      <p:bldP spid="15" grpId="2"/>
      <p:bldP spid="16" grpId="0"/>
      <p:bldP spid="16" grpId="2"/>
      <p:bldP spid="18" grpId="0"/>
      <p:bldP spid="18" grpId="1"/>
      <p:bldP spid="19" grpId="0"/>
      <p:bldP spid="19" grpId="1"/>
    </p:bldLst>
  </p:timing>
  <p:extLst mod="1">
    <p:ext uri="{E180D4A7-C9FB-4DFB-919C-405C955672EB}">
      <p14:showEvtLst xmlns:p14="http://schemas.microsoft.com/office/powerpoint/2010/main">
        <p14:playEvt time="0" objId="20"/>
        <p14:stopEvt time="80354" objId="2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79" y="-132020"/>
            <a:ext cx="9412288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106</Words>
  <Application>Microsoft Office PowerPoint</Application>
  <PresentationFormat>全屏显示(16:9)</PresentationFormat>
  <Paragraphs>28</Paragraphs>
  <Slides>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主题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  A taste of  English humour</dc:title>
  <dc:creator>kkk</dc:creator>
  <cp:lastModifiedBy>ASUS-PS</cp:lastModifiedBy>
  <cp:revision>58</cp:revision>
  <dcterms:created xsi:type="dcterms:W3CDTF">2018-06-23T12:49:44Z</dcterms:created>
  <dcterms:modified xsi:type="dcterms:W3CDTF">2018-07-15T10:17:17Z</dcterms:modified>
</cp:coreProperties>
</file>