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3" r:id="rId3"/>
    <p:sldId id="260" r:id="rId4"/>
    <p:sldId id="258" r:id="rId5"/>
    <p:sldId id="261" r:id="rId6"/>
    <p:sldId id="271" r:id="rId7"/>
    <p:sldId id="269" r:id="rId8"/>
    <p:sldId id="277" r:id="rId9"/>
    <p:sldId id="276" r:id="rId10"/>
    <p:sldId id="27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8CC1D1"/>
    <a:srgbClr val="CFAFBD"/>
    <a:srgbClr val="EACAC9"/>
    <a:srgbClr val="ECCAC9"/>
    <a:srgbClr val="F8E9C4"/>
    <a:srgbClr val="DBE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264"/>
  </p:normalViewPr>
  <p:slideViewPr>
    <p:cSldViewPr snapToGrid="0">
      <p:cViewPr varScale="1">
        <p:scale>
          <a:sx n="69" d="100"/>
          <a:sy n="69" d="100"/>
        </p:scale>
        <p:origin x="24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EC16A-08AD-4AAE-B637-BE28DA11A014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1812-77CE-484E-85F6-6B2D04A9A8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71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C1812-77CE-484E-85F6-6B2D04A9A8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7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C1812-77CE-484E-85F6-6B2D04A9A83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45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C1812-77CE-484E-85F6-6B2D04A9A8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42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F56F18-7758-4088-B605-A1ADC0419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EECE75-A5BA-4A83-BB3E-67E16A7FE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96DA45-5184-4982-8D77-967F4BEB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30D-1712-4EFB-AA15-652745D165D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B7BF5-936C-4D74-B510-B3B333E8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73C1E-815B-44B8-B7EA-3D3EFC5C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0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F0218-3924-42A4-8637-5E3204D8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454842-F910-41F4-8DD8-4EB4C4B24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7D366D-3F16-4A3C-8719-B43A5D46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30D-1712-4EFB-AA15-652745D165D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FBAE2-967B-4B91-B630-453113BA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F9D215-6B55-4B50-9B28-D624DC48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8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0CFABF-D3D5-4038-BB88-02DE959E2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032F0E-D600-4EA1-A3FF-9318B8330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B26897-928F-4A58-869E-40AFDB7D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30D-1712-4EFB-AA15-652745D165D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3C2AF0-43C1-4A68-9BF3-22CF01CF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D97F3E-D76D-4AD4-9218-C19E03E9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7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7D499-ABAA-4FFA-BBB1-FD7A2205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318C0C-C628-4101-859E-F1B28A53D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2FCB28-9D2C-4B52-BEFA-30F2474F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30D-1712-4EFB-AA15-652745D165D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2E0961-6B5B-46A6-82C7-4B625EE6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C0FF32-657F-4001-A10A-9C5E602E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44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22682-1419-46E6-8E2B-F221BCD4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34892E-194F-4B31-82BA-87C844AB7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A0BED3-6F53-458D-8CC2-8622178A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30D-1712-4EFB-AA15-652745D165D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3F857F-8E5C-4013-BEC1-8B54CD6B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8E958C-79CC-45BC-85A6-2B77CFD3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65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0B1FB-618E-4919-B243-4729B2DA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687AD-153D-4B45-BD82-09C869602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31A19C-057E-4176-98C2-06F2554C6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77C8D2-7B99-48C1-9576-76CE796D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30D-1712-4EFB-AA15-652745D165D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9826A2-13D9-4CEC-911F-7AD468BC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B86490-F271-4200-B8A4-3098B97E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04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FFF83-B443-4495-8004-131EBA53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166AB1-E3E0-4276-ABB3-B819A18C0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23509F-ED00-43BB-9C71-E9BCF5D07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856C89D-18C5-45C8-8B93-2EC775CD0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33AA04-9056-44CA-8426-8B72CA5E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9C8CE35-AD29-4725-9DB8-71C58717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30D-1712-4EFB-AA15-652745D165D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D890688-5B33-4E9D-9F65-D509A8C6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BBA454-B658-405F-A925-6AFA8E2B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5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2087F-8391-4076-89B5-F8225586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9FB416-0390-4846-8987-89D47AE1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30D-1712-4EFB-AA15-652745D165D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9FD7DB-9273-45F9-9982-FF497044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360CF0-B938-4269-A835-C06A4926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98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30D-1712-4EFB-AA15-652745D165D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67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11AE7-CD63-4060-8D38-AEB90AE5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89E2B8-DE08-4F0B-A631-E387B131E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A5D3D7-4B9F-4B50-83DC-72A30B2CF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829BA-F28B-4411-A221-DE3BD451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30D-1712-4EFB-AA15-652745D165D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B29149-1864-4A9F-A078-4A8F79BF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1538F5-9DCB-48CF-B2E2-283CEE12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8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E44B1-3F71-47FC-A88F-DC9B9017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D8EFE5-FB54-4D46-963E-24A69D852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D56C9E-DE62-4B2B-A6AA-370445C7C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7F9137-8BA0-44A8-8719-855DF61F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30D-1712-4EFB-AA15-652745D165D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73CA44-73B6-42E3-BD7E-80E85CE4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5434CB-0207-4C6D-A4A0-82D9E1A0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4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AD7403-CFD9-405A-A19A-31511188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44EDFD-7D7D-4000-9919-64610948E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6A7AB1-4B73-4040-9D53-AF257B040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530D-1712-4EFB-AA15-652745D165D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8012CD-8F2C-4802-AB33-64CEF398D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813983-1CD4-47A7-BA3F-BFB61DD04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82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CB7B6623-A6D3-41AF-BC98-E04B05BA5F29}"/>
              </a:ext>
            </a:extLst>
          </p:cNvPr>
          <p:cNvSpPr/>
          <p:nvPr/>
        </p:nvSpPr>
        <p:spPr>
          <a:xfrm>
            <a:off x="0" y="0"/>
            <a:ext cx="12192000" cy="6946533"/>
          </a:xfrm>
          <a:prstGeom prst="rect">
            <a:avLst/>
          </a:prstGeom>
          <a:solidFill>
            <a:srgbClr val="F8E9C4"/>
          </a:solidFill>
          <a:ln>
            <a:solidFill>
              <a:srgbClr val="CFA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E0236BF0-1950-419A-BDBB-53E565728913}"/>
              </a:ext>
            </a:extLst>
          </p:cNvPr>
          <p:cNvSpPr/>
          <p:nvPr/>
        </p:nvSpPr>
        <p:spPr>
          <a:xfrm>
            <a:off x="450168" y="365760"/>
            <a:ext cx="11357316" cy="6492240"/>
          </a:xfrm>
          <a:prstGeom prst="roundRect">
            <a:avLst/>
          </a:prstGeom>
          <a:solidFill>
            <a:srgbClr val="DBE4ED"/>
          </a:solidFill>
          <a:ln>
            <a:solidFill>
              <a:srgbClr val="DBE4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927E67-6433-4019-9F6E-CE37E4BC25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1062" r="8388" b="15583"/>
          <a:stretch/>
        </p:blipFill>
        <p:spPr>
          <a:xfrm>
            <a:off x="-205838" y="5062693"/>
            <a:ext cx="12397838" cy="18838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E5F37BD-2151-4B0A-973D-0E658E62F1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650" r="86287" b="18341"/>
          <a:stretch/>
        </p:blipFill>
        <p:spPr>
          <a:xfrm>
            <a:off x="8381898" y="1135202"/>
            <a:ext cx="888133" cy="6827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8710FA7-9B36-0A43-B325-BE4705CEFEA1}"/>
              </a:ext>
            </a:extLst>
          </p:cNvPr>
          <p:cNvSpPr txBox="1"/>
          <p:nvPr/>
        </p:nvSpPr>
        <p:spPr>
          <a:xfrm>
            <a:off x="5430351" y="2138691"/>
            <a:ext cx="598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P</a:t>
            </a:r>
            <a:r>
              <a:rPr kumimoji="1" lang="en-US" altLang="zh-Hans" sz="2800" b="1" dirty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EP</a:t>
            </a:r>
            <a:r>
              <a:rPr kumimoji="1" lang="zh-Hans" altLang="en-US" sz="2800" b="1" dirty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  </a:t>
            </a:r>
            <a:r>
              <a:rPr kumimoji="1" lang="en-US" altLang="zh-Hans" sz="2800" b="1" dirty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M4U4</a:t>
            </a:r>
            <a:r>
              <a:rPr kumimoji="1" lang="zh-Hans" altLang="en-US" sz="2800" b="1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    </a:t>
            </a:r>
            <a:r>
              <a:rPr kumimoji="1" lang="zh-Hans" altLang="en-US" sz="2800" b="1" smtClean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 </a:t>
            </a:r>
            <a:r>
              <a:rPr kumimoji="1" lang="en-US" altLang="zh-Hans" sz="2800" b="1" dirty="0" smtClean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Body</a:t>
            </a:r>
            <a:r>
              <a:rPr kumimoji="1" lang="zh-Hans" altLang="en-US" sz="2800" b="1" dirty="0" smtClean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  </a:t>
            </a:r>
            <a:r>
              <a:rPr kumimoji="1" lang="en-US" altLang="zh-Hans" sz="2800" b="1" dirty="0" smtClean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L</a:t>
            </a:r>
            <a:r>
              <a:rPr kumimoji="1" lang="en-US" altLang="zh-CN" sz="2800" b="1" dirty="0" smtClean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anguag</a:t>
            </a:r>
            <a:r>
              <a:rPr kumimoji="1" lang="en-US" altLang="zh-Hans" sz="2800" b="1" dirty="0" smtClean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e</a:t>
            </a:r>
            <a:endParaRPr kumimoji="1" lang="en-US" altLang="zh-Hans" sz="2800" b="1" dirty="0">
              <a:solidFill>
                <a:srgbClr val="7030A0"/>
              </a:solidFill>
              <a:latin typeface="FZKaTong-M19S" panose="03000509000000000000" pitchFamily="66" charset="-122"/>
              <a:ea typeface="FZKaTong-M19S" panose="03000509000000000000" pitchFamily="66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E23E70-0E13-274A-93BF-6F50110373C4}"/>
              </a:ext>
            </a:extLst>
          </p:cNvPr>
          <p:cNvSpPr txBox="1"/>
          <p:nvPr/>
        </p:nvSpPr>
        <p:spPr>
          <a:xfrm>
            <a:off x="9410798" y="4579926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作者：蓝晓晴</a:t>
            </a:r>
            <a:endParaRPr kumimoji="1" lang="en-US" altLang="zh-CN" dirty="0">
              <a:solidFill>
                <a:srgbClr val="7030A0"/>
              </a:solidFill>
              <a:latin typeface="FZKaTong-M19S" panose="03000509000000000000" pitchFamily="66" charset="-122"/>
              <a:ea typeface="FZKaTong-M19S" panose="03000509000000000000" pitchFamily="66" charset="-122"/>
            </a:endParaRPr>
          </a:p>
          <a:p>
            <a:r>
              <a:rPr kumimoji="1" lang="zh-CN" altLang="en-US" dirty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单位：华南师范大学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348A8B-3035-1843-933E-874BCCD28353}"/>
              </a:ext>
            </a:extLst>
          </p:cNvPr>
          <p:cNvSpPr/>
          <p:nvPr/>
        </p:nvSpPr>
        <p:spPr>
          <a:xfrm>
            <a:off x="6956978" y="2930106"/>
            <a:ext cx="4739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Hans" dirty="0">
                <a:solidFill>
                  <a:srgbClr val="0070C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Song:</a:t>
            </a:r>
            <a:r>
              <a:rPr kumimoji="1" lang="zh-Hans" altLang="en-US" dirty="0">
                <a:solidFill>
                  <a:srgbClr val="0070C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 </a:t>
            </a:r>
            <a:r>
              <a:rPr kumimoji="1" lang="en-US" altLang="zh-Hans" dirty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Head Shoulder Knees And Toes </a:t>
            </a:r>
          </a:p>
          <a:p>
            <a:r>
              <a:rPr kumimoji="1" lang="en-US" altLang="zh-Hans" dirty="0">
                <a:solidFill>
                  <a:srgbClr val="0070C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Singer:</a:t>
            </a:r>
            <a:r>
              <a:rPr kumimoji="1" lang="zh-Hans" altLang="en-US" dirty="0">
                <a:solidFill>
                  <a:srgbClr val="0070C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 </a:t>
            </a:r>
            <a:r>
              <a:rPr lang="en-US" altLang="zh-CN" dirty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Pop Goes The Weasel</a:t>
            </a:r>
            <a:r>
              <a:rPr lang="zh-CN" altLang="zh-CN" dirty="0">
                <a:solidFill>
                  <a:srgbClr val="7030A0"/>
                </a:solidFill>
                <a:latin typeface="FZKaTong-M19S" panose="03000509000000000000" pitchFamily="66" charset="-122"/>
                <a:ea typeface="FZKaTong-M19S" panose="03000509000000000000" pitchFamily="66" charset="-122"/>
              </a:rPr>
              <a:t> </a:t>
            </a:r>
            <a:endParaRPr lang="en-US" altLang="zh-CN" dirty="0">
              <a:solidFill>
                <a:srgbClr val="7030A0"/>
              </a:solidFill>
              <a:latin typeface="FZKaTong-M19S" panose="03000509000000000000" pitchFamily="66" charset="-122"/>
              <a:ea typeface="FZKaTong-M19S" panose="03000509000000000000" pitchFamily="66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4AEEAB5-05CB-FD41-B82A-48B282F94B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68" t="81481" r="4206" b="6798"/>
          <a:stretch/>
        </p:blipFill>
        <p:spPr>
          <a:xfrm>
            <a:off x="6305920" y="1229843"/>
            <a:ext cx="1011936" cy="49987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8C0A65-B462-1841-B3B7-F9C91E75B4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31" t="51196" r="76832" b="33271"/>
          <a:stretch/>
        </p:blipFill>
        <p:spPr>
          <a:xfrm>
            <a:off x="7475386" y="3886179"/>
            <a:ext cx="999744" cy="6624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12A1F1B-FD96-2148-825A-88AED79A9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8" y="1120900"/>
            <a:ext cx="6476313" cy="4264741"/>
          </a:xfrm>
          <a:prstGeom prst="rect">
            <a:avLst/>
          </a:prstGeom>
        </p:spPr>
      </p:pic>
      <p:pic>
        <p:nvPicPr>
          <p:cNvPr id="7" name="Pop Goes The Weasel - Head, Shoulder, Knees And Toes.mp3">
            <a:hlinkClick r:id="" action="ppaction://media"/>
            <a:extLst>
              <a:ext uri="{FF2B5EF4-FFF2-40B4-BE49-F238E27FC236}">
                <a16:creationId xmlns:a16="http://schemas.microsoft.com/office/drawing/2014/main" id="{FDF4E7F9-701C-A144-89C6-57C8E5B863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303" y="17322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73 -0.11134 C 0.30182 -0.10764 0.30104 -0.1044 0.30026 -0.1007 C 0.29987 -0.09884 0.29974 -0.09653 0.29922 -0.09468 C 0.29857 -0.09236 0.29778 -0.09028 0.29687 -0.0882 C 0.29206 -0.07871 0.29023 -0.07616 0.28515 -0.06968 C 0.28125 -0.06459 0.27747 -0.05926 0.27344 -0.05486 C 0.26953 -0.0507 0.26484 -0.04815 0.26172 -0.04236 C 0.26041 -0.04051 0.2595 -0.03773 0.25807 -0.03634 C 0.2539 -0.03148 0.25195 -0.03264 0.24765 -0.02986 C 0.24557 -0.02871 0.24375 -0.02709 0.24166 -0.0257 C 0.24023 -0.025 0.23854 -0.02454 0.23698 -0.02384 C 0.23581 -0.02315 0.23476 -0.02222 0.23359 -0.02153 C 0.23203 -0.02084 0.23034 -0.02037 0.2289 -0.01968 C 0.2276 -0.01898 0.22656 -0.01806 0.22526 -0.01736 C 0.22344 -0.01667 0.22135 -0.01597 0.21953 -0.01551 C 0.20755 -0.01667 0.20065 -0.01621 0.1901 -0.01968 C 0.18633 -0.02084 0.18216 -0.02361 0.17838 -0.0257 L 0.175 -0.02801 C 0.17122 -0.03773 0.17305 -0.03172 0.17031 -0.04653 L 0.16901 -0.05301 C 0.16953 -0.07153 0.16953 -0.09051 0.17031 -0.10903 C 0.17031 -0.11134 0.1707 -0.11366 0.17135 -0.11551 C 0.17305 -0.11898 0.17617 -0.12037 0.17838 -0.12153 C 0.18047 -0.12107 0.18242 -0.12084 0.18437 -0.11968 C 0.18802 -0.11713 0.1914 -0.10834 0.19245 -0.10301 C 0.19297 -0.1007 0.1931 -0.09861 0.19375 -0.09653 C 0.19427 -0.09445 0.19531 -0.09236 0.19609 -0.09051 C 0.19948 -0.07222 0.19791 -0.08264 0.19609 -0.04468 C 0.19596 -0.04236 0.19518 -0.04051 0.19479 -0.0382 C 0.1944 -0.03565 0.19427 -0.03264 0.19375 -0.02986 C 0.1931 -0.02778 0.19193 -0.02593 0.1914 -0.02384 C 0.19075 -0.02176 0.19088 -0.01922 0.1901 -0.01736 C 0.18932 -0.01551 0.18776 -0.01482 0.18672 -0.0132 C 0.18138 -0.00556 0.18515 -0.00857 0.17969 -0.00301 C 0.17656 0.00023 0.17109 0.00463 0.16797 0.00532 L 0.15963 0.00764 L 0.10469 0.00532 C 0.09648 0.00486 0.09818 0.00347 0.09166 0.00116 C 0.08711 -0.00023 0.08242 -0.00185 0.0776 -0.00301 C 0.07018 -0.0044 0.06002 -0.00602 0.05312 -0.00903 C 0.05 -0.01042 0.04674 -0.01158 0.04375 -0.0132 C 0.04245 -0.01412 0.0414 -0.01482 0.0401 -0.01551 C 0.03789 -0.01621 0.03541 -0.0169 0.03307 -0.01736 C 0.03203 -0.01736 0.01575 -0.01875 0.00963 -0.0132 C 0.00846 -0.01227 0.00729 -0.01042 0.00625 -0.00903 C -0.00013 0.00764 0.0082 -0.01273 0.00026 0.00116 C -0.00104 0.0037 -0.00222 0.00833 -0.00313 0.0118 " pathEditMode="relative" ptsTypes="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9206 -0.26991 C 0.29128 -0.26643 0.29063 -0.26273 0.28972 -0.25949 C 0.28829 -0.25463 0.28607 -0.25023 0.28386 -0.24699 C 0.28269 -0.24537 0.28151 -0.24421 0.28034 -0.24282 C 0.27618 -0.23171 0.28008 -0.24051 0.27331 -0.23032 C 0.27201 -0.22824 0.2711 -0.22569 0.2698 -0.22407 C 0.26797 -0.22153 0.26563 -0.22014 0.26394 -0.21782 C 0.2625 -0.21597 0.26172 -0.21343 0.26042 -0.2118 C 0.25938 -0.21042 0.25795 -0.21065 0.25691 -0.20972 C 0.2474 -0.20116 0.26094 -0.20995 0.24753 -0.1993 C 0.24597 -0.19792 0.24427 -0.19815 0.24284 -0.19722 C 0.24115 -0.19606 0.23972 -0.19421 0.23816 -0.19305 C 0.23698 -0.19213 0.23581 -0.19143 0.23464 -0.19097 C 0.23191 -0.18935 0.22917 -0.18796 0.22644 -0.1868 C 0.22253 -0.18495 0.21849 -0.18472 0.21472 -0.18264 C 0.21355 -0.18194 0.21237 -0.18102 0.2112 -0.18055 C 0.2073 -0.17847 0.20456 -0.17778 0.20066 -0.17639 L 0.14675 -0.17847 C 0.14506 -0.17847 0.14349 -0.17963 0.14206 -0.18055 C 0.13998 -0.18171 0.13816 -0.18333 0.1362 -0.18472 C 0.13503 -0.18542 0.13373 -0.18565 0.13269 -0.1868 C 0.12357 -0.19468 0.13438 -0.18773 0.12566 -0.19305 C 0.12305 -0.19606 0.12032 -0.19954 0.11745 -0.20139 C 0.1155 -0.20231 0.11342 -0.20255 0.11159 -0.20347 C 0.1099 -0.20393 0.10847 -0.20486 0.10691 -0.20555 C 0.10612 -0.20532 0.09454 -0.20393 0.09167 -0.20139 C 0.08907 -0.19907 0.08711 -0.19514 0.08464 -0.19305 C 0.06211 -0.17292 0.08282 -0.19282 0.06355 -0.17014 C 0.05717 -0.1625 0.06094 -0.16759 0.053 -0.15347 L 0.04948 -0.14722 L 0.04597 -0.14097 C 0.04519 -0.1368 0.04284 -0.13264 0.04362 -0.12847 C 0.04401 -0.12639 0.04414 -0.12407 0.0448 -0.12222 C 0.04688 -0.11458 0.05248 -0.10509 0.05651 -0.10347 C 0.05808 -0.10278 0.05964 -0.10231 0.0612 -0.10139 C 0.06901 -0.09606 0.06289 -0.09583 0.07409 -0.09514 C 0.09037 -0.09375 0.10691 -0.09375 0.12331 -0.09305 C 0.12292 -0.08958 0.12292 -0.08565 0.12214 -0.08264 C 0.12071 -0.07708 0.11693 -0.06805 0.11394 -0.06389 C 0.11159 -0.06065 0.10912 -0.05833 0.10691 -0.05555 C 0.09987 -0.0463 0.10378 -0.05116 0.09519 -0.04097 L 0.08816 -0.03264 C 0.07526 -0.025 0.09467 -0.03704 0.08112 -0.02639 C 0.07878 -0.02454 0.07618 -0.02407 0.07409 -0.02222 C 0.07253 -0.02083 0.07097 -0.01921 0.06941 -0.01805 C 0.06524 -0.01481 0.05677 -0.0125 0.05417 -0.0118 C 0.05183 -0.01111 0.04948 -0.00972 0.04714 -0.00972 C 0.03073 -0.00833 0.01433 -0.00833 -0.00208 -0.00764 C -0.00846 -0.0037 -0.00299 -0.00671 -0.01145 -0.00347 C -0.01315 -0.00278 -0.01458 -0.00185 -0.01614 -0.00139 C -0.02239 0.00093 -0.02109 0.0007 -0.02434 0.0007 " pathEditMode="relative" ptsTypes="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39843 0.00417 C 0.39609 0.00602 0.39375 0.00857 0.39153 0.01019 C 0.3901 0.01135 0.38867 0.01181 0.38724 0.0125 C 0.37812 0.01574 0.3733 0.01528 0.36237 0.01667 L 0.29218 0.01436 C 0.28971 0.01436 0.28763 0.01297 0.28515 0.0125 L 0.26862 0.00834 C 0.26588 0.00741 0.26315 0.00741 0.26041 0.00602 C 0.25039 0.00116 0.25494 0.00301 0.24661 -3.33333E-6 C 0.24531 -0.00139 0.24401 -0.00324 0.24258 -0.00416 C 0.23489 -0.00926 0.23893 -0.00277 0.23281 -0.01064 C 0.22799 -0.01666 0.22708 -0.0206 0.2233 -0.02916 L 0.22057 -0.03564 C 0.21093 -0.05717 0.22539 -0.02361 0.21497 -0.05 C 0.21315 -0.05439 0.2095 -0.0625 0.2095 -0.06227 C 0.20338 -0.06203 0.19739 -0.06203 0.1914 -0.06064 C 0.18867 -0.05995 0.18606 -0.0574 0.1832 -0.05648 C 0.1776 -0.05416 0.17734 -0.05486 0.17213 -0.05 C 0.1694 -0.04745 0.16627 -0.04537 0.1638 -0.04166 C 0.16106 -0.0375 0.15898 -0.03264 0.1556 -0.02916 C 0.14817 -0.02176 0.1526 -0.02685 0.14336 -0.0125 C 0.14179 -0.01064 0.14075 -0.0081 0.13906 -0.00648 C 0.13034 0.00255 0.1401 -0.0081 0.12955 0.00602 C 0.12773 0.00834 0.12565 0.01019 0.12396 0.0125 C 0.12252 0.01436 0.12135 0.0169 0.11979 0.01852 C 0.11823 0.02037 0.11601 0.0213 0.11419 0.02269 C 0.11289 0.02408 0.11146 0.02547 0.11028 0.02686 C 0.1082 0.02894 0.10677 0.03148 0.10468 0.03334 C 0.10338 0.03426 0.10182 0.03449 0.10039 0.03519 C 0.09856 0.03658 0.09687 0.03843 0.09492 0.03936 C 0.09271 0.04051 0.09036 0.04074 0.08815 0.04167 C 0.08619 0.04213 0.0845 0.04306 0.08268 0.04375 C 0.07435 0.04306 0.06601 0.04306 0.05781 0.04167 C 0.05494 0.04098 0.04961 0.0375 0.04961 0.03773 C 0.04687 0.03473 0.0431 0.03334 0.04127 0.02917 C 0.03906 0.02408 0.03685 0.01898 0.03424 0.01436 C 0.03216 0.01042 0.02916 0.00648 0.02604 0.00417 C 0.02474 0.00301 0.02343 0.00255 0.022 0.00186 C 0.0125 -0.00162 0.01224 -3.33333E-6 3.125E-6 -3.33333E-6 " pathEditMode="relative" rAng="0" ptsTypes="AAAAAAAAAAAAAAAA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2" y="-136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97136 -0.12084 C 0.96641 -0.12292 0.96133 -0.12431 0.95586 -0.12709 C 0.95118 -0.1301 0.94636 -0.13496 0.94089 -0.1375 C 0.92956 -0.14237 0.94323 -0.13588 0.92956 -0.14375 C 0.92409 -0.14676 0.92448 -0.14514 0.9181 -0.14792 C 0.91563 -0.14908 0.91289 -0.15024 0.91042 -0.15209 C 0.9086 -0.15301 0.90677 -0.15533 0.9056 -0.15625 C 0.89805 -0.15973 0.88959 -0.16112 0.88164 -0.1625 C 0.8681 -0.16482 0.86745 -0.16459 0.85287 -0.16644 C 0.84545 -0.16598 0.83789 -0.16551 0.83047 -0.16459 C 0.82722 -0.16412 0.82084 -0.1595 0.81927 -0.15834 C 0.81732 -0.15649 0.81576 -0.15371 0.81446 -0.15209 C 0.81329 -0.1507 0.81107 -0.1507 0.80977 -0.15 C 0.80743 -0.14862 0.80534 -0.14746 0.80339 -0.14584 C 0.80052 -0.14399 0.79922 -0.14144 0.79675 -0.13959 C 0.79558 -0.13797 0.7931 -0.13681 0.79219 -0.13542 C 0.7905 -0.13334 0.78907 -0.13102 0.7875 -0.12917 C 0.78529 -0.12686 0.78308 -0.12477 0.78112 -0.12292 C 0.77943 -0.1213 0.77774 -0.12014 0.77631 -0.11875 C 0.76042 -0.10162 0.7806 -0.12246 0.76823 -0.10625 C 0.76667 -0.1044 0.76498 -0.10348 0.76342 -0.10209 C 0.74831 -0.08565 0.77331 -0.10834 0.74909 -0.0875 C 0.74753 -0.08612 0.74597 -0.08403 0.74388 -0.08334 C 0.74271 -0.08264 0.74089 -0.08195 0.73946 -0.08125 C 0.73633 -0.07963 0.73021 -0.07616 0.7267 -0.075 C 0.72396 -0.07408 0.72149 -0.07338 0.71875 -0.07292 C 0.70638 -0.06991 0.70769 -0.07061 0.69323 -0.06875 C 0.68243 -0.06922 0.66198 -0.06806 0.64831 -0.07292 C 0.64506 -0.07408 0.64141 -0.07454 0.63881 -0.07709 L 0.6293 -0.08542 C 0.61758 -0.10764 0.63542 -0.07385 0.62123 -0.09792 C 0.61875 -0.10186 0.61706 -0.10625 0.61498 -0.11042 C 0.61224 -0.11528 0.60977 -0.12037 0.60691 -0.125 C 0.60261 -0.13102 0.60222 -0.13102 0.5974 -0.13542 C 0.59037 -0.14723 0.59493 -0.1426 0.58295 -0.14792 L 0.57813 -0.15 L 0.57331 -0.15209 C 0.54232 -0.147 0.57448 -0.15255 0.55261 -0.14792 C 0.54896 -0.147 0.5448 -0.14653 0.54128 -0.14584 C 0.53802 -0.14514 0.53503 -0.14445 0.53177 -0.14375 C 0.5211 -0.13889 0.53438 -0.14445 0.51745 -0.13959 C 0.51563 -0.13889 0.5142 -0.13797 0.51263 -0.1375 C 0.50847 -0.13588 0.49974 -0.13334 0.49974 -0.13311 C 0.49362 -0.12732 0.49375 -0.12662 0.48698 -0.12292 C 0.47982 -0.11899 0.48034 -0.12246 0.47279 -0.1125 C 0.4711 -0.11042 0.46967 -0.10787 0.46797 -0.10625 C 0.46381 -0.10232 0.45873 -0.10047 0.45521 -0.09584 C 0.44857 -0.08727 0.45235 -0.09075 0.44401 -0.08542 C 0.43763 -0.07292 0.44454 -0.0845 0.43425 -0.075 C 0.43243 -0.07315 0.43112 -0.07061 0.42956 -0.06875 C 0.428 -0.06713 0.42631 -0.06598 0.42474 -0.06459 C 0.4224 -0.0625 0.42058 -0.06019 0.41836 -0.05834 C 0.41524 -0.05533 0.40873 -0.05 0.40873 -0.04977 C 0.40769 -0.04792 0.40691 -0.04537 0.4056 -0.04375 C 0.4017 -0.03866 0.40052 -0.03982 0.39597 -0.0375 C 0.39375 -0.03612 0.39167 -0.0345 0.38959 -0.03334 C 0.38646 -0.03149 0.37995 -0.02917 0.37995 -0.02894 C 0.37149 -0.02987 0.36263 -0.0301 0.35443 -0.03125 C 0.3517 -0.03149 0.34883 -0.03172 0.34636 -0.03334 C 0.34284 -0.03519 0.33685 -0.04167 0.33685 -0.04144 L 0.32722 -0.06042 C 0.32618 -0.0625 0.32487 -0.06436 0.32409 -0.06667 C 0.32305 -0.06945 0.32175 -0.072 0.3211 -0.075 C 0.32019 -0.07686 0.32006 -0.07917 0.31941 -0.08125 C 0.31185 -0.09838 0.3155 -0.08866 0.30821 -0.1 C 0.30625 -0.10255 0.30521 -0.10579 0.30339 -0.10834 C 0.29883 -0.11412 0.29896 -0.11112 0.29375 -0.11459 C 0.27969 -0.12362 0.29909 -0.11412 0.28256 -0.12084 C 0.2793 -0.122 0.27305 -0.125 0.27305 -0.12477 C 0.2655 -0.12431 0.25782 -0.12385 0.25066 -0.12292 C 0.24519 -0.122 0.24427 -0.12014 0.23946 -0.11875 C 0.23672 -0.11783 0.23399 -0.1176 0.23138 -0.11667 C 0.22813 -0.11551 0.22513 -0.11389 0.22188 -0.1125 C 0.22019 -0.11181 0.21836 -0.11112 0.21706 -0.11042 C 0.21446 -0.10903 0.21172 -0.10741 0.20899 -0.10625 C 0.20691 -0.10533 0.20469 -0.10487 0.20261 -0.10417 C 0.18308 -0.09653 0.20118 -0.10255 0.18659 -0.09792 C 0.18138 -0.09445 0.17774 -0.09121 0.17227 -0.08959 C 0.16524 -0.08727 0.16146 -0.08774 0.15482 -0.08334 C 0.1517 -0.08125 0.14818 -0.07917 0.14532 -0.07709 C 0.14245 -0.075 0.13985 -0.07246 0.13724 -0.07084 C 0.13503 -0.06945 0.13269 -0.06945 0.13086 -0.06875 C 0.128 -0.06737 0.12526 -0.06621 0.12292 -0.06459 C 0.11172 -0.05718 0.12474 -0.0625 0.11172 -0.05834 C 0.11003 -0.05695 0.10847 -0.0551 0.10677 -0.05417 C 0.10365 -0.05232 0.1 -0.05232 0.09727 -0.05 C 0.09102 -0.04445 0.09427 -0.04653 0.08763 -0.04375 C 0.08438 -0.04098 0.08073 -0.03889 0.07813 -0.03542 C 0.07461 -0.03079 0.07292 -0.02778 0.06849 -0.025 C 0.06693 -0.02385 0.06537 -0.02362 0.06368 -0.02292 C 0.06016 -0.01968 0.05638 -0.01621 0.05248 -0.01459 C 0.04441 -0.01112 0.0392 -0.01042 0.03177 -0.00834 C 0.02943 -0.00764 0.02748 -0.00672 0.02526 -0.00625 C 0.01888 -0.00463 0.00612 -0.00209 0.00612 -0.00186 C 0.00092 0.00023 0.003 4.44444E-6 -3.95833E-6 4.44444E-6 " pathEditMode="relative" rAng="0" ptsTypes="AAAAAAAAAAAA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68" y="375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224B63C-8C23-4508-BF06-7E40D150F22F}"/>
              </a:ext>
            </a:extLst>
          </p:cNvPr>
          <p:cNvGrpSpPr/>
          <p:nvPr/>
        </p:nvGrpSpPr>
        <p:grpSpPr>
          <a:xfrm>
            <a:off x="-201146" y="0"/>
            <a:ext cx="12397838" cy="6968034"/>
            <a:chOff x="-201146" y="0"/>
            <a:chExt cx="12397838" cy="696803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F4A200E-41E0-40EF-B954-51A753DCCBFA}"/>
                </a:ext>
              </a:extLst>
            </p:cNvPr>
            <p:cNvGrpSpPr/>
            <p:nvPr/>
          </p:nvGrpSpPr>
          <p:grpSpPr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FE20A8A-F43F-48E4-BFCA-24992169C91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946533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845E422-D11F-40D1-8FA6-0310CB959CBB}"/>
                  </a:ext>
                </a:extLst>
              </p:cNvPr>
              <p:cNvSpPr/>
              <p:nvPr/>
            </p:nvSpPr>
            <p:spPr>
              <a:xfrm>
                <a:off x="379828" y="352502"/>
                <a:ext cx="11497995" cy="6505498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EEBA4-42F9-489B-90C4-95E9A3AA7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1062" r="8388" b="18951"/>
            <a:stretch/>
          </p:blipFill>
          <p:spPr>
            <a:xfrm>
              <a:off x="-201146" y="5355844"/>
              <a:ext cx="12397838" cy="161219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D834914D-D8A2-4B9D-982F-6719B37569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033" t="4614" r="27447" b="12660"/>
          <a:stretch/>
        </p:blipFill>
        <p:spPr>
          <a:xfrm>
            <a:off x="1000403" y="1155465"/>
            <a:ext cx="2988297" cy="518474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D29F77D-601B-6743-9324-AA06CB35E654}"/>
              </a:ext>
            </a:extLst>
          </p:cNvPr>
          <p:cNvSpPr txBox="1"/>
          <p:nvPr/>
        </p:nvSpPr>
        <p:spPr>
          <a:xfrm>
            <a:off x="4892040" y="2423160"/>
            <a:ext cx="38252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s" sz="11500" b="1" dirty="0">
                <a:solidFill>
                  <a:srgbClr val="7030A0"/>
                </a:solidFill>
                <a:latin typeface="Lucida Blackletter" pitchFamily="2" charset="0"/>
              </a:rPr>
              <a:t>End</a:t>
            </a:r>
            <a:endParaRPr kumimoji="1" lang="zh-CN" altLang="en-US" sz="11500" b="1" dirty="0">
              <a:solidFill>
                <a:srgbClr val="7030A0"/>
              </a:solidFill>
              <a:latin typeface="Lucida Blacklet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ABD4CE73-5F7E-436E-891D-70B781F56B0E}"/>
              </a:ext>
            </a:extLst>
          </p:cNvPr>
          <p:cNvGrpSpPr/>
          <p:nvPr/>
        </p:nvGrpSpPr>
        <p:grpSpPr>
          <a:xfrm>
            <a:off x="-205838" y="0"/>
            <a:ext cx="12397838" cy="6968034"/>
            <a:chOff x="-201146" y="0"/>
            <a:chExt cx="12397838" cy="696803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7C1C287-2CDD-428C-9EA6-A0A42FB83188}"/>
                </a:ext>
              </a:extLst>
            </p:cNvPr>
            <p:cNvGrpSpPr/>
            <p:nvPr/>
          </p:nvGrpSpPr>
          <p:grpSpPr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CB8A7A0-98BA-4374-9B2B-9F2492BBAF5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946533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A44448AE-2CD3-4309-B3A7-00B77AB48D8D}"/>
                  </a:ext>
                </a:extLst>
              </p:cNvPr>
              <p:cNvSpPr/>
              <p:nvPr/>
            </p:nvSpPr>
            <p:spPr>
              <a:xfrm>
                <a:off x="379828" y="352502"/>
                <a:ext cx="11497995" cy="6505498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1CB1BB2-B21F-4650-B14A-4E23A04E1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1062" r="8388" b="18951"/>
            <a:stretch/>
          </p:blipFill>
          <p:spPr>
            <a:xfrm>
              <a:off x="-201146" y="5355844"/>
              <a:ext cx="12397838" cy="1612190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4FDA8917-6B90-A84A-A9FB-FE54682C6FC9}"/>
              </a:ext>
            </a:extLst>
          </p:cNvPr>
          <p:cNvSpPr/>
          <p:nvPr/>
        </p:nvSpPr>
        <p:spPr>
          <a:xfrm>
            <a:off x="4668811" y="1878264"/>
            <a:ext cx="523252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altLang="zh-CN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Head</a:t>
            </a:r>
            <a:r>
              <a:rPr lang="en-US" altLang="zh-Han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,</a:t>
            </a:r>
            <a:r>
              <a:rPr lang="en-US" altLang="zh-CN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 shoulders</a:t>
            </a:r>
            <a:r>
              <a:rPr lang="en-US" altLang="zh-Han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,</a:t>
            </a:r>
            <a:r>
              <a:rPr lang="zh-Hans" altLang="en-U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 </a:t>
            </a:r>
            <a:r>
              <a:rPr lang="en-US" altLang="zh-Han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k</a:t>
            </a:r>
            <a:r>
              <a:rPr lang="en-US" altLang="zh-CN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nees and toes</a:t>
            </a:r>
            <a:r>
              <a:rPr lang="en-US" altLang="zh-Han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,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FZShaoEr-M11S" panose="03000509000000000000" pitchFamily="66" charset="-122"/>
              <a:ea typeface="FZShaoEr-M11S" panose="03000509000000000000" pitchFamily="66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DA1FB8B-19A2-EC4A-BCDB-18065AB924CB}"/>
              </a:ext>
            </a:extLst>
          </p:cNvPr>
          <p:cNvSpPr/>
          <p:nvPr/>
        </p:nvSpPr>
        <p:spPr>
          <a:xfrm>
            <a:off x="7984433" y="2634283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s" sz="32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k</a:t>
            </a:r>
            <a:r>
              <a:rPr lang="en-US" altLang="zh-CN" sz="32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nees and toes</a:t>
            </a:r>
            <a:endParaRPr lang="zh-CN" altLang="en-US" sz="32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AEA0309-E033-D144-AF57-7952476819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874" r="70437" b="6465"/>
          <a:stretch/>
        </p:blipFill>
        <p:spPr>
          <a:xfrm>
            <a:off x="1700337" y="1255636"/>
            <a:ext cx="1236279" cy="3342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B40A98C-55C0-BF40-BF32-52F66EA39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6" t="20477" r="26176" b="8646"/>
          <a:stretch/>
        </p:blipFill>
        <p:spPr>
          <a:xfrm>
            <a:off x="6211477" y="3383220"/>
            <a:ext cx="1073596" cy="255639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DCCAFA3-8521-8549-BA2F-C4BCB5E385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8" t="10708" r="45177" b="7949"/>
          <a:stretch/>
        </p:blipFill>
        <p:spPr>
          <a:xfrm>
            <a:off x="3784563" y="2858201"/>
            <a:ext cx="1418517" cy="293391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1DBAA70-720C-3E48-A5CA-420310D8F2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6" t="40075" r="2863" b="9161"/>
          <a:stretch/>
        </p:blipFill>
        <p:spPr>
          <a:xfrm>
            <a:off x="8725233" y="3745938"/>
            <a:ext cx="1325581" cy="183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circle/>
      </p:transition>
    </mc:Choice>
    <mc:Fallback xmlns="">
      <p:transition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ABD4CE73-5F7E-436E-891D-70B781F56B0E}"/>
              </a:ext>
            </a:extLst>
          </p:cNvPr>
          <p:cNvGrpSpPr/>
          <p:nvPr/>
        </p:nvGrpSpPr>
        <p:grpSpPr>
          <a:xfrm>
            <a:off x="-205838" y="0"/>
            <a:ext cx="12397838" cy="6968034"/>
            <a:chOff x="-201146" y="0"/>
            <a:chExt cx="12397838" cy="696803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7C1C287-2CDD-428C-9EA6-A0A42FB83188}"/>
                </a:ext>
              </a:extLst>
            </p:cNvPr>
            <p:cNvGrpSpPr/>
            <p:nvPr/>
          </p:nvGrpSpPr>
          <p:grpSpPr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CB8A7A0-98BA-4374-9B2B-9F2492BBAF5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946533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A44448AE-2CD3-4309-B3A7-00B77AB48D8D}"/>
                  </a:ext>
                </a:extLst>
              </p:cNvPr>
              <p:cNvSpPr/>
              <p:nvPr/>
            </p:nvSpPr>
            <p:spPr>
              <a:xfrm>
                <a:off x="379828" y="352502"/>
                <a:ext cx="11497995" cy="6505498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1CB1BB2-B21F-4650-B14A-4E23A04E1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1062" r="8388" b="18951"/>
            <a:stretch/>
          </p:blipFill>
          <p:spPr>
            <a:xfrm>
              <a:off x="-201146" y="5355844"/>
              <a:ext cx="12397838" cy="161219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0F026297-AE49-42BE-B581-42A4E0943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0752">
            <a:off x="2702199" y="1432247"/>
            <a:ext cx="7020215" cy="256663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16FFF7F-0E08-4242-ACC5-9BC54388787F}"/>
              </a:ext>
            </a:extLst>
          </p:cNvPr>
          <p:cNvSpPr/>
          <p:nvPr/>
        </p:nvSpPr>
        <p:spPr>
          <a:xfrm>
            <a:off x="3596044" y="4397506"/>
            <a:ext cx="523252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altLang="zh-CN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Head</a:t>
            </a:r>
            <a:r>
              <a:rPr lang="en-US" altLang="zh-Han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,</a:t>
            </a:r>
            <a:r>
              <a:rPr lang="en-US" altLang="zh-CN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 shoulders</a:t>
            </a:r>
            <a:r>
              <a:rPr lang="en-US" altLang="zh-Han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,</a:t>
            </a:r>
            <a:r>
              <a:rPr lang="zh-Hans" altLang="en-U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 </a:t>
            </a:r>
            <a:r>
              <a:rPr lang="en-US" altLang="zh-Han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k</a:t>
            </a:r>
            <a:r>
              <a:rPr lang="en-US" altLang="zh-CN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nees and toes</a:t>
            </a:r>
            <a:r>
              <a:rPr lang="en-US" altLang="zh-Han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,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FZShaoEr-M11S" panose="03000509000000000000" pitchFamily="66" charset="-122"/>
              <a:ea typeface="FZShaoEr-M11S" panose="03000509000000000000" pitchFamily="66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D173D05-4D44-BE44-A3BA-A49CFD0868AE}"/>
              </a:ext>
            </a:extLst>
          </p:cNvPr>
          <p:cNvSpPr/>
          <p:nvPr/>
        </p:nvSpPr>
        <p:spPr>
          <a:xfrm>
            <a:off x="4849636" y="337244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s" sz="32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k</a:t>
            </a:r>
            <a:r>
              <a:rPr lang="en-US" altLang="zh-CN" sz="32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nees and toes</a:t>
            </a:r>
            <a:endParaRPr lang="zh-CN" altLang="en-US" sz="320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0C341E5-7EB1-6D43-97B1-D7F6FD229E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 r="78708"/>
          <a:stretch/>
        </p:blipFill>
        <p:spPr>
          <a:xfrm>
            <a:off x="1110622" y="3138681"/>
            <a:ext cx="1491298" cy="23889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C1D443E-DE74-5345-B5DB-12BD6501DC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8" t="-1251" r="50653"/>
          <a:stretch/>
        </p:blipFill>
        <p:spPr>
          <a:xfrm>
            <a:off x="3596044" y="571991"/>
            <a:ext cx="1848239" cy="249117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007ADCD-C513-E740-B08B-3F18E7E679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6" t="-2537" r="26674"/>
          <a:stretch/>
        </p:blipFill>
        <p:spPr>
          <a:xfrm>
            <a:off x="7181577" y="724563"/>
            <a:ext cx="1638185" cy="252280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B811309-C05D-0D4A-B046-39080F6D9E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1" t="1427"/>
          <a:stretch/>
        </p:blipFill>
        <p:spPr>
          <a:xfrm>
            <a:off x="9055968" y="3143627"/>
            <a:ext cx="1739674" cy="24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7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6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ABD4CE73-5F7E-436E-891D-70B781F56B0E}"/>
              </a:ext>
            </a:extLst>
          </p:cNvPr>
          <p:cNvGrpSpPr/>
          <p:nvPr/>
        </p:nvGrpSpPr>
        <p:grpSpPr>
          <a:xfrm>
            <a:off x="-201146" y="0"/>
            <a:ext cx="12397838" cy="6968034"/>
            <a:chOff x="-201146" y="0"/>
            <a:chExt cx="12397838" cy="696803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7C1C287-2CDD-428C-9EA6-A0A42FB83188}"/>
                </a:ext>
              </a:extLst>
            </p:cNvPr>
            <p:cNvGrpSpPr/>
            <p:nvPr/>
          </p:nvGrpSpPr>
          <p:grpSpPr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CB8A7A0-98BA-4374-9B2B-9F2492BBAF5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946533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A44448AE-2CD3-4309-B3A7-00B77AB48D8D}"/>
                  </a:ext>
                </a:extLst>
              </p:cNvPr>
              <p:cNvSpPr/>
              <p:nvPr/>
            </p:nvSpPr>
            <p:spPr>
              <a:xfrm>
                <a:off x="379828" y="352502"/>
                <a:ext cx="11497995" cy="6505498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1CB1BB2-B21F-4650-B14A-4E23A04E1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1062" r="8388" b="18951"/>
            <a:stretch/>
          </p:blipFill>
          <p:spPr>
            <a:xfrm>
              <a:off x="-201146" y="5355844"/>
              <a:ext cx="12397838" cy="1612190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56FEF909-02FA-40F8-94AB-07BAB5C53C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9478" r="10476" b="11722"/>
          <a:stretch>
            <a:fillRect/>
          </a:stretch>
        </p:blipFill>
        <p:spPr>
          <a:xfrm>
            <a:off x="5971093" y="433151"/>
            <a:ext cx="5500687" cy="35290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554B099-3F6A-422E-B79B-6C6C08686D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9669" r="10476" b="10861"/>
          <a:stretch>
            <a:fillRect/>
          </a:stretch>
        </p:blipFill>
        <p:spPr>
          <a:xfrm>
            <a:off x="1094826" y="2705411"/>
            <a:ext cx="4835236" cy="312841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4DD67B4-BE7E-4064-9078-E14AE3189F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12" t="29517" r="30676" b="31083"/>
          <a:stretch>
            <a:fillRect/>
          </a:stretch>
        </p:blipFill>
        <p:spPr>
          <a:xfrm rot="1786239">
            <a:off x="5456158" y="2621152"/>
            <a:ext cx="510757" cy="131337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DD301FF0-A3ED-2646-9C86-9627E2F9F60E}"/>
              </a:ext>
            </a:extLst>
          </p:cNvPr>
          <p:cNvSpPr/>
          <p:nvPr/>
        </p:nvSpPr>
        <p:spPr>
          <a:xfrm>
            <a:off x="2401833" y="3689900"/>
            <a:ext cx="1842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s" sz="32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Two eyes</a:t>
            </a:r>
            <a:endParaRPr lang="zh-CN" altLang="en-US" sz="32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5DF819D-B16C-DA4F-A3DD-7483AECBBA3C}"/>
              </a:ext>
            </a:extLst>
          </p:cNvPr>
          <p:cNvSpPr/>
          <p:nvPr/>
        </p:nvSpPr>
        <p:spPr>
          <a:xfrm>
            <a:off x="2498955" y="4262859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s" sz="32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two ears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BAA9DFB-103B-C24D-B39C-5A60878E5A0A}"/>
              </a:ext>
            </a:extLst>
          </p:cNvPr>
          <p:cNvSpPr/>
          <p:nvPr/>
        </p:nvSpPr>
        <p:spPr>
          <a:xfrm>
            <a:off x="7470940" y="1496977"/>
            <a:ext cx="2182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s" sz="32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One mouth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9215F10-437B-CA49-A092-A9D66C64E451}"/>
              </a:ext>
            </a:extLst>
          </p:cNvPr>
          <p:cNvSpPr/>
          <p:nvPr/>
        </p:nvSpPr>
        <p:spPr>
          <a:xfrm>
            <a:off x="7682189" y="2187401"/>
            <a:ext cx="1744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s" sz="32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and nose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8C89DCA-77C3-B044-9CF9-AAA3073726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8" t="70216" r="12247" b="7501"/>
          <a:stretch/>
        </p:blipFill>
        <p:spPr>
          <a:xfrm>
            <a:off x="9221429" y="4032570"/>
            <a:ext cx="1619778" cy="152812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808F801-8658-6547-BD57-9CE830DC6F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71736" r="53130" b="7500"/>
          <a:stretch/>
        </p:blipFill>
        <p:spPr>
          <a:xfrm>
            <a:off x="6647107" y="4093146"/>
            <a:ext cx="1895490" cy="142399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4692791-16A2-674E-8C20-9239EAFB8B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1" t="52289" r="12247" b="30603"/>
          <a:stretch/>
        </p:blipFill>
        <p:spPr>
          <a:xfrm>
            <a:off x="3778128" y="1136260"/>
            <a:ext cx="1861410" cy="140834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9042BF7-C049-F44E-AF94-5A7E79E90C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52434" r="48390" b="32530"/>
          <a:stretch/>
        </p:blipFill>
        <p:spPr>
          <a:xfrm>
            <a:off x="1145170" y="1387780"/>
            <a:ext cx="2513325" cy="10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500"/>
    </mc:Choice>
    <mc:Fallback xmlns="">
      <p:transition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8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2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8" grpId="1"/>
      <p:bldP spid="8" grpId="2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ABD4CE73-5F7E-436E-891D-70B781F56B0E}"/>
              </a:ext>
            </a:extLst>
          </p:cNvPr>
          <p:cNvGrpSpPr/>
          <p:nvPr/>
        </p:nvGrpSpPr>
        <p:grpSpPr>
          <a:xfrm>
            <a:off x="-201146" y="0"/>
            <a:ext cx="12397838" cy="6968034"/>
            <a:chOff x="-201146" y="0"/>
            <a:chExt cx="12397838" cy="696803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7C1C287-2CDD-428C-9EA6-A0A42FB83188}"/>
                </a:ext>
              </a:extLst>
            </p:cNvPr>
            <p:cNvGrpSpPr/>
            <p:nvPr/>
          </p:nvGrpSpPr>
          <p:grpSpPr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CB8A7A0-98BA-4374-9B2B-9F2492BBAF5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946533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A44448AE-2CD3-4309-B3A7-00B77AB48D8D}"/>
                  </a:ext>
                </a:extLst>
              </p:cNvPr>
              <p:cNvSpPr/>
              <p:nvPr/>
            </p:nvSpPr>
            <p:spPr>
              <a:xfrm>
                <a:off x="379828" y="352502"/>
                <a:ext cx="11497995" cy="6505498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1CB1BB2-B21F-4650-B14A-4E23A04E1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1062" r="8388" b="18951"/>
            <a:stretch/>
          </p:blipFill>
          <p:spPr>
            <a:xfrm>
              <a:off x="-201146" y="5355844"/>
              <a:ext cx="12397838" cy="1612190"/>
            </a:xfrm>
            <a:prstGeom prst="rect">
              <a:avLst/>
            </a:prstGeom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D535275-2628-5549-A1BF-3A102D898104}"/>
              </a:ext>
            </a:extLst>
          </p:cNvPr>
          <p:cNvGrpSpPr/>
          <p:nvPr/>
        </p:nvGrpSpPr>
        <p:grpSpPr>
          <a:xfrm>
            <a:off x="1472450" y="2022530"/>
            <a:ext cx="1653009" cy="3850294"/>
            <a:chOff x="1472450" y="2022530"/>
            <a:chExt cx="1653009" cy="385029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0A9BD950-C873-FC4D-9ED5-19B7784A8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9" t="15790" r="67050" b="7282"/>
            <a:stretch/>
          </p:blipFill>
          <p:spPr>
            <a:xfrm>
              <a:off x="1472450" y="2634283"/>
              <a:ext cx="1653009" cy="3238541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5E1F2A3-9085-AA40-A3C0-F11FD23DA5B2}"/>
                </a:ext>
              </a:extLst>
            </p:cNvPr>
            <p:cNvSpPr/>
            <p:nvPr/>
          </p:nvSpPr>
          <p:spPr>
            <a:xfrm>
              <a:off x="1902272" y="2022530"/>
              <a:ext cx="9781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Head</a:t>
              </a:r>
              <a:endParaRPr lang="zh-CN" altLang="en-US" dirty="0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FC1CC3E-7D50-F34A-B797-740CD1782D46}"/>
              </a:ext>
            </a:extLst>
          </p:cNvPr>
          <p:cNvGrpSpPr/>
          <p:nvPr/>
        </p:nvGrpSpPr>
        <p:grpSpPr>
          <a:xfrm>
            <a:off x="4024566" y="2069343"/>
            <a:ext cx="1654620" cy="3712796"/>
            <a:chOff x="4024566" y="2069343"/>
            <a:chExt cx="1654620" cy="3712796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C0AA0BA-0E4B-A141-B95A-2161C37CE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75" t="14858" r="48011" b="8214"/>
            <a:stretch/>
          </p:blipFill>
          <p:spPr>
            <a:xfrm>
              <a:off x="4135796" y="2634283"/>
              <a:ext cx="1341274" cy="3147856"/>
            </a:xfrm>
            <a:prstGeom prst="rect">
              <a:avLst/>
            </a:prstGeom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B6C2C81-6119-A240-AB7A-84E3BDF69D31}"/>
                </a:ext>
              </a:extLst>
            </p:cNvPr>
            <p:cNvSpPr/>
            <p:nvPr/>
          </p:nvSpPr>
          <p:spPr>
            <a:xfrm>
              <a:off x="4024566" y="2069343"/>
              <a:ext cx="16546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shoulders</a:t>
              </a:r>
              <a:endParaRPr lang="zh-CN" altLang="en-US" dirty="0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E269F53-0C09-0F49-88F3-448A44F1073D}"/>
              </a:ext>
            </a:extLst>
          </p:cNvPr>
          <p:cNvGrpSpPr/>
          <p:nvPr/>
        </p:nvGrpSpPr>
        <p:grpSpPr>
          <a:xfrm>
            <a:off x="6581688" y="2139874"/>
            <a:ext cx="1251676" cy="3597714"/>
            <a:chOff x="6581688" y="2139874"/>
            <a:chExt cx="1251676" cy="3597714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7D3485B-A6E6-FB4D-ABCA-26422DAB6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50" t="24520" r="30690" b="8548"/>
            <a:stretch/>
          </p:blipFill>
          <p:spPr>
            <a:xfrm>
              <a:off x="6581688" y="2708638"/>
              <a:ext cx="1251676" cy="3028950"/>
            </a:xfrm>
            <a:prstGeom prst="rect">
              <a:avLst/>
            </a:prstGeom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474F499-FD16-4347-8698-842C4BE12091}"/>
                </a:ext>
              </a:extLst>
            </p:cNvPr>
            <p:cNvSpPr/>
            <p:nvPr/>
          </p:nvSpPr>
          <p:spPr>
            <a:xfrm>
              <a:off x="6675970" y="2139874"/>
              <a:ext cx="10631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ans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k</a:t>
              </a:r>
              <a:r>
                <a:rPr lang="en-US" altLang="zh-CN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nees</a:t>
              </a:r>
              <a:endParaRPr lang="zh-CN" altLang="en-US" dirty="0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653EE87-0CD7-8643-B32A-D4B27644619A}"/>
              </a:ext>
            </a:extLst>
          </p:cNvPr>
          <p:cNvGrpSpPr/>
          <p:nvPr/>
        </p:nvGrpSpPr>
        <p:grpSpPr>
          <a:xfrm>
            <a:off x="8783224" y="3048340"/>
            <a:ext cx="1881135" cy="2623998"/>
            <a:chOff x="8783224" y="3048340"/>
            <a:chExt cx="1881135" cy="2623998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14837BAE-95D6-6043-AAE3-FC736FA02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23" t="49746" r="11665" b="8079"/>
            <a:stretch/>
          </p:blipFill>
          <p:spPr>
            <a:xfrm>
              <a:off x="8783224" y="3571560"/>
              <a:ext cx="1625146" cy="2100778"/>
            </a:xfrm>
            <a:prstGeom prst="rect">
              <a:avLst/>
            </a:prstGeom>
          </p:spPr>
        </p:pic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49C013A-73FA-304D-94EC-4DB17CF7EFC5}"/>
                </a:ext>
              </a:extLst>
            </p:cNvPr>
            <p:cNvSpPr/>
            <p:nvPr/>
          </p:nvSpPr>
          <p:spPr>
            <a:xfrm>
              <a:off x="9160421" y="3048340"/>
              <a:ext cx="15039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ans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a</a:t>
              </a:r>
              <a:r>
                <a:rPr lang="en-US" altLang="zh-CN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nd</a:t>
              </a:r>
              <a:r>
                <a:rPr lang="zh-Hans" altLang="en-US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toes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14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50000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5000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50000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accel="5000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accel="5000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accel="5000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accel="5000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224B63C-8C23-4508-BF06-7E40D150F22F}"/>
              </a:ext>
            </a:extLst>
          </p:cNvPr>
          <p:cNvGrpSpPr/>
          <p:nvPr/>
        </p:nvGrpSpPr>
        <p:grpSpPr>
          <a:xfrm>
            <a:off x="-201146" y="0"/>
            <a:ext cx="12397838" cy="6968034"/>
            <a:chOff x="-201146" y="0"/>
            <a:chExt cx="12397838" cy="696803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F4A200E-41E0-40EF-B954-51A753DCCBFA}"/>
                </a:ext>
              </a:extLst>
            </p:cNvPr>
            <p:cNvGrpSpPr/>
            <p:nvPr/>
          </p:nvGrpSpPr>
          <p:grpSpPr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FE20A8A-F43F-48E4-BFCA-24992169C91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946533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845E422-D11F-40D1-8FA6-0310CB959CBB}"/>
                  </a:ext>
                </a:extLst>
              </p:cNvPr>
              <p:cNvSpPr/>
              <p:nvPr/>
            </p:nvSpPr>
            <p:spPr>
              <a:xfrm>
                <a:off x="379828" y="352502"/>
                <a:ext cx="11497995" cy="6505498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EEBA4-42F9-489B-90C4-95E9A3AA7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1062" r="8388" b="18951"/>
            <a:stretch/>
          </p:blipFill>
          <p:spPr>
            <a:xfrm>
              <a:off x="-201146" y="5355844"/>
              <a:ext cx="12397838" cy="1612190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EFE22D97-7A67-DA4C-855E-6A317D718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8" y="2620782"/>
            <a:ext cx="2559050" cy="35356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D53101A-60AF-3042-B178-467533E86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86" y="2620781"/>
            <a:ext cx="2559050" cy="353564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F36F51B-C998-9641-9604-C8A916F2B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64" y="2561341"/>
            <a:ext cx="2559050" cy="35356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F7182E1-6124-A24B-AEB0-3CD3F0F5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94" y="2561341"/>
            <a:ext cx="2559050" cy="353564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5094977-3367-A346-96EB-D7688676DF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01" y="263969"/>
            <a:ext cx="2868245" cy="28033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6F43BFE-A576-614F-8BC5-15D8192E2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41" y="222754"/>
            <a:ext cx="2868245" cy="280339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E98CE5-3C63-AE4E-86D4-4669C4F3B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15" y="248745"/>
            <a:ext cx="2868245" cy="28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224B63C-8C23-4508-BF06-7E40D150F22F}"/>
              </a:ext>
            </a:extLst>
          </p:cNvPr>
          <p:cNvGrpSpPr/>
          <p:nvPr/>
        </p:nvGrpSpPr>
        <p:grpSpPr>
          <a:xfrm>
            <a:off x="-205838" y="0"/>
            <a:ext cx="12397838" cy="6968034"/>
            <a:chOff x="-201146" y="0"/>
            <a:chExt cx="12397838" cy="696803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F4A200E-41E0-40EF-B954-51A753DCCBFA}"/>
                </a:ext>
              </a:extLst>
            </p:cNvPr>
            <p:cNvGrpSpPr/>
            <p:nvPr/>
          </p:nvGrpSpPr>
          <p:grpSpPr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FE20A8A-F43F-48E4-BFCA-24992169C91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946533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845E422-D11F-40D1-8FA6-0310CB959CBB}"/>
                  </a:ext>
                </a:extLst>
              </p:cNvPr>
              <p:cNvSpPr/>
              <p:nvPr/>
            </p:nvSpPr>
            <p:spPr>
              <a:xfrm>
                <a:off x="379828" y="352502"/>
                <a:ext cx="11497995" cy="6505498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EEBA4-42F9-489B-90C4-95E9A3AA7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1062" r="8388" b="18951"/>
            <a:stretch/>
          </p:blipFill>
          <p:spPr>
            <a:xfrm>
              <a:off x="-201146" y="5355844"/>
              <a:ext cx="12397838" cy="161219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8A57C65C-F19C-A64F-8935-4536F0C12963}"/>
              </a:ext>
            </a:extLst>
          </p:cNvPr>
          <p:cNvSpPr/>
          <p:nvPr/>
        </p:nvSpPr>
        <p:spPr>
          <a:xfrm>
            <a:off x="3419395" y="2964889"/>
            <a:ext cx="523252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6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altLang="zh-CN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Head</a:t>
            </a:r>
            <a:r>
              <a:rPr lang="en-US" altLang="zh-Han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,</a:t>
            </a:r>
            <a:r>
              <a:rPr lang="en-US" altLang="zh-CN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 shoulders</a:t>
            </a:r>
            <a:r>
              <a:rPr lang="en-US" altLang="zh-Han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,</a:t>
            </a:r>
            <a:r>
              <a:rPr lang="zh-Hans" altLang="en-U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 </a:t>
            </a:r>
            <a:r>
              <a:rPr lang="en-US" altLang="zh-Han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k</a:t>
            </a:r>
            <a:r>
              <a:rPr lang="en-US" altLang="zh-CN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nees and toes</a:t>
            </a:r>
            <a:r>
              <a:rPr lang="en-US" altLang="zh-Hans" sz="28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,</a:t>
            </a:r>
            <a:endParaRPr lang="zh-CN" altLang="zh-CN" sz="3600" b="1" kern="100" dirty="0">
              <a:solidFill>
                <a:srgbClr val="7030A0"/>
              </a:solidFill>
              <a:effectLst/>
              <a:latin typeface="FZShaoEr-M11S" panose="03000509000000000000" pitchFamily="66" charset="-122"/>
              <a:ea typeface="FZShaoEr-M11S" panose="03000509000000000000" pitchFamily="66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2B2EB4F-F5F0-0047-9DD4-8059D97F0EDC}"/>
              </a:ext>
            </a:extLst>
          </p:cNvPr>
          <p:cNvSpPr/>
          <p:nvPr/>
        </p:nvSpPr>
        <p:spPr>
          <a:xfrm>
            <a:off x="4751349" y="3537320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s" sz="32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k</a:t>
            </a:r>
            <a:r>
              <a:rPr lang="en-US" altLang="zh-CN" sz="3200" b="1" kern="0" dirty="0">
                <a:solidFill>
                  <a:srgbClr val="7030A0"/>
                </a:solidFill>
                <a:latin typeface="FZShaoEr-M11S" panose="03000509000000000000" pitchFamily="66" charset="-122"/>
                <a:ea typeface="FZShaoEr-M11S" panose="03000509000000000000" pitchFamily="66" charset="-122"/>
                <a:cs typeface="宋体" panose="02010600030101010101" pitchFamily="2" charset="-122"/>
              </a:rPr>
              <a:t>nees and toes</a:t>
            </a:r>
            <a:endParaRPr lang="zh-CN" altLang="en-US" sz="32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8D1D284-BBCB-3247-8B1D-D9FFB8A55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52" y="2320545"/>
            <a:ext cx="2071661" cy="228973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D25236A-6688-C946-8779-D2BCF4593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163" y="2392455"/>
            <a:ext cx="2071661" cy="2289731"/>
          </a:xfrm>
          <a:prstGeom prst="rect">
            <a:avLst/>
          </a:prstGeom>
        </p:spPr>
      </p:pic>
      <p:pic>
        <p:nvPicPr>
          <p:cNvPr id="22" name="图片 21" descr="2a06c627363145ed25b0d63429c2f1fb61078adc15cae-TxOgh1_fw658">
            <a:extLst>
              <a:ext uri="{FF2B5EF4-FFF2-40B4-BE49-F238E27FC236}">
                <a16:creationId xmlns:a16="http://schemas.microsoft.com/office/drawing/2014/main" id="{675DAEEC-4411-5044-A225-4C97F875DB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1692574" y="197800"/>
            <a:ext cx="2275437" cy="230213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50F9E72-979F-7F41-8A5E-6E62F6A116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2488" flipV="1">
            <a:off x="9191149" y="4838734"/>
            <a:ext cx="1374312" cy="10666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84F82A5-84A8-6548-A8C3-65A909A404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2488" flipV="1">
            <a:off x="6595630" y="4871331"/>
            <a:ext cx="1374312" cy="106660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54AD8C6-E984-A146-9805-5535745217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2488" flipV="1">
            <a:off x="4335073" y="4853298"/>
            <a:ext cx="1374312" cy="10666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C2B0D59-4136-3047-873F-E6D0C7B60B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2488" flipV="1">
            <a:off x="1874449" y="4796805"/>
            <a:ext cx="1374312" cy="10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5995"/>
      </p:ext>
    </p:extLst>
  </p:cSld>
  <p:clrMapOvr>
    <a:masterClrMapping/>
  </p:clrMapOvr>
  <p:transition spd="slow" advClick="0" advTm="6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8" presetClass="emph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8" presetClass="emph" presetSubtype="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ABD4CE73-5F7E-436E-891D-70B781F56B0E}"/>
              </a:ext>
            </a:extLst>
          </p:cNvPr>
          <p:cNvGrpSpPr/>
          <p:nvPr/>
        </p:nvGrpSpPr>
        <p:grpSpPr>
          <a:xfrm>
            <a:off x="-201146" y="0"/>
            <a:ext cx="12397838" cy="6968034"/>
            <a:chOff x="-201146" y="0"/>
            <a:chExt cx="12397838" cy="696803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7C1C287-2CDD-428C-9EA6-A0A42FB83188}"/>
                </a:ext>
              </a:extLst>
            </p:cNvPr>
            <p:cNvGrpSpPr/>
            <p:nvPr/>
          </p:nvGrpSpPr>
          <p:grpSpPr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CB8A7A0-98BA-4374-9B2B-9F2492BBAF5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946533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A44448AE-2CD3-4309-B3A7-00B77AB48D8D}"/>
                  </a:ext>
                </a:extLst>
              </p:cNvPr>
              <p:cNvSpPr/>
              <p:nvPr/>
            </p:nvSpPr>
            <p:spPr>
              <a:xfrm>
                <a:off x="379828" y="352502"/>
                <a:ext cx="11497995" cy="6505498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1CB1BB2-B21F-4650-B14A-4E23A04E1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1062" r="8388" b="18951"/>
            <a:stretch/>
          </p:blipFill>
          <p:spPr>
            <a:xfrm>
              <a:off x="-201146" y="5355844"/>
              <a:ext cx="12397838" cy="1612190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95FB189-3CE0-FF4A-A2DA-F0EF241669D5}"/>
              </a:ext>
            </a:extLst>
          </p:cNvPr>
          <p:cNvGrpSpPr/>
          <p:nvPr/>
        </p:nvGrpSpPr>
        <p:grpSpPr>
          <a:xfrm>
            <a:off x="1094826" y="2705411"/>
            <a:ext cx="4835236" cy="3128418"/>
            <a:chOff x="1094826" y="2705411"/>
            <a:chExt cx="4835236" cy="312841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554B099-3F6A-422E-B79B-6C6C08686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323" t="9669" r="10476" b="10861"/>
            <a:stretch>
              <a:fillRect/>
            </a:stretch>
          </p:blipFill>
          <p:spPr>
            <a:xfrm>
              <a:off x="1094826" y="2705411"/>
              <a:ext cx="4835236" cy="3128418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D301FF0-A3ED-2646-9C86-9627E2F9F60E}"/>
                </a:ext>
              </a:extLst>
            </p:cNvPr>
            <p:cNvSpPr/>
            <p:nvPr/>
          </p:nvSpPr>
          <p:spPr>
            <a:xfrm>
              <a:off x="2401833" y="3689900"/>
              <a:ext cx="184217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ans" sz="32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Two eyes</a:t>
              </a:r>
              <a:endParaRPr lang="zh-CN" altLang="en-US" sz="3200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5DF819D-B16C-DA4F-A3DD-7483AECBBA3C}"/>
                </a:ext>
              </a:extLst>
            </p:cNvPr>
            <p:cNvSpPr/>
            <p:nvPr/>
          </p:nvSpPr>
          <p:spPr>
            <a:xfrm>
              <a:off x="2498955" y="4262859"/>
              <a:ext cx="16802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ans" sz="32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two ears</a:t>
              </a:r>
              <a:endParaRPr lang="zh-CN" altLang="en-US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827F4BC-934C-3A4F-A154-70E82DCAEE3A}"/>
              </a:ext>
            </a:extLst>
          </p:cNvPr>
          <p:cNvGrpSpPr/>
          <p:nvPr/>
        </p:nvGrpSpPr>
        <p:grpSpPr>
          <a:xfrm>
            <a:off x="5971093" y="433151"/>
            <a:ext cx="5500687" cy="3529013"/>
            <a:chOff x="5971093" y="433151"/>
            <a:chExt cx="5500687" cy="352901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6FEF909-02FA-40F8-94AB-07BAB5C53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323" t="9478" r="10476" b="11722"/>
            <a:stretch>
              <a:fillRect/>
            </a:stretch>
          </p:blipFill>
          <p:spPr>
            <a:xfrm>
              <a:off x="5971093" y="433151"/>
              <a:ext cx="5500687" cy="352901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BAA9DFB-103B-C24D-B39C-5A60878E5A0A}"/>
                </a:ext>
              </a:extLst>
            </p:cNvPr>
            <p:cNvSpPr/>
            <p:nvPr/>
          </p:nvSpPr>
          <p:spPr>
            <a:xfrm>
              <a:off x="7470940" y="1496977"/>
              <a:ext cx="218200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ans" sz="32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One mouth</a:t>
              </a:r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9215F10-437B-CA49-A092-A9D66C64E451}"/>
                </a:ext>
              </a:extLst>
            </p:cNvPr>
            <p:cNvSpPr/>
            <p:nvPr/>
          </p:nvSpPr>
          <p:spPr>
            <a:xfrm>
              <a:off x="7682189" y="2187401"/>
              <a:ext cx="17443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ans" sz="32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and nose</a:t>
              </a:r>
              <a:endParaRPr lang="zh-CN" altLang="en-US" dirty="0"/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4CF5AF1-51FC-544A-89E4-9403D0FC7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3" y="515833"/>
            <a:ext cx="2459231" cy="254706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2A64C9D-A30E-5D4F-954A-F1CA03D77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49" y="3646129"/>
            <a:ext cx="2459231" cy="25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500"/>
    </mc:Choice>
    <mc:Fallback xmlns="">
      <p:transition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27591 0.001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29128 -7.40741E-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224B63C-8C23-4508-BF06-7E40D150F22F}"/>
              </a:ext>
            </a:extLst>
          </p:cNvPr>
          <p:cNvGrpSpPr/>
          <p:nvPr/>
        </p:nvGrpSpPr>
        <p:grpSpPr>
          <a:xfrm>
            <a:off x="-205838" y="0"/>
            <a:ext cx="12397838" cy="6968034"/>
            <a:chOff x="-201146" y="0"/>
            <a:chExt cx="12397838" cy="696803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F4A200E-41E0-40EF-B954-51A753DCCBFA}"/>
                </a:ext>
              </a:extLst>
            </p:cNvPr>
            <p:cNvGrpSpPr/>
            <p:nvPr/>
          </p:nvGrpSpPr>
          <p:grpSpPr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FE20A8A-F43F-48E4-BFCA-24992169C91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946533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845E422-D11F-40D1-8FA6-0310CB959CBB}"/>
                  </a:ext>
                </a:extLst>
              </p:cNvPr>
              <p:cNvSpPr/>
              <p:nvPr/>
            </p:nvSpPr>
            <p:spPr>
              <a:xfrm>
                <a:off x="379828" y="352502"/>
                <a:ext cx="11497995" cy="6505498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EEBA4-42F9-489B-90C4-95E9A3AA7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1062" r="8388" b="18951"/>
            <a:stretch/>
          </p:blipFill>
          <p:spPr>
            <a:xfrm>
              <a:off x="-201146" y="5355844"/>
              <a:ext cx="12397838" cy="1612190"/>
            </a:xfrm>
            <a:prstGeom prst="rect">
              <a:avLst/>
            </a:prstGeom>
          </p:spPr>
        </p:pic>
      </p:grpSp>
      <p:pic>
        <p:nvPicPr>
          <p:cNvPr id="18" name="图片 17" descr="2a06c627363145ed25b0d63429c2f1fb61078adc15cae-TxOgh1_fw658">
            <a:extLst>
              <a:ext uri="{FF2B5EF4-FFF2-40B4-BE49-F238E27FC236}">
                <a16:creationId xmlns:a16="http://schemas.microsoft.com/office/drawing/2014/main" id="{7B4D62DF-E3FC-4F1A-87D6-0CB917E86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9001517" y="-115696"/>
            <a:ext cx="2275437" cy="23021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F47D035-AC62-5340-8196-4FF9D34C0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17" y="2741029"/>
            <a:ext cx="2559050" cy="353564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009E90F-A5B6-6147-BBE4-6FFEDBC610B6}"/>
              </a:ext>
            </a:extLst>
          </p:cNvPr>
          <p:cNvGrpSpPr/>
          <p:nvPr/>
        </p:nvGrpSpPr>
        <p:grpSpPr>
          <a:xfrm>
            <a:off x="3563341" y="1554387"/>
            <a:ext cx="5232523" cy="934743"/>
            <a:chOff x="3507871" y="2987744"/>
            <a:chExt cx="5232523" cy="934743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0723711-555B-584F-927E-405859C11124}"/>
                </a:ext>
              </a:extLst>
            </p:cNvPr>
            <p:cNvSpPr/>
            <p:nvPr/>
          </p:nvSpPr>
          <p:spPr>
            <a:xfrm>
              <a:off x="3507871" y="2987744"/>
              <a:ext cx="5232523" cy="349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650"/>
                </a:lnSpc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altLang="zh-CN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Head</a:t>
              </a:r>
              <a:r>
                <a:rPr lang="en-US" altLang="zh-Hans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,</a:t>
              </a:r>
              <a:r>
                <a:rPr lang="en-US" altLang="zh-CN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 shoulders</a:t>
              </a:r>
              <a:r>
                <a:rPr lang="en-US" altLang="zh-Hans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,</a:t>
              </a:r>
              <a:r>
                <a:rPr lang="zh-Hans" altLang="en-US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 </a:t>
              </a:r>
              <a:r>
                <a:rPr lang="en-US" altLang="zh-Hans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k</a:t>
              </a:r>
              <a:r>
                <a:rPr lang="en-US" altLang="zh-CN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nees and toes</a:t>
              </a:r>
              <a:r>
                <a:rPr lang="en-US" altLang="zh-Hans" sz="28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,</a:t>
              </a:r>
              <a:endParaRPr lang="zh-CN" altLang="zh-CN" sz="3600" b="1" kern="100" dirty="0">
                <a:solidFill>
                  <a:srgbClr val="7030A0"/>
                </a:solidFill>
                <a:effectLst/>
                <a:latin typeface="FZShaoEr-M11S" panose="03000509000000000000" pitchFamily="66" charset="-122"/>
                <a:ea typeface="FZShaoEr-M11S" panose="03000509000000000000" pitchFamily="66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DDC665F-F8E6-E246-BBBA-495ED41087FD}"/>
                </a:ext>
              </a:extLst>
            </p:cNvPr>
            <p:cNvSpPr/>
            <p:nvPr/>
          </p:nvSpPr>
          <p:spPr>
            <a:xfrm>
              <a:off x="4687718" y="3337712"/>
              <a:ext cx="28071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ans" sz="32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k</a:t>
              </a:r>
              <a:r>
                <a:rPr lang="en-US" altLang="zh-CN" sz="3200" b="1" kern="0" dirty="0">
                  <a:solidFill>
                    <a:srgbClr val="7030A0"/>
                  </a:solidFill>
                  <a:latin typeface="FZShaoEr-M11S" panose="03000509000000000000" pitchFamily="66" charset="-122"/>
                  <a:ea typeface="FZShaoEr-M11S" panose="03000509000000000000" pitchFamily="66" charset="-122"/>
                  <a:cs typeface="宋体" panose="02010600030101010101" pitchFamily="2" charset="-122"/>
                </a:rPr>
                <a:t>nees and toes</a:t>
              </a:r>
              <a:endParaRPr lang="zh-CN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54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500"/>
    </mc:Choice>
    <mc:Fallback xmlns="">
      <p:transition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95</Words>
  <Application>Microsoft Office PowerPoint</Application>
  <PresentationFormat>宽屏</PresentationFormat>
  <Paragraphs>29</Paragraphs>
  <Slides>10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FZKaTong-M19S</vt:lpstr>
      <vt:lpstr>FZShaoEr-M11S</vt:lpstr>
      <vt:lpstr>Lucida Blackletter</vt:lpstr>
      <vt:lpstr>等线</vt:lpstr>
      <vt:lpstr>等线 Light</vt:lpstr>
      <vt:lpstr>宋体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抽象艺术</dc:title>
  <dc:creator>第一PPT</dc:creator>
  <cp:keywords>www.1ppt.com</cp:keywords>
  <dc:description>第一PPT，www.1ppt.com</dc:description>
  <cp:lastModifiedBy>acer1</cp:lastModifiedBy>
  <cp:revision>55</cp:revision>
  <dcterms:created xsi:type="dcterms:W3CDTF">2017-10-27T12:07:57Z</dcterms:created>
  <dcterms:modified xsi:type="dcterms:W3CDTF">2018-07-15T13:12:03Z</dcterms:modified>
</cp:coreProperties>
</file>