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9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0.xml" ContentType="application/vnd.openxmlformats-officedocument.presentationml.tags+xml"/>
  <Override PartName="/ppt/notesSlides/notesSlide16.xml" ContentType="application/vnd.openxmlformats-officedocument.presentationml.notesSlide+xml"/>
  <Override PartName="/ppt/tags/tag11.xml" ContentType="application/vnd.openxmlformats-officedocument.presentationml.tags+xml"/>
  <Override PartName="/ppt/notesSlides/notesSlide17.xml" ContentType="application/vnd.openxmlformats-officedocument.presentationml.notesSlide+xml"/>
  <Override PartName="/ppt/tags/tag12.xml" ContentType="application/vnd.openxmlformats-officedocument.presentationml.tags+xml"/>
  <Override PartName="/ppt/notesSlides/notesSlide18.xml" ContentType="application/vnd.openxmlformats-officedocument.presentationml.notesSlide+xml"/>
  <Override PartName="/ppt/tags/tag13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14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15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16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17.xml" ContentType="application/vnd.openxmlformats-officedocument.presentationml.tags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</p:sldMasterIdLst>
  <p:notesMasterIdLst>
    <p:notesMasterId r:id="rId31"/>
  </p:notesMasterIdLst>
  <p:sldIdLst>
    <p:sldId id="285" r:id="rId3"/>
    <p:sldId id="261" r:id="rId4"/>
    <p:sldId id="307" r:id="rId5"/>
    <p:sldId id="277" r:id="rId6"/>
    <p:sldId id="286" r:id="rId7"/>
    <p:sldId id="272" r:id="rId8"/>
    <p:sldId id="293" r:id="rId9"/>
    <p:sldId id="288" r:id="rId10"/>
    <p:sldId id="294" r:id="rId11"/>
    <p:sldId id="291" r:id="rId12"/>
    <p:sldId id="295" r:id="rId13"/>
    <p:sldId id="296" r:id="rId14"/>
    <p:sldId id="308" r:id="rId15"/>
    <p:sldId id="297" r:id="rId16"/>
    <p:sldId id="299" r:id="rId17"/>
    <p:sldId id="300" r:id="rId18"/>
    <p:sldId id="302" r:id="rId19"/>
    <p:sldId id="304" r:id="rId20"/>
    <p:sldId id="305" r:id="rId21"/>
    <p:sldId id="309" r:id="rId22"/>
    <p:sldId id="310" r:id="rId23"/>
    <p:sldId id="311" r:id="rId24"/>
    <p:sldId id="312" r:id="rId25"/>
    <p:sldId id="313" r:id="rId26"/>
    <p:sldId id="314" r:id="rId27"/>
    <p:sldId id="315" r:id="rId28"/>
    <p:sldId id="316" r:id="rId29"/>
    <p:sldId id="317" r:id="rId30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B2A2"/>
    <a:srgbClr val="AA61D3"/>
    <a:srgbClr val="F8F5B8"/>
    <a:srgbClr val="FAF872"/>
    <a:srgbClr val="F3AE8D"/>
    <a:srgbClr val="3EA38E"/>
    <a:srgbClr val="F7C9B2"/>
    <a:srgbClr val="EAB05C"/>
    <a:srgbClr val="F9AB49"/>
    <a:srgbClr val="81B2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182" autoAdjust="0"/>
  </p:normalViewPr>
  <p:slideViewPr>
    <p:cSldViewPr snapToGrid="0" showGuides="1">
      <p:cViewPr varScale="1">
        <p:scale>
          <a:sx n="65" d="100"/>
          <a:sy n="65" d="100"/>
        </p:scale>
        <p:origin x="49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FFEC2F-83CC-4F8B-8920-A60D1808F321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9DD425-84E6-400A-A83D-642791EDFF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9996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DD425-84E6-400A-A83D-642791EDFF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15943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DD425-84E6-400A-A83D-642791EDFF7A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22883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DD425-84E6-400A-A83D-642791EDFF7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22987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DD425-84E6-400A-A83D-642791EDFF7A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70405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DD425-84E6-400A-A83D-642791EDFF7A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24319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DD425-84E6-400A-A83D-642791EDFF7A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74286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DD425-84E6-400A-A83D-642791EDFF7A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55402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DD425-84E6-400A-A83D-642791EDFF7A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57901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DD425-84E6-400A-A83D-642791EDFF7A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19548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DD425-84E6-400A-A83D-642791EDFF7A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58321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DD425-84E6-400A-A83D-642791EDFF7A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1873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DD425-84E6-400A-A83D-642791EDFF7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42157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DD425-84E6-400A-A83D-642791EDFF7A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39612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DD425-84E6-400A-A83D-642791EDFF7A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51109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DD425-84E6-400A-A83D-642791EDFF7A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28338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DD425-84E6-400A-A83D-642791EDFF7A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09668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DD425-84E6-400A-A83D-642791EDFF7A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56732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DD425-84E6-400A-A83D-642791EDFF7A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85461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DD425-84E6-400A-A83D-642791EDFF7A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36418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DD425-84E6-400A-A83D-642791EDFF7A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2546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DD425-84E6-400A-A83D-642791EDFF7A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86708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DD425-84E6-400A-A83D-642791EDFF7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52187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DD425-84E6-400A-A83D-642791EDFF7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25214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DD425-84E6-400A-A83D-642791EDFF7A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44255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DD425-84E6-400A-A83D-642791EDFF7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98321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DD425-84E6-400A-A83D-642791EDFF7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81992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DD425-84E6-400A-A83D-642791EDFF7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4338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2706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42C80B-A212-407C-BACE-53D1454AB2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2018/7/15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3FFFAF-56DE-41F0-BE5C-5496D57D56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3353358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42C80B-A212-407C-BACE-53D1454AB2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2018/7/15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3FFFAF-56DE-41F0-BE5C-5496D57D56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783926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42C80B-A212-407C-BACE-53D1454AB2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2018/7/15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3FFFAF-56DE-41F0-BE5C-5496D57D56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085561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42C80B-A212-407C-BACE-53D1454AB2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2018/7/15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3FFFAF-56DE-41F0-BE5C-5496D57D56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8" t="24981" r="57652" b="43445"/>
          <a:stretch/>
        </p:blipFill>
        <p:spPr>
          <a:xfrm>
            <a:off x="0" y="-114300"/>
            <a:ext cx="12230101" cy="697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168899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8333540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42C80B-A212-407C-BACE-53D1454AB2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2018/7/15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3FFFAF-56DE-41F0-BE5C-5496D57D56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9223521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42C80B-A212-407C-BACE-53D1454AB2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2018/7/15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3FFFAF-56DE-41F0-BE5C-5496D57D56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457363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42C80B-A212-407C-BACE-53D1454AB2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2018/7/15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3FFFAF-56DE-41F0-BE5C-5496D57D56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1000691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5577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4565067" y="2557814"/>
            <a:ext cx="3039585" cy="1957439"/>
          </a:xfrm>
          <a:custGeom>
            <a:avLst/>
            <a:gdLst>
              <a:gd name="connsiteX0" fmla="*/ 265001 w 3039585"/>
              <a:gd name="connsiteY0" fmla="*/ 144 h 1957439"/>
              <a:gd name="connsiteX1" fmla="*/ 464133 w 3039585"/>
              <a:gd name="connsiteY1" fmla="*/ 2823 h 1957439"/>
              <a:gd name="connsiteX2" fmla="*/ 2254833 w 3039585"/>
              <a:gd name="connsiteY2" fmla="*/ 21873 h 1957439"/>
              <a:gd name="connsiteX3" fmla="*/ 2712033 w 3039585"/>
              <a:gd name="connsiteY3" fmla="*/ 40923 h 1957439"/>
              <a:gd name="connsiteX4" fmla="*/ 2870783 w 3039585"/>
              <a:gd name="connsiteY4" fmla="*/ 59973 h 1957439"/>
              <a:gd name="connsiteX5" fmla="*/ 2940633 w 3039585"/>
              <a:gd name="connsiteY5" fmla="*/ 117123 h 1957439"/>
              <a:gd name="connsiteX6" fmla="*/ 2978733 w 3039585"/>
              <a:gd name="connsiteY6" fmla="*/ 206023 h 1957439"/>
              <a:gd name="connsiteX7" fmla="*/ 2991433 w 3039585"/>
              <a:gd name="connsiteY7" fmla="*/ 364773 h 1957439"/>
              <a:gd name="connsiteX8" fmla="*/ 3035883 w 3039585"/>
              <a:gd name="connsiteY8" fmla="*/ 1818923 h 1957439"/>
              <a:gd name="connsiteX9" fmla="*/ 2883483 w 3039585"/>
              <a:gd name="connsiteY9" fmla="*/ 1914173 h 1957439"/>
              <a:gd name="connsiteX10" fmla="*/ 2559633 w 3039585"/>
              <a:gd name="connsiteY10" fmla="*/ 1907823 h 1957439"/>
              <a:gd name="connsiteX11" fmla="*/ 1435683 w 3039585"/>
              <a:gd name="connsiteY11" fmla="*/ 1907823 h 1957439"/>
              <a:gd name="connsiteX12" fmla="*/ 286333 w 3039585"/>
              <a:gd name="connsiteY12" fmla="*/ 1952273 h 1957439"/>
              <a:gd name="connsiteX13" fmla="*/ 108533 w 3039585"/>
              <a:gd name="connsiteY13" fmla="*/ 1952273 h 1957439"/>
              <a:gd name="connsiteX14" fmla="*/ 32333 w 3039585"/>
              <a:gd name="connsiteY14" fmla="*/ 1914173 h 1957439"/>
              <a:gd name="connsiteX15" fmla="*/ 13283 w 3039585"/>
              <a:gd name="connsiteY15" fmla="*/ 1825273 h 1957439"/>
              <a:gd name="connsiteX16" fmla="*/ 583 w 3039585"/>
              <a:gd name="connsiteY16" fmla="*/ 1691923 h 1957439"/>
              <a:gd name="connsiteX17" fmla="*/ 32333 w 3039585"/>
              <a:gd name="connsiteY17" fmla="*/ 301273 h 1957439"/>
              <a:gd name="connsiteX18" fmla="*/ 51383 w 3039585"/>
              <a:gd name="connsiteY18" fmla="*/ 129823 h 1957439"/>
              <a:gd name="connsiteX19" fmla="*/ 95833 w 3039585"/>
              <a:gd name="connsiteY19" fmla="*/ 40923 h 1957439"/>
              <a:gd name="connsiteX20" fmla="*/ 197433 w 3039585"/>
              <a:gd name="connsiteY20" fmla="*/ 2823 h 1957439"/>
              <a:gd name="connsiteX21" fmla="*/ 265001 w 3039585"/>
              <a:gd name="connsiteY21" fmla="*/ 144 h 1957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039585" h="1957439">
                <a:moveTo>
                  <a:pt x="265001" y="144"/>
                </a:moveTo>
                <a:cubicBezTo>
                  <a:pt x="348643" y="-749"/>
                  <a:pt x="464133" y="2823"/>
                  <a:pt x="464133" y="2823"/>
                </a:cubicBezTo>
                <a:lnTo>
                  <a:pt x="2254833" y="21873"/>
                </a:lnTo>
                <a:cubicBezTo>
                  <a:pt x="2629483" y="28223"/>
                  <a:pt x="2609375" y="34573"/>
                  <a:pt x="2712033" y="40923"/>
                </a:cubicBezTo>
                <a:cubicBezTo>
                  <a:pt x="2814691" y="47273"/>
                  <a:pt x="2832683" y="47273"/>
                  <a:pt x="2870783" y="59973"/>
                </a:cubicBezTo>
                <a:cubicBezTo>
                  <a:pt x="2908883" y="72673"/>
                  <a:pt x="2922641" y="92781"/>
                  <a:pt x="2940633" y="117123"/>
                </a:cubicBezTo>
                <a:cubicBezTo>
                  <a:pt x="2958625" y="141465"/>
                  <a:pt x="2970266" y="164748"/>
                  <a:pt x="2978733" y="206023"/>
                </a:cubicBezTo>
                <a:cubicBezTo>
                  <a:pt x="2987200" y="247298"/>
                  <a:pt x="2981908" y="95956"/>
                  <a:pt x="2991433" y="364773"/>
                </a:cubicBezTo>
                <a:cubicBezTo>
                  <a:pt x="3000958" y="633590"/>
                  <a:pt x="3053875" y="1722615"/>
                  <a:pt x="3035883" y="1818923"/>
                </a:cubicBezTo>
                <a:cubicBezTo>
                  <a:pt x="3017891" y="1915231"/>
                  <a:pt x="2962858" y="1899356"/>
                  <a:pt x="2883483" y="1914173"/>
                </a:cubicBezTo>
                <a:cubicBezTo>
                  <a:pt x="2808341" y="1918406"/>
                  <a:pt x="2559633" y="1907823"/>
                  <a:pt x="2559633" y="1907823"/>
                </a:cubicBezTo>
                <a:lnTo>
                  <a:pt x="1435683" y="1907823"/>
                </a:lnTo>
                <a:cubicBezTo>
                  <a:pt x="1056800" y="1915231"/>
                  <a:pt x="507525" y="1944865"/>
                  <a:pt x="286333" y="1952273"/>
                </a:cubicBezTo>
                <a:cubicBezTo>
                  <a:pt x="65141" y="1959681"/>
                  <a:pt x="150866" y="1958623"/>
                  <a:pt x="108533" y="1952273"/>
                </a:cubicBezTo>
                <a:cubicBezTo>
                  <a:pt x="66200" y="1945923"/>
                  <a:pt x="48208" y="1935340"/>
                  <a:pt x="32333" y="1914173"/>
                </a:cubicBezTo>
                <a:cubicBezTo>
                  <a:pt x="16458" y="1893006"/>
                  <a:pt x="18575" y="1862315"/>
                  <a:pt x="13283" y="1825273"/>
                </a:cubicBezTo>
                <a:cubicBezTo>
                  <a:pt x="7991" y="1788231"/>
                  <a:pt x="-2592" y="1945923"/>
                  <a:pt x="583" y="1691923"/>
                </a:cubicBezTo>
                <a:cubicBezTo>
                  <a:pt x="3758" y="1437923"/>
                  <a:pt x="23866" y="561623"/>
                  <a:pt x="32333" y="301273"/>
                </a:cubicBezTo>
                <a:cubicBezTo>
                  <a:pt x="40800" y="40923"/>
                  <a:pt x="40800" y="172156"/>
                  <a:pt x="51383" y="129823"/>
                </a:cubicBezTo>
                <a:cubicBezTo>
                  <a:pt x="61966" y="87490"/>
                  <a:pt x="71491" y="62090"/>
                  <a:pt x="95833" y="40923"/>
                </a:cubicBezTo>
                <a:cubicBezTo>
                  <a:pt x="120175" y="19756"/>
                  <a:pt x="136050" y="9173"/>
                  <a:pt x="197433" y="2823"/>
                </a:cubicBezTo>
                <a:cubicBezTo>
                  <a:pt x="212779" y="1236"/>
                  <a:pt x="237121" y="442"/>
                  <a:pt x="265001" y="144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74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5166360" y="2890310"/>
            <a:ext cx="1902440" cy="1859149"/>
          </a:xfrm>
          <a:custGeom>
            <a:avLst/>
            <a:gdLst>
              <a:gd name="connsiteX0" fmla="*/ 923911 w 1902440"/>
              <a:gd name="connsiteY0" fmla="*/ 5 h 1859149"/>
              <a:gd name="connsiteX1" fmla="*/ 1205865 w 1902440"/>
              <a:gd name="connsiteY1" fmla="*/ 38402 h 1859149"/>
              <a:gd name="connsiteX2" fmla="*/ 1501140 w 1902440"/>
              <a:gd name="connsiteY2" fmla="*/ 186040 h 1859149"/>
              <a:gd name="connsiteX3" fmla="*/ 1753553 w 1902440"/>
              <a:gd name="connsiteY3" fmla="*/ 386065 h 1859149"/>
              <a:gd name="connsiteX4" fmla="*/ 1872615 w 1902440"/>
              <a:gd name="connsiteY4" fmla="*/ 743252 h 1859149"/>
              <a:gd name="connsiteX5" fmla="*/ 1891665 w 1902440"/>
              <a:gd name="connsiteY5" fmla="*/ 1152827 h 1859149"/>
              <a:gd name="connsiteX6" fmla="*/ 1729740 w 1902440"/>
              <a:gd name="connsiteY6" fmla="*/ 1524302 h 1859149"/>
              <a:gd name="connsiteX7" fmla="*/ 1482090 w 1902440"/>
              <a:gd name="connsiteY7" fmla="*/ 1710040 h 1859149"/>
              <a:gd name="connsiteX8" fmla="*/ 1129665 w 1902440"/>
              <a:gd name="connsiteY8" fmla="*/ 1833865 h 1859149"/>
              <a:gd name="connsiteX9" fmla="*/ 801053 w 1902440"/>
              <a:gd name="connsiteY9" fmla="*/ 1843390 h 1859149"/>
              <a:gd name="connsiteX10" fmla="*/ 343853 w 1902440"/>
              <a:gd name="connsiteY10" fmla="*/ 1657652 h 1859149"/>
              <a:gd name="connsiteX11" fmla="*/ 77153 w 1902440"/>
              <a:gd name="connsiteY11" fmla="*/ 1300465 h 1859149"/>
              <a:gd name="connsiteX12" fmla="*/ 953 w 1902440"/>
              <a:gd name="connsiteY12" fmla="*/ 824215 h 1859149"/>
              <a:gd name="connsiteX13" fmla="*/ 115253 w 1902440"/>
              <a:gd name="connsiteY13" fmla="*/ 500365 h 1859149"/>
              <a:gd name="connsiteX14" fmla="*/ 267653 w 1902440"/>
              <a:gd name="connsiteY14" fmla="*/ 257477 h 1859149"/>
              <a:gd name="connsiteX15" fmla="*/ 477203 w 1902440"/>
              <a:gd name="connsiteY15" fmla="*/ 124127 h 1859149"/>
              <a:gd name="connsiteX16" fmla="*/ 829628 w 1902440"/>
              <a:gd name="connsiteY16" fmla="*/ 5065 h 1859149"/>
              <a:gd name="connsiteX17" fmla="*/ 923911 w 1902440"/>
              <a:gd name="connsiteY17" fmla="*/ 5 h 1859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902440" h="1859149">
                <a:moveTo>
                  <a:pt x="923911" y="5"/>
                </a:moveTo>
                <a:cubicBezTo>
                  <a:pt x="1020575" y="302"/>
                  <a:pt x="1121926" y="15780"/>
                  <a:pt x="1205865" y="38402"/>
                </a:cubicBezTo>
                <a:cubicBezTo>
                  <a:pt x="1317784" y="68564"/>
                  <a:pt x="1409859" y="128096"/>
                  <a:pt x="1501140" y="186040"/>
                </a:cubicBezTo>
                <a:cubicBezTo>
                  <a:pt x="1592421" y="243984"/>
                  <a:pt x="1691641" y="293196"/>
                  <a:pt x="1753553" y="386065"/>
                </a:cubicBezTo>
                <a:cubicBezTo>
                  <a:pt x="1815465" y="478934"/>
                  <a:pt x="1849596" y="615458"/>
                  <a:pt x="1872615" y="743252"/>
                </a:cubicBezTo>
                <a:cubicBezTo>
                  <a:pt x="1895634" y="871046"/>
                  <a:pt x="1915478" y="1022652"/>
                  <a:pt x="1891665" y="1152827"/>
                </a:cubicBezTo>
                <a:cubicBezTo>
                  <a:pt x="1867852" y="1283002"/>
                  <a:pt x="1798002" y="1431433"/>
                  <a:pt x="1729740" y="1524302"/>
                </a:cubicBezTo>
                <a:cubicBezTo>
                  <a:pt x="1661478" y="1617171"/>
                  <a:pt x="1582103" y="1658446"/>
                  <a:pt x="1482090" y="1710040"/>
                </a:cubicBezTo>
                <a:cubicBezTo>
                  <a:pt x="1382077" y="1761634"/>
                  <a:pt x="1243171" y="1811640"/>
                  <a:pt x="1129665" y="1833865"/>
                </a:cubicBezTo>
                <a:cubicBezTo>
                  <a:pt x="1016159" y="1856090"/>
                  <a:pt x="932022" y="1872759"/>
                  <a:pt x="801053" y="1843390"/>
                </a:cubicBezTo>
                <a:cubicBezTo>
                  <a:pt x="670084" y="1814021"/>
                  <a:pt x="464503" y="1748139"/>
                  <a:pt x="343853" y="1657652"/>
                </a:cubicBezTo>
                <a:cubicBezTo>
                  <a:pt x="223203" y="1567165"/>
                  <a:pt x="134303" y="1439371"/>
                  <a:pt x="77153" y="1300465"/>
                </a:cubicBezTo>
                <a:cubicBezTo>
                  <a:pt x="20003" y="1161559"/>
                  <a:pt x="-5397" y="957565"/>
                  <a:pt x="953" y="824215"/>
                </a:cubicBezTo>
                <a:cubicBezTo>
                  <a:pt x="7303" y="690865"/>
                  <a:pt x="70803" y="594821"/>
                  <a:pt x="115253" y="500365"/>
                </a:cubicBezTo>
                <a:cubicBezTo>
                  <a:pt x="159703" y="405909"/>
                  <a:pt x="210503" y="318596"/>
                  <a:pt x="267653" y="257477"/>
                </a:cubicBezTo>
                <a:cubicBezTo>
                  <a:pt x="324803" y="196358"/>
                  <a:pt x="383540" y="166196"/>
                  <a:pt x="477203" y="124127"/>
                </a:cubicBezTo>
                <a:cubicBezTo>
                  <a:pt x="570866" y="82058"/>
                  <a:pt x="708184" y="19352"/>
                  <a:pt x="829628" y="5065"/>
                </a:cubicBezTo>
                <a:cubicBezTo>
                  <a:pt x="859989" y="1493"/>
                  <a:pt x="891690" y="-94"/>
                  <a:pt x="923911" y="5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6536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38176" y="2035325"/>
            <a:ext cx="4093371" cy="2735863"/>
          </a:xfrm>
          <a:custGeom>
            <a:avLst/>
            <a:gdLst>
              <a:gd name="connsiteX0" fmla="*/ 1528887 w 4093371"/>
              <a:gd name="connsiteY0" fmla="*/ 169 h 2735863"/>
              <a:gd name="connsiteX1" fmla="*/ 1729864 w 4093371"/>
              <a:gd name="connsiteY1" fmla="*/ 14456 h 2735863"/>
              <a:gd name="connsiteX2" fmla="*/ 2065144 w 4093371"/>
              <a:gd name="connsiteY2" fmla="*/ 143996 h 2735863"/>
              <a:gd name="connsiteX3" fmla="*/ 2392804 w 4093371"/>
              <a:gd name="connsiteY3" fmla="*/ 372596 h 2735863"/>
              <a:gd name="connsiteX4" fmla="*/ 2598544 w 4093371"/>
              <a:gd name="connsiteY4" fmla="*/ 692636 h 2735863"/>
              <a:gd name="connsiteX5" fmla="*/ 2735704 w 4093371"/>
              <a:gd name="connsiteY5" fmla="*/ 1020296 h 2735863"/>
              <a:gd name="connsiteX6" fmla="*/ 2796664 w 4093371"/>
              <a:gd name="connsiteY6" fmla="*/ 1203176 h 2735863"/>
              <a:gd name="connsiteX7" fmla="*/ 2971924 w 4093371"/>
              <a:gd name="connsiteY7" fmla="*/ 1187936 h 2735863"/>
              <a:gd name="connsiteX8" fmla="*/ 3284344 w 4093371"/>
              <a:gd name="connsiteY8" fmla="*/ 1157456 h 2735863"/>
              <a:gd name="connsiteX9" fmla="*/ 3612004 w 4093371"/>
              <a:gd name="connsiteY9" fmla="*/ 1271756 h 2735863"/>
              <a:gd name="connsiteX10" fmla="*/ 3787264 w 4093371"/>
              <a:gd name="connsiteY10" fmla="*/ 1401296 h 2735863"/>
              <a:gd name="connsiteX11" fmla="*/ 4000624 w 4093371"/>
              <a:gd name="connsiteY11" fmla="*/ 1713716 h 2735863"/>
              <a:gd name="connsiteX12" fmla="*/ 4092064 w 4093371"/>
              <a:gd name="connsiteY12" fmla="*/ 2132816 h 2735863"/>
              <a:gd name="connsiteX13" fmla="*/ 3939664 w 4093371"/>
              <a:gd name="connsiteY13" fmla="*/ 2437616 h 2735863"/>
              <a:gd name="connsiteX14" fmla="*/ 3779644 w 4093371"/>
              <a:gd name="connsiteY14" fmla="*/ 2574776 h 2735863"/>
              <a:gd name="connsiteX15" fmla="*/ 3337684 w 4093371"/>
              <a:gd name="connsiteY15" fmla="*/ 2658596 h 2735863"/>
              <a:gd name="connsiteX16" fmla="*/ 2987164 w 4093371"/>
              <a:gd name="connsiteY16" fmla="*/ 2605256 h 2735863"/>
              <a:gd name="connsiteX17" fmla="*/ 2552824 w 4093371"/>
              <a:gd name="connsiteY17" fmla="*/ 2582396 h 2735863"/>
              <a:gd name="connsiteX18" fmla="*/ 1889884 w 4093371"/>
              <a:gd name="connsiteY18" fmla="*/ 2605256 h 2735863"/>
              <a:gd name="connsiteX19" fmla="*/ 1333624 w 4093371"/>
              <a:gd name="connsiteY19" fmla="*/ 2658596 h 2735863"/>
              <a:gd name="connsiteX20" fmla="*/ 838324 w 4093371"/>
              <a:gd name="connsiteY20" fmla="*/ 2734796 h 2735863"/>
              <a:gd name="connsiteX21" fmla="*/ 434464 w 4093371"/>
              <a:gd name="connsiteY21" fmla="*/ 2689076 h 2735863"/>
              <a:gd name="connsiteX22" fmla="*/ 106804 w 4093371"/>
              <a:gd name="connsiteY22" fmla="*/ 2506196 h 2735863"/>
              <a:gd name="connsiteX23" fmla="*/ 124 w 4093371"/>
              <a:gd name="connsiteY23" fmla="*/ 2117576 h 2735863"/>
              <a:gd name="connsiteX24" fmla="*/ 122044 w 4093371"/>
              <a:gd name="connsiteY24" fmla="*/ 1881356 h 2735863"/>
              <a:gd name="connsiteX25" fmla="*/ 358264 w 4093371"/>
              <a:gd name="connsiteY25" fmla="*/ 1751816 h 2735863"/>
              <a:gd name="connsiteX26" fmla="*/ 602104 w 4093371"/>
              <a:gd name="connsiteY26" fmla="*/ 1660376 h 2735863"/>
              <a:gd name="connsiteX27" fmla="*/ 487804 w 4093371"/>
              <a:gd name="connsiteY27" fmla="*/ 1180316 h 2735863"/>
              <a:gd name="connsiteX28" fmla="*/ 556384 w 4093371"/>
              <a:gd name="connsiteY28" fmla="*/ 662156 h 2735863"/>
              <a:gd name="connsiteX29" fmla="*/ 838324 w 4093371"/>
              <a:gd name="connsiteY29" fmla="*/ 250676 h 2735863"/>
              <a:gd name="connsiteX30" fmla="*/ 1310764 w 4093371"/>
              <a:gd name="connsiteY30" fmla="*/ 29696 h 2735863"/>
              <a:gd name="connsiteX31" fmla="*/ 1528887 w 4093371"/>
              <a:gd name="connsiteY31" fmla="*/ 169 h 2735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093371" h="2735863">
                <a:moveTo>
                  <a:pt x="1528887" y="169"/>
                </a:moveTo>
                <a:cubicBezTo>
                  <a:pt x="1599372" y="-1101"/>
                  <a:pt x="1666999" y="4931"/>
                  <a:pt x="1729864" y="14456"/>
                </a:cubicBezTo>
                <a:cubicBezTo>
                  <a:pt x="1855594" y="33506"/>
                  <a:pt x="1954654" y="84306"/>
                  <a:pt x="2065144" y="143996"/>
                </a:cubicBezTo>
                <a:cubicBezTo>
                  <a:pt x="2175634" y="203686"/>
                  <a:pt x="2303904" y="281156"/>
                  <a:pt x="2392804" y="372596"/>
                </a:cubicBezTo>
                <a:cubicBezTo>
                  <a:pt x="2481704" y="464036"/>
                  <a:pt x="2541394" y="584686"/>
                  <a:pt x="2598544" y="692636"/>
                </a:cubicBezTo>
                <a:cubicBezTo>
                  <a:pt x="2655694" y="800586"/>
                  <a:pt x="2702684" y="935206"/>
                  <a:pt x="2735704" y="1020296"/>
                </a:cubicBezTo>
                <a:cubicBezTo>
                  <a:pt x="2768724" y="1105386"/>
                  <a:pt x="2757294" y="1175236"/>
                  <a:pt x="2796664" y="1203176"/>
                </a:cubicBezTo>
                <a:cubicBezTo>
                  <a:pt x="2836034" y="1231116"/>
                  <a:pt x="2971924" y="1187936"/>
                  <a:pt x="2971924" y="1187936"/>
                </a:cubicBezTo>
                <a:cubicBezTo>
                  <a:pt x="3053204" y="1180316"/>
                  <a:pt x="3177664" y="1143486"/>
                  <a:pt x="3284344" y="1157456"/>
                </a:cubicBezTo>
                <a:cubicBezTo>
                  <a:pt x="3391024" y="1171426"/>
                  <a:pt x="3528184" y="1231116"/>
                  <a:pt x="3612004" y="1271756"/>
                </a:cubicBezTo>
                <a:cubicBezTo>
                  <a:pt x="3695824" y="1312396"/>
                  <a:pt x="3722494" y="1327636"/>
                  <a:pt x="3787264" y="1401296"/>
                </a:cubicBezTo>
                <a:cubicBezTo>
                  <a:pt x="3852034" y="1474956"/>
                  <a:pt x="3949824" y="1591796"/>
                  <a:pt x="4000624" y="1713716"/>
                </a:cubicBezTo>
                <a:cubicBezTo>
                  <a:pt x="4051424" y="1835636"/>
                  <a:pt x="4102224" y="2012166"/>
                  <a:pt x="4092064" y="2132816"/>
                </a:cubicBezTo>
                <a:cubicBezTo>
                  <a:pt x="4081904" y="2253466"/>
                  <a:pt x="3991734" y="2363956"/>
                  <a:pt x="3939664" y="2437616"/>
                </a:cubicBezTo>
                <a:cubicBezTo>
                  <a:pt x="3887594" y="2511276"/>
                  <a:pt x="3879974" y="2537946"/>
                  <a:pt x="3779644" y="2574776"/>
                </a:cubicBezTo>
                <a:cubicBezTo>
                  <a:pt x="3679314" y="2611606"/>
                  <a:pt x="3469764" y="2653516"/>
                  <a:pt x="3337684" y="2658596"/>
                </a:cubicBezTo>
                <a:cubicBezTo>
                  <a:pt x="3205604" y="2663676"/>
                  <a:pt x="3117974" y="2617956"/>
                  <a:pt x="2987164" y="2605256"/>
                </a:cubicBezTo>
                <a:cubicBezTo>
                  <a:pt x="2856354" y="2592556"/>
                  <a:pt x="2735704" y="2582396"/>
                  <a:pt x="2552824" y="2582396"/>
                </a:cubicBezTo>
                <a:cubicBezTo>
                  <a:pt x="2369944" y="2582396"/>
                  <a:pt x="2093084" y="2592556"/>
                  <a:pt x="1889884" y="2605256"/>
                </a:cubicBezTo>
                <a:cubicBezTo>
                  <a:pt x="1686684" y="2617956"/>
                  <a:pt x="1508884" y="2637006"/>
                  <a:pt x="1333624" y="2658596"/>
                </a:cubicBezTo>
                <a:cubicBezTo>
                  <a:pt x="1158364" y="2680186"/>
                  <a:pt x="988184" y="2729716"/>
                  <a:pt x="838324" y="2734796"/>
                </a:cubicBezTo>
                <a:cubicBezTo>
                  <a:pt x="688464" y="2739876"/>
                  <a:pt x="556384" y="2727176"/>
                  <a:pt x="434464" y="2689076"/>
                </a:cubicBezTo>
                <a:cubicBezTo>
                  <a:pt x="312544" y="2650976"/>
                  <a:pt x="179194" y="2601446"/>
                  <a:pt x="106804" y="2506196"/>
                </a:cubicBezTo>
                <a:cubicBezTo>
                  <a:pt x="34414" y="2410946"/>
                  <a:pt x="-2416" y="2221716"/>
                  <a:pt x="124" y="2117576"/>
                </a:cubicBezTo>
                <a:cubicBezTo>
                  <a:pt x="2664" y="2013436"/>
                  <a:pt x="62354" y="1942316"/>
                  <a:pt x="122044" y="1881356"/>
                </a:cubicBezTo>
                <a:cubicBezTo>
                  <a:pt x="181734" y="1820396"/>
                  <a:pt x="276984" y="1781026"/>
                  <a:pt x="358264" y="1751816"/>
                </a:cubicBezTo>
                <a:cubicBezTo>
                  <a:pt x="439544" y="1722606"/>
                  <a:pt x="580514" y="1755626"/>
                  <a:pt x="602104" y="1660376"/>
                </a:cubicBezTo>
                <a:cubicBezTo>
                  <a:pt x="623694" y="1565126"/>
                  <a:pt x="495424" y="1346686"/>
                  <a:pt x="487804" y="1180316"/>
                </a:cubicBezTo>
                <a:cubicBezTo>
                  <a:pt x="480184" y="1013946"/>
                  <a:pt x="497964" y="817096"/>
                  <a:pt x="556384" y="662156"/>
                </a:cubicBezTo>
                <a:cubicBezTo>
                  <a:pt x="614804" y="507216"/>
                  <a:pt x="712594" y="356086"/>
                  <a:pt x="838324" y="250676"/>
                </a:cubicBezTo>
                <a:cubicBezTo>
                  <a:pt x="964054" y="145266"/>
                  <a:pt x="1162174" y="69066"/>
                  <a:pt x="1310764" y="29696"/>
                </a:cubicBezTo>
                <a:cubicBezTo>
                  <a:pt x="1385059" y="10011"/>
                  <a:pt x="1458402" y="1439"/>
                  <a:pt x="1528887" y="1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700426" y="2035325"/>
            <a:ext cx="4093371" cy="2735863"/>
          </a:xfrm>
          <a:custGeom>
            <a:avLst/>
            <a:gdLst>
              <a:gd name="connsiteX0" fmla="*/ 1528887 w 4093371"/>
              <a:gd name="connsiteY0" fmla="*/ 169 h 2735863"/>
              <a:gd name="connsiteX1" fmla="*/ 1729864 w 4093371"/>
              <a:gd name="connsiteY1" fmla="*/ 14456 h 2735863"/>
              <a:gd name="connsiteX2" fmla="*/ 2065144 w 4093371"/>
              <a:gd name="connsiteY2" fmla="*/ 143996 h 2735863"/>
              <a:gd name="connsiteX3" fmla="*/ 2392804 w 4093371"/>
              <a:gd name="connsiteY3" fmla="*/ 372596 h 2735863"/>
              <a:gd name="connsiteX4" fmla="*/ 2598544 w 4093371"/>
              <a:gd name="connsiteY4" fmla="*/ 692636 h 2735863"/>
              <a:gd name="connsiteX5" fmla="*/ 2735704 w 4093371"/>
              <a:gd name="connsiteY5" fmla="*/ 1020296 h 2735863"/>
              <a:gd name="connsiteX6" fmla="*/ 2796664 w 4093371"/>
              <a:gd name="connsiteY6" fmla="*/ 1203176 h 2735863"/>
              <a:gd name="connsiteX7" fmla="*/ 2971924 w 4093371"/>
              <a:gd name="connsiteY7" fmla="*/ 1187936 h 2735863"/>
              <a:gd name="connsiteX8" fmla="*/ 3284344 w 4093371"/>
              <a:gd name="connsiteY8" fmla="*/ 1157456 h 2735863"/>
              <a:gd name="connsiteX9" fmla="*/ 3612004 w 4093371"/>
              <a:gd name="connsiteY9" fmla="*/ 1271756 h 2735863"/>
              <a:gd name="connsiteX10" fmla="*/ 3787264 w 4093371"/>
              <a:gd name="connsiteY10" fmla="*/ 1401296 h 2735863"/>
              <a:gd name="connsiteX11" fmla="*/ 4000624 w 4093371"/>
              <a:gd name="connsiteY11" fmla="*/ 1713716 h 2735863"/>
              <a:gd name="connsiteX12" fmla="*/ 4092064 w 4093371"/>
              <a:gd name="connsiteY12" fmla="*/ 2132816 h 2735863"/>
              <a:gd name="connsiteX13" fmla="*/ 3939664 w 4093371"/>
              <a:gd name="connsiteY13" fmla="*/ 2437616 h 2735863"/>
              <a:gd name="connsiteX14" fmla="*/ 3779644 w 4093371"/>
              <a:gd name="connsiteY14" fmla="*/ 2574776 h 2735863"/>
              <a:gd name="connsiteX15" fmla="*/ 3337684 w 4093371"/>
              <a:gd name="connsiteY15" fmla="*/ 2658596 h 2735863"/>
              <a:gd name="connsiteX16" fmla="*/ 2987164 w 4093371"/>
              <a:gd name="connsiteY16" fmla="*/ 2605256 h 2735863"/>
              <a:gd name="connsiteX17" fmla="*/ 2552824 w 4093371"/>
              <a:gd name="connsiteY17" fmla="*/ 2582396 h 2735863"/>
              <a:gd name="connsiteX18" fmla="*/ 1889884 w 4093371"/>
              <a:gd name="connsiteY18" fmla="*/ 2605256 h 2735863"/>
              <a:gd name="connsiteX19" fmla="*/ 1333624 w 4093371"/>
              <a:gd name="connsiteY19" fmla="*/ 2658596 h 2735863"/>
              <a:gd name="connsiteX20" fmla="*/ 838324 w 4093371"/>
              <a:gd name="connsiteY20" fmla="*/ 2734796 h 2735863"/>
              <a:gd name="connsiteX21" fmla="*/ 434464 w 4093371"/>
              <a:gd name="connsiteY21" fmla="*/ 2689076 h 2735863"/>
              <a:gd name="connsiteX22" fmla="*/ 106804 w 4093371"/>
              <a:gd name="connsiteY22" fmla="*/ 2506196 h 2735863"/>
              <a:gd name="connsiteX23" fmla="*/ 124 w 4093371"/>
              <a:gd name="connsiteY23" fmla="*/ 2117576 h 2735863"/>
              <a:gd name="connsiteX24" fmla="*/ 122044 w 4093371"/>
              <a:gd name="connsiteY24" fmla="*/ 1881356 h 2735863"/>
              <a:gd name="connsiteX25" fmla="*/ 358264 w 4093371"/>
              <a:gd name="connsiteY25" fmla="*/ 1751816 h 2735863"/>
              <a:gd name="connsiteX26" fmla="*/ 602104 w 4093371"/>
              <a:gd name="connsiteY26" fmla="*/ 1660376 h 2735863"/>
              <a:gd name="connsiteX27" fmla="*/ 487804 w 4093371"/>
              <a:gd name="connsiteY27" fmla="*/ 1180316 h 2735863"/>
              <a:gd name="connsiteX28" fmla="*/ 556384 w 4093371"/>
              <a:gd name="connsiteY28" fmla="*/ 662156 h 2735863"/>
              <a:gd name="connsiteX29" fmla="*/ 838324 w 4093371"/>
              <a:gd name="connsiteY29" fmla="*/ 250676 h 2735863"/>
              <a:gd name="connsiteX30" fmla="*/ 1310764 w 4093371"/>
              <a:gd name="connsiteY30" fmla="*/ 29696 h 2735863"/>
              <a:gd name="connsiteX31" fmla="*/ 1528887 w 4093371"/>
              <a:gd name="connsiteY31" fmla="*/ 169 h 2735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093371" h="2735863">
                <a:moveTo>
                  <a:pt x="1528887" y="169"/>
                </a:moveTo>
                <a:cubicBezTo>
                  <a:pt x="1599372" y="-1101"/>
                  <a:pt x="1666999" y="4931"/>
                  <a:pt x="1729864" y="14456"/>
                </a:cubicBezTo>
                <a:cubicBezTo>
                  <a:pt x="1855594" y="33506"/>
                  <a:pt x="1954654" y="84306"/>
                  <a:pt x="2065144" y="143996"/>
                </a:cubicBezTo>
                <a:cubicBezTo>
                  <a:pt x="2175634" y="203686"/>
                  <a:pt x="2303904" y="281156"/>
                  <a:pt x="2392804" y="372596"/>
                </a:cubicBezTo>
                <a:cubicBezTo>
                  <a:pt x="2481704" y="464036"/>
                  <a:pt x="2541394" y="584686"/>
                  <a:pt x="2598544" y="692636"/>
                </a:cubicBezTo>
                <a:cubicBezTo>
                  <a:pt x="2655694" y="800586"/>
                  <a:pt x="2702684" y="935206"/>
                  <a:pt x="2735704" y="1020296"/>
                </a:cubicBezTo>
                <a:cubicBezTo>
                  <a:pt x="2768724" y="1105386"/>
                  <a:pt x="2757294" y="1175236"/>
                  <a:pt x="2796664" y="1203176"/>
                </a:cubicBezTo>
                <a:cubicBezTo>
                  <a:pt x="2836034" y="1231116"/>
                  <a:pt x="2971924" y="1187936"/>
                  <a:pt x="2971924" y="1187936"/>
                </a:cubicBezTo>
                <a:cubicBezTo>
                  <a:pt x="3053204" y="1180316"/>
                  <a:pt x="3177664" y="1143486"/>
                  <a:pt x="3284344" y="1157456"/>
                </a:cubicBezTo>
                <a:cubicBezTo>
                  <a:pt x="3391024" y="1171426"/>
                  <a:pt x="3528184" y="1231116"/>
                  <a:pt x="3612004" y="1271756"/>
                </a:cubicBezTo>
                <a:cubicBezTo>
                  <a:pt x="3695824" y="1312396"/>
                  <a:pt x="3722494" y="1327636"/>
                  <a:pt x="3787264" y="1401296"/>
                </a:cubicBezTo>
                <a:cubicBezTo>
                  <a:pt x="3852034" y="1474956"/>
                  <a:pt x="3949824" y="1591796"/>
                  <a:pt x="4000624" y="1713716"/>
                </a:cubicBezTo>
                <a:cubicBezTo>
                  <a:pt x="4051424" y="1835636"/>
                  <a:pt x="4102224" y="2012166"/>
                  <a:pt x="4092064" y="2132816"/>
                </a:cubicBezTo>
                <a:cubicBezTo>
                  <a:pt x="4081904" y="2253466"/>
                  <a:pt x="3991734" y="2363956"/>
                  <a:pt x="3939664" y="2437616"/>
                </a:cubicBezTo>
                <a:cubicBezTo>
                  <a:pt x="3887594" y="2511276"/>
                  <a:pt x="3879974" y="2537946"/>
                  <a:pt x="3779644" y="2574776"/>
                </a:cubicBezTo>
                <a:cubicBezTo>
                  <a:pt x="3679314" y="2611606"/>
                  <a:pt x="3469764" y="2653516"/>
                  <a:pt x="3337684" y="2658596"/>
                </a:cubicBezTo>
                <a:cubicBezTo>
                  <a:pt x="3205604" y="2663676"/>
                  <a:pt x="3117974" y="2617956"/>
                  <a:pt x="2987164" y="2605256"/>
                </a:cubicBezTo>
                <a:cubicBezTo>
                  <a:pt x="2856354" y="2592556"/>
                  <a:pt x="2735704" y="2582396"/>
                  <a:pt x="2552824" y="2582396"/>
                </a:cubicBezTo>
                <a:cubicBezTo>
                  <a:pt x="2369944" y="2582396"/>
                  <a:pt x="2093084" y="2592556"/>
                  <a:pt x="1889884" y="2605256"/>
                </a:cubicBezTo>
                <a:cubicBezTo>
                  <a:pt x="1686684" y="2617956"/>
                  <a:pt x="1508884" y="2637006"/>
                  <a:pt x="1333624" y="2658596"/>
                </a:cubicBezTo>
                <a:cubicBezTo>
                  <a:pt x="1158364" y="2680186"/>
                  <a:pt x="988184" y="2729716"/>
                  <a:pt x="838324" y="2734796"/>
                </a:cubicBezTo>
                <a:cubicBezTo>
                  <a:pt x="688464" y="2739876"/>
                  <a:pt x="556384" y="2727176"/>
                  <a:pt x="434464" y="2689076"/>
                </a:cubicBezTo>
                <a:cubicBezTo>
                  <a:pt x="312544" y="2650976"/>
                  <a:pt x="179194" y="2601446"/>
                  <a:pt x="106804" y="2506196"/>
                </a:cubicBezTo>
                <a:cubicBezTo>
                  <a:pt x="34414" y="2410946"/>
                  <a:pt x="-2416" y="2221716"/>
                  <a:pt x="124" y="2117576"/>
                </a:cubicBezTo>
                <a:cubicBezTo>
                  <a:pt x="2664" y="2013436"/>
                  <a:pt x="62354" y="1942316"/>
                  <a:pt x="122044" y="1881356"/>
                </a:cubicBezTo>
                <a:cubicBezTo>
                  <a:pt x="181734" y="1820396"/>
                  <a:pt x="276984" y="1781026"/>
                  <a:pt x="358264" y="1751816"/>
                </a:cubicBezTo>
                <a:cubicBezTo>
                  <a:pt x="439544" y="1722606"/>
                  <a:pt x="580514" y="1755626"/>
                  <a:pt x="602104" y="1660376"/>
                </a:cubicBezTo>
                <a:cubicBezTo>
                  <a:pt x="623694" y="1565126"/>
                  <a:pt x="495424" y="1346686"/>
                  <a:pt x="487804" y="1180316"/>
                </a:cubicBezTo>
                <a:cubicBezTo>
                  <a:pt x="480184" y="1013946"/>
                  <a:pt x="497964" y="817096"/>
                  <a:pt x="556384" y="662156"/>
                </a:cubicBezTo>
                <a:cubicBezTo>
                  <a:pt x="614804" y="507216"/>
                  <a:pt x="712594" y="356086"/>
                  <a:pt x="838324" y="250676"/>
                </a:cubicBezTo>
                <a:cubicBezTo>
                  <a:pt x="964054" y="145266"/>
                  <a:pt x="1162174" y="69066"/>
                  <a:pt x="1310764" y="29696"/>
                </a:cubicBezTo>
                <a:cubicBezTo>
                  <a:pt x="1385059" y="10011"/>
                  <a:pt x="1458402" y="1439"/>
                  <a:pt x="1528887" y="1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4007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42C80B-A212-407C-BACE-53D1454AB2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2018/7/15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3FFFAF-56DE-41F0-BE5C-5496D57D56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241012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42C80B-A212-407C-BACE-53D1454AB2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2018/7/15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3FFFAF-56DE-41F0-BE5C-5496D57D56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75" name="组合 174"/>
          <p:cNvGrpSpPr/>
          <p:nvPr userDrawn="1"/>
        </p:nvGrpSpPr>
        <p:grpSpPr>
          <a:xfrm>
            <a:off x="-454736" y="-148526"/>
            <a:ext cx="13077883" cy="7155052"/>
            <a:chOff x="-273785" y="-144754"/>
            <a:chExt cx="13077883" cy="7155052"/>
          </a:xfrm>
        </p:grpSpPr>
        <p:grpSp>
          <p:nvGrpSpPr>
            <p:cNvPr id="176" name="组合 175"/>
            <p:cNvGrpSpPr/>
            <p:nvPr userDrawn="1"/>
          </p:nvGrpSpPr>
          <p:grpSpPr>
            <a:xfrm>
              <a:off x="1558759" y="-144754"/>
              <a:ext cx="9081151" cy="7155052"/>
              <a:chOff x="-6707" y="-13889"/>
              <a:chExt cx="9081150" cy="7155052"/>
            </a:xfrm>
            <a:solidFill>
              <a:schemeClr val="tx1">
                <a:alpha val="3000"/>
              </a:schemeClr>
            </a:solidFill>
          </p:grpSpPr>
          <p:sp>
            <p:nvSpPr>
              <p:cNvPr id="227" name="Freeform 5"/>
              <p:cNvSpPr>
                <a:spLocks noEditPoints="1"/>
              </p:cNvSpPr>
              <p:nvPr userDrawn="1"/>
            </p:nvSpPr>
            <p:spPr bwMode="auto">
              <a:xfrm rot="2767775">
                <a:off x="281416" y="201212"/>
                <a:ext cx="752475" cy="655637"/>
              </a:xfrm>
              <a:custGeom>
                <a:avLst/>
                <a:gdLst>
                  <a:gd name="T0" fmla="*/ 60 w 200"/>
                  <a:gd name="T1" fmla="*/ 106 h 174"/>
                  <a:gd name="T2" fmla="*/ 62 w 200"/>
                  <a:gd name="T3" fmla="*/ 114 h 174"/>
                  <a:gd name="T4" fmla="*/ 192 w 200"/>
                  <a:gd name="T5" fmla="*/ 126 h 174"/>
                  <a:gd name="T6" fmla="*/ 53 w 200"/>
                  <a:gd name="T7" fmla="*/ 98 h 174"/>
                  <a:gd name="T8" fmla="*/ 20 w 200"/>
                  <a:gd name="T9" fmla="*/ 16 h 174"/>
                  <a:gd name="T10" fmla="*/ 10 w 200"/>
                  <a:gd name="T11" fmla="*/ 0 h 174"/>
                  <a:gd name="T12" fmla="*/ 33 w 200"/>
                  <a:gd name="T13" fmla="*/ 8 h 174"/>
                  <a:gd name="T14" fmla="*/ 191 w 200"/>
                  <a:gd name="T15" fmla="*/ 28 h 174"/>
                  <a:gd name="T16" fmla="*/ 191 w 200"/>
                  <a:gd name="T17" fmla="*/ 39 h 174"/>
                  <a:gd name="T18" fmla="*/ 191 w 200"/>
                  <a:gd name="T19" fmla="*/ 36 h 174"/>
                  <a:gd name="T20" fmla="*/ 191 w 200"/>
                  <a:gd name="T21" fmla="*/ 41 h 174"/>
                  <a:gd name="T22" fmla="*/ 200 w 200"/>
                  <a:gd name="T23" fmla="*/ 39 h 174"/>
                  <a:gd name="T24" fmla="*/ 200 w 200"/>
                  <a:gd name="T25" fmla="*/ 91 h 174"/>
                  <a:gd name="T26" fmla="*/ 76 w 200"/>
                  <a:gd name="T27" fmla="*/ 98 h 174"/>
                  <a:gd name="T28" fmla="*/ 62 w 200"/>
                  <a:gd name="T29" fmla="*/ 98 h 174"/>
                  <a:gd name="T30" fmla="*/ 72 w 200"/>
                  <a:gd name="T31" fmla="*/ 73 h 174"/>
                  <a:gd name="T32" fmla="*/ 65 w 200"/>
                  <a:gd name="T33" fmla="*/ 31 h 174"/>
                  <a:gd name="T34" fmla="*/ 66 w 200"/>
                  <a:gd name="T35" fmla="*/ 41 h 174"/>
                  <a:gd name="T36" fmla="*/ 47 w 200"/>
                  <a:gd name="T37" fmla="*/ 47 h 174"/>
                  <a:gd name="T38" fmla="*/ 67 w 200"/>
                  <a:gd name="T39" fmla="*/ 47 h 174"/>
                  <a:gd name="T40" fmla="*/ 53 w 200"/>
                  <a:gd name="T41" fmla="*/ 67 h 174"/>
                  <a:gd name="T42" fmla="*/ 96 w 200"/>
                  <a:gd name="T43" fmla="*/ 32 h 174"/>
                  <a:gd name="T44" fmla="*/ 96 w 200"/>
                  <a:gd name="T45" fmla="*/ 41 h 174"/>
                  <a:gd name="T46" fmla="*/ 74 w 200"/>
                  <a:gd name="T47" fmla="*/ 47 h 174"/>
                  <a:gd name="T48" fmla="*/ 97 w 200"/>
                  <a:gd name="T49" fmla="*/ 47 h 174"/>
                  <a:gd name="T50" fmla="*/ 77 w 200"/>
                  <a:gd name="T51" fmla="*/ 67 h 174"/>
                  <a:gd name="T52" fmla="*/ 98 w 200"/>
                  <a:gd name="T53" fmla="*/ 73 h 174"/>
                  <a:gd name="T54" fmla="*/ 99 w 200"/>
                  <a:gd name="T55" fmla="*/ 79 h 174"/>
                  <a:gd name="T56" fmla="*/ 80 w 200"/>
                  <a:gd name="T57" fmla="*/ 85 h 174"/>
                  <a:gd name="T58" fmla="*/ 99 w 200"/>
                  <a:gd name="T59" fmla="*/ 85 h 174"/>
                  <a:gd name="T60" fmla="*/ 103 w 200"/>
                  <a:gd name="T61" fmla="*/ 41 h 174"/>
                  <a:gd name="T62" fmla="*/ 129 w 200"/>
                  <a:gd name="T63" fmla="*/ 47 h 174"/>
                  <a:gd name="T64" fmla="*/ 129 w 200"/>
                  <a:gd name="T65" fmla="*/ 54 h 174"/>
                  <a:gd name="T66" fmla="*/ 104 w 200"/>
                  <a:gd name="T67" fmla="*/ 60 h 174"/>
                  <a:gd name="T68" fmla="*/ 129 w 200"/>
                  <a:gd name="T69" fmla="*/ 60 h 174"/>
                  <a:gd name="T70" fmla="*/ 105 w 200"/>
                  <a:gd name="T71" fmla="*/ 79 h 174"/>
                  <a:gd name="T72" fmla="*/ 131 w 200"/>
                  <a:gd name="T73" fmla="*/ 85 h 174"/>
                  <a:gd name="T74" fmla="*/ 131 w 200"/>
                  <a:gd name="T75" fmla="*/ 96 h 174"/>
                  <a:gd name="T76" fmla="*/ 134 w 200"/>
                  <a:gd name="T77" fmla="*/ 34 h 174"/>
                  <a:gd name="T78" fmla="*/ 163 w 200"/>
                  <a:gd name="T79" fmla="*/ 35 h 174"/>
                  <a:gd name="T80" fmla="*/ 135 w 200"/>
                  <a:gd name="T81" fmla="*/ 54 h 174"/>
                  <a:gd name="T82" fmla="*/ 163 w 200"/>
                  <a:gd name="T83" fmla="*/ 60 h 174"/>
                  <a:gd name="T84" fmla="*/ 163 w 200"/>
                  <a:gd name="T85" fmla="*/ 67 h 174"/>
                  <a:gd name="T86" fmla="*/ 136 w 200"/>
                  <a:gd name="T87" fmla="*/ 73 h 174"/>
                  <a:gd name="T88" fmla="*/ 163 w 200"/>
                  <a:gd name="T89" fmla="*/ 73 h 174"/>
                  <a:gd name="T90" fmla="*/ 137 w 200"/>
                  <a:gd name="T91" fmla="*/ 96 h 174"/>
                  <a:gd name="T92" fmla="*/ 191 w 200"/>
                  <a:gd name="T93" fmla="*/ 47 h 174"/>
                  <a:gd name="T94" fmla="*/ 191 w 200"/>
                  <a:gd name="T95" fmla="*/ 54 h 174"/>
                  <a:gd name="T96" fmla="*/ 169 w 200"/>
                  <a:gd name="T97" fmla="*/ 60 h 174"/>
                  <a:gd name="T98" fmla="*/ 191 w 200"/>
                  <a:gd name="T99" fmla="*/ 60 h 174"/>
                  <a:gd name="T100" fmla="*/ 169 w 200"/>
                  <a:gd name="T101" fmla="*/ 79 h 174"/>
                  <a:gd name="T102" fmla="*/ 191 w 200"/>
                  <a:gd name="T103" fmla="*/ 85 h 174"/>
                  <a:gd name="T104" fmla="*/ 191 w 200"/>
                  <a:gd name="T105" fmla="*/ 95 h 174"/>
                  <a:gd name="T106" fmla="*/ 191 w 200"/>
                  <a:gd name="T107" fmla="*/ 85 h 174"/>
                  <a:gd name="T108" fmla="*/ 85 w 200"/>
                  <a:gd name="T109" fmla="*/ 174 h 174"/>
                  <a:gd name="T110" fmla="*/ 85 w 200"/>
                  <a:gd name="T111" fmla="*/ 163 h 174"/>
                  <a:gd name="T112" fmla="*/ 76 w 200"/>
                  <a:gd name="T113" fmla="*/ 153 h 174"/>
                  <a:gd name="T114" fmla="*/ 191 w 200"/>
                  <a:gd name="T115" fmla="*/ 153 h 174"/>
                  <a:gd name="T116" fmla="*/ 171 w 200"/>
                  <a:gd name="T117" fmla="*/ 133 h 174"/>
                  <a:gd name="T118" fmla="*/ 171 w 200"/>
                  <a:gd name="T119" fmla="*/ 14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00" h="174">
                    <a:moveTo>
                      <a:pt x="191" y="102"/>
                    </a:moveTo>
                    <a:cubicBezTo>
                      <a:pt x="191" y="102"/>
                      <a:pt x="191" y="102"/>
                      <a:pt x="191" y="102"/>
                    </a:cubicBezTo>
                    <a:cubicBezTo>
                      <a:pt x="60" y="106"/>
                      <a:pt x="60" y="106"/>
                      <a:pt x="60" y="106"/>
                    </a:cubicBezTo>
                    <a:cubicBezTo>
                      <a:pt x="60" y="106"/>
                      <a:pt x="60" y="106"/>
                      <a:pt x="60" y="106"/>
                    </a:cubicBezTo>
                    <a:cubicBezTo>
                      <a:pt x="54" y="106"/>
                      <a:pt x="53" y="114"/>
                      <a:pt x="61" y="114"/>
                    </a:cubicBezTo>
                    <a:cubicBezTo>
                      <a:pt x="61" y="114"/>
                      <a:pt x="61" y="114"/>
                      <a:pt x="62" y="114"/>
                    </a:cubicBezTo>
                    <a:cubicBezTo>
                      <a:pt x="192" y="114"/>
                      <a:pt x="192" y="114"/>
                      <a:pt x="192" y="114"/>
                    </a:cubicBezTo>
                    <a:cubicBezTo>
                      <a:pt x="195" y="114"/>
                      <a:pt x="197" y="116"/>
                      <a:pt x="197" y="118"/>
                    </a:cubicBezTo>
                    <a:cubicBezTo>
                      <a:pt x="197" y="121"/>
                      <a:pt x="195" y="126"/>
                      <a:pt x="192" y="126"/>
                    </a:cubicBezTo>
                    <a:cubicBezTo>
                      <a:pt x="62" y="126"/>
                      <a:pt x="62" y="126"/>
                      <a:pt x="62" y="126"/>
                    </a:cubicBezTo>
                    <a:cubicBezTo>
                      <a:pt x="61" y="126"/>
                      <a:pt x="61" y="126"/>
                      <a:pt x="61" y="126"/>
                    </a:cubicBezTo>
                    <a:cubicBezTo>
                      <a:pt x="40" y="126"/>
                      <a:pt x="42" y="98"/>
                      <a:pt x="53" y="98"/>
                    </a:cubicBezTo>
                    <a:cubicBezTo>
                      <a:pt x="53" y="98"/>
                      <a:pt x="53" y="98"/>
                      <a:pt x="54" y="98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18" y="19"/>
                      <a:pt x="15" y="22"/>
                      <a:pt x="10" y="22"/>
                    </a:cubicBezTo>
                    <a:cubicBezTo>
                      <a:pt x="4" y="22"/>
                      <a:pt x="0" y="17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5" y="0"/>
                      <a:pt x="19" y="4"/>
                      <a:pt x="20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40" y="22"/>
                      <a:pt x="40" y="22"/>
                      <a:pt x="40" y="22"/>
                    </a:cubicBezTo>
                    <a:cubicBezTo>
                      <a:pt x="191" y="28"/>
                      <a:pt x="191" y="28"/>
                      <a:pt x="191" y="28"/>
                    </a:cubicBezTo>
                    <a:cubicBezTo>
                      <a:pt x="191" y="28"/>
                      <a:pt x="191" y="28"/>
                      <a:pt x="191" y="28"/>
                    </a:cubicBezTo>
                    <a:cubicBezTo>
                      <a:pt x="191" y="28"/>
                      <a:pt x="200" y="29"/>
                      <a:pt x="200" y="39"/>
                    </a:cubicBezTo>
                    <a:cubicBezTo>
                      <a:pt x="191" y="39"/>
                      <a:pt x="191" y="39"/>
                      <a:pt x="191" y="39"/>
                    </a:cubicBezTo>
                    <a:cubicBezTo>
                      <a:pt x="191" y="39"/>
                      <a:pt x="191" y="39"/>
                      <a:pt x="191" y="39"/>
                    </a:cubicBezTo>
                    <a:cubicBezTo>
                      <a:pt x="191" y="36"/>
                      <a:pt x="191" y="36"/>
                      <a:pt x="191" y="36"/>
                    </a:cubicBezTo>
                    <a:cubicBezTo>
                      <a:pt x="191" y="36"/>
                      <a:pt x="191" y="36"/>
                      <a:pt x="191" y="36"/>
                    </a:cubicBezTo>
                    <a:cubicBezTo>
                      <a:pt x="169" y="35"/>
                      <a:pt x="169" y="35"/>
                      <a:pt x="169" y="35"/>
                    </a:cubicBezTo>
                    <a:cubicBezTo>
                      <a:pt x="169" y="41"/>
                      <a:pt x="169" y="41"/>
                      <a:pt x="169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1" y="39"/>
                      <a:pt x="191" y="39"/>
                      <a:pt x="191" y="39"/>
                    </a:cubicBezTo>
                    <a:cubicBezTo>
                      <a:pt x="191" y="39"/>
                      <a:pt x="199" y="39"/>
                      <a:pt x="200" y="39"/>
                    </a:cubicBezTo>
                    <a:cubicBezTo>
                      <a:pt x="200" y="39"/>
                      <a:pt x="200" y="39"/>
                      <a:pt x="200" y="39"/>
                    </a:cubicBezTo>
                    <a:cubicBezTo>
                      <a:pt x="200" y="39"/>
                      <a:pt x="200" y="39"/>
                      <a:pt x="200" y="39"/>
                    </a:cubicBezTo>
                    <a:cubicBezTo>
                      <a:pt x="200" y="91"/>
                      <a:pt x="200" y="91"/>
                      <a:pt x="200" y="91"/>
                    </a:cubicBezTo>
                    <a:cubicBezTo>
                      <a:pt x="200" y="91"/>
                      <a:pt x="200" y="91"/>
                      <a:pt x="200" y="91"/>
                    </a:cubicBezTo>
                    <a:cubicBezTo>
                      <a:pt x="200" y="102"/>
                      <a:pt x="191" y="102"/>
                      <a:pt x="191" y="102"/>
                    </a:cubicBezTo>
                    <a:close/>
                    <a:moveTo>
                      <a:pt x="62" y="98"/>
                    </a:moveTo>
                    <a:cubicBezTo>
                      <a:pt x="76" y="98"/>
                      <a:pt x="76" y="98"/>
                      <a:pt x="76" y="98"/>
                    </a:cubicBezTo>
                    <a:cubicBezTo>
                      <a:pt x="74" y="85"/>
                      <a:pt x="74" y="85"/>
                      <a:pt x="74" y="85"/>
                    </a:cubicBezTo>
                    <a:cubicBezTo>
                      <a:pt x="58" y="85"/>
                      <a:pt x="58" y="85"/>
                      <a:pt x="58" y="85"/>
                    </a:cubicBezTo>
                    <a:lnTo>
                      <a:pt x="62" y="98"/>
                    </a:lnTo>
                    <a:close/>
                    <a:moveTo>
                      <a:pt x="57" y="79"/>
                    </a:moveTo>
                    <a:cubicBezTo>
                      <a:pt x="73" y="79"/>
                      <a:pt x="73" y="79"/>
                      <a:pt x="73" y="79"/>
                    </a:cubicBezTo>
                    <a:cubicBezTo>
                      <a:pt x="72" y="73"/>
                      <a:pt x="72" y="73"/>
                      <a:pt x="72" y="73"/>
                    </a:cubicBezTo>
                    <a:cubicBezTo>
                      <a:pt x="54" y="73"/>
                      <a:pt x="54" y="73"/>
                      <a:pt x="54" y="73"/>
                    </a:cubicBezTo>
                    <a:lnTo>
                      <a:pt x="57" y="79"/>
                    </a:lnTo>
                    <a:close/>
                    <a:moveTo>
                      <a:pt x="65" y="31"/>
                    </a:moveTo>
                    <a:cubicBezTo>
                      <a:pt x="42" y="30"/>
                      <a:pt x="42" y="30"/>
                      <a:pt x="42" y="30"/>
                    </a:cubicBezTo>
                    <a:cubicBezTo>
                      <a:pt x="46" y="41"/>
                      <a:pt x="46" y="41"/>
                      <a:pt x="46" y="41"/>
                    </a:cubicBezTo>
                    <a:cubicBezTo>
                      <a:pt x="66" y="41"/>
                      <a:pt x="66" y="41"/>
                      <a:pt x="66" y="41"/>
                    </a:cubicBezTo>
                    <a:lnTo>
                      <a:pt x="65" y="31"/>
                    </a:lnTo>
                    <a:close/>
                    <a:moveTo>
                      <a:pt x="67" y="47"/>
                    </a:moveTo>
                    <a:cubicBezTo>
                      <a:pt x="47" y="47"/>
                      <a:pt x="47" y="47"/>
                      <a:pt x="47" y="47"/>
                    </a:cubicBezTo>
                    <a:cubicBezTo>
                      <a:pt x="49" y="54"/>
                      <a:pt x="49" y="54"/>
                      <a:pt x="49" y="54"/>
                    </a:cubicBezTo>
                    <a:cubicBezTo>
                      <a:pt x="68" y="54"/>
                      <a:pt x="68" y="54"/>
                      <a:pt x="68" y="54"/>
                    </a:cubicBezTo>
                    <a:lnTo>
                      <a:pt x="67" y="47"/>
                    </a:lnTo>
                    <a:close/>
                    <a:moveTo>
                      <a:pt x="69" y="60"/>
                    </a:moveTo>
                    <a:cubicBezTo>
                      <a:pt x="50" y="60"/>
                      <a:pt x="50" y="60"/>
                      <a:pt x="50" y="60"/>
                    </a:cubicBezTo>
                    <a:cubicBezTo>
                      <a:pt x="53" y="67"/>
                      <a:pt x="53" y="67"/>
                      <a:pt x="53" y="67"/>
                    </a:cubicBezTo>
                    <a:cubicBezTo>
                      <a:pt x="71" y="67"/>
                      <a:pt x="71" y="67"/>
                      <a:pt x="71" y="67"/>
                    </a:cubicBezTo>
                    <a:lnTo>
                      <a:pt x="69" y="60"/>
                    </a:lnTo>
                    <a:close/>
                    <a:moveTo>
                      <a:pt x="96" y="32"/>
                    </a:moveTo>
                    <a:cubicBezTo>
                      <a:pt x="71" y="31"/>
                      <a:pt x="71" y="31"/>
                      <a:pt x="71" y="31"/>
                    </a:cubicBezTo>
                    <a:cubicBezTo>
                      <a:pt x="73" y="41"/>
                      <a:pt x="73" y="41"/>
                      <a:pt x="73" y="41"/>
                    </a:cubicBezTo>
                    <a:cubicBezTo>
                      <a:pt x="96" y="41"/>
                      <a:pt x="96" y="41"/>
                      <a:pt x="96" y="41"/>
                    </a:cubicBezTo>
                    <a:lnTo>
                      <a:pt x="96" y="32"/>
                    </a:lnTo>
                    <a:close/>
                    <a:moveTo>
                      <a:pt x="97" y="47"/>
                    </a:moveTo>
                    <a:cubicBezTo>
                      <a:pt x="74" y="47"/>
                      <a:pt x="74" y="47"/>
                      <a:pt x="74" y="47"/>
                    </a:cubicBezTo>
                    <a:cubicBezTo>
                      <a:pt x="75" y="54"/>
                      <a:pt x="75" y="54"/>
                      <a:pt x="75" y="54"/>
                    </a:cubicBezTo>
                    <a:cubicBezTo>
                      <a:pt x="97" y="54"/>
                      <a:pt x="97" y="54"/>
                      <a:pt x="97" y="54"/>
                    </a:cubicBezTo>
                    <a:lnTo>
                      <a:pt x="97" y="47"/>
                    </a:lnTo>
                    <a:close/>
                    <a:moveTo>
                      <a:pt x="97" y="60"/>
                    </a:moveTo>
                    <a:cubicBezTo>
                      <a:pt x="76" y="60"/>
                      <a:pt x="76" y="60"/>
                      <a:pt x="76" y="60"/>
                    </a:cubicBezTo>
                    <a:cubicBezTo>
                      <a:pt x="77" y="67"/>
                      <a:pt x="77" y="67"/>
                      <a:pt x="77" y="67"/>
                    </a:cubicBezTo>
                    <a:cubicBezTo>
                      <a:pt x="98" y="67"/>
                      <a:pt x="98" y="67"/>
                      <a:pt x="98" y="67"/>
                    </a:cubicBezTo>
                    <a:lnTo>
                      <a:pt x="97" y="60"/>
                    </a:lnTo>
                    <a:close/>
                    <a:moveTo>
                      <a:pt x="98" y="73"/>
                    </a:moveTo>
                    <a:cubicBezTo>
                      <a:pt x="78" y="73"/>
                      <a:pt x="78" y="73"/>
                      <a:pt x="78" y="73"/>
                    </a:cubicBezTo>
                    <a:cubicBezTo>
                      <a:pt x="79" y="79"/>
                      <a:pt x="79" y="79"/>
                      <a:pt x="79" y="79"/>
                    </a:cubicBezTo>
                    <a:cubicBezTo>
                      <a:pt x="99" y="79"/>
                      <a:pt x="99" y="79"/>
                      <a:pt x="99" y="79"/>
                    </a:cubicBezTo>
                    <a:lnTo>
                      <a:pt x="98" y="73"/>
                    </a:lnTo>
                    <a:close/>
                    <a:moveTo>
                      <a:pt x="99" y="85"/>
                    </a:moveTo>
                    <a:cubicBezTo>
                      <a:pt x="80" y="85"/>
                      <a:pt x="80" y="85"/>
                      <a:pt x="80" y="85"/>
                    </a:cubicBezTo>
                    <a:cubicBezTo>
                      <a:pt x="82" y="98"/>
                      <a:pt x="82" y="98"/>
                      <a:pt x="82" y="98"/>
                    </a:cubicBezTo>
                    <a:cubicBezTo>
                      <a:pt x="99" y="97"/>
                      <a:pt x="99" y="97"/>
                      <a:pt x="99" y="97"/>
                    </a:cubicBezTo>
                    <a:lnTo>
                      <a:pt x="99" y="85"/>
                    </a:lnTo>
                    <a:close/>
                    <a:moveTo>
                      <a:pt x="128" y="33"/>
                    </a:moveTo>
                    <a:cubicBezTo>
                      <a:pt x="102" y="32"/>
                      <a:pt x="102" y="32"/>
                      <a:pt x="102" y="32"/>
                    </a:cubicBezTo>
                    <a:cubicBezTo>
                      <a:pt x="103" y="41"/>
                      <a:pt x="103" y="41"/>
                      <a:pt x="103" y="41"/>
                    </a:cubicBezTo>
                    <a:cubicBezTo>
                      <a:pt x="129" y="41"/>
                      <a:pt x="129" y="41"/>
                      <a:pt x="129" y="41"/>
                    </a:cubicBezTo>
                    <a:lnTo>
                      <a:pt x="128" y="33"/>
                    </a:lnTo>
                    <a:close/>
                    <a:moveTo>
                      <a:pt x="129" y="47"/>
                    </a:moveTo>
                    <a:cubicBezTo>
                      <a:pt x="103" y="47"/>
                      <a:pt x="103" y="47"/>
                      <a:pt x="103" y="47"/>
                    </a:cubicBezTo>
                    <a:cubicBezTo>
                      <a:pt x="103" y="54"/>
                      <a:pt x="103" y="54"/>
                      <a:pt x="103" y="54"/>
                    </a:cubicBezTo>
                    <a:cubicBezTo>
                      <a:pt x="129" y="54"/>
                      <a:pt x="129" y="54"/>
                      <a:pt x="129" y="54"/>
                    </a:cubicBezTo>
                    <a:lnTo>
                      <a:pt x="129" y="47"/>
                    </a:lnTo>
                    <a:close/>
                    <a:moveTo>
                      <a:pt x="129" y="60"/>
                    </a:moveTo>
                    <a:cubicBezTo>
                      <a:pt x="104" y="60"/>
                      <a:pt x="104" y="60"/>
                      <a:pt x="104" y="60"/>
                    </a:cubicBezTo>
                    <a:cubicBezTo>
                      <a:pt x="104" y="67"/>
                      <a:pt x="104" y="67"/>
                      <a:pt x="104" y="67"/>
                    </a:cubicBezTo>
                    <a:cubicBezTo>
                      <a:pt x="130" y="67"/>
                      <a:pt x="130" y="67"/>
                      <a:pt x="130" y="67"/>
                    </a:cubicBezTo>
                    <a:lnTo>
                      <a:pt x="129" y="60"/>
                    </a:lnTo>
                    <a:close/>
                    <a:moveTo>
                      <a:pt x="130" y="73"/>
                    </a:moveTo>
                    <a:cubicBezTo>
                      <a:pt x="104" y="73"/>
                      <a:pt x="104" y="73"/>
                      <a:pt x="104" y="73"/>
                    </a:cubicBezTo>
                    <a:cubicBezTo>
                      <a:pt x="105" y="79"/>
                      <a:pt x="105" y="79"/>
                      <a:pt x="105" y="79"/>
                    </a:cubicBezTo>
                    <a:cubicBezTo>
                      <a:pt x="130" y="79"/>
                      <a:pt x="130" y="79"/>
                      <a:pt x="130" y="79"/>
                    </a:cubicBezTo>
                    <a:lnTo>
                      <a:pt x="130" y="73"/>
                    </a:lnTo>
                    <a:close/>
                    <a:moveTo>
                      <a:pt x="131" y="85"/>
                    </a:moveTo>
                    <a:cubicBezTo>
                      <a:pt x="105" y="85"/>
                      <a:pt x="105" y="85"/>
                      <a:pt x="105" y="85"/>
                    </a:cubicBezTo>
                    <a:cubicBezTo>
                      <a:pt x="106" y="97"/>
                      <a:pt x="106" y="97"/>
                      <a:pt x="106" y="97"/>
                    </a:cubicBezTo>
                    <a:cubicBezTo>
                      <a:pt x="131" y="96"/>
                      <a:pt x="131" y="96"/>
                      <a:pt x="131" y="96"/>
                    </a:cubicBezTo>
                    <a:lnTo>
                      <a:pt x="131" y="85"/>
                    </a:lnTo>
                    <a:close/>
                    <a:moveTo>
                      <a:pt x="163" y="35"/>
                    </a:moveTo>
                    <a:cubicBezTo>
                      <a:pt x="134" y="34"/>
                      <a:pt x="134" y="34"/>
                      <a:pt x="134" y="34"/>
                    </a:cubicBezTo>
                    <a:cubicBezTo>
                      <a:pt x="135" y="41"/>
                      <a:pt x="135" y="41"/>
                      <a:pt x="135" y="41"/>
                    </a:cubicBezTo>
                    <a:cubicBezTo>
                      <a:pt x="163" y="41"/>
                      <a:pt x="163" y="41"/>
                      <a:pt x="163" y="41"/>
                    </a:cubicBezTo>
                    <a:lnTo>
                      <a:pt x="163" y="35"/>
                    </a:lnTo>
                    <a:close/>
                    <a:moveTo>
                      <a:pt x="163" y="47"/>
                    </a:moveTo>
                    <a:cubicBezTo>
                      <a:pt x="135" y="47"/>
                      <a:pt x="135" y="47"/>
                      <a:pt x="135" y="47"/>
                    </a:cubicBezTo>
                    <a:cubicBezTo>
                      <a:pt x="135" y="54"/>
                      <a:pt x="135" y="54"/>
                      <a:pt x="135" y="54"/>
                    </a:cubicBezTo>
                    <a:cubicBezTo>
                      <a:pt x="163" y="54"/>
                      <a:pt x="163" y="54"/>
                      <a:pt x="163" y="54"/>
                    </a:cubicBezTo>
                    <a:lnTo>
                      <a:pt x="163" y="47"/>
                    </a:lnTo>
                    <a:close/>
                    <a:moveTo>
                      <a:pt x="163" y="60"/>
                    </a:moveTo>
                    <a:cubicBezTo>
                      <a:pt x="136" y="60"/>
                      <a:pt x="136" y="60"/>
                      <a:pt x="136" y="60"/>
                    </a:cubicBezTo>
                    <a:cubicBezTo>
                      <a:pt x="136" y="67"/>
                      <a:pt x="136" y="67"/>
                      <a:pt x="136" y="67"/>
                    </a:cubicBezTo>
                    <a:cubicBezTo>
                      <a:pt x="163" y="67"/>
                      <a:pt x="163" y="67"/>
                      <a:pt x="163" y="67"/>
                    </a:cubicBezTo>
                    <a:lnTo>
                      <a:pt x="163" y="60"/>
                    </a:lnTo>
                    <a:close/>
                    <a:moveTo>
                      <a:pt x="163" y="73"/>
                    </a:moveTo>
                    <a:cubicBezTo>
                      <a:pt x="136" y="73"/>
                      <a:pt x="136" y="73"/>
                      <a:pt x="136" y="73"/>
                    </a:cubicBezTo>
                    <a:cubicBezTo>
                      <a:pt x="137" y="79"/>
                      <a:pt x="137" y="79"/>
                      <a:pt x="137" y="79"/>
                    </a:cubicBezTo>
                    <a:cubicBezTo>
                      <a:pt x="163" y="79"/>
                      <a:pt x="163" y="79"/>
                      <a:pt x="163" y="79"/>
                    </a:cubicBezTo>
                    <a:lnTo>
                      <a:pt x="163" y="73"/>
                    </a:lnTo>
                    <a:close/>
                    <a:moveTo>
                      <a:pt x="163" y="85"/>
                    </a:moveTo>
                    <a:cubicBezTo>
                      <a:pt x="137" y="85"/>
                      <a:pt x="137" y="85"/>
                      <a:pt x="137" y="85"/>
                    </a:cubicBezTo>
                    <a:cubicBezTo>
                      <a:pt x="137" y="96"/>
                      <a:pt x="137" y="96"/>
                      <a:pt x="137" y="96"/>
                    </a:cubicBezTo>
                    <a:cubicBezTo>
                      <a:pt x="163" y="96"/>
                      <a:pt x="163" y="96"/>
                      <a:pt x="163" y="96"/>
                    </a:cubicBezTo>
                    <a:lnTo>
                      <a:pt x="163" y="85"/>
                    </a:lnTo>
                    <a:close/>
                    <a:moveTo>
                      <a:pt x="191" y="47"/>
                    </a:moveTo>
                    <a:cubicBezTo>
                      <a:pt x="169" y="47"/>
                      <a:pt x="169" y="47"/>
                      <a:pt x="169" y="47"/>
                    </a:cubicBezTo>
                    <a:cubicBezTo>
                      <a:pt x="169" y="54"/>
                      <a:pt x="169" y="54"/>
                      <a:pt x="169" y="54"/>
                    </a:cubicBezTo>
                    <a:cubicBezTo>
                      <a:pt x="191" y="54"/>
                      <a:pt x="191" y="54"/>
                      <a:pt x="191" y="54"/>
                    </a:cubicBezTo>
                    <a:lnTo>
                      <a:pt x="191" y="47"/>
                    </a:lnTo>
                    <a:close/>
                    <a:moveTo>
                      <a:pt x="191" y="60"/>
                    </a:moveTo>
                    <a:cubicBezTo>
                      <a:pt x="169" y="60"/>
                      <a:pt x="169" y="60"/>
                      <a:pt x="169" y="60"/>
                    </a:cubicBezTo>
                    <a:cubicBezTo>
                      <a:pt x="169" y="67"/>
                      <a:pt x="169" y="67"/>
                      <a:pt x="169" y="67"/>
                    </a:cubicBezTo>
                    <a:cubicBezTo>
                      <a:pt x="191" y="67"/>
                      <a:pt x="191" y="67"/>
                      <a:pt x="191" y="67"/>
                    </a:cubicBezTo>
                    <a:lnTo>
                      <a:pt x="191" y="60"/>
                    </a:lnTo>
                    <a:close/>
                    <a:moveTo>
                      <a:pt x="191" y="73"/>
                    </a:moveTo>
                    <a:cubicBezTo>
                      <a:pt x="169" y="73"/>
                      <a:pt x="169" y="73"/>
                      <a:pt x="169" y="73"/>
                    </a:cubicBezTo>
                    <a:cubicBezTo>
                      <a:pt x="169" y="79"/>
                      <a:pt x="169" y="79"/>
                      <a:pt x="169" y="79"/>
                    </a:cubicBezTo>
                    <a:cubicBezTo>
                      <a:pt x="191" y="79"/>
                      <a:pt x="191" y="79"/>
                      <a:pt x="191" y="79"/>
                    </a:cubicBezTo>
                    <a:lnTo>
                      <a:pt x="191" y="73"/>
                    </a:lnTo>
                    <a:close/>
                    <a:moveTo>
                      <a:pt x="191" y="85"/>
                    </a:moveTo>
                    <a:cubicBezTo>
                      <a:pt x="169" y="85"/>
                      <a:pt x="169" y="85"/>
                      <a:pt x="169" y="85"/>
                    </a:cubicBezTo>
                    <a:cubicBezTo>
                      <a:pt x="169" y="95"/>
                      <a:pt x="169" y="95"/>
                      <a:pt x="169" y="95"/>
                    </a:cubicBezTo>
                    <a:cubicBezTo>
                      <a:pt x="191" y="95"/>
                      <a:pt x="191" y="95"/>
                      <a:pt x="191" y="95"/>
                    </a:cubicBezTo>
                    <a:cubicBezTo>
                      <a:pt x="191" y="95"/>
                      <a:pt x="191" y="95"/>
                      <a:pt x="191" y="95"/>
                    </a:cubicBezTo>
                    <a:cubicBezTo>
                      <a:pt x="191" y="91"/>
                      <a:pt x="191" y="91"/>
                      <a:pt x="191" y="91"/>
                    </a:cubicBezTo>
                    <a:lnTo>
                      <a:pt x="191" y="85"/>
                    </a:lnTo>
                    <a:close/>
                    <a:moveTo>
                      <a:pt x="85" y="133"/>
                    </a:moveTo>
                    <a:cubicBezTo>
                      <a:pt x="97" y="133"/>
                      <a:pt x="106" y="142"/>
                      <a:pt x="106" y="153"/>
                    </a:cubicBezTo>
                    <a:cubicBezTo>
                      <a:pt x="106" y="164"/>
                      <a:pt x="97" y="174"/>
                      <a:pt x="85" y="174"/>
                    </a:cubicBezTo>
                    <a:cubicBezTo>
                      <a:pt x="74" y="174"/>
                      <a:pt x="65" y="164"/>
                      <a:pt x="65" y="153"/>
                    </a:cubicBezTo>
                    <a:cubicBezTo>
                      <a:pt x="65" y="142"/>
                      <a:pt x="74" y="133"/>
                      <a:pt x="85" y="133"/>
                    </a:cubicBezTo>
                    <a:close/>
                    <a:moveTo>
                      <a:pt x="85" y="163"/>
                    </a:moveTo>
                    <a:cubicBezTo>
                      <a:pt x="90" y="163"/>
                      <a:pt x="95" y="158"/>
                      <a:pt x="95" y="153"/>
                    </a:cubicBezTo>
                    <a:cubicBezTo>
                      <a:pt x="95" y="148"/>
                      <a:pt x="90" y="144"/>
                      <a:pt x="85" y="144"/>
                    </a:cubicBezTo>
                    <a:cubicBezTo>
                      <a:pt x="80" y="144"/>
                      <a:pt x="76" y="148"/>
                      <a:pt x="76" y="153"/>
                    </a:cubicBezTo>
                    <a:cubicBezTo>
                      <a:pt x="76" y="158"/>
                      <a:pt x="80" y="163"/>
                      <a:pt x="85" y="163"/>
                    </a:cubicBezTo>
                    <a:close/>
                    <a:moveTo>
                      <a:pt x="171" y="133"/>
                    </a:moveTo>
                    <a:cubicBezTo>
                      <a:pt x="182" y="133"/>
                      <a:pt x="191" y="142"/>
                      <a:pt x="191" y="153"/>
                    </a:cubicBezTo>
                    <a:cubicBezTo>
                      <a:pt x="191" y="164"/>
                      <a:pt x="182" y="174"/>
                      <a:pt x="171" y="174"/>
                    </a:cubicBezTo>
                    <a:cubicBezTo>
                      <a:pt x="159" y="174"/>
                      <a:pt x="150" y="164"/>
                      <a:pt x="150" y="153"/>
                    </a:cubicBezTo>
                    <a:cubicBezTo>
                      <a:pt x="150" y="142"/>
                      <a:pt x="159" y="133"/>
                      <a:pt x="171" y="133"/>
                    </a:cubicBezTo>
                    <a:close/>
                    <a:moveTo>
                      <a:pt x="171" y="163"/>
                    </a:moveTo>
                    <a:cubicBezTo>
                      <a:pt x="176" y="163"/>
                      <a:pt x="180" y="158"/>
                      <a:pt x="180" y="153"/>
                    </a:cubicBezTo>
                    <a:cubicBezTo>
                      <a:pt x="180" y="148"/>
                      <a:pt x="176" y="144"/>
                      <a:pt x="171" y="144"/>
                    </a:cubicBezTo>
                    <a:cubicBezTo>
                      <a:pt x="165" y="144"/>
                      <a:pt x="161" y="148"/>
                      <a:pt x="161" y="153"/>
                    </a:cubicBezTo>
                    <a:cubicBezTo>
                      <a:pt x="161" y="158"/>
                      <a:pt x="165" y="163"/>
                      <a:pt x="171" y="1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8" name="Freeform 6"/>
              <p:cNvSpPr>
                <a:spLocks noEditPoints="1"/>
              </p:cNvSpPr>
              <p:nvPr userDrawn="1"/>
            </p:nvSpPr>
            <p:spPr bwMode="auto">
              <a:xfrm rot="5145695">
                <a:off x="1164150" y="620258"/>
                <a:ext cx="739775" cy="606425"/>
              </a:xfrm>
              <a:custGeom>
                <a:avLst/>
                <a:gdLst>
                  <a:gd name="T0" fmla="*/ 186 w 197"/>
                  <a:gd name="T1" fmla="*/ 92 h 161"/>
                  <a:gd name="T2" fmla="*/ 185 w 197"/>
                  <a:gd name="T3" fmla="*/ 98 h 161"/>
                  <a:gd name="T4" fmla="*/ 173 w 197"/>
                  <a:gd name="T5" fmla="*/ 141 h 161"/>
                  <a:gd name="T6" fmla="*/ 144 w 197"/>
                  <a:gd name="T7" fmla="*/ 161 h 161"/>
                  <a:gd name="T8" fmla="*/ 55 w 197"/>
                  <a:gd name="T9" fmla="*/ 161 h 161"/>
                  <a:gd name="T10" fmla="*/ 26 w 197"/>
                  <a:gd name="T11" fmla="*/ 141 h 161"/>
                  <a:gd name="T12" fmla="*/ 15 w 197"/>
                  <a:gd name="T13" fmla="*/ 98 h 161"/>
                  <a:gd name="T14" fmla="*/ 14 w 197"/>
                  <a:gd name="T15" fmla="*/ 93 h 161"/>
                  <a:gd name="T16" fmla="*/ 0 w 197"/>
                  <a:gd name="T17" fmla="*/ 76 h 161"/>
                  <a:gd name="T18" fmla="*/ 16 w 197"/>
                  <a:gd name="T19" fmla="*/ 61 h 161"/>
                  <a:gd name="T20" fmla="*/ 38 w 197"/>
                  <a:gd name="T21" fmla="*/ 61 h 161"/>
                  <a:gd name="T22" fmla="*/ 38 w 197"/>
                  <a:gd name="T23" fmla="*/ 60 h 161"/>
                  <a:gd name="T24" fmla="*/ 68 w 197"/>
                  <a:gd name="T25" fmla="*/ 7 h 161"/>
                  <a:gd name="T26" fmla="*/ 83 w 197"/>
                  <a:gd name="T27" fmla="*/ 3 h 161"/>
                  <a:gd name="T28" fmla="*/ 87 w 197"/>
                  <a:gd name="T29" fmla="*/ 17 h 161"/>
                  <a:gd name="T30" fmla="*/ 63 w 197"/>
                  <a:gd name="T31" fmla="*/ 61 h 161"/>
                  <a:gd name="T32" fmla="*/ 132 w 197"/>
                  <a:gd name="T33" fmla="*/ 61 h 161"/>
                  <a:gd name="T34" fmla="*/ 108 w 197"/>
                  <a:gd name="T35" fmla="*/ 17 h 161"/>
                  <a:gd name="T36" fmla="*/ 112 w 197"/>
                  <a:gd name="T37" fmla="*/ 3 h 161"/>
                  <a:gd name="T38" fmla="*/ 126 w 197"/>
                  <a:gd name="T39" fmla="*/ 7 h 161"/>
                  <a:gd name="T40" fmla="*/ 156 w 197"/>
                  <a:gd name="T41" fmla="*/ 60 h 161"/>
                  <a:gd name="T42" fmla="*/ 157 w 197"/>
                  <a:gd name="T43" fmla="*/ 61 h 161"/>
                  <a:gd name="T44" fmla="*/ 181 w 197"/>
                  <a:gd name="T45" fmla="*/ 61 h 161"/>
                  <a:gd name="T46" fmla="*/ 197 w 197"/>
                  <a:gd name="T47" fmla="*/ 76 h 161"/>
                  <a:gd name="T48" fmla="*/ 186 w 197"/>
                  <a:gd name="T49" fmla="*/ 92 h 161"/>
                  <a:gd name="T50" fmla="*/ 69 w 197"/>
                  <a:gd name="T51" fmla="*/ 133 h 161"/>
                  <a:gd name="T52" fmla="*/ 60 w 197"/>
                  <a:gd name="T53" fmla="*/ 98 h 161"/>
                  <a:gd name="T54" fmla="*/ 49 w 197"/>
                  <a:gd name="T55" fmla="*/ 92 h 161"/>
                  <a:gd name="T56" fmla="*/ 43 w 197"/>
                  <a:gd name="T57" fmla="*/ 102 h 161"/>
                  <a:gd name="T58" fmla="*/ 53 w 197"/>
                  <a:gd name="T59" fmla="*/ 137 h 161"/>
                  <a:gd name="T60" fmla="*/ 63 w 197"/>
                  <a:gd name="T61" fmla="*/ 143 h 161"/>
                  <a:gd name="T62" fmla="*/ 69 w 197"/>
                  <a:gd name="T63" fmla="*/ 133 h 161"/>
                  <a:gd name="T64" fmla="*/ 107 w 197"/>
                  <a:gd name="T65" fmla="*/ 99 h 161"/>
                  <a:gd name="T66" fmla="*/ 99 w 197"/>
                  <a:gd name="T67" fmla="*/ 91 h 161"/>
                  <a:gd name="T68" fmla="*/ 90 w 197"/>
                  <a:gd name="T69" fmla="*/ 99 h 161"/>
                  <a:gd name="T70" fmla="*/ 90 w 197"/>
                  <a:gd name="T71" fmla="*/ 135 h 161"/>
                  <a:gd name="T72" fmla="*/ 99 w 197"/>
                  <a:gd name="T73" fmla="*/ 143 h 161"/>
                  <a:gd name="T74" fmla="*/ 107 w 197"/>
                  <a:gd name="T75" fmla="*/ 135 h 161"/>
                  <a:gd name="T76" fmla="*/ 107 w 197"/>
                  <a:gd name="T77" fmla="*/ 99 h 161"/>
                  <a:gd name="T78" fmla="*/ 135 w 197"/>
                  <a:gd name="T79" fmla="*/ 143 h 161"/>
                  <a:gd name="T80" fmla="*/ 145 w 197"/>
                  <a:gd name="T81" fmla="*/ 137 h 161"/>
                  <a:gd name="T82" fmla="*/ 155 w 197"/>
                  <a:gd name="T83" fmla="*/ 102 h 161"/>
                  <a:gd name="T84" fmla="*/ 149 w 197"/>
                  <a:gd name="T85" fmla="*/ 92 h 161"/>
                  <a:gd name="T86" fmla="*/ 138 w 197"/>
                  <a:gd name="T87" fmla="*/ 98 h 161"/>
                  <a:gd name="T88" fmla="*/ 128 w 197"/>
                  <a:gd name="T89" fmla="*/ 133 h 161"/>
                  <a:gd name="T90" fmla="*/ 135 w 197"/>
                  <a:gd name="T91" fmla="*/ 143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97" h="161">
                    <a:moveTo>
                      <a:pt x="186" y="92"/>
                    </a:moveTo>
                    <a:cubicBezTo>
                      <a:pt x="186" y="94"/>
                      <a:pt x="186" y="96"/>
                      <a:pt x="185" y="98"/>
                    </a:cubicBezTo>
                    <a:cubicBezTo>
                      <a:pt x="173" y="141"/>
                      <a:pt x="173" y="141"/>
                      <a:pt x="173" y="141"/>
                    </a:cubicBezTo>
                    <a:cubicBezTo>
                      <a:pt x="170" y="153"/>
                      <a:pt x="157" y="161"/>
                      <a:pt x="144" y="161"/>
                    </a:cubicBezTo>
                    <a:cubicBezTo>
                      <a:pt x="55" y="161"/>
                      <a:pt x="55" y="161"/>
                      <a:pt x="55" y="161"/>
                    </a:cubicBezTo>
                    <a:cubicBezTo>
                      <a:pt x="42" y="161"/>
                      <a:pt x="29" y="153"/>
                      <a:pt x="26" y="141"/>
                    </a:cubicBezTo>
                    <a:cubicBezTo>
                      <a:pt x="15" y="98"/>
                      <a:pt x="15" y="98"/>
                      <a:pt x="15" y="98"/>
                    </a:cubicBezTo>
                    <a:cubicBezTo>
                      <a:pt x="14" y="96"/>
                      <a:pt x="14" y="95"/>
                      <a:pt x="14" y="93"/>
                    </a:cubicBezTo>
                    <a:cubicBezTo>
                      <a:pt x="6" y="92"/>
                      <a:pt x="0" y="85"/>
                      <a:pt x="0" y="76"/>
                    </a:cubicBezTo>
                    <a:cubicBezTo>
                      <a:pt x="0" y="67"/>
                      <a:pt x="8" y="61"/>
                      <a:pt x="16" y="61"/>
                    </a:cubicBezTo>
                    <a:cubicBezTo>
                      <a:pt x="38" y="61"/>
                      <a:pt x="38" y="61"/>
                      <a:pt x="38" y="61"/>
                    </a:cubicBezTo>
                    <a:cubicBezTo>
                      <a:pt x="38" y="61"/>
                      <a:pt x="38" y="61"/>
                      <a:pt x="38" y="60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71" y="2"/>
                      <a:pt x="78" y="0"/>
                      <a:pt x="83" y="3"/>
                    </a:cubicBezTo>
                    <a:cubicBezTo>
                      <a:pt x="88" y="6"/>
                      <a:pt x="90" y="12"/>
                      <a:pt x="87" y="17"/>
                    </a:cubicBezTo>
                    <a:cubicBezTo>
                      <a:pt x="63" y="61"/>
                      <a:pt x="63" y="61"/>
                      <a:pt x="63" y="61"/>
                    </a:cubicBezTo>
                    <a:cubicBezTo>
                      <a:pt x="132" y="61"/>
                      <a:pt x="132" y="61"/>
                      <a:pt x="132" y="61"/>
                    </a:cubicBezTo>
                    <a:cubicBezTo>
                      <a:pt x="108" y="17"/>
                      <a:pt x="108" y="17"/>
                      <a:pt x="108" y="17"/>
                    </a:cubicBezTo>
                    <a:cubicBezTo>
                      <a:pt x="105" y="12"/>
                      <a:pt x="107" y="6"/>
                      <a:pt x="112" y="3"/>
                    </a:cubicBezTo>
                    <a:cubicBezTo>
                      <a:pt x="117" y="0"/>
                      <a:pt x="123" y="2"/>
                      <a:pt x="126" y="7"/>
                    </a:cubicBezTo>
                    <a:cubicBezTo>
                      <a:pt x="156" y="60"/>
                      <a:pt x="156" y="60"/>
                      <a:pt x="156" y="60"/>
                    </a:cubicBezTo>
                    <a:cubicBezTo>
                      <a:pt x="156" y="61"/>
                      <a:pt x="156" y="61"/>
                      <a:pt x="157" y="61"/>
                    </a:cubicBezTo>
                    <a:cubicBezTo>
                      <a:pt x="181" y="61"/>
                      <a:pt x="181" y="61"/>
                      <a:pt x="181" y="61"/>
                    </a:cubicBezTo>
                    <a:cubicBezTo>
                      <a:pt x="190" y="61"/>
                      <a:pt x="197" y="67"/>
                      <a:pt x="197" y="76"/>
                    </a:cubicBezTo>
                    <a:cubicBezTo>
                      <a:pt x="197" y="84"/>
                      <a:pt x="192" y="90"/>
                      <a:pt x="186" y="92"/>
                    </a:cubicBezTo>
                    <a:close/>
                    <a:moveTo>
                      <a:pt x="69" y="133"/>
                    </a:moveTo>
                    <a:cubicBezTo>
                      <a:pt x="60" y="98"/>
                      <a:pt x="60" y="98"/>
                      <a:pt x="60" y="98"/>
                    </a:cubicBezTo>
                    <a:cubicBezTo>
                      <a:pt x="58" y="94"/>
                      <a:pt x="54" y="91"/>
                      <a:pt x="49" y="92"/>
                    </a:cubicBezTo>
                    <a:cubicBezTo>
                      <a:pt x="44" y="93"/>
                      <a:pt x="42" y="98"/>
                      <a:pt x="43" y="102"/>
                    </a:cubicBezTo>
                    <a:cubicBezTo>
                      <a:pt x="53" y="137"/>
                      <a:pt x="53" y="137"/>
                      <a:pt x="53" y="137"/>
                    </a:cubicBezTo>
                    <a:cubicBezTo>
                      <a:pt x="54" y="141"/>
                      <a:pt x="59" y="144"/>
                      <a:pt x="63" y="143"/>
                    </a:cubicBezTo>
                    <a:cubicBezTo>
                      <a:pt x="68" y="141"/>
                      <a:pt x="71" y="137"/>
                      <a:pt x="69" y="133"/>
                    </a:cubicBezTo>
                    <a:close/>
                    <a:moveTo>
                      <a:pt x="107" y="99"/>
                    </a:moveTo>
                    <a:cubicBezTo>
                      <a:pt x="107" y="95"/>
                      <a:pt x="103" y="91"/>
                      <a:pt x="99" y="91"/>
                    </a:cubicBezTo>
                    <a:cubicBezTo>
                      <a:pt x="94" y="91"/>
                      <a:pt x="90" y="95"/>
                      <a:pt x="90" y="99"/>
                    </a:cubicBezTo>
                    <a:cubicBezTo>
                      <a:pt x="90" y="135"/>
                      <a:pt x="90" y="135"/>
                      <a:pt x="90" y="135"/>
                    </a:cubicBezTo>
                    <a:cubicBezTo>
                      <a:pt x="90" y="140"/>
                      <a:pt x="94" y="143"/>
                      <a:pt x="99" y="143"/>
                    </a:cubicBezTo>
                    <a:cubicBezTo>
                      <a:pt x="103" y="143"/>
                      <a:pt x="107" y="140"/>
                      <a:pt x="107" y="135"/>
                    </a:cubicBezTo>
                    <a:lnTo>
                      <a:pt x="107" y="99"/>
                    </a:lnTo>
                    <a:close/>
                    <a:moveTo>
                      <a:pt x="135" y="143"/>
                    </a:moveTo>
                    <a:cubicBezTo>
                      <a:pt x="139" y="144"/>
                      <a:pt x="144" y="141"/>
                      <a:pt x="145" y="137"/>
                    </a:cubicBezTo>
                    <a:cubicBezTo>
                      <a:pt x="155" y="102"/>
                      <a:pt x="155" y="102"/>
                      <a:pt x="155" y="102"/>
                    </a:cubicBezTo>
                    <a:cubicBezTo>
                      <a:pt x="156" y="98"/>
                      <a:pt x="154" y="93"/>
                      <a:pt x="149" y="92"/>
                    </a:cubicBezTo>
                    <a:cubicBezTo>
                      <a:pt x="144" y="91"/>
                      <a:pt x="140" y="94"/>
                      <a:pt x="138" y="98"/>
                    </a:cubicBezTo>
                    <a:cubicBezTo>
                      <a:pt x="128" y="133"/>
                      <a:pt x="128" y="133"/>
                      <a:pt x="128" y="133"/>
                    </a:cubicBezTo>
                    <a:cubicBezTo>
                      <a:pt x="127" y="137"/>
                      <a:pt x="130" y="141"/>
                      <a:pt x="135" y="14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9" name="Freeform 7"/>
              <p:cNvSpPr>
                <a:spLocks noEditPoints="1"/>
              </p:cNvSpPr>
              <p:nvPr userDrawn="1"/>
            </p:nvSpPr>
            <p:spPr bwMode="auto">
              <a:xfrm rot="20058153">
                <a:off x="211755" y="2353941"/>
                <a:ext cx="687388" cy="722312"/>
              </a:xfrm>
              <a:custGeom>
                <a:avLst/>
                <a:gdLst>
                  <a:gd name="T0" fmla="*/ 164 w 183"/>
                  <a:gd name="T1" fmla="*/ 192 h 192"/>
                  <a:gd name="T2" fmla="*/ 19 w 183"/>
                  <a:gd name="T3" fmla="*/ 192 h 192"/>
                  <a:gd name="T4" fmla="*/ 2 w 183"/>
                  <a:gd name="T5" fmla="*/ 170 h 192"/>
                  <a:gd name="T6" fmla="*/ 18 w 183"/>
                  <a:gd name="T7" fmla="*/ 58 h 192"/>
                  <a:gd name="T8" fmla="*/ 36 w 183"/>
                  <a:gd name="T9" fmla="*/ 44 h 192"/>
                  <a:gd name="T10" fmla="*/ 45 w 183"/>
                  <a:gd name="T11" fmla="*/ 44 h 192"/>
                  <a:gd name="T12" fmla="*/ 91 w 183"/>
                  <a:gd name="T13" fmla="*/ 0 h 192"/>
                  <a:gd name="T14" fmla="*/ 137 w 183"/>
                  <a:gd name="T15" fmla="*/ 44 h 192"/>
                  <a:gd name="T16" fmla="*/ 147 w 183"/>
                  <a:gd name="T17" fmla="*/ 44 h 192"/>
                  <a:gd name="T18" fmla="*/ 165 w 183"/>
                  <a:gd name="T19" fmla="*/ 58 h 192"/>
                  <a:gd name="T20" fmla="*/ 181 w 183"/>
                  <a:gd name="T21" fmla="*/ 170 h 192"/>
                  <a:gd name="T22" fmla="*/ 164 w 183"/>
                  <a:gd name="T23" fmla="*/ 192 h 192"/>
                  <a:gd name="T24" fmla="*/ 39 w 183"/>
                  <a:gd name="T25" fmla="*/ 76 h 192"/>
                  <a:gd name="T26" fmla="*/ 50 w 183"/>
                  <a:gd name="T27" fmla="*/ 88 h 192"/>
                  <a:gd name="T28" fmla="*/ 61 w 183"/>
                  <a:gd name="T29" fmla="*/ 76 h 192"/>
                  <a:gd name="T30" fmla="*/ 50 w 183"/>
                  <a:gd name="T31" fmla="*/ 65 h 192"/>
                  <a:gd name="T32" fmla="*/ 39 w 183"/>
                  <a:gd name="T33" fmla="*/ 76 h 192"/>
                  <a:gd name="T34" fmla="*/ 91 w 183"/>
                  <a:gd name="T35" fmla="*/ 8 h 192"/>
                  <a:gd name="T36" fmla="*/ 52 w 183"/>
                  <a:gd name="T37" fmla="*/ 44 h 192"/>
                  <a:gd name="T38" fmla="*/ 130 w 183"/>
                  <a:gd name="T39" fmla="*/ 44 h 192"/>
                  <a:gd name="T40" fmla="*/ 91 w 183"/>
                  <a:gd name="T41" fmla="*/ 8 h 192"/>
                  <a:gd name="T42" fmla="*/ 134 w 183"/>
                  <a:gd name="T43" fmla="*/ 65 h 192"/>
                  <a:gd name="T44" fmla="*/ 122 w 183"/>
                  <a:gd name="T45" fmla="*/ 76 h 192"/>
                  <a:gd name="T46" fmla="*/ 134 w 183"/>
                  <a:gd name="T47" fmla="*/ 88 h 192"/>
                  <a:gd name="T48" fmla="*/ 145 w 183"/>
                  <a:gd name="T49" fmla="*/ 76 h 192"/>
                  <a:gd name="T50" fmla="*/ 134 w 183"/>
                  <a:gd name="T51" fmla="*/ 65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3" h="192">
                    <a:moveTo>
                      <a:pt x="164" y="192"/>
                    </a:moveTo>
                    <a:cubicBezTo>
                      <a:pt x="19" y="192"/>
                      <a:pt x="19" y="192"/>
                      <a:pt x="19" y="192"/>
                    </a:cubicBezTo>
                    <a:cubicBezTo>
                      <a:pt x="8" y="192"/>
                      <a:pt x="0" y="182"/>
                      <a:pt x="2" y="170"/>
                    </a:cubicBezTo>
                    <a:cubicBezTo>
                      <a:pt x="18" y="58"/>
                      <a:pt x="18" y="58"/>
                      <a:pt x="18" y="58"/>
                    </a:cubicBezTo>
                    <a:cubicBezTo>
                      <a:pt x="19" y="50"/>
                      <a:pt x="27" y="44"/>
                      <a:pt x="36" y="44"/>
                    </a:cubicBezTo>
                    <a:cubicBezTo>
                      <a:pt x="45" y="44"/>
                      <a:pt x="45" y="44"/>
                      <a:pt x="45" y="44"/>
                    </a:cubicBezTo>
                    <a:cubicBezTo>
                      <a:pt x="46" y="15"/>
                      <a:pt x="66" y="0"/>
                      <a:pt x="91" y="0"/>
                    </a:cubicBezTo>
                    <a:cubicBezTo>
                      <a:pt x="116" y="0"/>
                      <a:pt x="136" y="15"/>
                      <a:pt x="137" y="44"/>
                    </a:cubicBezTo>
                    <a:cubicBezTo>
                      <a:pt x="147" y="44"/>
                      <a:pt x="147" y="44"/>
                      <a:pt x="147" y="44"/>
                    </a:cubicBezTo>
                    <a:cubicBezTo>
                      <a:pt x="156" y="44"/>
                      <a:pt x="164" y="50"/>
                      <a:pt x="165" y="58"/>
                    </a:cubicBezTo>
                    <a:cubicBezTo>
                      <a:pt x="181" y="170"/>
                      <a:pt x="181" y="170"/>
                      <a:pt x="181" y="170"/>
                    </a:cubicBezTo>
                    <a:cubicBezTo>
                      <a:pt x="183" y="182"/>
                      <a:pt x="175" y="192"/>
                      <a:pt x="164" y="192"/>
                    </a:cubicBezTo>
                    <a:close/>
                    <a:moveTo>
                      <a:pt x="39" y="76"/>
                    </a:moveTo>
                    <a:cubicBezTo>
                      <a:pt x="39" y="82"/>
                      <a:pt x="44" y="88"/>
                      <a:pt x="50" y="88"/>
                    </a:cubicBezTo>
                    <a:cubicBezTo>
                      <a:pt x="56" y="88"/>
                      <a:pt x="61" y="82"/>
                      <a:pt x="61" y="76"/>
                    </a:cubicBezTo>
                    <a:cubicBezTo>
                      <a:pt x="61" y="70"/>
                      <a:pt x="56" y="65"/>
                      <a:pt x="50" y="65"/>
                    </a:cubicBezTo>
                    <a:cubicBezTo>
                      <a:pt x="44" y="65"/>
                      <a:pt x="39" y="70"/>
                      <a:pt x="39" y="76"/>
                    </a:cubicBezTo>
                    <a:close/>
                    <a:moveTo>
                      <a:pt x="91" y="8"/>
                    </a:moveTo>
                    <a:cubicBezTo>
                      <a:pt x="70" y="8"/>
                      <a:pt x="54" y="20"/>
                      <a:pt x="52" y="44"/>
                    </a:cubicBezTo>
                    <a:cubicBezTo>
                      <a:pt x="130" y="44"/>
                      <a:pt x="130" y="44"/>
                      <a:pt x="130" y="44"/>
                    </a:cubicBezTo>
                    <a:cubicBezTo>
                      <a:pt x="129" y="20"/>
                      <a:pt x="112" y="8"/>
                      <a:pt x="91" y="8"/>
                    </a:cubicBezTo>
                    <a:close/>
                    <a:moveTo>
                      <a:pt x="134" y="65"/>
                    </a:moveTo>
                    <a:cubicBezTo>
                      <a:pt x="128" y="65"/>
                      <a:pt x="122" y="70"/>
                      <a:pt x="122" y="76"/>
                    </a:cubicBezTo>
                    <a:cubicBezTo>
                      <a:pt x="122" y="82"/>
                      <a:pt x="128" y="88"/>
                      <a:pt x="134" y="88"/>
                    </a:cubicBezTo>
                    <a:cubicBezTo>
                      <a:pt x="140" y="88"/>
                      <a:pt x="145" y="82"/>
                      <a:pt x="145" y="76"/>
                    </a:cubicBezTo>
                    <a:cubicBezTo>
                      <a:pt x="145" y="70"/>
                      <a:pt x="140" y="65"/>
                      <a:pt x="134" y="6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0" name="Freeform 8"/>
              <p:cNvSpPr>
                <a:spLocks noEditPoints="1"/>
              </p:cNvSpPr>
              <p:nvPr userDrawn="1"/>
            </p:nvSpPr>
            <p:spPr bwMode="auto">
              <a:xfrm rot="1164480">
                <a:off x="2102295" y="215951"/>
                <a:ext cx="720725" cy="695325"/>
              </a:xfrm>
              <a:custGeom>
                <a:avLst/>
                <a:gdLst>
                  <a:gd name="T0" fmla="*/ 165 w 192"/>
                  <a:gd name="T1" fmla="*/ 65 h 185"/>
                  <a:gd name="T2" fmla="*/ 192 w 192"/>
                  <a:gd name="T3" fmla="*/ 137 h 185"/>
                  <a:gd name="T4" fmla="*/ 0 w 192"/>
                  <a:gd name="T5" fmla="*/ 185 h 185"/>
                  <a:gd name="T6" fmla="*/ 11 w 192"/>
                  <a:gd name="T7" fmla="*/ 137 h 185"/>
                  <a:gd name="T8" fmla="*/ 43 w 192"/>
                  <a:gd name="T9" fmla="*/ 49 h 185"/>
                  <a:gd name="T10" fmla="*/ 105 w 192"/>
                  <a:gd name="T11" fmla="*/ 49 h 185"/>
                  <a:gd name="T12" fmla="*/ 112 w 192"/>
                  <a:gd name="T13" fmla="*/ 36 h 185"/>
                  <a:gd name="T14" fmla="*/ 83 w 192"/>
                  <a:gd name="T15" fmla="*/ 0 h 185"/>
                  <a:gd name="T16" fmla="*/ 164 w 192"/>
                  <a:gd name="T17" fmla="*/ 36 h 185"/>
                  <a:gd name="T18" fmla="*/ 136 w 192"/>
                  <a:gd name="T19" fmla="*/ 49 h 185"/>
                  <a:gd name="T20" fmla="*/ 148 w 192"/>
                  <a:gd name="T21" fmla="*/ 28 h 185"/>
                  <a:gd name="T22" fmla="*/ 100 w 192"/>
                  <a:gd name="T23" fmla="*/ 9 h 185"/>
                  <a:gd name="T24" fmla="*/ 148 w 192"/>
                  <a:gd name="T25" fmla="*/ 28 h 185"/>
                  <a:gd name="T26" fmla="*/ 148 w 192"/>
                  <a:gd name="T27" fmla="*/ 104 h 185"/>
                  <a:gd name="T28" fmla="*/ 136 w 192"/>
                  <a:gd name="T29" fmla="*/ 92 h 185"/>
                  <a:gd name="T30" fmla="*/ 136 w 192"/>
                  <a:gd name="T31" fmla="*/ 116 h 185"/>
                  <a:gd name="T32" fmla="*/ 148 w 192"/>
                  <a:gd name="T33" fmla="*/ 128 h 185"/>
                  <a:gd name="T34" fmla="*/ 136 w 192"/>
                  <a:gd name="T35" fmla="*/ 116 h 185"/>
                  <a:gd name="T36" fmla="*/ 124 w 192"/>
                  <a:gd name="T37" fmla="*/ 104 h 185"/>
                  <a:gd name="T38" fmla="*/ 112 w 192"/>
                  <a:gd name="T39" fmla="*/ 92 h 185"/>
                  <a:gd name="T40" fmla="*/ 112 w 192"/>
                  <a:gd name="T41" fmla="*/ 116 h 185"/>
                  <a:gd name="T42" fmla="*/ 124 w 192"/>
                  <a:gd name="T43" fmla="*/ 128 h 185"/>
                  <a:gd name="T44" fmla="*/ 112 w 192"/>
                  <a:gd name="T45" fmla="*/ 116 h 185"/>
                  <a:gd name="T46" fmla="*/ 124 w 192"/>
                  <a:gd name="T47" fmla="*/ 80 h 185"/>
                  <a:gd name="T48" fmla="*/ 112 w 192"/>
                  <a:gd name="T49" fmla="*/ 68 h 185"/>
                  <a:gd name="T50" fmla="*/ 136 w 192"/>
                  <a:gd name="T51" fmla="*/ 68 h 185"/>
                  <a:gd name="T52" fmla="*/ 148 w 192"/>
                  <a:gd name="T53" fmla="*/ 80 h 185"/>
                  <a:gd name="T54" fmla="*/ 136 w 192"/>
                  <a:gd name="T55" fmla="*/ 68 h 185"/>
                  <a:gd name="T56" fmla="*/ 12 w 192"/>
                  <a:gd name="T57" fmla="*/ 168 h 185"/>
                  <a:gd name="T58" fmla="*/ 179 w 192"/>
                  <a:gd name="T59" fmla="*/ 148 h 185"/>
                  <a:gd name="T60" fmla="*/ 96 w 192"/>
                  <a:gd name="T61" fmla="*/ 68 h 185"/>
                  <a:gd name="T62" fmla="*/ 36 w 192"/>
                  <a:gd name="T63" fmla="*/ 96 h 185"/>
                  <a:gd name="T64" fmla="*/ 96 w 192"/>
                  <a:gd name="T65" fmla="*/ 68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92" h="185">
                    <a:moveTo>
                      <a:pt x="147" y="49"/>
                    </a:moveTo>
                    <a:cubicBezTo>
                      <a:pt x="157" y="49"/>
                      <a:pt x="165" y="57"/>
                      <a:pt x="165" y="65"/>
                    </a:cubicBezTo>
                    <a:cubicBezTo>
                      <a:pt x="180" y="137"/>
                      <a:pt x="180" y="137"/>
                      <a:pt x="180" y="137"/>
                    </a:cubicBezTo>
                    <a:cubicBezTo>
                      <a:pt x="192" y="137"/>
                      <a:pt x="192" y="137"/>
                      <a:pt x="192" y="137"/>
                    </a:cubicBezTo>
                    <a:cubicBezTo>
                      <a:pt x="192" y="185"/>
                      <a:pt x="192" y="185"/>
                      <a:pt x="192" y="185"/>
                    </a:cubicBezTo>
                    <a:cubicBezTo>
                      <a:pt x="0" y="185"/>
                      <a:pt x="0" y="185"/>
                      <a:pt x="0" y="185"/>
                    </a:cubicBezTo>
                    <a:cubicBezTo>
                      <a:pt x="0" y="137"/>
                      <a:pt x="0" y="137"/>
                      <a:pt x="0" y="137"/>
                    </a:cubicBezTo>
                    <a:cubicBezTo>
                      <a:pt x="11" y="137"/>
                      <a:pt x="11" y="137"/>
                      <a:pt x="11" y="137"/>
                    </a:cubicBezTo>
                    <a:cubicBezTo>
                      <a:pt x="25" y="65"/>
                      <a:pt x="25" y="65"/>
                      <a:pt x="25" y="65"/>
                    </a:cubicBezTo>
                    <a:cubicBezTo>
                      <a:pt x="25" y="57"/>
                      <a:pt x="33" y="49"/>
                      <a:pt x="43" y="49"/>
                    </a:cubicBezTo>
                    <a:cubicBezTo>
                      <a:pt x="43" y="49"/>
                      <a:pt x="70" y="49"/>
                      <a:pt x="95" y="49"/>
                    </a:cubicBezTo>
                    <a:cubicBezTo>
                      <a:pt x="98" y="49"/>
                      <a:pt x="101" y="49"/>
                      <a:pt x="105" y="49"/>
                    </a:cubicBezTo>
                    <a:cubicBezTo>
                      <a:pt x="107" y="49"/>
                      <a:pt x="110" y="49"/>
                      <a:pt x="112" y="49"/>
                    </a:cubicBezTo>
                    <a:cubicBezTo>
                      <a:pt x="112" y="36"/>
                      <a:pt x="112" y="36"/>
                      <a:pt x="112" y="36"/>
                    </a:cubicBezTo>
                    <a:cubicBezTo>
                      <a:pt x="83" y="36"/>
                      <a:pt x="83" y="36"/>
                      <a:pt x="83" y="36"/>
                    </a:cubicBezTo>
                    <a:cubicBezTo>
                      <a:pt x="83" y="0"/>
                      <a:pt x="83" y="0"/>
                      <a:pt x="83" y="0"/>
                    </a:cubicBezTo>
                    <a:cubicBezTo>
                      <a:pt x="164" y="0"/>
                      <a:pt x="164" y="0"/>
                      <a:pt x="164" y="0"/>
                    </a:cubicBezTo>
                    <a:cubicBezTo>
                      <a:pt x="164" y="36"/>
                      <a:pt x="164" y="36"/>
                      <a:pt x="164" y="36"/>
                    </a:cubicBezTo>
                    <a:cubicBezTo>
                      <a:pt x="136" y="36"/>
                      <a:pt x="136" y="36"/>
                      <a:pt x="136" y="36"/>
                    </a:cubicBezTo>
                    <a:cubicBezTo>
                      <a:pt x="136" y="49"/>
                      <a:pt x="136" y="49"/>
                      <a:pt x="136" y="49"/>
                    </a:cubicBezTo>
                    <a:cubicBezTo>
                      <a:pt x="142" y="49"/>
                      <a:pt x="147" y="49"/>
                      <a:pt x="147" y="49"/>
                    </a:cubicBezTo>
                    <a:close/>
                    <a:moveTo>
                      <a:pt x="148" y="28"/>
                    </a:moveTo>
                    <a:cubicBezTo>
                      <a:pt x="148" y="9"/>
                      <a:pt x="148" y="9"/>
                      <a:pt x="148" y="9"/>
                    </a:cubicBezTo>
                    <a:cubicBezTo>
                      <a:pt x="100" y="9"/>
                      <a:pt x="100" y="9"/>
                      <a:pt x="100" y="9"/>
                    </a:cubicBezTo>
                    <a:cubicBezTo>
                      <a:pt x="100" y="28"/>
                      <a:pt x="100" y="28"/>
                      <a:pt x="100" y="28"/>
                    </a:cubicBezTo>
                    <a:lnTo>
                      <a:pt x="148" y="28"/>
                    </a:lnTo>
                    <a:close/>
                    <a:moveTo>
                      <a:pt x="136" y="104"/>
                    </a:moveTo>
                    <a:cubicBezTo>
                      <a:pt x="148" y="104"/>
                      <a:pt x="148" y="104"/>
                      <a:pt x="148" y="104"/>
                    </a:cubicBezTo>
                    <a:cubicBezTo>
                      <a:pt x="148" y="92"/>
                      <a:pt x="148" y="92"/>
                      <a:pt x="148" y="92"/>
                    </a:cubicBezTo>
                    <a:cubicBezTo>
                      <a:pt x="136" y="92"/>
                      <a:pt x="136" y="92"/>
                      <a:pt x="136" y="92"/>
                    </a:cubicBezTo>
                    <a:lnTo>
                      <a:pt x="136" y="104"/>
                    </a:lnTo>
                    <a:close/>
                    <a:moveTo>
                      <a:pt x="136" y="116"/>
                    </a:moveTo>
                    <a:cubicBezTo>
                      <a:pt x="136" y="128"/>
                      <a:pt x="136" y="128"/>
                      <a:pt x="136" y="128"/>
                    </a:cubicBezTo>
                    <a:cubicBezTo>
                      <a:pt x="140" y="128"/>
                      <a:pt x="142" y="128"/>
                      <a:pt x="148" y="128"/>
                    </a:cubicBezTo>
                    <a:cubicBezTo>
                      <a:pt x="148" y="116"/>
                      <a:pt x="148" y="116"/>
                      <a:pt x="148" y="116"/>
                    </a:cubicBezTo>
                    <a:lnTo>
                      <a:pt x="136" y="116"/>
                    </a:lnTo>
                    <a:close/>
                    <a:moveTo>
                      <a:pt x="112" y="104"/>
                    </a:moveTo>
                    <a:cubicBezTo>
                      <a:pt x="124" y="104"/>
                      <a:pt x="124" y="104"/>
                      <a:pt x="124" y="104"/>
                    </a:cubicBezTo>
                    <a:cubicBezTo>
                      <a:pt x="124" y="92"/>
                      <a:pt x="124" y="92"/>
                      <a:pt x="124" y="92"/>
                    </a:cubicBezTo>
                    <a:cubicBezTo>
                      <a:pt x="112" y="92"/>
                      <a:pt x="112" y="92"/>
                      <a:pt x="112" y="92"/>
                    </a:cubicBezTo>
                    <a:lnTo>
                      <a:pt x="112" y="104"/>
                    </a:lnTo>
                    <a:close/>
                    <a:moveTo>
                      <a:pt x="112" y="116"/>
                    </a:moveTo>
                    <a:cubicBezTo>
                      <a:pt x="112" y="128"/>
                      <a:pt x="112" y="128"/>
                      <a:pt x="112" y="128"/>
                    </a:cubicBezTo>
                    <a:cubicBezTo>
                      <a:pt x="117" y="128"/>
                      <a:pt x="120" y="128"/>
                      <a:pt x="124" y="128"/>
                    </a:cubicBezTo>
                    <a:cubicBezTo>
                      <a:pt x="124" y="116"/>
                      <a:pt x="124" y="116"/>
                      <a:pt x="124" y="116"/>
                    </a:cubicBezTo>
                    <a:lnTo>
                      <a:pt x="112" y="116"/>
                    </a:lnTo>
                    <a:close/>
                    <a:moveTo>
                      <a:pt x="112" y="80"/>
                    </a:moveTo>
                    <a:cubicBezTo>
                      <a:pt x="124" y="80"/>
                      <a:pt x="124" y="80"/>
                      <a:pt x="124" y="80"/>
                    </a:cubicBezTo>
                    <a:cubicBezTo>
                      <a:pt x="124" y="68"/>
                      <a:pt x="124" y="68"/>
                      <a:pt x="124" y="68"/>
                    </a:cubicBezTo>
                    <a:cubicBezTo>
                      <a:pt x="120" y="68"/>
                      <a:pt x="117" y="68"/>
                      <a:pt x="112" y="68"/>
                    </a:cubicBezTo>
                    <a:lnTo>
                      <a:pt x="112" y="80"/>
                    </a:lnTo>
                    <a:close/>
                    <a:moveTo>
                      <a:pt x="136" y="68"/>
                    </a:moveTo>
                    <a:cubicBezTo>
                      <a:pt x="136" y="80"/>
                      <a:pt x="136" y="80"/>
                      <a:pt x="136" y="80"/>
                    </a:cubicBezTo>
                    <a:cubicBezTo>
                      <a:pt x="148" y="80"/>
                      <a:pt x="148" y="80"/>
                      <a:pt x="148" y="80"/>
                    </a:cubicBezTo>
                    <a:cubicBezTo>
                      <a:pt x="148" y="68"/>
                      <a:pt x="148" y="68"/>
                      <a:pt x="148" y="68"/>
                    </a:cubicBezTo>
                    <a:cubicBezTo>
                      <a:pt x="138" y="68"/>
                      <a:pt x="142" y="68"/>
                      <a:pt x="136" y="68"/>
                    </a:cubicBezTo>
                    <a:close/>
                    <a:moveTo>
                      <a:pt x="12" y="148"/>
                    </a:moveTo>
                    <a:cubicBezTo>
                      <a:pt x="12" y="168"/>
                      <a:pt x="12" y="168"/>
                      <a:pt x="12" y="168"/>
                    </a:cubicBezTo>
                    <a:cubicBezTo>
                      <a:pt x="179" y="168"/>
                      <a:pt x="179" y="168"/>
                      <a:pt x="179" y="168"/>
                    </a:cubicBezTo>
                    <a:cubicBezTo>
                      <a:pt x="179" y="148"/>
                      <a:pt x="179" y="148"/>
                      <a:pt x="179" y="148"/>
                    </a:cubicBezTo>
                    <a:lnTo>
                      <a:pt x="12" y="148"/>
                    </a:lnTo>
                    <a:close/>
                    <a:moveTo>
                      <a:pt x="96" y="68"/>
                    </a:moveTo>
                    <a:cubicBezTo>
                      <a:pt x="57" y="68"/>
                      <a:pt x="52" y="68"/>
                      <a:pt x="36" y="68"/>
                    </a:cubicBezTo>
                    <a:cubicBezTo>
                      <a:pt x="36" y="96"/>
                      <a:pt x="36" y="96"/>
                      <a:pt x="36" y="96"/>
                    </a:cubicBezTo>
                    <a:cubicBezTo>
                      <a:pt x="51" y="96"/>
                      <a:pt x="75" y="96"/>
                      <a:pt x="96" y="96"/>
                    </a:cubicBezTo>
                    <a:lnTo>
                      <a:pt x="96" y="6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1" name="Freeform 10"/>
              <p:cNvSpPr>
                <a:spLocks noEditPoints="1"/>
              </p:cNvSpPr>
              <p:nvPr userDrawn="1"/>
            </p:nvSpPr>
            <p:spPr bwMode="auto">
              <a:xfrm rot="18356885">
                <a:off x="1052002" y="4785985"/>
                <a:ext cx="566738" cy="752475"/>
              </a:xfrm>
              <a:custGeom>
                <a:avLst/>
                <a:gdLst>
                  <a:gd name="T0" fmla="*/ 9 w 151"/>
                  <a:gd name="T1" fmla="*/ 0 h 200"/>
                  <a:gd name="T2" fmla="*/ 0 w 151"/>
                  <a:gd name="T3" fmla="*/ 191 h 200"/>
                  <a:gd name="T4" fmla="*/ 142 w 151"/>
                  <a:gd name="T5" fmla="*/ 200 h 200"/>
                  <a:gd name="T6" fmla="*/ 151 w 151"/>
                  <a:gd name="T7" fmla="*/ 10 h 200"/>
                  <a:gd name="T8" fmla="*/ 50 w 151"/>
                  <a:gd name="T9" fmla="*/ 161 h 200"/>
                  <a:gd name="T10" fmla="*/ 29 w 151"/>
                  <a:gd name="T11" fmla="*/ 165 h 200"/>
                  <a:gd name="T12" fmla="*/ 24 w 151"/>
                  <a:gd name="T13" fmla="*/ 152 h 200"/>
                  <a:gd name="T14" fmla="*/ 46 w 151"/>
                  <a:gd name="T15" fmla="*/ 148 h 200"/>
                  <a:gd name="T16" fmla="*/ 50 w 151"/>
                  <a:gd name="T17" fmla="*/ 161 h 200"/>
                  <a:gd name="T18" fmla="*/ 46 w 151"/>
                  <a:gd name="T19" fmla="*/ 137 h 200"/>
                  <a:gd name="T20" fmla="*/ 24 w 151"/>
                  <a:gd name="T21" fmla="*/ 133 h 200"/>
                  <a:gd name="T22" fmla="*/ 29 w 151"/>
                  <a:gd name="T23" fmla="*/ 120 h 200"/>
                  <a:gd name="T24" fmla="*/ 50 w 151"/>
                  <a:gd name="T25" fmla="*/ 124 h 200"/>
                  <a:gd name="T26" fmla="*/ 50 w 151"/>
                  <a:gd name="T27" fmla="*/ 105 h 200"/>
                  <a:gd name="T28" fmla="*/ 29 w 151"/>
                  <a:gd name="T29" fmla="*/ 109 h 200"/>
                  <a:gd name="T30" fmla="*/ 24 w 151"/>
                  <a:gd name="T31" fmla="*/ 96 h 200"/>
                  <a:gd name="T32" fmla="*/ 46 w 151"/>
                  <a:gd name="T33" fmla="*/ 92 h 200"/>
                  <a:gd name="T34" fmla="*/ 50 w 151"/>
                  <a:gd name="T35" fmla="*/ 105 h 200"/>
                  <a:gd name="T36" fmla="*/ 83 w 151"/>
                  <a:gd name="T37" fmla="*/ 165 h 200"/>
                  <a:gd name="T38" fmla="*/ 63 w 151"/>
                  <a:gd name="T39" fmla="*/ 161 h 200"/>
                  <a:gd name="T40" fmla="*/ 67 w 151"/>
                  <a:gd name="T41" fmla="*/ 148 h 200"/>
                  <a:gd name="T42" fmla="*/ 88 w 151"/>
                  <a:gd name="T43" fmla="*/ 152 h 200"/>
                  <a:gd name="T44" fmla="*/ 88 w 151"/>
                  <a:gd name="T45" fmla="*/ 133 h 200"/>
                  <a:gd name="T46" fmla="*/ 67 w 151"/>
                  <a:gd name="T47" fmla="*/ 137 h 200"/>
                  <a:gd name="T48" fmla="*/ 63 w 151"/>
                  <a:gd name="T49" fmla="*/ 124 h 200"/>
                  <a:gd name="T50" fmla="*/ 83 w 151"/>
                  <a:gd name="T51" fmla="*/ 120 h 200"/>
                  <a:gd name="T52" fmla="*/ 88 w 151"/>
                  <a:gd name="T53" fmla="*/ 133 h 200"/>
                  <a:gd name="T54" fmla="*/ 83 w 151"/>
                  <a:gd name="T55" fmla="*/ 109 h 200"/>
                  <a:gd name="T56" fmla="*/ 63 w 151"/>
                  <a:gd name="T57" fmla="*/ 105 h 200"/>
                  <a:gd name="T58" fmla="*/ 67 w 151"/>
                  <a:gd name="T59" fmla="*/ 92 h 200"/>
                  <a:gd name="T60" fmla="*/ 88 w 151"/>
                  <a:gd name="T61" fmla="*/ 96 h 200"/>
                  <a:gd name="T62" fmla="*/ 128 w 151"/>
                  <a:gd name="T63" fmla="*/ 161 h 200"/>
                  <a:gd name="T64" fmla="*/ 104 w 151"/>
                  <a:gd name="T65" fmla="*/ 164 h 200"/>
                  <a:gd name="T66" fmla="*/ 99 w 151"/>
                  <a:gd name="T67" fmla="*/ 152 h 200"/>
                  <a:gd name="T68" fmla="*/ 123 w 151"/>
                  <a:gd name="T69" fmla="*/ 148 h 200"/>
                  <a:gd name="T70" fmla="*/ 128 w 151"/>
                  <a:gd name="T71" fmla="*/ 161 h 200"/>
                  <a:gd name="T72" fmla="*/ 123 w 151"/>
                  <a:gd name="T73" fmla="*/ 136 h 200"/>
                  <a:gd name="T74" fmla="*/ 99 w 151"/>
                  <a:gd name="T75" fmla="*/ 133 h 200"/>
                  <a:gd name="T76" fmla="*/ 104 w 151"/>
                  <a:gd name="T77" fmla="*/ 120 h 200"/>
                  <a:gd name="T78" fmla="*/ 128 w 151"/>
                  <a:gd name="T79" fmla="*/ 124 h 200"/>
                  <a:gd name="T80" fmla="*/ 128 w 151"/>
                  <a:gd name="T81" fmla="*/ 105 h 200"/>
                  <a:gd name="T82" fmla="*/ 104 w 151"/>
                  <a:gd name="T83" fmla="*/ 108 h 200"/>
                  <a:gd name="T84" fmla="*/ 99 w 151"/>
                  <a:gd name="T85" fmla="*/ 96 h 200"/>
                  <a:gd name="T86" fmla="*/ 123 w 151"/>
                  <a:gd name="T87" fmla="*/ 92 h 200"/>
                  <a:gd name="T88" fmla="*/ 128 w 151"/>
                  <a:gd name="T89" fmla="*/ 105 h 200"/>
                  <a:gd name="T90" fmla="*/ 103 w 151"/>
                  <a:gd name="T91" fmla="*/ 72 h 200"/>
                  <a:gd name="T92" fmla="*/ 103 w 151"/>
                  <a:gd name="T93" fmla="*/ 56 h 200"/>
                  <a:gd name="T94" fmla="*/ 130 w 151"/>
                  <a:gd name="T95" fmla="*/ 63 h 200"/>
                  <a:gd name="T96" fmla="*/ 136 w 151"/>
                  <a:gd name="T97" fmla="*/ 42 h 200"/>
                  <a:gd name="T98" fmla="*/ 22 w 151"/>
                  <a:gd name="T99" fmla="*/ 48 h 200"/>
                  <a:gd name="T100" fmla="*/ 16 w 151"/>
                  <a:gd name="T101" fmla="*/ 23 h 200"/>
                  <a:gd name="T102" fmla="*/ 129 w 151"/>
                  <a:gd name="T103" fmla="*/ 16 h 200"/>
                  <a:gd name="T104" fmla="*/ 136 w 151"/>
                  <a:gd name="T105" fmla="*/ 42 h 200"/>
                  <a:gd name="T106" fmla="*/ 120 w 151"/>
                  <a:gd name="T107" fmla="*/ 23 h 200"/>
                  <a:gd name="T108" fmla="*/ 124 w 151"/>
                  <a:gd name="T109" fmla="*/ 45 h 200"/>
                  <a:gd name="T110" fmla="*/ 127 w 151"/>
                  <a:gd name="T111" fmla="*/ 23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51" h="200">
                    <a:moveTo>
                      <a:pt x="142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10"/>
                    </a:cubicBezTo>
                    <a:cubicBezTo>
                      <a:pt x="0" y="191"/>
                      <a:pt x="0" y="191"/>
                      <a:pt x="0" y="191"/>
                    </a:cubicBezTo>
                    <a:cubicBezTo>
                      <a:pt x="0" y="196"/>
                      <a:pt x="4" y="200"/>
                      <a:pt x="9" y="200"/>
                    </a:cubicBezTo>
                    <a:cubicBezTo>
                      <a:pt x="142" y="200"/>
                      <a:pt x="142" y="200"/>
                      <a:pt x="142" y="200"/>
                    </a:cubicBezTo>
                    <a:cubicBezTo>
                      <a:pt x="147" y="200"/>
                      <a:pt x="151" y="196"/>
                      <a:pt x="151" y="191"/>
                    </a:cubicBezTo>
                    <a:cubicBezTo>
                      <a:pt x="151" y="10"/>
                      <a:pt x="151" y="10"/>
                      <a:pt x="151" y="10"/>
                    </a:cubicBezTo>
                    <a:cubicBezTo>
                      <a:pt x="151" y="4"/>
                      <a:pt x="147" y="0"/>
                      <a:pt x="142" y="0"/>
                    </a:cubicBezTo>
                    <a:close/>
                    <a:moveTo>
                      <a:pt x="50" y="161"/>
                    </a:moveTo>
                    <a:cubicBezTo>
                      <a:pt x="50" y="163"/>
                      <a:pt x="48" y="165"/>
                      <a:pt x="46" y="165"/>
                    </a:cubicBezTo>
                    <a:cubicBezTo>
                      <a:pt x="29" y="165"/>
                      <a:pt x="29" y="165"/>
                      <a:pt x="29" y="165"/>
                    </a:cubicBezTo>
                    <a:cubicBezTo>
                      <a:pt x="26" y="165"/>
                      <a:pt x="24" y="163"/>
                      <a:pt x="24" y="161"/>
                    </a:cubicBezTo>
                    <a:cubicBezTo>
                      <a:pt x="24" y="152"/>
                      <a:pt x="24" y="152"/>
                      <a:pt x="24" y="152"/>
                    </a:cubicBezTo>
                    <a:cubicBezTo>
                      <a:pt x="24" y="150"/>
                      <a:pt x="26" y="148"/>
                      <a:pt x="29" y="148"/>
                    </a:cubicBezTo>
                    <a:cubicBezTo>
                      <a:pt x="46" y="148"/>
                      <a:pt x="46" y="148"/>
                      <a:pt x="46" y="148"/>
                    </a:cubicBezTo>
                    <a:cubicBezTo>
                      <a:pt x="48" y="148"/>
                      <a:pt x="50" y="150"/>
                      <a:pt x="50" y="152"/>
                    </a:cubicBezTo>
                    <a:lnTo>
                      <a:pt x="50" y="161"/>
                    </a:lnTo>
                    <a:close/>
                    <a:moveTo>
                      <a:pt x="50" y="133"/>
                    </a:moveTo>
                    <a:cubicBezTo>
                      <a:pt x="50" y="135"/>
                      <a:pt x="48" y="137"/>
                      <a:pt x="46" y="137"/>
                    </a:cubicBezTo>
                    <a:cubicBezTo>
                      <a:pt x="29" y="137"/>
                      <a:pt x="29" y="137"/>
                      <a:pt x="29" y="137"/>
                    </a:cubicBezTo>
                    <a:cubicBezTo>
                      <a:pt x="26" y="137"/>
                      <a:pt x="24" y="135"/>
                      <a:pt x="24" y="133"/>
                    </a:cubicBezTo>
                    <a:cubicBezTo>
                      <a:pt x="24" y="124"/>
                      <a:pt x="24" y="124"/>
                      <a:pt x="24" y="124"/>
                    </a:cubicBezTo>
                    <a:cubicBezTo>
                      <a:pt x="24" y="122"/>
                      <a:pt x="26" y="120"/>
                      <a:pt x="29" y="120"/>
                    </a:cubicBezTo>
                    <a:cubicBezTo>
                      <a:pt x="46" y="120"/>
                      <a:pt x="46" y="120"/>
                      <a:pt x="46" y="120"/>
                    </a:cubicBezTo>
                    <a:cubicBezTo>
                      <a:pt x="48" y="120"/>
                      <a:pt x="50" y="122"/>
                      <a:pt x="50" y="124"/>
                    </a:cubicBezTo>
                    <a:lnTo>
                      <a:pt x="50" y="133"/>
                    </a:lnTo>
                    <a:close/>
                    <a:moveTo>
                      <a:pt x="50" y="105"/>
                    </a:moveTo>
                    <a:cubicBezTo>
                      <a:pt x="50" y="107"/>
                      <a:pt x="48" y="109"/>
                      <a:pt x="46" y="109"/>
                    </a:cubicBezTo>
                    <a:cubicBezTo>
                      <a:pt x="29" y="109"/>
                      <a:pt x="29" y="109"/>
                      <a:pt x="29" y="109"/>
                    </a:cubicBezTo>
                    <a:cubicBezTo>
                      <a:pt x="26" y="109"/>
                      <a:pt x="24" y="107"/>
                      <a:pt x="24" y="105"/>
                    </a:cubicBezTo>
                    <a:cubicBezTo>
                      <a:pt x="24" y="96"/>
                      <a:pt x="24" y="96"/>
                      <a:pt x="24" y="96"/>
                    </a:cubicBezTo>
                    <a:cubicBezTo>
                      <a:pt x="24" y="94"/>
                      <a:pt x="26" y="92"/>
                      <a:pt x="29" y="92"/>
                    </a:cubicBezTo>
                    <a:cubicBezTo>
                      <a:pt x="46" y="92"/>
                      <a:pt x="46" y="92"/>
                      <a:pt x="46" y="92"/>
                    </a:cubicBezTo>
                    <a:cubicBezTo>
                      <a:pt x="48" y="92"/>
                      <a:pt x="50" y="94"/>
                      <a:pt x="50" y="96"/>
                    </a:cubicBezTo>
                    <a:lnTo>
                      <a:pt x="50" y="105"/>
                    </a:lnTo>
                    <a:close/>
                    <a:moveTo>
                      <a:pt x="88" y="161"/>
                    </a:moveTo>
                    <a:cubicBezTo>
                      <a:pt x="88" y="163"/>
                      <a:pt x="86" y="165"/>
                      <a:pt x="83" y="165"/>
                    </a:cubicBezTo>
                    <a:cubicBezTo>
                      <a:pt x="67" y="165"/>
                      <a:pt x="67" y="165"/>
                      <a:pt x="67" y="165"/>
                    </a:cubicBezTo>
                    <a:cubicBezTo>
                      <a:pt x="65" y="165"/>
                      <a:pt x="63" y="163"/>
                      <a:pt x="63" y="161"/>
                    </a:cubicBezTo>
                    <a:cubicBezTo>
                      <a:pt x="63" y="152"/>
                      <a:pt x="63" y="152"/>
                      <a:pt x="63" y="152"/>
                    </a:cubicBezTo>
                    <a:cubicBezTo>
                      <a:pt x="63" y="150"/>
                      <a:pt x="65" y="148"/>
                      <a:pt x="67" y="148"/>
                    </a:cubicBezTo>
                    <a:cubicBezTo>
                      <a:pt x="83" y="148"/>
                      <a:pt x="83" y="148"/>
                      <a:pt x="83" y="148"/>
                    </a:cubicBezTo>
                    <a:cubicBezTo>
                      <a:pt x="86" y="148"/>
                      <a:pt x="88" y="150"/>
                      <a:pt x="88" y="152"/>
                    </a:cubicBezTo>
                    <a:lnTo>
                      <a:pt x="88" y="161"/>
                    </a:lnTo>
                    <a:close/>
                    <a:moveTo>
                      <a:pt x="88" y="133"/>
                    </a:moveTo>
                    <a:cubicBezTo>
                      <a:pt x="88" y="135"/>
                      <a:pt x="86" y="137"/>
                      <a:pt x="83" y="137"/>
                    </a:cubicBezTo>
                    <a:cubicBezTo>
                      <a:pt x="67" y="137"/>
                      <a:pt x="67" y="137"/>
                      <a:pt x="67" y="137"/>
                    </a:cubicBezTo>
                    <a:cubicBezTo>
                      <a:pt x="65" y="137"/>
                      <a:pt x="63" y="135"/>
                      <a:pt x="63" y="133"/>
                    </a:cubicBezTo>
                    <a:cubicBezTo>
                      <a:pt x="63" y="124"/>
                      <a:pt x="63" y="124"/>
                      <a:pt x="63" y="124"/>
                    </a:cubicBezTo>
                    <a:cubicBezTo>
                      <a:pt x="63" y="122"/>
                      <a:pt x="65" y="120"/>
                      <a:pt x="67" y="120"/>
                    </a:cubicBezTo>
                    <a:cubicBezTo>
                      <a:pt x="83" y="120"/>
                      <a:pt x="83" y="120"/>
                      <a:pt x="83" y="120"/>
                    </a:cubicBezTo>
                    <a:cubicBezTo>
                      <a:pt x="86" y="120"/>
                      <a:pt x="88" y="122"/>
                      <a:pt x="88" y="124"/>
                    </a:cubicBezTo>
                    <a:lnTo>
                      <a:pt x="88" y="133"/>
                    </a:lnTo>
                    <a:close/>
                    <a:moveTo>
                      <a:pt x="88" y="105"/>
                    </a:moveTo>
                    <a:cubicBezTo>
                      <a:pt x="88" y="107"/>
                      <a:pt x="86" y="109"/>
                      <a:pt x="83" y="109"/>
                    </a:cubicBezTo>
                    <a:cubicBezTo>
                      <a:pt x="67" y="109"/>
                      <a:pt x="67" y="109"/>
                      <a:pt x="67" y="109"/>
                    </a:cubicBezTo>
                    <a:cubicBezTo>
                      <a:pt x="65" y="109"/>
                      <a:pt x="63" y="107"/>
                      <a:pt x="63" y="105"/>
                    </a:cubicBezTo>
                    <a:cubicBezTo>
                      <a:pt x="63" y="96"/>
                      <a:pt x="63" y="96"/>
                      <a:pt x="63" y="96"/>
                    </a:cubicBezTo>
                    <a:cubicBezTo>
                      <a:pt x="63" y="94"/>
                      <a:pt x="65" y="92"/>
                      <a:pt x="67" y="92"/>
                    </a:cubicBezTo>
                    <a:cubicBezTo>
                      <a:pt x="83" y="92"/>
                      <a:pt x="83" y="92"/>
                      <a:pt x="83" y="92"/>
                    </a:cubicBezTo>
                    <a:cubicBezTo>
                      <a:pt x="86" y="92"/>
                      <a:pt x="88" y="94"/>
                      <a:pt x="88" y="96"/>
                    </a:cubicBezTo>
                    <a:lnTo>
                      <a:pt x="88" y="105"/>
                    </a:lnTo>
                    <a:close/>
                    <a:moveTo>
                      <a:pt x="128" y="161"/>
                    </a:moveTo>
                    <a:cubicBezTo>
                      <a:pt x="128" y="163"/>
                      <a:pt x="125" y="164"/>
                      <a:pt x="123" y="164"/>
                    </a:cubicBezTo>
                    <a:cubicBezTo>
                      <a:pt x="104" y="164"/>
                      <a:pt x="104" y="164"/>
                      <a:pt x="104" y="164"/>
                    </a:cubicBezTo>
                    <a:cubicBezTo>
                      <a:pt x="102" y="164"/>
                      <a:pt x="99" y="163"/>
                      <a:pt x="99" y="161"/>
                    </a:cubicBezTo>
                    <a:cubicBezTo>
                      <a:pt x="99" y="152"/>
                      <a:pt x="99" y="152"/>
                      <a:pt x="99" y="152"/>
                    </a:cubicBezTo>
                    <a:cubicBezTo>
                      <a:pt x="99" y="150"/>
                      <a:pt x="102" y="148"/>
                      <a:pt x="104" y="148"/>
                    </a:cubicBezTo>
                    <a:cubicBezTo>
                      <a:pt x="123" y="148"/>
                      <a:pt x="123" y="148"/>
                      <a:pt x="123" y="148"/>
                    </a:cubicBezTo>
                    <a:cubicBezTo>
                      <a:pt x="125" y="148"/>
                      <a:pt x="128" y="150"/>
                      <a:pt x="128" y="152"/>
                    </a:cubicBezTo>
                    <a:lnTo>
                      <a:pt x="128" y="161"/>
                    </a:lnTo>
                    <a:close/>
                    <a:moveTo>
                      <a:pt x="128" y="133"/>
                    </a:moveTo>
                    <a:cubicBezTo>
                      <a:pt x="128" y="135"/>
                      <a:pt x="125" y="136"/>
                      <a:pt x="123" y="136"/>
                    </a:cubicBezTo>
                    <a:cubicBezTo>
                      <a:pt x="104" y="136"/>
                      <a:pt x="104" y="136"/>
                      <a:pt x="104" y="136"/>
                    </a:cubicBezTo>
                    <a:cubicBezTo>
                      <a:pt x="102" y="136"/>
                      <a:pt x="99" y="135"/>
                      <a:pt x="99" y="133"/>
                    </a:cubicBezTo>
                    <a:cubicBezTo>
                      <a:pt x="99" y="124"/>
                      <a:pt x="99" y="124"/>
                      <a:pt x="99" y="124"/>
                    </a:cubicBezTo>
                    <a:cubicBezTo>
                      <a:pt x="99" y="122"/>
                      <a:pt x="102" y="120"/>
                      <a:pt x="104" y="120"/>
                    </a:cubicBezTo>
                    <a:cubicBezTo>
                      <a:pt x="123" y="120"/>
                      <a:pt x="123" y="120"/>
                      <a:pt x="123" y="120"/>
                    </a:cubicBezTo>
                    <a:cubicBezTo>
                      <a:pt x="125" y="120"/>
                      <a:pt x="128" y="122"/>
                      <a:pt x="128" y="124"/>
                    </a:cubicBezTo>
                    <a:lnTo>
                      <a:pt x="128" y="133"/>
                    </a:lnTo>
                    <a:close/>
                    <a:moveTo>
                      <a:pt x="128" y="105"/>
                    </a:moveTo>
                    <a:cubicBezTo>
                      <a:pt x="128" y="107"/>
                      <a:pt x="125" y="108"/>
                      <a:pt x="123" y="108"/>
                    </a:cubicBezTo>
                    <a:cubicBezTo>
                      <a:pt x="104" y="108"/>
                      <a:pt x="104" y="108"/>
                      <a:pt x="104" y="108"/>
                    </a:cubicBezTo>
                    <a:cubicBezTo>
                      <a:pt x="102" y="108"/>
                      <a:pt x="99" y="107"/>
                      <a:pt x="99" y="105"/>
                    </a:cubicBezTo>
                    <a:cubicBezTo>
                      <a:pt x="99" y="96"/>
                      <a:pt x="99" y="96"/>
                      <a:pt x="99" y="96"/>
                    </a:cubicBezTo>
                    <a:cubicBezTo>
                      <a:pt x="99" y="94"/>
                      <a:pt x="102" y="92"/>
                      <a:pt x="104" y="92"/>
                    </a:cubicBezTo>
                    <a:cubicBezTo>
                      <a:pt x="123" y="92"/>
                      <a:pt x="123" y="92"/>
                      <a:pt x="123" y="92"/>
                    </a:cubicBezTo>
                    <a:cubicBezTo>
                      <a:pt x="125" y="92"/>
                      <a:pt x="128" y="94"/>
                      <a:pt x="128" y="96"/>
                    </a:cubicBezTo>
                    <a:lnTo>
                      <a:pt x="128" y="105"/>
                    </a:lnTo>
                    <a:close/>
                    <a:moveTo>
                      <a:pt x="126" y="72"/>
                    </a:moveTo>
                    <a:cubicBezTo>
                      <a:pt x="103" y="72"/>
                      <a:pt x="103" y="72"/>
                      <a:pt x="103" y="72"/>
                    </a:cubicBezTo>
                    <a:cubicBezTo>
                      <a:pt x="100" y="72"/>
                      <a:pt x="99" y="67"/>
                      <a:pt x="99" y="63"/>
                    </a:cubicBezTo>
                    <a:cubicBezTo>
                      <a:pt x="99" y="60"/>
                      <a:pt x="100" y="56"/>
                      <a:pt x="103" y="56"/>
                    </a:cubicBezTo>
                    <a:cubicBezTo>
                      <a:pt x="126" y="56"/>
                      <a:pt x="126" y="56"/>
                      <a:pt x="126" y="56"/>
                    </a:cubicBezTo>
                    <a:cubicBezTo>
                      <a:pt x="128" y="56"/>
                      <a:pt x="130" y="60"/>
                      <a:pt x="130" y="63"/>
                    </a:cubicBezTo>
                    <a:cubicBezTo>
                      <a:pt x="130" y="67"/>
                      <a:pt x="128" y="72"/>
                      <a:pt x="126" y="72"/>
                    </a:cubicBezTo>
                    <a:close/>
                    <a:moveTo>
                      <a:pt x="136" y="42"/>
                    </a:moveTo>
                    <a:cubicBezTo>
                      <a:pt x="136" y="45"/>
                      <a:pt x="133" y="48"/>
                      <a:pt x="129" y="48"/>
                    </a:cubicBezTo>
                    <a:cubicBezTo>
                      <a:pt x="22" y="48"/>
                      <a:pt x="22" y="48"/>
                      <a:pt x="22" y="48"/>
                    </a:cubicBezTo>
                    <a:cubicBezTo>
                      <a:pt x="19" y="48"/>
                      <a:pt x="16" y="45"/>
                      <a:pt x="16" y="42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19"/>
                      <a:pt x="19" y="16"/>
                      <a:pt x="22" y="16"/>
                    </a:cubicBezTo>
                    <a:cubicBezTo>
                      <a:pt x="129" y="16"/>
                      <a:pt x="129" y="16"/>
                      <a:pt x="129" y="16"/>
                    </a:cubicBezTo>
                    <a:cubicBezTo>
                      <a:pt x="133" y="16"/>
                      <a:pt x="136" y="19"/>
                      <a:pt x="136" y="23"/>
                    </a:cubicBezTo>
                    <a:lnTo>
                      <a:pt x="136" y="42"/>
                    </a:lnTo>
                    <a:close/>
                    <a:moveTo>
                      <a:pt x="124" y="20"/>
                    </a:moveTo>
                    <a:cubicBezTo>
                      <a:pt x="122" y="20"/>
                      <a:pt x="120" y="21"/>
                      <a:pt x="120" y="23"/>
                    </a:cubicBezTo>
                    <a:cubicBezTo>
                      <a:pt x="120" y="42"/>
                      <a:pt x="120" y="42"/>
                      <a:pt x="120" y="42"/>
                    </a:cubicBezTo>
                    <a:cubicBezTo>
                      <a:pt x="120" y="44"/>
                      <a:pt x="122" y="45"/>
                      <a:pt x="124" y="45"/>
                    </a:cubicBezTo>
                    <a:cubicBezTo>
                      <a:pt x="126" y="45"/>
                      <a:pt x="127" y="44"/>
                      <a:pt x="127" y="42"/>
                    </a:cubicBezTo>
                    <a:cubicBezTo>
                      <a:pt x="127" y="23"/>
                      <a:pt x="127" y="23"/>
                      <a:pt x="127" y="23"/>
                    </a:cubicBezTo>
                    <a:cubicBezTo>
                      <a:pt x="127" y="21"/>
                      <a:pt x="126" y="20"/>
                      <a:pt x="124" y="2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2" name="Freeform 11"/>
              <p:cNvSpPr>
                <a:spLocks noEditPoints="1"/>
              </p:cNvSpPr>
              <p:nvPr userDrawn="1"/>
            </p:nvSpPr>
            <p:spPr bwMode="auto">
              <a:xfrm rot="20567118">
                <a:off x="1675593" y="5327216"/>
                <a:ext cx="750888" cy="752475"/>
              </a:xfrm>
              <a:custGeom>
                <a:avLst/>
                <a:gdLst>
                  <a:gd name="T0" fmla="*/ 193 w 200"/>
                  <a:gd name="T1" fmla="*/ 148 h 200"/>
                  <a:gd name="T2" fmla="*/ 158 w 200"/>
                  <a:gd name="T3" fmla="*/ 148 h 200"/>
                  <a:gd name="T4" fmla="*/ 134 w 200"/>
                  <a:gd name="T5" fmla="*/ 126 h 200"/>
                  <a:gd name="T6" fmla="*/ 159 w 200"/>
                  <a:gd name="T7" fmla="*/ 104 h 200"/>
                  <a:gd name="T8" fmla="*/ 193 w 200"/>
                  <a:gd name="T9" fmla="*/ 104 h 200"/>
                  <a:gd name="T10" fmla="*/ 200 w 200"/>
                  <a:gd name="T11" fmla="*/ 110 h 200"/>
                  <a:gd name="T12" fmla="*/ 200 w 200"/>
                  <a:gd name="T13" fmla="*/ 141 h 200"/>
                  <a:gd name="T14" fmla="*/ 193 w 200"/>
                  <a:gd name="T15" fmla="*/ 148 h 200"/>
                  <a:gd name="T16" fmla="*/ 152 w 200"/>
                  <a:gd name="T17" fmla="*/ 117 h 200"/>
                  <a:gd name="T18" fmla="*/ 143 w 200"/>
                  <a:gd name="T19" fmla="*/ 126 h 200"/>
                  <a:gd name="T20" fmla="*/ 152 w 200"/>
                  <a:gd name="T21" fmla="*/ 136 h 200"/>
                  <a:gd name="T22" fmla="*/ 162 w 200"/>
                  <a:gd name="T23" fmla="*/ 126 h 200"/>
                  <a:gd name="T24" fmla="*/ 152 w 200"/>
                  <a:gd name="T25" fmla="*/ 117 h 200"/>
                  <a:gd name="T26" fmla="*/ 134 w 200"/>
                  <a:gd name="T27" fmla="*/ 152 h 200"/>
                  <a:gd name="T28" fmla="*/ 192 w 200"/>
                  <a:gd name="T29" fmla="*/ 152 h 200"/>
                  <a:gd name="T30" fmla="*/ 192 w 200"/>
                  <a:gd name="T31" fmla="*/ 166 h 200"/>
                  <a:gd name="T32" fmla="*/ 160 w 200"/>
                  <a:gd name="T33" fmla="*/ 200 h 200"/>
                  <a:gd name="T34" fmla="*/ 33 w 200"/>
                  <a:gd name="T35" fmla="*/ 200 h 200"/>
                  <a:gd name="T36" fmla="*/ 0 w 200"/>
                  <a:gd name="T37" fmla="*/ 166 h 200"/>
                  <a:gd name="T38" fmla="*/ 0 w 200"/>
                  <a:gd name="T39" fmla="*/ 87 h 200"/>
                  <a:gd name="T40" fmla="*/ 33 w 200"/>
                  <a:gd name="T41" fmla="*/ 52 h 200"/>
                  <a:gd name="T42" fmla="*/ 160 w 200"/>
                  <a:gd name="T43" fmla="*/ 52 h 200"/>
                  <a:gd name="T44" fmla="*/ 192 w 200"/>
                  <a:gd name="T45" fmla="*/ 87 h 200"/>
                  <a:gd name="T46" fmla="*/ 192 w 200"/>
                  <a:gd name="T47" fmla="*/ 100 h 200"/>
                  <a:gd name="T48" fmla="*/ 133 w 200"/>
                  <a:gd name="T49" fmla="*/ 100 h 200"/>
                  <a:gd name="T50" fmla="*/ 134 w 200"/>
                  <a:gd name="T51" fmla="*/ 152 h 200"/>
                  <a:gd name="T52" fmla="*/ 117 w 200"/>
                  <a:gd name="T53" fmla="*/ 21 h 200"/>
                  <a:gd name="T54" fmla="*/ 60 w 200"/>
                  <a:gd name="T55" fmla="*/ 44 h 200"/>
                  <a:gd name="T56" fmla="*/ 27 w 200"/>
                  <a:gd name="T57" fmla="*/ 44 h 200"/>
                  <a:gd name="T58" fmla="*/ 121 w 200"/>
                  <a:gd name="T59" fmla="*/ 0 h 200"/>
                  <a:gd name="T60" fmla="*/ 155 w 200"/>
                  <a:gd name="T61" fmla="*/ 44 h 200"/>
                  <a:gd name="T62" fmla="*/ 134 w 200"/>
                  <a:gd name="T63" fmla="*/ 44 h 200"/>
                  <a:gd name="T64" fmla="*/ 117 w 200"/>
                  <a:gd name="T65" fmla="*/ 21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00" h="200">
                    <a:moveTo>
                      <a:pt x="193" y="148"/>
                    </a:moveTo>
                    <a:cubicBezTo>
                      <a:pt x="193" y="148"/>
                      <a:pt x="177" y="148"/>
                      <a:pt x="158" y="148"/>
                    </a:cubicBezTo>
                    <a:cubicBezTo>
                      <a:pt x="144" y="148"/>
                      <a:pt x="134" y="144"/>
                      <a:pt x="134" y="126"/>
                    </a:cubicBezTo>
                    <a:cubicBezTo>
                      <a:pt x="134" y="110"/>
                      <a:pt x="144" y="104"/>
                      <a:pt x="159" y="104"/>
                    </a:cubicBezTo>
                    <a:cubicBezTo>
                      <a:pt x="193" y="104"/>
                      <a:pt x="193" y="104"/>
                      <a:pt x="193" y="104"/>
                    </a:cubicBezTo>
                    <a:cubicBezTo>
                      <a:pt x="197" y="104"/>
                      <a:pt x="200" y="107"/>
                      <a:pt x="200" y="110"/>
                    </a:cubicBezTo>
                    <a:cubicBezTo>
                      <a:pt x="200" y="141"/>
                      <a:pt x="200" y="141"/>
                      <a:pt x="200" y="141"/>
                    </a:cubicBezTo>
                    <a:cubicBezTo>
                      <a:pt x="200" y="145"/>
                      <a:pt x="197" y="148"/>
                      <a:pt x="193" y="148"/>
                    </a:cubicBezTo>
                    <a:close/>
                    <a:moveTo>
                      <a:pt x="152" y="117"/>
                    </a:moveTo>
                    <a:cubicBezTo>
                      <a:pt x="147" y="117"/>
                      <a:pt x="143" y="121"/>
                      <a:pt x="143" y="126"/>
                    </a:cubicBezTo>
                    <a:cubicBezTo>
                      <a:pt x="143" y="132"/>
                      <a:pt x="147" y="136"/>
                      <a:pt x="152" y="136"/>
                    </a:cubicBezTo>
                    <a:cubicBezTo>
                      <a:pt x="158" y="136"/>
                      <a:pt x="162" y="132"/>
                      <a:pt x="162" y="126"/>
                    </a:cubicBezTo>
                    <a:cubicBezTo>
                      <a:pt x="162" y="121"/>
                      <a:pt x="158" y="117"/>
                      <a:pt x="152" y="117"/>
                    </a:cubicBezTo>
                    <a:close/>
                    <a:moveTo>
                      <a:pt x="134" y="152"/>
                    </a:moveTo>
                    <a:cubicBezTo>
                      <a:pt x="135" y="152"/>
                      <a:pt x="180" y="152"/>
                      <a:pt x="192" y="152"/>
                    </a:cubicBezTo>
                    <a:cubicBezTo>
                      <a:pt x="192" y="160"/>
                      <a:pt x="192" y="166"/>
                      <a:pt x="192" y="166"/>
                    </a:cubicBezTo>
                    <a:cubicBezTo>
                      <a:pt x="192" y="185"/>
                      <a:pt x="178" y="200"/>
                      <a:pt x="160" y="200"/>
                    </a:cubicBezTo>
                    <a:cubicBezTo>
                      <a:pt x="33" y="200"/>
                      <a:pt x="33" y="200"/>
                      <a:pt x="33" y="200"/>
                    </a:cubicBezTo>
                    <a:cubicBezTo>
                      <a:pt x="15" y="200"/>
                      <a:pt x="0" y="185"/>
                      <a:pt x="0" y="166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68"/>
                      <a:pt x="15" y="52"/>
                      <a:pt x="33" y="52"/>
                    </a:cubicBezTo>
                    <a:cubicBezTo>
                      <a:pt x="160" y="52"/>
                      <a:pt x="160" y="52"/>
                      <a:pt x="160" y="52"/>
                    </a:cubicBezTo>
                    <a:cubicBezTo>
                      <a:pt x="178" y="52"/>
                      <a:pt x="192" y="68"/>
                      <a:pt x="192" y="87"/>
                    </a:cubicBezTo>
                    <a:cubicBezTo>
                      <a:pt x="192" y="87"/>
                      <a:pt x="192" y="92"/>
                      <a:pt x="192" y="100"/>
                    </a:cubicBezTo>
                    <a:cubicBezTo>
                      <a:pt x="179" y="100"/>
                      <a:pt x="150" y="100"/>
                      <a:pt x="133" y="100"/>
                    </a:cubicBezTo>
                    <a:cubicBezTo>
                      <a:pt x="120" y="100"/>
                      <a:pt x="120" y="152"/>
                      <a:pt x="134" y="152"/>
                    </a:cubicBezTo>
                    <a:close/>
                    <a:moveTo>
                      <a:pt x="117" y="21"/>
                    </a:moveTo>
                    <a:cubicBezTo>
                      <a:pt x="60" y="44"/>
                      <a:pt x="60" y="44"/>
                      <a:pt x="60" y="44"/>
                    </a:cubicBezTo>
                    <a:cubicBezTo>
                      <a:pt x="27" y="44"/>
                      <a:pt x="27" y="44"/>
                      <a:pt x="27" y="44"/>
                    </a:cubicBezTo>
                    <a:cubicBezTo>
                      <a:pt x="121" y="0"/>
                      <a:pt x="121" y="0"/>
                      <a:pt x="121" y="0"/>
                    </a:cubicBezTo>
                    <a:cubicBezTo>
                      <a:pt x="155" y="44"/>
                      <a:pt x="155" y="44"/>
                      <a:pt x="155" y="44"/>
                    </a:cubicBezTo>
                    <a:cubicBezTo>
                      <a:pt x="134" y="44"/>
                      <a:pt x="134" y="44"/>
                      <a:pt x="134" y="44"/>
                    </a:cubicBezTo>
                    <a:lnTo>
                      <a:pt x="117" y="2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3" name="Freeform 12"/>
              <p:cNvSpPr>
                <a:spLocks noEditPoints="1"/>
              </p:cNvSpPr>
              <p:nvPr userDrawn="1"/>
            </p:nvSpPr>
            <p:spPr bwMode="auto">
              <a:xfrm rot="19786341">
                <a:off x="310857" y="1207731"/>
                <a:ext cx="946467" cy="852618"/>
              </a:xfrm>
              <a:custGeom>
                <a:avLst/>
                <a:gdLst>
                  <a:gd name="T0" fmla="*/ 8 w 200"/>
                  <a:gd name="T1" fmla="*/ 180 h 180"/>
                  <a:gd name="T2" fmla="*/ 8 w 200"/>
                  <a:gd name="T3" fmla="*/ 164 h 180"/>
                  <a:gd name="T4" fmla="*/ 20 w 200"/>
                  <a:gd name="T5" fmla="*/ 100 h 180"/>
                  <a:gd name="T6" fmla="*/ 32 w 200"/>
                  <a:gd name="T7" fmla="*/ 164 h 180"/>
                  <a:gd name="T8" fmla="*/ 80 w 200"/>
                  <a:gd name="T9" fmla="*/ 96 h 180"/>
                  <a:gd name="T10" fmla="*/ 88 w 200"/>
                  <a:gd name="T11" fmla="*/ 164 h 180"/>
                  <a:gd name="T12" fmla="*/ 172 w 200"/>
                  <a:gd name="T13" fmla="*/ 100 h 180"/>
                  <a:gd name="T14" fmla="*/ 184 w 200"/>
                  <a:gd name="T15" fmla="*/ 164 h 180"/>
                  <a:gd name="T16" fmla="*/ 200 w 200"/>
                  <a:gd name="T17" fmla="*/ 172 h 180"/>
                  <a:gd name="T18" fmla="*/ 96 w 200"/>
                  <a:gd name="T19" fmla="*/ 129 h 180"/>
                  <a:gd name="T20" fmla="*/ 129 w 200"/>
                  <a:gd name="T21" fmla="*/ 102 h 180"/>
                  <a:gd name="T22" fmla="*/ 96 w 200"/>
                  <a:gd name="T23" fmla="*/ 129 h 180"/>
                  <a:gd name="T24" fmla="*/ 131 w 200"/>
                  <a:gd name="T25" fmla="*/ 152 h 180"/>
                  <a:gd name="T26" fmla="*/ 158 w 200"/>
                  <a:gd name="T27" fmla="*/ 119 h 180"/>
                  <a:gd name="T28" fmla="*/ 100 w 200"/>
                  <a:gd name="T29" fmla="*/ 149 h 180"/>
                  <a:gd name="T30" fmla="*/ 151 w 200"/>
                  <a:gd name="T31" fmla="*/ 104 h 180"/>
                  <a:gd name="T32" fmla="*/ 100 w 200"/>
                  <a:gd name="T33" fmla="*/ 149 h 180"/>
                  <a:gd name="T34" fmla="*/ 64 w 200"/>
                  <a:gd name="T35" fmla="*/ 102 h 180"/>
                  <a:gd name="T36" fmla="*/ 68 w 200"/>
                  <a:gd name="T37" fmla="*/ 116 h 180"/>
                  <a:gd name="T38" fmla="*/ 71 w 200"/>
                  <a:gd name="T39" fmla="*/ 146 h 180"/>
                  <a:gd name="T40" fmla="*/ 57 w 200"/>
                  <a:gd name="T41" fmla="*/ 146 h 180"/>
                  <a:gd name="T42" fmla="*/ 60 w 200"/>
                  <a:gd name="T43" fmla="*/ 115 h 180"/>
                  <a:gd name="T44" fmla="*/ 181 w 200"/>
                  <a:gd name="T45" fmla="*/ 92 h 180"/>
                  <a:gd name="T46" fmla="*/ 163 w 200"/>
                  <a:gd name="T47" fmla="*/ 76 h 180"/>
                  <a:gd name="T48" fmla="*/ 134 w 200"/>
                  <a:gd name="T49" fmla="*/ 76 h 180"/>
                  <a:gd name="T50" fmla="*/ 116 w 200"/>
                  <a:gd name="T51" fmla="*/ 92 h 180"/>
                  <a:gd name="T52" fmla="*/ 99 w 200"/>
                  <a:gd name="T53" fmla="*/ 76 h 180"/>
                  <a:gd name="T54" fmla="*/ 69 w 200"/>
                  <a:gd name="T55" fmla="*/ 76 h 180"/>
                  <a:gd name="T56" fmla="*/ 51 w 200"/>
                  <a:gd name="T57" fmla="*/ 92 h 180"/>
                  <a:gd name="T58" fmla="*/ 34 w 200"/>
                  <a:gd name="T59" fmla="*/ 76 h 180"/>
                  <a:gd name="T60" fmla="*/ 4 w 200"/>
                  <a:gd name="T61" fmla="*/ 76 h 180"/>
                  <a:gd name="T62" fmla="*/ 4 w 200"/>
                  <a:gd name="T63" fmla="*/ 72 h 180"/>
                  <a:gd name="T64" fmla="*/ 196 w 200"/>
                  <a:gd name="T65" fmla="*/ 76 h 180"/>
                  <a:gd name="T66" fmla="*/ 181 w 200"/>
                  <a:gd name="T67" fmla="*/ 92 h 180"/>
                  <a:gd name="T68" fmla="*/ 177 w 200"/>
                  <a:gd name="T69" fmla="*/ 12 h 180"/>
                  <a:gd name="T70" fmla="*/ 4 w 200"/>
                  <a:gd name="T71" fmla="*/ 68 h 180"/>
                  <a:gd name="T72" fmla="*/ 164 w 200"/>
                  <a:gd name="T73" fmla="*/ 64 h 180"/>
                  <a:gd name="T74" fmla="*/ 160 w 200"/>
                  <a:gd name="T75" fmla="*/ 16 h 180"/>
                  <a:gd name="T76" fmla="*/ 164 w 200"/>
                  <a:gd name="T77" fmla="*/ 64 h 180"/>
                  <a:gd name="T78" fmla="*/ 140 w 200"/>
                  <a:gd name="T79" fmla="*/ 64 h 180"/>
                  <a:gd name="T80" fmla="*/ 124 w 200"/>
                  <a:gd name="T81" fmla="*/ 16 h 180"/>
                  <a:gd name="T82" fmla="*/ 96 w 200"/>
                  <a:gd name="T83" fmla="*/ 64 h 180"/>
                  <a:gd name="T84" fmla="*/ 104 w 200"/>
                  <a:gd name="T85" fmla="*/ 16 h 180"/>
                  <a:gd name="T86" fmla="*/ 96 w 200"/>
                  <a:gd name="T87" fmla="*/ 64 h 180"/>
                  <a:gd name="T88" fmla="*/ 76 w 200"/>
                  <a:gd name="T89" fmla="*/ 16 h 180"/>
                  <a:gd name="T90" fmla="*/ 60 w 200"/>
                  <a:gd name="T91" fmla="*/ 64 h 180"/>
                  <a:gd name="T92" fmla="*/ 36 w 200"/>
                  <a:gd name="T93" fmla="*/ 64 h 180"/>
                  <a:gd name="T94" fmla="*/ 40 w 200"/>
                  <a:gd name="T95" fmla="*/ 16 h 180"/>
                  <a:gd name="T96" fmla="*/ 36 w 200"/>
                  <a:gd name="T97" fmla="*/ 64 h 180"/>
                  <a:gd name="T98" fmla="*/ 180 w 200"/>
                  <a:gd name="T99" fmla="*/ 0 h 180"/>
                  <a:gd name="T100" fmla="*/ 20 w 200"/>
                  <a:gd name="T101" fmla="*/ 8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00" h="180">
                    <a:moveTo>
                      <a:pt x="192" y="180"/>
                    </a:moveTo>
                    <a:cubicBezTo>
                      <a:pt x="8" y="180"/>
                      <a:pt x="8" y="180"/>
                      <a:pt x="8" y="180"/>
                    </a:cubicBezTo>
                    <a:cubicBezTo>
                      <a:pt x="3" y="180"/>
                      <a:pt x="0" y="177"/>
                      <a:pt x="0" y="172"/>
                    </a:cubicBezTo>
                    <a:cubicBezTo>
                      <a:pt x="0" y="168"/>
                      <a:pt x="3" y="164"/>
                      <a:pt x="8" y="164"/>
                    </a:cubicBezTo>
                    <a:cubicBezTo>
                      <a:pt x="20" y="164"/>
                      <a:pt x="20" y="164"/>
                      <a:pt x="20" y="164"/>
                    </a:cubicBezTo>
                    <a:cubicBezTo>
                      <a:pt x="20" y="100"/>
                      <a:pt x="20" y="100"/>
                      <a:pt x="20" y="100"/>
                    </a:cubicBezTo>
                    <a:cubicBezTo>
                      <a:pt x="32" y="100"/>
                      <a:pt x="32" y="100"/>
                      <a:pt x="32" y="100"/>
                    </a:cubicBezTo>
                    <a:cubicBezTo>
                      <a:pt x="32" y="164"/>
                      <a:pt x="32" y="164"/>
                      <a:pt x="32" y="164"/>
                    </a:cubicBezTo>
                    <a:cubicBezTo>
                      <a:pt x="80" y="164"/>
                      <a:pt x="80" y="164"/>
                      <a:pt x="80" y="164"/>
                    </a:cubicBezTo>
                    <a:cubicBezTo>
                      <a:pt x="80" y="96"/>
                      <a:pt x="80" y="96"/>
                      <a:pt x="80" y="96"/>
                    </a:cubicBezTo>
                    <a:cubicBezTo>
                      <a:pt x="88" y="96"/>
                      <a:pt x="88" y="96"/>
                      <a:pt x="88" y="96"/>
                    </a:cubicBezTo>
                    <a:cubicBezTo>
                      <a:pt x="88" y="164"/>
                      <a:pt x="88" y="164"/>
                      <a:pt x="88" y="164"/>
                    </a:cubicBezTo>
                    <a:cubicBezTo>
                      <a:pt x="172" y="164"/>
                      <a:pt x="172" y="164"/>
                      <a:pt x="172" y="164"/>
                    </a:cubicBezTo>
                    <a:cubicBezTo>
                      <a:pt x="172" y="100"/>
                      <a:pt x="172" y="100"/>
                      <a:pt x="172" y="100"/>
                    </a:cubicBezTo>
                    <a:cubicBezTo>
                      <a:pt x="184" y="100"/>
                      <a:pt x="184" y="100"/>
                      <a:pt x="184" y="100"/>
                    </a:cubicBezTo>
                    <a:cubicBezTo>
                      <a:pt x="184" y="164"/>
                      <a:pt x="184" y="164"/>
                      <a:pt x="184" y="164"/>
                    </a:cubicBezTo>
                    <a:cubicBezTo>
                      <a:pt x="192" y="164"/>
                      <a:pt x="192" y="164"/>
                      <a:pt x="192" y="164"/>
                    </a:cubicBezTo>
                    <a:cubicBezTo>
                      <a:pt x="196" y="164"/>
                      <a:pt x="200" y="168"/>
                      <a:pt x="200" y="172"/>
                    </a:cubicBezTo>
                    <a:cubicBezTo>
                      <a:pt x="200" y="177"/>
                      <a:pt x="196" y="180"/>
                      <a:pt x="192" y="180"/>
                    </a:cubicBezTo>
                    <a:close/>
                    <a:moveTo>
                      <a:pt x="96" y="129"/>
                    </a:moveTo>
                    <a:cubicBezTo>
                      <a:pt x="126" y="99"/>
                      <a:pt x="126" y="99"/>
                      <a:pt x="126" y="99"/>
                    </a:cubicBezTo>
                    <a:cubicBezTo>
                      <a:pt x="129" y="102"/>
                      <a:pt x="129" y="102"/>
                      <a:pt x="129" y="102"/>
                    </a:cubicBezTo>
                    <a:cubicBezTo>
                      <a:pt x="99" y="132"/>
                      <a:pt x="99" y="132"/>
                      <a:pt x="99" y="132"/>
                    </a:cubicBezTo>
                    <a:lnTo>
                      <a:pt x="96" y="129"/>
                    </a:lnTo>
                    <a:close/>
                    <a:moveTo>
                      <a:pt x="161" y="122"/>
                    </a:moveTo>
                    <a:cubicBezTo>
                      <a:pt x="131" y="152"/>
                      <a:pt x="131" y="152"/>
                      <a:pt x="131" y="152"/>
                    </a:cubicBezTo>
                    <a:cubicBezTo>
                      <a:pt x="128" y="149"/>
                      <a:pt x="128" y="149"/>
                      <a:pt x="128" y="149"/>
                    </a:cubicBezTo>
                    <a:cubicBezTo>
                      <a:pt x="158" y="119"/>
                      <a:pt x="158" y="119"/>
                      <a:pt x="158" y="119"/>
                    </a:cubicBezTo>
                    <a:lnTo>
                      <a:pt x="161" y="122"/>
                    </a:lnTo>
                    <a:close/>
                    <a:moveTo>
                      <a:pt x="100" y="149"/>
                    </a:moveTo>
                    <a:cubicBezTo>
                      <a:pt x="148" y="101"/>
                      <a:pt x="148" y="101"/>
                      <a:pt x="148" y="101"/>
                    </a:cubicBezTo>
                    <a:cubicBezTo>
                      <a:pt x="151" y="104"/>
                      <a:pt x="151" y="104"/>
                      <a:pt x="151" y="104"/>
                    </a:cubicBezTo>
                    <a:cubicBezTo>
                      <a:pt x="103" y="152"/>
                      <a:pt x="103" y="152"/>
                      <a:pt x="103" y="152"/>
                    </a:cubicBezTo>
                    <a:lnTo>
                      <a:pt x="100" y="149"/>
                    </a:lnTo>
                    <a:close/>
                    <a:moveTo>
                      <a:pt x="57" y="110"/>
                    </a:moveTo>
                    <a:cubicBezTo>
                      <a:pt x="57" y="106"/>
                      <a:pt x="60" y="102"/>
                      <a:pt x="64" y="102"/>
                    </a:cubicBezTo>
                    <a:cubicBezTo>
                      <a:pt x="68" y="102"/>
                      <a:pt x="71" y="106"/>
                      <a:pt x="71" y="110"/>
                    </a:cubicBezTo>
                    <a:cubicBezTo>
                      <a:pt x="71" y="112"/>
                      <a:pt x="70" y="114"/>
                      <a:pt x="68" y="116"/>
                    </a:cubicBezTo>
                    <a:cubicBezTo>
                      <a:pt x="68" y="140"/>
                      <a:pt x="68" y="140"/>
                      <a:pt x="68" y="140"/>
                    </a:cubicBezTo>
                    <a:cubicBezTo>
                      <a:pt x="70" y="141"/>
                      <a:pt x="71" y="143"/>
                      <a:pt x="71" y="146"/>
                    </a:cubicBezTo>
                    <a:cubicBezTo>
                      <a:pt x="71" y="150"/>
                      <a:pt x="68" y="153"/>
                      <a:pt x="64" y="153"/>
                    </a:cubicBezTo>
                    <a:cubicBezTo>
                      <a:pt x="60" y="153"/>
                      <a:pt x="57" y="150"/>
                      <a:pt x="57" y="146"/>
                    </a:cubicBezTo>
                    <a:cubicBezTo>
                      <a:pt x="57" y="143"/>
                      <a:pt x="58" y="141"/>
                      <a:pt x="60" y="140"/>
                    </a:cubicBezTo>
                    <a:cubicBezTo>
                      <a:pt x="60" y="115"/>
                      <a:pt x="60" y="115"/>
                      <a:pt x="60" y="115"/>
                    </a:cubicBezTo>
                    <a:cubicBezTo>
                      <a:pt x="58" y="114"/>
                      <a:pt x="57" y="112"/>
                      <a:pt x="57" y="110"/>
                    </a:cubicBezTo>
                    <a:close/>
                    <a:moveTo>
                      <a:pt x="181" y="92"/>
                    </a:moveTo>
                    <a:cubicBezTo>
                      <a:pt x="173" y="92"/>
                      <a:pt x="167" y="85"/>
                      <a:pt x="166" y="76"/>
                    </a:cubicBezTo>
                    <a:cubicBezTo>
                      <a:pt x="163" y="76"/>
                      <a:pt x="163" y="76"/>
                      <a:pt x="163" y="76"/>
                    </a:cubicBezTo>
                    <a:cubicBezTo>
                      <a:pt x="163" y="85"/>
                      <a:pt x="156" y="92"/>
                      <a:pt x="148" y="92"/>
                    </a:cubicBezTo>
                    <a:cubicBezTo>
                      <a:pt x="141" y="92"/>
                      <a:pt x="134" y="85"/>
                      <a:pt x="134" y="76"/>
                    </a:cubicBezTo>
                    <a:cubicBezTo>
                      <a:pt x="131" y="76"/>
                      <a:pt x="131" y="76"/>
                      <a:pt x="131" y="76"/>
                    </a:cubicBezTo>
                    <a:cubicBezTo>
                      <a:pt x="130" y="85"/>
                      <a:pt x="124" y="92"/>
                      <a:pt x="116" y="92"/>
                    </a:cubicBezTo>
                    <a:cubicBezTo>
                      <a:pt x="108" y="92"/>
                      <a:pt x="102" y="85"/>
                      <a:pt x="101" y="76"/>
                    </a:cubicBezTo>
                    <a:cubicBezTo>
                      <a:pt x="99" y="76"/>
                      <a:pt x="99" y="76"/>
                      <a:pt x="99" y="76"/>
                    </a:cubicBezTo>
                    <a:cubicBezTo>
                      <a:pt x="98" y="85"/>
                      <a:pt x="92" y="92"/>
                      <a:pt x="84" y="92"/>
                    </a:cubicBezTo>
                    <a:cubicBezTo>
                      <a:pt x="76" y="92"/>
                      <a:pt x="69" y="85"/>
                      <a:pt x="69" y="76"/>
                    </a:cubicBezTo>
                    <a:cubicBezTo>
                      <a:pt x="66" y="76"/>
                      <a:pt x="66" y="76"/>
                      <a:pt x="66" y="76"/>
                    </a:cubicBezTo>
                    <a:cubicBezTo>
                      <a:pt x="66" y="85"/>
                      <a:pt x="59" y="92"/>
                      <a:pt x="51" y="92"/>
                    </a:cubicBezTo>
                    <a:cubicBezTo>
                      <a:pt x="44" y="92"/>
                      <a:pt x="37" y="85"/>
                      <a:pt x="37" y="76"/>
                    </a:cubicBezTo>
                    <a:cubicBezTo>
                      <a:pt x="34" y="76"/>
                      <a:pt x="34" y="76"/>
                      <a:pt x="34" y="76"/>
                    </a:cubicBezTo>
                    <a:cubicBezTo>
                      <a:pt x="33" y="85"/>
                      <a:pt x="27" y="92"/>
                      <a:pt x="19" y="92"/>
                    </a:cubicBezTo>
                    <a:cubicBezTo>
                      <a:pt x="11" y="92"/>
                      <a:pt x="5" y="85"/>
                      <a:pt x="4" y="76"/>
                    </a:cubicBezTo>
                    <a:cubicBezTo>
                      <a:pt x="4" y="76"/>
                      <a:pt x="4" y="76"/>
                      <a:pt x="4" y="76"/>
                    </a:cubicBezTo>
                    <a:cubicBezTo>
                      <a:pt x="4" y="72"/>
                      <a:pt x="4" y="72"/>
                      <a:pt x="4" y="72"/>
                    </a:cubicBezTo>
                    <a:cubicBezTo>
                      <a:pt x="196" y="72"/>
                      <a:pt x="196" y="72"/>
                      <a:pt x="196" y="72"/>
                    </a:cubicBezTo>
                    <a:cubicBezTo>
                      <a:pt x="196" y="76"/>
                      <a:pt x="196" y="76"/>
                      <a:pt x="196" y="76"/>
                    </a:cubicBezTo>
                    <a:cubicBezTo>
                      <a:pt x="196" y="76"/>
                      <a:pt x="196" y="76"/>
                      <a:pt x="196" y="76"/>
                    </a:cubicBezTo>
                    <a:cubicBezTo>
                      <a:pt x="195" y="85"/>
                      <a:pt x="189" y="92"/>
                      <a:pt x="181" y="92"/>
                    </a:cubicBezTo>
                    <a:close/>
                    <a:moveTo>
                      <a:pt x="22" y="12"/>
                    </a:moveTo>
                    <a:cubicBezTo>
                      <a:pt x="177" y="12"/>
                      <a:pt x="177" y="12"/>
                      <a:pt x="177" y="12"/>
                    </a:cubicBezTo>
                    <a:cubicBezTo>
                      <a:pt x="196" y="68"/>
                      <a:pt x="196" y="68"/>
                      <a:pt x="196" y="68"/>
                    </a:cubicBezTo>
                    <a:cubicBezTo>
                      <a:pt x="4" y="68"/>
                      <a:pt x="4" y="68"/>
                      <a:pt x="4" y="68"/>
                    </a:cubicBezTo>
                    <a:lnTo>
                      <a:pt x="22" y="12"/>
                    </a:lnTo>
                    <a:close/>
                    <a:moveTo>
                      <a:pt x="164" y="64"/>
                    </a:moveTo>
                    <a:cubicBezTo>
                      <a:pt x="172" y="64"/>
                      <a:pt x="172" y="64"/>
                      <a:pt x="172" y="64"/>
                    </a:cubicBezTo>
                    <a:cubicBezTo>
                      <a:pt x="160" y="16"/>
                      <a:pt x="160" y="16"/>
                      <a:pt x="160" y="16"/>
                    </a:cubicBezTo>
                    <a:cubicBezTo>
                      <a:pt x="152" y="16"/>
                      <a:pt x="152" y="16"/>
                      <a:pt x="152" y="16"/>
                    </a:cubicBezTo>
                    <a:lnTo>
                      <a:pt x="164" y="64"/>
                    </a:lnTo>
                    <a:close/>
                    <a:moveTo>
                      <a:pt x="132" y="64"/>
                    </a:moveTo>
                    <a:cubicBezTo>
                      <a:pt x="140" y="64"/>
                      <a:pt x="140" y="64"/>
                      <a:pt x="140" y="64"/>
                    </a:cubicBezTo>
                    <a:cubicBezTo>
                      <a:pt x="132" y="16"/>
                      <a:pt x="132" y="16"/>
                      <a:pt x="132" y="16"/>
                    </a:cubicBezTo>
                    <a:cubicBezTo>
                      <a:pt x="124" y="16"/>
                      <a:pt x="124" y="16"/>
                      <a:pt x="124" y="16"/>
                    </a:cubicBezTo>
                    <a:lnTo>
                      <a:pt x="132" y="64"/>
                    </a:lnTo>
                    <a:close/>
                    <a:moveTo>
                      <a:pt x="96" y="64"/>
                    </a:moveTo>
                    <a:cubicBezTo>
                      <a:pt x="104" y="64"/>
                      <a:pt x="104" y="64"/>
                      <a:pt x="104" y="64"/>
                    </a:cubicBezTo>
                    <a:cubicBezTo>
                      <a:pt x="104" y="16"/>
                      <a:pt x="104" y="16"/>
                      <a:pt x="104" y="16"/>
                    </a:cubicBezTo>
                    <a:cubicBezTo>
                      <a:pt x="96" y="16"/>
                      <a:pt x="96" y="16"/>
                      <a:pt x="96" y="16"/>
                    </a:cubicBezTo>
                    <a:lnTo>
                      <a:pt x="96" y="64"/>
                    </a:lnTo>
                    <a:close/>
                    <a:moveTo>
                      <a:pt x="68" y="64"/>
                    </a:moveTo>
                    <a:cubicBezTo>
                      <a:pt x="76" y="16"/>
                      <a:pt x="76" y="16"/>
                      <a:pt x="76" y="16"/>
                    </a:cubicBezTo>
                    <a:cubicBezTo>
                      <a:pt x="68" y="16"/>
                      <a:pt x="68" y="16"/>
                      <a:pt x="68" y="16"/>
                    </a:cubicBezTo>
                    <a:cubicBezTo>
                      <a:pt x="60" y="64"/>
                      <a:pt x="60" y="64"/>
                      <a:pt x="60" y="64"/>
                    </a:cubicBezTo>
                    <a:lnTo>
                      <a:pt x="68" y="64"/>
                    </a:lnTo>
                    <a:close/>
                    <a:moveTo>
                      <a:pt x="36" y="64"/>
                    </a:moveTo>
                    <a:cubicBezTo>
                      <a:pt x="48" y="16"/>
                      <a:pt x="48" y="16"/>
                      <a:pt x="48" y="16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28" y="64"/>
                      <a:pt x="28" y="64"/>
                      <a:pt x="28" y="64"/>
                    </a:cubicBezTo>
                    <a:lnTo>
                      <a:pt x="36" y="64"/>
                    </a:lnTo>
                    <a:close/>
                    <a:moveTo>
                      <a:pt x="20" y="0"/>
                    </a:moveTo>
                    <a:cubicBezTo>
                      <a:pt x="180" y="0"/>
                      <a:pt x="180" y="0"/>
                      <a:pt x="180" y="0"/>
                    </a:cubicBezTo>
                    <a:cubicBezTo>
                      <a:pt x="180" y="8"/>
                      <a:pt x="180" y="8"/>
                      <a:pt x="180" y="8"/>
                    </a:cubicBezTo>
                    <a:cubicBezTo>
                      <a:pt x="20" y="8"/>
                      <a:pt x="20" y="8"/>
                      <a:pt x="20" y="8"/>
                    </a:cubicBezTo>
                    <a:lnTo>
                      <a:pt x="2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4" name="Freeform 14"/>
              <p:cNvSpPr>
                <a:spLocks noEditPoints="1"/>
              </p:cNvSpPr>
              <p:nvPr userDrawn="1"/>
            </p:nvSpPr>
            <p:spPr bwMode="auto">
              <a:xfrm>
                <a:off x="1010274" y="3791781"/>
                <a:ext cx="825242" cy="825242"/>
              </a:xfrm>
              <a:custGeom>
                <a:avLst/>
                <a:gdLst>
                  <a:gd name="T0" fmla="*/ 99 w 197"/>
                  <a:gd name="T1" fmla="*/ 197 h 197"/>
                  <a:gd name="T2" fmla="*/ 197 w 197"/>
                  <a:gd name="T3" fmla="*/ 98 h 197"/>
                  <a:gd name="T4" fmla="*/ 99 w 197"/>
                  <a:gd name="T5" fmla="*/ 0 h 197"/>
                  <a:gd name="T6" fmla="*/ 29 w 197"/>
                  <a:gd name="T7" fmla="*/ 29 h 197"/>
                  <a:gd name="T8" fmla="*/ 29 w 197"/>
                  <a:gd name="T9" fmla="*/ 169 h 197"/>
                  <a:gd name="T10" fmla="*/ 99 w 197"/>
                  <a:gd name="T11" fmla="*/ 17 h 197"/>
                  <a:gd name="T12" fmla="*/ 180 w 197"/>
                  <a:gd name="T13" fmla="*/ 98 h 197"/>
                  <a:gd name="T14" fmla="*/ 99 w 197"/>
                  <a:gd name="T15" fmla="*/ 181 h 197"/>
                  <a:gd name="T16" fmla="*/ 17 w 197"/>
                  <a:gd name="T17" fmla="*/ 99 h 197"/>
                  <a:gd name="T18" fmla="*/ 36 w 197"/>
                  <a:gd name="T19" fmla="*/ 118 h 197"/>
                  <a:gd name="T20" fmla="*/ 56 w 197"/>
                  <a:gd name="T21" fmla="*/ 145 h 197"/>
                  <a:gd name="T22" fmla="*/ 41 w 197"/>
                  <a:gd name="T23" fmla="*/ 117 h 197"/>
                  <a:gd name="T24" fmla="*/ 39 w 197"/>
                  <a:gd name="T25" fmla="*/ 95 h 197"/>
                  <a:gd name="T26" fmla="*/ 99 w 197"/>
                  <a:gd name="T27" fmla="*/ 39 h 197"/>
                  <a:gd name="T28" fmla="*/ 143 w 197"/>
                  <a:gd name="T29" fmla="*/ 59 h 197"/>
                  <a:gd name="T30" fmla="*/ 150 w 197"/>
                  <a:gd name="T31" fmla="*/ 71 h 197"/>
                  <a:gd name="T32" fmla="*/ 158 w 197"/>
                  <a:gd name="T33" fmla="*/ 92 h 197"/>
                  <a:gd name="T34" fmla="*/ 157 w 197"/>
                  <a:gd name="T35" fmla="*/ 114 h 197"/>
                  <a:gd name="T36" fmla="*/ 136 w 197"/>
                  <a:gd name="T37" fmla="*/ 125 h 197"/>
                  <a:gd name="T38" fmla="*/ 131 w 197"/>
                  <a:gd name="T39" fmla="*/ 67 h 197"/>
                  <a:gd name="T40" fmla="*/ 117 w 197"/>
                  <a:gd name="T41" fmla="*/ 57 h 197"/>
                  <a:gd name="T42" fmla="*/ 95 w 197"/>
                  <a:gd name="T43" fmla="*/ 54 h 197"/>
                  <a:gd name="T44" fmla="*/ 53 w 197"/>
                  <a:gd name="T45" fmla="*/ 99 h 197"/>
                  <a:gd name="T46" fmla="*/ 71 w 197"/>
                  <a:gd name="T47" fmla="*/ 131 h 197"/>
                  <a:gd name="T48" fmla="*/ 59 w 197"/>
                  <a:gd name="T49" fmla="*/ 99 h 197"/>
                  <a:gd name="T50" fmla="*/ 94 w 197"/>
                  <a:gd name="T51" fmla="*/ 59 h 197"/>
                  <a:gd name="T52" fmla="*/ 115 w 197"/>
                  <a:gd name="T53" fmla="*/ 63 h 197"/>
                  <a:gd name="T54" fmla="*/ 138 w 197"/>
                  <a:gd name="T55" fmla="*/ 99 h 197"/>
                  <a:gd name="T56" fmla="*/ 111 w 197"/>
                  <a:gd name="T57" fmla="*/ 99 h 197"/>
                  <a:gd name="T58" fmla="*/ 99 w 197"/>
                  <a:gd name="T59" fmla="*/ 88 h 197"/>
                  <a:gd name="T60" fmla="*/ 98 w 197"/>
                  <a:gd name="T61" fmla="*/ 111 h 197"/>
                  <a:gd name="T62" fmla="*/ 152 w 197"/>
                  <a:gd name="T63" fmla="*/ 153 h 197"/>
                  <a:gd name="T64" fmla="*/ 150 w 197"/>
                  <a:gd name="T65" fmla="*/ 139 h 197"/>
                  <a:gd name="T66" fmla="*/ 172 w 197"/>
                  <a:gd name="T67" fmla="*/ 103 h 197"/>
                  <a:gd name="T68" fmla="*/ 156 w 197"/>
                  <a:gd name="T69" fmla="*/ 67 h 197"/>
                  <a:gd name="T70" fmla="*/ 150 w 197"/>
                  <a:gd name="T71" fmla="*/ 55 h 197"/>
                  <a:gd name="T72" fmla="*/ 145 w 197"/>
                  <a:gd name="T73" fmla="*/ 52 h 197"/>
                  <a:gd name="T74" fmla="*/ 52 w 197"/>
                  <a:gd name="T75" fmla="*/ 52 h 197"/>
                  <a:gd name="T76" fmla="*/ 25 w 197"/>
                  <a:gd name="T77" fmla="*/ 106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97" h="197">
                    <a:moveTo>
                      <a:pt x="29" y="169"/>
                    </a:moveTo>
                    <a:cubicBezTo>
                      <a:pt x="48" y="188"/>
                      <a:pt x="73" y="197"/>
                      <a:pt x="99" y="197"/>
                    </a:cubicBezTo>
                    <a:cubicBezTo>
                      <a:pt x="124" y="197"/>
                      <a:pt x="149" y="188"/>
                      <a:pt x="168" y="169"/>
                    </a:cubicBezTo>
                    <a:cubicBezTo>
                      <a:pt x="188" y="149"/>
                      <a:pt x="197" y="124"/>
                      <a:pt x="197" y="98"/>
                    </a:cubicBezTo>
                    <a:cubicBezTo>
                      <a:pt x="197" y="73"/>
                      <a:pt x="187" y="48"/>
                      <a:pt x="168" y="29"/>
                    </a:cubicBezTo>
                    <a:cubicBezTo>
                      <a:pt x="149" y="10"/>
                      <a:pt x="124" y="0"/>
                      <a:pt x="99" y="0"/>
                    </a:cubicBezTo>
                    <a:cubicBezTo>
                      <a:pt x="99" y="0"/>
                      <a:pt x="99" y="0"/>
                      <a:pt x="99" y="0"/>
                    </a:cubicBezTo>
                    <a:cubicBezTo>
                      <a:pt x="73" y="0"/>
                      <a:pt x="48" y="10"/>
                      <a:pt x="29" y="29"/>
                    </a:cubicBezTo>
                    <a:cubicBezTo>
                      <a:pt x="10" y="48"/>
                      <a:pt x="0" y="74"/>
                      <a:pt x="0" y="99"/>
                    </a:cubicBezTo>
                    <a:cubicBezTo>
                      <a:pt x="0" y="124"/>
                      <a:pt x="10" y="149"/>
                      <a:pt x="29" y="169"/>
                    </a:cubicBezTo>
                    <a:close/>
                    <a:moveTo>
                      <a:pt x="41" y="41"/>
                    </a:moveTo>
                    <a:cubicBezTo>
                      <a:pt x="57" y="25"/>
                      <a:pt x="78" y="17"/>
                      <a:pt x="99" y="17"/>
                    </a:cubicBezTo>
                    <a:cubicBezTo>
                      <a:pt x="120" y="17"/>
                      <a:pt x="140" y="25"/>
                      <a:pt x="156" y="41"/>
                    </a:cubicBezTo>
                    <a:cubicBezTo>
                      <a:pt x="172" y="57"/>
                      <a:pt x="180" y="78"/>
                      <a:pt x="180" y="98"/>
                    </a:cubicBezTo>
                    <a:cubicBezTo>
                      <a:pt x="180" y="119"/>
                      <a:pt x="173" y="141"/>
                      <a:pt x="156" y="157"/>
                    </a:cubicBezTo>
                    <a:cubicBezTo>
                      <a:pt x="140" y="173"/>
                      <a:pt x="120" y="181"/>
                      <a:pt x="99" y="181"/>
                    </a:cubicBezTo>
                    <a:cubicBezTo>
                      <a:pt x="78" y="181"/>
                      <a:pt x="57" y="173"/>
                      <a:pt x="41" y="157"/>
                    </a:cubicBezTo>
                    <a:cubicBezTo>
                      <a:pt x="25" y="141"/>
                      <a:pt x="17" y="120"/>
                      <a:pt x="17" y="99"/>
                    </a:cubicBezTo>
                    <a:cubicBezTo>
                      <a:pt x="17" y="78"/>
                      <a:pt x="25" y="57"/>
                      <a:pt x="41" y="41"/>
                    </a:cubicBezTo>
                    <a:close/>
                    <a:moveTo>
                      <a:pt x="36" y="118"/>
                    </a:moveTo>
                    <a:cubicBezTo>
                      <a:pt x="39" y="128"/>
                      <a:pt x="44" y="137"/>
                      <a:pt x="52" y="145"/>
                    </a:cubicBezTo>
                    <a:cubicBezTo>
                      <a:pt x="53" y="146"/>
                      <a:pt x="55" y="146"/>
                      <a:pt x="56" y="145"/>
                    </a:cubicBezTo>
                    <a:cubicBezTo>
                      <a:pt x="57" y="144"/>
                      <a:pt x="57" y="142"/>
                      <a:pt x="56" y="141"/>
                    </a:cubicBezTo>
                    <a:cubicBezTo>
                      <a:pt x="49" y="134"/>
                      <a:pt x="44" y="126"/>
                      <a:pt x="41" y="117"/>
                    </a:cubicBezTo>
                    <a:cubicBezTo>
                      <a:pt x="45" y="115"/>
                      <a:pt x="48" y="111"/>
                      <a:pt x="48" y="106"/>
                    </a:cubicBezTo>
                    <a:cubicBezTo>
                      <a:pt x="48" y="101"/>
                      <a:pt x="44" y="96"/>
                      <a:pt x="39" y="95"/>
                    </a:cubicBezTo>
                    <a:cubicBezTo>
                      <a:pt x="40" y="81"/>
                      <a:pt x="46" y="67"/>
                      <a:pt x="56" y="57"/>
                    </a:cubicBezTo>
                    <a:cubicBezTo>
                      <a:pt x="68" y="45"/>
                      <a:pt x="83" y="39"/>
                      <a:pt x="99" y="39"/>
                    </a:cubicBezTo>
                    <a:cubicBezTo>
                      <a:pt x="114" y="39"/>
                      <a:pt x="129" y="45"/>
                      <a:pt x="141" y="57"/>
                    </a:cubicBezTo>
                    <a:cubicBezTo>
                      <a:pt x="142" y="57"/>
                      <a:pt x="142" y="58"/>
                      <a:pt x="143" y="59"/>
                    </a:cubicBezTo>
                    <a:cubicBezTo>
                      <a:pt x="142" y="60"/>
                      <a:pt x="142" y="61"/>
                      <a:pt x="142" y="63"/>
                    </a:cubicBezTo>
                    <a:cubicBezTo>
                      <a:pt x="142" y="67"/>
                      <a:pt x="145" y="71"/>
                      <a:pt x="150" y="71"/>
                    </a:cubicBezTo>
                    <a:cubicBezTo>
                      <a:pt x="150" y="71"/>
                      <a:pt x="151" y="71"/>
                      <a:pt x="151" y="71"/>
                    </a:cubicBezTo>
                    <a:cubicBezTo>
                      <a:pt x="155" y="77"/>
                      <a:pt x="157" y="85"/>
                      <a:pt x="158" y="92"/>
                    </a:cubicBezTo>
                    <a:cubicBezTo>
                      <a:pt x="153" y="93"/>
                      <a:pt x="149" y="98"/>
                      <a:pt x="149" y="103"/>
                    </a:cubicBezTo>
                    <a:cubicBezTo>
                      <a:pt x="149" y="108"/>
                      <a:pt x="152" y="112"/>
                      <a:pt x="157" y="114"/>
                    </a:cubicBezTo>
                    <a:cubicBezTo>
                      <a:pt x="155" y="121"/>
                      <a:pt x="151" y="129"/>
                      <a:pt x="146" y="135"/>
                    </a:cubicBezTo>
                    <a:cubicBezTo>
                      <a:pt x="136" y="125"/>
                      <a:pt x="136" y="125"/>
                      <a:pt x="136" y="125"/>
                    </a:cubicBezTo>
                    <a:cubicBezTo>
                      <a:pt x="141" y="117"/>
                      <a:pt x="144" y="108"/>
                      <a:pt x="144" y="99"/>
                    </a:cubicBezTo>
                    <a:cubicBezTo>
                      <a:pt x="144" y="87"/>
                      <a:pt x="140" y="76"/>
                      <a:pt x="131" y="67"/>
                    </a:cubicBezTo>
                    <a:cubicBezTo>
                      <a:pt x="127" y="63"/>
                      <a:pt x="122" y="60"/>
                      <a:pt x="117" y="57"/>
                    </a:cubicBezTo>
                    <a:cubicBezTo>
                      <a:pt x="117" y="57"/>
                      <a:pt x="117" y="57"/>
                      <a:pt x="117" y="57"/>
                    </a:cubicBezTo>
                    <a:cubicBezTo>
                      <a:pt x="117" y="51"/>
                      <a:pt x="112" y="45"/>
                      <a:pt x="106" y="45"/>
                    </a:cubicBezTo>
                    <a:cubicBezTo>
                      <a:pt x="100" y="45"/>
                      <a:pt x="96" y="49"/>
                      <a:pt x="95" y="54"/>
                    </a:cubicBezTo>
                    <a:cubicBezTo>
                      <a:pt x="84" y="55"/>
                      <a:pt x="74" y="59"/>
                      <a:pt x="66" y="67"/>
                    </a:cubicBezTo>
                    <a:cubicBezTo>
                      <a:pt x="58" y="76"/>
                      <a:pt x="53" y="87"/>
                      <a:pt x="53" y="99"/>
                    </a:cubicBezTo>
                    <a:cubicBezTo>
                      <a:pt x="53" y="111"/>
                      <a:pt x="58" y="122"/>
                      <a:pt x="66" y="131"/>
                    </a:cubicBezTo>
                    <a:cubicBezTo>
                      <a:pt x="68" y="132"/>
                      <a:pt x="69" y="132"/>
                      <a:pt x="71" y="131"/>
                    </a:cubicBezTo>
                    <a:cubicBezTo>
                      <a:pt x="72" y="130"/>
                      <a:pt x="72" y="128"/>
                      <a:pt x="71" y="127"/>
                    </a:cubicBezTo>
                    <a:cubicBezTo>
                      <a:pt x="63" y="119"/>
                      <a:pt x="59" y="109"/>
                      <a:pt x="59" y="99"/>
                    </a:cubicBezTo>
                    <a:cubicBezTo>
                      <a:pt x="59" y="89"/>
                      <a:pt x="63" y="79"/>
                      <a:pt x="71" y="71"/>
                    </a:cubicBezTo>
                    <a:cubicBezTo>
                      <a:pt x="77" y="64"/>
                      <a:pt x="86" y="60"/>
                      <a:pt x="94" y="59"/>
                    </a:cubicBezTo>
                    <a:cubicBezTo>
                      <a:pt x="96" y="65"/>
                      <a:pt x="100" y="68"/>
                      <a:pt x="106" y="68"/>
                    </a:cubicBezTo>
                    <a:cubicBezTo>
                      <a:pt x="110" y="68"/>
                      <a:pt x="113" y="66"/>
                      <a:pt x="115" y="63"/>
                    </a:cubicBezTo>
                    <a:cubicBezTo>
                      <a:pt x="119" y="65"/>
                      <a:pt x="123" y="67"/>
                      <a:pt x="127" y="71"/>
                    </a:cubicBezTo>
                    <a:cubicBezTo>
                      <a:pt x="134" y="79"/>
                      <a:pt x="138" y="89"/>
                      <a:pt x="138" y="99"/>
                    </a:cubicBezTo>
                    <a:cubicBezTo>
                      <a:pt x="138" y="106"/>
                      <a:pt x="136" y="114"/>
                      <a:pt x="132" y="120"/>
                    </a:cubicBezTo>
                    <a:cubicBezTo>
                      <a:pt x="111" y="99"/>
                      <a:pt x="111" y="99"/>
                      <a:pt x="111" y="99"/>
                    </a:cubicBezTo>
                    <a:cubicBezTo>
                      <a:pt x="111" y="99"/>
                      <a:pt x="111" y="99"/>
                      <a:pt x="111" y="99"/>
                    </a:cubicBezTo>
                    <a:cubicBezTo>
                      <a:pt x="111" y="93"/>
                      <a:pt x="105" y="88"/>
                      <a:pt x="99" y="88"/>
                    </a:cubicBezTo>
                    <a:cubicBezTo>
                      <a:pt x="93" y="88"/>
                      <a:pt x="88" y="93"/>
                      <a:pt x="88" y="99"/>
                    </a:cubicBezTo>
                    <a:cubicBezTo>
                      <a:pt x="88" y="105"/>
                      <a:pt x="92" y="110"/>
                      <a:pt x="98" y="111"/>
                    </a:cubicBezTo>
                    <a:cubicBezTo>
                      <a:pt x="140" y="153"/>
                      <a:pt x="140" y="153"/>
                      <a:pt x="140" y="153"/>
                    </a:cubicBezTo>
                    <a:cubicBezTo>
                      <a:pt x="144" y="156"/>
                      <a:pt x="149" y="156"/>
                      <a:pt x="152" y="153"/>
                    </a:cubicBezTo>
                    <a:cubicBezTo>
                      <a:pt x="155" y="149"/>
                      <a:pt x="155" y="144"/>
                      <a:pt x="152" y="141"/>
                    </a:cubicBezTo>
                    <a:cubicBezTo>
                      <a:pt x="150" y="139"/>
                      <a:pt x="150" y="139"/>
                      <a:pt x="150" y="139"/>
                    </a:cubicBezTo>
                    <a:cubicBezTo>
                      <a:pt x="156" y="132"/>
                      <a:pt x="160" y="123"/>
                      <a:pt x="162" y="115"/>
                    </a:cubicBezTo>
                    <a:cubicBezTo>
                      <a:pt x="168" y="114"/>
                      <a:pt x="172" y="109"/>
                      <a:pt x="172" y="103"/>
                    </a:cubicBezTo>
                    <a:cubicBezTo>
                      <a:pt x="172" y="98"/>
                      <a:pt x="169" y="93"/>
                      <a:pt x="164" y="92"/>
                    </a:cubicBezTo>
                    <a:cubicBezTo>
                      <a:pt x="163" y="84"/>
                      <a:pt x="160" y="75"/>
                      <a:pt x="156" y="67"/>
                    </a:cubicBezTo>
                    <a:cubicBezTo>
                      <a:pt x="157" y="66"/>
                      <a:pt x="158" y="65"/>
                      <a:pt x="158" y="63"/>
                    </a:cubicBezTo>
                    <a:cubicBezTo>
                      <a:pt x="158" y="58"/>
                      <a:pt x="154" y="55"/>
                      <a:pt x="150" y="55"/>
                    </a:cubicBezTo>
                    <a:cubicBezTo>
                      <a:pt x="149" y="55"/>
                      <a:pt x="148" y="55"/>
                      <a:pt x="148" y="55"/>
                    </a:cubicBezTo>
                    <a:cubicBezTo>
                      <a:pt x="147" y="54"/>
                      <a:pt x="146" y="53"/>
                      <a:pt x="145" y="52"/>
                    </a:cubicBezTo>
                    <a:cubicBezTo>
                      <a:pt x="132" y="40"/>
                      <a:pt x="115" y="33"/>
                      <a:pt x="99" y="33"/>
                    </a:cubicBezTo>
                    <a:cubicBezTo>
                      <a:pt x="82" y="33"/>
                      <a:pt x="65" y="40"/>
                      <a:pt x="52" y="52"/>
                    </a:cubicBezTo>
                    <a:cubicBezTo>
                      <a:pt x="40" y="64"/>
                      <a:pt x="34" y="80"/>
                      <a:pt x="33" y="95"/>
                    </a:cubicBezTo>
                    <a:cubicBezTo>
                      <a:pt x="28" y="97"/>
                      <a:pt x="25" y="101"/>
                      <a:pt x="25" y="106"/>
                    </a:cubicBezTo>
                    <a:cubicBezTo>
                      <a:pt x="25" y="112"/>
                      <a:pt x="30" y="117"/>
                      <a:pt x="36" y="1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5" name="Freeform 17"/>
              <p:cNvSpPr>
                <a:spLocks noEditPoints="1"/>
              </p:cNvSpPr>
              <p:nvPr userDrawn="1"/>
            </p:nvSpPr>
            <p:spPr bwMode="auto">
              <a:xfrm rot="2491482">
                <a:off x="1675593" y="6241699"/>
                <a:ext cx="892239" cy="899464"/>
              </a:xfrm>
              <a:custGeom>
                <a:avLst/>
                <a:gdLst>
                  <a:gd name="T0" fmla="*/ 172 w 209"/>
                  <a:gd name="T1" fmla="*/ 37 h 210"/>
                  <a:gd name="T2" fmla="*/ 37 w 209"/>
                  <a:gd name="T3" fmla="*/ 37 h 210"/>
                  <a:gd name="T4" fmla="*/ 37 w 209"/>
                  <a:gd name="T5" fmla="*/ 172 h 210"/>
                  <a:gd name="T6" fmla="*/ 172 w 209"/>
                  <a:gd name="T7" fmla="*/ 172 h 210"/>
                  <a:gd name="T8" fmla="*/ 172 w 209"/>
                  <a:gd name="T9" fmla="*/ 37 h 210"/>
                  <a:gd name="T10" fmla="*/ 135 w 209"/>
                  <a:gd name="T11" fmla="*/ 158 h 210"/>
                  <a:gd name="T12" fmla="*/ 124 w 209"/>
                  <a:gd name="T13" fmla="*/ 160 h 210"/>
                  <a:gd name="T14" fmla="*/ 105 w 209"/>
                  <a:gd name="T15" fmla="*/ 157 h 210"/>
                  <a:gd name="T16" fmla="*/ 88 w 209"/>
                  <a:gd name="T17" fmla="*/ 153 h 210"/>
                  <a:gd name="T18" fmla="*/ 69 w 209"/>
                  <a:gd name="T19" fmla="*/ 160 h 210"/>
                  <a:gd name="T20" fmla="*/ 61 w 209"/>
                  <a:gd name="T21" fmla="*/ 142 h 210"/>
                  <a:gd name="T22" fmla="*/ 73 w 209"/>
                  <a:gd name="T23" fmla="*/ 128 h 210"/>
                  <a:gd name="T24" fmla="*/ 77 w 209"/>
                  <a:gd name="T25" fmla="*/ 115 h 210"/>
                  <a:gd name="T26" fmla="*/ 77 w 209"/>
                  <a:gd name="T27" fmla="*/ 112 h 210"/>
                  <a:gd name="T28" fmla="*/ 61 w 209"/>
                  <a:gd name="T29" fmla="*/ 112 h 210"/>
                  <a:gd name="T30" fmla="*/ 61 w 209"/>
                  <a:gd name="T31" fmla="*/ 93 h 210"/>
                  <a:gd name="T32" fmla="*/ 73 w 209"/>
                  <a:gd name="T33" fmla="*/ 93 h 210"/>
                  <a:gd name="T34" fmla="*/ 70 w 209"/>
                  <a:gd name="T35" fmla="*/ 75 h 210"/>
                  <a:gd name="T36" fmla="*/ 74 w 209"/>
                  <a:gd name="T37" fmla="*/ 59 h 210"/>
                  <a:gd name="T38" fmla="*/ 87 w 209"/>
                  <a:gd name="T39" fmla="*/ 48 h 210"/>
                  <a:gd name="T40" fmla="*/ 106 w 209"/>
                  <a:gd name="T41" fmla="*/ 44 h 210"/>
                  <a:gd name="T42" fmla="*/ 130 w 209"/>
                  <a:gd name="T43" fmla="*/ 52 h 210"/>
                  <a:gd name="T44" fmla="*/ 141 w 209"/>
                  <a:gd name="T45" fmla="*/ 73 h 210"/>
                  <a:gd name="T46" fmla="*/ 120 w 209"/>
                  <a:gd name="T47" fmla="*/ 76 h 210"/>
                  <a:gd name="T48" fmla="*/ 114 w 209"/>
                  <a:gd name="T49" fmla="*/ 65 h 210"/>
                  <a:gd name="T50" fmla="*/ 105 w 209"/>
                  <a:gd name="T51" fmla="*/ 61 h 210"/>
                  <a:gd name="T52" fmla="*/ 95 w 209"/>
                  <a:gd name="T53" fmla="*/ 65 h 210"/>
                  <a:gd name="T54" fmla="*/ 91 w 209"/>
                  <a:gd name="T55" fmla="*/ 75 h 210"/>
                  <a:gd name="T56" fmla="*/ 92 w 209"/>
                  <a:gd name="T57" fmla="*/ 84 h 210"/>
                  <a:gd name="T58" fmla="*/ 94 w 209"/>
                  <a:gd name="T59" fmla="*/ 93 h 210"/>
                  <a:gd name="T60" fmla="*/ 120 w 209"/>
                  <a:gd name="T61" fmla="*/ 93 h 210"/>
                  <a:gd name="T62" fmla="*/ 120 w 209"/>
                  <a:gd name="T63" fmla="*/ 112 h 210"/>
                  <a:gd name="T64" fmla="*/ 98 w 209"/>
                  <a:gd name="T65" fmla="*/ 112 h 210"/>
                  <a:gd name="T66" fmla="*/ 98 w 209"/>
                  <a:gd name="T67" fmla="*/ 114 h 210"/>
                  <a:gd name="T68" fmla="*/ 96 w 209"/>
                  <a:gd name="T69" fmla="*/ 125 h 210"/>
                  <a:gd name="T70" fmla="*/ 87 w 209"/>
                  <a:gd name="T71" fmla="*/ 139 h 210"/>
                  <a:gd name="T72" fmla="*/ 97 w 209"/>
                  <a:gd name="T73" fmla="*/ 136 h 210"/>
                  <a:gd name="T74" fmla="*/ 102 w 209"/>
                  <a:gd name="T75" fmla="*/ 137 h 210"/>
                  <a:gd name="T76" fmla="*/ 108 w 209"/>
                  <a:gd name="T77" fmla="*/ 138 h 210"/>
                  <a:gd name="T78" fmla="*/ 121 w 209"/>
                  <a:gd name="T79" fmla="*/ 141 h 210"/>
                  <a:gd name="T80" fmla="*/ 136 w 209"/>
                  <a:gd name="T81" fmla="*/ 136 h 210"/>
                  <a:gd name="T82" fmla="*/ 145 w 209"/>
                  <a:gd name="T83" fmla="*/ 155 h 210"/>
                  <a:gd name="T84" fmla="*/ 135 w 209"/>
                  <a:gd name="T85" fmla="*/ 158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09" h="210">
                    <a:moveTo>
                      <a:pt x="172" y="37"/>
                    </a:moveTo>
                    <a:cubicBezTo>
                      <a:pt x="135" y="0"/>
                      <a:pt x="74" y="0"/>
                      <a:pt x="37" y="37"/>
                    </a:cubicBezTo>
                    <a:cubicBezTo>
                      <a:pt x="0" y="75"/>
                      <a:pt x="0" y="135"/>
                      <a:pt x="37" y="172"/>
                    </a:cubicBezTo>
                    <a:cubicBezTo>
                      <a:pt x="74" y="210"/>
                      <a:pt x="135" y="210"/>
                      <a:pt x="172" y="172"/>
                    </a:cubicBezTo>
                    <a:cubicBezTo>
                      <a:pt x="209" y="135"/>
                      <a:pt x="209" y="75"/>
                      <a:pt x="172" y="37"/>
                    </a:cubicBezTo>
                    <a:close/>
                    <a:moveTo>
                      <a:pt x="135" y="158"/>
                    </a:moveTo>
                    <a:cubicBezTo>
                      <a:pt x="131" y="159"/>
                      <a:pt x="127" y="160"/>
                      <a:pt x="124" y="160"/>
                    </a:cubicBezTo>
                    <a:cubicBezTo>
                      <a:pt x="119" y="160"/>
                      <a:pt x="113" y="159"/>
                      <a:pt x="105" y="157"/>
                    </a:cubicBezTo>
                    <a:cubicBezTo>
                      <a:pt x="98" y="154"/>
                      <a:pt x="92" y="153"/>
                      <a:pt x="88" y="153"/>
                    </a:cubicBezTo>
                    <a:cubicBezTo>
                      <a:pt x="82" y="153"/>
                      <a:pt x="76" y="156"/>
                      <a:pt x="69" y="160"/>
                    </a:cubicBezTo>
                    <a:cubicBezTo>
                      <a:pt x="61" y="142"/>
                      <a:pt x="61" y="142"/>
                      <a:pt x="61" y="142"/>
                    </a:cubicBezTo>
                    <a:cubicBezTo>
                      <a:pt x="67" y="137"/>
                      <a:pt x="71" y="133"/>
                      <a:pt x="73" y="128"/>
                    </a:cubicBezTo>
                    <a:cubicBezTo>
                      <a:pt x="76" y="124"/>
                      <a:pt x="77" y="119"/>
                      <a:pt x="77" y="115"/>
                    </a:cubicBezTo>
                    <a:cubicBezTo>
                      <a:pt x="77" y="114"/>
                      <a:pt x="77" y="114"/>
                      <a:pt x="77" y="112"/>
                    </a:cubicBezTo>
                    <a:cubicBezTo>
                      <a:pt x="61" y="112"/>
                      <a:pt x="61" y="112"/>
                      <a:pt x="61" y="112"/>
                    </a:cubicBezTo>
                    <a:cubicBezTo>
                      <a:pt x="61" y="93"/>
                      <a:pt x="61" y="93"/>
                      <a:pt x="61" y="93"/>
                    </a:cubicBezTo>
                    <a:cubicBezTo>
                      <a:pt x="73" y="93"/>
                      <a:pt x="73" y="93"/>
                      <a:pt x="73" y="93"/>
                    </a:cubicBezTo>
                    <a:cubicBezTo>
                      <a:pt x="71" y="87"/>
                      <a:pt x="70" y="81"/>
                      <a:pt x="70" y="75"/>
                    </a:cubicBezTo>
                    <a:cubicBezTo>
                      <a:pt x="70" y="70"/>
                      <a:pt x="71" y="64"/>
                      <a:pt x="74" y="59"/>
                    </a:cubicBezTo>
                    <a:cubicBezTo>
                      <a:pt x="77" y="54"/>
                      <a:pt x="82" y="50"/>
                      <a:pt x="87" y="48"/>
                    </a:cubicBezTo>
                    <a:cubicBezTo>
                      <a:pt x="93" y="45"/>
                      <a:pt x="99" y="44"/>
                      <a:pt x="106" y="44"/>
                    </a:cubicBezTo>
                    <a:cubicBezTo>
                      <a:pt x="116" y="44"/>
                      <a:pt x="124" y="46"/>
                      <a:pt x="130" y="52"/>
                    </a:cubicBezTo>
                    <a:cubicBezTo>
                      <a:pt x="136" y="57"/>
                      <a:pt x="139" y="64"/>
                      <a:pt x="141" y="73"/>
                    </a:cubicBezTo>
                    <a:cubicBezTo>
                      <a:pt x="120" y="76"/>
                      <a:pt x="120" y="76"/>
                      <a:pt x="120" y="76"/>
                    </a:cubicBezTo>
                    <a:cubicBezTo>
                      <a:pt x="119" y="71"/>
                      <a:pt x="117" y="67"/>
                      <a:pt x="114" y="65"/>
                    </a:cubicBezTo>
                    <a:cubicBezTo>
                      <a:pt x="112" y="62"/>
                      <a:pt x="109" y="61"/>
                      <a:pt x="105" y="61"/>
                    </a:cubicBezTo>
                    <a:cubicBezTo>
                      <a:pt x="101" y="61"/>
                      <a:pt x="97" y="62"/>
                      <a:pt x="95" y="65"/>
                    </a:cubicBezTo>
                    <a:cubicBezTo>
                      <a:pt x="92" y="68"/>
                      <a:pt x="91" y="71"/>
                      <a:pt x="91" y="75"/>
                    </a:cubicBezTo>
                    <a:cubicBezTo>
                      <a:pt x="91" y="78"/>
                      <a:pt x="91" y="80"/>
                      <a:pt x="92" y="84"/>
                    </a:cubicBezTo>
                    <a:cubicBezTo>
                      <a:pt x="93" y="87"/>
                      <a:pt x="93" y="90"/>
                      <a:pt x="94" y="93"/>
                    </a:cubicBezTo>
                    <a:cubicBezTo>
                      <a:pt x="120" y="93"/>
                      <a:pt x="120" y="93"/>
                      <a:pt x="120" y="93"/>
                    </a:cubicBezTo>
                    <a:cubicBezTo>
                      <a:pt x="120" y="112"/>
                      <a:pt x="120" y="112"/>
                      <a:pt x="120" y="112"/>
                    </a:cubicBezTo>
                    <a:cubicBezTo>
                      <a:pt x="98" y="112"/>
                      <a:pt x="98" y="112"/>
                      <a:pt x="98" y="112"/>
                    </a:cubicBezTo>
                    <a:cubicBezTo>
                      <a:pt x="98" y="114"/>
                      <a:pt x="98" y="113"/>
                      <a:pt x="98" y="114"/>
                    </a:cubicBezTo>
                    <a:cubicBezTo>
                      <a:pt x="98" y="118"/>
                      <a:pt x="97" y="122"/>
                      <a:pt x="96" y="125"/>
                    </a:cubicBezTo>
                    <a:cubicBezTo>
                      <a:pt x="94" y="129"/>
                      <a:pt x="91" y="133"/>
                      <a:pt x="87" y="139"/>
                    </a:cubicBezTo>
                    <a:cubicBezTo>
                      <a:pt x="89" y="137"/>
                      <a:pt x="93" y="136"/>
                      <a:pt x="97" y="136"/>
                    </a:cubicBezTo>
                    <a:cubicBezTo>
                      <a:pt x="99" y="136"/>
                      <a:pt x="100" y="137"/>
                      <a:pt x="102" y="137"/>
                    </a:cubicBezTo>
                    <a:cubicBezTo>
                      <a:pt x="103" y="137"/>
                      <a:pt x="105" y="137"/>
                      <a:pt x="108" y="138"/>
                    </a:cubicBezTo>
                    <a:cubicBezTo>
                      <a:pt x="114" y="140"/>
                      <a:pt x="119" y="141"/>
                      <a:pt x="121" y="141"/>
                    </a:cubicBezTo>
                    <a:cubicBezTo>
                      <a:pt x="125" y="141"/>
                      <a:pt x="130" y="139"/>
                      <a:pt x="136" y="136"/>
                    </a:cubicBezTo>
                    <a:cubicBezTo>
                      <a:pt x="145" y="155"/>
                      <a:pt x="145" y="155"/>
                      <a:pt x="145" y="155"/>
                    </a:cubicBezTo>
                    <a:cubicBezTo>
                      <a:pt x="142" y="156"/>
                      <a:pt x="138" y="157"/>
                      <a:pt x="135" y="15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6" name="Freeform 20"/>
              <p:cNvSpPr>
                <a:spLocks noEditPoints="1"/>
              </p:cNvSpPr>
              <p:nvPr userDrawn="1"/>
            </p:nvSpPr>
            <p:spPr bwMode="auto">
              <a:xfrm>
                <a:off x="278436" y="3312353"/>
                <a:ext cx="731838" cy="730250"/>
              </a:xfrm>
              <a:custGeom>
                <a:avLst/>
                <a:gdLst>
                  <a:gd name="T0" fmla="*/ 414 w 461"/>
                  <a:gd name="T1" fmla="*/ 211 h 460"/>
                  <a:gd name="T2" fmla="*/ 442 w 461"/>
                  <a:gd name="T3" fmla="*/ 116 h 460"/>
                  <a:gd name="T4" fmla="*/ 348 w 461"/>
                  <a:gd name="T5" fmla="*/ 88 h 460"/>
                  <a:gd name="T6" fmla="*/ 301 w 461"/>
                  <a:gd name="T7" fmla="*/ 0 h 460"/>
                  <a:gd name="T8" fmla="*/ 213 w 461"/>
                  <a:gd name="T9" fmla="*/ 48 h 460"/>
                  <a:gd name="T10" fmla="*/ 116 w 461"/>
                  <a:gd name="T11" fmla="*/ 19 h 460"/>
                  <a:gd name="T12" fmla="*/ 88 w 461"/>
                  <a:gd name="T13" fmla="*/ 114 h 460"/>
                  <a:gd name="T14" fmla="*/ 0 w 461"/>
                  <a:gd name="T15" fmla="*/ 161 h 460"/>
                  <a:gd name="T16" fmla="*/ 47 w 461"/>
                  <a:gd name="T17" fmla="*/ 249 h 460"/>
                  <a:gd name="T18" fmla="*/ 19 w 461"/>
                  <a:gd name="T19" fmla="*/ 344 h 460"/>
                  <a:gd name="T20" fmla="*/ 114 w 461"/>
                  <a:gd name="T21" fmla="*/ 372 h 460"/>
                  <a:gd name="T22" fmla="*/ 161 w 461"/>
                  <a:gd name="T23" fmla="*/ 460 h 460"/>
                  <a:gd name="T24" fmla="*/ 248 w 461"/>
                  <a:gd name="T25" fmla="*/ 413 h 460"/>
                  <a:gd name="T26" fmla="*/ 345 w 461"/>
                  <a:gd name="T27" fmla="*/ 441 h 460"/>
                  <a:gd name="T28" fmla="*/ 374 w 461"/>
                  <a:gd name="T29" fmla="*/ 346 h 460"/>
                  <a:gd name="T30" fmla="*/ 461 w 461"/>
                  <a:gd name="T31" fmla="*/ 299 h 460"/>
                  <a:gd name="T32" fmla="*/ 414 w 461"/>
                  <a:gd name="T33" fmla="*/ 211 h 460"/>
                  <a:gd name="T34" fmla="*/ 156 w 461"/>
                  <a:gd name="T35" fmla="*/ 294 h 460"/>
                  <a:gd name="T36" fmla="*/ 133 w 461"/>
                  <a:gd name="T37" fmla="*/ 294 h 460"/>
                  <a:gd name="T38" fmla="*/ 92 w 461"/>
                  <a:gd name="T39" fmla="*/ 225 h 460"/>
                  <a:gd name="T40" fmla="*/ 92 w 461"/>
                  <a:gd name="T41" fmla="*/ 294 h 460"/>
                  <a:gd name="T42" fmla="*/ 69 w 461"/>
                  <a:gd name="T43" fmla="*/ 294 h 460"/>
                  <a:gd name="T44" fmla="*/ 69 w 461"/>
                  <a:gd name="T45" fmla="*/ 195 h 460"/>
                  <a:gd name="T46" fmla="*/ 99 w 461"/>
                  <a:gd name="T47" fmla="*/ 195 h 460"/>
                  <a:gd name="T48" fmla="*/ 133 w 461"/>
                  <a:gd name="T49" fmla="*/ 251 h 460"/>
                  <a:gd name="T50" fmla="*/ 133 w 461"/>
                  <a:gd name="T51" fmla="*/ 195 h 460"/>
                  <a:gd name="T52" fmla="*/ 156 w 461"/>
                  <a:gd name="T53" fmla="*/ 195 h 460"/>
                  <a:gd name="T54" fmla="*/ 156 w 461"/>
                  <a:gd name="T55" fmla="*/ 294 h 460"/>
                  <a:gd name="T56" fmla="*/ 246 w 461"/>
                  <a:gd name="T57" fmla="*/ 213 h 460"/>
                  <a:gd name="T58" fmla="*/ 203 w 461"/>
                  <a:gd name="T59" fmla="*/ 213 h 460"/>
                  <a:gd name="T60" fmla="*/ 203 w 461"/>
                  <a:gd name="T61" fmla="*/ 230 h 460"/>
                  <a:gd name="T62" fmla="*/ 244 w 461"/>
                  <a:gd name="T63" fmla="*/ 230 h 460"/>
                  <a:gd name="T64" fmla="*/ 244 w 461"/>
                  <a:gd name="T65" fmla="*/ 251 h 460"/>
                  <a:gd name="T66" fmla="*/ 203 w 461"/>
                  <a:gd name="T67" fmla="*/ 251 h 460"/>
                  <a:gd name="T68" fmla="*/ 203 w 461"/>
                  <a:gd name="T69" fmla="*/ 275 h 460"/>
                  <a:gd name="T70" fmla="*/ 246 w 461"/>
                  <a:gd name="T71" fmla="*/ 275 h 460"/>
                  <a:gd name="T72" fmla="*/ 246 w 461"/>
                  <a:gd name="T73" fmla="*/ 294 h 460"/>
                  <a:gd name="T74" fmla="*/ 177 w 461"/>
                  <a:gd name="T75" fmla="*/ 294 h 460"/>
                  <a:gd name="T76" fmla="*/ 177 w 461"/>
                  <a:gd name="T77" fmla="*/ 195 h 460"/>
                  <a:gd name="T78" fmla="*/ 246 w 461"/>
                  <a:gd name="T79" fmla="*/ 195 h 460"/>
                  <a:gd name="T80" fmla="*/ 246 w 461"/>
                  <a:gd name="T81" fmla="*/ 213 h 460"/>
                  <a:gd name="T82" fmla="*/ 374 w 461"/>
                  <a:gd name="T83" fmla="*/ 294 h 460"/>
                  <a:gd name="T84" fmla="*/ 345 w 461"/>
                  <a:gd name="T85" fmla="*/ 294 h 460"/>
                  <a:gd name="T86" fmla="*/ 329 w 461"/>
                  <a:gd name="T87" fmla="*/ 232 h 460"/>
                  <a:gd name="T88" fmla="*/ 312 w 461"/>
                  <a:gd name="T89" fmla="*/ 294 h 460"/>
                  <a:gd name="T90" fmla="*/ 284 w 461"/>
                  <a:gd name="T91" fmla="*/ 294 h 460"/>
                  <a:gd name="T92" fmla="*/ 260 w 461"/>
                  <a:gd name="T93" fmla="*/ 195 h 460"/>
                  <a:gd name="T94" fmla="*/ 286 w 461"/>
                  <a:gd name="T95" fmla="*/ 195 h 460"/>
                  <a:gd name="T96" fmla="*/ 301 w 461"/>
                  <a:gd name="T97" fmla="*/ 261 h 460"/>
                  <a:gd name="T98" fmla="*/ 317 w 461"/>
                  <a:gd name="T99" fmla="*/ 195 h 460"/>
                  <a:gd name="T100" fmla="*/ 341 w 461"/>
                  <a:gd name="T101" fmla="*/ 195 h 460"/>
                  <a:gd name="T102" fmla="*/ 357 w 461"/>
                  <a:gd name="T103" fmla="*/ 261 h 460"/>
                  <a:gd name="T104" fmla="*/ 371 w 461"/>
                  <a:gd name="T105" fmla="*/ 195 h 460"/>
                  <a:gd name="T106" fmla="*/ 398 w 461"/>
                  <a:gd name="T107" fmla="*/ 195 h 460"/>
                  <a:gd name="T108" fmla="*/ 374 w 461"/>
                  <a:gd name="T109" fmla="*/ 294 h 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61" h="460">
                    <a:moveTo>
                      <a:pt x="414" y="211"/>
                    </a:moveTo>
                    <a:lnTo>
                      <a:pt x="442" y="116"/>
                    </a:lnTo>
                    <a:lnTo>
                      <a:pt x="348" y="88"/>
                    </a:lnTo>
                    <a:lnTo>
                      <a:pt x="301" y="0"/>
                    </a:lnTo>
                    <a:lnTo>
                      <a:pt x="213" y="48"/>
                    </a:lnTo>
                    <a:lnTo>
                      <a:pt x="116" y="19"/>
                    </a:lnTo>
                    <a:lnTo>
                      <a:pt x="88" y="114"/>
                    </a:lnTo>
                    <a:lnTo>
                      <a:pt x="0" y="161"/>
                    </a:lnTo>
                    <a:lnTo>
                      <a:pt x="47" y="249"/>
                    </a:lnTo>
                    <a:lnTo>
                      <a:pt x="19" y="344"/>
                    </a:lnTo>
                    <a:lnTo>
                      <a:pt x="114" y="372"/>
                    </a:lnTo>
                    <a:lnTo>
                      <a:pt x="161" y="460"/>
                    </a:lnTo>
                    <a:lnTo>
                      <a:pt x="248" y="413"/>
                    </a:lnTo>
                    <a:lnTo>
                      <a:pt x="345" y="441"/>
                    </a:lnTo>
                    <a:lnTo>
                      <a:pt x="374" y="346"/>
                    </a:lnTo>
                    <a:lnTo>
                      <a:pt x="461" y="299"/>
                    </a:lnTo>
                    <a:lnTo>
                      <a:pt x="414" y="211"/>
                    </a:lnTo>
                    <a:close/>
                    <a:moveTo>
                      <a:pt x="156" y="294"/>
                    </a:moveTo>
                    <a:lnTo>
                      <a:pt x="133" y="294"/>
                    </a:lnTo>
                    <a:lnTo>
                      <a:pt x="92" y="225"/>
                    </a:lnTo>
                    <a:lnTo>
                      <a:pt x="92" y="294"/>
                    </a:lnTo>
                    <a:lnTo>
                      <a:pt x="69" y="294"/>
                    </a:lnTo>
                    <a:lnTo>
                      <a:pt x="69" y="195"/>
                    </a:lnTo>
                    <a:lnTo>
                      <a:pt x="99" y="195"/>
                    </a:lnTo>
                    <a:lnTo>
                      <a:pt x="133" y="251"/>
                    </a:lnTo>
                    <a:lnTo>
                      <a:pt x="133" y="195"/>
                    </a:lnTo>
                    <a:lnTo>
                      <a:pt x="156" y="195"/>
                    </a:lnTo>
                    <a:lnTo>
                      <a:pt x="156" y="294"/>
                    </a:lnTo>
                    <a:close/>
                    <a:moveTo>
                      <a:pt x="246" y="213"/>
                    </a:moveTo>
                    <a:lnTo>
                      <a:pt x="203" y="213"/>
                    </a:lnTo>
                    <a:lnTo>
                      <a:pt x="203" y="230"/>
                    </a:lnTo>
                    <a:lnTo>
                      <a:pt x="244" y="230"/>
                    </a:lnTo>
                    <a:lnTo>
                      <a:pt x="244" y="251"/>
                    </a:lnTo>
                    <a:lnTo>
                      <a:pt x="203" y="251"/>
                    </a:lnTo>
                    <a:lnTo>
                      <a:pt x="203" y="275"/>
                    </a:lnTo>
                    <a:lnTo>
                      <a:pt x="246" y="275"/>
                    </a:lnTo>
                    <a:lnTo>
                      <a:pt x="246" y="294"/>
                    </a:lnTo>
                    <a:lnTo>
                      <a:pt x="177" y="294"/>
                    </a:lnTo>
                    <a:lnTo>
                      <a:pt x="177" y="195"/>
                    </a:lnTo>
                    <a:lnTo>
                      <a:pt x="246" y="195"/>
                    </a:lnTo>
                    <a:lnTo>
                      <a:pt x="246" y="213"/>
                    </a:lnTo>
                    <a:close/>
                    <a:moveTo>
                      <a:pt x="374" y="294"/>
                    </a:moveTo>
                    <a:lnTo>
                      <a:pt x="345" y="294"/>
                    </a:lnTo>
                    <a:lnTo>
                      <a:pt x="329" y="232"/>
                    </a:lnTo>
                    <a:lnTo>
                      <a:pt x="312" y="294"/>
                    </a:lnTo>
                    <a:lnTo>
                      <a:pt x="284" y="294"/>
                    </a:lnTo>
                    <a:lnTo>
                      <a:pt x="260" y="195"/>
                    </a:lnTo>
                    <a:lnTo>
                      <a:pt x="286" y="195"/>
                    </a:lnTo>
                    <a:lnTo>
                      <a:pt x="301" y="261"/>
                    </a:lnTo>
                    <a:lnTo>
                      <a:pt x="317" y="195"/>
                    </a:lnTo>
                    <a:lnTo>
                      <a:pt x="341" y="195"/>
                    </a:lnTo>
                    <a:lnTo>
                      <a:pt x="357" y="261"/>
                    </a:lnTo>
                    <a:lnTo>
                      <a:pt x="371" y="195"/>
                    </a:lnTo>
                    <a:lnTo>
                      <a:pt x="398" y="195"/>
                    </a:lnTo>
                    <a:lnTo>
                      <a:pt x="374" y="29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7" name="Freeform 23"/>
              <p:cNvSpPr>
                <a:spLocks noEditPoints="1"/>
              </p:cNvSpPr>
              <p:nvPr userDrawn="1"/>
            </p:nvSpPr>
            <p:spPr bwMode="auto">
              <a:xfrm rot="17877841">
                <a:off x="2803094" y="5625059"/>
                <a:ext cx="563825" cy="417088"/>
              </a:xfrm>
              <a:custGeom>
                <a:avLst/>
                <a:gdLst>
                  <a:gd name="T0" fmla="*/ 163 w 268"/>
                  <a:gd name="T1" fmla="*/ 36 h 198"/>
                  <a:gd name="T2" fmla="*/ 151 w 268"/>
                  <a:gd name="T3" fmla="*/ 87 h 198"/>
                  <a:gd name="T4" fmla="*/ 146 w 268"/>
                  <a:gd name="T5" fmla="*/ 0 h 198"/>
                  <a:gd name="T6" fmla="*/ 97 w 268"/>
                  <a:gd name="T7" fmla="*/ 32 h 198"/>
                  <a:gd name="T8" fmla="*/ 82 w 268"/>
                  <a:gd name="T9" fmla="*/ 105 h 198"/>
                  <a:gd name="T10" fmla="*/ 73 w 268"/>
                  <a:gd name="T11" fmla="*/ 63 h 198"/>
                  <a:gd name="T12" fmla="*/ 138 w 268"/>
                  <a:gd name="T13" fmla="*/ 198 h 198"/>
                  <a:gd name="T14" fmla="*/ 163 w 268"/>
                  <a:gd name="T15" fmla="*/ 36 h 198"/>
                  <a:gd name="T16" fmla="*/ 116 w 268"/>
                  <a:gd name="T17" fmla="*/ 168 h 198"/>
                  <a:gd name="T18" fmla="*/ 103 w 268"/>
                  <a:gd name="T19" fmla="*/ 168 h 198"/>
                  <a:gd name="T20" fmla="*/ 103 w 268"/>
                  <a:gd name="T21" fmla="*/ 144 h 198"/>
                  <a:gd name="T22" fmla="*/ 87 w 268"/>
                  <a:gd name="T23" fmla="*/ 144 h 198"/>
                  <a:gd name="T24" fmla="*/ 87 w 268"/>
                  <a:gd name="T25" fmla="*/ 168 h 198"/>
                  <a:gd name="T26" fmla="*/ 75 w 268"/>
                  <a:gd name="T27" fmla="*/ 168 h 198"/>
                  <a:gd name="T28" fmla="*/ 75 w 268"/>
                  <a:gd name="T29" fmla="*/ 115 h 198"/>
                  <a:gd name="T30" fmla="*/ 87 w 268"/>
                  <a:gd name="T31" fmla="*/ 115 h 198"/>
                  <a:gd name="T32" fmla="*/ 87 w 268"/>
                  <a:gd name="T33" fmla="*/ 136 h 198"/>
                  <a:gd name="T34" fmla="*/ 103 w 268"/>
                  <a:gd name="T35" fmla="*/ 136 h 198"/>
                  <a:gd name="T36" fmla="*/ 103 w 268"/>
                  <a:gd name="T37" fmla="*/ 115 h 198"/>
                  <a:gd name="T38" fmla="*/ 116 w 268"/>
                  <a:gd name="T39" fmla="*/ 115 h 198"/>
                  <a:gd name="T40" fmla="*/ 116 w 268"/>
                  <a:gd name="T41" fmla="*/ 168 h 198"/>
                  <a:gd name="T42" fmla="*/ 158 w 268"/>
                  <a:gd name="T43" fmla="*/ 160 h 198"/>
                  <a:gd name="T44" fmla="*/ 141 w 268"/>
                  <a:gd name="T45" fmla="*/ 166 h 198"/>
                  <a:gd name="T46" fmla="*/ 124 w 268"/>
                  <a:gd name="T47" fmla="*/ 159 h 198"/>
                  <a:gd name="T48" fmla="*/ 118 w 268"/>
                  <a:gd name="T49" fmla="*/ 141 h 198"/>
                  <a:gd name="T50" fmla="*/ 124 w 268"/>
                  <a:gd name="T51" fmla="*/ 123 h 198"/>
                  <a:gd name="T52" fmla="*/ 141 w 268"/>
                  <a:gd name="T53" fmla="*/ 117 h 198"/>
                  <a:gd name="T54" fmla="*/ 158 w 268"/>
                  <a:gd name="T55" fmla="*/ 123 h 198"/>
                  <a:gd name="T56" fmla="*/ 164 w 268"/>
                  <a:gd name="T57" fmla="*/ 141 h 198"/>
                  <a:gd name="T58" fmla="*/ 158 w 268"/>
                  <a:gd name="T59" fmla="*/ 160 h 198"/>
                  <a:gd name="T60" fmla="*/ 187 w 268"/>
                  <a:gd name="T61" fmla="*/ 128 h 198"/>
                  <a:gd name="T62" fmla="*/ 187 w 268"/>
                  <a:gd name="T63" fmla="*/ 168 h 198"/>
                  <a:gd name="T64" fmla="*/ 175 w 268"/>
                  <a:gd name="T65" fmla="*/ 168 h 198"/>
                  <a:gd name="T66" fmla="*/ 175 w 268"/>
                  <a:gd name="T67" fmla="*/ 128 h 198"/>
                  <a:gd name="T68" fmla="*/ 161 w 268"/>
                  <a:gd name="T69" fmla="*/ 128 h 198"/>
                  <a:gd name="T70" fmla="*/ 161 w 268"/>
                  <a:gd name="T71" fmla="*/ 115 h 198"/>
                  <a:gd name="T72" fmla="*/ 201 w 268"/>
                  <a:gd name="T73" fmla="*/ 115 h 198"/>
                  <a:gd name="T74" fmla="*/ 201 w 268"/>
                  <a:gd name="T75" fmla="*/ 128 h 198"/>
                  <a:gd name="T76" fmla="*/ 187 w 268"/>
                  <a:gd name="T77" fmla="*/ 128 h 198"/>
                  <a:gd name="T78" fmla="*/ 148 w 268"/>
                  <a:gd name="T79" fmla="*/ 129 h 198"/>
                  <a:gd name="T80" fmla="*/ 145 w 268"/>
                  <a:gd name="T81" fmla="*/ 127 h 198"/>
                  <a:gd name="T82" fmla="*/ 141 w 268"/>
                  <a:gd name="T83" fmla="*/ 126 h 198"/>
                  <a:gd name="T84" fmla="*/ 137 w 268"/>
                  <a:gd name="T85" fmla="*/ 126 h 198"/>
                  <a:gd name="T86" fmla="*/ 133 w 268"/>
                  <a:gd name="T87" fmla="*/ 129 h 198"/>
                  <a:gd name="T88" fmla="*/ 131 w 268"/>
                  <a:gd name="T89" fmla="*/ 134 h 198"/>
                  <a:gd name="T90" fmla="*/ 130 w 268"/>
                  <a:gd name="T91" fmla="*/ 141 h 198"/>
                  <a:gd name="T92" fmla="*/ 131 w 268"/>
                  <a:gd name="T93" fmla="*/ 149 h 198"/>
                  <a:gd name="T94" fmla="*/ 133 w 268"/>
                  <a:gd name="T95" fmla="*/ 153 h 198"/>
                  <a:gd name="T96" fmla="*/ 137 w 268"/>
                  <a:gd name="T97" fmla="*/ 156 h 198"/>
                  <a:gd name="T98" fmla="*/ 141 w 268"/>
                  <a:gd name="T99" fmla="*/ 157 h 198"/>
                  <a:gd name="T100" fmla="*/ 145 w 268"/>
                  <a:gd name="T101" fmla="*/ 156 h 198"/>
                  <a:gd name="T102" fmla="*/ 148 w 268"/>
                  <a:gd name="T103" fmla="*/ 153 h 198"/>
                  <a:gd name="T104" fmla="*/ 151 w 268"/>
                  <a:gd name="T105" fmla="*/ 149 h 198"/>
                  <a:gd name="T106" fmla="*/ 151 w 268"/>
                  <a:gd name="T107" fmla="*/ 141 h 198"/>
                  <a:gd name="T108" fmla="*/ 151 w 268"/>
                  <a:gd name="T109" fmla="*/ 134 h 198"/>
                  <a:gd name="T110" fmla="*/ 148 w 268"/>
                  <a:gd name="T111" fmla="*/ 129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68" h="198">
                    <a:moveTo>
                      <a:pt x="163" y="36"/>
                    </a:moveTo>
                    <a:cubicBezTo>
                      <a:pt x="184" y="83"/>
                      <a:pt x="155" y="87"/>
                      <a:pt x="151" y="87"/>
                    </a:cubicBezTo>
                    <a:cubicBezTo>
                      <a:pt x="112" y="88"/>
                      <a:pt x="138" y="4"/>
                      <a:pt x="146" y="0"/>
                    </a:cubicBezTo>
                    <a:cubicBezTo>
                      <a:pt x="142" y="0"/>
                      <a:pt x="116" y="0"/>
                      <a:pt x="97" y="32"/>
                    </a:cubicBezTo>
                    <a:cubicBezTo>
                      <a:pt x="77" y="66"/>
                      <a:pt x="106" y="98"/>
                      <a:pt x="82" y="105"/>
                    </a:cubicBezTo>
                    <a:cubicBezTo>
                      <a:pt x="64" y="113"/>
                      <a:pt x="71" y="71"/>
                      <a:pt x="73" y="63"/>
                    </a:cubicBezTo>
                    <a:cubicBezTo>
                      <a:pt x="63" y="62"/>
                      <a:pt x="0" y="198"/>
                      <a:pt x="138" y="198"/>
                    </a:cubicBezTo>
                    <a:cubicBezTo>
                      <a:pt x="268" y="198"/>
                      <a:pt x="204" y="38"/>
                      <a:pt x="163" y="36"/>
                    </a:cubicBezTo>
                    <a:close/>
                    <a:moveTo>
                      <a:pt x="116" y="168"/>
                    </a:moveTo>
                    <a:cubicBezTo>
                      <a:pt x="103" y="168"/>
                      <a:pt x="103" y="168"/>
                      <a:pt x="103" y="168"/>
                    </a:cubicBezTo>
                    <a:cubicBezTo>
                      <a:pt x="103" y="144"/>
                      <a:pt x="103" y="144"/>
                      <a:pt x="103" y="144"/>
                    </a:cubicBezTo>
                    <a:cubicBezTo>
                      <a:pt x="87" y="144"/>
                      <a:pt x="87" y="144"/>
                      <a:pt x="87" y="144"/>
                    </a:cubicBezTo>
                    <a:cubicBezTo>
                      <a:pt x="87" y="168"/>
                      <a:pt x="87" y="168"/>
                      <a:pt x="87" y="168"/>
                    </a:cubicBezTo>
                    <a:cubicBezTo>
                      <a:pt x="75" y="168"/>
                      <a:pt x="75" y="168"/>
                      <a:pt x="75" y="168"/>
                    </a:cubicBezTo>
                    <a:cubicBezTo>
                      <a:pt x="75" y="115"/>
                      <a:pt x="75" y="115"/>
                      <a:pt x="75" y="115"/>
                    </a:cubicBezTo>
                    <a:cubicBezTo>
                      <a:pt x="87" y="115"/>
                      <a:pt x="87" y="115"/>
                      <a:pt x="87" y="115"/>
                    </a:cubicBezTo>
                    <a:cubicBezTo>
                      <a:pt x="87" y="136"/>
                      <a:pt x="87" y="136"/>
                      <a:pt x="87" y="136"/>
                    </a:cubicBezTo>
                    <a:cubicBezTo>
                      <a:pt x="103" y="136"/>
                      <a:pt x="103" y="136"/>
                      <a:pt x="103" y="136"/>
                    </a:cubicBezTo>
                    <a:cubicBezTo>
                      <a:pt x="103" y="115"/>
                      <a:pt x="103" y="115"/>
                      <a:pt x="103" y="115"/>
                    </a:cubicBezTo>
                    <a:cubicBezTo>
                      <a:pt x="116" y="115"/>
                      <a:pt x="116" y="115"/>
                      <a:pt x="116" y="115"/>
                    </a:cubicBezTo>
                    <a:lnTo>
                      <a:pt x="116" y="168"/>
                    </a:lnTo>
                    <a:close/>
                    <a:moveTo>
                      <a:pt x="158" y="160"/>
                    </a:moveTo>
                    <a:cubicBezTo>
                      <a:pt x="154" y="164"/>
                      <a:pt x="148" y="166"/>
                      <a:pt x="141" y="166"/>
                    </a:cubicBezTo>
                    <a:cubicBezTo>
                      <a:pt x="134" y="166"/>
                      <a:pt x="128" y="164"/>
                      <a:pt x="124" y="159"/>
                    </a:cubicBezTo>
                    <a:cubicBezTo>
                      <a:pt x="120" y="155"/>
                      <a:pt x="118" y="149"/>
                      <a:pt x="118" y="141"/>
                    </a:cubicBezTo>
                    <a:cubicBezTo>
                      <a:pt x="118" y="134"/>
                      <a:pt x="120" y="128"/>
                      <a:pt x="124" y="123"/>
                    </a:cubicBezTo>
                    <a:cubicBezTo>
                      <a:pt x="128" y="119"/>
                      <a:pt x="134" y="117"/>
                      <a:pt x="141" y="117"/>
                    </a:cubicBezTo>
                    <a:cubicBezTo>
                      <a:pt x="148" y="117"/>
                      <a:pt x="154" y="119"/>
                      <a:pt x="158" y="123"/>
                    </a:cubicBezTo>
                    <a:cubicBezTo>
                      <a:pt x="162" y="128"/>
                      <a:pt x="164" y="134"/>
                      <a:pt x="164" y="141"/>
                    </a:cubicBezTo>
                    <a:cubicBezTo>
                      <a:pt x="164" y="149"/>
                      <a:pt x="162" y="155"/>
                      <a:pt x="158" y="160"/>
                    </a:cubicBezTo>
                    <a:close/>
                    <a:moveTo>
                      <a:pt x="187" y="128"/>
                    </a:moveTo>
                    <a:cubicBezTo>
                      <a:pt x="187" y="168"/>
                      <a:pt x="187" y="168"/>
                      <a:pt x="187" y="168"/>
                    </a:cubicBezTo>
                    <a:cubicBezTo>
                      <a:pt x="175" y="168"/>
                      <a:pt x="175" y="168"/>
                      <a:pt x="175" y="168"/>
                    </a:cubicBezTo>
                    <a:cubicBezTo>
                      <a:pt x="175" y="128"/>
                      <a:pt x="175" y="128"/>
                      <a:pt x="175" y="128"/>
                    </a:cubicBezTo>
                    <a:cubicBezTo>
                      <a:pt x="161" y="128"/>
                      <a:pt x="161" y="128"/>
                      <a:pt x="161" y="128"/>
                    </a:cubicBezTo>
                    <a:cubicBezTo>
                      <a:pt x="161" y="115"/>
                      <a:pt x="161" y="115"/>
                      <a:pt x="161" y="115"/>
                    </a:cubicBezTo>
                    <a:cubicBezTo>
                      <a:pt x="201" y="115"/>
                      <a:pt x="201" y="115"/>
                      <a:pt x="201" y="115"/>
                    </a:cubicBezTo>
                    <a:cubicBezTo>
                      <a:pt x="201" y="128"/>
                      <a:pt x="201" y="128"/>
                      <a:pt x="201" y="128"/>
                    </a:cubicBezTo>
                    <a:lnTo>
                      <a:pt x="187" y="128"/>
                    </a:lnTo>
                    <a:close/>
                    <a:moveTo>
                      <a:pt x="148" y="129"/>
                    </a:moveTo>
                    <a:cubicBezTo>
                      <a:pt x="147" y="128"/>
                      <a:pt x="146" y="127"/>
                      <a:pt x="145" y="127"/>
                    </a:cubicBezTo>
                    <a:cubicBezTo>
                      <a:pt x="144" y="126"/>
                      <a:pt x="142" y="126"/>
                      <a:pt x="141" y="126"/>
                    </a:cubicBezTo>
                    <a:cubicBezTo>
                      <a:pt x="139" y="126"/>
                      <a:pt x="138" y="126"/>
                      <a:pt x="137" y="126"/>
                    </a:cubicBezTo>
                    <a:cubicBezTo>
                      <a:pt x="136" y="127"/>
                      <a:pt x="135" y="128"/>
                      <a:pt x="133" y="129"/>
                    </a:cubicBezTo>
                    <a:cubicBezTo>
                      <a:pt x="132" y="130"/>
                      <a:pt x="132" y="132"/>
                      <a:pt x="131" y="134"/>
                    </a:cubicBezTo>
                    <a:cubicBezTo>
                      <a:pt x="130" y="136"/>
                      <a:pt x="130" y="139"/>
                      <a:pt x="130" y="141"/>
                    </a:cubicBezTo>
                    <a:cubicBezTo>
                      <a:pt x="130" y="144"/>
                      <a:pt x="130" y="147"/>
                      <a:pt x="131" y="149"/>
                    </a:cubicBezTo>
                    <a:cubicBezTo>
                      <a:pt x="132" y="151"/>
                      <a:pt x="132" y="152"/>
                      <a:pt x="133" y="153"/>
                    </a:cubicBezTo>
                    <a:cubicBezTo>
                      <a:pt x="134" y="155"/>
                      <a:pt x="136" y="156"/>
                      <a:pt x="137" y="156"/>
                    </a:cubicBezTo>
                    <a:cubicBezTo>
                      <a:pt x="138" y="157"/>
                      <a:pt x="139" y="157"/>
                      <a:pt x="141" y="157"/>
                    </a:cubicBezTo>
                    <a:cubicBezTo>
                      <a:pt x="142" y="157"/>
                      <a:pt x="144" y="157"/>
                      <a:pt x="145" y="156"/>
                    </a:cubicBezTo>
                    <a:cubicBezTo>
                      <a:pt x="146" y="156"/>
                      <a:pt x="147" y="155"/>
                      <a:pt x="148" y="153"/>
                    </a:cubicBezTo>
                    <a:cubicBezTo>
                      <a:pt x="149" y="152"/>
                      <a:pt x="150" y="150"/>
                      <a:pt x="151" y="149"/>
                    </a:cubicBezTo>
                    <a:cubicBezTo>
                      <a:pt x="151" y="147"/>
                      <a:pt x="151" y="144"/>
                      <a:pt x="151" y="141"/>
                    </a:cubicBezTo>
                    <a:cubicBezTo>
                      <a:pt x="151" y="139"/>
                      <a:pt x="151" y="136"/>
                      <a:pt x="151" y="134"/>
                    </a:cubicBezTo>
                    <a:cubicBezTo>
                      <a:pt x="150" y="132"/>
                      <a:pt x="149" y="131"/>
                      <a:pt x="148" y="1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8" name="Freeform 25"/>
              <p:cNvSpPr>
                <a:spLocks noEditPoints="1"/>
              </p:cNvSpPr>
              <p:nvPr userDrawn="1"/>
            </p:nvSpPr>
            <p:spPr bwMode="auto">
              <a:xfrm>
                <a:off x="2980586" y="1705899"/>
                <a:ext cx="1016159" cy="1016158"/>
              </a:xfrm>
              <a:custGeom>
                <a:avLst/>
                <a:gdLst>
                  <a:gd name="T0" fmla="*/ 104 w 198"/>
                  <a:gd name="T1" fmla="*/ 187 h 198"/>
                  <a:gd name="T2" fmla="*/ 68 w 198"/>
                  <a:gd name="T3" fmla="*/ 179 h 198"/>
                  <a:gd name="T4" fmla="*/ 0 w 198"/>
                  <a:gd name="T5" fmla="*/ 198 h 198"/>
                  <a:gd name="T6" fmla="*/ 31 w 198"/>
                  <a:gd name="T7" fmla="*/ 152 h 198"/>
                  <a:gd name="T8" fmla="*/ 11 w 198"/>
                  <a:gd name="T9" fmla="*/ 93 h 198"/>
                  <a:gd name="T10" fmla="*/ 104 w 198"/>
                  <a:gd name="T11" fmla="*/ 0 h 198"/>
                  <a:gd name="T12" fmla="*/ 198 w 198"/>
                  <a:gd name="T13" fmla="*/ 93 h 198"/>
                  <a:gd name="T14" fmla="*/ 104 w 198"/>
                  <a:gd name="T15" fmla="*/ 187 h 198"/>
                  <a:gd name="T16" fmla="*/ 76 w 198"/>
                  <a:gd name="T17" fmla="*/ 137 h 198"/>
                  <a:gd name="T18" fmla="*/ 89 w 198"/>
                  <a:gd name="T19" fmla="*/ 151 h 198"/>
                  <a:gd name="T20" fmla="*/ 106 w 198"/>
                  <a:gd name="T21" fmla="*/ 134 h 198"/>
                  <a:gd name="T22" fmla="*/ 92 w 198"/>
                  <a:gd name="T23" fmla="*/ 120 h 198"/>
                  <a:gd name="T24" fmla="*/ 76 w 198"/>
                  <a:gd name="T25" fmla="*/ 137 h 198"/>
                  <a:gd name="T26" fmla="*/ 109 w 198"/>
                  <a:gd name="T27" fmla="*/ 33 h 198"/>
                  <a:gd name="T28" fmla="*/ 81 w 198"/>
                  <a:gd name="T29" fmla="*/ 40 h 198"/>
                  <a:gd name="T30" fmla="*/ 84 w 198"/>
                  <a:gd name="T31" fmla="*/ 57 h 198"/>
                  <a:gd name="T32" fmla="*/ 102 w 198"/>
                  <a:gd name="T33" fmla="*/ 53 h 198"/>
                  <a:gd name="T34" fmla="*/ 112 w 198"/>
                  <a:gd name="T35" fmla="*/ 61 h 198"/>
                  <a:gd name="T36" fmla="*/ 99 w 198"/>
                  <a:gd name="T37" fmla="*/ 79 h 198"/>
                  <a:gd name="T38" fmla="*/ 83 w 198"/>
                  <a:gd name="T39" fmla="*/ 107 h 198"/>
                  <a:gd name="T40" fmla="*/ 83 w 198"/>
                  <a:gd name="T41" fmla="*/ 112 h 198"/>
                  <a:gd name="T42" fmla="*/ 106 w 198"/>
                  <a:gd name="T43" fmla="*/ 112 h 198"/>
                  <a:gd name="T44" fmla="*/ 107 w 198"/>
                  <a:gd name="T45" fmla="*/ 108 h 198"/>
                  <a:gd name="T46" fmla="*/ 119 w 198"/>
                  <a:gd name="T47" fmla="*/ 88 h 198"/>
                  <a:gd name="T48" fmla="*/ 137 w 198"/>
                  <a:gd name="T49" fmla="*/ 56 h 198"/>
                  <a:gd name="T50" fmla="*/ 109 w 198"/>
                  <a:gd name="T51" fmla="*/ 33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98" h="198">
                    <a:moveTo>
                      <a:pt x="104" y="187"/>
                    </a:moveTo>
                    <a:cubicBezTo>
                      <a:pt x="91" y="187"/>
                      <a:pt x="79" y="184"/>
                      <a:pt x="68" y="179"/>
                    </a:cubicBezTo>
                    <a:cubicBezTo>
                      <a:pt x="43" y="198"/>
                      <a:pt x="0" y="198"/>
                      <a:pt x="0" y="198"/>
                    </a:cubicBezTo>
                    <a:cubicBezTo>
                      <a:pt x="0" y="198"/>
                      <a:pt x="22" y="183"/>
                      <a:pt x="31" y="152"/>
                    </a:cubicBezTo>
                    <a:cubicBezTo>
                      <a:pt x="19" y="136"/>
                      <a:pt x="11" y="115"/>
                      <a:pt x="11" y="93"/>
                    </a:cubicBezTo>
                    <a:cubicBezTo>
                      <a:pt x="11" y="42"/>
                      <a:pt x="53" y="0"/>
                      <a:pt x="104" y="0"/>
                    </a:cubicBezTo>
                    <a:cubicBezTo>
                      <a:pt x="156" y="0"/>
                      <a:pt x="198" y="42"/>
                      <a:pt x="198" y="93"/>
                    </a:cubicBezTo>
                    <a:cubicBezTo>
                      <a:pt x="198" y="145"/>
                      <a:pt x="156" y="187"/>
                      <a:pt x="104" y="187"/>
                    </a:cubicBezTo>
                    <a:close/>
                    <a:moveTo>
                      <a:pt x="76" y="137"/>
                    </a:moveTo>
                    <a:cubicBezTo>
                      <a:pt x="76" y="145"/>
                      <a:pt x="81" y="151"/>
                      <a:pt x="89" y="151"/>
                    </a:cubicBezTo>
                    <a:cubicBezTo>
                      <a:pt x="99" y="151"/>
                      <a:pt x="106" y="144"/>
                      <a:pt x="106" y="134"/>
                    </a:cubicBezTo>
                    <a:cubicBezTo>
                      <a:pt x="106" y="126"/>
                      <a:pt x="100" y="120"/>
                      <a:pt x="92" y="120"/>
                    </a:cubicBezTo>
                    <a:cubicBezTo>
                      <a:pt x="82" y="120"/>
                      <a:pt x="76" y="128"/>
                      <a:pt x="76" y="137"/>
                    </a:cubicBezTo>
                    <a:close/>
                    <a:moveTo>
                      <a:pt x="109" y="33"/>
                    </a:moveTo>
                    <a:cubicBezTo>
                      <a:pt x="97" y="33"/>
                      <a:pt x="87" y="37"/>
                      <a:pt x="81" y="40"/>
                    </a:cubicBezTo>
                    <a:cubicBezTo>
                      <a:pt x="84" y="57"/>
                      <a:pt x="84" y="57"/>
                      <a:pt x="84" y="57"/>
                    </a:cubicBezTo>
                    <a:cubicBezTo>
                      <a:pt x="89" y="54"/>
                      <a:pt x="95" y="53"/>
                      <a:pt x="102" y="53"/>
                    </a:cubicBezTo>
                    <a:cubicBezTo>
                      <a:pt x="110" y="53"/>
                      <a:pt x="112" y="56"/>
                      <a:pt x="112" y="61"/>
                    </a:cubicBezTo>
                    <a:cubicBezTo>
                      <a:pt x="112" y="67"/>
                      <a:pt x="105" y="72"/>
                      <a:pt x="99" y="79"/>
                    </a:cubicBezTo>
                    <a:cubicBezTo>
                      <a:pt x="89" y="89"/>
                      <a:pt x="85" y="98"/>
                      <a:pt x="83" y="107"/>
                    </a:cubicBezTo>
                    <a:cubicBezTo>
                      <a:pt x="83" y="109"/>
                      <a:pt x="83" y="110"/>
                      <a:pt x="83" y="112"/>
                    </a:cubicBezTo>
                    <a:cubicBezTo>
                      <a:pt x="106" y="112"/>
                      <a:pt x="106" y="112"/>
                      <a:pt x="106" y="112"/>
                    </a:cubicBezTo>
                    <a:cubicBezTo>
                      <a:pt x="107" y="110"/>
                      <a:pt x="107" y="109"/>
                      <a:pt x="107" y="108"/>
                    </a:cubicBezTo>
                    <a:cubicBezTo>
                      <a:pt x="109" y="100"/>
                      <a:pt x="112" y="94"/>
                      <a:pt x="119" y="88"/>
                    </a:cubicBezTo>
                    <a:cubicBezTo>
                      <a:pt x="128" y="78"/>
                      <a:pt x="137" y="69"/>
                      <a:pt x="137" y="56"/>
                    </a:cubicBezTo>
                    <a:cubicBezTo>
                      <a:pt x="137" y="42"/>
                      <a:pt x="126" y="33"/>
                      <a:pt x="109" y="3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9" name="Freeform 26"/>
              <p:cNvSpPr>
                <a:spLocks noEditPoints="1"/>
              </p:cNvSpPr>
              <p:nvPr userDrawn="1"/>
            </p:nvSpPr>
            <p:spPr bwMode="auto">
              <a:xfrm>
                <a:off x="1775538" y="1109534"/>
                <a:ext cx="1136121" cy="1131094"/>
              </a:xfrm>
              <a:custGeom>
                <a:avLst/>
                <a:gdLst>
                  <a:gd name="T0" fmla="*/ 0 w 191"/>
                  <a:gd name="T1" fmla="*/ 95 h 190"/>
                  <a:gd name="T2" fmla="*/ 2 w 191"/>
                  <a:gd name="T3" fmla="*/ 78 h 190"/>
                  <a:gd name="T4" fmla="*/ 96 w 191"/>
                  <a:gd name="T5" fmla="*/ 0 h 190"/>
                  <a:gd name="T6" fmla="*/ 96 w 191"/>
                  <a:gd name="T7" fmla="*/ 190 h 190"/>
                  <a:gd name="T8" fmla="*/ 146 w 191"/>
                  <a:gd name="T9" fmla="*/ 72 h 190"/>
                  <a:gd name="T10" fmla="*/ 175 w 191"/>
                  <a:gd name="T11" fmla="*/ 66 h 190"/>
                  <a:gd name="T12" fmla="*/ 139 w 191"/>
                  <a:gd name="T13" fmla="*/ 55 h 190"/>
                  <a:gd name="T14" fmla="*/ 154 w 191"/>
                  <a:gd name="T15" fmla="*/ 34 h 190"/>
                  <a:gd name="T16" fmla="*/ 82 w 191"/>
                  <a:gd name="T17" fmla="*/ 34 h 190"/>
                  <a:gd name="T18" fmla="*/ 106 w 191"/>
                  <a:gd name="T19" fmla="*/ 51 h 190"/>
                  <a:gd name="T20" fmla="*/ 81 w 191"/>
                  <a:gd name="T21" fmla="*/ 43 h 190"/>
                  <a:gd name="T22" fmla="*/ 66 w 191"/>
                  <a:gd name="T23" fmla="*/ 45 h 190"/>
                  <a:gd name="T24" fmla="*/ 36 w 191"/>
                  <a:gd name="T25" fmla="*/ 96 h 190"/>
                  <a:gd name="T26" fmla="*/ 47 w 191"/>
                  <a:gd name="T27" fmla="*/ 107 h 190"/>
                  <a:gd name="T28" fmla="*/ 59 w 191"/>
                  <a:gd name="T29" fmla="*/ 104 h 190"/>
                  <a:gd name="T30" fmla="*/ 101 w 191"/>
                  <a:gd name="T31" fmla="*/ 87 h 190"/>
                  <a:gd name="T32" fmla="*/ 69 w 191"/>
                  <a:gd name="T33" fmla="*/ 115 h 190"/>
                  <a:gd name="T34" fmla="*/ 108 w 191"/>
                  <a:gd name="T35" fmla="*/ 93 h 190"/>
                  <a:gd name="T36" fmla="*/ 110 w 191"/>
                  <a:gd name="T37" fmla="*/ 124 h 190"/>
                  <a:gd name="T38" fmla="*/ 141 w 191"/>
                  <a:gd name="T39" fmla="*/ 117 h 190"/>
                  <a:gd name="T40" fmla="*/ 140 w 191"/>
                  <a:gd name="T41" fmla="*/ 87 h 190"/>
                  <a:gd name="T42" fmla="*/ 157 w 191"/>
                  <a:gd name="T43" fmla="*/ 123 h 190"/>
                  <a:gd name="T44" fmla="*/ 181 w 191"/>
                  <a:gd name="T45" fmla="*/ 95 h 190"/>
                  <a:gd name="T46" fmla="*/ 145 w 191"/>
                  <a:gd name="T47" fmla="*/ 75 h 190"/>
                  <a:gd name="T48" fmla="*/ 30 w 191"/>
                  <a:gd name="T49" fmla="*/ 106 h 190"/>
                  <a:gd name="T50" fmla="*/ 26 w 191"/>
                  <a:gd name="T51" fmla="*/ 107 h 190"/>
                  <a:gd name="T52" fmla="*/ 28 w 191"/>
                  <a:gd name="T53" fmla="*/ 146 h 190"/>
                  <a:gd name="T54" fmla="*/ 43 w 191"/>
                  <a:gd name="T55" fmla="*/ 116 h 190"/>
                  <a:gd name="T56" fmla="*/ 119 w 191"/>
                  <a:gd name="T57" fmla="*/ 166 h 190"/>
                  <a:gd name="T58" fmla="*/ 118 w 191"/>
                  <a:gd name="T59" fmla="*/ 177 h 190"/>
                  <a:gd name="T60" fmla="*/ 143 w 191"/>
                  <a:gd name="T61" fmla="*/ 142 h 190"/>
                  <a:gd name="T62" fmla="*/ 110 w 191"/>
                  <a:gd name="T63" fmla="*/ 131 h 190"/>
                  <a:gd name="T64" fmla="*/ 119 w 191"/>
                  <a:gd name="T65" fmla="*/ 166 h 190"/>
                  <a:gd name="T66" fmla="*/ 159 w 191"/>
                  <a:gd name="T67" fmla="*/ 129 h 190"/>
                  <a:gd name="T68" fmla="*/ 151 w 191"/>
                  <a:gd name="T69" fmla="*/ 141 h 190"/>
                  <a:gd name="T70" fmla="*/ 175 w 191"/>
                  <a:gd name="T71" fmla="*/ 126 h 190"/>
                  <a:gd name="T72" fmla="*/ 112 w 191"/>
                  <a:gd name="T73" fmla="*/ 178 h 190"/>
                  <a:gd name="T74" fmla="*/ 110 w 191"/>
                  <a:gd name="T75" fmla="*/ 173 h 190"/>
                  <a:gd name="T76" fmla="*/ 107 w 191"/>
                  <a:gd name="T77" fmla="*/ 160 h 190"/>
                  <a:gd name="T78" fmla="*/ 67 w 191"/>
                  <a:gd name="T79" fmla="*/ 123 h 190"/>
                  <a:gd name="T80" fmla="*/ 48 w 191"/>
                  <a:gd name="T81" fmla="*/ 127 h 190"/>
                  <a:gd name="T82" fmla="*/ 96 w 191"/>
                  <a:gd name="T83" fmla="*/ 180 h 190"/>
                  <a:gd name="T84" fmla="*/ 19 w 191"/>
                  <a:gd name="T85" fmla="*/ 104 h 190"/>
                  <a:gd name="T86" fmla="*/ 11 w 191"/>
                  <a:gd name="T87" fmla="*/ 92 h 190"/>
                  <a:gd name="T88" fmla="*/ 15 w 191"/>
                  <a:gd name="T89" fmla="*/ 121 h 190"/>
                  <a:gd name="T90" fmla="*/ 18 w 191"/>
                  <a:gd name="T91" fmla="*/ 90 h 190"/>
                  <a:gd name="T92" fmla="*/ 26 w 191"/>
                  <a:gd name="T93" fmla="*/ 86 h 190"/>
                  <a:gd name="T94" fmla="*/ 62 w 191"/>
                  <a:gd name="T95" fmla="*/ 37 h 190"/>
                  <a:gd name="T96" fmla="*/ 42 w 191"/>
                  <a:gd name="T97" fmla="*/ 29 h 190"/>
                  <a:gd name="T98" fmla="*/ 49 w 191"/>
                  <a:gd name="T99" fmla="*/ 24 h 190"/>
                  <a:gd name="T100" fmla="*/ 72 w 191"/>
                  <a:gd name="T101" fmla="*/ 27 h 190"/>
                  <a:gd name="T102" fmla="*/ 121 w 191"/>
                  <a:gd name="T103" fmla="*/ 14 h 190"/>
                  <a:gd name="T104" fmla="*/ 49 w 191"/>
                  <a:gd name="T105" fmla="*/ 24 h 190"/>
                  <a:gd name="T106" fmla="*/ 102 w 191"/>
                  <a:gd name="T107" fmla="*/ 71 h 190"/>
                  <a:gd name="T108" fmla="*/ 138 w 191"/>
                  <a:gd name="T109" fmla="*/ 71 h 190"/>
                  <a:gd name="T110" fmla="*/ 120 w 191"/>
                  <a:gd name="T111" fmla="*/ 60 h 190"/>
                  <a:gd name="T112" fmla="*/ 120 w 191"/>
                  <a:gd name="T113" fmla="*/ 83 h 190"/>
                  <a:gd name="T114" fmla="*/ 120 w 191"/>
                  <a:gd name="T115" fmla="*/ 60 h 190"/>
                  <a:gd name="T116" fmla="*/ 115 w 191"/>
                  <a:gd name="T117" fmla="*/ 71 h 190"/>
                  <a:gd name="T118" fmla="*/ 126 w 191"/>
                  <a:gd name="T119" fmla="*/ 71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1" h="190">
                    <a:moveTo>
                      <a:pt x="96" y="190"/>
                    </a:moveTo>
                    <a:cubicBezTo>
                      <a:pt x="43" y="190"/>
                      <a:pt x="0" y="147"/>
                      <a:pt x="0" y="95"/>
                    </a:cubicBezTo>
                    <a:cubicBezTo>
                      <a:pt x="0" y="90"/>
                      <a:pt x="1" y="85"/>
                      <a:pt x="2" y="80"/>
                    </a:cubicBezTo>
                    <a:cubicBezTo>
                      <a:pt x="2" y="78"/>
                      <a:pt x="2" y="78"/>
                      <a:pt x="2" y="78"/>
                    </a:cubicBezTo>
                    <a:cubicBezTo>
                      <a:pt x="2" y="78"/>
                      <a:pt x="2" y="78"/>
                      <a:pt x="2" y="78"/>
                    </a:cubicBezTo>
                    <a:cubicBezTo>
                      <a:pt x="10" y="34"/>
                      <a:pt x="49" y="0"/>
                      <a:pt x="96" y="0"/>
                    </a:cubicBezTo>
                    <a:cubicBezTo>
                      <a:pt x="148" y="0"/>
                      <a:pt x="191" y="42"/>
                      <a:pt x="191" y="95"/>
                    </a:cubicBezTo>
                    <a:cubicBezTo>
                      <a:pt x="191" y="147"/>
                      <a:pt x="148" y="190"/>
                      <a:pt x="96" y="190"/>
                    </a:cubicBezTo>
                    <a:close/>
                    <a:moveTo>
                      <a:pt x="145" y="75"/>
                    </a:moveTo>
                    <a:cubicBezTo>
                      <a:pt x="145" y="74"/>
                      <a:pt x="146" y="73"/>
                      <a:pt x="146" y="72"/>
                    </a:cubicBezTo>
                    <a:cubicBezTo>
                      <a:pt x="146" y="70"/>
                      <a:pt x="145" y="68"/>
                      <a:pt x="145" y="67"/>
                    </a:cubicBezTo>
                    <a:cubicBezTo>
                      <a:pt x="154" y="66"/>
                      <a:pt x="164" y="65"/>
                      <a:pt x="175" y="66"/>
                    </a:cubicBezTo>
                    <a:cubicBezTo>
                      <a:pt x="172" y="56"/>
                      <a:pt x="167" y="47"/>
                      <a:pt x="160" y="40"/>
                    </a:cubicBezTo>
                    <a:cubicBezTo>
                      <a:pt x="155" y="42"/>
                      <a:pt x="147" y="47"/>
                      <a:pt x="139" y="55"/>
                    </a:cubicBezTo>
                    <a:cubicBezTo>
                      <a:pt x="138" y="53"/>
                      <a:pt x="136" y="52"/>
                      <a:pt x="134" y="50"/>
                    </a:cubicBezTo>
                    <a:cubicBezTo>
                      <a:pt x="142" y="42"/>
                      <a:pt x="150" y="36"/>
                      <a:pt x="154" y="34"/>
                    </a:cubicBezTo>
                    <a:cubicBezTo>
                      <a:pt x="147" y="27"/>
                      <a:pt x="139" y="22"/>
                      <a:pt x="131" y="18"/>
                    </a:cubicBezTo>
                    <a:cubicBezTo>
                      <a:pt x="123" y="19"/>
                      <a:pt x="103" y="22"/>
                      <a:pt x="82" y="34"/>
                    </a:cubicBezTo>
                    <a:cubicBezTo>
                      <a:pt x="82" y="35"/>
                      <a:pt x="82" y="36"/>
                      <a:pt x="82" y="37"/>
                    </a:cubicBezTo>
                    <a:cubicBezTo>
                      <a:pt x="90" y="40"/>
                      <a:pt x="99" y="45"/>
                      <a:pt x="106" y="51"/>
                    </a:cubicBezTo>
                    <a:cubicBezTo>
                      <a:pt x="105" y="52"/>
                      <a:pt x="103" y="53"/>
                      <a:pt x="102" y="55"/>
                    </a:cubicBezTo>
                    <a:cubicBezTo>
                      <a:pt x="96" y="51"/>
                      <a:pt x="89" y="46"/>
                      <a:pt x="81" y="43"/>
                    </a:cubicBezTo>
                    <a:cubicBezTo>
                      <a:pt x="79" y="45"/>
                      <a:pt x="76" y="47"/>
                      <a:pt x="72" y="47"/>
                    </a:cubicBezTo>
                    <a:cubicBezTo>
                      <a:pt x="70" y="47"/>
                      <a:pt x="68" y="46"/>
                      <a:pt x="66" y="45"/>
                    </a:cubicBezTo>
                    <a:cubicBezTo>
                      <a:pt x="54" y="55"/>
                      <a:pt x="42" y="69"/>
                      <a:pt x="33" y="89"/>
                    </a:cubicBezTo>
                    <a:cubicBezTo>
                      <a:pt x="35" y="91"/>
                      <a:pt x="36" y="93"/>
                      <a:pt x="36" y="96"/>
                    </a:cubicBezTo>
                    <a:cubicBezTo>
                      <a:pt x="36" y="98"/>
                      <a:pt x="36" y="100"/>
                      <a:pt x="35" y="101"/>
                    </a:cubicBezTo>
                    <a:cubicBezTo>
                      <a:pt x="39" y="103"/>
                      <a:pt x="43" y="105"/>
                      <a:pt x="47" y="107"/>
                    </a:cubicBezTo>
                    <a:cubicBezTo>
                      <a:pt x="49" y="105"/>
                      <a:pt x="52" y="103"/>
                      <a:pt x="56" y="103"/>
                    </a:cubicBezTo>
                    <a:cubicBezTo>
                      <a:pt x="57" y="103"/>
                      <a:pt x="58" y="103"/>
                      <a:pt x="59" y="104"/>
                    </a:cubicBezTo>
                    <a:cubicBezTo>
                      <a:pt x="69" y="95"/>
                      <a:pt x="81" y="86"/>
                      <a:pt x="97" y="79"/>
                    </a:cubicBezTo>
                    <a:cubicBezTo>
                      <a:pt x="98" y="82"/>
                      <a:pt x="99" y="85"/>
                      <a:pt x="101" y="87"/>
                    </a:cubicBezTo>
                    <a:cubicBezTo>
                      <a:pt x="89" y="92"/>
                      <a:pt x="77" y="99"/>
                      <a:pt x="66" y="108"/>
                    </a:cubicBezTo>
                    <a:cubicBezTo>
                      <a:pt x="67" y="110"/>
                      <a:pt x="68" y="113"/>
                      <a:pt x="69" y="115"/>
                    </a:cubicBezTo>
                    <a:cubicBezTo>
                      <a:pt x="79" y="119"/>
                      <a:pt x="90" y="121"/>
                      <a:pt x="103" y="123"/>
                    </a:cubicBezTo>
                    <a:cubicBezTo>
                      <a:pt x="103" y="112"/>
                      <a:pt x="105" y="102"/>
                      <a:pt x="108" y="93"/>
                    </a:cubicBezTo>
                    <a:cubicBezTo>
                      <a:pt x="110" y="95"/>
                      <a:pt x="112" y="96"/>
                      <a:pt x="115" y="96"/>
                    </a:cubicBezTo>
                    <a:cubicBezTo>
                      <a:pt x="112" y="104"/>
                      <a:pt x="111" y="114"/>
                      <a:pt x="110" y="124"/>
                    </a:cubicBezTo>
                    <a:cubicBezTo>
                      <a:pt x="118" y="125"/>
                      <a:pt x="126" y="125"/>
                      <a:pt x="134" y="125"/>
                    </a:cubicBezTo>
                    <a:cubicBezTo>
                      <a:pt x="136" y="122"/>
                      <a:pt x="138" y="119"/>
                      <a:pt x="141" y="117"/>
                    </a:cubicBezTo>
                    <a:cubicBezTo>
                      <a:pt x="140" y="109"/>
                      <a:pt x="137" y="101"/>
                      <a:pt x="134" y="93"/>
                    </a:cubicBezTo>
                    <a:cubicBezTo>
                      <a:pt x="136" y="91"/>
                      <a:pt x="138" y="90"/>
                      <a:pt x="140" y="87"/>
                    </a:cubicBezTo>
                    <a:cubicBezTo>
                      <a:pt x="145" y="96"/>
                      <a:pt x="148" y="106"/>
                      <a:pt x="150" y="117"/>
                    </a:cubicBezTo>
                    <a:cubicBezTo>
                      <a:pt x="153" y="118"/>
                      <a:pt x="156" y="120"/>
                      <a:pt x="157" y="123"/>
                    </a:cubicBezTo>
                    <a:cubicBezTo>
                      <a:pt x="164" y="122"/>
                      <a:pt x="170" y="120"/>
                      <a:pt x="177" y="119"/>
                    </a:cubicBezTo>
                    <a:cubicBezTo>
                      <a:pt x="179" y="111"/>
                      <a:pt x="181" y="103"/>
                      <a:pt x="181" y="95"/>
                    </a:cubicBezTo>
                    <a:cubicBezTo>
                      <a:pt x="181" y="87"/>
                      <a:pt x="179" y="80"/>
                      <a:pt x="177" y="73"/>
                    </a:cubicBezTo>
                    <a:cubicBezTo>
                      <a:pt x="172" y="73"/>
                      <a:pt x="160" y="73"/>
                      <a:pt x="145" y="75"/>
                    </a:cubicBezTo>
                    <a:close/>
                    <a:moveTo>
                      <a:pt x="43" y="113"/>
                    </a:moveTo>
                    <a:cubicBezTo>
                      <a:pt x="39" y="111"/>
                      <a:pt x="34" y="108"/>
                      <a:pt x="30" y="106"/>
                    </a:cubicBezTo>
                    <a:cubicBezTo>
                      <a:pt x="29" y="106"/>
                      <a:pt x="28" y="107"/>
                      <a:pt x="26" y="107"/>
                    </a:cubicBezTo>
                    <a:cubicBezTo>
                      <a:pt x="26" y="107"/>
                      <a:pt x="26" y="107"/>
                      <a:pt x="26" y="107"/>
                    </a:cubicBezTo>
                    <a:cubicBezTo>
                      <a:pt x="24" y="115"/>
                      <a:pt x="22" y="124"/>
                      <a:pt x="20" y="134"/>
                    </a:cubicBezTo>
                    <a:cubicBezTo>
                      <a:pt x="22" y="138"/>
                      <a:pt x="25" y="142"/>
                      <a:pt x="28" y="146"/>
                    </a:cubicBezTo>
                    <a:cubicBezTo>
                      <a:pt x="30" y="141"/>
                      <a:pt x="35" y="131"/>
                      <a:pt x="44" y="120"/>
                    </a:cubicBezTo>
                    <a:cubicBezTo>
                      <a:pt x="43" y="119"/>
                      <a:pt x="43" y="117"/>
                      <a:pt x="43" y="116"/>
                    </a:cubicBezTo>
                    <a:cubicBezTo>
                      <a:pt x="43" y="115"/>
                      <a:pt x="43" y="114"/>
                      <a:pt x="43" y="113"/>
                    </a:cubicBezTo>
                    <a:close/>
                    <a:moveTo>
                      <a:pt x="119" y="166"/>
                    </a:moveTo>
                    <a:cubicBezTo>
                      <a:pt x="119" y="167"/>
                      <a:pt x="117" y="171"/>
                      <a:pt x="116" y="172"/>
                    </a:cubicBezTo>
                    <a:cubicBezTo>
                      <a:pt x="117" y="174"/>
                      <a:pt x="117" y="174"/>
                      <a:pt x="118" y="177"/>
                    </a:cubicBezTo>
                    <a:cubicBezTo>
                      <a:pt x="126" y="175"/>
                      <a:pt x="133" y="172"/>
                      <a:pt x="139" y="168"/>
                    </a:cubicBezTo>
                    <a:cubicBezTo>
                      <a:pt x="141" y="162"/>
                      <a:pt x="143" y="153"/>
                      <a:pt x="143" y="142"/>
                    </a:cubicBezTo>
                    <a:cubicBezTo>
                      <a:pt x="138" y="140"/>
                      <a:pt x="135" y="136"/>
                      <a:pt x="134" y="132"/>
                    </a:cubicBezTo>
                    <a:cubicBezTo>
                      <a:pt x="126" y="132"/>
                      <a:pt x="118" y="132"/>
                      <a:pt x="110" y="131"/>
                    </a:cubicBezTo>
                    <a:cubicBezTo>
                      <a:pt x="110" y="140"/>
                      <a:pt x="112" y="149"/>
                      <a:pt x="114" y="160"/>
                    </a:cubicBezTo>
                    <a:cubicBezTo>
                      <a:pt x="116" y="161"/>
                      <a:pt x="119" y="163"/>
                      <a:pt x="119" y="166"/>
                    </a:cubicBezTo>
                    <a:close/>
                    <a:moveTo>
                      <a:pt x="175" y="126"/>
                    </a:moveTo>
                    <a:cubicBezTo>
                      <a:pt x="169" y="127"/>
                      <a:pt x="164" y="128"/>
                      <a:pt x="159" y="129"/>
                    </a:cubicBezTo>
                    <a:cubicBezTo>
                      <a:pt x="159" y="129"/>
                      <a:pt x="159" y="129"/>
                      <a:pt x="159" y="129"/>
                    </a:cubicBezTo>
                    <a:cubicBezTo>
                      <a:pt x="159" y="135"/>
                      <a:pt x="156" y="140"/>
                      <a:pt x="151" y="141"/>
                    </a:cubicBezTo>
                    <a:cubicBezTo>
                      <a:pt x="150" y="148"/>
                      <a:pt x="149" y="155"/>
                      <a:pt x="147" y="162"/>
                    </a:cubicBezTo>
                    <a:cubicBezTo>
                      <a:pt x="159" y="153"/>
                      <a:pt x="169" y="140"/>
                      <a:pt x="175" y="126"/>
                    </a:cubicBezTo>
                    <a:close/>
                    <a:moveTo>
                      <a:pt x="96" y="180"/>
                    </a:moveTo>
                    <a:cubicBezTo>
                      <a:pt x="101" y="180"/>
                      <a:pt x="106" y="179"/>
                      <a:pt x="112" y="178"/>
                    </a:cubicBezTo>
                    <a:cubicBezTo>
                      <a:pt x="111" y="177"/>
                      <a:pt x="111" y="175"/>
                      <a:pt x="110" y="173"/>
                    </a:cubicBezTo>
                    <a:cubicBezTo>
                      <a:pt x="110" y="173"/>
                      <a:pt x="110" y="173"/>
                      <a:pt x="110" y="173"/>
                    </a:cubicBezTo>
                    <a:cubicBezTo>
                      <a:pt x="106" y="173"/>
                      <a:pt x="103" y="170"/>
                      <a:pt x="103" y="166"/>
                    </a:cubicBezTo>
                    <a:cubicBezTo>
                      <a:pt x="103" y="164"/>
                      <a:pt x="104" y="162"/>
                      <a:pt x="107" y="160"/>
                    </a:cubicBezTo>
                    <a:cubicBezTo>
                      <a:pt x="104" y="150"/>
                      <a:pt x="103" y="140"/>
                      <a:pt x="103" y="131"/>
                    </a:cubicBezTo>
                    <a:cubicBezTo>
                      <a:pt x="90" y="129"/>
                      <a:pt x="78" y="126"/>
                      <a:pt x="67" y="123"/>
                    </a:cubicBezTo>
                    <a:cubicBezTo>
                      <a:pt x="65" y="126"/>
                      <a:pt x="61" y="129"/>
                      <a:pt x="56" y="129"/>
                    </a:cubicBezTo>
                    <a:cubicBezTo>
                      <a:pt x="53" y="129"/>
                      <a:pt x="51" y="128"/>
                      <a:pt x="48" y="127"/>
                    </a:cubicBezTo>
                    <a:cubicBezTo>
                      <a:pt x="43" y="134"/>
                      <a:pt x="38" y="143"/>
                      <a:pt x="34" y="154"/>
                    </a:cubicBezTo>
                    <a:cubicBezTo>
                      <a:pt x="50" y="170"/>
                      <a:pt x="71" y="180"/>
                      <a:pt x="96" y="180"/>
                    </a:cubicBezTo>
                    <a:close/>
                    <a:moveTo>
                      <a:pt x="15" y="121"/>
                    </a:moveTo>
                    <a:cubicBezTo>
                      <a:pt x="16" y="117"/>
                      <a:pt x="17" y="111"/>
                      <a:pt x="19" y="104"/>
                    </a:cubicBezTo>
                    <a:cubicBezTo>
                      <a:pt x="17" y="102"/>
                      <a:pt x="16" y="99"/>
                      <a:pt x="16" y="97"/>
                    </a:cubicBezTo>
                    <a:cubicBezTo>
                      <a:pt x="14" y="95"/>
                      <a:pt x="12" y="94"/>
                      <a:pt x="11" y="92"/>
                    </a:cubicBezTo>
                    <a:cubicBezTo>
                      <a:pt x="11" y="93"/>
                      <a:pt x="11" y="94"/>
                      <a:pt x="11" y="95"/>
                    </a:cubicBezTo>
                    <a:cubicBezTo>
                      <a:pt x="11" y="104"/>
                      <a:pt x="12" y="113"/>
                      <a:pt x="15" y="121"/>
                    </a:cubicBezTo>
                    <a:close/>
                    <a:moveTo>
                      <a:pt x="11" y="86"/>
                    </a:moveTo>
                    <a:cubicBezTo>
                      <a:pt x="13" y="87"/>
                      <a:pt x="15" y="89"/>
                      <a:pt x="18" y="90"/>
                    </a:cubicBezTo>
                    <a:cubicBezTo>
                      <a:pt x="20" y="88"/>
                      <a:pt x="23" y="86"/>
                      <a:pt x="26" y="86"/>
                    </a:cubicBezTo>
                    <a:cubicBezTo>
                      <a:pt x="26" y="86"/>
                      <a:pt x="26" y="86"/>
                      <a:pt x="26" y="86"/>
                    </a:cubicBezTo>
                    <a:cubicBezTo>
                      <a:pt x="34" y="71"/>
                      <a:pt x="45" y="54"/>
                      <a:pt x="62" y="40"/>
                    </a:cubicBezTo>
                    <a:cubicBezTo>
                      <a:pt x="62" y="39"/>
                      <a:pt x="62" y="38"/>
                      <a:pt x="62" y="37"/>
                    </a:cubicBezTo>
                    <a:cubicBezTo>
                      <a:pt x="62" y="36"/>
                      <a:pt x="62" y="36"/>
                      <a:pt x="62" y="35"/>
                    </a:cubicBezTo>
                    <a:cubicBezTo>
                      <a:pt x="56" y="33"/>
                      <a:pt x="49" y="31"/>
                      <a:pt x="42" y="29"/>
                    </a:cubicBezTo>
                    <a:cubicBezTo>
                      <a:pt x="25" y="43"/>
                      <a:pt x="14" y="63"/>
                      <a:pt x="11" y="86"/>
                    </a:cubicBezTo>
                    <a:close/>
                    <a:moveTo>
                      <a:pt x="49" y="24"/>
                    </a:moveTo>
                    <a:cubicBezTo>
                      <a:pt x="52" y="25"/>
                      <a:pt x="58" y="27"/>
                      <a:pt x="66" y="29"/>
                    </a:cubicBezTo>
                    <a:cubicBezTo>
                      <a:pt x="67" y="28"/>
                      <a:pt x="70" y="27"/>
                      <a:pt x="72" y="27"/>
                    </a:cubicBezTo>
                    <a:cubicBezTo>
                      <a:pt x="75" y="27"/>
                      <a:pt x="77" y="28"/>
                      <a:pt x="78" y="29"/>
                    </a:cubicBezTo>
                    <a:cubicBezTo>
                      <a:pt x="90" y="22"/>
                      <a:pt x="104" y="17"/>
                      <a:pt x="121" y="14"/>
                    </a:cubicBezTo>
                    <a:cubicBezTo>
                      <a:pt x="113" y="11"/>
                      <a:pt x="104" y="10"/>
                      <a:pt x="96" y="10"/>
                    </a:cubicBezTo>
                    <a:cubicBezTo>
                      <a:pt x="78" y="10"/>
                      <a:pt x="62" y="15"/>
                      <a:pt x="49" y="24"/>
                    </a:cubicBezTo>
                    <a:close/>
                    <a:moveTo>
                      <a:pt x="120" y="89"/>
                    </a:moveTo>
                    <a:cubicBezTo>
                      <a:pt x="110" y="89"/>
                      <a:pt x="102" y="81"/>
                      <a:pt x="102" y="71"/>
                    </a:cubicBezTo>
                    <a:cubicBezTo>
                      <a:pt x="102" y="62"/>
                      <a:pt x="110" y="54"/>
                      <a:pt x="120" y="54"/>
                    </a:cubicBezTo>
                    <a:cubicBezTo>
                      <a:pt x="130" y="54"/>
                      <a:pt x="138" y="62"/>
                      <a:pt x="138" y="71"/>
                    </a:cubicBezTo>
                    <a:cubicBezTo>
                      <a:pt x="138" y="81"/>
                      <a:pt x="130" y="89"/>
                      <a:pt x="120" y="89"/>
                    </a:cubicBezTo>
                    <a:close/>
                    <a:moveTo>
                      <a:pt x="120" y="60"/>
                    </a:moveTo>
                    <a:cubicBezTo>
                      <a:pt x="114" y="60"/>
                      <a:pt x="109" y="65"/>
                      <a:pt x="109" y="71"/>
                    </a:cubicBezTo>
                    <a:cubicBezTo>
                      <a:pt x="109" y="78"/>
                      <a:pt x="114" y="83"/>
                      <a:pt x="120" y="83"/>
                    </a:cubicBezTo>
                    <a:cubicBezTo>
                      <a:pt x="127" y="83"/>
                      <a:pt x="132" y="78"/>
                      <a:pt x="132" y="71"/>
                    </a:cubicBezTo>
                    <a:cubicBezTo>
                      <a:pt x="132" y="65"/>
                      <a:pt x="127" y="60"/>
                      <a:pt x="120" y="60"/>
                    </a:cubicBezTo>
                    <a:close/>
                    <a:moveTo>
                      <a:pt x="120" y="76"/>
                    </a:moveTo>
                    <a:cubicBezTo>
                      <a:pt x="117" y="76"/>
                      <a:pt x="115" y="74"/>
                      <a:pt x="115" y="71"/>
                    </a:cubicBezTo>
                    <a:cubicBezTo>
                      <a:pt x="115" y="67"/>
                      <a:pt x="117" y="65"/>
                      <a:pt x="120" y="65"/>
                    </a:cubicBezTo>
                    <a:cubicBezTo>
                      <a:pt x="123" y="65"/>
                      <a:pt x="126" y="67"/>
                      <a:pt x="126" y="71"/>
                    </a:cubicBezTo>
                    <a:cubicBezTo>
                      <a:pt x="126" y="74"/>
                      <a:pt x="123" y="76"/>
                      <a:pt x="120" y="7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40" name="Freeform 27"/>
              <p:cNvSpPr>
                <a:spLocks noEditPoints="1"/>
              </p:cNvSpPr>
              <p:nvPr userDrawn="1"/>
            </p:nvSpPr>
            <p:spPr bwMode="auto">
              <a:xfrm rot="20917578">
                <a:off x="1875815" y="3105215"/>
                <a:ext cx="1121507" cy="1128650"/>
              </a:xfrm>
              <a:custGeom>
                <a:avLst/>
                <a:gdLst>
                  <a:gd name="T0" fmla="*/ 0 w 199"/>
                  <a:gd name="T1" fmla="*/ 74 h 200"/>
                  <a:gd name="T2" fmla="*/ 6 w 199"/>
                  <a:gd name="T3" fmla="*/ 103 h 200"/>
                  <a:gd name="T4" fmla="*/ 21 w 199"/>
                  <a:gd name="T5" fmla="*/ 127 h 200"/>
                  <a:gd name="T6" fmla="*/ 45 w 199"/>
                  <a:gd name="T7" fmla="*/ 143 h 200"/>
                  <a:gd name="T8" fmla="*/ 74 w 199"/>
                  <a:gd name="T9" fmla="*/ 149 h 200"/>
                  <a:gd name="T10" fmla="*/ 97 w 199"/>
                  <a:gd name="T11" fmla="*/ 145 h 200"/>
                  <a:gd name="T12" fmla="*/ 117 w 199"/>
                  <a:gd name="T13" fmla="*/ 135 h 200"/>
                  <a:gd name="T14" fmla="*/ 181 w 199"/>
                  <a:gd name="T15" fmla="*/ 200 h 200"/>
                  <a:gd name="T16" fmla="*/ 192 w 199"/>
                  <a:gd name="T17" fmla="*/ 194 h 200"/>
                  <a:gd name="T18" fmla="*/ 199 w 199"/>
                  <a:gd name="T19" fmla="*/ 181 h 200"/>
                  <a:gd name="T20" fmla="*/ 135 w 199"/>
                  <a:gd name="T21" fmla="*/ 117 h 200"/>
                  <a:gd name="T22" fmla="*/ 145 w 199"/>
                  <a:gd name="T23" fmla="*/ 97 h 200"/>
                  <a:gd name="T24" fmla="*/ 149 w 199"/>
                  <a:gd name="T25" fmla="*/ 74 h 200"/>
                  <a:gd name="T26" fmla="*/ 143 w 199"/>
                  <a:gd name="T27" fmla="*/ 45 h 200"/>
                  <a:gd name="T28" fmla="*/ 127 w 199"/>
                  <a:gd name="T29" fmla="*/ 22 h 200"/>
                  <a:gd name="T30" fmla="*/ 103 w 199"/>
                  <a:gd name="T31" fmla="*/ 6 h 200"/>
                  <a:gd name="T32" fmla="*/ 74 w 199"/>
                  <a:gd name="T33" fmla="*/ 0 h 200"/>
                  <a:gd name="T34" fmla="*/ 45 w 199"/>
                  <a:gd name="T35" fmla="*/ 6 h 200"/>
                  <a:gd name="T36" fmla="*/ 21 w 199"/>
                  <a:gd name="T37" fmla="*/ 22 h 200"/>
                  <a:gd name="T38" fmla="*/ 6 w 199"/>
                  <a:gd name="T39" fmla="*/ 45 h 200"/>
                  <a:gd name="T40" fmla="*/ 0 w 199"/>
                  <a:gd name="T41" fmla="*/ 74 h 200"/>
                  <a:gd name="T42" fmla="*/ 22 w 199"/>
                  <a:gd name="T43" fmla="*/ 74 h 200"/>
                  <a:gd name="T44" fmla="*/ 26 w 199"/>
                  <a:gd name="T45" fmla="*/ 54 h 200"/>
                  <a:gd name="T46" fmla="*/ 37 w 199"/>
                  <a:gd name="T47" fmla="*/ 37 h 200"/>
                  <a:gd name="T48" fmla="*/ 54 w 199"/>
                  <a:gd name="T49" fmla="*/ 26 h 200"/>
                  <a:gd name="T50" fmla="*/ 74 w 199"/>
                  <a:gd name="T51" fmla="*/ 22 h 200"/>
                  <a:gd name="T52" fmla="*/ 95 w 199"/>
                  <a:gd name="T53" fmla="*/ 26 h 200"/>
                  <a:gd name="T54" fmla="*/ 111 w 199"/>
                  <a:gd name="T55" fmla="*/ 37 h 200"/>
                  <a:gd name="T56" fmla="*/ 123 w 199"/>
                  <a:gd name="T57" fmla="*/ 54 h 200"/>
                  <a:gd name="T58" fmla="*/ 127 w 199"/>
                  <a:gd name="T59" fmla="*/ 74 h 200"/>
                  <a:gd name="T60" fmla="*/ 123 w 199"/>
                  <a:gd name="T61" fmla="*/ 95 h 200"/>
                  <a:gd name="T62" fmla="*/ 111 w 199"/>
                  <a:gd name="T63" fmla="*/ 112 h 200"/>
                  <a:gd name="T64" fmla="*/ 95 w 199"/>
                  <a:gd name="T65" fmla="*/ 123 h 200"/>
                  <a:gd name="T66" fmla="*/ 74 w 199"/>
                  <a:gd name="T67" fmla="*/ 127 h 200"/>
                  <a:gd name="T68" fmla="*/ 54 w 199"/>
                  <a:gd name="T69" fmla="*/ 123 h 200"/>
                  <a:gd name="T70" fmla="*/ 37 w 199"/>
                  <a:gd name="T71" fmla="*/ 112 h 200"/>
                  <a:gd name="T72" fmla="*/ 26 w 199"/>
                  <a:gd name="T73" fmla="*/ 95 h 200"/>
                  <a:gd name="T74" fmla="*/ 22 w 199"/>
                  <a:gd name="T75" fmla="*/ 74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9" h="200">
                    <a:moveTo>
                      <a:pt x="0" y="74"/>
                    </a:moveTo>
                    <a:cubicBezTo>
                      <a:pt x="0" y="85"/>
                      <a:pt x="2" y="94"/>
                      <a:pt x="6" y="103"/>
                    </a:cubicBezTo>
                    <a:cubicBezTo>
                      <a:pt x="9" y="112"/>
                      <a:pt x="15" y="120"/>
                      <a:pt x="21" y="127"/>
                    </a:cubicBezTo>
                    <a:cubicBezTo>
                      <a:pt x="28" y="134"/>
                      <a:pt x="36" y="139"/>
                      <a:pt x="45" y="143"/>
                    </a:cubicBezTo>
                    <a:cubicBezTo>
                      <a:pt x="54" y="147"/>
                      <a:pt x="64" y="149"/>
                      <a:pt x="74" y="149"/>
                    </a:cubicBezTo>
                    <a:cubicBezTo>
                      <a:pt x="82" y="149"/>
                      <a:pt x="90" y="148"/>
                      <a:pt x="97" y="145"/>
                    </a:cubicBezTo>
                    <a:cubicBezTo>
                      <a:pt x="104" y="143"/>
                      <a:pt x="111" y="140"/>
                      <a:pt x="117" y="135"/>
                    </a:cubicBezTo>
                    <a:cubicBezTo>
                      <a:pt x="181" y="200"/>
                      <a:pt x="181" y="200"/>
                      <a:pt x="181" y="200"/>
                    </a:cubicBezTo>
                    <a:cubicBezTo>
                      <a:pt x="185" y="199"/>
                      <a:pt x="189" y="197"/>
                      <a:pt x="192" y="194"/>
                    </a:cubicBezTo>
                    <a:cubicBezTo>
                      <a:pt x="196" y="191"/>
                      <a:pt x="198" y="186"/>
                      <a:pt x="199" y="181"/>
                    </a:cubicBezTo>
                    <a:cubicBezTo>
                      <a:pt x="135" y="117"/>
                      <a:pt x="135" y="117"/>
                      <a:pt x="135" y="117"/>
                    </a:cubicBezTo>
                    <a:cubicBezTo>
                      <a:pt x="139" y="111"/>
                      <a:pt x="143" y="104"/>
                      <a:pt x="145" y="97"/>
                    </a:cubicBezTo>
                    <a:cubicBezTo>
                      <a:pt x="147" y="90"/>
                      <a:pt x="149" y="82"/>
                      <a:pt x="149" y="74"/>
                    </a:cubicBezTo>
                    <a:cubicBezTo>
                      <a:pt x="149" y="64"/>
                      <a:pt x="147" y="55"/>
                      <a:pt x="143" y="45"/>
                    </a:cubicBezTo>
                    <a:cubicBezTo>
                      <a:pt x="139" y="36"/>
                      <a:pt x="133" y="29"/>
                      <a:pt x="127" y="22"/>
                    </a:cubicBezTo>
                    <a:cubicBezTo>
                      <a:pt x="120" y="15"/>
                      <a:pt x="112" y="10"/>
                      <a:pt x="103" y="6"/>
                    </a:cubicBezTo>
                    <a:cubicBezTo>
                      <a:pt x="94" y="2"/>
                      <a:pt x="84" y="0"/>
                      <a:pt x="74" y="0"/>
                    </a:cubicBezTo>
                    <a:cubicBezTo>
                      <a:pt x="64" y="0"/>
                      <a:pt x="54" y="2"/>
                      <a:pt x="45" y="6"/>
                    </a:cubicBezTo>
                    <a:cubicBezTo>
                      <a:pt x="36" y="10"/>
                      <a:pt x="28" y="15"/>
                      <a:pt x="21" y="22"/>
                    </a:cubicBezTo>
                    <a:cubicBezTo>
                      <a:pt x="15" y="29"/>
                      <a:pt x="9" y="36"/>
                      <a:pt x="6" y="45"/>
                    </a:cubicBezTo>
                    <a:cubicBezTo>
                      <a:pt x="2" y="55"/>
                      <a:pt x="0" y="64"/>
                      <a:pt x="0" y="74"/>
                    </a:cubicBezTo>
                    <a:close/>
                    <a:moveTo>
                      <a:pt x="22" y="74"/>
                    </a:moveTo>
                    <a:cubicBezTo>
                      <a:pt x="22" y="67"/>
                      <a:pt x="23" y="60"/>
                      <a:pt x="26" y="54"/>
                    </a:cubicBezTo>
                    <a:cubicBezTo>
                      <a:pt x="28" y="48"/>
                      <a:pt x="32" y="42"/>
                      <a:pt x="37" y="37"/>
                    </a:cubicBezTo>
                    <a:cubicBezTo>
                      <a:pt x="42" y="32"/>
                      <a:pt x="47" y="29"/>
                      <a:pt x="54" y="26"/>
                    </a:cubicBezTo>
                    <a:cubicBezTo>
                      <a:pt x="60" y="23"/>
                      <a:pt x="67" y="22"/>
                      <a:pt x="74" y="22"/>
                    </a:cubicBezTo>
                    <a:cubicBezTo>
                      <a:pt x="81" y="22"/>
                      <a:pt x="88" y="23"/>
                      <a:pt x="95" y="26"/>
                    </a:cubicBezTo>
                    <a:cubicBezTo>
                      <a:pt x="101" y="29"/>
                      <a:pt x="107" y="32"/>
                      <a:pt x="111" y="37"/>
                    </a:cubicBezTo>
                    <a:cubicBezTo>
                      <a:pt x="116" y="42"/>
                      <a:pt x="120" y="48"/>
                      <a:pt x="123" y="54"/>
                    </a:cubicBezTo>
                    <a:cubicBezTo>
                      <a:pt x="125" y="60"/>
                      <a:pt x="127" y="67"/>
                      <a:pt x="127" y="74"/>
                    </a:cubicBezTo>
                    <a:cubicBezTo>
                      <a:pt x="127" y="82"/>
                      <a:pt x="125" y="89"/>
                      <a:pt x="123" y="95"/>
                    </a:cubicBezTo>
                    <a:cubicBezTo>
                      <a:pt x="120" y="101"/>
                      <a:pt x="116" y="107"/>
                      <a:pt x="111" y="112"/>
                    </a:cubicBezTo>
                    <a:cubicBezTo>
                      <a:pt x="107" y="116"/>
                      <a:pt x="101" y="120"/>
                      <a:pt x="95" y="123"/>
                    </a:cubicBezTo>
                    <a:cubicBezTo>
                      <a:pt x="88" y="126"/>
                      <a:pt x="81" y="127"/>
                      <a:pt x="74" y="127"/>
                    </a:cubicBezTo>
                    <a:cubicBezTo>
                      <a:pt x="67" y="127"/>
                      <a:pt x="60" y="126"/>
                      <a:pt x="54" y="123"/>
                    </a:cubicBezTo>
                    <a:cubicBezTo>
                      <a:pt x="47" y="120"/>
                      <a:pt x="42" y="116"/>
                      <a:pt x="37" y="112"/>
                    </a:cubicBezTo>
                    <a:cubicBezTo>
                      <a:pt x="32" y="107"/>
                      <a:pt x="28" y="101"/>
                      <a:pt x="26" y="95"/>
                    </a:cubicBezTo>
                    <a:cubicBezTo>
                      <a:pt x="23" y="89"/>
                      <a:pt x="22" y="82"/>
                      <a:pt x="22" y="7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41" name="Freeform 28"/>
              <p:cNvSpPr>
                <a:spLocks noEditPoints="1"/>
              </p:cNvSpPr>
              <p:nvPr userDrawn="1"/>
            </p:nvSpPr>
            <p:spPr bwMode="auto">
              <a:xfrm rot="1835288">
                <a:off x="1076582" y="3118929"/>
                <a:ext cx="560269" cy="525991"/>
              </a:xfrm>
              <a:custGeom>
                <a:avLst/>
                <a:gdLst>
                  <a:gd name="T0" fmla="*/ 20 w 200"/>
                  <a:gd name="T1" fmla="*/ 144 h 188"/>
                  <a:gd name="T2" fmla="*/ 0 w 200"/>
                  <a:gd name="T3" fmla="*/ 20 h 188"/>
                  <a:gd name="T4" fmla="*/ 180 w 200"/>
                  <a:gd name="T5" fmla="*/ 0 h 188"/>
                  <a:gd name="T6" fmla="*/ 200 w 200"/>
                  <a:gd name="T7" fmla="*/ 124 h 188"/>
                  <a:gd name="T8" fmla="*/ 192 w 200"/>
                  <a:gd name="T9" fmla="*/ 20 h 188"/>
                  <a:gd name="T10" fmla="*/ 20 w 200"/>
                  <a:gd name="T11" fmla="*/ 8 h 188"/>
                  <a:gd name="T12" fmla="*/ 8 w 200"/>
                  <a:gd name="T13" fmla="*/ 124 h 188"/>
                  <a:gd name="T14" fmla="*/ 180 w 200"/>
                  <a:gd name="T15" fmla="*/ 136 h 188"/>
                  <a:gd name="T16" fmla="*/ 192 w 200"/>
                  <a:gd name="T17" fmla="*/ 20 h 188"/>
                  <a:gd name="T18" fmla="*/ 159 w 200"/>
                  <a:gd name="T19" fmla="*/ 108 h 188"/>
                  <a:gd name="T20" fmla="*/ 139 w 200"/>
                  <a:gd name="T21" fmla="*/ 100 h 188"/>
                  <a:gd name="T22" fmla="*/ 166 w 200"/>
                  <a:gd name="T23" fmla="*/ 83 h 188"/>
                  <a:gd name="T24" fmla="*/ 166 w 200"/>
                  <a:gd name="T25" fmla="*/ 103 h 188"/>
                  <a:gd name="T26" fmla="*/ 123 w 200"/>
                  <a:gd name="T27" fmla="*/ 48 h 188"/>
                  <a:gd name="T28" fmla="*/ 100 w 200"/>
                  <a:gd name="T29" fmla="*/ 88 h 188"/>
                  <a:gd name="T30" fmla="*/ 64 w 200"/>
                  <a:gd name="T31" fmla="*/ 88 h 188"/>
                  <a:gd name="T32" fmla="*/ 44 w 200"/>
                  <a:gd name="T33" fmla="*/ 48 h 188"/>
                  <a:gd name="T34" fmla="*/ 44 w 200"/>
                  <a:gd name="T35" fmla="*/ 47 h 188"/>
                  <a:gd name="T36" fmla="*/ 24 w 200"/>
                  <a:gd name="T37" fmla="*/ 36 h 188"/>
                  <a:gd name="T38" fmla="*/ 52 w 200"/>
                  <a:gd name="T39" fmla="*/ 24 h 188"/>
                  <a:gd name="T40" fmla="*/ 117 w 200"/>
                  <a:gd name="T41" fmla="*/ 36 h 188"/>
                  <a:gd name="T42" fmla="*/ 129 w 200"/>
                  <a:gd name="T43" fmla="*/ 36 h 188"/>
                  <a:gd name="T44" fmla="*/ 124 w 200"/>
                  <a:gd name="T45" fmla="*/ 48 h 188"/>
                  <a:gd name="T46" fmla="*/ 96 w 200"/>
                  <a:gd name="T47" fmla="*/ 76 h 188"/>
                  <a:gd name="T48" fmla="*/ 60 w 200"/>
                  <a:gd name="T49" fmla="*/ 68 h 188"/>
                  <a:gd name="T50" fmla="*/ 56 w 200"/>
                  <a:gd name="T51" fmla="*/ 48 h 188"/>
                  <a:gd name="T52" fmla="*/ 104 w 200"/>
                  <a:gd name="T53" fmla="*/ 56 h 188"/>
                  <a:gd name="T54" fmla="*/ 111 w 200"/>
                  <a:gd name="T55" fmla="*/ 48 h 188"/>
                  <a:gd name="T56" fmla="*/ 59 w 200"/>
                  <a:gd name="T57" fmla="*/ 93 h 188"/>
                  <a:gd name="T58" fmla="*/ 59 w 200"/>
                  <a:gd name="T59" fmla="*/ 113 h 188"/>
                  <a:gd name="T60" fmla="*/ 59 w 200"/>
                  <a:gd name="T61" fmla="*/ 93 h 188"/>
                  <a:gd name="T62" fmla="*/ 105 w 200"/>
                  <a:gd name="T63" fmla="*/ 103 h 188"/>
                  <a:gd name="T64" fmla="*/ 85 w 200"/>
                  <a:gd name="T65" fmla="*/ 103 h 188"/>
                  <a:gd name="T66" fmla="*/ 64 w 200"/>
                  <a:gd name="T67" fmla="*/ 168 h 188"/>
                  <a:gd name="T68" fmla="*/ 72 w 200"/>
                  <a:gd name="T69" fmla="*/ 152 h 188"/>
                  <a:gd name="T70" fmla="*/ 128 w 200"/>
                  <a:gd name="T71" fmla="*/ 168 h 188"/>
                  <a:gd name="T72" fmla="*/ 156 w 200"/>
                  <a:gd name="T73" fmla="*/ 188 h 188"/>
                  <a:gd name="T74" fmla="*/ 64 w 200"/>
                  <a:gd name="T75" fmla="*/ 16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00" h="188">
                    <a:moveTo>
                      <a:pt x="180" y="144"/>
                    </a:moveTo>
                    <a:cubicBezTo>
                      <a:pt x="20" y="144"/>
                      <a:pt x="20" y="144"/>
                      <a:pt x="20" y="144"/>
                    </a:cubicBezTo>
                    <a:cubicBezTo>
                      <a:pt x="9" y="144"/>
                      <a:pt x="0" y="135"/>
                      <a:pt x="0" y="124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91" y="0"/>
                      <a:pt x="200" y="9"/>
                      <a:pt x="200" y="20"/>
                    </a:cubicBezTo>
                    <a:cubicBezTo>
                      <a:pt x="200" y="124"/>
                      <a:pt x="200" y="124"/>
                      <a:pt x="200" y="124"/>
                    </a:cubicBezTo>
                    <a:cubicBezTo>
                      <a:pt x="200" y="135"/>
                      <a:pt x="191" y="144"/>
                      <a:pt x="180" y="144"/>
                    </a:cubicBezTo>
                    <a:close/>
                    <a:moveTo>
                      <a:pt x="192" y="20"/>
                    </a:moveTo>
                    <a:cubicBezTo>
                      <a:pt x="192" y="13"/>
                      <a:pt x="186" y="8"/>
                      <a:pt x="18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3" y="8"/>
                      <a:pt x="8" y="13"/>
                      <a:pt x="8" y="20"/>
                    </a:cubicBezTo>
                    <a:cubicBezTo>
                      <a:pt x="8" y="124"/>
                      <a:pt x="8" y="124"/>
                      <a:pt x="8" y="124"/>
                    </a:cubicBezTo>
                    <a:cubicBezTo>
                      <a:pt x="8" y="131"/>
                      <a:pt x="13" y="136"/>
                      <a:pt x="20" y="136"/>
                    </a:cubicBezTo>
                    <a:cubicBezTo>
                      <a:pt x="180" y="136"/>
                      <a:pt x="180" y="136"/>
                      <a:pt x="180" y="136"/>
                    </a:cubicBezTo>
                    <a:cubicBezTo>
                      <a:pt x="186" y="136"/>
                      <a:pt x="192" y="131"/>
                      <a:pt x="192" y="124"/>
                    </a:cubicBezTo>
                    <a:lnTo>
                      <a:pt x="192" y="20"/>
                    </a:lnTo>
                    <a:close/>
                    <a:moveTo>
                      <a:pt x="166" y="103"/>
                    </a:moveTo>
                    <a:cubicBezTo>
                      <a:pt x="159" y="108"/>
                      <a:pt x="159" y="108"/>
                      <a:pt x="159" y="108"/>
                    </a:cubicBezTo>
                    <a:cubicBezTo>
                      <a:pt x="149" y="93"/>
                      <a:pt x="149" y="93"/>
                      <a:pt x="149" y="93"/>
                    </a:cubicBezTo>
                    <a:cubicBezTo>
                      <a:pt x="139" y="100"/>
                      <a:pt x="139" y="100"/>
                      <a:pt x="139" y="100"/>
                    </a:cubicBezTo>
                    <a:cubicBezTo>
                      <a:pt x="131" y="63"/>
                      <a:pt x="131" y="63"/>
                      <a:pt x="131" y="63"/>
                    </a:cubicBezTo>
                    <a:cubicBezTo>
                      <a:pt x="166" y="83"/>
                      <a:pt x="166" y="83"/>
                      <a:pt x="166" y="83"/>
                    </a:cubicBezTo>
                    <a:cubicBezTo>
                      <a:pt x="155" y="89"/>
                      <a:pt x="155" y="89"/>
                      <a:pt x="155" y="89"/>
                    </a:cubicBezTo>
                    <a:lnTo>
                      <a:pt x="166" y="103"/>
                    </a:lnTo>
                    <a:close/>
                    <a:moveTo>
                      <a:pt x="124" y="48"/>
                    </a:moveTo>
                    <a:cubicBezTo>
                      <a:pt x="123" y="48"/>
                      <a:pt x="123" y="48"/>
                      <a:pt x="123" y="48"/>
                    </a:cubicBezTo>
                    <a:cubicBezTo>
                      <a:pt x="101" y="88"/>
                      <a:pt x="101" y="88"/>
                      <a:pt x="101" y="88"/>
                    </a:cubicBezTo>
                    <a:cubicBezTo>
                      <a:pt x="100" y="88"/>
                      <a:pt x="100" y="88"/>
                      <a:pt x="100" y="88"/>
                    </a:cubicBezTo>
                    <a:cubicBezTo>
                      <a:pt x="89" y="88"/>
                      <a:pt x="89" y="88"/>
                      <a:pt x="89" y="88"/>
                    </a:cubicBezTo>
                    <a:cubicBezTo>
                      <a:pt x="64" y="88"/>
                      <a:pt x="64" y="88"/>
                      <a:pt x="64" y="88"/>
                    </a:cubicBezTo>
                    <a:cubicBezTo>
                      <a:pt x="52" y="88"/>
                      <a:pt x="52" y="88"/>
                      <a:pt x="52" y="88"/>
                    </a:cubicBezTo>
                    <a:cubicBezTo>
                      <a:pt x="44" y="48"/>
                      <a:pt x="44" y="48"/>
                      <a:pt x="44" y="48"/>
                    </a:cubicBezTo>
                    <a:cubicBezTo>
                      <a:pt x="44" y="48"/>
                      <a:pt x="44" y="48"/>
                      <a:pt x="44" y="48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41" y="36"/>
                      <a:pt x="41" y="36"/>
                      <a:pt x="41" y="36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52" y="24"/>
                      <a:pt x="52" y="24"/>
                      <a:pt x="52" y="24"/>
                    </a:cubicBezTo>
                    <a:cubicBezTo>
                      <a:pt x="56" y="36"/>
                      <a:pt x="56" y="36"/>
                      <a:pt x="56" y="36"/>
                    </a:cubicBezTo>
                    <a:cubicBezTo>
                      <a:pt x="117" y="36"/>
                      <a:pt x="117" y="36"/>
                      <a:pt x="117" y="36"/>
                    </a:cubicBezTo>
                    <a:cubicBezTo>
                      <a:pt x="124" y="36"/>
                      <a:pt x="124" y="36"/>
                      <a:pt x="124" y="36"/>
                    </a:cubicBezTo>
                    <a:cubicBezTo>
                      <a:pt x="129" y="36"/>
                      <a:pt x="129" y="36"/>
                      <a:pt x="129" y="36"/>
                    </a:cubicBezTo>
                    <a:cubicBezTo>
                      <a:pt x="124" y="47"/>
                      <a:pt x="124" y="47"/>
                      <a:pt x="124" y="47"/>
                    </a:cubicBezTo>
                    <a:lnTo>
                      <a:pt x="124" y="48"/>
                    </a:lnTo>
                    <a:close/>
                    <a:moveTo>
                      <a:pt x="61" y="76"/>
                    </a:moveTo>
                    <a:cubicBezTo>
                      <a:pt x="96" y="76"/>
                      <a:pt x="96" y="76"/>
                      <a:pt x="96" y="76"/>
                    </a:cubicBezTo>
                    <a:cubicBezTo>
                      <a:pt x="100" y="68"/>
                      <a:pt x="100" y="68"/>
                      <a:pt x="100" y="68"/>
                    </a:cubicBezTo>
                    <a:cubicBezTo>
                      <a:pt x="60" y="68"/>
                      <a:pt x="60" y="68"/>
                      <a:pt x="60" y="68"/>
                    </a:cubicBezTo>
                    <a:lnTo>
                      <a:pt x="61" y="76"/>
                    </a:lnTo>
                    <a:close/>
                    <a:moveTo>
                      <a:pt x="56" y="48"/>
                    </a:moveTo>
                    <a:cubicBezTo>
                      <a:pt x="57" y="56"/>
                      <a:pt x="57" y="56"/>
                      <a:pt x="57" y="56"/>
                    </a:cubicBezTo>
                    <a:cubicBezTo>
                      <a:pt x="104" y="56"/>
                      <a:pt x="104" y="56"/>
                      <a:pt x="104" y="56"/>
                    </a:cubicBezTo>
                    <a:cubicBezTo>
                      <a:pt x="104" y="62"/>
                      <a:pt x="104" y="62"/>
                      <a:pt x="104" y="62"/>
                    </a:cubicBezTo>
                    <a:cubicBezTo>
                      <a:pt x="111" y="48"/>
                      <a:pt x="111" y="48"/>
                      <a:pt x="111" y="48"/>
                    </a:cubicBezTo>
                    <a:lnTo>
                      <a:pt x="56" y="48"/>
                    </a:lnTo>
                    <a:close/>
                    <a:moveTo>
                      <a:pt x="59" y="93"/>
                    </a:moveTo>
                    <a:cubicBezTo>
                      <a:pt x="65" y="93"/>
                      <a:pt x="69" y="97"/>
                      <a:pt x="69" y="103"/>
                    </a:cubicBezTo>
                    <a:cubicBezTo>
                      <a:pt x="69" y="109"/>
                      <a:pt x="65" y="113"/>
                      <a:pt x="59" y="113"/>
                    </a:cubicBezTo>
                    <a:cubicBezTo>
                      <a:pt x="53" y="113"/>
                      <a:pt x="49" y="109"/>
                      <a:pt x="49" y="103"/>
                    </a:cubicBezTo>
                    <a:cubicBezTo>
                      <a:pt x="49" y="97"/>
                      <a:pt x="53" y="93"/>
                      <a:pt x="59" y="93"/>
                    </a:cubicBezTo>
                    <a:close/>
                    <a:moveTo>
                      <a:pt x="95" y="93"/>
                    </a:moveTo>
                    <a:cubicBezTo>
                      <a:pt x="101" y="93"/>
                      <a:pt x="105" y="97"/>
                      <a:pt x="105" y="103"/>
                    </a:cubicBezTo>
                    <a:cubicBezTo>
                      <a:pt x="105" y="109"/>
                      <a:pt x="101" y="113"/>
                      <a:pt x="95" y="113"/>
                    </a:cubicBezTo>
                    <a:cubicBezTo>
                      <a:pt x="89" y="113"/>
                      <a:pt x="85" y="109"/>
                      <a:pt x="85" y="103"/>
                    </a:cubicBezTo>
                    <a:cubicBezTo>
                      <a:pt x="85" y="97"/>
                      <a:pt x="89" y="93"/>
                      <a:pt x="95" y="93"/>
                    </a:cubicBezTo>
                    <a:close/>
                    <a:moveTo>
                      <a:pt x="64" y="168"/>
                    </a:moveTo>
                    <a:cubicBezTo>
                      <a:pt x="72" y="168"/>
                      <a:pt x="72" y="168"/>
                      <a:pt x="72" y="168"/>
                    </a:cubicBezTo>
                    <a:cubicBezTo>
                      <a:pt x="72" y="152"/>
                      <a:pt x="72" y="152"/>
                      <a:pt x="72" y="152"/>
                    </a:cubicBezTo>
                    <a:cubicBezTo>
                      <a:pt x="128" y="152"/>
                      <a:pt x="128" y="152"/>
                      <a:pt x="128" y="152"/>
                    </a:cubicBezTo>
                    <a:cubicBezTo>
                      <a:pt x="128" y="168"/>
                      <a:pt x="128" y="168"/>
                      <a:pt x="128" y="168"/>
                    </a:cubicBezTo>
                    <a:cubicBezTo>
                      <a:pt x="136" y="168"/>
                      <a:pt x="136" y="168"/>
                      <a:pt x="136" y="168"/>
                    </a:cubicBezTo>
                    <a:cubicBezTo>
                      <a:pt x="147" y="168"/>
                      <a:pt x="156" y="177"/>
                      <a:pt x="156" y="188"/>
                    </a:cubicBezTo>
                    <a:cubicBezTo>
                      <a:pt x="44" y="188"/>
                      <a:pt x="44" y="188"/>
                      <a:pt x="44" y="188"/>
                    </a:cubicBezTo>
                    <a:cubicBezTo>
                      <a:pt x="44" y="177"/>
                      <a:pt x="53" y="168"/>
                      <a:pt x="64" y="1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42" name="Freeform 29"/>
              <p:cNvSpPr>
                <a:spLocks noEditPoints="1"/>
              </p:cNvSpPr>
              <p:nvPr userDrawn="1"/>
            </p:nvSpPr>
            <p:spPr bwMode="auto">
              <a:xfrm rot="1092998">
                <a:off x="2033935" y="2406770"/>
                <a:ext cx="750888" cy="511175"/>
              </a:xfrm>
              <a:custGeom>
                <a:avLst/>
                <a:gdLst>
                  <a:gd name="T0" fmla="*/ 199 w 200"/>
                  <a:gd name="T1" fmla="*/ 32 h 136"/>
                  <a:gd name="T2" fmla="*/ 199 w 200"/>
                  <a:gd name="T3" fmla="*/ 31 h 136"/>
                  <a:gd name="T4" fmla="*/ 0 w 200"/>
                  <a:gd name="T5" fmla="*/ 31 h 136"/>
                  <a:gd name="T6" fmla="*/ 0 w 200"/>
                  <a:gd name="T7" fmla="*/ 18 h 136"/>
                  <a:gd name="T8" fmla="*/ 18 w 200"/>
                  <a:gd name="T9" fmla="*/ 0 h 136"/>
                  <a:gd name="T10" fmla="*/ 181 w 200"/>
                  <a:gd name="T11" fmla="*/ 0 h 136"/>
                  <a:gd name="T12" fmla="*/ 199 w 200"/>
                  <a:gd name="T13" fmla="*/ 18 h 136"/>
                  <a:gd name="T14" fmla="*/ 199 w 200"/>
                  <a:gd name="T15" fmla="*/ 32 h 136"/>
                  <a:gd name="T16" fmla="*/ 200 w 200"/>
                  <a:gd name="T17" fmla="*/ 64 h 136"/>
                  <a:gd name="T18" fmla="*/ 200 w 200"/>
                  <a:gd name="T19" fmla="*/ 119 h 136"/>
                  <a:gd name="T20" fmla="*/ 181 w 200"/>
                  <a:gd name="T21" fmla="*/ 136 h 136"/>
                  <a:gd name="T22" fmla="*/ 18 w 200"/>
                  <a:gd name="T23" fmla="*/ 136 h 136"/>
                  <a:gd name="T24" fmla="*/ 0 w 200"/>
                  <a:gd name="T25" fmla="*/ 119 h 136"/>
                  <a:gd name="T26" fmla="*/ 0 w 200"/>
                  <a:gd name="T27" fmla="*/ 64 h 136"/>
                  <a:gd name="T28" fmla="*/ 200 w 200"/>
                  <a:gd name="T29" fmla="*/ 64 h 136"/>
                  <a:gd name="T30" fmla="*/ 76 w 200"/>
                  <a:gd name="T31" fmla="*/ 88 h 136"/>
                  <a:gd name="T32" fmla="*/ 48 w 200"/>
                  <a:gd name="T33" fmla="*/ 88 h 136"/>
                  <a:gd name="T34" fmla="*/ 48 w 200"/>
                  <a:gd name="T35" fmla="*/ 100 h 136"/>
                  <a:gd name="T36" fmla="*/ 76 w 200"/>
                  <a:gd name="T37" fmla="*/ 100 h 136"/>
                  <a:gd name="T38" fmla="*/ 76 w 200"/>
                  <a:gd name="T39" fmla="*/ 88 h 136"/>
                  <a:gd name="T40" fmla="*/ 112 w 200"/>
                  <a:gd name="T41" fmla="*/ 88 h 136"/>
                  <a:gd name="T42" fmla="*/ 88 w 200"/>
                  <a:gd name="T43" fmla="*/ 88 h 136"/>
                  <a:gd name="T44" fmla="*/ 88 w 200"/>
                  <a:gd name="T45" fmla="*/ 100 h 136"/>
                  <a:gd name="T46" fmla="*/ 112 w 200"/>
                  <a:gd name="T47" fmla="*/ 100 h 136"/>
                  <a:gd name="T48" fmla="*/ 112 w 200"/>
                  <a:gd name="T49" fmla="*/ 88 h 136"/>
                  <a:gd name="T50" fmla="*/ 152 w 200"/>
                  <a:gd name="T51" fmla="*/ 88 h 136"/>
                  <a:gd name="T52" fmla="*/ 120 w 200"/>
                  <a:gd name="T53" fmla="*/ 88 h 136"/>
                  <a:gd name="T54" fmla="*/ 120 w 200"/>
                  <a:gd name="T55" fmla="*/ 100 h 136"/>
                  <a:gd name="T56" fmla="*/ 152 w 200"/>
                  <a:gd name="T57" fmla="*/ 100 h 136"/>
                  <a:gd name="T58" fmla="*/ 152 w 200"/>
                  <a:gd name="T59" fmla="*/ 88 h 136"/>
                  <a:gd name="T60" fmla="*/ 12 w 200"/>
                  <a:gd name="T61" fmla="*/ 119 h 136"/>
                  <a:gd name="T62" fmla="*/ 152 w 200"/>
                  <a:gd name="T63" fmla="*/ 119 h 136"/>
                  <a:gd name="T64" fmla="*/ 152 w 200"/>
                  <a:gd name="T65" fmla="*/ 108 h 136"/>
                  <a:gd name="T66" fmla="*/ 12 w 200"/>
                  <a:gd name="T67" fmla="*/ 108 h 136"/>
                  <a:gd name="T68" fmla="*/ 12 w 200"/>
                  <a:gd name="T69" fmla="*/ 119 h 136"/>
                  <a:gd name="T70" fmla="*/ 12 w 200"/>
                  <a:gd name="T71" fmla="*/ 100 h 136"/>
                  <a:gd name="T72" fmla="*/ 40 w 200"/>
                  <a:gd name="T73" fmla="*/ 100 h 136"/>
                  <a:gd name="T74" fmla="*/ 40 w 200"/>
                  <a:gd name="T75" fmla="*/ 88 h 136"/>
                  <a:gd name="T76" fmla="*/ 12 w 200"/>
                  <a:gd name="T77" fmla="*/ 88 h 136"/>
                  <a:gd name="T78" fmla="*/ 12 w 200"/>
                  <a:gd name="T79" fmla="*/ 10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00" h="136">
                    <a:moveTo>
                      <a:pt x="199" y="32"/>
                    </a:moveTo>
                    <a:cubicBezTo>
                      <a:pt x="199" y="31"/>
                      <a:pt x="199" y="31"/>
                      <a:pt x="199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8"/>
                      <a:pt x="8" y="0"/>
                      <a:pt x="18" y="0"/>
                    </a:cubicBezTo>
                    <a:cubicBezTo>
                      <a:pt x="181" y="0"/>
                      <a:pt x="181" y="0"/>
                      <a:pt x="181" y="0"/>
                    </a:cubicBezTo>
                    <a:cubicBezTo>
                      <a:pt x="191" y="0"/>
                      <a:pt x="199" y="8"/>
                      <a:pt x="199" y="18"/>
                    </a:cubicBezTo>
                    <a:cubicBezTo>
                      <a:pt x="199" y="32"/>
                      <a:pt x="199" y="32"/>
                      <a:pt x="199" y="32"/>
                    </a:cubicBezTo>
                    <a:close/>
                    <a:moveTo>
                      <a:pt x="200" y="64"/>
                    </a:moveTo>
                    <a:cubicBezTo>
                      <a:pt x="200" y="119"/>
                      <a:pt x="200" y="119"/>
                      <a:pt x="200" y="119"/>
                    </a:cubicBezTo>
                    <a:cubicBezTo>
                      <a:pt x="200" y="129"/>
                      <a:pt x="191" y="136"/>
                      <a:pt x="181" y="136"/>
                    </a:cubicBezTo>
                    <a:cubicBezTo>
                      <a:pt x="18" y="136"/>
                      <a:pt x="18" y="136"/>
                      <a:pt x="18" y="136"/>
                    </a:cubicBezTo>
                    <a:cubicBezTo>
                      <a:pt x="8" y="136"/>
                      <a:pt x="0" y="129"/>
                      <a:pt x="0" y="119"/>
                    </a:cubicBezTo>
                    <a:cubicBezTo>
                      <a:pt x="0" y="64"/>
                      <a:pt x="0" y="64"/>
                      <a:pt x="0" y="64"/>
                    </a:cubicBezTo>
                    <a:lnTo>
                      <a:pt x="200" y="64"/>
                    </a:lnTo>
                    <a:close/>
                    <a:moveTo>
                      <a:pt x="76" y="88"/>
                    </a:moveTo>
                    <a:cubicBezTo>
                      <a:pt x="48" y="88"/>
                      <a:pt x="48" y="88"/>
                      <a:pt x="48" y="88"/>
                    </a:cubicBezTo>
                    <a:cubicBezTo>
                      <a:pt x="48" y="100"/>
                      <a:pt x="48" y="100"/>
                      <a:pt x="48" y="100"/>
                    </a:cubicBezTo>
                    <a:cubicBezTo>
                      <a:pt x="76" y="100"/>
                      <a:pt x="76" y="100"/>
                      <a:pt x="76" y="100"/>
                    </a:cubicBezTo>
                    <a:lnTo>
                      <a:pt x="76" y="88"/>
                    </a:lnTo>
                    <a:close/>
                    <a:moveTo>
                      <a:pt x="112" y="88"/>
                    </a:moveTo>
                    <a:cubicBezTo>
                      <a:pt x="88" y="88"/>
                      <a:pt x="88" y="88"/>
                      <a:pt x="88" y="88"/>
                    </a:cubicBezTo>
                    <a:cubicBezTo>
                      <a:pt x="88" y="100"/>
                      <a:pt x="88" y="100"/>
                      <a:pt x="88" y="100"/>
                    </a:cubicBezTo>
                    <a:cubicBezTo>
                      <a:pt x="112" y="100"/>
                      <a:pt x="112" y="100"/>
                      <a:pt x="112" y="100"/>
                    </a:cubicBezTo>
                    <a:lnTo>
                      <a:pt x="112" y="88"/>
                    </a:lnTo>
                    <a:close/>
                    <a:moveTo>
                      <a:pt x="152" y="88"/>
                    </a:moveTo>
                    <a:cubicBezTo>
                      <a:pt x="120" y="88"/>
                      <a:pt x="120" y="88"/>
                      <a:pt x="120" y="88"/>
                    </a:cubicBezTo>
                    <a:cubicBezTo>
                      <a:pt x="120" y="100"/>
                      <a:pt x="120" y="100"/>
                      <a:pt x="120" y="100"/>
                    </a:cubicBezTo>
                    <a:cubicBezTo>
                      <a:pt x="152" y="100"/>
                      <a:pt x="152" y="100"/>
                      <a:pt x="152" y="100"/>
                    </a:cubicBezTo>
                    <a:lnTo>
                      <a:pt x="152" y="88"/>
                    </a:lnTo>
                    <a:close/>
                    <a:moveTo>
                      <a:pt x="12" y="119"/>
                    </a:moveTo>
                    <a:cubicBezTo>
                      <a:pt x="152" y="119"/>
                      <a:pt x="152" y="119"/>
                      <a:pt x="152" y="119"/>
                    </a:cubicBezTo>
                    <a:cubicBezTo>
                      <a:pt x="152" y="108"/>
                      <a:pt x="152" y="108"/>
                      <a:pt x="152" y="108"/>
                    </a:cubicBezTo>
                    <a:cubicBezTo>
                      <a:pt x="12" y="108"/>
                      <a:pt x="12" y="108"/>
                      <a:pt x="12" y="108"/>
                    </a:cubicBezTo>
                    <a:lnTo>
                      <a:pt x="12" y="119"/>
                    </a:lnTo>
                    <a:close/>
                    <a:moveTo>
                      <a:pt x="12" y="100"/>
                    </a:moveTo>
                    <a:cubicBezTo>
                      <a:pt x="40" y="100"/>
                      <a:pt x="40" y="100"/>
                      <a:pt x="40" y="100"/>
                    </a:cubicBezTo>
                    <a:cubicBezTo>
                      <a:pt x="40" y="88"/>
                      <a:pt x="40" y="88"/>
                      <a:pt x="40" y="88"/>
                    </a:cubicBezTo>
                    <a:cubicBezTo>
                      <a:pt x="12" y="88"/>
                      <a:pt x="12" y="88"/>
                      <a:pt x="12" y="88"/>
                    </a:cubicBezTo>
                    <a:lnTo>
                      <a:pt x="12" y="10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43" name="Freeform 36"/>
              <p:cNvSpPr>
                <a:spLocks noEditPoints="1"/>
              </p:cNvSpPr>
              <p:nvPr userDrawn="1"/>
            </p:nvSpPr>
            <p:spPr bwMode="auto">
              <a:xfrm>
                <a:off x="3836587" y="1107047"/>
                <a:ext cx="392613" cy="655277"/>
              </a:xfrm>
              <a:custGeom>
                <a:avLst/>
                <a:gdLst>
                  <a:gd name="T0" fmla="*/ 198 w 284"/>
                  <a:gd name="T1" fmla="*/ 332 h 474"/>
                  <a:gd name="T2" fmla="*/ 170 w 284"/>
                  <a:gd name="T3" fmla="*/ 303 h 474"/>
                  <a:gd name="T4" fmla="*/ 198 w 284"/>
                  <a:gd name="T5" fmla="*/ 275 h 474"/>
                  <a:gd name="T6" fmla="*/ 255 w 284"/>
                  <a:gd name="T7" fmla="*/ 247 h 474"/>
                  <a:gd name="T8" fmla="*/ 284 w 284"/>
                  <a:gd name="T9" fmla="*/ 275 h 474"/>
                  <a:gd name="T10" fmla="*/ 198 w 284"/>
                  <a:gd name="T11" fmla="*/ 303 h 474"/>
                  <a:gd name="T12" fmla="*/ 227 w 284"/>
                  <a:gd name="T13" fmla="*/ 389 h 474"/>
                  <a:gd name="T14" fmla="*/ 198 w 284"/>
                  <a:gd name="T15" fmla="*/ 360 h 474"/>
                  <a:gd name="T16" fmla="*/ 227 w 284"/>
                  <a:gd name="T17" fmla="*/ 332 h 474"/>
                  <a:gd name="T18" fmla="*/ 255 w 284"/>
                  <a:gd name="T19" fmla="*/ 417 h 474"/>
                  <a:gd name="T20" fmla="*/ 227 w 284"/>
                  <a:gd name="T21" fmla="*/ 446 h 474"/>
                  <a:gd name="T22" fmla="*/ 227 w 284"/>
                  <a:gd name="T23" fmla="*/ 389 h 474"/>
                  <a:gd name="T24" fmla="*/ 255 w 284"/>
                  <a:gd name="T25" fmla="*/ 417 h 474"/>
                  <a:gd name="T26" fmla="*/ 170 w 284"/>
                  <a:gd name="T27" fmla="*/ 474 h 474"/>
                  <a:gd name="T28" fmla="*/ 198 w 284"/>
                  <a:gd name="T29" fmla="*/ 446 h 474"/>
                  <a:gd name="T30" fmla="*/ 227 w 284"/>
                  <a:gd name="T31" fmla="*/ 474 h 474"/>
                  <a:gd name="T32" fmla="*/ 142 w 284"/>
                  <a:gd name="T33" fmla="*/ 417 h 474"/>
                  <a:gd name="T34" fmla="*/ 170 w 284"/>
                  <a:gd name="T35" fmla="*/ 389 h 474"/>
                  <a:gd name="T36" fmla="*/ 170 w 284"/>
                  <a:gd name="T37" fmla="*/ 446 h 474"/>
                  <a:gd name="T38" fmla="*/ 142 w 284"/>
                  <a:gd name="T39" fmla="*/ 417 h 474"/>
                  <a:gd name="T40" fmla="*/ 113 w 284"/>
                  <a:gd name="T41" fmla="*/ 332 h 474"/>
                  <a:gd name="T42" fmla="*/ 142 w 284"/>
                  <a:gd name="T43" fmla="*/ 360 h 474"/>
                  <a:gd name="T44" fmla="*/ 113 w 284"/>
                  <a:gd name="T45" fmla="*/ 389 h 474"/>
                  <a:gd name="T46" fmla="*/ 56 w 284"/>
                  <a:gd name="T47" fmla="*/ 360 h 474"/>
                  <a:gd name="T48" fmla="*/ 28 w 284"/>
                  <a:gd name="T49" fmla="*/ 389 h 474"/>
                  <a:gd name="T50" fmla="*/ 0 w 284"/>
                  <a:gd name="T51" fmla="*/ 417 h 474"/>
                  <a:gd name="T52" fmla="*/ 28 w 284"/>
                  <a:gd name="T53" fmla="*/ 0 h 474"/>
                  <a:gd name="T54" fmla="*/ 56 w 284"/>
                  <a:gd name="T55" fmla="*/ 17 h 474"/>
                  <a:gd name="T56" fmla="*/ 28 w 284"/>
                  <a:gd name="T57" fmla="*/ 45 h 474"/>
                  <a:gd name="T58" fmla="*/ 56 w 284"/>
                  <a:gd name="T59" fmla="*/ 360 h 474"/>
                  <a:gd name="T60" fmla="*/ 85 w 284"/>
                  <a:gd name="T61" fmla="*/ 332 h 474"/>
                  <a:gd name="T62" fmla="*/ 56 w 284"/>
                  <a:gd name="T63" fmla="*/ 360 h 474"/>
                  <a:gd name="T64" fmla="*/ 56 w 284"/>
                  <a:gd name="T65" fmla="*/ 74 h 474"/>
                  <a:gd name="T66" fmla="*/ 85 w 284"/>
                  <a:gd name="T67" fmla="*/ 45 h 474"/>
                  <a:gd name="T68" fmla="*/ 113 w 284"/>
                  <a:gd name="T69" fmla="*/ 102 h 474"/>
                  <a:gd name="T70" fmla="*/ 85 w 284"/>
                  <a:gd name="T71" fmla="*/ 74 h 474"/>
                  <a:gd name="T72" fmla="*/ 113 w 284"/>
                  <a:gd name="T73" fmla="*/ 102 h 474"/>
                  <a:gd name="T74" fmla="*/ 113 w 284"/>
                  <a:gd name="T75" fmla="*/ 303 h 474"/>
                  <a:gd name="T76" fmla="*/ 85 w 284"/>
                  <a:gd name="T77" fmla="*/ 332 h 474"/>
                  <a:gd name="T78" fmla="*/ 227 w 284"/>
                  <a:gd name="T79" fmla="*/ 218 h 474"/>
                  <a:gd name="T80" fmla="*/ 255 w 284"/>
                  <a:gd name="T81" fmla="*/ 247 h 474"/>
                  <a:gd name="T82" fmla="*/ 227 w 284"/>
                  <a:gd name="T83" fmla="*/ 218 h 474"/>
                  <a:gd name="T84" fmla="*/ 227 w 284"/>
                  <a:gd name="T85" fmla="*/ 190 h 474"/>
                  <a:gd name="T86" fmla="*/ 198 w 284"/>
                  <a:gd name="T87" fmla="*/ 218 h 474"/>
                  <a:gd name="T88" fmla="*/ 170 w 284"/>
                  <a:gd name="T89" fmla="*/ 161 h 474"/>
                  <a:gd name="T90" fmla="*/ 198 w 284"/>
                  <a:gd name="T91" fmla="*/ 190 h 474"/>
                  <a:gd name="T92" fmla="*/ 170 w 284"/>
                  <a:gd name="T93" fmla="*/ 161 h 474"/>
                  <a:gd name="T94" fmla="*/ 113 w 284"/>
                  <a:gd name="T95" fmla="*/ 133 h 474"/>
                  <a:gd name="T96" fmla="*/ 142 w 284"/>
                  <a:gd name="T97" fmla="*/ 104 h 474"/>
                  <a:gd name="T98" fmla="*/ 170 w 284"/>
                  <a:gd name="T99" fmla="*/ 133 h 474"/>
                  <a:gd name="T100" fmla="*/ 142 w 284"/>
                  <a:gd name="T101" fmla="*/ 161 h 4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84" h="474">
                    <a:moveTo>
                      <a:pt x="198" y="303"/>
                    </a:moveTo>
                    <a:lnTo>
                      <a:pt x="198" y="332"/>
                    </a:lnTo>
                    <a:lnTo>
                      <a:pt x="170" y="332"/>
                    </a:lnTo>
                    <a:lnTo>
                      <a:pt x="170" y="303"/>
                    </a:lnTo>
                    <a:lnTo>
                      <a:pt x="170" y="275"/>
                    </a:lnTo>
                    <a:lnTo>
                      <a:pt x="198" y="275"/>
                    </a:lnTo>
                    <a:lnTo>
                      <a:pt x="255" y="275"/>
                    </a:lnTo>
                    <a:lnTo>
                      <a:pt x="255" y="247"/>
                    </a:lnTo>
                    <a:lnTo>
                      <a:pt x="284" y="247"/>
                    </a:lnTo>
                    <a:lnTo>
                      <a:pt x="284" y="275"/>
                    </a:lnTo>
                    <a:lnTo>
                      <a:pt x="284" y="303"/>
                    </a:lnTo>
                    <a:lnTo>
                      <a:pt x="198" y="303"/>
                    </a:lnTo>
                    <a:close/>
                    <a:moveTo>
                      <a:pt x="227" y="360"/>
                    </a:moveTo>
                    <a:lnTo>
                      <a:pt x="227" y="389"/>
                    </a:lnTo>
                    <a:lnTo>
                      <a:pt x="198" y="389"/>
                    </a:lnTo>
                    <a:lnTo>
                      <a:pt x="198" y="360"/>
                    </a:lnTo>
                    <a:lnTo>
                      <a:pt x="198" y="332"/>
                    </a:lnTo>
                    <a:lnTo>
                      <a:pt x="227" y="332"/>
                    </a:lnTo>
                    <a:lnTo>
                      <a:pt x="227" y="360"/>
                    </a:lnTo>
                    <a:close/>
                    <a:moveTo>
                      <a:pt x="255" y="417"/>
                    </a:moveTo>
                    <a:lnTo>
                      <a:pt x="255" y="446"/>
                    </a:lnTo>
                    <a:lnTo>
                      <a:pt x="227" y="446"/>
                    </a:lnTo>
                    <a:lnTo>
                      <a:pt x="227" y="417"/>
                    </a:lnTo>
                    <a:lnTo>
                      <a:pt x="227" y="389"/>
                    </a:lnTo>
                    <a:lnTo>
                      <a:pt x="255" y="389"/>
                    </a:lnTo>
                    <a:lnTo>
                      <a:pt x="255" y="417"/>
                    </a:lnTo>
                    <a:close/>
                    <a:moveTo>
                      <a:pt x="198" y="474"/>
                    </a:moveTo>
                    <a:lnTo>
                      <a:pt x="170" y="474"/>
                    </a:lnTo>
                    <a:lnTo>
                      <a:pt x="170" y="446"/>
                    </a:lnTo>
                    <a:lnTo>
                      <a:pt x="198" y="446"/>
                    </a:lnTo>
                    <a:lnTo>
                      <a:pt x="227" y="446"/>
                    </a:lnTo>
                    <a:lnTo>
                      <a:pt x="227" y="474"/>
                    </a:lnTo>
                    <a:lnTo>
                      <a:pt x="198" y="474"/>
                    </a:lnTo>
                    <a:close/>
                    <a:moveTo>
                      <a:pt x="142" y="417"/>
                    </a:moveTo>
                    <a:lnTo>
                      <a:pt x="142" y="389"/>
                    </a:lnTo>
                    <a:lnTo>
                      <a:pt x="170" y="389"/>
                    </a:lnTo>
                    <a:lnTo>
                      <a:pt x="170" y="417"/>
                    </a:lnTo>
                    <a:lnTo>
                      <a:pt x="170" y="446"/>
                    </a:lnTo>
                    <a:lnTo>
                      <a:pt x="142" y="446"/>
                    </a:lnTo>
                    <a:lnTo>
                      <a:pt x="142" y="417"/>
                    </a:lnTo>
                    <a:close/>
                    <a:moveTo>
                      <a:pt x="113" y="360"/>
                    </a:moveTo>
                    <a:lnTo>
                      <a:pt x="113" y="332"/>
                    </a:lnTo>
                    <a:lnTo>
                      <a:pt x="142" y="332"/>
                    </a:lnTo>
                    <a:lnTo>
                      <a:pt x="142" y="360"/>
                    </a:lnTo>
                    <a:lnTo>
                      <a:pt x="142" y="389"/>
                    </a:lnTo>
                    <a:lnTo>
                      <a:pt x="113" y="389"/>
                    </a:lnTo>
                    <a:lnTo>
                      <a:pt x="113" y="360"/>
                    </a:lnTo>
                    <a:close/>
                    <a:moveTo>
                      <a:pt x="56" y="360"/>
                    </a:moveTo>
                    <a:lnTo>
                      <a:pt x="56" y="389"/>
                    </a:lnTo>
                    <a:lnTo>
                      <a:pt x="28" y="389"/>
                    </a:lnTo>
                    <a:lnTo>
                      <a:pt x="28" y="417"/>
                    </a:lnTo>
                    <a:lnTo>
                      <a:pt x="0" y="417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17"/>
                    </a:lnTo>
                    <a:lnTo>
                      <a:pt x="56" y="17"/>
                    </a:lnTo>
                    <a:lnTo>
                      <a:pt x="56" y="45"/>
                    </a:lnTo>
                    <a:lnTo>
                      <a:pt x="28" y="45"/>
                    </a:lnTo>
                    <a:lnTo>
                      <a:pt x="28" y="360"/>
                    </a:lnTo>
                    <a:lnTo>
                      <a:pt x="56" y="360"/>
                    </a:lnTo>
                    <a:lnTo>
                      <a:pt x="56" y="332"/>
                    </a:lnTo>
                    <a:lnTo>
                      <a:pt x="85" y="332"/>
                    </a:lnTo>
                    <a:lnTo>
                      <a:pt x="85" y="360"/>
                    </a:lnTo>
                    <a:lnTo>
                      <a:pt x="56" y="360"/>
                    </a:lnTo>
                    <a:close/>
                    <a:moveTo>
                      <a:pt x="85" y="74"/>
                    </a:moveTo>
                    <a:lnTo>
                      <a:pt x="56" y="74"/>
                    </a:lnTo>
                    <a:lnTo>
                      <a:pt x="56" y="45"/>
                    </a:lnTo>
                    <a:lnTo>
                      <a:pt x="85" y="45"/>
                    </a:lnTo>
                    <a:lnTo>
                      <a:pt x="85" y="74"/>
                    </a:lnTo>
                    <a:close/>
                    <a:moveTo>
                      <a:pt x="113" y="102"/>
                    </a:moveTo>
                    <a:lnTo>
                      <a:pt x="85" y="102"/>
                    </a:lnTo>
                    <a:lnTo>
                      <a:pt x="85" y="74"/>
                    </a:lnTo>
                    <a:lnTo>
                      <a:pt x="113" y="74"/>
                    </a:lnTo>
                    <a:lnTo>
                      <a:pt x="113" y="102"/>
                    </a:lnTo>
                    <a:close/>
                    <a:moveTo>
                      <a:pt x="85" y="303"/>
                    </a:moveTo>
                    <a:lnTo>
                      <a:pt x="113" y="303"/>
                    </a:lnTo>
                    <a:lnTo>
                      <a:pt x="113" y="332"/>
                    </a:lnTo>
                    <a:lnTo>
                      <a:pt x="85" y="332"/>
                    </a:lnTo>
                    <a:lnTo>
                      <a:pt x="85" y="303"/>
                    </a:lnTo>
                    <a:close/>
                    <a:moveTo>
                      <a:pt x="227" y="218"/>
                    </a:moveTo>
                    <a:lnTo>
                      <a:pt x="255" y="218"/>
                    </a:lnTo>
                    <a:lnTo>
                      <a:pt x="255" y="247"/>
                    </a:lnTo>
                    <a:lnTo>
                      <a:pt x="227" y="247"/>
                    </a:lnTo>
                    <a:lnTo>
                      <a:pt x="227" y="218"/>
                    </a:lnTo>
                    <a:close/>
                    <a:moveTo>
                      <a:pt x="198" y="190"/>
                    </a:moveTo>
                    <a:lnTo>
                      <a:pt x="227" y="190"/>
                    </a:lnTo>
                    <a:lnTo>
                      <a:pt x="227" y="218"/>
                    </a:lnTo>
                    <a:lnTo>
                      <a:pt x="198" y="218"/>
                    </a:lnTo>
                    <a:lnTo>
                      <a:pt x="198" y="190"/>
                    </a:lnTo>
                    <a:close/>
                    <a:moveTo>
                      <a:pt x="170" y="161"/>
                    </a:moveTo>
                    <a:lnTo>
                      <a:pt x="198" y="161"/>
                    </a:lnTo>
                    <a:lnTo>
                      <a:pt x="198" y="190"/>
                    </a:lnTo>
                    <a:lnTo>
                      <a:pt x="170" y="190"/>
                    </a:lnTo>
                    <a:lnTo>
                      <a:pt x="170" y="161"/>
                    </a:lnTo>
                    <a:close/>
                    <a:moveTo>
                      <a:pt x="142" y="133"/>
                    </a:moveTo>
                    <a:lnTo>
                      <a:pt x="113" y="133"/>
                    </a:lnTo>
                    <a:lnTo>
                      <a:pt x="113" y="104"/>
                    </a:lnTo>
                    <a:lnTo>
                      <a:pt x="142" y="104"/>
                    </a:lnTo>
                    <a:lnTo>
                      <a:pt x="142" y="133"/>
                    </a:lnTo>
                    <a:lnTo>
                      <a:pt x="170" y="133"/>
                    </a:lnTo>
                    <a:lnTo>
                      <a:pt x="170" y="161"/>
                    </a:lnTo>
                    <a:lnTo>
                      <a:pt x="142" y="161"/>
                    </a:lnTo>
                    <a:lnTo>
                      <a:pt x="142" y="1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44" name="Freeform 38"/>
              <p:cNvSpPr>
                <a:spLocks/>
              </p:cNvSpPr>
              <p:nvPr userDrawn="1"/>
            </p:nvSpPr>
            <p:spPr bwMode="auto">
              <a:xfrm rot="3939485">
                <a:off x="3132745" y="3840021"/>
                <a:ext cx="544512" cy="749300"/>
              </a:xfrm>
              <a:custGeom>
                <a:avLst/>
                <a:gdLst>
                  <a:gd name="T0" fmla="*/ 93 w 145"/>
                  <a:gd name="T1" fmla="*/ 114 h 199"/>
                  <a:gd name="T2" fmla="*/ 145 w 145"/>
                  <a:gd name="T3" fmla="*/ 106 h 199"/>
                  <a:gd name="T4" fmla="*/ 0 w 145"/>
                  <a:gd name="T5" fmla="*/ 0 h 199"/>
                  <a:gd name="T6" fmla="*/ 43 w 145"/>
                  <a:gd name="T7" fmla="*/ 175 h 199"/>
                  <a:gd name="T8" fmla="*/ 46 w 145"/>
                  <a:gd name="T9" fmla="*/ 169 h 199"/>
                  <a:gd name="T10" fmla="*/ 70 w 145"/>
                  <a:gd name="T11" fmla="*/ 129 h 199"/>
                  <a:gd name="T12" fmla="*/ 113 w 145"/>
                  <a:gd name="T13" fmla="*/ 192 h 199"/>
                  <a:gd name="T14" fmla="*/ 128 w 145"/>
                  <a:gd name="T15" fmla="*/ 197 h 199"/>
                  <a:gd name="T16" fmla="*/ 133 w 145"/>
                  <a:gd name="T17" fmla="*/ 195 h 199"/>
                  <a:gd name="T18" fmla="*/ 138 w 145"/>
                  <a:gd name="T19" fmla="*/ 180 h 199"/>
                  <a:gd name="T20" fmla="*/ 136 w 145"/>
                  <a:gd name="T21" fmla="*/ 176 h 199"/>
                  <a:gd name="T22" fmla="*/ 93 w 145"/>
                  <a:gd name="T23" fmla="*/ 114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5" h="199">
                    <a:moveTo>
                      <a:pt x="93" y="114"/>
                    </a:moveTo>
                    <a:cubicBezTo>
                      <a:pt x="145" y="106"/>
                      <a:pt x="145" y="106"/>
                      <a:pt x="145" y="10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3" y="175"/>
                      <a:pt x="43" y="175"/>
                      <a:pt x="43" y="175"/>
                    </a:cubicBezTo>
                    <a:cubicBezTo>
                      <a:pt x="46" y="169"/>
                      <a:pt x="46" y="169"/>
                      <a:pt x="46" y="169"/>
                    </a:cubicBezTo>
                    <a:cubicBezTo>
                      <a:pt x="70" y="129"/>
                      <a:pt x="70" y="129"/>
                      <a:pt x="70" y="129"/>
                    </a:cubicBezTo>
                    <a:cubicBezTo>
                      <a:pt x="113" y="192"/>
                      <a:pt x="113" y="192"/>
                      <a:pt x="113" y="192"/>
                    </a:cubicBezTo>
                    <a:cubicBezTo>
                      <a:pt x="117" y="197"/>
                      <a:pt x="123" y="199"/>
                      <a:pt x="128" y="197"/>
                    </a:cubicBezTo>
                    <a:cubicBezTo>
                      <a:pt x="130" y="197"/>
                      <a:pt x="131" y="196"/>
                      <a:pt x="133" y="195"/>
                    </a:cubicBezTo>
                    <a:cubicBezTo>
                      <a:pt x="137" y="192"/>
                      <a:pt x="139" y="186"/>
                      <a:pt x="138" y="180"/>
                    </a:cubicBezTo>
                    <a:cubicBezTo>
                      <a:pt x="138" y="179"/>
                      <a:pt x="137" y="177"/>
                      <a:pt x="136" y="176"/>
                    </a:cubicBezTo>
                    <a:lnTo>
                      <a:pt x="93" y="11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45" name="Freeform 39"/>
              <p:cNvSpPr>
                <a:spLocks noEditPoints="1"/>
              </p:cNvSpPr>
              <p:nvPr userDrawn="1"/>
            </p:nvSpPr>
            <p:spPr bwMode="auto">
              <a:xfrm rot="5400000">
                <a:off x="6780903" y="1308207"/>
                <a:ext cx="725487" cy="766763"/>
              </a:xfrm>
              <a:custGeom>
                <a:avLst/>
                <a:gdLst>
                  <a:gd name="T0" fmla="*/ 32 w 193"/>
                  <a:gd name="T1" fmla="*/ 24 h 204"/>
                  <a:gd name="T2" fmla="*/ 73 w 193"/>
                  <a:gd name="T3" fmla="*/ 81 h 204"/>
                  <a:gd name="T4" fmla="*/ 68 w 193"/>
                  <a:gd name="T5" fmla="*/ 60 h 204"/>
                  <a:gd name="T6" fmla="*/ 75 w 193"/>
                  <a:gd name="T7" fmla="*/ 47 h 204"/>
                  <a:gd name="T8" fmla="*/ 92 w 193"/>
                  <a:gd name="T9" fmla="*/ 58 h 204"/>
                  <a:gd name="T10" fmla="*/ 99 w 193"/>
                  <a:gd name="T11" fmla="*/ 56 h 204"/>
                  <a:gd name="T12" fmla="*/ 100 w 193"/>
                  <a:gd name="T13" fmla="*/ 42 h 204"/>
                  <a:gd name="T14" fmla="*/ 117 w 193"/>
                  <a:gd name="T15" fmla="*/ 44 h 204"/>
                  <a:gd name="T16" fmla="*/ 119 w 193"/>
                  <a:gd name="T17" fmla="*/ 48 h 204"/>
                  <a:gd name="T18" fmla="*/ 125 w 193"/>
                  <a:gd name="T19" fmla="*/ 57 h 204"/>
                  <a:gd name="T20" fmla="*/ 126 w 193"/>
                  <a:gd name="T21" fmla="*/ 53 h 204"/>
                  <a:gd name="T22" fmla="*/ 137 w 193"/>
                  <a:gd name="T23" fmla="*/ 47 h 204"/>
                  <a:gd name="T24" fmla="*/ 161 w 193"/>
                  <a:gd name="T25" fmla="*/ 132 h 204"/>
                  <a:gd name="T26" fmla="*/ 121 w 193"/>
                  <a:gd name="T27" fmla="*/ 185 h 204"/>
                  <a:gd name="T28" fmla="*/ 76 w 193"/>
                  <a:gd name="T29" fmla="*/ 151 h 204"/>
                  <a:gd name="T30" fmla="*/ 21 w 193"/>
                  <a:gd name="T31" fmla="*/ 131 h 204"/>
                  <a:gd name="T32" fmla="*/ 34 w 193"/>
                  <a:gd name="T33" fmla="*/ 122 h 204"/>
                  <a:gd name="T34" fmla="*/ 64 w 193"/>
                  <a:gd name="T35" fmla="*/ 125 h 204"/>
                  <a:gd name="T36" fmla="*/ 17 w 193"/>
                  <a:gd name="T37" fmla="*/ 33 h 204"/>
                  <a:gd name="T38" fmla="*/ 20 w 193"/>
                  <a:gd name="T39" fmla="*/ 19 h 204"/>
                  <a:gd name="T40" fmla="*/ 12 w 193"/>
                  <a:gd name="T41" fmla="*/ 7 h 204"/>
                  <a:gd name="T42" fmla="*/ 6 w 193"/>
                  <a:gd name="T43" fmla="*/ 40 h 204"/>
                  <a:gd name="T44" fmla="*/ 45 w 193"/>
                  <a:gd name="T45" fmla="*/ 109 h 204"/>
                  <a:gd name="T46" fmla="*/ 19 w 193"/>
                  <a:gd name="T47" fmla="*/ 111 h 204"/>
                  <a:gd name="T48" fmla="*/ 27 w 193"/>
                  <a:gd name="T49" fmla="*/ 157 h 204"/>
                  <a:gd name="T50" fmla="*/ 99 w 193"/>
                  <a:gd name="T51" fmla="*/ 175 h 204"/>
                  <a:gd name="T52" fmla="*/ 116 w 193"/>
                  <a:gd name="T53" fmla="*/ 204 h 204"/>
                  <a:gd name="T54" fmla="*/ 181 w 193"/>
                  <a:gd name="T55" fmla="*/ 166 h 204"/>
                  <a:gd name="T56" fmla="*/ 186 w 193"/>
                  <a:gd name="T57" fmla="*/ 147 h 204"/>
                  <a:gd name="T58" fmla="*/ 161 w 193"/>
                  <a:gd name="T59" fmla="*/ 61 h 204"/>
                  <a:gd name="T60" fmla="*/ 161 w 193"/>
                  <a:gd name="T61" fmla="*/ 60 h 204"/>
                  <a:gd name="T62" fmla="*/ 155 w 193"/>
                  <a:gd name="T63" fmla="*/ 44 h 204"/>
                  <a:gd name="T64" fmla="*/ 128 w 193"/>
                  <a:gd name="T65" fmla="*/ 33 h 204"/>
                  <a:gd name="T66" fmla="*/ 93 w 193"/>
                  <a:gd name="T67" fmla="*/ 30 h 204"/>
                  <a:gd name="T68" fmla="*/ 68 w 193"/>
                  <a:gd name="T69" fmla="*/ 35 h 204"/>
                  <a:gd name="T70" fmla="*/ 59 w 193"/>
                  <a:gd name="T71" fmla="*/ 41 h 204"/>
                  <a:gd name="T72" fmla="*/ 44 w 193"/>
                  <a:gd name="T73" fmla="*/ 16 h 204"/>
                  <a:gd name="T74" fmla="*/ 13 w 193"/>
                  <a:gd name="T75" fmla="*/ 7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3" h="204">
                    <a:moveTo>
                      <a:pt x="20" y="19"/>
                    </a:moveTo>
                    <a:cubicBezTo>
                      <a:pt x="25" y="16"/>
                      <a:pt x="29" y="19"/>
                      <a:pt x="32" y="24"/>
                    </a:cubicBezTo>
                    <a:cubicBezTo>
                      <a:pt x="32" y="24"/>
                      <a:pt x="65" y="79"/>
                      <a:pt x="65" y="80"/>
                    </a:cubicBezTo>
                    <a:cubicBezTo>
                      <a:pt x="67" y="83"/>
                      <a:pt x="71" y="82"/>
                      <a:pt x="73" y="81"/>
                    </a:cubicBezTo>
                    <a:cubicBezTo>
                      <a:pt x="75" y="79"/>
                      <a:pt x="77" y="75"/>
                      <a:pt x="74" y="69"/>
                    </a:cubicBezTo>
                    <a:cubicBezTo>
                      <a:pt x="68" y="60"/>
                      <a:pt x="68" y="60"/>
                      <a:pt x="68" y="60"/>
                    </a:cubicBezTo>
                    <a:cubicBezTo>
                      <a:pt x="65" y="56"/>
                      <a:pt x="68" y="52"/>
                      <a:pt x="73" y="48"/>
                    </a:cubicBezTo>
                    <a:cubicBezTo>
                      <a:pt x="73" y="48"/>
                      <a:pt x="74" y="47"/>
                      <a:pt x="75" y="47"/>
                    </a:cubicBezTo>
                    <a:cubicBezTo>
                      <a:pt x="79" y="45"/>
                      <a:pt x="83" y="44"/>
                      <a:pt x="86" y="48"/>
                    </a:cubicBezTo>
                    <a:cubicBezTo>
                      <a:pt x="92" y="58"/>
                      <a:pt x="92" y="58"/>
                      <a:pt x="92" y="58"/>
                    </a:cubicBezTo>
                    <a:cubicBezTo>
                      <a:pt x="94" y="61"/>
                      <a:pt x="96" y="61"/>
                      <a:pt x="97" y="61"/>
                    </a:cubicBezTo>
                    <a:cubicBezTo>
                      <a:pt x="99" y="60"/>
                      <a:pt x="99" y="56"/>
                      <a:pt x="99" y="56"/>
                    </a:cubicBezTo>
                    <a:cubicBezTo>
                      <a:pt x="97" y="51"/>
                      <a:pt x="97" y="51"/>
                      <a:pt x="97" y="51"/>
                    </a:cubicBezTo>
                    <a:cubicBezTo>
                      <a:pt x="96" y="47"/>
                      <a:pt x="97" y="44"/>
                      <a:pt x="100" y="42"/>
                    </a:cubicBezTo>
                    <a:cubicBezTo>
                      <a:pt x="101" y="42"/>
                      <a:pt x="102" y="41"/>
                      <a:pt x="104" y="41"/>
                    </a:cubicBezTo>
                    <a:cubicBezTo>
                      <a:pt x="109" y="39"/>
                      <a:pt x="115" y="38"/>
                      <a:pt x="117" y="44"/>
                    </a:cubicBezTo>
                    <a:cubicBezTo>
                      <a:pt x="119" y="48"/>
                      <a:pt x="119" y="48"/>
                      <a:pt x="119" y="48"/>
                    </a:cubicBezTo>
                    <a:cubicBezTo>
                      <a:pt x="119" y="48"/>
                      <a:pt x="119" y="48"/>
                      <a:pt x="119" y="48"/>
                    </a:cubicBezTo>
                    <a:cubicBezTo>
                      <a:pt x="119" y="48"/>
                      <a:pt x="121" y="60"/>
                      <a:pt x="124" y="59"/>
                    </a:cubicBezTo>
                    <a:cubicBezTo>
                      <a:pt x="124" y="58"/>
                      <a:pt x="125" y="58"/>
                      <a:pt x="125" y="57"/>
                    </a:cubicBezTo>
                    <a:cubicBezTo>
                      <a:pt x="125" y="57"/>
                      <a:pt x="125" y="57"/>
                      <a:pt x="125" y="57"/>
                    </a:cubicBezTo>
                    <a:cubicBezTo>
                      <a:pt x="126" y="53"/>
                      <a:pt x="126" y="53"/>
                      <a:pt x="126" y="53"/>
                    </a:cubicBezTo>
                    <a:cubicBezTo>
                      <a:pt x="126" y="50"/>
                      <a:pt x="127" y="49"/>
                      <a:pt x="128" y="48"/>
                    </a:cubicBezTo>
                    <a:cubicBezTo>
                      <a:pt x="130" y="47"/>
                      <a:pt x="134" y="47"/>
                      <a:pt x="137" y="47"/>
                    </a:cubicBezTo>
                    <a:cubicBezTo>
                      <a:pt x="143" y="47"/>
                      <a:pt x="144" y="53"/>
                      <a:pt x="147" y="64"/>
                    </a:cubicBezTo>
                    <a:cubicBezTo>
                      <a:pt x="161" y="132"/>
                      <a:pt x="161" y="132"/>
                      <a:pt x="161" y="132"/>
                    </a:cubicBezTo>
                    <a:cubicBezTo>
                      <a:pt x="174" y="155"/>
                      <a:pt x="174" y="155"/>
                      <a:pt x="174" y="155"/>
                    </a:cubicBezTo>
                    <a:cubicBezTo>
                      <a:pt x="121" y="185"/>
                      <a:pt x="121" y="185"/>
                      <a:pt x="121" y="185"/>
                    </a:cubicBezTo>
                    <a:cubicBezTo>
                      <a:pt x="108" y="162"/>
                      <a:pt x="108" y="162"/>
                      <a:pt x="108" y="162"/>
                    </a:cubicBezTo>
                    <a:cubicBezTo>
                      <a:pt x="108" y="162"/>
                      <a:pt x="94" y="162"/>
                      <a:pt x="76" y="151"/>
                    </a:cubicBezTo>
                    <a:cubicBezTo>
                      <a:pt x="30" y="143"/>
                      <a:pt x="30" y="143"/>
                      <a:pt x="30" y="143"/>
                    </a:cubicBezTo>
                    <a:cubicBezTo>
                      <a:pt x="24" y="142"/>
                      <a:pt x="20" y="136"/>
                      <a:pt x="21" y="131"/>
                    </a:cubicBezTo>
                    <a:cubicBezTo>
                      <a:pt x="22" y="127"/>
                      <a:pt x="24" y="125"/>
                      <a:pt x="26" y="123"/>
                    </a:cubicBezTo>
                    <a:cubicBezTo>
                      <a:pt x="29" y="122"/>
                      <a:pt x="31" y="121"/>
                      <a:pt x="34" y="122"/>
                    </a:cubicBezTo>
                    <a:cubicBezTo>
                      <a:pt x="60" y="125"/>
                      <a:pt x="60" y="125"/>
                      <a:pt x="60" y="125"/>
                    </a:cubicBezTo>
                    <a:cubicBezTo>
                      <a:pt x="62" y="125"/>
                      <a:pt x="63" y="125"/>
                      <a:pt x="64" y="125"/>
                    </a:cubicBezTo>
                    <a:cubicBezTo>
                      <a:pt x="68" y="123"/>
                      <a:pt x="64" y="113"/>
                      <a:pt x="52" y="92"/>
                    </a:cubicBezTo>
                    <a:cubicBezTo>
                      <a:pt x="17" y="33"/>
                      <a:pt x="17" y="33"/>
                      <a:pt x="17" y="33"/>
                    </a:cubicBezTo>
                    <a:cubicBezTo>
                      <a:pt x="14" y="28"/>
                      <a:pt x="15" y="22"/>
                      <a:pt x="20" y="19"/>
                    </a:cubicBezTo>
                    <a:cubicBezTo>
                      <a:pt x="20" y="19"/>
                      <a:pt x="20" y="19"/>
                      <a:pt x="20" y="19"/>
                    </a:cubicBezTo>
                    <a:moveTo>
                      <a:pt x="13" y="7"/>
                    </a:moveTo>
                    <a:cubicBezTo>
                      <a:pt x="13" y="7"/>
                      <a:pt x="13" y="7"/>
                      <a:pt x="12" y="7"/>
                    </a:cubicBezTo>
                    <a:cubicBezTo>
                      <a:pt x="7" y="11"/>
                      <a:pt x="3" y="16"/>
                      <a:pt x="1" y="22"/>
                    </a:cubicBezTo>
                    <a:cubicBezTo>
                      <a:pt x="0" y="29"/>
                      <a:pt x="3" y="34"/>
                      <a:pt x="6" y="40"/>
                    </a:cubicBezTo>
                    <a:cubicBezTo>
                      <a:pt x="40" y="98"/>
                      <a:pt x="40" y="98"/>
                      <a:pt x="40" y="98"/>
                    </a:cubicBezTo>
                    <a:cubicBezTo>
                      <a:pt x="43" y="102"/>
                      <a:pt x="44" y="106"/>
                      <a:pt x="45" y="109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0" y="107"/>
                      <a:pt x="24" y="108"/>
                      <a:pt x="19" y="111"/>
                    </a:cubicBezTo>
                    <a:cubicBezTo>
                      <a:pt x="13" y="115"/>
                      <a:pt x="9" y="121"/>
                      <a:pt x="7" y="128"/>
                    </a:cubicBezTo>
                    <a:cubicBezTo>
                      <a:pt x="5" y="142"/>
                      <a:pt x="14" y="154"/>
                      <a:pt x="27" y="157"/>
                    </a:cubicBezTo>
                    <a:cubicBezTo>
                      <a:pt x="71" y="165"/>
                      <a:pt x="71" y="165"/>
                      <a:pt x="71" y="165"/>
                    </a:cubicBezTo>
                    <a:cubicBezTo>
                      <a:pt x="82" y="171"/>
                      <a:pt x="92" y="174"/>
                      <a:pt x="99" y="175"/>
                    </a:cubicBezTo>
                    <a:cubicBezTo>
                      <a:pt x="109" y="192"/>
                      <a:pt x="109" y="192"/>
                      <a:pt x="109" y="192"/>
                    </a:cubicBezTo>
                    <a:cubicBezTo>
                      <a:pt x="116" y="204"/>
                      <a:pt x="116" y="204"/>
                      <a:pt x="116" y="204"/>
                    </a:cubicBezTo>
                    <a:cubicBezTo>
                      <a:pt x="128" y="197"/>
                      <a:pt x="128" y="197"/>
                      <a:pt x="128" y="197"/>
                    </a:cubicBezTo>
                    <a:cubicBezTo>
                      <a:pt x="181" y="166"/>
                      <a:pt x="181" y="166"/>
                      <a:pt x="181" y="166"/>
                    </a:cubicBezTo>
                    <a:cubicBezTo>
                      <a:pt x="193" y="159"/>
                      <a:pt x="193" y="159"/>
                      <a:pt x="193" y="159"/>
                    </a:cubicBezTo>
                    <a:cubicBezTo>
                      <a:pt x="186" y="147"/>
                      <a:pt x="186" y="147"/>
                      <a:pt x="186" y="147"/>
                    </a:cubicBezTo>
                    <a:cubicBezTo>
                      <a:pt x="175" y="127"/>
                      <a:pt x="175" y="127"/>
                      <a:pt x="175" y="127"/>
                    </a:cubicBezTo>
                    <a:cubicBezTo>
                      <a:pt x="161" y="61"/>
                      <a:pt x="161" y="61"/>
                      <a:pt x="161" y="61"/>
                    </a:cubicBezTo>
                    <a:cubicBezTo>
                      <a:pt x="161" y="61"/>
                      <a:pt x="161" y="61"/>
                      <a:pt x="161" y="61"/>
                    </a:cubicBezTo>
                    <a:cubicBezTo>
                      <a:pt x="161" y="60"/>
                      <a:pt x="161" y="60"/>
                      <a:pt x="161" y="60"/>
                    </a:cubicBezTo>
                    <a:cubicBezTo>
                      <a:pt x="160" y="58"/>
                      <a:pt x="160" y="58"/>
                      <a:pt x="160" y="58"/>
                    </a:cubicBezTo>
                    <a:cubicBezTo>
                      <a:pt x="159" y="53"/>
                      <a:pt x="157" y="48"/>
                      <a:pt x="155" y="44"/>
                    </a:cubicBezTo>
                    <a:cubicBezTo>
                      <a:pt x="150" y="35"/>
                      <a:pt x="142" y="33"/>
                      <a:pt x="137" y="33"/>
                    </a:cubicBezTo>
                    <a:cubicBezTo>
                      <a:pt x="134" y="33"/>
                      <a:pt x="131" y="33"/>
                      <a:pt x="128" y="33"/>
                    </a:cubicBezTo>
                    <a:cubicBezTo>
                      <a:pt x="123" y="27"/>
                      <a:pt x="113" y="23"/>
                      <a:pt x="99" y="28"/>
                    </a:cubicBezTo>
                    <a:cubicBezTo>
                      <a:pt x="97" y="28"/>
                      <a:pt x="95" y="29"/>
                      <a:pt x="93" y="30"/>
                    </a:cubicBezTo>
                    <a:cubicBezTo>
                      <a:pt x="92" y="31"/>
                      <a:pt x="90" y="32"/>
                      <a:pt x="89" y="33"/>
                    </a:cubicBezTo>
                    <a:cubicBezTo>
                      <a:pt x="84" y="30"/>
                      <a:pt x="76" y="30"/>
                      <a:pt x="68" y="35"/>
                    </a:cubicBezTo>
                    <a:cubicBezTo>
                      <a:pt x="67" y="35"/>
                      <a:pt x="64" y="37"/>
                      <a:pt x="63" y="38"/>
                    </a:cubicBezTo>
                    <a:cubicBezTo>
                      <a:pt x="61" y="39"/>
                      <a:pt x="60" y="40"/>
                      <a:pt x="59" y="41"/>
                    </a:cubicBezTo>
                    <a:cubicBezTo>
                      <a:pt x="52" y="30"/>
                      <a:pt x="46" y="19"/>
                      <a:pt x="44" y="17"/>
                    </a:cubicBezTo>
                    <a:cubicBezTo>
                      <a:pt x="44" y="16"/>
                      <a:pt x="44" y="16"/>
                      <a:pt x="44" y="16"/>
                    </a:cubicBezTo>
                    <a:cubicBezTo>
                      <a:pt x="44" y="16"/>
                      <a:pt x="44" y="16"/>
                      <a:pt x="44" y="16"/>
                    </a:cubicBezTo>
                    <a:cubicBezTo>
                      <a:pt x="37" y="5"/>
                      <a:pt x="25" y="0"/>
                      <a:pt x="13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46" name="Freeform 40"/>
              <p:cNvSpPr>
                <a:spLocks noEditPoints="1"/>
              </p:cNvSpPr>
              <p:nvPr userDrawn="1"/>
            </p:nvSpPr>
            <p:spPr bwMode="auto">
              <a:xfrm rot="4136281">
                <a:off x="8327172" y="6034619"/>
                <a:ext cx="676275" cy="749300"/>
              </a:xfrm>
              <a:custGeom>
                <a:avLst/>
                <a:gdLst>
                  <a:gd name="T0" fmla="*/ 96 w 180"/>
                  <a:gd name="T1" fmla="*/ 21 h 199"/>
                  <a:gd name="T2" fmla="*/ 104 w 180"/>
                  <a:gd name="T3" fmla="*/ 88 h 199"/>
                  <a:gd name="T4" fmla="*/ 116 w 180"/>
                  <a:gd name="T5" fmla="*/ 33 h 199"/>
                  <a:gd name="T6" fmla="*/ 127 w 180"/>
                  <a:gd name="T7" fmla="*/ 26 h 199"/>
                  <a:gd name="T8" fmla="*/ 126 w 180"/>
                  <a:gd name="T9" fmla="*/ 87 h 199"/>
                  <a:gd name="T10" fmla="*/ 126 w 180"/>
                  <a:gd name="T11" fmla="*/ 87 h 199"/>
                  <a:gd name="T12" fmla="*/ 129 w 180"/>
                  <a:gd name="T13" fmla="*/ 94 h 199"/>
                  <a:gd name="T14" fmla="*/ 132 w 180"/>
                  <a:gd name="T15" fmla="*/ 91 h 199"/>
                  <a:gd name="T16" fmla="*/ 155 w 180"/>
                  <a:gd name="T17" fmla="*/ 54 h 199"/>
                  <a:gd name="T18" fmla="*/ 163 w 180"/>
                  <a:gd name="T19" fmla="*/ 69 h 199"/>
                  <a:gd name="T20" fmla="*/ 120 w 180"/>
                  <a:gd name="T21" fmla="*/ 170 h 199"/>
                  <a:gd name="T22" fmla="*/ 68 w 180"/>
                  <a:gd name="T23" fmla="*/ 187 h 199"/>
                  <a:gd name="T24" fmla="*/ 47 w 180"/>
                  <a:gd name="T25" fmla="*/ 147 h 199"/>
                  <a:gd name="T26" fmla="*/ 15 w 180"/>
                  <a:gd name="T27" fmla="*/ 107 h 199"/>
                  <a:gd name="T28" fmla="*/ 28 w 180"/>
                  <a:gd name="T29" fmla="*/ 106 h 199"/>
                  <a:gd name="T30" fmla="*/ 52 w 180"/>
                  <a:gd name="T31" fmla="*/ 122 h 199"/>
                  <a:gd name="T32" fmla="*/ 39 w 180"/>
                  <a:gd name="T33" fmla="*/ 42 h 199"/>
                  <a:gd name="T34" fmla="*/ 48 w 180"/>
                  <a:gd name="T35" fmla="*/ 29 h 199"/>
                  <a:gd name="T36" fmla="*/ 72 w 180"/>
                  <a:gd name="T37" fmla="*/ 85 h 199"/>
                  <a:gd name="T38" fmla="*/ 79 w 180"/>
                  <a:gd name="T39" fmla="*/ 94 h 199"/>
                  <a:gd name="T40" fmla="*/ 77 w 180"/>
                  <a:gd name="T41" fmla="*/ 23 h 199"/>
                  <a:gd name="T42" fmla="*/ 86 w 180"/>
                  <a:gd name="T43" fmla="*/ 13 h 199"/>
                  <a:gd name="T44" fmla="*/ 85 w 180"/>
                  <a:gd name="T45" fmla="*/ 0 h 199"/>
                  <a:gd name="T46" fmla="*/ 65 w 180"/>
                  <a:gd name="T47" fmla="*/ 24 h 199"/>
                  <a:gd name="T48" fmla="*/ 42 w 180"/>
                  <a:gd name="T49" fmla="*/ 18 h 199"/>
                  <a:gd name="T50" fmla="*/ 28 w 180"/>
                  <a:gd name="T51" fmla="*/ 45 h 199"/>
                  <a:gd name="T52" fmla="*/ 45 w 180"/>
                  <a:gd name="T53" fmla="*/ 103 h 199"/>
                  <a:gd name="T54" fmla="*/ 22 w 180"/>
                  <a:gd name="T55" fmla="*/ 91 h 199"/>
                  <a:gd name="T56" fmla="*/ 5 w 180"/>
                  <a:gd name="T57" fmla="*/ 99 h 199"/>
                  <a:gd name="T58" fmla="*/ 8 w 180"/>
                  <a:gd name="T59" fmla="*/ 129 h 199"/>
                  <a:gd name="T60" fmla="*/ 55 w 180"/>
                  <a:gd name="T61" fmla="*/ 175 h 199"/>
                  <a:gd name="T62" fmla="*/ 56 w 180"/>
                  <a:gd name="T63" fmla="*/ 199 h 199"/>
                  <a:gd name="T64" fmla="*/ 119 w 180"/>
                  <a:gd name="T65" fmla="*/ 199 h 199"/>
                  <a:gd name="T66" fmla="*/ 132 w 180"/>
                  <a:gd name="T67" fmla="*/ 187 h 199"/>
                  <a:gd name="T68" fmla="*/ 148 w 180"/>
                  <a:gd name="T69" fmla="*/ 129 h 199"/>
                  <a:gd name="T70" fmla="*/ 166 w 180"/>
                  <a:gd name="T71" fmla="*/ 45 h 199"/>
                  <a:gd name="T72" fmla="*/ 146 w 180"/>
                  <a:gd name="T73" fmla="*/ 44 h 199"/>
                  <a:gd name="T74" fmla="*/ 129 w 180"/>
                  <a:gd name="T75" fmla="*/ 14 h 199"/>
                  <a:gd name="T76" fmla="*/ 108 w 180"/>
                  <a:gd name="T77" fmla="*/ 22 h 199"/>
                  <a:gd name="T78" fmla="*/ 86 w 180"/>
                  <a:gd name="T79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0" h="199">
                    <a:moveTo>
                      <a:pt x="86" y="13"/>
                    </a:moveTo>
                    <a:cubicBezTo>
                      <a:pt x="91" y="13"/>
                      <a:pt x="95" y="16"/>
                      <a:pt x="96" y="21"/>
                    </a:cubicBezTo>
                    <a:cubicBezTo>
                      <a:pt x="101" y="83"/>
                      <a:pt x="101" y="83"/>
                      <a:pt x="101" y="83"/>
                    </a:cubicBezTo>
                    <a:cubicBezTo>
                      <a:pt x="102" y="87"/>
                      <a:pt x="103" y="88"/>
                      <a:pt x="104" y="88"/>
                    </a:cubicBezTo>
                    <a:cubicBezTo>
                      <a:pt x="106" y="88"/>
                      <a:pt x="107" y="84"/>
                      <a:pt x="107" y="84"/>
                    </a:cubicBezTo>
                    <a:cubicBezTo>
                      <a:pt x="116" y="33"/>
                      <a:pt x="116" y="33"/>
                      <a:pt x="116" y="33"/>
                    </a:cubicBezTo>
                    <a:cubicBezTo>
                      <a:pt x="117" y="29"/>
                      <a:pt x="121" y="26"/>
                      <a:pt x="126" y="26"/>
                    </a:cubicBezTo>
                    <a:cubicBezTo>
                      <a:pt x="126" y="26"/>
                      <a:pt x="127" y="26"/>
                      <a:pt x="127" y="26"/>
                    </a:cubicBezTo>
                    <a:cubicBezTo>
                      <a:pt x="132" y="27"/>
                      <a:pt x="136" y="32"/>
                      <a:pt x="135" y="37"/>
                    </a:cubicBezTo>
                    <a:cubicBezTo>
                      <a:pt x="126" y="87"/>
                      <a:pt x="126" y="87"/>
                      <a:pt x="126" y="87"/>
                    </a:cubicBezTo>
                    <a:cubicBezTo>
                      <a:pt x="126" y="87"/>
                      <a:pt x="126" y="87"/>
                      <a:pt x="126" y="87"/>
                    </a:cubicBezTo>
                    <a:cubicBezTo>
                      <a:pt x="126" y="87"/>
                      <a:pt x="126" y="87"/>
                      <a:pt x="126" y="87"/>
                    </a:cubicBezTo>
                    <a:cubicBezTo>
                      <a:pt x="126" y="87"/>
                      <a:pt x="126" y="87"/>
                      <a:pt x="126" y="87"/>
                    </a:cubicBezTo>
                    <a:cubicBezTo>
                      <a:pt x="126" y="87"/>
                      <a:pt x="126" y="94"/>
                      <a:pt x="129" y="94"/>
                    </a:cubicBezTo>
                    <a:cubicBezTo>
                      <a:pt x="129" y="94"/>
                      <a:pt x="131" y="93"/>
                      <a:pt x="132" y="91"/>
                    </a:cubicBezTo>
                    <a:cubicBezTo>
                      <a:pt x="132" y="91"/>
                      <a:pt x="132" y="91"/>
                      <a:pt x="132" y="91"/>
                    </a:cubicBezTo>
                    <a:cubicBezTo>
                      <a:pt x="147" y="59"/>
                      <a:pt x="147" y="59"/>
                      <a:pt x="147" y="59"/>
                    </a:cubicBezTo>
                    <a:cubicBezTo>
                      <a:pt x="149" y="56"/>
                      <a:pt x="152" y="54"/>
                      <a:pt x="155" y="54"/>
                    </a:cubicBezTo>
                    <a:cubicBezTo>
                      <a:pt x="157" y="54"/>
                      <a:pt x="158" y="55"/>
                      <a:pt x="160" y="56"/>
                    </a:cubicBezTo>
                    <a:cubicBezTo>
                      <a:pt x="164" y="58"/>
                      <a:pt x="166" y="64"/>
                      <a:pt x="163" y="69"/>
                    </a:cubicBezTo>
                    <a:cubicBezTo>
                      <a:pt x="136" y="125"/>
                      <a:pt x="136" y="125"/>
                      <a:pt x="136" y="125"/>
                    </a:cubicBezTo>
                    <a:cubicBezTo>
                      <a:pt x="136" y="125"/>
                      <a:pt x="130" y="150"/>
                      <a:pt x="120" y="170"/>
                    </a:cubicBezTo>
                    <a:cubicBezTo>
                      <a:pt x="119" y="187"/>
                      <a:pt x="119" y="187"/>
                      <a:pt x="119" y="187"/>
                    </a:cubicBezTo>
                    <a:cubicBezTo>
                      <a:pt x="68" y="187"/>
                      <a:pt x="68" y="187"/>
                      <a:pt x="68" y="187"/>
                    </a:cubicBezTo>
                    <a:cubicBezTo>
                      <a:pt x="68" y="169"/>
                      <a:pt x="68" y="169"/>
                      <a:pt x="68" y="169"/>
                    </a:cubicBezTo>
                    <a:cubicBezTo>
                      <a:pt x="68" y="169"/>
                      <a:pt x="56" y="163"/>
                      <a:pt x="47" y="147"/>
                    </a:cubicBezTo>
                    <a:cubicBezTo>
                      <a:pt x="16" y="120"/>
                      <a:pt x="16" y="120"/>
                      <a:pt x="16" y="120"/>
                    </a:cubicBezTo>
                    <a:cubicBezTo>
                      <a:pt x="12" y="117"/>
                      <a:pt x="11" y="111"/>
                      <a:pt x="15" y="107"/>
                    </a:cubicBezTo>
                    <a:cubicBezTo>
                      <a:pt x="17" y="105"/>
                      <a:pt x="19" y="103"/>
                      <a:pt x="22" y="103"/>
                    </a:cubicBezTo>
                    <a:cubicBezTo>
                      <a:pt x="24" y="103"/>
                      <a:pt x="26" y="104"/>
                      <a:pt x="28" y="106"/>
                    </a:cubicBezTo>
                    <a:cubicBezTo>
                      <a:pt x="46" y="120"/>
                      <a:pt x="46" y="120"/>
                      <a:pt x="46" y="120"/>
                    </a:cubicBezTo>
                    <a:cubicBezTo>
                      <a:pt x="48" y="121"/>
                      <a:pt x="50" y="122"/>
                      <a:pt x="52" y="122"/>
                    </a:cubicBezTo>
                    <a:cubicBezTo>
                      <a:pt x="58" y="122"/>
                      <a:pt x="62" y="115"/>
                      <a:pt x="55" y="91"/>
                    </a:cubicBezTo>
                    <a:cubicBezTo>
                      <a:pt x="39" y="42"/>
                      <a:pt x="39" y="42"/>
                      <a:pt x="39" y="42"/>
                    </a:cubicBezTo>
                    <a:cubicBezTo>
                      <a:pt x="38" y="37"/>
                      <a:pt x="41" y="31"/>
                      <a:pt x="46" y="30"/>
                    </a:cubicBezTo>
                    <a:cubicBezTo>
                      <a:pt x="47" y="29"/>
                      <a:pt x="48" y="29"/>
                      <a:pt x="48" y="29"/>
                    </a:cubicBezTo>
                    <a:cubicBezTo>
                      <a:pt x="52" y="29"/>
                      <a:pt x="56" y="32"/>
                      <a:pt x="57" y="36"/>
                    </a:cubicBezTo>
                    <a:cubicBezTo>
                      <a:pt x="72" y="85"/>
                      <a:pt x="72" y="85"/>
                      <a:pt x="72" y="85"/>
                    </a:cubicBezTo>
                    <a:cubicBezTo>
                      <a:pt x="73" y="85"/>
                      <a:pt x="73" y="85"/>
                      <a:pt x="73" y="86"/>
                    </a:cubicBezTo>
                    <a:cubicBezTo>
                      <a:pt x="74" y="89"/>
                      <a:pt x="77" y="94"/>
                      <a:pt x="79" y="94"/>
                    </a:cubicBezTo>
                    <a:cubicBezTo>
                      <a:pt x="81" y="94"/>
                      <a:pt x="82" y="91"/>
                      <a:pt x="82" y="83"/>
                    </a:cubicBezTo>
                    <a:cubicBezTo>
                      <a:pt x="77" y="23"/>
                      <a:pt x="77" y="23"/>
                      <a:pt x="77" y="23"/>
                    </a:cubicBezTo>
                    <a:cubicBezTo>
                      <a:pt x="77" y="18"/>
                      <a:pt x="80" y="13"/>
                      <a:pt x="86" y="13"/>
                    </a:cubicBezTo>
                    <a:cubicBezTo>
                      <a:pt x="86" y="13"/>
                      <a:pt x="86" y="13"/>
                      <a:pt x="86" y="13"/>
                    </a:cubicBezTo>
                    <a:moveTo>
                      <a:pt x="86" y="0"/>
                    </a:moveTo>
                    <a:cubicBezTo>
                      <a:pt x="86" y="0"/>
                      <a:pt x="85" y="0"/>
                      <a:pt x="85" y="0"/>
                    </a:cubicBezTo>
                    <a:cubicBezTo>
                      <a:pt x="73" y="1"/>
                      <a:pt x="64" y="12"/>
                      <a:pt x="65" y="24"/>
                    </a:cubicBezTo>
                    <a:cubicBezTo>
                      <a:pt x="65" y="24"/>
                      <a:pt x="65" y="24"/>
                      <a:pt x="65" y="24"/>
                    </a:cubicBezTo>
                    <a:cubicBezTo>
                      <a:pt x="61" y="20"/>
                      <a:pt x="55" y="17"/>
                      <a:pt x="48" y="17"/>
                    </a:cubicBezTo>
                    <a:cubicBezTo>
                      <a:pt x="46" y="17"/>
                      <a:pt x="44" y="17"/>
                      <a:pt x="42" y="18"/>
                    </a:cubicBezTo>
                    <a:cubicBezTo>
                      <a:pt x="36" y="20"/>
                      <a:pt x="32" y="23"/>
                      <a:pt x="29" y="29"/>
                    </a:cubicBezTo>
                    <a:cubicBezTo>
                      <a:pt x="26" y="34"/>
                      <a:pt x="26" y="40"/>
                      <a:pt x="28" y="45"/>
                    </a:cubicBezTo>
                    <a:cubicBezTo>
                      <a:pt x="43" y="94"/>
                      <a:pt x="43" y="94"/>
                      <a:pt x="43" y="94"/>
                    </a:cubicBezTo>
                    <a:cubicBezTo>
                      <a:pt x="44" y="98"/>
                      <a:pt x="45" y="101"/>
                      <a:pt x="45" y="103"/>
                    </a:cubicBezTo>
                    <a:cubicBezTo>
                      <a:pt x="36" y="96"/>
                      <a:pt x="36" y="96"/>
                      <a:pt x="36" y="96"/>
                    </a:cubicBezTo>
                    <a:cubicBezTo>
                      <a:pt x="32" y="93"/>
                      <a:pt x="27" y="91"/>
                      <a:pt x="22" y="91"/>
                    </a:cubicBezTo>
                    <a:cubicBezTo>
                      <a:pt x="22" y="91"/>
                      <a:pt x="22" y="91"/>
                      <a:pt x="22" y="91"/>
                    </a:cubicBezTo>
                    <a:cubicBezTo>
                      <a:pt x="16" y="91"/>
                      <a:pt x="10" y="94"/>
                      <a:pt x="5" y="99"/>
                    </a:cubicBezTo>
                    <a:cubicBezTo>
                      <a:pt x="2" y="103"/>
                      <a:pt x="0" y="109"/>
                      <a:pt x="0" y="115"/>
                    </a:cubicBezTo>
                    <a:cubicBezTo>
                      <a:pt x="1" y="120"/>
                      <a:pt x="4" y="126"/>
                      <a:pt x="8" y="129"/>
                    </a:cubicBezTo>
                    <a:cubicBezTo>
                      <a:pt x="38" y="155"/>
                      <a:pt x="38" y="155"/>
                      <a:pt x="38" y="155"/>
                    </a:cubicBezTo>
                    <a:cubicBezTo>
                      <a:pt x="44" y="165"/>
                      <a:pt x="51" y="171"/>
                      <a:pt x="55" y="175"/>
                    </a:cubicBezTo>
                    <a:cubicBezTo>
                      <a:pt x="56" y="187"/>
                      <a:pt x="56" y="187"/>
                      <a:pt x="56" y="187"/>
                    </a:cubicBezTo>
                    <a:cubicBezTo>
                      <a:pt x="56" y="199"/>
                      <a:pt x="56" y="199"/>
                      <a:pt x="56" y="199"/>
                    </a:cubicBezTo>
                    <a:cubicBezTo>
                      <a:pt x="68" y="199"/>
                      <a:pt x="68" y="199"/>
                      <a:pt x="68" y="199"/>
                    </a:cubicBezTo>
                    <a:cubicBezTo>
                      <a:pt x="119" y="199"/>
                      <a:pt x="119" y="199"/>
                      <a:pt x="119" y="199"/>
                    </a:cubicBezTo>
                    <a:cubicBezTo>
                      <a:pt x="132" y="199"/>
                      <a:pt x="132" y="199"/>
                      <a:pt x="132" y="199"/>
                    </a:cubicBezTo>
                    <a:cubicBezTo>
                      <a:pt x="132" y="187"/>
                      <a:pt x="132" y="187"/>
                      <a:pt x="132" y="187"/>
                    </a:cubicBezTo>
                    <a:cubicBezTo>
                      <a:pt x="132" y="173"/>
                      <a:pt x="132" y="173"/>
                      <a:pt x="132" y="173"/>
                    </a:cubicBezTo>
                    <a:cubicBezTo>
                      <a:pt x="141" y="155"/>
                      <a:pt x="147" y="135"/>
                      <a:pt x="148" y="129"/>
                    </a:cubicBezTo>
                    <a:cubicBezTo>
                      <a:pt x="174" y="74"/>
                      <a:pt x="174" y="74"/>
                      <a:pt x="174" y="74"/>
                    </a:cubicBezTo>
                    <a:cubicBezTo>
                      <a:pt x="180" y="64"/>
                      <a:pt x="176" y="51"/>
                      <a:pt x="166" y="45"/>
                    </a:cubicBezTo>
                    <a:cubicBezTo>
                      <a:pt x="163" y="43"/>
                      <a:pt x="159" y="42"/>
                      <a:pt x="155" y="42"/>
                    </a:cubicBezTo>
                    <a:cubicBezTo>
                      <a:pt x="152" y="42"/>
                      <a:pt x="149" y="42"/>
                      <a:pt x="146" y="44"/>
                    </a:cubicBezTo>
                    <a:cubicBezTo>
                      <a:pt x="147" y="39"/>
                      <a:pt x="147" y="39"/>
                      <a:pt x="147" y="39"/>
                    </a:cubicBezTo>
                    <a:cubicBezTo>
                      <a:pt x="149" y="27"/>
                      <a:pt x="141" y="16"/>
                      <a:pt x="129" y="14"/>
                    </a:cubicBezTo>
                    <a:cubicBezTo>
                      <a:pt x="128" y="13"/>
                      <a:pt x="127" y="13"/>
                      <a:pt x="126" y="13"/>
                    </a:cubicBezTo>
                    <a:cubicBezTo>
                      <a:pt x="119" y="13"/>
                      <a:pt x="112" y="17"/>
                      <a:pt x="108" y="22"/>
                    </a:cubicBezTo>
                    <a:cubicBezTo>
                      <a:pt x="108" y="20"/>
                      <a:pt x="108" y="20"/>
                      <a:pt x="108" y="20"/>
                    </a:cubicBezTo>
                    <a:cubicBezTo>
                      <a:pt x="107" y="9"/>
                      <a:pt x="98" y="0"/>
                      <a:pt x="8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47" name="Freeform 41"/>
              <p:cNvSpPr>
                <a:spLocks noEditPoints="1"/>
              </p:cNvSpPr>
              <p:nvPr userDrawn="1"/>
            </p:nvSpPr>
            <p:spPr bwMode="auto">
              <a:xfrm rot="17800658">
                <a:off x="3482341" y="5497816"/>
                <a:ext cx="692150" cy="752475"/>
              </a:xfrm>
              <a:custGeom>
                <a:avLst/>
                <a:gdLst>
                  <a:gd name="T0" fmla="*/ 132 w 184"/>
                  <a:gd name="T1" fmla="*/ 44 h 200"/>
                  <a:gd name="T2" fmla="*/ 52 w 184"/>
                  <a:gd name="T3" fmla="*/ 44 h 200"/>
                  <a:gd name="T4" fmla="*/ 52 w 184"/>
                  <a:gd name="T5" fmla="*/ 25 h 200"/>
                  <a:gd name="T6" fmla="*/ 132 w 184"/>
                  <a:gd name="T7" fmla="*/ 25 h 200"/>
                  <a:gd name="T8" fmla="*/ 132 w 184"/>
                  <a:gd name="T9" fmla="*/ 44 h 200"/>
                  <a:gd name="T10" fmla="*/ 52 w 184"/>
                  <a:gd name="T11" fmla="*/ 0 h 200"/>
                  <a:gd name="T12" fmla="*/ 132 w 184"/>
                  <a:gd name="T13" fmla="*/ 0 h 200"/>
                  <a:gd name="T14" fmla="*/ 132 w 184"/>
                  <a:gd name="T15" fmla="*/ 16 h 200"/>
                  <a:gd name="T16" fmla="*/ 52 w 184"/>
                  <a:gd name="T17" fmla="*/ 16 h 200"/>
                  <a:gd name="T18" fmla="*/ 52 w 184"/>
                  <a:gd name="T19" fmla="*/ 0 h 200"/>
                  <a:gd name="T20" fmla="*/ 52 w 184"/>
                  <a:gd name="T21" fmla="*/ 52 h 200"/>
                  <a:gd name="T22" fmla="*/ 132 w 184"/>
                  <a:gd name="T23" fmla="*/ 52 h 200"/>
                  <a:gd name="T24" fmla="*/ 132 w 184"/>
                  <a:gd name="T25" fmla="*/ 85 h 200"/>
                  <a:gd name="T26" fmla="*/ 184 w 184"/>
                  <a:gd name="T27" fmla="*/ 85 h 200"/>
                  <a:gd name="T28" fmla="*/ 92 w 184"/>
                  <a:gd name="T29" fmla="*/ 162 h 200"/>
                  <a:gd name="T30" fmla="*/ 0 w 184"/>
                  <a:gd name="T31" fmla="*/ 85 h 200"/>
                  <a:gd name="T32" fmla="*/ 52 w 184"/>
                  <a:gd name="T33" fmla="*/ 85 h 200"/>
                  <a:gd name="T34" fmla="*/ 52 w 184"/>
                  <a:gd name="T35" fmla="*/ 52 h 200"/>
                  <a:gd name="T36" fmla="*/ 9 w 184"/>
                  <a:gd name="T37" fmla="*/ 168 h 200"/>
                  <a:gd name="T38" fmla="*/ 174 w 184"/>
                  <a:gd name="T39" fmla="*/ 168 h 200"/>
                  <a:gd name="T40" fmla="*/ 183 w 184"/>
                  <a:gd name="T41" fmla="*/ 177 h 200"/>
                  <a:gd name="T42" fmla="*/ 183 w 184"/>
                  <a:gd name="T43" fmla="*/ 191 h 200"/>
                  <a:gd name="T44" fmla="*/ 174 w 184"/>
                  <a:gd name="T45" fmla="*/ 200 h 200"/>
                  <a:gd name="T46" fmla="*/ 9 w 184"/>
                  <a:gd name="T47" fmla="*/ 200 h 200"/>
                  <a:gd name="T48" fmla="*/ 0 w 184"/>
                  <a:gd name="T49" fmla="*/ 191 h 200"/>
                  <a:gd name="T50" fmla="*/ 0 w 184"/>
                  <a:gd name="T51" fmla="*/ 177 h 200"/>
                  <a:gd name="T52" fmla="*/ 9 w 184"/>
                  <a:gd name="T53" fmla="*/ 168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84" h="200">
                    <a:moveTo>
                      <a:pt x="132" y="44"/>
                    </a:moveTo>
                    <a:cubicBezTo>
                      <a:pt x="52" y="44"/>
                      <a:pt x="52" y="44"/>
                      <a:pt x="52" y="44"/>
                    </a:cubicBezTo>
                    <a:cubicBezTo>
                      <a:pt x="52" y="25"/>
                      <a:pt x="52" y="25"/>
                      <a:pt x="52" y="25"/>
                    </a:cubicBezTo>
                    <a:cubicBezTo>
                      <a:pt x="132" y="25"/>
                      <a:pt x="132" y="25"/>
                      <a:pt x="132" y="25"/>
                    </a:cubicBezTo>
                    <a:lnTo>
                      <a:pt x="132" y="44"/>
                    </a:lnTo>
                    <a:close/>
                    <a:moveTo>
                      <a:pt x="52" y="0"/>
                    </a:moveTo>
                    <a:cubicBezTo>
                      <a:pt x="132" y="0"/>
                      <a:pt x="132" y="0"/>
                      <a:pt x="132" y="0"/>
                    </a:cubicBezTo>
                    <a:cubicBezTo>
                      <a:pt x="132" y="16"/>
                      <a:pt x="132" y="16"/>
                      <a:pt x="132" y="16"/>
                    </a:cubicBezTo>
                    <a:cubicBezTo>
                      <a:pt x="52" y="16"/>
                      <a:pt x="52" y="16"/>
                      <a:pt x="52" y="16"/>
                    </a:cubicBezTo>
                    <a:lnTo>
                      <a:pt x="52" y="0"/>
                    </a:lnTo>
                    <a:close/>
                    <a:moveTo>
                      <a:pt x="52" y="52"/>
                    </a:moveTo>
                    <a:cubicBezTo>
                      <a:pt x="132" y="52"/>
                      <a:pt x="132" y="52"/>
                      <a:pt x="132" y="52"/>
                    </a:cubicBezTo>
                    <a:cubicBezTo>
                      <a:pt x="132" y="85"/>
                      <a:pt x="132" y="85"/>
                      <a:pt x="132" y="85"/>
                    </a:cubicBezTo>
                    <a:cubicBezTo>
                      <a:pt x="184" y="85"/>
                      <a:pt x="184" y="85"/>
                      <a:pt x="184" y="85"/>
                    </a:cubicBezTo>
                    <a:cubicBezTo>
                      <a:pt x="92" y="162"/>
                      <a:pt x="92" y="162"/>
                      <a:pt x="92" y="162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52" y="85"/>
                      <a:pt x="52" y="85"/>
                      <a:pt x="52" y="85"/>
                    </a:cubicBezTo>
                    <a:lnTo>
                      <a:pt x="52" y="52"/>
                    </a:lnTo>
                    <a:close/>
                    <a:moveTo>
                      <a:pt x="9" y="168"/>
                    </a:moveTo>
                    <a:cubicBezTo>
                      <a:pt x="174" y="168"/>
                      <a:pt x="174" y="168"/>
                      <a:pt x="174" y="168"/>
                    </a:cubicBezTo>
                    <a:cubicBezTo>
                      <a:pt x="179" y="168"/>
                      <a:pt x="183" y="172"/>
                      <a:pt x="183" y="177"/>
                    </a:cubicBezTo>
                    <a:cubicBezTo>
                      <a:pt x="183" y="191"/>
                      <a:pt x="183" y="191"/>
                      <a:pt x="183" y="191"/>
                    </a:cubicBezTo>
                    <a:cubicBezTo>
                      <a:pt x="183" y="196"/>
                      <a:pt x="179" y="200"/>
                      <a:pt x="174" y="200"/>
                    </a:cubicBezTo>
                    <a:cubicBezTo>
                      <a:pt x="9" y="200"/>
                      <a:pt x="9" y="200"/>
                      <a:pt x="9" y="200"/>
                    </a:cubicBezTo>
                    <a:cubicBezTo>
                      <a:pt x="4" y="200"/>
                      <a:pt x="0" y="196"/>
                      <a:pt x="0" y="191"/>
                    </a:cubicBezTo>
                    <a:cubicBezTo>
                      <a:pt x="0" y="177"/>
                      <a:pt x="0" y="177"/>
                      <a:pt x="0" y="177"/>
                    </a:cubicBezTo>
                    <a:cubicBezTo>
                      <a:pt x="0" y="172"/>
                      <a:pt x="4" y="168"/>
                      <a:pt x="9" y="1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48" name="Freeform 42"/>
              <p:cNvSpPr>
                <a:spLocks noEditPoints="1"/>
              </p:cNvSpPr>
              <p:nvPr userDrawn="1"/>
            </p:nvSpPr>
            <p:spPr bwMode="auto">
              <a:xfrm>
                <a:off x="8252166" y="5001604"/>
                <a:ext cx="736600" cy="738188"/>
              </a:xfrm>
              <a:custGeom>
                <a:avLst/>
                <a:gdLst>
                  <a:gd name="T0" fmla="*/ 195 w 196"/>
                  <a:gd name="T1" fmla="*/ 194 h 196"/>
                  <a:gd name="T2" fmla="*/ 190 w 196"/>
                  <a:gd name="T3" fmla="*/ 196 h 196"/>
                  <a:gd name="T4" fmla="*/ 118 w 196"/>
                  <a:gd name="T5" fmla="*/ 196 h 196"/>
                  <a:gd name="T6" fmla="*/ 113 w 196"/>
                  <a:gd name="T7" fmla="*/ 194 h 196"/>
                  <a:gd name="T8" fmla="*/ 112 w 196"/>
                  <a:gd name="T9" fmla="*/ 192 h 196"/>
                  <a:gd name="T10" fmla="*/ 113 w 196"/>
                  <a:gd name="T11" fmla="*/ 185 h 196"/>
                  <a:gd name="T12" fmla="*/ 135 w 196"/>
                  <a:gd name="T13" fmla="*/ 169 h 196"/>
                  <a:gd name="T14" fmla="*/ 103 w 196"/>
                  <a:gd name="T15" fmla="*/ 136 h 196"/>
                  <a:gd name="T16" fmla="*/ 103 w 196"/>
                  <a:gd name="T17" fmla="*/ 136 h 196"/>
                  <a:gd name="T18" fmla="*/ 103 w 196"/>
                  <a:gd name="T19" fmla="*/ 136 h 196"/>
                  <a:gd name="T20" fmla="*/ 103 w 196"/>
                  <a:gd name="T21" fmla="*/ 102 h 196"/>
                  <a:gd name="T22" fmla="*/ 136 w 196"/>
                  <a:gd name="T23" fmla="*/ 102 h 196"/>
                  <a:gd name="T24" fmla="*/ 137 w 196"/>
                  <a:gd name="T25" fmla="*/ 103 h 196"/>
                  <a:gd name="T26" fmla="*/ 137 w 196"/>
                  <a:gd name="T27" fmla="*/ 103 h 196"/>
                  <a:gd name="T28" fmla="*/ 169 w 196"/>
                  <a:gd name="T29" fmla="*/ 135 h 196"/>
                  <a:gd name="T30" fmla="*/ 186 w 196"/>
                  <a:gd name="T31" fmla="*/ 113 h 196"/>
                  <a:gd name="T32" fmla="*/ 192 w 196"/>
                  <a:gd name="T33" fmla="*/ 112 h 196"/>
                  <a:gd name="T34" fmla="*/ 196 w 196"/>
                  <a:gd name="T35" fmla="*/ 118 h 196"/>
                  <a:gd name="T36" fmla="*/ 196 w 196"/>
                  <a:gd name="T37" fmla="*/ 190 h 196"/>
                  <a:gd name="T38" fmla="*/ 195 w 196"/>
                  <a:gd name="T39" fmla="*/ 194 h 196"/>
                  <a:gd name="T40" fmla="*/ 60 w 196"/>
                  <a:gd name="T41" fmla="*/ 94 h 196"/>
                  <a:gd name="T42" fmla="*/ 59 w 196"/>
                  <a:gd name="T43" fmla="*/ 94 h 196"/>
                  <a:gd name="T44" fmla="*/ 59 w 196"/>
                  <a:gd name="T45" fmla="*/ 94 h 196"/>
                  <a:gd name="T46" fmla="*/ 27 w 196"/>
                  <a:gd name="T47" fmla="*/ 61 h 196"/>
                  <a:gd name="T48" fmla="*/ 10 w 196"/>
                  <a:gd name="T49" fmla="*/ 83 h 196"/>
                  <a:gd name="T50" fmla="*/ 3 w 196"/>
                  <a:gd name="T51" fmla="*/ 85 h 196"/>
                  <a:gd name="T52" fmla="*/ 0 w 196"/>
                  <a:gd name="T53" fmla="*/ 79 h 196"/>
                  <a:gd name="T54" fmla="*/ 0 w 196"/>
                  <a:gd name="T55" fmla="*/ 7 h 196"/>
                  <a:gd name="T56" fmla="*/ 1 w 196"/>
                  <a:gd name="T57" fmla="*/ 2 h 196"/>
                  <a:gd name="T58" fmla="*/ 6 w 196"/>
                  <a:gd name="T59" fmla="*/ 0 h 196"/>
                  <a:gd name="T60" fmla="*/ 78 w 196"/>
                  <a:gd name="T61" fmla="*/ 0 h 196"/>
                  <a:gd name="T62" fmla="*/ 82 w 196"/>
                  <a:gd name="T63" fmla="*/ 2 h 196"/>
                  <a:gd name="T64" fmla="*/ 84 w 196"/>
                  <a:gd name="T65" fmla="*/ 4 h 196"/>
                  <a:gd name="T66" fmla="*/ 82 w 196"/>
                  <a:gd name="T67" fmla="*/ 11 h 196"/>
                  <a:gd name="T68" fmla="*/ 58 w 196"/>
                  <a:gd name="T69" fmla="*/ 27 h 196"/>
                  <a:gd name="T70" fmla="*/ 93 w 196"/>
                  <a:gd name="T71" fmla="*/ 60 h 196"/>
                  <a:gd name="T72" fmla="*/ 93 w 196"/>
                  <a:gd name="T73" fmla="*/ 60 h 196"/>
                  <a:gd name="T74" fmla="*/ 93 w 196"/>
                  <a:gd name="T75" fmla="*/ 60 h 196"/>
                  <a:gd name="T76" fmla="*/ 91 w 196"/>
                  <a:gd name="T77" fmla="*/ 94 h 196"/>
                  <a:gd name="T78" fmla="*/ 60 w 196"/>
                  <a:gd name="T79" fmla="*/ 94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96" h="196">
                    <a:moveTo>
                      <a:pt x="195" y="194"/>
                    </a:moveTo>
                    <a:cubicBezTo>
                      <a:pt x="193" y="195"/>
                      <a:pt x="192" y="196"/>
                      <a:pt x="190" y="196"/>
                    </a:cubicBezTo>
                    <a:cubicBezTo>
                      <a:pt x="118" y="196"/>
                      <a:pt x="118" y="196"/>
                      <a:pt x="118" y="196"/>
                    </a:cubicBezTo>
                    <a:cubicBezTo>
                      <a:pt x="116" y="196"/>
                      <a:pt x="115" y="195"/>
                      <a:pt x="113" y="194"/>
                    </a:cubicBezTo>
                    <a:cubicBezTo>
                      <a:pt x="113" y="194"/>
                      <a:pt x="112" y="193"/>
                      <a:pt x="112" y="192"/>
                    </a:cubicBezTo>
                    <a:cubicBezTo>
                      <a:pt x="111" y="190"/>
                      <a:pt x="112" y="187"/>
                      <a:pt x="113" y="185"/>
                    </a:cubicBezTo>
                    <a:cubicBezTo>
                      <a:pt x="135" y="169"/>
                      <a:pt x="135" y="169"/>
                      <a:pt x="135" y="169"/>
                    </a:cubicBezTo>
                    <a:cubicBezTo>
                      <a:pt x="103" y="136"/>
                      <a:pt x="103" y="136"/>
                      <a:pt x="103" y="136"/>
                    </a:cubicBezTo>
                    <a:cubicBezTo>
                      <a:pt x="103" y="136"/>
                      <a:pt x="103" y="136"/>
                      <a:pt x="103" y="136"/>
                    </a:cubicBezTo>
                    <a:cubicBezTo>
                      <a:pt x="103" y="136"/>
                      <a:pt x="103" y="136"/>
                      <a:pt x="103" y="136"/>
                    </a:cubicBezTo>
                    <a:cubicBezTo>
                      <a:pt x="93" y="127"/>
                      <a:pt x="93" y="112"/>
                      <a:pt x="103" y="102"/>
                    </a:cubicBezTo>
                    <a:cubicBezTo>
                      <a:pt x="112" y="93"/>
                      <a:pt x="127" y="93"/>
                      <a:pt x="136" y="102"/>
                    </a:cubicBezTo>
                    <a:cubicBezTo>
                      <a:pt x="136" y="102"/>
                      <a:pt x="137" y="103"/>
                      <a:pt x="137" y="103"/>
                    </a:cubicBezTo>
                    <a:cubicBezTo>
                      <a:pt x="137" y="103"/>
                      <a:pt x="137" y="103"/>
                      <a:pt x="137" y="103"/>
                    </a:cubicBezTo>
                    <a:cubicBezTo>
                      <a:pt x="169" y="135"/>
                      <a:pt x="169" y="135"/>
                      <a:pt x="169" y="135"/>
                    </a:cubicBezTo>
                    <a:cubicBezTo>
                      <a:pt x="186" y="113"/>
                      <a:pt x="186" y="113"/>
                      <a:pt x="186" y="113"/>
                    </a:cubicBezTo>
                    <a:cubicBezTo>
                      <a:pt x="187" y="111"/>
                      <a:pt x="190" y="111"/>
                      <a:pt x="192" y="112"/>
                    </a:cubicBezTo>
                    <a:cubicBezTo>
                      <a:pt x="195" y="113"/>
                      <a:pt x="196" y="115"/>
                      <a:pt x="196" y="118"/>
                    </a:cubicBezTo>
                    <a:cubicBezTo>
                      <a:pt x="196" y="190"/>
                      <a:pt x="196" y="190"/>
                      <a:pt x="196" y="190"/>
                    </a:cubicBezTo>
                    <a:cubicBezTo>
                      <a:pt x="196" y="191"/>
                      <a:pt x="196" y="193"/>
                      <a:pt x="195" y="194"/>
                    </a:cubicBezTo>
                    <a:close/>
                    <a:moveTo>
                      <a:pt x="60" y="94"/>
                    </a:moveTo>
                    <a:cubicBezTo>
                      <a:pt x="59" y="94"/>
                      <a:pt x="59" y="94"/>
                      <a:pt x="59" y="94"/>
                    </a:cubicBezTo>
                    <a:cubicBezTo>
                      <a:pt x="59" y="94"/>
                      <a:pt x="59" y="94"/>
                      <a:pt x="59" y="94"/>
                    </a:cubicBezTo>
                    <a:cubicBezTo>
                      <a:pt x="27" y="61"/>
                      <a:pt x="27" y="61"/>
                      <a:pt x="27" y="61"/>
                    </a:cubicBezTo>
                    <a:cubicBezTo>
                      <a:pt x="10" y="83"/>
                      <a:pt x="10" y="83"/>
                      <a:pt x="10" y="83"/>
                    </a:cubicBezTo>
                    <a:cubicBezTo>
                      <a:pt x="8" y="85"/>
                      <a:pt x="6" y="86"/>
                      <a:pt x="3" y="85"/>
                    </a:cubicBezTo>
                    <a:cubicBezTo>
                      <a:pt x="1" y="84"/>
                      <a:pt x="0" y="81"/>
                      <a:pt x="0" y="7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0" y="3"/>
                      <a:pt x="1" y="2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80" y="0"/>
                      <a:pt x="81" y="1"/>
                      <a:pt x="82" y="2"/>
                    </a:cubicBezTo>
                    <a:cubicBezTo>
                      <a:pt x="83" y="3"/>
                      <a:pt x="84" y="3"/>
                      <a:pt x="84" y="4"/>
                    </a:cubicBezTo>
                    <a:cubicBezTo>
                      <a:pt x="85" y="6"/>
                      <a:pt x="84" y="9"/>
                      <a:pt x="82" y="11"/>
                    </a:cubicBezTo>
                    <a:cubicBezTo>
                      <a:pt x="58" y="27"/>
                      <a:pt x="58" y="27"/>
                      <a:pt x="58" y="27"/>
                    </a:cubicBezTo>
                    <a:cubicBezTo>
                      <a:pt x="93" y="60"/>
                      <a:pt x="93" y="60"/>
                      <a:pt x="93" y="60"/>
                    </a:cubicBezTo>
                    <a:cubicBezTo>
                      <a:pt x="93" y="60"/>
                      <a:pt x="93" y="60"/>
                      <a:pt x="93" y="60"/>
                    </a:cubicBezTo>
                    <a:cubicBezTo>
                      <a:pt x="93" y="60"/>
                      <a:pt x="93" y="60"/>
                      <a:pt x="93" y="60"/>
                    </a:cubicBezTo>
                    <a:cubicBezTo>
                      <a:pt x="103" y="70"/>
                      <a:pt x="101" y="85"/>
                      <a:pt x="91" y="94"/>
                    </a:cubicBezTo>
                    <a:cubicBezTo>
                      <a:pt x="82" y="103"/>
                      <a:pt x="69" y="103"/>
                      <a:pt x="60" y="9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49" name="Freeform 43"/>
              <p:cNvSpPr>
                <a:spLocks/>
              </p:cNvSpPr>
              <p:nvPr userDrawn="1"/>
            </p:nvSpPr>
            <p:spPr bwMode="auto">
              <a:xfrm rot="5400000">
                <a:off x="-25225" y="6370726"/>
                <a:ext cx="449186" cy="412150"/>
              </a:xfrm>
              <a:custGeom>
                <a:avLst/>
                <a:gdLst>
                  <a:gd name="T0" fmla="*/ 253 w 473"/>
                  <a:gd name="T1" fmla="*/ 0 h 434"/>
                  <a:gd name="T2" fmla="*/ 0 w 473"/>
                  <a:gd name="T3" fmla="*/ 218 h 434"/>
                  <a:gd name="T4" fmla="*/ 253 w 473"/>
                  <a:gd name="T5" fmla="*/ 434 h 434"/>
                  <a:gd name="T6" fmla="*/ 253 w 473"/>
                  <a:gd name="T7" fmla="*/ 303 h 434"/>
                  <a:gd name="T8" fmla="*/ 473 w 473"/>
                  <a:gd name="T9" fmla="*/ 303 h 434"/>
                  <a:gd name="T10" fmla="*/ 473 w 473"/>
                  <a:gd name="T11" fmla="*/ 133 h 434"/>
                  <a:gd name="T12" fmla="*/ 253 w 473"/>
                  <a:gd name="T13" fmla="*/ 133 h 434"/>
                  <a:gd name="T14" fmla="*/ 253 w 473"/>
                  <a:gd name="T15" fmla="*/ 0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73" h="434">
                    <a:moveTo>
                      <a:pt x="253" y="0"/>
                    </a:moveTo>
                    <a:lnTo>
                      <a:pt x="0" y="218"/>
                    </a:lnTo>
                    <a:lnTo>
                      <a:pt x="253" y="434"/>
                    </a:lnTo>
                    <a:lnTo>
                      <a:pt x="253" y="303"/>
                    </a:lnTo>
                    <a:lnTo>
                      <a:pt x="473" y="303"/>
                    </a:lnTo>
                    <a:lnTo>
                      <a:pt x="473" y="133"/>
                    </a:lnTo>
                    <a:lnTo>
                      <a:pt x="253" y="133"/>
                    </a:lnTo>
                    <a:lnTo>
                      <a:pt x="2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0" name="Freeform 44"/>
              <p:cNvSpPr>
                <a:spLocks/>
              </p:cNvSpPr>
              <p:nvPr userDrawn="1"/>
            </p:nvSpPr>
            <p:spPr bwMode="auto">
              <a:xfrm>
                <a:off x="4080453" y="2254525"/>
                <a:ext cx="752475" cy="684213"/>
              </a:xfrm>
              <a:custGeom>
                <a:avLst/>
                <a:gdLst>
                  <a:gd name="T0" fmla="*/ 218 w 474"/>
                  <a:gd name="T1" fmla="*/ 0 h 431"/>
                  <a:gd name="T2" fmla="*/ 474 w 474"/>
                  <a:gd name="T3" fmla="*/ 215 h 431"/>
                  <a:gd name="T4" fmla="*/ 218 w 474"/>
                  <a:gd name="T5" fmla="*/ 431 h 431"/>
                  <a:gd name="T6" fmla="*/ 218 w 474"/>
                  <a:gd name="T7" fmla="*/ 303 h 431"/>
                  <a:gd name="T8" fmla="*/ 0 w 474"/>
                  <a:gd name="T9" fmla="*/ 303 h 431"/>
                  <a:gd name="T10" fmla="*/ 0 w 474"/>
                  <a:gd name="T11" fmla="*/ 130 h 431"/>
                  <a:gd name="T12" fmla="*/ 218 w 474"/>
                  <a:gd name="T13" fmla="*/ 130 h 431"/>
                  <a:gd name="T14" fmla="*/ 218 w 474"/>
                  <a:gd name="T15" fmla="*/ 0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74" h="431">
                    <a:moveTo>
                      <a:pt x="218" y="0"/>
                    </a:moveTo>
                    <a:lnTo>
                      <a:pt x="474" y="215"/>
                    </a:lnTo>
                    <a:lnTo>
                      <a:pt x="218" y="431"/>
                    </a:lnTo>
                    <a:lnTo>
                      <a:pt x="218" y="303"/>
                    </a:lnTo>
                    <a:lnTo>
                      <a:pt x="0" y="303"/>
                    </a:lnTo>
                    <a:lnTo>
                      <a:pt x="0" y="130"/>
                    </a:lnTo>
                    <a:lnTo>
                      <a:pt x="218" y="130"/>
                    </a:lnTo>
                    <a:lnTo>
                      <a:pt x="21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1" name="Freeform 45"/>
              <p:cNvSpPr>
                <a:spLocks/>
              </p:cNvSpPr>
              <p:nvPr userDrawn="1"/>
            </p:nvSpPr>
            <p:spPr bwMode="auto">
              <a:xfrm>
                <a:off x="3817097" y="230604"/>
                <a:ext cx="818640" cy="820397"/>
              </a:xfrm>
              <a:custGeom>
                <a:avLst/>
                <a:gdLst>
                  <a:gd name="T0" fmla="*/ 99 w 197"/>
                  <a:gd name="T1" fmla="*/ 197 h 197"/>
                  <a:gd name="T2" fmla="*/ 22 w 197"/>
                  <a:gd name="T3" fmla="*/ 160 h 197"/>
                  <a:gd name="T4" fmla="*/ 0 w 197"/>
                  <a:gd name="T5" fmla="*/ 174 h 197"/>
                  <a:gd name="T6" fmla="*/ 5 w 197"/>
                  <a:gd name="T7" fmla="*/ 92 h 197"/>
                  <a:gd name="T8" fmla="*/ 81 w 197"/>
                  <a:gd name="T9" fmla="*/ 123 h 197"/>
                  <a:gd name="T10" fmla="*/ 56 w 197"/>
                  <a:gd name="T11" fmla="*/ 138 h 197"/>
                  <a:gd name="T12" fmla="*/ 99 w 197"/>
                  <a:gd name="T13" fmla="*/ 157 h 197"/>
                  <a:gd name="T14" fmla="*/ 157 w 197"/>
                  <a:gd name="T15" fmla="*/ 99 h 197"/>
                  <a:gd name="T16" fmla="*/ 99 w 197"/>
                  <a:gd name="T17" fmla="*/ 40 h 197"/>
                  <a:gd name="T18" fmla="*/ 46 w 197"/>
                  <a:gd name="T19" fmla="*/ 74 h 197"/>
                  <a:gd name="T20" fmla="*/ 10 w 197"/>
                  <a:gd name="T21" fmla="*/ 57 h 197"/>
                  <a:gd name="T22" fmla="*/ 99 w 197"/>
                  <a:gd name="T23" fmla="*/ 0 h 197"/>
                  <a:gd name="T24" fmla="*/ 197 w 197"/>
                  <a:gd name="T25" fmla="*/ 99 h 197"/>
                  <a:gd name="T26" fmla="*/ 99 w 197"/>
                  <a:gd name="T27" fmla="*/ 197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7" h="197">
                    <a:moveTo>
                      <a:pt x="99" y="197"/>
                    </a:moveTo>
                    <a:cubicBezTo>
                      <a:pt x="68" y="197"/>
                      <a:pt x="40" y="183"/>
                      <a:pt x="22" y="160"/>
                    </a:cubicBezTo>
                    <a:cubicBezTo>
                      <a:pt x="0" y="174"/>
                      <a:pt x="0" y="174"/>
                      <a:pt x="0" y="174"/>
                    </a:cubicBezTo>
                    <a:cubicBezTo>
                      <a:pt x="5" y="92"/>
                      <a:pt x="5" y="92"/>
                      <a:pt x="5" y="92"/>
                    </a:cubicBezTo>
                    <a:cubicBezTo>
                      <a:pt x="81" y="123"/>
                      <a:pt x="81" y="123"/>
                      <a:pt x="81" y="123"/>
                    </a:cubicBezTo>
                    <a:cubicBezTo>
                      <a:pt x="56" y="138"/>
                      <a:pt x="56" y="138"/>
                      <a:pt x="56" y="138"/>
                    </a:cubicBezTo>
                    <a:cubicBezTo>
                      <a:pt x="67" y="150"/>
                      <a:pt x="82" y="157"/>
                      <a:pt x="99" y="157"/>
                    </a:cubicBezTo>
                    <a:cubicBezTo>
                      <a:pt x="131" y="157"/>
                      <a:pt x="157" y="131"/>
                      <a:pt x="157" y="99"/>
                    </a:cubicBezTo>
                    <a:cubicBezTo>
                      <a:pt x="157" y="66"/>
                      <a:pt x="131" y="40"/>
                      <a:pt x="99" y="40"/>
                    </a:cubicBezTo>
                    <a:cubicBezTo>
                      <a:pt x="75" y="40"/>
                      <a:pt x="55" y="54"/>
                      <a:pt x="46" y="74"/>
                    </a:cubicBezTo>
                    <a:cubicBezTo>
                      <a:pt x="10" y="57"/>
                      <a:pt x="10" y="57"/>
                      <a:pt x="10" y="57"/>
                    </a:cubicBezTo>
                    <a:cubicBezTo>
                      <a:pt x="25" y="24"/>
                      <a:pt x="60" y="0"/>
                      <a:pt x="99" y="0"/>
                    </a:cubicBezTo>
                    <a:cubicBezTo>
                      <a:pt x="153" y="0"/>
                      <a:pt x="197" y="44"/>
                      <a:pt x="197" y="99"/>
                    </a:cubicBezTo>
                    <a:cubicBezTo>
                      <a:pt x="197" y="153"/>
                      <a:pt x="153" y="197"/>
                      <a:pt x="99" y="19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2" name="Freeform 46"/>
              <p:cNvSpPr>
                <a:spLocks noEditPoints="1"/>
              </p:cNvSpPr>
              <p:nvPr userDrawn="1"/>
            </p:nvSpPr>
            <p:spPr bwMode="auto">
              <a:xfrm>
                <a:off x="4444649" y="3022214"/>
                <a:ext cx="736600" cy="744538"/>
              </a:xfrm>
              <a:custGeom>
                <a:avLst/>
                <a:gdLst>
                  <a:gd name="T0" fmla="*/ 115 w 196"/>
                  <a:gd name="T1" fmla="*/ 73 h 198"/>
                  <a:gd name="T2" fmla="*/ 134 w 196"/>
                  <a:gd name="T3" fmla="*/ 56 h 198"/>
                  <a:gd name="T4" fmla="*/ 95 w 196"/>
                  <a:gd name="T5" fmla="*/ 40 h 198"/>
                  <a:gd name="T6" fmla="*/ 39 w 196"/>
                  <a:gd name="T7" fmla="*/ 83 h 198"/>
                  <a:gd name="T8" fmla="*/ 0 w 196"/>
                  <a:gd name="T9" fmla="*/ 73 h 198"/>
                  <a:gd name="T10" fmla="*/ 94 w 196"/>
                  <a:gd name="T11" fmla="*/ 0 h 198"/>
                  <a:gd name="T12" fmla="*/ 163 w 196"/>
                  <a:gd name="T13" fmla="*/ 29 h 198"/>
                  <a:gd name="T14" fmla="*/ 182 w 196"/>
                  <a:gd name="T15" fmla="*/ 13 h 198"/>
                  <a:gd name="T16" fmla="*/ 196 w 196"/>
                  <a:gd name="T17" fmla="*/ 95 h 198"/>
                  <a:gd name="T18" fmla="*/ 115 w 196"/>
                  <a:gd name="T19" fmla="*/ 73 h 198"/>
                  <a:gd name="T20" fmla="*/ 61 w 196"/>
                  <a:gd name="T21" fmla="*/ 142 h 198"/>
                  <a:gd name="T22" fmla="*/ 101 w 196"/>
                  <a:gd name="T23" fmla="*/ 158 h 198"/>
                  <a:gd name="T24" fmla="*/ 157 w 196"/>
                  <a:gd name="T25" fmla="*/ 115 h 198"/>
                  <a:gd name="T26" fmla="*/ 196 w 196"/>
                  <a:gd name="T27" fmla="*/ 125 h 198"/>
                  <a:gd name="T28" fmla="*/ 101 w 196"/>
                  <a:gd name="T29" fmla="*/ 198 h 198"/>
                  <a:gd name="T30" fmla="*/ 32 w 196"/>
                  <a:gd name="T31" fmla="*/ 169 h 198"/>
                  <a:gd name="T32" fmla="*/ 14 w 196"/>
                  <a:gd name="T33" fmla="*/ 185 h 198"/>
                  <a:gd name="T34" fmla="*/ 0 w 196"/>
                  <a:gd name="T35" fmla="*/ 103 h 198"/>
                  <a:gd name="T36" fmla="*/ 81 w 196"/>
                  <a:gd name="T37" fmla="*/ 125 h 198"/>
                  <a:gd name="T38" fmla="*/ 61 w 196"/>
                  <a:gd name="T39" fmla="*/ 142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96" h="198">
                    <a:moveTo>
                      <a:pt x="115" y="73"/>
                    </a:moveTo>
                    <a:cubicBezTo>
                      <a:pt x="134" y="56"/>
                      <a:pt x="134" y="56"/>
                      <a:pt x="134" y="56"/>
                    </a:cubicBezTo>
                    <a:cubicBezTo>
                      <a:pt x="124" y="48"/>
                      <a:pt x="109" y="40"/>
                      <a:pt x="95" y="40"/>
                    </a:cubicBezTo>
                    <a:cubicBezTo>
                      <a:pt x="68" y="40"/>
                      <a:pt x="45" y="58"/>
                      <a:pt x="39" y="8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11" y="31"/>
                      <a:pt x="49" y="0"/>
                      <a:pt x="94" y="0"/>
                    </a:cubicBezTo>
                    <a:cubicBezTo>
                      <a:pt x="120" y="0"/>
                      <a:pt x="146" y="13"/>
                      <a:pt x="163" y="29"/>
                    </a:cubicBezTo>
                    <a:cubicBezTo>
                      <a:pt x="182" y="13"/>
                      <a:pt x="182" y="13"/>
                      <a:pt x="182" y="13"/>
                    </a:cubicBezTo>
                    <a:cubicBezTo>
                      <a:pt x="196" y="95"/>
                      <a:pt x="196" y="95"/>
                      <a:pt x="196" y="95"/>
                    </a:cubicBezTo>
                    <a:lnTo>
                      <a:pt x="115" y="73"/>
                    </a:lnTo>
                    <a:close/>
                    <a:moveTo>
                      <a:pt x="61" y="142"/>
                    </a:moveTo>
                    <a:cubicBezTo>
                      <a:pt x="71" y="150"/>
                      <a:pt x="87" y="158"/>
                      <a:pt x="101" y="158"/>
                    </a:cubicBezTo>
                    <a:cubicBezTo>
                      <a:pt x="128" y="158"/>
                      <a:pt x="151" y="140"/>
                      <a:pt x="157" y="115"/>
                    </a:cubicBezTo>
                    <a:cubicBezTo>
                      <a:pt x="196" y="125"/>
                      <a:pt x="196" y="125"/>
                      <a:pt x="196" y="125"/>
                    </a:cubicBezTo>
                    <a:cubicBezTo>
                      <a:pt x="185" y="167"/>
                      <a:pt x="147" y="198"/>
                      <a:pt x="101" y="198"/>
                    </a:cubicBezTo>
                    <a:cubicBezTo>
                      <a:pt x="76" y="198"/>
                      <a:pt x="50" y="185"/>
                      <a:pt x="32" y="169"/>
                    </a:cubicBezTo>
                    <a:cubicBezTo>
                      <a:pt x="14" y="185"/>
                      <a:pt x="14" y="185"/>
                      <a:pt x="14" y="185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81" y="125"/>
                      <a:pt x="81" y="125"/>
                      <a:pt x="81" y="125"/>
                    </a:cubicBezTo>
                    <a:lnTo>
                      <a:pt x="61" y="14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3" name="Freeform 53"/>
              <p:cNvSpPr>
                <a:spLocks noEditPoints="1"/>
              </p:cNvSpPr>
              <p:nvPr userDrawn="1"/>
            </p:nvSpPr>
            <p:spPr bwMode="auto">
              <a:xfrm rot="19348066">
                <a:off x="7332106" y="6335389"/>
                <a:ext cx="747712" cy="744538"/>
              </a:xfrm>
              <a:custGeom>
                <a:avLst/>
                <a:gdLst>
                  <a:gd name="T0" fmla="*/ 199 w 199"/>
                  <a:gd name="T1" fmla="*/ 99 h 198"/>
                  <a:gd name="T2" fmla="*/ 100 w 199"/>
                  <a:gd name="T3" fmla="*/ 0 h 198"/>
                  <a:gd name="T4" fmla="*/ 0 w 199"/>
                  <a:gd name="T5" fmla="*/ 99 h 198"/>
                  <a:gd name="T6" fmla="*/ 100 w 199"/>
                  <a:gd name="T7" fmla="*/ 198 h 198"/>
                  <a:gd name="T8" fmla="*/ 199 w 199"/>
                  <a:gd name="T9" fmla="*/ 99 h 198"/>
                  <a:gd name="T10" fmla="*/ 96 w 199"/>
                  <a:gd name="T11" fmla="*/ 120 h 198"/>
                  <a:gd name="T12" fmla="*/ 36 w 199"/>
                  <a:gd name="T13" fmla="*/ 120 h 198"/>
                  <a:gd name="T14" fmla="*/ 36 w 199"/>
                  <a:gd name="T15" fmla="*/ 76 h 198"/>
                  <a:gd name="T16" fmla="*/ 96 w 199"/>
                  <a:gd name="T17" fmla="*/ 76 h 198"/>
                  <a:gd name="T18" fmla="*/ 96 w 199"/>
                  <a:gd name="T19" fmla="*/ 40 h 198"/>
                  <a:gd name="T20" fmla="*/ 172 w 199"/>
                  <a:gd name="T21" fmla="*/ 98 h 198"/>
                  <a:gd name="T22" fmla="*/ 96 w 199"/>
                  <a:gd name="T23" fmla="*/ 157 h 198"/>
                  <a:gd name="T24" fmla="*/ 96 w 199"/>
                  <a:gd name="T25" fmla="*/ 120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9" h="198">
                    <a:moveTo>
                      <a:pt x="199" y="99"/>
                    </a:moveTo>
                    <a:cubicBezTo>
                      <a:pt x="199" y="44"/>
                      <a:pt x="154" y="0"/>
                      <a:pt x="100" y="0"/>
                    </a:cubicBezTo>
                    <a:cubicBezTo>
                      <a:pt x="45" y="0"/>
                      <a:pt x="0" y="44"/>
                      <a:pt x="0" y="99"/>
                    </a:cubicBezTo>
                    <a:cubicBezTo>
                      <a:pt x="0" y="154"/>
                      <a:pt x="45" y="198"/>
                      <a:pt x="100" y="198"/>
                    </a:cubicBezTo>
                    <a:cubicBezTo>
                      <a:pt x="154" y="198"/>
                      <a:pt x="199" y="154"/>
                      <a:pt x="199" y="99"/>
                    </a:cubicBezTo>
                    <a:close/>
                    <a:moveTo>
                      <a:pt x="96" y="120"/>
                    </a:moveTo>
                    <a:cubicBezTo>
                      <a:pt x="36" y="120"/>
                      <a:pt x="36" y="120"/>
                      <a:pt x="36" y="120"/>
                    </a:cubicBezTo>
                    <a:cubicBezTo>
                      <a:pt x="36" y="76"/>
                      <a:pt x="36" y="76"/>
                      <a:pt x="36" y="76"/>
                    </a:cubicBezTo>
                    <a:cubicBezTo>
                      <a:pt x="96" y="76"/>
                      <a:pt x="96" y="76"/>
                      <a:pt x="96" y="76"/>
                    </a:cubicBezTo>
                    <a:cubicBezTo>
                      <a:pt x="96" y="40"/>
                      <a:pt x="96" y="40"/>
                      <a:pt x="96" y="40"/>
                    </a:cubicBezTo>
                    <a:cubicBezTo>
                      <a:pt x="172" y="98"/>
                      <a:pt x="172" y="98"/>
                      <a:pt x="172" y="98"/>
                    </a:cubicBezTo>
                    <a:cubicBezTo>
                      <a:pt x="96" y="157"/>
                      <a:pt x="96" y="157"/>
                      <a:pt x="96" y="157"/>
                    </a:cubicBezTo>
                    <a:lnTo>
                      <a:pt x="96" y="12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4" name="Freeform 54"/>
              <p:cNvSpPr>
                <a:spLocks noEditPoints="1"/>
              </p:cNvSpPr>
              <p:nvPr userDrawn="1"/>
            </p:nvSpPr>
            <p:spPr bwMode="auto">
              <a:xfrm>
                <a:off x="3828604" y="3850229"/>
                <a:ext cx="747712" cy="747713"/>
              </a:xfrm>
              <a:custGeom>
                <a:avLst/>
                <a:gdLst>
                  <a:gd name="T0" fmla="*/ 99 w 199"/>
                  <a:gd name="T1" fmla="*/ 0 h 199"/>
                  <a:gd name="T2" fmla="*/ 199 w 199"/>
                  <a:gd name="T3" fmla="*/ 100 h 199"/>
                  <a:gd name="T4" fmla="*/ 99 w 199"/>
                  <a:gd name="T5" fmla="*/ 199 h 199"/>
                  <a:gd name="T6" fmla="*/ 0 w 199"/>
                  <a:gd name="T7" fmla="*/ 100 h 199"/>
                  <a:gd name="T8" fmla="*/ 99 w 199"/>
                  <a:gd name="T9" fmla="*/ 0 h 199"/>
                  <a:gd name="T10" fmla="*/ 99 w 199"/>
                  <a:gd name="T11" fmla="*/ 166 h 199"/>
                  <a:gd name="T12" fmla="*/ 158 w 199"/>
                  <a:gd name="T13" fmla="*/ 129 h 199"/>
                  <a:gd name="T14" fmla="*/ 134 w 199"/>
                  <a:gd name="T15" fmla="*/ 118 h 199"/>
                  <a:gd name="T16" fmla="*/ 99 w 199"/>
                  <a:gd name="T17" fmla="*/ 140 h 199"/>
                  <a:gd name="T18" fmla="*/ 60 w 199"/>
                  <a:gd name="T19" fmla="*/ 101 h 199"/>
                  <a:gd name="T20" fmla="*/ 99 w 199"/>
                  <a:gd name="T21" fmla="*/ 63 h 199"/>
                  <a:gd name="T22" fmla="*/ 127 w 199"/>
                  <a:gd name="T23" fmla="*/ 75 h 199"/>
                  <a:gd name="T24" fmla="*/ 111 w 199"/>
                  <a:gd name="T25" fmla="*/ 85 h 199"/>
                  <a:gd name="T26" fmla="*/ 161 w 199"/>
                  <a:gd name="T27" fmla="*/ 105 h 199"/>
                  <a:gd name="T28" fmla="*/ 164 w 199"/>
                  <a:gd name="T29" fmla="*/ 51 h 199"/>
                  <a:gd name="T30" fmla="*/ 150 w 199"/>
                  <a:gd name="T31" fmla="*/ 61 h 199"/>
                  <a:gd name="T32" fmla="*/ 99 w 199"/>
                  <a:gd name="T33" fmla="*/ 36 h 199"/>
                  <a:gd name="T34" fmla="*/ 34 w 199"/>
                  <a:gd name="T35" fmla="*/ 101 h 199"/>
                  <a:gd name="T36" fmla="*/ 99 w 199"/>
                  <a:gd name="T37" fmla="*/ 166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99" h="199">
                    <a:moveTo>
                      <a:pt x="99" y="0"/>
                    </a:moveTo>
                    <a:cubicBezTo>
                      <a:pt x="154" y="0"/>
                      <a:pt x="199" y="45"/>
                      <a:pt x="199" y="100"/>
                    </a:cubicBezTo>
                    <a:cubicBezTo>
                      <a:pt x="199" y="154"/>
                      <a:pt x="154" y="199"/>
                      <a:pt x="99" y="199"/>
                    </a:cubicBezTo>
                    <a:cubicBezTo>
                      <a:pt x="45" y="199"/>
                      <a:pt x="0" y="154"/>
                      <a:pt x="0" y="100"/>
                    </a:cubicBezTo>
                    <a:cubicBezTo>
                      <a:pt x="0" y="45"/>
                      <a:pt x="45" y="0"/>
                      <a:pt x="99" y="0"/>
                    </a:cubicBezTo>
                    <a:close/>
                    <a:moveTo>
                      <a:pt x="99" y="166"/>
                    </a:moveTo>
                    <a:cubicBezTo>
                      <a:pt x="125" y="166"/>
                      <a:pt x="147" y="151"/>
                      <a:pt x="158" y="129"/>
                    </a:cubicBezTo>
                    <a:cubicBezTo>
                      <a:pt x="134" y="118"/>
                      <a:pt x="134" y="118"/>
                      <a:pt x="134" y="118"/>
                    </a:cubicBezTo>
                    <a:cubicBezTo>
                      <a:pt x="128" y="131"/>
                      <a:pt x="114" y="140"/>
                      <a:pt x="99" y="140"/>
                    </a:cubicBezTo>
                    <a:cubicBezTo>
                      <a:pt x="78" y="140"/>
                      <a:pt x="60" y="123"/>
                      <a:pt x="60" y="101"/>
                    </a:cubicBezTo>
                    <a:cubicBezTo>
                      <a:pt x="60" y="80"/>
                      <a:pt x="78" y="63"/>
                      <a:pt x="99" y="63"/>
                    </a:cubicBezTo>
                    <a:cubicBezTo>
                      <a:pt x="110" y="63"/>
                      <a:pt x="120" y="67"/>
                      <a:pt x="127" y="75"/>
                    </a:cubicBezTo>
                    <a:cubicBezTo>
                      <a:pt x="111" y="85"/>
                      <a:pt x="111" y="85"/>
                      <a:pt x="111" y="85"/>
                    </a:cubicBezTo>
                    <a:cubicBezTo>
                      <a:pt x="161" y="105"/>
                      <a:pt x="161" y="105"/>
                      <a:pt x="161" y="105"/>
                    </a:cubicBezTo>
                    <a:cubicBezTo>
                      <a:pt x="164" y="51"/>
                      <a:pt x="164" y="51"/>
                      <a:pt x="164" y="51"/>
                    </a:cubicBezTo>
                    <a:cubicBezTo>
                      <a:pt x="150" y="61"/>
                      <a:pt x="150" y="61"/>
                      <a:pt x="150" y="61"/>
                    </a:cubicBezTo>
                    <a:cubicBezTo>
                      <a:pt x="138" y="46"/>
                      <a:pt x="119" y="36"/>
                      <a:pt x="99" y="36"/>
                    </a:cubicBezTo>
                    <a:cubicBezTo>
                      <a:pt x="63" y="36"/>
                      <a:pt x="34" y="65"/>
                      <a:pt x="34" y="101"/>
                    </a:cubicBezTo>
                    <a:cubicBezTo>
                      <a:pt x="34" y="137"/>
                      <a:pt x="63" y="166"/>
                      <a:pt x="99" y="16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5" name="Freeform 55"/>
              <p:cNvSpPr>
                <a:spLocks noEditPoints="1"/>
              </p:cNvSpPr>
              <p:nvPr userDrawn="1"/>
            </p:nvSpPr>
            <p:spPr bwMode="auto">
              <a:xfrm>
                <a:off x="8325894" y="1673386"/>
                <a:ext cx="657322" cy="658718"/>
              </a:xfrm>
              <a:custGeom>
                <a:avLst/>
                <a:gdLst>
                  <a:gd name="T0" fmla="*/ 100 w 199"/>
                  <a:gd name="T1" fmla="*/ 0 h 199"/>
                  <a:gd name="T2" fmla="*/ 199 w 199"/>
                  <a:gd name="T3" fmla="*/ 100 h 199"/>
                  <a:gd name="T4" fmla="*/ 100 w 199"/>
                  <a:gd name="T5" fmla="*/ 199 h 199"/>
                  <a:gd name="T6" fmla="*/ 0 w 199"/>
                  <a:gd name="T7" fmla="*/ 100 h 199"/>
                  <a:gd name="T8" fmla="*/ 100 w 199"/>
                  <a:gd name="T9" fmla="*/ 0 h 199"/>
                  <a:gd name="T10" fmla="*/ 156 w 199"/>
                  <a:gd name="T11" fmla="*/ 41 h 199"/>
                  <a:gd name="T12" fmla="*/ 144 w 199"/>
                  <a:gd name="T13" fmla="*/ 52 h 199"/>
                  <a:gd name="T14" fmla="*/ 97 w 199"/>
                  <a:gd name="T15" fmla="*/ 33 h 199"/>
                  <a:gd name="T16" fmla="*/ 33 w 199"/>
                  <a:gd name="T17" fmla="*/ 83 h 199"/>
                  <a:gd name="T18" fmla="*/ 59 w 199"/>
                  <a:gd name="T19" fmla="*/ 89 h 199"/>
                  <a:gd name="T20" fmla="*/ 97 w 199"/>
                  <a:gd name="T21" fmla="*/ 60 h 199"/>
                  <a:gd name="T22" fmla="*/ 124 w 199"/>
                  <a:gd name="T23" fmla="*/ 71 h 199"/>
                  <a:gd name="T24" fmla="*/ 111 w 199"/>
                  <a:gd name="T25" fmla="*/ 82 h 199"/>
                  <a:gd name="T26" fmla="*/ 166 w 199"/>
                  <a:gd name="T27" fmla="*/ 97 h 199"/>
                  <a:gd name="T28" fmla="*/ 156 w 199"/>
                  <a:gd name="T29" fmla="*/ 41 h 199"/>
                  <a:gd name="T30" fmla="*/ 42 w 199"/>
                  <a:gd name="T31" fmla="*/ 159 h 199"/>
                  <a:gd name="T32" fmla="*/ 55 w 199"/>
                  <a:gd name="T33" fmla="*/ 148 h 199"/>
                  <a:gd name="T34" fmla="*/ 102 w 199"/>
                  <a:gd name="T35" fmla="*/ 168 h 199"/>
                  <a:gd name="T36" fmla="*/ 166 w 199"/>
                  <a:gd name="T37" fmla="*/ 118 h 199"/>
                  <a:gd name="T38" fmla="*/ 140 w 199"/>
                  <a:gd name="T39" fmla="*/ 111 h 199"/>
                  <a:gd name="T40" fmla="*/ 101 w 199"/>
                  <a:gd name="T41" fmla="*/ 140 h 199"/>
                  <a:gd name="T42" fmla="*/ 74 w 199"/>
                  <a:gd name="T43" fmla="*/ 129 h 199"/>
                  <a:gd name="T44" fmla="*/ 87 w 199"/>
                  <a:gd name="T45" fmla="*/ 118 h 199"/>
                  <a:gd name="T46" fmla="*/ 32 w 199"/>
                  <a:gd name="T47" fmla="*/ 103 h 199"/>
                  <a:gd name="T48" fmla="*/ 42 w 199"/>
                  <a:gd name="T49" fmla="*/ 159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99" h="199">
                    <a:moveTo>
                      <a:pt x="100" y="0"/>
                    </a:moveTo>
                    <a:cubicBezTo>
                      <a:pt x="154" y="0"/>
                      <a:pt x="199" y="45"/>
                      <a:pt x="199" y="100"/>
                    </a:cubicBezTo>
                    <a:cubicBezTo>
                      <a:pt x="199" y="154"/>
                      <a:pt x="154" y="199"/>
                      <a:pt x="100" y="199"/>
                    </a:cubicBezTo>
                    <a:cubicBezTo>
                      <a:pt x="45" y="199"/>
                      <a:pt x="0" y="154"/>
                      <a:pt x="0" y="100"/>
                    </a:cubicBezTo>
                    <a:cubicBezTo>
                      <a:pt x="0" y="45"/>
                      <a:pt x="45" y="0"/>
                      <a:pt x="100" y="0"/>
                    </a:cubicBezTo>
                    <a:close/>
                    <a:moveTo>
                      <a:pt x="156" y="41"/>
                    </a:moveTo>
                    <a:cubicBezTo>
                      <a:pt x="144" y="52"/>
                      <a:pt x="144" y="52"/>
                      <a:pt x="144" y="52"/>
                    </a:cubicBezTo>
                    <a:cubicBezTo>
                      <a:pt x="132" y="41"/>
                      <a:pt x="114" y="33"/>
                      <a:pt x="97" y="33"/>
                    </a:cubicBezTo>
                    <a:cubicBezTo>
                      <a:pt x="66" y="33"/>
                      <a:pt x="40" y="54"/>
                      <a:pt x="33" y="83"/>
                    </a:cubicBezTo>
                    <a:cubicBezTo>
                      <a:pt x="59" y="89"/>
                      <a:pt x="59" y="89"/>
                      <a:pt x="59" y="89"/>
                    </a:cubicBezTo>
                    <a:cubicBezTo>
                      <a:pt x="63" y="72"/>
                      <a:pt x="79" y="60"/>
                      <a:pt x="97" y="60"/>
                    </a:cubicBezTo>
                    <a:cubicBezTo>
                      <a:pt x="106" y="60"/>
                      <a:pt x="117" y="65"/>
                      <a:pt x="124" y="71"/>
                    </a:cubicBezTo>
                    <a:cubicBezTo>
                      <a:pt x="111" y="82"/>
                      <a:pt x="111" y="82"/>
                      <a:pt x="111" y="82"/>
                    </a:cubicBezTo>
                    <a:cubicBezTo>
                      <a:pt x="166" y="97"/>
                      <a:pt x="166" y="97"/>
                      <a:pt x="166" y="97"/>
                    </a:cubicBezTo>
                    <a:lnTo>
                      <a:pt x="156" y="41"/>
                    </a:lnTo>
                    <a:close/>
                    <a:moveTo>
                      <a:pt x="42" y="159"/>
                    </a:moveTo>
                    <a:cubicBezTo>
                      <a:pt x="55" y="148"/>
                      <a:pt x="55" y="148"/>
                      <a:pt x="55" y="148"/>
                    </a:cubicBezTo>
                    <a:cubicBezTo>
                      <a:pt x="66" y="159"/>
                      <a:pt x="84" y="168"/>
                      <a:pt x="102" y="168"/>
                    </a:cubicBezTo>
                    <a:cubicBezTo>
                      <a:pt x="133" y="168"/>
                      <a:pt x="159" y="146"/>
                      <a:pt x="166" y="118"/>
                    </a:cubicBezTo>
                    <a:cubicBezTo>
                      <a:pt x="140" y="111"/>
                      <a:pt x="140" y="111"/>
                      <a:pt x="140" y="111"/>
                    </a:cubicBezTo>
                    <a:cubicBezTo>
                      <a:pt x="135" y="128"/>
                      <a:pt x="120" y="140"/>
                      <a:pt x="101" y="140"/>
                    </a:cubicBezTo>
                    <a:cubicBezTo>
                      <a:pt x="92" y="140"/>
                      <a:pt x="81" y="135"/>
                      <a:pt x="74" y="129"/>
                    </a:cubicBezTo>
                    <a:cubicBezTo>
                      <a:pt x="87" y="118"/>
                      <a:pt x="87" y="118"/>
                      <a:pt x="87" y="118"/>
                    </a:cubicBezTo>
                    <a:cubicBezTo>
                      <a:pt x="32" y="103"/>
                      <a:pt x="32" y="103"/>
                      <a:pt x="32" y="103"/>
                    </a:cubicBezTo>
                    <a:lnTo>
                      <a:pt x="42" y="15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6" name="Freeform 56"/>
              <p:cNvSpPr>
                <a:spLocks/>
              </p:cNvSpPr>
              <p:nvPr userDrawn="1"/>
            </p:nvSpPr>
            <p:spPr bwMode="auto">
              <a:xfrm rot="18910795">
                <a:off x="2690391" y="6034669"/>
                <a:ext cx="754062" cy="741363"/>
              </a:xfrm>
              <a:custGeom>
                <a:avLst/>
                <a:gdLst>
                  <a:gd name="T0" fmla="*/ 234 w 475"/>
                  <a:gd name="T1" fmla="*/ 0 h 467"/>
                  <a:gd name="T2" fmla="*/ 78 w 475"/>
                  <a:gd name="T3" fmla="*/ 157 h 467"/>
                  <a:gd name="T4" fmla="*/ 78 w 475"/>
                  <a:gd name="T5" fmla="*/ 157 h 467"/>
                  <a:gd name="T6" fmla="*/ 0 w 475"/>
                  <a:gd name="T7" fmla="*/ 235 h 467"/>
                  <a:gd name="T8" fmla="*/ 0 w 475"/>
                  <a:gd name="T9" fmla="*/ 235 h 467"/>
                  <a:gd name="T10" fmla="*/ 0 w 475"/>
                  <a:gd name="T11" fmla="*/ 235 h 467"/>
                  <a:gd name="T12" fmla="*/ 78 w 475"/>
                  <a:gd name="T13" fmla="*/ 311 h 467"/>
                  <a:gd name="T14" fmla="*/ 78 w 475"/>
                  <a:gd name="T15" fmla="*/ 311 h 467"/>
                  <a:gd name="T16" fmla="*/ 234 w 475"/>
                  <a:gd name="T17" fmla="*/ 467 h 467"/>
                  <a:gd name="T18" fmla="*/ 312 w 475"/>
                  <a:gd name="T19" fmla="*/ 389 h 467"/>
                  <a:gd name="T20" fmla="*/ 210 w 475"/>
                  <a:gd name="T21" fmla="*/ 290 h 467"/>
                  <a:gd name="T22" fmla="*/ 475 w 475"/>
                  <a:gd name="T23" fmla="*/ 290 h 467"/>
                  <a:gd name="T24" fmla="*/ 475 w 475"/>
                  <a:gd name="T25" fmla="*/ 185 h 467"/>
                  <a:gd name="T26" fmla="*/ 210 w 475"/>
                  <a:gd name="T27" fmla="*/ 185 h 467"/>
                  <a:gd name="T28" fmla="*/ 312 w 475"/>
                  <a:gd name="T29" fmla="*/ 79 h 467"/>
                  <a:gd name="T30" fmla="*/ 234 w 475"/>
                  <a:gd name="T31" fmla="*/ 0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75" h="467">
                    <a:moveTo>
                      <a:pt x="234" y="0"/>
                    </a:moveTo>
                    <a:lnTo>
                      <a:pt x="78" y="157"/>
                    </a:lnTo>
                    <a:lnTo>
                      <a:pt x="78" y="157"/>
                    </a:lnTo>
                    <a:lnTo>
                      <a:pt x="0" y="235"/>
                    </a:lnTo>
                    <a:lnTo>
                      <a:pt x="0" y="235"/>
                    </a:lnTo>
                    <a:lnTo>
                      <a:pt x="0" y="235"/>
                    </a:lnTo>
                    <a:lnTo>
                      <a:pt x="78" y="311"/>
                    </a:lnTo>
                    <a:lnTo>
                      <a:pt x="78" y="311"/>
                    </a:lnTo>
                    <a:lnTo>
                      <a:pt x="234" y="467"/>
                    </a:lnTo>
                    <a:lnTo>
                      <a:pt x="312" y="389"/>
                    </a:lnTo>
                    <a:lnTo>
                      <a:pt x="210" y="290"/>
                    </a:lnTo>
                    <a:lnTo>
                      <a:pt x="475" y="290"/>
                    </a:lnTo>
                    <a:lnTo>
                      <a:pt x="475" y="185"/>
                    </a:lnTo>
                    <a:lnTo>
                      <a:pt x="210" y="185"/>
                    </a:lnTo>
                    <a:lnTo>
                      <a:pt x="312" y="79"/>
                    </a:lnTo>
                    <a:lnTo>
                      <a:pt x="23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7" name="Freeform 57"/>
              <p:cNvSpPr>
                <a:spLocks/>
              </p:cNvSpPr>
              <p:nvPr userDrawn="1"/>
            </p:nvSpPr>
            <p:spPr bwMode="auto">
              <a:xfrm rot="19087588">
                <a:off x="6787785" y="5023960"/>
                <a:ext cx="747712" cy="741363"/>
              </a:xfrm>
              <a:custGeom>
                <a:avLst/>
                <a:gdLst>
                  <a:gd name="T0" fmla="*/ 237 w 471"/>
                  <a:gd name="T1" fmla="*/ 0 h 467"/>
                  <a:gd name="T2" fmla="*/ 393 w 471"/>
                  <a:gd name="T3" fmla="*/ 157 h 467"/>
                  <a:gd name="T4" fmla="*/ 393 w 471"/>
                  <a:gd name="T5" fmla="*/ 157 h 467"/>
                  <a:gd name="T6" fmla="*/ 471 w 471"/>
                  <a:gd name="T7" fmla="*/ 235 h 467"/>
                  <a:gd name="T8" fmla="*/ 471 w 471"/>
                  <a:gd name="T9" fmla="*/ 235 h 467"/>
                  <a:gd name="T10" fmla="*/ 471 w 471"/>
                  <a:gd name="T11" fmla="*/ 235 h 467"/>
                  <a:gd name="T12" fmla="*/ 393 w 471"/>
                  <a:gd name="T13" fmla="*/ 311 h 467"/>
                  <a:gd name="T14" fmla="*/ 393 w 471"/>
                  <a:gd name="T15" fmla="*/ 311 h 467"/>
                  <a:gd name="T16" fmla="*/ 237 w 471"/>
                  <a:gd name="T17" fmla="*/ 467 h 467"/>
                  <a:gd name="T18" fmla="*/ 161 w 471"/>
                  <a:gd name="T19" fmla="*/ 389 h 467"/>
                  <a:gd name="T20" fmla="*/ 260 w 471"/>
                  <a:gd name="T21" fmla="*/ 290 h 467"/>
                  <a:gd name="T22" fmla="*/ 0 w 471"/>
                  <a:gd name="T23" fmla="*/ 290 h 467"/>
                  <a:gd name="T24" fmla="*/ 0 w 471"/>
                  <a:gd name="T25" fmla="*/ 185 h 467"/>
                  <a:gd name="T26" fmla="*/ 260 w 471"/>
                  <a:gd name="T27" fmla="*/ 185 h 467"/>
                  <a:gd name="T28" fmla="*/ 161 w 471"/>
                  <a:gd name="T29" fmla="*/ 79 h 467"/>
                  <a:gd name="T30" fmla="*/ 237 w 471"/>
                  <a:gd name="T31" fmla="*/ 0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71" h="467">
                    <a:moveTo>
                      <a:pt x="237" y="0"/>
                    </a:moveTo>
                    <a:lnTo>
                      <a:pt x="393" y="157"/>
                    </a:lnTo>
                    <a:lnTo>
                      <a:pt x="393" y="157"/>
                    </a:lnTo>
                    <a:lnTo>
                      <a:pt x="471" y="235"/>
                    </a:lnTo>
                    <a:lnTo>
                      <a:pt x="471" y="235"/>
                    </a:lnTo>
                    <a:lnTo>
                      <a:pt x="471" y="235"/>
                    </a:lnTo>
                    <a:lnTo>
                      <a:pt x="393" y="311"/>
                    </a:lnTo>
                    <a:lnTo>
                      <a:pt x="393" y="311"/>
                    </a:lnTo>
                    <a:lnTo>
                      <a:pt x="237" y="467"/>
                    </a:lnTo>
                    <a:lnTo>
                      <a:pt x="161" y="389"/>
                    </a:lnTo>
                    <a:lnTo>
                      <a:pt x="260" y="290"/>
                    </a:lnTo>
                    <a:lnTo>
                      <a:pt x="0" y="290"/>
                    </a:lnTo>
                    <a:lnTo>
                      <a:pt x="0" y="185"/>
                    </a:lnTo>
                    <a:lnTo>
                      <a:pt x="260" y="185"/>
                    </a:lnTo>
                    <a:lnTo>
                      <a:pt x="161" y="79"/>
                    </a:lnTo>
                    <a:lnTo>
                      <a:pt x="23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8" name="Freeform 60"/>
              <p:cNvSpPr>
                <a:spLocks noEditPoints="1"/>
              </p:cNvSpPr>
              <p:nvPr userDrawn="1"/>
            </p:nvSpPr>
            <p:spPr bwMode="auto">
              <a:xfrm>
                <a:off x="3689873" y="3022504"/>
                <a:ext cx="584398" cy="616937"/>
              </a:xfrm>
              <a:custGeom>
                <a:avLst/>
                <a:gdLst>
                  <a:gd name="T0" fmla="*/ 239 w 449"/>
                  <a:gd name="T1" fmla="*/ 190 h 474"/>
                  <a:gd name="T2" fmla="*/ 286 w 449"/>
                  <a:gd name="T3" fmla="*/ 237 h 474"/>
                  <a:gd name="T4" fmla="*/ 49 w 449"/>
                  <a:gd name="T5" fmla="*/ 474 h 474"/>
                  <a:gd name="T6" fmla="*/ 0 w 449"/>
                  <a:gd name="T7" fmla="*/ 427 h 474"/>
                  <a:gd name="T8" fmla="*/ 191 w 449"/>
                  <a:gd name="T9" fmla="*/ 237 h 474"/>
                  <a:gd name="T10" fmla="*/ 0 w 449"/>
                  <a:gd name="T11" fmla="*/ 47 h 474"/>
                  <a:gd name="T12" fmla="*/ 47 w 449"/>
                  <a:gd name="T13" fmla="*/ 0 h 474"/>
                  <a:gd name="T14" fmla="*/ 239 w 449"/>
                  <a:gd name="T15" fmla="*/ 190 h 474"/>
                  <a:gd name="T16" fmla="*/ 239 w 449"/>
                  <a:gd name="T17" fmla="*/ 190 h 474"/>
                  <a:gd name="T18" fmla="*/ 355 w 449"/>
                  <a:gd name="T19" fmla="*/ 237 h 474"/>
                  <a:gd name="T20" fmla="*/ 165 w 449"/>
                  <a:gd name="T21" fmla="*/ 47 h 474"/>
                  <a:gd name="T22" fmla="*/ 213 w 449"/>
                  <a:gd name="T23" fmla="*/ 0 h 474"/>
                  <a:gd name="T24" fmla="*/ 402 w 449"/>
                  <a:gd name="T25" fmla="*/ 190 h 474"/>
                  <a:gd name="T26" fmla="*/ 402 w 449"/>
                  <a:gd name="T27" fmla="*/ 190 h 474"/>
                  <a:gd name="T28" fmla="*/ 449 w 449"/>
                  <a:gd name="T29" fmla="*/ 237 h 474"/>
                  <a:gd name="T30" fmla="*/ 213 w 449"/>
                  <a:gd name="T31" fmla="*/ 474 h 474"/>
                  <a:gd name="T32" fmla="*/ 165 w 449"/>
                  <a:gd name="T33" fmla="*/ 427 h 474"/>
                  <a:gd name="T34" fmla="*/ 355 w 449"/>
                  <a:gd name="T35" fmla="*/ 237 h 4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49" h="474">
                    <a:moveTo>
                      <a:pt x="239" y="190"/>
                    </a:moveTo>
                    <a:lnTo>
                      <a:pt x="286" y="237"/>
                    </a:lnTo>
                    <a:lnTo>
                      <a:pt x="49" y="474"/>
                    </a:lnTo>
                    <a:lnTo>
                      <a:pt x="0" y="427"/>
                    </a:lnTo>
                    <a:lnTo>
                      <a:pt x="191" y="237"/>
                    </a:lnTo>
                    <a:lnTo>
                      <a:pt x="0" y="47"/>
                    </a:lnTo>
                    <a:lnTo>
                      <a:pt x="47" y="0"/>
                    </a:lnTo>
                    <a:lnTo>
                      <a:pt x="239" y="190"/>
                    </a:lnTo>
                    <a:lnTo>
                      <a:pt x="239" y="190"/>
                    </a:lnTo>
                    <a:close/>
                    <a:moveTo>
                      <a:pt x="355" y="237"/>
                    </a:moveTo>
                    <a:lnTo>
                      <a:pt x="165" y="47"/>
                    </a:lnTo>
                    <a:lnTo>
                      <a:pt x="213" y="0"/>
                    </a:lnTo>
                    <a:lnTo>
                      <a:pt x="402" y="190"/>
                    </a:lnTo>
                    <a:lnTo>
                      <a:pt x="402" y="190"/>
                    </a:lnTo>
                    <a:lnTo>
                      <a:pt x="449" y="237"/>
                    </a:lnTo>
                    <a:lnTo>
                      <a:pt x="213" y="474"/>
                    </a:lnTo>
                    <a:lnTo>
                      <a:pt x="165" y="427"/>
                    </a:lnTo>
                    <a:lnTo>
                      <a:pt x="355" y="23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9" name="Freeform 63"/>
              <p:cNvSpPr>
                <a:spLocks noEditPoints="1"/>
              </p:cNvSpPr>
              <p:nvPr userDrawn="1"/>
            </p:nvSpPr>
            <p:spPr bwMode="auto">
              <a:xfrm>
                <a:off x="7486273" y="5423424"/>
                <a:ext cx="742950" cy="744538"/>
              </a:xfrm>
              <a:custGeom>
                <a:avLst/>
                <a:gdLst>
                  <a:gd name="T0" fmla="*/ 99 w 198"/>
                  <a:gd name="T1" fmla="*/ 0 h 198"/>
                  <a:gd name="T2" fmla="*/ 0 w 198"/>
                  <a:gd name="T3" fmla="*/ 99 h 198"/>
                  <a:gd name="T4" fmla="*/ 99 w 198"/>
                  <a:gd name="T5" fmla="*/ 198 h 198"/>
                  <a:gd name="T6" fmla="*/ 198 w 198"/>
                  <a:gd name="T7" fmla="*/ 99 h 198"/>
                  <a:gd name="T8" fmla="*/ 99 w 198"/>
                  <a:gd name="T9" fmla="*/ 0 h 198"/>
                  <a:gd name="T10" fmla="*/ 151 w 198"/>
                  <a:gd name="T11" fmla="*/ 159 h 198"/>
                  <a:gd name="T12" fmla="*/ 146 w 198"/>
                  <a:gd name="T13" fmla="*/ 164 h 198"/>
                  <a:gd name="T14" fmla="*/ 54 w 198"/>
                  <a:gd name="T15" fmla="*/ 164 h 198"/>
                  <a:gd name="T16" fmla="*/ 49 w 198"/>
                  <a:gd name="T17" fmla="*/ 159 h 198"/>
                  <a:gd name="T18" fmla="*/ 49 w 198"/>
                  <a:gd name="T19" fmla="*/ 149 h 198"/>
                  <a:gd name="T20" fmla="*/ 54 w 198"/>
                  <a:gd name="T21" fmla="*/ 144 h 198"/>
                  <a:gd name="T22" fmla="*/ 146 w 198"/>
                  <a:gd name="T23" fmla="*/ 144 h 198"/>
                  <a:gd name="T24" fmla="*/ 151 w 198"/>
                  <a:gd name="T25" fmla="*/ 149 h 198"/>
                  <a:gd name="T26" fmla="*/ 151 w 198"/>
                  <a:gd name="T27" fmla="*/ 159 h 198"/>
                  <a:gd name="T28" fmla="*/ 100 w 198"/>
                  <a:gd name="T29" fmla="*/ 134 h 198"/>
                  <a:gd name="T30" fmla="*/ 48 w 198"/>
                  <a:gd name="T31" fmla="*/ 76 h 198"/>
                  <a:gd name="T32" fmla="*/ 75 w 198"/>
                  <a:gd name="T33" fmla="*/ 76 h 198"/>
                  <a:gd name="T34" fmla="*/ 75 w 198"/>
                  <a:gd name="T35" fmla="*/ 28 h 198"/>
                  <a:gd name="T36" fmla="*/ 123 w 198"/>
                  <a:gd name="T37" fmla="*/ 28 h 198"/>
                  <a:gd name="T38" fmla="*/ 123 w 198"/>
                  <a:gd name="T39" fmla="*/ 76 h 198"/>
                  <a:gd name="T40" fmla="*/ 152 w 198"/>
                  <a:gd name="T41" fmla="*/ 76 h 198"/>
                  <a:gd name="T42" fmla="*/ 100 w 198"/>
                  <a:gd name="T43" fmla="*/ 134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98" h="198">
                    <a:moveTo>
                      <a:pt x="99" y="0"/>
                    </a:moveTo>
                    <a:cubicBezTo>
                      <a:pt x="44" y="0"/>
                      <a:pt x="0" y="44"/>
                      <a:pt x="0" y="99"/>
                    </a:cubicBezTo>
                    <a:cubicBezTo>
                      <a:pt x="0" y="154"/>
                      <a:pt x="44" y="198"/>
                      <a:pt x="99" y="198"/>
                    </a:cubicBezTo>
                    <a:cubicBezTo>
                      <a:pt x="154" y="198"/>
                      <a:pt x="198" y="154"/>
                      <a:pt x="198" y="99"/>
                    </a:cubicBezTo>
                    <a:cubicBezTo>
                      <a:pt x="198" y="44"/>
                      <a:pt x="154" y="0"/>
                      <a:pt x="99" y="0"/>
                    </a:cubicBezTo>
                    <a:close/>
                    <a:moveTo>
                      <a:pt x="151" y="159"/>
                    </a:moveTo>
                    <a:cubicBezTo>
                      <a:pt x="151" y="162"/>
                      <a:pt x="149" y="164"/>
                      <a:pt x="146" y="164"/>
                    </a:cubicBezTo>
                    <a:cubicBezTo>
                      <a:pt x="54" y="164"/>
                      <a:pt x="54" y="164"/>
                      <a:pt x="54" y="164"/>
                    </a:cubicBezTo>
                    <a:cubicBezTo>
                      <a:pt x="51" y="164"/>
                      <a:pt x="49" y="162"/>
                      <a:pt x="49" y="159"/>
                    </a:cubicBezTo>
                    <a:cubicBezTo>
                      <a:pt x="49" y="149"/>
                      <a:pt x="49" y="149"/>
                      <a:pt x="49" y="149"/>
                    </a:cubicBezTo>
                    <a:cubicBezTo>
                      <a:pt x="49" y="146"/>
                      <a:pt x="51" y="144"/>
                      <a:pt x="54" y="144"/>
                    </a:cubicBezTo>
                    <a:cubicBezTo>
                      <a:pt x="146" y="144"/>
                      <a:pt x="146" y="144"/>
                      <a:pt x="146" y="144"/>
                    </a:cubicBezTo>
                    <a:cubicBezTo>
                      <a:pt x="149" y="144"/>
                      <a:pt x="151" y="146"/>
                      <a:pt x="151" y="149"/>
                    </a:cubicBezTo>
                    <a:lnTo>
                      <a:pt x="151" y="159"/>
                    </a:lnTo>
                    <a:close/>
                    <a:moveTo>
                      <a:pt x="100" y="134"/>
                    </a:moveTo>
                    <a:cubicBezTo>
                      <a:pt x="48" y="76"/>
                      <a:pt x="48" y="76"/>
                      <a:pt x="48" y="76"/>
                    </a:cubicBezTo>
                    <a:cubicBezTo>
                      <a:pt x="75" y="76"/>
                      <a:pt x="75" y="76"/>
                      <a:pt x="75" y="76"/>
                    </a:cubicBezTo>
                    <a:cubicBezTo>
                      <a:pt x="75" y="28"/>
                      <a:pt x="75" y="28"/>
                      <a:pt x="75" y="28"/>
                    </a:cubicBezTo>
                    <a:cubicBezTo>
                      <a:pt x="123" y="28"/>
                      <a:pt x="123" y="28"/>
                      <a:pt x="123" y="28"/>
                    </a:cubicBezTo>
                    <a:cubicBezTo>
                      <a:pt x="123" y="76"/>
                      <a:pt x="123" y="76"/>
                      <a:pt x="123" y="76"/>
                    </a:cubicBezTo>
                    <a:cubicBezTo>
                      <a:pt x="152" y="76"/>
                      <a:pt x="152" y="76"/>
                      <a:pt x="152" y="76"/>
                    </a:cubicBezTo>
                    <a:lnTo>
                      <a:pt x="100" y="13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60" name="Freeform 70"/>
              <p:cNvSpPr>
                <a:spLocks noEditPoints="1"/>
              </p:cNvSpPr>
              <p:nvPr userDrawn="1"/>
            </p:nvSpPr>
            <p:spPr bwMode="auto">
              <a:xfrm rot="2321078">
                <a:off x="7510522" y="4491250"/>
                <a:ext cx="750888" cy="744538"/>
              </a:xfrm>
              <a:custGeom>
                <a:avLst/>
                <a:gdLst>
                  <a:gd name="T0" fmla="*/ 179 w 200"/>
                  <a:gd name="T1" fmla="*/ 160 h 198"/>
                  <a:gd name="T2" fmla="*/ 181 w 200"/>
                  <a:gd name="T3" fmla="*/ 198 h 198"/>
                  <a:gd name="T4" fmla="*/ 147 w 200"/>
                  <a:gd name="T5" fmla="*/ 174 h 198"/>
                  <a:gd name="T6" fmla="*/ 140 w 200"/>
                  <a:gd name="T7" fmla="*/ 175 h 198"/>
                  <a:gd name="T8" fmla="*/ 81 w 200"/>
                  <a:gd name="T9" fmla="*/ 115 h 198"/>
                  <a:gd name="T10" fmla="*/ 140 w 200"/>
                  <a:gd name="T11" fmla="*/ 55 h 198"/>
                  <a:gd name="T12" fmla="*/ 200 w 200"/>
                  <a:gd name="T13" fmla="*/ 115 h 198"/>
                  <a:gd name="T14" fmla="*/ 179 w 200"/>
                  <a:gd name="T15" fmla="*/ 160 h 198"/>
                  <a:gd name="T16" fmla="*/ 140 w 200"/>
                  <a:gd name="T17" fmla="*/ 70 h 198"/>
                  <a:gd name="T18" fmla="*/ 96 w 200"/>
                  <a:gd name="T19" fmla="*/ 114 h 198"/>
                  <a:gd name="T20" fmla="*/ 140 w 200"/>
                  <a:gd name="T21" fmla="*/ 158 h 198"/>
                  <a:gd name="T22" fmla="*/ 146 w 200"/>
                  <a:gd name="T23" fmla="*/ 158 h 198"/>
                  <a:gd name="T24" fmla="*/ 168 w 200"/>
                  <a:gd name="T25" fmla="*/ 173 h 198"/>
                  <a:gd name="T26" fmla="*/ 169 w 200"/>
                  <a:gd name="T27" fmla="*/ 147 h 198"/>
                  <a:gd name="T28" fmla="*/ 184 w 200"/>
                  <a:gd name="T29" fmla="*/ 114 h 198"/>
                  <a:gd name="T30" fmla="*/ 140 w 200"/>
                  <a:gd name="T31" fmla="*/ 70 h 198"/>
                  <a:gd name="T32" fmla="*/ 69 w 200"/>
                  <a:gd name="T33" fmla="*/ 119 h 198"/>
                  <a:gd name="T34" fmla="*/ 79 w 200"/>
                  <a:gd name="T35" fmla="*/ 157 h 198"/>
                  <a:gd name="T36" fmla="*/ 79 w 200"/>
                  <a:gd name="T37" fmla="*/ 157 h 198"/>
                  <a:gd name="T38" fmla="*/ 69 w 200"/>
                  <a:gd name="T39" fmla="*/ 156 h 198"/>
                  <a:gd name="T40" fmla="*/ 24 w 200"/>
                  <a:gd name="T41" fmla="*/ 187 h 198"/>
                  <a:gd name="T42" fmla="*/ 27 w 200"/>
                  <a:gd name="T43" fmla="*/ 138 h 198"/>
                  <a:gd name="T44" fmla="*/ 0 w 200"/>
                  <a:gd name="T45" fmla="*/ 78 h 198"/>
                  <a:gd name="T46" fmla="*/ 79 w 200"/>
                  <a:gd name="T47" fmla="*/ 0 h 198"/>
                  <a:gd name="T48" fmla="*/ 150 w 200"/>
                  <a:gd name="T49" fmla="*/ 46 h 198"/>
                  <a:gd name="T50" fmla="*/ 142 w 200"/>
                  <a:gd name="T51" fmla="*/ 45 h 198"/>
                  <a:gd name="T52" fmla="*/ 69 w 200"/>
                  <a:gd name="T53" fmla="*/ 119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00" h="198">
                    <a:moveTo>
                      <a:pt x="179" y="160"/>
                    </a:moveTo>
                    <a:cubicBezTo>
                      <a:pt x="181" y="198"/>
                      <a:pt x="181" y="198"/>
                      <a:pt x="181" y="198"/>
                    </a:cubicBezTo>
                    <a:cubicBezTo>
                      <a:pt x="147" y="174"/>
                      <a:pt x="147" y="174"/>
                      <a:pt x="147" y="174"/>
                    </a:cubicBezTo>
                    <a:cubicBezTo>
                      <a:pt x="145" y="174"/>
                      <a:pt x="143" y="175"/>
                      <a:pt x="140" y="175"/>
                    </a:cubicBezTo>
                    <a:cubicBezTo>
                      <a:pt x="107" y="175"/>
                      <a:pt x="81" y="148"/>
                      <a:pt x="81" y="115"/>
                    </a:cubicBezTo>
                    <a:cubicBezTo>
                      <a:pt x="81" y="82"/>
                      <a:pt x="107" y="55"/>
                      <a:pt x="140" y="55"/>
                    </a:cubicBezTo>
                    <a:cubicBezTo>
                      <a:pt x="173" y="55"/>
                      <a:pt x="200" y="82"/>
                      <a:pt x="200" y="115"/>
                    </a:cubicBezTo>
                    <a:cubicBezTo>
                      <a:pt x="200" y="133"/>
                      <a:pt x="192" y="149"/>
                      <a:pt x="179" y="160"/>
                    </a:cubicBezTo>
                    <a:close/>
                    <a:moveTo>
                      <a:pt x="140" y="70"/>
                    </a:moveTo>
                    <a:cubicBezTo>
                      <a:pt x="116" y="70"/>
                      <a:pt x="96" y="90"/>
                      <a:pt x="96" y="114"/>
                    </a:cubicBezTo>
                    <a:cubicBezTo>
                      <a:pt x="96" y="138"/>
                      <a:pt x="116" y="158"/>
                      <a:pt x="140" y="158"/>
                    </a:cubicBezTo>
                    <a:cubicBezTo>
                      <a:pt x="142" y="158"/>
                      <a:pt x="144" y="158"/>
                      <a:pt x="146" y="158"/>
                    </a:cubicBezTo>
                    <a:cubicBezTo>
                      <a:pt x="168" y="173"/>
                      <a:pt x="168" y="173"/>
                      <a:pt x="168" y="173"/>
                    </a:cubicBezTo>
                    <a:cubicBezTo>
                      <a:pt x="169" y="147"/>
                      <a:pt x="169" y="147"/>
                      <a:pt x="169" y="147"/>
                    </a:cubicBezTo>
                    <a:cubicBezTo>
                      <a:pt x="178" y="139"/>
                      <a:pt x="184" y="127"/>
                      <a:pt x="184" y="114"/>
                    </a:cubicBezTo>
                    <a:cubicBezTo>
                      <a:pt x="184" y="90"/>
                      <a:pt x="164" y="70"/>
                      <a:pt x="140" y="70"/>
                    </a:cubicBezTo>
                    <a:close/>
                    <a:moveTo>
                      <a:pt x="69" y="119"/>
                    </a:moveTo>
                    <a:cubicBezTo>
                      <a:pt x="69" y="133"/>
                      <a:pt x="72" y="146"/>
                      <a:pt x="79" y="157"/>
                    </a:cubicBezTo>
                    <a:cubicBezTo>
                      <a:pt x="79" y="157"/>
                      <a:pt x="79" y="157"/>
                      <a:pt x="79" y="157"/>
                    </a:cubicBezTo>
                    <a:cubicBezTo>
                      <a:pt x="75" y="157"/>
                      <a:pt x="72" y="156"/>
                      <a:pt x="69" y="156"/>
                    </a:cubicBezTo>
                    <a:cubicBezTo>
                      <a:pt x="24" y="187"/>
                      <a:pt x="24" y="187"/>
                      <a:pt x="24" y="187"/>
                    </a:cubicBezTo>
                    <a:cubicBezTo>
                      <a:pt x="27" y="138"/>
                      <a:pt x="27" y="138"/>
                      <a:pt x="27" y="138"/>
                    </a:cubicBezTo>
                    <a:cubicBezTo>
                      <a:pt x="11" y="123"/>
                      <a:pt x="0" y="102"/>
                      <a:pt x="0" y="78"/>
                    </a:cubicBezTo>
                    <a:cubicBezTo>
                      <a:pt x="0" y="35"/>
                      <a:pt x="35" y="0"/>
                      <a:pt x="79" y="0"/>
                    </a:cubicBezTo>
                    <a:cubicBezTo>
                      <a:pt x="110" y="0"/>
                      <a:pt x="138" y="19"/>
                      <a:pt x="150" y="46"/>
                    </a:cubicBezTo>
                    <a:cubicBezTo>
                      <a:pt x="147" y="45"/>
                      <a:pt x="145" y="45"/>
                      <a:pt x="142" y="45"/>
                    </a:cubicBezTo>
                    <a:cubicBezTo>
                      <a:pt x="101" y="45"/>
                      <a:pt x="69" y="78"/>
                      <a:pt x="69" y="1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61" name="Freeform 71"/>
              <p:cNvSpPr>
                <a:spLocks noEditPoints="1"/>
              </p:cNvSpPr>
              <p:nvPr userDrawn="1"/>
            </p:nvSpPr>
            <p:spPr bwMode="auto">
              <a:xfrm>
                <a:off x="5410619" y="2244242"/>
                <a:ext cx="668338" cy="741363"/>
              </a:xfrm>
              <a:custGeom>
                <a:avLst/>
                <a:gdLst>
                  <a:gd name="T0" fmla="*/ 157 w 178"/>
                  <a:gd name="T1" fmla="*/ 53 h 197"/>
                  <a:gd name="T2" fmla="*/ 125 w 178"/>
                  <a:gd name="T3" fmla="*/ 21 h 197"/>
                  <a:gd name="T4" fmla="*/ 141 w 178"/>
                  <a:gd name="T5" fmla="*/ 5 h 197"/>
                  <a:gd name="T6" fmla="*/ 160 w 178"/>
                  <a:gd name="T7" fmla="*/ 5 h 197"/>
                  <a:gd name="T8" fmla="*/ 173 w 178"/>
                  <a:gd name="T9" fmla="*/ 18 h 197"/>
                  <a:gd name="T10" fmla="*/ 173 w 178"/>
                  <a:gd name="T11" fmla="*/ 37 h 197"/>
                  <a:gd name="T12" fmla="*/ 157 w 178"/>
                  <a:gd name="T13" fmla="*/ 53 h 197"/>
                  <a:gd name="T14" fmla="*/ 65 w 178"/>
                  <a:gd name="T15" fmla="*/ 144 h 197"/>
                  <a:gd name="T16" fmla="*/ 33 w 178"/>
                  <a:gd name="T17" fmla="*/ 113 h 197"/>
                  <a:gd name="T18" fmla="*/ 119 w 178"/>
                  <a:gd name="T19" fmla="*/ 28 h 197"/>
                  <a:gd name="T20" fmla="*/ 151 w 178"/>
                  <a:gd name="T21" fmla="*/ 59 h 197"/>
                  <a:gd name="T22" fmla="*/ 65 w 178"/>
                  <a:gd name="T23" fmla="*/ 144 h 197"/>
                  <a:gd name="T24" fmla="*/ 8 w 178"/>
                  <a:gd name="T25" fmla="*/ 170 h 197"/>
                  <a:gd name="T26" fmla="*/ 27 w 178"/>
                  <a:gd name="T27" fmla="*/ 119 h 197"/>
                  <a:gd name="T28" fmla="*/ 59 w 178"/>
                  <a:gd name="T29" fmla="*/ 150 h 197"/>
                  <a:gd name="T30" fmla="*/ 8 w 178"/>
                  <a:gd name="T31" fmla="*/ 170 h 197"/>
                  <a:gd name="T32" fmla="*/ 150 w 178"/>
                  <a:gd name="T33" fmla="*/ 181 h 197"/>
                  <a:gd name="T34" fmla="*/ 158 w 178"/>
                  <a:gd name="T35" fmla="*/ 189 h 197"/>
                  <a:gd name="T36" fmla="*/ 150 w 178"/>
                  <a:gd name="T37" fmla="*/ 197 h 197"/>
                  <a:gd name="T38" fmla="*/ 8 w 178"/>
                  <a:gd name="T39" fmla="*/ 197 h 197"/>
                  <a:gd name="T40" fmla="*/ 0 w 178"/>
                  <a:gd name="T41" fmla="*/ 189 h 197"/>
                  <a:gd name="T42" fmla="*/ 8 w 178"/>
                  <a:gd name="T43" fmla="*/ 181 h 197"/>
                  <a:gd name="T44" fmla="*/ 150 w 178"/>
                  <a:gd name="T45" fmla="*/ 181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78" h="197">
                    <a:moveTo>
                      <a:pt x="157" y="53"/>
                    </a:moveTo>
                    <a:cubicBezTo>
                      <a:pt x="125" y="21"/>
                      <a:pt x="125" y="21"/>
                      <a:pt x="125" y="21"/>
                    </a:cubicBezTo>
                    <a:cubicBezTo>
                      <a:pt x="141" y="5"/>
                      <a:pt x="141" y="5"/>
                      <a:pt x="141" y="5"/>
                    </a:cubicBezTo>
                    <a:cubicBezTo>
                      <a:pt x="146" y="0"/>
                      <a:pt x="155" y="0"/>
                      <a:pt x="160" y="5"/>
                    </a:cubicBezTo>
                    <a:cubicBezTo>
                      <a:pt x="173" y="18"/>
                      <a:pt x="173" y="18"/>
                      <a:pt x="173" y="18"/>
                    </a:cubicBezTo>
                    <a:cubicBezTo>
                      <a:pt x="178" y="23"/>
                      <a:pt x="178" y="32"/>
                      <a:pt x="173" y="37"/>
                    </a:cubicBezTo>
                    <a:lnTo>
                      <a:pt x="157" y="53"/>
                    </a:lnTo>
                    <a:close/>
                    <a:moveTo>
                      <a:pt x="65" y="144"/>
                    </a:moveTo>
                    <a:cubicBezTo>
                      <a:pt x="33" y="113"/>
                      <a:pt x="33" y="113"/>
                      <a:pt x="33" y="113"/>
                    </a:cubicBezTo>
                    <a:cubicBezTo>
                      <a:pt x="119" y="28"/>
                      <a:pt x="119" y="28"/>
                      <a:pt x="119" y="28"/>
                    </a:cubicBezTo>
                    <a:cubicBezTo>
                      <a:pt x="151" y="59"/>
                      <a:pt x="151" y="59"/>
                      <a:pt x="151" y="59"/>
                    </a:cubicBezTo>
                    <a:lnTo>
                      <a:pt x="65" y="144"/>
                    </a:lnTo>
                    <a:close/>
                    <a:moveTo>
                      <a:pt x="8" y="170"/>
                    </a:moveTo>
                    <a:cubicBezTo>
                      <a:pt x="27" y="119"/>
                      <a:pt x="27" y="119"/>
                      <a:pt x="27" y="119"/>
                    </a:cubicBezTo>
                    <a:cubicBezTo>
                      <a:pt x="59" y="150"/>
                      <a:pt x="59" y="150"/>
                      <a:pt x="59" y="150"/>
                    </a:cubicBezTo>
                    <a:lnTo>
                      <a:pt x="8" y="170"/>
                    </a:lnTo>
                    <a:close/>
                    <a:moveTo>
                      <a:pt x="150" y="181"/>
                    </a:moveTo>
                    <a:cubicBezTo>
                      <a:pt x="154" y="181"/>
                      <a:pt x="158" y="185"/>
                      <a:pt x="158" y="189"/>
                    </a:cubicBezTo>
                    <a:cubicBezTo>
                      <a:pt x="158" y="194"/>
                      <a:pt x="154" y="197"/>
                      <a:pt x="150" y="197"/>
                    </a:cubicBezTo>
                    <a:cubicBezTo>
                      <a:pt x="8" y="197"/>
                      <a:pt x="8" y="197"/>
                      <a:pt x="8" y="197"/>
                    </a:cubicBezTo>
                    <a:cubicBezTo>
                      <a:pt x="4" y="197"/>
                      <a:pt x="0" y="194"/>
                      <a:pt x="0" y="189"/>
                    </a:cubicBezTo>
                    <a:cubicBezTo>
                      <a:pt x="0" y="185"/>
                      <a:pt x="4" y="181"/>
                      <a:pt x="8" y="181"/>
                    </a:cubicBezTo>
                    <a:lnTo>
                      <a:pt x="150" y="18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62" name="Freeform 72"/>
              <p:cNvSpPr>
                <a:spLocks noEditPoints="1"/>
              </p:cNvSpPr>
              <p:nvPr userDrawn="1"/>
            </p:nvSpPr>
            <p:spPr bwMode="auto">
              <a:xfrm rot="3251596">
                <a:off x="8592300" y="3523827"/>
                <a:ext cx="432925" cy="380865"/>
              </a:xfrm>
              <a:custGeom>
                <a:avLst/>
                <a:gdLst>
                  <a:gd name="T0" fmla="*/ 180 w 200"/>
                  <a:gd name="T1" fmla="*/ 176 h 176"/>
                  <a:gd name="T2" fmla="*/ 20 w 200"/>
                  <a:gd name="T3" fmla="*/ 176 h 176"/>
                  <a:gd name="T4" fmla="*/ 0 w 200"/>
                  <a:gd name="T5" fmla="*/ 156 h 176"/>
                  <a:gd name="T6" fmla="*/ 0 w 200"/>
                  <a:gd name="T7" fmla="*/ 20 h 176"/>
                  <a:gd name="T8" fmla="*/ 20 w 200"/>
                  <a:gd name="T9" fmla="*/ 0 h 176"/>
                  <a:gd name="T10" fmla="*/ 180 w 200"/>
                  <a:gd name="T11" fmla="*/ 0 h 176"/>
                  <a:gd name="T12" fmla="*/ 200 w 200"/>
                  <a:gd name="T13" fmla="*/ 20 h 176"/>
                  <a:gd name="T14" fmla="*/ 200 w 200"/>
                  <a:gd name="T15" fmla="*/ 156 h 176"/>
                  <a:gd name="T16" fmla="*/ 180 w 200"/>
                  <a:gd name="T17" fmla="*/ 176 h 176"/>
                  <a:gd name="T18" fmla="*/ 36 w 200"/>
                  <a:gd name="T19" fmla="*/ 160 h 176"/>
                  <a:gd name="T20" fmla="*/ 164 w 200"/>
                  <a:gd name="T21" fmla="*/ 160 h 176"/>
                  <a:gd name="T22" fmla="*/ 182 w 200"/>
                  <a:gd name="T23" fmla="*/ 147 h 176"/>
                  <a:gd name="T24" fmla="*/ 131 w 200"/>
                  <a:gd name="T25" fmla="*/ 103 h 176"/>
                  <a:gd name="T26" fmla="*/ 100 w 200"/>
                  <a:gd name="T27" fmla="*/ 129 h 176"/>
                  <a:gd name="T28" fmla="*/ 69 w 200"/>
                  <a:gd name="T29" fmla="*/ 103 h 176"/>
                  <a:gd name="T30" fmla="*/ 18 w 200"/>
                  <a:gd name="T31" fmla="*/ 148 h 176"/>
                  <a:gd name="T32" fmla="*/ 36 w 200"/>
                  <a:gd name="T33" fmla="*/ 160 h 176"/>
                  <a:gd name="T34" fmla="*/ 145 w 200"/>
                  <a:gd name="T35" fmla="*/ 90 h 176"/>
                  <a:gd name="T36" fmla="*/ 184 w 200"/>
                  <a:gd name="T37" fmla="*/ 125 h 176"/>
                  <a:gd name="T38" fmla="*/ 184 w 200"/>
                  <a:gd name="T39" fmla="*/ 56 h 176"/>
                  <a:gd name="T40" fmla="*/ 145 w 200"/>
                  <a:gd name="T41" fmla="*/ 90 h 176"/>
                  <a:gd name="T42" fmla="*/ 55 w 200"/>
                  <a:gd name="T43" fmla="*/ 90 h 176"/>
                  <a:gd name="T44" fmla="*/ 16 w 200"/>
                  <a:gd name="T45" fmla="*/ 55 h 176"/>
                  <a:gd name="T46" fmla="*/ 16 w 200"/>
                  <a:gd name="T47" fmla="*/ 126 h 176"/>
                  <a:gd name="T48" fmla="*/ 55 w 200"/>
                  <a:gd name="T49" fmla="*/ 90 h 176"/>
                  <a:gd name="T50" fmla="*/ 164 w 200"/>
                  <a:gd name="T51" fmla="*/ 16 h 176"/>
                  <a:gd name="T52" fmla="*/ 36 w 200"/>
                  <a:gd name="T53" fmla="*/ 16 h 176"/>
                  <a:gd name="T54" fmla="*/ 16 w 200"/>
                  <a:gd name="T55" fmla="*/ 31 h 176"/>
                  <a:gd name="T56" fmla="*/ 100 w 200"/>
                  <a:gd name="T57" fmla="*/ 106 h 176"/>
                  <a:gd name="T58" fmla="*/ 183 w 200"/>
                  <a:gd name="T59" fmla="*/ 33 h 176"/>
                  <a:gd name="T60" fmla="*/ 164 w 200"/>
                  <a:gd name="T61" fmla="*/ 16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0" h="176">
                    <a:moveTo>
                      <a:pt x="180" y="176"/>
                    </a:moveTo>
                    <a:cubicBezTo>
                      <a:pt x="20" y="176"/>
                      <a:pt x="20" y="176"/>
                      <a:pt x="20" y="176"/>
                    </a:cubicBezTo>
                    <a:cubicBezTo>
                      <a:pt x="8" y="176"/>
                      <a:pt x="0" y="167"/>
                      <a:pt x="0" y="156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8" y="0"/>
                      <a:pt x="20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91" y="0"/>
                      <a:pt x="200" y="9"/>
                      <a:pt x="200" y="20"/>
                    </a:cubicBezTo>
                    <a:cubicBezTo>
                      <a:pt x="200" y="156"/>
                      <a:pt x="200" y="156"/>
                      <a:pt x="200" y="156"/>
                    </a:cubicBezTo>
                    <a:cubicBezTo>
                      <a:pt x="200" y="167"/>
                      <a:pt x="191" y="176"/>
                      <a:pt x="180" y="176"/>
                    </a:cubicBezTo>
                    <a:close/>
                    <a:moveTo>
                      <a:pt x="36" y="160"/>
                    </a:moveTo>
                    <a:cubicBezTo>
                      <a:pt x="164" y="160"/>
                      <a:pt x="164" y="160"/>
                      <a:pt x="164" y="160"/>
                    </a:cubicBezTo>
                    <a:cubicBezTo>
                      <a:pt x="172" y="160"/>
                      <a:pt x="179" y="154"/>
                      <a:pt x="182" y="147"/>
                    </a:cubicBezTo>
                    <a:cubicBezTo>
                      <a:pt x="131" y="103"/>
                      <a:pt x="131" y="103"/>
                      <a:pt x="131" y="103"/>
                    </a:cubicBezTo>
                    <a:cubicBezTo>
                      <a:pt x="100" y="129"/>
                      <a:pt x="100" y="129"/>
                      <a:pt x="100" y="129"/>
                    </a:cubicBezTo>
                    <a:cubicBezTo>
                      <a:pt x="69" y="103"/>
                      <a:pt x="69" y="103"/>
                      <a:pt x="69" y="103"/>
                    </a:cubicBezTo>
                    <a:cubicBezTo>
                      <a:pt x="18" y="148"/>
                      <a:pt x="18" y="148"/>
                      <a:pt x="18" y="148"/>
                    </a:cubicBezTo>
                    <a:cubicBezTo>
                      <a:pt x="21" y="155"/>
                      <a:pt x="28" y="160"/>
                      <a:pt x="36" y="160"/>
                    </a:cubicBezTo>
                    <a:close/>
                    <a:moveTo>
                      <a:pt x="145" y="90"/>
                    </a:moveTo>
                    <a:cubicBezTo>
                      <a:pt x="184" y="125"/>
                      <a:pt x="184" y="125"/>
                      <a:pt x="184" y="125"/>
                    </a:cubicBezTo>
                    <a:cubicBezTo>
                      <a:pt x="184" y="56"/>
                      <a:pt x="184" y="56"/>
                      <a:pt x="184" y="56"/>
                    </a:cubicBezTo>
                    <a:lnTo>
                      <a:pt x="145" y="90"/>
                    </a:lnTo>
                    <a:close/>
                    <a:moveTo>
                      <a:pt x="55" y="90"/>
                    </a:move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126"/>
                      <a:pt x="16" y="126"/>
                      <a:pt x="16" y="126"/>
                    </a:cubicBezTo>
                    <a:lnTo>
                      <a:pt x="55" y="90"/>
                    </a:lnTo>
                    <a:close/>
                    <a:moveTo>
                      <a:pt x="164" y="16"/>
                    </a:moveTo>
                    <a:cubicBezTo>
                      <a:pt x="36" y="16"/>
                      <a:pt x="36" y="16"/>
                      <a:pt x="36" y="16"/>
                    </a:cubicBezTo>
                    <a:cubicBezTo>
                      <a:pt x="26" y="16"/>
                      <a:pt x="18" y="22"/>
                      <a:pt x="16" y="31"/>
                    </a:cubicBezTo>
                    <a:cubicBezTo>
                      <a:pt x="100" y="106"/>
                      <a:pt x="100" y="106"/>
                      <a:pt x="100" y="106"/>
                    </a:cubicBezTo>
                    <a:cubicBezTo>
                      <a:pt x="183" y="33"/>
                      <a:pt x="183" y="33"/>
                      <a:pt x="183" y="33"/>
                    </a:cubicBezTo>
                    <a:cubicBezTo>
                      <a:pt x="182" y="23"/>
                      <a:pt x="174" y="16"/>
                      <a:pt x="164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63" name="Freeform 73"/>
              <p:cNvSpPr>
                <a:spLocks noEditPoints="1"/>
              </p:cNvSpPr>
              <p:nvPr userDrawn="1"/>
            </p:nvSpPr>
            <p:spPr bwMode="auto">
              <a:xfrm>
                <a:off x="4830757" y="5583361"/>
                <a:ext cx="752475" cy="700088"/>
              </a:xfrm>
              <a:custGeom>
                <a:avLst/>
                <a:gdLst>
                  <a:gd name="T0" fmla="*/ 184 w 200"/>
                  <a:gd name="T1" fmla="*/ 100 h 186"/>
                  <a:gd name="T2" fmla="*/ 184 w 200"/>
                  <a:gd name="T3" fmla="*/ 56 h 186"/>
                  <a:gd name="T4" fmla="*/ 145 w 200"/>
                  <a:gd name="T5" fmla="*/ 90 h 186"/>
                  <a:gd name="T6" fmla="*/ 100 w 200"/>
                  <a:gd name="T7" fmla="*/ 129 h 186"/>
                  <a:gd name="T8" fmla="*/ 69 w 200"/>
                  <a:gd name="T9" fmla="*/ 103 h 186"/>
                  <a:gd name="T10" fmla="*/ 18 w 200"/>
                  <a:gd name="T11" fmla="*/ 148 h 186"/>
                  <a:gd name="T12" fmla="*/ 36 w 200"/>
                  <a:gd name="T13" fmla="*/ 160 h 186"/>
                  <a:gd name="T14" fmla="*/ 109 w 200"/>
                  <a:gd name="T15" fmla="*/ 160 h 186"/>
                  <a:gd name="T16" fmla="*/ 121 w 200"/>
                  <a:gd name="T17" fmla="*/ 176 h 186"/>
                  <a:gd name="T18" fmla="*/ 20 w 200"/>
                  <a:gd name="T19" fmla="*/ 176 h 186"/>
                  <a:gd name="T20" fmla="*/ 0 w 200"/>
                  <a:gd name="T21" fmla="*/ 156 h 186"/>
                  <a:gd name="T22" fmla="*/ 0 w 200"/>
                  <a:gd name="T23" fmla="*/ 20 h 186"/>
                  <a:gd name="T24" fmla="*/ 20 w 200"/>
                  <a:gd name="T25" fmla="*/ 0 h 186"/>
                  <a:gd name="T26" fmla="*/ 180 w 200"/>
                  <a:gd name="T27" fmla="*/ 0 h 186"/>
                  <a:gd name="T28" fmla="*/ 200 w 200"/>
                  <a:gd name="T29" fmla="*/ 20 h 186"/>
                  <a:gd name="T30" fmla="*/ 200 w 200"/>
                  <a:gd name="T31" fmla="*/ 119 h 186"/>
                  <a:gd name="T32" fmla="*/ 184 w 200"/>
                  <a:gd name="T33" fmla="*/ 100 h 186"/>
                  <a:gd name="T34" fmla="*/ 16 w 200"/>
                  <a:gd name="T35" fmla="*/ 126 h 186"/>
                  <a:gd name="T36" fmla="*/ 55 w 200"/>
                  <a:gd name="T37" fmla="*/ 90 h 186"/>
                  <a:gd name="T38" fmla="*/ 16 w 200"/>
                  <a:gd name="T39" fmla="*/ 55 h 186"/>
                  <a:gd name="T40" fmla="*/ 16 w 200"/>
                  <a:gd name="T41" fmla="*/ 126 h 186"/>
                  <a:gd name="T42" fmla="*/ 164 w 200"/>
                  <a:gd name="T43" fmla="*/ 16 h 186"/>
                  <a:gd name="T44" fmla="*/ 36 w 200"/>
                  <a:gd name="T45" fmla="*/ 16 h 186"/>
                  <a:gd name="T46" fmla="*/ 16 w 200"/>
                  <a:gd name="T47" fmla="*/ 31 h 186"/>
                  <a:gd name="T48" fmla="*/ 100 w 200"/>
                  <a:gd name="T49" fmla="*/ 106 h 186"/>
                  <a:gd name="T50" fmla="*/ 184 w 200"/>
                  <a:gd name="T51" fmla="*/ 33 h 186"/>
                  <a:gd name="T52" fmla="*/ 164 w 200"/>
                  <a:gd name="T53" fmla="*/ 16 h 186"/>
                  <a:gd name="T54" fmla="*/ 160 w 200"/>
                  <a:gd name="T55" fmla="*/ 106 h 186"/>
                  <a:gd name="T56" fmla="*/ 200 w 200"/>
                  <a:gd name="T57" fmla="*/ 146 h 186"/>
                  <a:gd name="T58" fmla="*/ 160 w 200"/>
                  <a:gd name="T59" fmla="*/ 186 h 186"/>
                  <a:gd name="T60" fmla="*/ 120 w 200"/>
                  <a:gd name="T61" fmla="*/ 146 h 186"/>
                  <a:gd name="T62" fmla="*/ 160 w 200"/>
                  <a:gd name="T63" fmla="*/ 106 h 186"/>
                  <a:gd name="T64" fmla="*/ 152 w 200"/>
                  <a:gd name="T65" fmla="*/ 176 h 186"/>
                  <a:gd name="T66" fmla="*/ 168 w 200"/>
                  <a:gd name="T67" fmla="*/ 176 h 186"/>
                  <a:gd name="T68" fmla="*/ 168 w 200"/>
                  <a:gd name="T69" fmla="*/ 163 h 186"/>
                  <a:gd name="T70" fmla="*/ 152 w 200"/>
                  <a:gd name="T71" fmla="*/ 163 h 186"/>
                  <a:gd name="T72" fmla="*/ 152 w 200"/>
                  <a:gd name="T73" fmla="*/ 176 h 186"/>
                  <a:gd name="T74" fmla="*/ 152 w 200"/>
                  <a:gd name="T75" fmla="*/ 156 h 186"/>
                  <a:gd name="T76" fmla="*/ 168 w 200"/>
                  <a:gd name="T77" fmla="*/ 156 h 186"/>
                  <a:gd name="T78" fmla="*/ 168 w 200"/>
                  <a:gd name="T79" fmla="*/ 116 h 186"/>
                  <a:gd name="T80" fmla="*/ 152 w 200"/>
                  <a:gd name="T81" fmla="*/ 116 h 186"/>
                  <a:gd name="T82" fmla="*/ 152 w 200"/>
                  <a:gd name="T83" fmla="*/ 15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00" h="186">
                    <a:moveTo>
                      <a:pt x="184" y="100"/>
                    </a:moveTo>
                    <a:cubicBezTo>
                      <a:pt x="184" y="56"/>
                      <a:pt x="184" y="56"/>
                      <a:pt x="184" y="56"/>
                    </a:cubicBezTo>
                    <a:cubicBezTo>
                      <a:pt x="145" y="90"/>
                      <a:pt x="145" y="90"/>
                      <a:pt x="145" y="90"/>
                    </a:cubicBezTo>
                    <a:cubicBezTo>
                      <a:pt x="100" y="129"/>
                      <a:pt x="100" y="129"/>
                      <a:pt x="100" y="129"/>
                    </a:cubicBezTo>
                    <a:cubicBezTo>
                      <a:pt x="69" y="103"/>
                      <a:pt x="69" y="103"/>
                      <a:pt x="69" y="103"/>
                    </a:cubicBezTo>
                    <a:cubicBezTo>
                      <a:pt x="18" y="148"/>
                      <a:pt x="18" y="148"/>
                      <a:pt x="18" y="148"/>
                    </a:cubicBezTo>
                    <a:cubicBezTo>
                      <a:pt x="21" y="155"/>
                      <a:pt x="28" y="160"/>
                      <a:pt x="36" y="160"/>
                    </a:cubicBezTo>
                    <a:cubicBezTo>
                      <a:pt x="109" y="160"/>
                      <a:pt x="109" y="160"/>
                      <a:pt x="109" y="160"/>
                    </a:cubicBezTo>
                    <a:cubicBezTo>
                      <a:pt x="112" y="166"/>
                      <a:pt x="116" y="171"/>
                      <a:pt x="121" y="176"/>
                    </a:cubicBezTo>
                    <a:cubicBezTo>
                      <a:pt x="20" y="176"/>
                      <a:pt x="20" y="176"/>
                      <a:pt x="20" y="176"/>
                    </a:cubicBezTo>
                    <a:cubicBezTo>
                      <a:pt x="9" y="176"/>
                      <a:pt x="0" y="167"/>
                      <a:pt x="0" y="156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91" y="0"/>
                      <a:pt x="200" y="9"/>
                      <a:pt x="200" y="20"/>
                    </a:cubicBezTo>
                    <a:cubicBezTo>
                      <a:pt x="200" y="119"/>
                      <a:pt x="200" y="119"/>
                      <a:pt x="200" y="119"/>
                    </a:cubicBezTo>
                    <a:cubicBezTo>
                      <a:pt x="195" y="104"/>
                      <a:pt x="191" y="106"/>
                      <a:pt x="184" y="100"/>
                    </a:cubicBezTo>
                    <a:close/>
                    <a:moveTo>
                      <a:pt x="16" y="126"/>
                    </a:moveTo>
                    <a:cubicBezTo>
                      <a:pt x="55" y="90"/>
                      <a:pt x="55" y="90"/>
                      <a:pt x="55" y="90"/>
                    </a:cubicBezTo>
                    <a:cubicBezTo>
                      <a:pt x="16" y="55"/>
                      <a:pt x="16" y="55"/>
                      <a:pt x="16" y="55"/>
                    </a:cubicBezTo>
                    <a:lnTo>
                      <a:pt x="16" y="126"/>
                    </a:lnTo>
                    <a:close/>
                    <a:moveTo>
                      <a:pt x="164" y="16"/>
                    </a:moveTo>
                    <a:cubicBezTo>
                      <a:pt x="36" y="16"/>
                      <a:pt x="36" y="16"/>
                      <a:pt x="36" y="16"/>
                    </a:cubicBezTo>
                    <a:cubicBezTo>
                      <a:pt x="26" y="16"/>
                      <a:pt x="19" y="22"/>
                      <a:pt x="16" y="31"/>
                    </a:cubicBezTo>
                    <a:cubicBezTo>
                      <a:pt x="100" y="106"/>
                      <a:pt x="100" y="106"/>
                      <a:pt x="100" y="106"/>
                    </a:cubicBezTo>
                    <a:cubicBezTo>
                      <a:pt x="184" y="33"/>
                      <a:pt x="184" y="33"/>
                      <a:pt x="184" y="33"/>
                    </a:cubicBezTo>
                    <a:cubicBezTo>
                      <a:pt x="182" y="23"/>
                      <a:pt x="174" y="16"/>
                      <a:pt x="164" y="16"/>
                    </a:cubicBezTo>
                    <a:close/>
                    <a:moveTo>
                      <a:pt x="160" y="106"/>
                    </a:moveTo>
                    <a:cubicBezTo>
                      <a:pt x="182" y="106"/>
                      <a:pt x="200" y="124"/>
                      <a:pt x="200" y="146"/>
                    </a:cubicBezTo>
                    <a:cubicBezTo>
                      <a:pt x="200" y="168"/>
                      <a:pt x="182" y="186"/>
                      <a:pt x="160" y="186"/>
                    </a:cubicBezTo>
                    <a:cubicBezTo>
                      <a:pt x="138" y="186"/>
                      <a:pt x="120" y="168"/>
                      <a:pt x="120" y="146"/>
                    </a:cubicBezTo>
                    <a:cubicBezTo>
                      <a:pt x="120" y="124"/>
                      <a:pt x="138" y="106"/>
                      <a:pt x="160" y="106"/>
                    </a:cubicBezTo>
                    <a:close/>
                    <a:moveTo>
                      <a:pt x="152" y="176"/>
                    </a:moveTo>
                    <a:cubicBezTo>
                      <a:pt x="168" y="176"/>
                      <a:pt x="168" y="176"/>
                      <a:pt x="168" y="176"/>
                    </a:cubicBezTo>
                    <a:cubicBezTo>
                      <a:pt x="168" y="163"/>
                      <a:pt x="168" y="163"/>
                      <a:pt x="168" y="163"/>
                    </a:cubicBezTo>
                    <a:cubicBezTo>
                      <a:pt x="152" y="163"/>
                      <a:pt x="152" y="163"/>
                      <a:pt x="152" y="163"/>
                    </a:cubicBezTo>
                    <a:lnTo>
                      <a:pt x="152" y="176"/>
                    </a:lnTo>
                    <a:close/>
                    <a:moveTo>
                      <a:pt x="152" y="156"/>
                    </a:moveTo>
                    <a:cubicBezTo>
                      <a:pt x="168" y="156"/>
                      <a:pt x="168" y="156"/>
                      <a:pt x="168" y="156"/>
                    </a:cubicBezTo>
                    <a:cubicBezTo>
                      <a:pt x="168" y="116"/>
                      <a:pt x="168" y="116"/>
                      <a:pt x="168" y="116"/>
                    </a:cubicBezTo>
                    <a:cubicBezTo>
                      <a:pt x="152" y="116"/>
                      <a:pt x="152" y="116"/>
                      <a:pt x="152" y="116"/>
                    </a:cubicBezTo>
                    <a:lnTo>
                      <a:pt x="152" y="15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64" name="Freeform 74"/>
              <p:cNvSpPr>
                <a:spLocks noEditPoints="1"/>
              </p:cNvSpPr>
              <p:nvPr userDrawn="1"/>
            </p:nvSpPr>
            <p:spPr bwMode="auto">
              <a:xfrm rot="1402556">
                <a:off x="7672475" y="3632687"/>
                <a:ext cx="741363" cy="722313"/>
              </a:xfrm>
              <a:custGeom>
                <a:avLst/>
                <a:gdLst>
                  <a:gd name="T0" fmla="*/ 99 w 197"/>
                  <a:gd name="T1" fmla="*/ 191 h 192"/>
                  <a:gd name="T2" fmla="*/ 99 w 197"/>
                  <a:gd name="T3" fmla="*/ 192 h 192"/>
                  <a:gd name="T4" fmla="*/ 99 w 197"/>
                  <a:gd name="T5" fmla="*/ 191 h 192"/>
                  <a:gd name="T6" fmla="*/ 99 w 197"/>
                  <a:gd name="T7" fmla="*/ 192 h 192"/>
                  <a:gd name="T8" fmla="*/ 99 w 197"/>
                  <a:gd name="T9" fmla="*/ 191 h 192"/>
                  <a:gd name="T10" fmla="*/ 3 w 197"/>
                  <a:gd name="T11" fmla="*/ 64 h 192"/>
                  <a:gd name="T12" fmla="*/ 3 w 197"/>
                  <a:gd name="T13" fmla="*/ 55 h 192"/>
                  <a:gd name="T14" fmla="*/ 51 w 197"/>
                  <a:gd name="T15" fmla="*/ 10 h 192"/>
                  <a:gd name="T16" fmla="*/ 99 w 197"/>
                  <a:gd name="T17" fmla="*/ 49 h 192"/>
                  <a:gd name="T18" fmla="*/ 146 w 197"/>
                  <a:gd name="T19" fmla="*/ 10 h 192"/>
                  <a:gd name="T20" fmla="*/ 194 w 197"/>
                  <a:gd name="T21" fmla="*/ 55 h 192"/>
                  <a:gd name="T22" fmla="*/ 194 w 197"/>
                  <a:gd name="T23" fmla="*/ 64 h 192"/>
                  <a:gd name="T24" fmla="*/ 99 w 197"/>
                  <a:gd name="T25" fmla="*/ 191 h 192"/>
                  <a:gd name="T26" fmla="*/ 27 w 197"/>
                  <a:gd name="T27" fmla="*/ 32 h 192"/>
                  <a:gd name="T28" fmla="*/ 37 w 197"/>
                  <a:gd name="T29" fmla="*/ 108 h 192"/>
                  <a:gd name="T30" fmla="*/ 81 w 197"/>
                  <a:gd name="T31" fmla="*/ 44 h 192"/>
                  <a:gd name="T32" fmla="*/ 27 w 197"/>
                  <a:gd name="T33" fmla="*/ 32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7" h="192">
                    <a:moveTo>
                      <a:pt x="99" y="191"/>
                    </a:moveTo>
                    <a:cubicBezTo>
                      <a:pt x="99" y="191"/>
                      <a:pt x="99" y="192"/>
                      <a:pt x="99" y="192"/>
                    </a:cubicBezTo>
                    <a:cubicBezTo>
                      <a:pt x="99" y="192"/>
                      <a:pt x="99" y="192"/>
                      <a:pt x="99" y="191"/>
                    </a:cubicBezTo>
                    <a:cubicBezTo>
                      <a:pt x="99" y="192"/>
                      <a:pt x="99" y="192"/>
                      <a:pt x="99" y="192"/>
                    </a:cubicBezTo>
                    <a:cubicBezTo>
                      <a:pt x="99" y="192"/>
                      <a:pt x="99" y="191"/>
                      <a:pt x="99" y="191"/>
                    </a:cubicBezTo>
                    <a:cubicBezTo>
                      <a:pt x="1" y="127"/>
                      <a:pt x="3" y="64"/>
                      <a:pt x="3" y="64"/>
                    </a:cubicBezTo>
                    <a:cubicBezTo>
                      <a:pt x="3" y="64"/>
                      <a:pt x="3" y="62"/>
                      <a:pt x="3" y="55"/>
                    </a:cubicBezTo>
                    <a:cubicBezTo>
                      <a:pt x="3" y="30"/>
                      <a:pt x="25" y="10"/>
                      <a:pt x="51" y="10"/>
                    </a:cubicBezTo>
                    <a:cubicBezTo>
                      <a:pt x="95" y="10"/>
                      <a:pt x="99" y="49"/>
                      <a:pt x="99" y="49"/>
                    </a:cubicBezTo>
                    <a:cubicBezTo>
                      <a:pt x="99" y="49"/>
                      <a:pt x="103" y="10"/>
                      <a:pt x="146" y="10"/>
                    </a:cubicBezTo>
                    <a:cubicBezTo>
                      <a:pt x="172" y="10"/>
                      <a:pt x="194" y="30"/>
                      <a:pt x="194" y="55"/>
                    </a:cubicBezTo>
                    <a:cubicBezTo>
                      <a:pt x="194" y="62"/>
                      <a:pt x="194" y="64"/>
                      <a:pt x="194" y="64"/>
                    </a:cubicBezTo>
                    <a:cubicBezTo>
                      <a:pt x="194" y="64"/>
                      <a:pt x="197" y="127"/>
                      <a:pt x="99" y="191"/>
                    </a:cubicBezTo>
                    <a:close/>
                    <a:moveTo>
                      <a:pt x="27" y="32"/>
                    </a:moveTo>
                    <a:cubicBezTo>
                      <a:pt x="0" y="66"/>
                      <a:pt x="39" y="112"/>
                      <a:pt x="37" y="108"/>
                    </a:cubicBezTo>
                    <a:cubicBezTo>
                      <a:pt x="5" y="0"/>
                      <a:pt x="81" y="44"/>
                      <a:pt x="81" y="44"/>
                    </a:cubicBezTo>
                    <a:cubicBezTo>
                      <a:pt x="81" y="44"/>
                      <a:pt x="59" y="5"/>
                      <a:pt x="27" y="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65" name="Freeform 75"/>
              <p:cNvSpPr>
                <a:spLocks noEditPoints="1"/>
              </p:cNvSpPr>
              <p:nvPr userDrawn="1"/>
            </p:nvSpPr>
            <p:spPr bwMode="auto">
              <a:xfrm>
                <a:off x="3478824" y="4778628"/>
                <a:ext cx="735013" cy="684213"/>
              </a:xfrm>
              <a:custGeom>
                <a:avLst/>
                <a:gdLst>
                  <a:gd name="T0" fmla="*/ 98 w 196"/>
                  <a:gd name="T1" fmla="*/ 181 h 182"/>
                  <a:gd name="T2" fmla="*/ 98 w 196"/>
                  <a:gd name="T3" fmla="*/ 182 h 182"/>
                  <a:gd name="T4" fmla="*/ 98 w 196"/>
                  <a:gd name="T5" fmla="*/ 181 h 182"/>
                  <a:gd name="T6" fmla="*/ 98 w 196"/>
                  <a:gd name="T7" fmla="*/ 182 h 182"/>
                  <a:gd name="T8" fmla="*/ 98 w 196"/>
                  <a:gd name="T9" fmla="*/ 181 h 182"/>
                  <a:gd name="T10" fmla="*/ 2 w 196"/>
                  <a:gd name="T11" fmla="*/ 54 h 182"/>
                  <a:gd name="T12" fmla="*/ 2 w 196"/>
                  <a:gd name="T13" fmla="*/ 45 h 182"/>
                  <a:gd name="T14" fmla="*/ 50 w 196"/>
                  <a:gd name="T15" fmla="*/ 0 h 182"/>
                  <a:gd name="T16" fmla="*/ 98 w 196"/>
                  <a:gd name="T17" fmla="*/ 39 h 182"/>
                  <a:gd name="T18" fmla="*/ 145 w 196"/>
                  <a:gd name="T19" fmla="*/ 0 h 182"/>
                  <a:gd name="T20" fmla="*/ 193 w 196"/>
                  <a:gd name="T21" fmla="*/ 45 h 182"/>
                  <a:gd name="T22" fmla="*/ 193 w 196"/>
                  <a:gd name="T23" fmla="*/ 54 h 182"/>
                  <a:gd name="T24" fmla="*/ 98 w 196"/>
                  <a:gd name="T25" fmla="*/ 181 h 182"/>
                  <a:gd name="T26" fmla="*/ 169 w 196"/>
                  <a:gd name="T27" fmla="*/ 58 h 182"/>
                  <a:gd name="T28" fmla="*/ 142 w 196"/>
                  <a:gd name="T29" fmla="*/ 22 h 182"/>
                  <a:gd name="T30" fmla="*/ 98 w 196"/>
                  <a:gd name="T31" fmla="*/ 68 h 182"/>
                  <a:gd name="T32" fmla="*/ 54 w 196"/>
                  <a:gd name="T33" fmla="*/ 22 h 182"/>
                  <a:gd name="T34" fmla="*/ 25 w 196"/>
                  <a:gd name="T35" fmla="*/ 58 h 182"/>
                  <a:gd name="T36" fmla="*/ 25 w 196"/>
                  <a:gd name="T37" fmla="*/ 64 h 182"/>
                  <a:gd name="T38" fmla="*/ 97 w 196"/>
                  <a:gd name="T39" fmla="*/ 151 h 182"/>
                  <a:gd name="T40" fmla="*/ 97 w 196"/>
                  <a:gd name="T41" fmla="*/ 151 h 182"/>
                  <a:gd name="T42" fmla="*/ 98 w 196"/>
                  <a:gd name="T43" fmla="*/ 151 h 182"/>
                  <a:gd name="T44" fmla="*/ 98 w 196"/>
                  <a:gd name="T45" fmla="*/ 151 h 182"/>
                  <a:gd name="T46" fmla="*/ 98 w 196"/>
                  <a:gd name="T47" fmla="*/ 151 h 182"/>
                  <a:gd name="T48" fmla="*/ 169 w 196"/>
                  <a:gd name="T49" fmla="*/ 64 h 182"/>
                  <a:gd name="T50" fmla="*/ 169 w 196"/>
                  <a:gd name="T51" fmla="*/ 58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96" h="182">
                    <a:moveTo>
                      <a:pt x="98" y="181"/>
                    </a:moveTo>
                    <a:cubicBezTo>
                      <a:pt x="98" y="181"/>
                      <a:pt x="98" y="182"/>
                      <a:pt x="98" y="182"/>
                    </a:cubicBezTo>
                    <a:cubicBezTo>
                      <a:pt x="98" y="182"/>
                      <a:pt x="98" y="182"/>
                      <a:pt x="98" y="181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82"/>
                      <a:pt x="98" y="181"/>
                      <a:pt x="98" y="181"/>
                    </a:cubicBezTo>
                    <a:cubicBezTo>
                      <a:pt x="0" y="117"/>
                      <a:pt x="2" y="54"/>
                      <a:pt x="2" y="54"/>
                    </a:cubicBezTo>
                    <a:cubicBezTo>
                      <a:pt x="2" y="54"/>
                      <a:pt x="2" y="52"/>
                      <a:pt x="2" y="45"/>
                    </a:cubicBezTo>
                    <a:cubicBezTo>
                      <a:pt x="2" y="20"/>
                      <a:pt x="24" y="0"/>
                      <a:pt x="50" y="0"/>
                    </a:cubicBezTo>
                    <a:cubicBezTo>
                      <a:pt x="94" y="0"/>
                      <a:pt x="98" y="39"/>
                      <a:pt x="98" y="39"/>
                    </a:cubicBezTo>
                    <a:cubicBezTo>
                      <a:pt x="98" y="39"/>
                      <a:pt x="102" y="0"/>
                      <a:pt x="145" y="0"/>
                    </a:cubicBezTo>
                    <a:cubicBezTo>
                      <a:pt x="171" y="0"/>
                      <a:pt x="193" y="20"/>
                      <a:pt x="193" y="45"/>
                    </a:cubicBezTo>
                    <a:cubicBezTo>
                      <a:pt x="193" y="52"/>
                      <a:pt x="193" y="54"/>
                      <a:pt x="193" y="54"/>
                    </a:cubicBezTo>
                    <a:cubicBezTo>
                      <a:pt x="193" y="54"/>
                      <a:pt x="196" y="117"/>
                      <a:pt x="98" y="181"/>
                    </a:cubicBezTo>
                    <a:close/>
                    <a:moveTo>
                      <a:pt x="169" y="58"/>
                    </a:moveTo>
                    <a:cubicBezTo>
                      <a:pt x="169" y="40"/>
                      <a:pt x="161" y="22"/>
                      <a:pt x="142" y="22"/>
                    </a:cubicBezTo>
                    <a:cubicBezTo>
                      <a:pt x="111" y="22"/>
                      <a:pt x="98" y="68"/>
                      <a:pt x="98" y="68"/>
                    </a:cubicBezTo>
                    <a:cubicBezTo>
                      <a:pt x="98" y="68"/>
                      <a:pt x="85" y="22"/>
                      <a:pt x="54" y="22"/>
                    </a:cubicBezTo>
                    <a:cubicBezTo>
                      <a:pt x="35" y="22"/>
                      <a:pt x="25" y="40"/>
                      <a:pt x="25" y="58"/>
                    </a:cubicBezTo>
                    <a:cubicBezTo>
                      <a:pt x="25" y="62"/>
                      <a:pt x="25" y="64"/>
                      <a:pt x="25" y="64"/>
                    </a:cubicBezTo>
                    <a:cubicBezTo>
                      <a:pt x="25" y="64"/>
                      <a:pt x="28" y="105"/>
                      <a:pt x="97" y="151"/>
                    </a:cubicBezTo>
                    <a:cubicBezTo>
                      <a:pt x="97" y="151"/>
                      <a:pt x="97" y="151"/>
                      <a:pt x="97" y="151"/>
                    </a:cubicBezTo>
                    <a:cubicBezTo>
                      <a:pt x="98" y="151"/>
                      <a:pt x="98" y="151"/>
                      <a:pt x="98" y="151"/>
                    </a:cubicBezTo>
                    <a:cubicBezTo>
                      <a:pt x="98" y="151"/>
                      <a:pt x="98" y="151"/>
                      <a:pt x="98" y="151"/>
                    </a:cubicBezTo>
                    <a:cubicBezTo>
                      <a:pt x="98" y="151"/>
                      <a:pt x="98" y="151"/>
                      <a:pt x="98" y="151"/>
                    </a:cubicBezTo>
                    <a:cubicBezTo>
                      <a:pt x="168" y="105"/>
                      <a:pt x="169" y="64"/>
                      <a:pt x="169" y="64"/>
                    </a:cubicBezTo>
                    <a:cubicBezTo>
                      <a:pt x="169" y="64"/>
                      <a:pt x="169" y="62"/>
                      <a:pt x="169" y="5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66" name="Freeform 77"/>
              <p:cNvSpPr>
                <a:spLocks noEditPoints="1"/>
              </p:cNvSpPr>
              <p:nvPr userDrawn="1"/>
            </p:nvSpPr>
            <p:spPr bwMode="auto">
              <a:xfrm rot="19861685">
                <a:off x="5993161" y="4807752"/>
                <a:ext cx="750888" cy="738188"/>
              </a:xfrm>
              <a:custGeom>
                <a:avLst/>
                <a:gdLst>
                  <a:gd name="T0" fmla="*/ 160 w 200"/>
                  <a:gd name="T1" fmla="*/ 194 h 196"/>
                  <a:gd name="T2" fmla="*/ 120 w 200"/>
                  <a:gd name="T3" fmla="*/ 154 h 196"/>
                  <a:gd name="T4" fmla="*/ 160 w 200"/>
                  <a:gd name="T5" fmla="*/ 114 h 196"/>
                  <a:gd name="T6" fmla="*/ 200 w 200"/>
                  <a:gd name="T7" fmla="*/ 154 h 196"/>
                  <a:gd name="T8" fmla="*/ 160 w 200"/>
                  <a:gd name="T9" fmla="*/ 194 h 196"/>
                  <a:gd name="T10" fmla="*/ 184 w 200"/>
                  <a:gd name="T11" fmla="*/ 148 h 196"/>
                  <a:gd name="T12" fmla="*/ 168 w 200"/>
                  <a:gd name="T13" fmla="*/ 148 h 196"/>
                  <a:gd name="T14" fmla="*/ 168 w 200"/>
                  <a:gd name="T15" fmla="*/ 132 h 196"/>
                  <a:gd name="T16" fmla="*/ 152 w 200"/>
                  <a:gd name="T17" fmla="*/ 132 h 196"/>
                  <a:gd name="T18" fmla="*/ 152 w 200"/>
                  <a:gd name="T19" fmla="*/ 148 h 196"/>
                  <a:gd name="T20" fmla="*/ 136 w 200"/>
                  <a:gd name="T21" fmla="*/ 148 h 196"/>
                  <a:gd name="T22" fmla="*/ 136 w 200"/>
                  <a:gd name="T23" fmla="*/ 164 h 196"/>
                  <a:gd name="T24" fmla="*/ 152 w 200"/>
                  <a:gd name="T25" fmla="*/ 164 h 196"/>
                  <a:gd name="T26" fmla="*/ 152 w 200"/>
                  <a:gd name="T27" fmla="*/ 180 h 196"/>
                  <a:gd name="T28" fmla="*/ 168 w 200"/>
                  <a:gd name="T29" fmla="*/ 180 h 196"/>
                  <a:gd name="T30" fmla="*/ 168 w 200"/>
                  <a:gd name="T31" fmla="*/ 164 h 196"/>
                  <a:gd name="T32" fmla="*/ 184 w 200"/>
                  <a:gd name="T33" fmla="*/ 164 h 196"/>
                  <a:gd name="T34" fmla="*/ 184 w 200"/>
                  <a:gd name="T35" fmla="*/ 148 h 196"/>
                  <a:gd name="T36" fmla="*/ 80 w 200"/>
                  <a:gd name="T37" fmla="*/ 128 h 196"/>
                  <a:gd name="T38" fmla="*/ 16 w 200"/>
                  <a:gd name="T39" fmla="*/ 64 h 196"/>
                  <a:gd name="T40" fmla="*/ 80 w 200"/>
                  <a:gd name="T41" fmla="*/ 0 h 196"/>
                  <a:gd name="T42" fmla="*/ 144 w 200"/>
                  <a:gd name="T43" fmla="*/ 64 h 196"/>
                  <a:gd name="T44" fmla="*/ 80 w 200"/>
                  <a:gd name="T45" fmla="*/ 128 h 196"/>
                  <a:gd name="T46" fmla="*/ 70 w 200"/>
                  <a:gd name="T47" fmla="*/ 17 h 196"/>
                  <a:gd name="T48" fmla="*/ 31 w 200"/>
                  <a:gd name="T49" fmla="*/ 64 h 196"/>
                  <a:gd name="T50" fmla="*/ 80 w 200"/>
                  <a:gd name="T51" fmla="*/ 113 h 196"/>
                  <a:gd name="T52" fmla="*/ 129 w 200"/>
                  <a:gd name="T53" fmla="*/ 64 h 196"/>
                  <a:gd name="T54" fmla="*/ 70 w 200"/>
                  <a:gd name="T55" fmla="*/ 17 h 196"/>
                  <a:gd name="T56" fmla="*/ 40 w 200"/>
                  <a:gd name="T57" fmla="*/ 132 h 196"/>
                  <a:gd name="T58" fmla="*/ 113 w 200"/>
                  <a:gd name="T59" fmla="*/ 132 h 196"/>
                  <a:gd name="T60" fmla="*/ 108 w 200"/>
                  <a:gd name="T61" fmla="*/ 154 h 196"/>
                  <a:gd name="T62" fmla="*/ 129 w 200"/>
                  <a:gd name="T63" fmla="*/ 196 h 196"/>
                  <a:gd name="T64" fmla="*/ 0 w 200"/>
                  <a:gd name="T65" fmla="*/ 196 h 196"/>
                  <a:gd name="T66" fmla="*/ 20 w 200"/>
                  <a:gd name="T67" fmla="*/ 148 h 196"/>
                  <a:gd name="T68" fmla="*/ 40 w 200"/>
                  <a:gd name="T69" fmla="*/ 132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00" h="196">
                    <a:moveTo>
                      <a:pt x="160" y="194"/>
                    </a:moveTo>
                    <a:cubicBezTo>
                      <a:pt x="138" y="194"/>
                      <a:pt x="120" y="176"/>
                      <a:pt x="120" y="154"/>
                    </a:cubicBezTo>
                    <a:cubicBezTo>
                      <a:pt x="120" y="132"/>
                      <a:pt x="138" y="114"/>
                      <a:pt x="160" y="114"/>
                    </a:cubicBezTo>
                    <a:cubicBezTo>
                      <a:pt x="182" y="114"/>
                      <a:pt x="200" y="132"/>
                      <a:pt x="200" y="154"/>
                    </a:cubicBezTo>
                    <a:cubicBezTo>
                      <a:pt x="200" y="176"/>
                      <a:pt x="182" y="194"/>
                      <a:pt x="160" y="194"/>
                    </a:cubicBezTo>
                    <a:close/>
                    <a:moveTo>
                      <a:pt x="184" y="148"/>
                    </a:moveTo>
                    <a:cubicBezTo>
                      <a:pt x="168" y="148"/>
                      <a:pt x="168" y="148"/>
                      <a:pt x="168" y="148"/>
                    </a:cubicBezTo>
                    <a:cubicBezTo>
                      <a:pt x="168" y="132"/>
                      <a:pt x="168" y="132"/>
                      <a:pt x="168" y="132"/>
                    </a:cubicBezTo>
                    <a:cubicBezTo>
                      <a:pt x="152" y="132"/>
                      <a:pt x="152" y="132"/>
                      <a:pt x="152" y="132"/>
                    </a:cubicBezTo>
                    <a:cubicBezTo>
                      <a:pt x="152" y="148"/>
                      <a:pt x="152" y="148"/>
                      <a:pt x="152" y="148"/>
                    </a:cubicBezTo>
                    <a:cubicBezTo>
                      <a:pt x="136" y="148"/>
                      <a:pt x="136" y="148"/>
                      <a:pt x="136" y="148"/>
                    </a:cubicBezTo>
                    <a:cubicBezTo>
                      <a:pt x="136" y="164"/>
                      <a:pt x="136" y="164"/>
                      <a:pt x="136" y="164"/>
                    </a:cubicBezTo>
                    <a:cubicBezTo>
                      <a:pt x="152" y="164"/>
                      <a:pt x="152" y="164"/>
                      <a:pt x="152" y="164"/>
                    </a:cubicBezTo>
                    <a:cubicBezTo>
                      <a:pt x="152" y="180"/>
                      <a:pt x="152" y="180"/>
                      <a:pt x="152" y="180"/>
                    </a:cubicBezTo>
                    <a:cubicBezTo>
                      <a:pt x="168" y="180"/>
                      <a:pt x="168" y="180"/>
                      <a:pt x="168" y="180"/>
                    </a:cubicBezTo>
                    <a:cubicBezTo>
                      <a:pt x="168" y="164"/>
                      <a:pt x="168" y="164"/>
                      <a:pt x="168" y="164"/>
                    </a:cubicBezTo>
                    <a:cubicBezTo>
                      <a:pt x="184" y="164"/>
                      <a:pt x="184" y="164"/>
                      <a:pt x="184" y="164"/>
                    </a:cubicBezTo>
                    <a:lnTo>
                      <a:pt x="184" y="148"/>
                    </a:lnTo>
                    <a:close/>
                    <a:moveTo>
                      <a:pt x="80" y="128"/>
                    </a:moveTo>
                    <a:cubicBezTo>
                      <a:pt x="45" y="128"/>
                      <a:pt x="16" y="99"/>
                      <a:pt x="16" y="64"/>
                    </a:cubicBezTo>
                    <a:cubicBezTo>
                      <a:pt x="16" y="29"/>
                      <a:pt x="45" y="0"/>
                      <a:pt x="80" y="0"/>
                    </a:cubicBezTo>
                    <a:cubicBezTo>
                      <a:pt x="116" y="0"/>
                      <a:pt x="144" y="29"/>
                      <a:pt x="144" y="64"/>
                    </a:cubicBezTo>
                    <a:cubicBezTo>
                      <a:pt x="144" y="99"/>
                      <a:pt x="116" y="128"/>
                      <a:pt x="80" y="128"/>
                    </a:cubicBezTo>
                    <a:close/>
                    <a:moveTo>
                      <a:pt x="70" y="17"/>
                    </a:moveTo>
                    <a:cubicBezTo>
                      <a:pt x="50" y="24"/>
                      <a:pt x="74" y="49"/>
                      <a:pt x="31" y="64"/>
                    </a:cubicBezTo>
                    <a:cubicBezTo>
                      <a:pt x="31" y="91"/>
                      <a:pt x="53" y="113"/>
                      <a:pt x="80" y="113"/>
                    </a:cubicBezTo>
                    <a:cubicBezTo>
                      <a:pt x="107" y="113"/>
                      <a:pt x="129" y="91"/>
                      <a:pt x="129" y="64"/>
                    </a:cubicBezTo>
                    <a:cubicBezTo>
                      <a:pt x="104" y="43"/>
                      <a:pt x="62" y="53"/>
                      <a:pt x="70" y="17"/>
                    </a:cubicBezTo>
                    <a:close/>
                    <a:moveTo>
                      <a:pt x="40" y="132"/>
                    </a:moveTo>
                    <a:cubicBezTo>
                      <a:pt x="113" y="132"/>
                      <a:pt x="113" y="132"/>
                      <a:pt x="113" y="132"/>
                    </a:cubicBezTo>
                    <a:cubicBezTo>
                      <a:pt x="110" y="139"/>
                      <a:pt x="108" y="146"/>
                      <a:pt x="108" y="154"/>
                    </a:cubicBezTo>
                    <a:cubicBezTo>
                      <a:pt x="108" y="171"/>
                      <a:pt x="117" y="187"/>
                      <a:pt x="129" y="196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20" y="148"/>
                      <a:pt x="20" y="148"/>
                      <a:pt x="20" y="148"/>
                    </a:cubicBezTo>
                    <a:cubicBezTo>
                      <a:pt x="20" y="148"/>
                      <a:pt x="25" y="132"/>
                      <a:pt x="40" y="1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67" name="Freeform 80"/>
              <p:cNvSpPr>
                <a:spLocks noEditPoints="1"/>
              </p:cNvSpPr>
              <p:nvPr userDrawn="1"/>
            </p:nvSpPr>
            <p:spPr bwMode="auto">
              <a:xfrm>
                <a:off x="3043548" y="12664"/>
                <a:ext cx="514222" cy="482508"/>
              </a:xfrm>
              <a:custGeom>
                <a:avLst/>
                <a:gdLst>
                  <a:gd name="T0" fmla="*/ 151 w 192"/>
                  <a:gd name="T1" fmla="*/ 144 h 180"/>
                  <a:gd name="T2" fmla="*/ 132 w 192"/>
                  <a:gd name="T3" fmla="*/ 128 h 180"/>
                  <a:gd name="T4" fmla="*/ 105 w 192"/>
                  <a:gd name="T5" fmla="*/ 128 h 180"/>
                  <a:gd name="T6" fmla="*/ 108 w 192"/>
                  <a:gd name="T7" fmla="*/ 119 h 180"/>
                  <a:gd name="T8" fmla="*/ 138 w 192"/>
                  <a:gd name="T9" fmla="*/ 104 h 180"/>
                  <a:gd name="T10" fmla="*/ 171 w 192"/>
                  <a:gd name="T11" fmla="*/ 104 h 180"/>
                  <a:gd name="T12" fmla="*/ 182 w 192"/>
                  <a:gd name="T13" fmla="*/ 113 h 180"/>
                  <a:gd name="T14" fmla="*/ 192 w 192"/>
                  <a:gd name="T15" fmla="*/ 144 h 180"/>
                  <a:gd name="T16" fmla="*/ 151 w 192"/>
                  <a:gd name="T17" fmla="*/ 144 h 180"/>
                  <a:gd name="T18" fmla="*/ 146 w 192"/>
                  <a:gd name="T19" fmla="*/ 96 h 180"/>
                  <a:gd name="T20" fmla="*/ 141 w 192"/>
                  <a:gd name="T21" fmla="*/ 95 h 180"/>
                  <a:gd name="T22" fmla="*/ 151 w 192"/>
                  <a:gd name="T23" fmla="*/ 63 h 180"/>
                  <a:gd name="T24" fmla="*/ 129 w 192"/>
                  <a:gd name="T25" fmla="*/ 24 h 180"/>
                  <a:gd name="T26" fmla="*/ 182 w 192"/>
                  <a:gd name="T27" fmla="*/ 59 h 180"/>
                  <a:gd name="T28" fmla="*/ 146 w 192"/>
                  <a:gd name="T29" fmla="*/ 96 h 180"/>
                  <a:gd name="T30" fmla="*/ 140 w 192"/>
                  <a:gd name="T31" fmla="*/ 66 h 180"/>
                  <a:gd name="T32" fmla="*/ 94 w 192"/>
                  <a:gd name="T33" fmla="*/ 112 h 180"/>
                  <a:gd name="T34" fmla="*/ 48 w 192"/>
                  <a:gd name="T35" fmla="*/ 66 h 180"/>
                  <a:gd name="T36" fmla="*/ 94 w 192"/>
                  <a:gd name="T37" fmla="*/ 20 h 180"/>
                  <a:gd name="T38" fmla="*/ 140 w 192"/>
                  <a:gd name="T39" fmla="*/ 66 h 180"/>
                  <a:gd name="T40" fmla="*/ 86 w 192"/>
                  <a:gd name="T41" fmla="*/ 33 h 180"/>
                  <a:gd name="T42" fmla="*/ 58 w 192"/>
                  <a:gd name="T43" fmla="*/ 66 h 180"/>
                  <a:gd name="T44" fmla="*/ 94 w 192"/>
                  <a:gd name="T45" fmla="*/ 102 h 180"/>
                  <a:gd name="T46" fmla="*/ 129 w 192"/>
                  <a:gd name="T47" fmla="*/ 66 h 180"/>
                  <a:gd name="T48" fmla="*/ 86 w 192"/>
                  <a:gd name="T49" fmla="*/ 33 h 180"/>
                  <a:gd name="T50" fmla="*/ 60 w 192"/>
                  <a:gd name="T51" fmla="*/ 23 h 180"/>
                  <a:gd name="T52" fmla="*/ 36 w 192"/>
                  <a:gd name="T53" fmla="*/ 63 h 180"/>
                  <a:gd name="T54" fmla="*/ 46 w 192"/>
                  <a:gd name="T55" fmla="*/ 100 h 180"/>
                  <a:gd name="T56" fmla="*/ 46 w 192"/>
                  <a:gd name="T57" fmla="*/ 100 h 180"/>
                  <a:gd name="T58" fmla="*/ 9 w 192"/>
                  <a:gd name="T59" fmla="*/ 59 h 180"/>
                  <a:gd name="T60" fmla="*/ 60 w 192"/>
                  <a:gd name="T61" fmla="*/ 23 h 180"/>
                  <a:gd name="T62" fmla="*/ 23 w 192"/>
                  <a:gd name="T63" fmla="*/ 104 h 180"/>
                  <a:gd name="T64" fmla="*/ 50 w 192"/>
                  <a:gd name="T65" fmla="*/ 104 h 180"/>
                  <a:gd name="T66" fmla="*/ 80 w 192"/>
                  <a:gd name="T67" fmla="*/ 120 h 180"/>
                  <a:gd name="T68" fmla="*/ 82 w 192"/>
                  <a:gd name="T69" fmla="*/ 128 h 180"/>
                  <a:gd name="T70" fmla="*/ 58 w 192"/>
                  <a:gd name="T71" fmla="*/ 128 h 180"/>
                  <a:gd name="T72" fmla="*/ 40 w 192"/>
                  <a:gd name="T73" fmla="*/ 144 h 180"/>
                  <a:gd name="T74" fmla="*/ 0 w 192"/>
                  <a:gd name="T75" fmla="*/ 144 h 180"/>
                  <a:gd name="T76" fmla="*/ 11 w 192"/>
                  <a:gd name="T77" fmla="*/ 113 h 180"/>
                  <a:gd name="T78" fmla="*/ 23 w 192"/>
                  <a:gd name="T79" fmla="*/ 104 h 180"/>
                  <a:gd name="T80" fmla="*/ 65 w 192"/>
                  <a:gd name="T81" fmla="*/ 132 h 180"/>
                  <a:gd name="T82" fmla="*/ 125 w 192"/>
                  <a:gd name="T83" fmla="*/ 132 h 180"/>
                  <a:gd name="T84" fmla="*/ 140 w 192"/>
                  <a:gd name="T85" fmla="*/ 143 h 180"/>
                  <a:gd name="T86" fmla="*/ 152 w 192"/>
                  <a:gd name="T87" fmla="*/ 180 h 180"/>
                  <a:gd name="T88" fmla="*/ 36 w 192"/>
                  <a:gd name="T89" fmla="*/ 180 h 180"/>
                  <a:gd name="T90" fmla="*/ 51 w 192"/>
                  <a:gd name="T91" fmla="*/ 143 h 180"/>
                  <a:gd name="T92" fmla="*/ 65 w 192"/>
                  <a:gd name="T93" fmla="*/ 132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92" h="180">
                    <a:moveTo>
                      <a:pt x="151" y="144"/>
                    </a:moveTo>
                    <a:cubicBezTo>
                      <a:pt x="150" y="142"/>
                      <a:pt x="145" y="128"/>
                      <a:pt x="132" y="128"/>
                    </a:cubicBezTo>
                    <a:cubicBezTo>
                      <a:pt x="105" y="128"/>
                      <a:pt x="105" y="128"/>
                      <a:pt x="105" y="128"/>
                    </a:cubicBezTo>
                    <a:cubicBezTo>
                      <a:pt x="108" y="119"/>
                      <a:pt x="108" y="119"/>
                      <a:pt x="108" y="119"/>
                    </a:cubicBezTo>
                    <a:cubicBezTo>
                      <a:pt x="120" y="116"/>
                      <a:pt x="130" y="113"/>
                      <a:pt x="138" y="104"/>
                    </a:cubicBezTo>
                    <a:cubicBezTo>
                      <a:pt x="171" y="104"/>
                      <a:pt x="171" y="104"/>
                      <a:pt x="171" y="104"/>
                    </a:cubicBezTo>
                    <a:cubicBezTo>
                      <a:pt x="180" y="104"/>
                      <a:pt x="182" y="113"/>
                      <a:pt x="182" y="113"/>
                    </a:cubicBezTo>
                    <a:cubicBezTo>
                      <a:pt x="192" y="144"/>
                      <a:pt x="192" y="144"/>
                      <a:pt x="192" y="144"/>
                    </a:cubicBezTo>
                    <a:lnTo>
                      <a:pt x="151" y="144"/>
                    </a:lnTo>
                    <a:close/>
                    <a:moveTo>
                      <a:pt x="146" y="96"/>
                    </a:moveTo>
                    <a:cubicBezTo>
                      <a:pt x="144" y="96"/>
                      <a:pt x="143" y="95"/>
                      <a:pt x="141" y="95"/>
                    </a:cubicBezTo>
                    <a:cubicBezTo>
                      <a:pt x="147" y="86"/>
                      <a:pt x="151" y="75"/>
                      <a:pt x="151" y="63"/>
                    </a:cubicBezTo>
                    <a:cubicBezTo>
                      <a:pt x="151" y="38"/>
                      <a:pt x="139" y="34"/>
                      <a:pt x="129" y="24"/>
                    </a:cubicBezTo>
                    <a:cubicBezTo>
                      <a:pt x="102" y="32"/>
                      <a:pt x="182" y="0"/>
                      <a:pt x="182" y="59"/>
                    </a:cubicBezTo>
                    <a:cubicBezTo>
                      <a:pt x="182" y="79"/>
                      <a:pt x="166" y="96"/>
                      <a:pt x="146" y="96"/>
                    </a:cubicBezTo>
                    <a:close/>
                    <a:moveTo>
                      <a:pt x="140" y="66"/>
                    </a:moveTo>
                    <a:cubicBezTo>
                      <a:pt x="140" y="92"/>
                      <a:pt x="119" y="112"/>
                      <a:pt x="94" y="112"/>
                    </a:cubicBezTo>
                    <a:cubicBezTo>
                      <a:pt x="68" y="112"/>
                      <a:pt x="48" y="92"/>
                      <a:pt x="48" y="66"/>
                    </a:cubicBezTo>
                    <a:cubicBezTo>
                      <a:pt x="48" y="41"/>
                      <a:pt x="68" y="20"/>
                      <a:pt x="94" y="20"/>
                    </a:cubicBezTo>
                    <a:cubicBezTo>
                      <a:pt x="119" y="20"/>
                      <a:pt x="140" y="41"/>
                      <a:pt x="140" y="66"/>
                    </a:cubicBezTo>
                    <a:close/>
                    <a:moveTo>
                      <a:pt x="86" y="33"/>
                    </a:moveTo>
                    <a:cubicBezTo>
                      <a:pt x="72" y="38"/>
                      <a:pt x="89" y="56"/>
                      <a:pt x="58" y="66"/>
                    </a:cubicBezTo>
                    <a:cubicBezTo>
                      <a:pt x="58" y="86"/>
                      <a:pt x="74" y="102"/>
                      <a:pt x="94" y="102"/>
                    </a:cubicBezTo>
                    <a:cubicBezTo>
                      <a:pt x="113" y="102"/>
                      <a:pt x="129" y="86"/>
                      <a:pt x="129" y="66"/>
                    </a:cubicBezTo>
                    <a:cubicBezTo>
                      <a:pt x="111" y="52"/>
                      <a:pt x="81" y="58"/>
                      <a:pt x="86" y="33"/>
                    </a:cubicBezTo>
                    <a:close/>
                    <a:moveTo>
                      <a:pt x="60" y="23"/>
                    </a:moveTo>
                    <a:cubicBezTo>
                      <a:pt x="50" y="33"/>
                      <a:pt x="36" y="41"/>
                      <a:pt x="36" y="63"/>
                    </a:cubicBezTo>
                    <a:cubicBezTo>
                      <a:pt x="36" y="75"/>
                      <a:pt x="40" y="90"/>
                      <a:pt x="46" y="100"/>
                    </a:cubicBezTo>
                    <a:cubicBezTo>
                      <a:pt x="46" y="100"/>
                      <a:pt x="46" y="100"/>
                      <a:pt x="46" y="100"/>
                    </a:cubicBezTo>
                    <a:cubicBezTo>
                      <a:pt x="26" y="100"/>
                      <a:pt x="9" y="79"/>
                      <a:pt x="9" y="59"/>
                    </a:cubicBezTo>
                    <a:cubicBezTo>
                      <a:pt x="9" y="3"/>
                      <a:pt x="90" y="29"/>
                      <a:pt x="60" y="23"/>
                    </a:cubicBezTo>
                    <a:close/>
                    <a:moveTo>
                      <a:pt x="23" y="104"/>
                    </a:moveTo>
                    <a:cubicBezTo>
                      <a:pt x="50" y="104"/>
                      <a:pt x="50" y="104"/>
                      <a:pt x="50" y="104"/>
                    </a:cubicBezTo>
                    <a:cubicBezTo>
                      <a:pt x="59" y="115"/>
                      <a:pt x="66" y="118"/>
                      <a:pt x="80" y="120"/>
                    </a:cubicBezTo>
                    <a:cubicBezTo>
                      <a:pt x="82" y="128"/>
                      <a:pt x="82" y="128"/>
                      <a:pt x="82" y="128"/>
                    </a:cubicBezTo>
                    <a:cubicBezTo>
                      <a:pt x="58" y="128"/>
                      <a:pt x="58" y="128"/>
                      <a:pt x="58" y="128"/>
                    </a:cubicBezTo>
                    <a:cubicBezTo>
                      <a:pt x="45" y="128"/>
                      <a:pt x="41" y="142"/>
                      <a:pt x="40" y="144"/>
                    </a:cubicBezTo>
                    <a:cubicBezTo>
                      <a:pt x="0" y="144"/>
                      <a:pt x="0" y="144"/>
                      <a:pt x="0" y="144"/>
                    </a:cubicBezTo>
                    <a:cubicBezTo>
                      <a:pt x="11" y="113"/>
                      <a:pt x="11" y="113"/>
                      <a:pt x="11" y="113"/>
                    </a:cubicBezTo>
                    <a:cubicBezTo>
                      <a:pt x="11" y="113"/>
                      <a:pt x="14" y="104"/>
                      <a:pt x="23" y="104"/>
                    </a:cubicBezTo>
                    <a:close/>
                    <a:moveTo>
                      <a:pt x="65" y="132"/>
                    </a:moveTo>
                    <a:cubicBezTo>
                      <a:pt x="125" y="132"/>
                      <a:pt x="125" y="132"/>
                      <a:pt x="125" y="132"/>
                    </a:cubicBezTo>
                    <a:cubicBezTo>
                      <a:pt x="136" y="132"/>
                      <a:pt x="140" y="143"/>
                      <a:pt x="140" y="143"/>
                    </a:cubicBezTo>
                    <a:cubicBezTo>
                      <a:pt x="152" y="180"/>
                      <a:pt x="152" y="180"/>
                      <a:pt x="152" y="180"/>
                    </a:cubicBezTo>
                    <a:cubicBezTo>
                      <a:pt x="36" y="180"/>
                      <a:pt x="36" y="180"/>
                      <a:pt x="36" y="180"/>
                    </a:cubicBezTo>
                    <a:cubicBezTo>
                      <a:pt x="51" y="143"/>
                      <a:pt x="51" y="143"/>
                      <a:pt x="51" y="143"/>
                    </a:cubicBezTo>
                    <a:cubicBezTo>
                      <a:pt x="51" y="143"/>
                      <a:pt x="54" y="132"/>
                      <a:pt x="65" y="1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68" name="Freeform 83"/>
              <p:cNvSpPr>
                <a:spLocks noEditPoints="1"/>
              </p:cNvSpPr>
              <p:nvPr userDrawn="1"/>
            </p:nvSpPr>
            <p:spPr bwMode="auto">
              <a:xfrm rot="16200000">
                <a:off x="6780776" y="5852443"/>
                <a:ext cx="579438" cy="741363"/>
              </a:xfrm>
              <a:custGeom>
                <a:avLst/>
                <a:gdLst>
                  <a:gd name="T0" fmla="*/ 153 w 154"/>
                  <a:gd name="T1" fmla="*/ 85 h 197"/>
                  <a:gd name="T2" fmla="*/ 78 w 154"/>
                  <a:gd name="T3" fmla="*/ 197 h 197"/>
                  <a:gd name="T4" fmla="*/ 3 w 154"/>
                  <a:gd name="T5" fmla="*/ 101 h 197"/>
                  <a:gd name="T6" fmla="*/ 0 w 154"/>
                  <a:gd name="T7" fmla="*/ 77 h 197"/>
                  <a:gd name="T8" fmla="*/ 77 w 154"/>
                  <a:gd name="T9" fmla="*/ 0 h 197"/>
                  <a:gd name="T10" fmla="*/ 154 w 154"/>
                  <a:gd name="T11" fmla="*/ 77 h 197"/>
                  <a:gd name="T12" fmla="*/ 153 w 154"/>
                  <a:gd name="T13" fmla="*/ 85 h 197"/>
                  <a:gd name="T14" fmla="*/ 77 w 154"/>
                  <a:gd name="T15" fmla="*/ 28 h 197"/>
                  <a:gd name="T16" fmla="*/ 33 w 154"/>
                  <a:gd name="T17" fmla="*/ 71 h 197"/>
                  <a:gd name="T18" fmla="*/ 77 w 154"/>
                  <a:gd name="T19" fmla="*/ 114 h 197"/>
                  <a:gd name="T20" fmla="*/ 120 w 154"/>
                  <a:gd name="T21" fmla="*/ 71 h 197"/>
                  <a:gd name="T22" fmla="*/ 77 w 154"/>
                  <a:gd name="T23" fmla="*/ 28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4" h="197">
                    <a:moveTo>
                      <a:pt x="153" y="85"/>
                    </a:moveTo>
                    <a:cubicBezTo>
                      <a:pt x="150" y="153"/>
                      <a:pt x="78" y="197"/>
                      <a:pt x="78" y="197"/>
                    </a:cubicBezTo>
                    <a:cubicBezTo>
                      <a:pt x="78" y="197"/>
                      <a:pt x="15" y="160"/>
                      <a:pt x="3" y="101"/>
                    </a:cubicBezTo>
                    <a:cubicBezTo>
                      <a:pt x="1" y="93"/>
                      <a:pt x="0" y="85"/>
                      <a:pt x="0" y="77"/>
                    </a:cubicBezTo>
                    <a:cubicBezTo>
                      <a:pt x="0" y="34"/>
                      <a:pt x="34" y="0"/>
                      <a:pt x="77" y="0"/>
                    </a:cubicBezTo>
                    <a:cubicBezTo>
                      <a:pt x="119" y="0"/>
                      <a:pt x="154" y="34"/>
                      <a:pt x="154" y="77"/>
                    </a:cubicBezTo>
                    <a:cubicBezTo>
                      <a:pt x="154" y="80"/>
                      <a:pt x="153" y="83"/>
                      <a:pt x="153" y="85"/>
                    </a:cubicBezTo>
                    <a:close/>
                    <a:moveTo>
                      <a:pt x="77" y="28"/>
                    </a:moveTo>
                    <a:cubicBezTo>
                      <a:pt x="53" y="28"/>
                      <a:pt x="33" y="47"/>
                      <a:pt x="33" y="71"/>
                    </a:cubicBezTo>
                    <a:cubicBezTo>
                      <a:pt x="33" y="95"/>
                      <a:pt x="53" y="114"/>
                      <a:pt x="77" y="114"/>
                    </a:cubicBezTo>
                    <a:cubicBezTo>
                      <a:pt x="100" y="114"/>
                      <a:pt x="120" y="95"/>
                      <a:pt x="120" y="71"/>
                    </a:cubicBezTo>
                    <a:cubicBezTo>
                      <a:pt x="120" y="47"/>
                      <a:pt x="100" y="28"/>
                      <a:pt x="77" y="2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69" name="Freeform 84"/>
              <p:cNvSpPr>
                <a:spLocks noEditPoints="1"/>
              </p:cNvSpPr>
              <p:nvPr userDrawn="1"/>
            </p:nvSpPr>
            <p:spPr bwMode="auto">
              <a:xfrm rot="9109649">
                <a:off x="4232651" y="6073189"/>
                <a:ext cx="579438" cy="741363"/>
              </a:xfrm>
              <a:custGeom>
                <a:avLst/>
                <a:gdLst>
                  <a:gd name="T0" fmla="*/ 153 w 154"/>
                  <a:gd name="T1" fmla="*/ 85 h 197"/>
                  <a:gd name="T2" fmla="*/ 78 w 154"/>
                  <a:gd name="T3" fmla="*/ 197 h 197"/>
                  <a:gd name="T4" fmla="*/ 4 w 154"/>
                  <a:gd name="T5" fmla="*/ 101 h 197"/>
                  <a:gd name="T6" fmla="*/ 0 w 154"/>
                  <a:gd name="T7" fmla="*/ 77 h 197"/>
                  <a:gd name="T8" fmla="*/ 77 w 154"/>
                  <a:gd name="T9" fmla="*/ 0 h 197"/>
                  <a:gd name="T10" fmla="*/ 154 w 154"/>
                  <a:gd name="T11" fmla="*/ 77 h 197"/>
                  <a:gd name="T12" fmla="*/ 153 w 154"/>
                  <a:gd name="T13" fmla="*/ 85 h 197"/>
                  <a:gd name="T14" fmla="*/ 77 w 154"/>
                  <a:gd name="T15" fmla="*/ 28 h 197"/>
                  <a:gd name="T16" fmla="*/ 34 w 154"/>
                  <a:gd name="T17" fmla="*/ 71 h 197"/>
                  <a:gd name="T18" fmla="*/ 77 w 154"/>
                  <a:gd name="T19" fmla="*/ 114 h 197"/>
                  <a:gd name="T20" fmla="*/ 120 w 154"/>
                  <a:gd name="T21" fmla="*/ 71 h 197"/>
                  <a:gd name="T22" fmla="*/ 77 w 154"/>
                  <a:gd name="T23" fmla="*/ 28 h 197"/>
                  <a:gd name="T24" fmla="*/ 97 w 154"/>
                  <a:gd name="T25" fmla="*/ 99 h 197"/>
                  <a:gd name="T26" fmla="*/ 77 w 154"/>
                  <a:gd name="T27" fmla="*/ 89 h 197"/>
                  <a:gd name="T28" fmla="*/ 58 w 154"/>
                  <a:gd name="T29" fmla="*/ 99 h 197"/>
                  <a:gd name="T30" fmla="*/ 60 w 154"/>
                  <a:gd name="T31" fmla="*/ 77 h 197"/>
                  <a:gd name="T32" fmla="*/ 46 w 154"/>
                  <a:gd name="T33" fmla="*/ 61 h 197"/>
                  <a:gd name="T34" fmla="*/ 67 w 154"/>
                  <a:gd name="T35" fmla="*/ 57 h 197"/>
                  <a:gd name="T36" fmla="*/ 77 w 154"/>
                  <a:gd name="T37" fmla="*/ 38 h 197"/>
                  <a:gd name="T38" fmla="*/ 88 w 154"/>
                  <a:gd name="T39" fmla="*/ 57 h 197"/>
                  <a:gd name="T40" fmla="*/ 109 w 154"/>
                  <a:gd name="T41" fmla="*/ 61 h 197"/>
                  <a:gd name="T42" fmla="*/ 94 w 154"/>
                  <a:gd name="T43" fmla="*/ 77 h 197"/>
                  <a:gd name="T44" fmla="*/ 97 w 154"/>
                  <a:gd name="T45" fmla="*/ 99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54" h="197">
                    <a:moveTo>
                      <a:pt x="153" y="85"/>
                    </a:moveTo>
                    <a:cubicBezTo>
                      <a:pt x="151" y="153"/>
                      <a:pt x="78" y="197"/>
                      <a:pt x="78" y="197"/>
                    </a:cubicBezTo>
                    <a:cubicBezTo>
                      <a:pt x="78" y="197"/>
                      <a:pt x="16" y="159"/>
                      <a:pt x="4" y="101"/>
                    </a:cubicBezTo>
                    <a:cubicBezTo>
                      <a:pt x="1" y="93"/>
                      <a:pt x="0" y="85"/>
                      <a:pt x="0" y="77"/>
                    </a:cubicBezTo>
                    <a:cubicBezTo>
                      <a:pt x="0" y="34"/>
                      <a:pt x="34" y="0"/>
                      <a:pt x="77" y="0"/>
                    </a:cubicBezTo>
                    <a:cubicBezTo>
                      <a:pt x="119" y="0"/>
                      <a:pt x="154" y="34"/>
                      <a:pt x="154" y="77"/>
                    </a:cubicBezTo>
                    <a:cubicBezTo>
                      <a:pt x="154" y="79"/>
                      <a:pt x="154" y="82"/>
                      <a:pt x="153" y="85"/>
                    </a:cubicBezTo>
                    <a:close/>
                    <a:moveTo>
                      <a:pt x="77" y="28"/>
                    </a:moveTo>
                    <a:cubicBezTo>
                      <a:pt x="53" y="28"/>
                      <a:pt x="34" y="47"/>
                      <a:pt x="34" y="71"/>
                    </a:cubicBezTo>
                    <a:cubicBezTo>
                      <a:pt x="34" y="94"/>
                      <a:pt x="53" y="114"/>
                      <a:pt x="77" y="114"/>
                    </a:cubicBezTo>
                    <a:cubicBezTo>
                      <a:pt x="101" y="114"/>
                      <a:pt x="120" y="94"/>
                      <a:pt x="120" y="71"/>
                    </a:cubicBezTo>
                    <a:cubicBezTo>
                      <a:pt x="120" y="47"/>
                      <a:pt x="101" y="28"/>
                      <a:pt x="77" y="28"/>
                    </a:cubicBezTo>
                    <a:close/>
                    <a:moveTo>
                      <a:pt x="97" y="99"/>
                    </a:moveTo>
                    <a:cubicBezTo>
                      <a:pt x="77" y="89"/>
                      <a:pt x="77" y="89"/>
                      <a:pt x="77" y="89"/>
                    </a:cubicBezTo>
                    <a:cubicBezTo>
                      <a:pt x="58" y="99"/>
                      <a:pt x="58" y="99"/>
                      <a:pt x="58" y="99"/>
                    </a:cubicBezTo>
                    <a:cubicBezTo>
                      <a:pt x="60" y="77"/>
                      <a:pt x="60" y="77"/>
                      <a:pt x="60" y="77"/>
                    </a:cubicBezTo>
                    <a:cubicBezTo>
                      <a:pt x="46" y="61"/>
                      <a:pt x="46" y="61"/>
                      <a:pt x="46" y="61"/>
                    </a:cubicBezTo>
                    <a:cubicBezTo>
                      <a:pt x="67" y="57"/>
                      <a:pt x="67" y="57"/>
                      <a:pt x="67" y="57"/>
                    </a:cubicBezTo>
                    <a:cubicBezTo>
                      <a:pt x="77" y="38"/>
                      <a:pt x="77" y="38"/>
                      <a:pt x="77" y="38"/>
                    </a:cubicBezTo>
                    <a:cubicBezTo>
                      <a:pt x="88" y="57"/>
                      <a:pt x="88" y="57"/>
                      <a:pt x="88" y="57"/>
                    </a:cubicBezTo>
                    <a:cubicBezTo>
                      <a:pt x="109" y="61"/>
                      <a:pt x="109" y="61"/>
                      <a:pt x="109" y="61"/>
                    </a:cubicBezTo>
                    <a:cubicBezTo>
                      <a:pt x="94" y="77"/>
                      <a:pt x="94" y="77"/>
                      <a:pt x="94" y="77"/>
                    </a:cubicBezTo>
                    <a:lnTo>
                      <a:pt x="97" y="9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70" name="Freeform 85"/>
              <p:cNvSpPr>
                <a:spLocks/>
              </p:cNvSpPr>
              <p:nvPr userDrawn="1"/>
            </p:nvSpPr>
            <p:spPr bwMode="auto">
              <a:xfrm>
                <a:off x="5333554" y="3178917"/>
                <a:ext cx="723900" cy="688975"/>
              </a:xfrm>
              <a:custGeom>
                <a:avLst/>
                <a:gdLst>
                  <a:gd name="T0" fmla="*/ 227 w 456"/>
                  <a:gd name="T1" fmla="*/ 0 h 434"/>
                  <a:gd name="T2" fmla="*/ 302 w 456"/>
                  <a:gd name="T3" fmla="*/ 135 h 434"/>
                  <a:gd name="T4" fmla="*/ 456 w 456"/>
                  <a:gd name="T5" fmla="*/ 166 h 434"/>
                  <a:gd name="T6" fmla="*/ 350 w 456"/>
                  <a:gd name="T7" fmla="*/ 280 h 434"/>
                  <a:gd name="T8" fmla="*/ 369 w 456"/>
                  <a:gd name="T9" fmla="*/ 434 h 434"/>
                  <a:gd name="T10" fmla="*/ 227 w 456"/>
                  <a:gd name="T11" fmla="*/ 367 h 434"/>
                  <a:gd name="T12" fmla="*/ 87 w 456"/>
                  <a:gd name="T13" fmla="*/ 434 h 434"/>
                  <a:gd name="T14" fmla="*/ 106 w 456"/>
                  <a:gd name="T15" fmla="*/ 280 h 434"/>
                  <a:gd name="T16" fmla="*/ 0 w 456"/>
                  <a:gd name="T17" fmla="*/ 166 h 434"/>
                  <a:gd name="T18" fmla="*/ 153 w 456"/>
                  <a:gd name="T19" fmla="*/ 135 h 434"/>
                  <a:gd name="T20" fmla="*/ 227 w 456"/>
                  <a:gd name="T21" fmla="*/ 0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56" h="434">
                    <a:moveTo>
                      <a:pt x="227" y="0"/>
                    </a:moveTo>
                    <a:lnTo>
                      <a:pt x="302" y="135"/>
                    </a:lnTo>
                    <a:lnTo>
                      <a:pt x="456" y="166"/>
                    </a:lnTo>
                    <a:lnTo>
                      <a:pt x="350" y="280"/>
                    </a:lnTo>
                    <a:lnTo>
                      <a:pt x="369" y="434"/>
                    </a:lnTo>
                    <a:lnTo>
                      <a:pt x="227" y="367"/>
                    </a:lnTo>
                    <a:lnTo>
                      <a:pt x="87" y="434"/>
                    </a:lnTo>
                    <a:lnTo>
                      <a:pt x="106" y="280"/>
                    </a:lnTo>
                    <a:lnTo>
                      <a:pt x="0" y="166"/>
                    </a:lnTo>
                    <a:lnTo>
                      <a:pt x="153" y="135"/>
                    </a:lnTo>
                    <a:lnTo>
                      <a:pt x="22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71" name="Freeform 88"/>
              <p:cNvSpPr>
                <a:spLocks noEditPoints="1"/>
              </p:cNvSpPr>
              <p:nvPr userDrawn="1"/>
            </p:nvSpPr>
            <p:spPr bwMode="auto">
              <a:xfrm rot="18080229">
                <a:off x="4802735" y="2100586"/>
                <a:ext cx="720725" cy="688975"/>
              </a:xfrm>
              <a:custGeom>
                <a:avLst/>
                <a:gdLst>
                  <a:gd name="T0" fmla="*/ 348 w 454"/>
                  <a:gd name="T1" fmla="*/ 280 h 434"/>
                  <a:gd name="T2" fmla="*/ 369 w 454"/>
                  <a:gd name="T3" fmla="*/ 434 h 434"/>
                  <a:gd name="T4" fmla="*/ 227 w 454"/>
                  <a:gd name="T5" fmla="*/ 367 h 434"/>
                  <a:gd name="T6" fmla="*/ 85 w 454"/>
                  <a:gd name="T7" fmla="*/ 434 h 434"/>
                  <a:gd name="T8" fmla="*/ 106 w 454"/>
                  <a:gd name="T9" fmla="*/ 280 h 434"/>
                  <a:gd name="T10" fmla="*/ 0 w 454"/>
                  <a:gd name="T11" fmla="*/ 166 h 434"/>
                  <a:gd name="T12" fmla="*/ 151 w 454"/>
                  <a:gd name="T13" fmla="*/ 135 h 434"/>
                  <a:gd name="T14" fmla="*/ 227 w 454"/>
                  <a:gd name="T15" fmla="*/ 0 h 434"/>
                  <a:gd name="T16" fmla="*/ 303 w 454"/>
                  <a:gd name="T17" fmla="*/ 135 h 434"/>
                  <a:gd name="T18" fmla="*/ 454 w 454"/>
                  <a:gd name="T19" fmla="*/ 166 h 434"/>
                  <a:gd name="T20" fmla="*/ 348 w 454"/>
                  <a:gd name="T21" fmla="*/ 280 h 434"/>
                  <a:gd name="T22" fmla="*/ 272 w 454"/>
                  <a:gd name="T23" fmla="*/ 168 h 434"/>
                  <a:gd name="T24" fmla="*/ 227 w 454"/>
                  <a:gd name="T25" fmla="*/ 88 h 434"/>
                  <a:gd name="T26" fmla="*/ 182 w 454"/>
                  <a:gd name="T27" fmla="*/ 168 h 434"/>
                  <a:gd name="T28" fmla="*/ 92 w 454"/>
                  <a:gd name="T29" fmla="*/ 187 h 434"/>
                  <a:gd name="T30" fmla="*/ 154 w 454"/>
                  <a:gd name="T31" fmla="*/ 253 h 434"/>
                  <a:gd name="T32" fmla="*/ 144 w 454"/>
                  <a:gd name="T33" fmla="*/ 346 h 434"/>
                  <a:gd name="T34" fmla="*/ 227 w 454"/>
                  <a:gd name="T35" fmla="*/ 306 h 434"/>
                  <a:gd name="T36" fmla="*/ 310 w 454"/>
                  <a:gd name="T37" fmla="*/ 346 h 434"/>
                  <a:gd name="T38" fmla="*/ 298 w 454"/>
                  <a:gd name="T39" fmla="*/ 253 h 434"/>
                  <a:gd name="T40" fmla="*/ 362 w 454"/>
                  <a:gd name="T41" fmla="*/ 187 h 434"/>
                  <a:gd name="T42" fmla="*/ 272 w 454"/>
                  <a:gd name="T43" fmla="*/ 168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54" h="434">
                    <a:moveTo>
                      <a:pt x="348" y="280"/>
                    </a:moveTo>
                    <a:lnTo>
                      <a:pt x="369" y="434"/>
                    </a:lnTo>
                    <a:lnTo>
                      <a:pt x="227" y="367"/>
                    </a:lnTo>
                    <a:lnTo>
                      <a:pt x="85" y="434"/>
                    </a:lnTo>
                    <a:lnTo>
                      <a:pt x="106" y="280"/>
                    </a:lnTo>
                    <a:lnTo>
                      <a:pt x="0" y="166"/>
                    </a:lnTo>
                    <a:lnTo>
                      <a:pt x="151" y="135"/>
                    </a:lnTo>
                    <a:lnTo>
                      <a:pt x="227" y="0"/>
                    </a:lnTo>
                    <a:lnTo>
                      <a:pt x="303" y="135"/>
                    </a:lnTo>
                    <a:lnTo>
                      <a:pt x="454" y="166"/>
                    </a:lnTo>
                    <a:lnTo>
                      <a:pt x="348" y="280"/>
                    </a:lnTo>
                    <a:close/>
                    <a:moveTo>
                      <a:pt x="272" y="168"/>
                    </a:moveTo>
                    <a:lnTo>
                      <a:pt x="227" y="88"/>
                    </a:lnTo>
                    <a:lnTo>
                      <a:pt x="182" y="168"/>
                    </a:lnTo>
                    <a:lnTo>
                      <a:pt x="92" y="187"/>
                    </a:lnTo>
                    <a:lnTo>
                      <a:pt x="154" y="253"/>
                    </a:lnTo>
                    <a:lnTo>
                      <a:pt x="144" y="346"/>
                    </a:lnTo>
                    <a:lnTo>
                      <a:pt x="227" y="306"/>
                    </a:lnTo>
                    <a:lnTo>
                      <a:pt x="310" y="346"/>
                    </a:lnTo>
                    <a:lnTo>
                      <a:pt x="298" y="253"/>
                    </a:lnTo>
                    <a:lnTo>
                      <a:pt x="362" y="187"/>
                    </a:lnTo>
                    <a:lnTo>
                      <a:pt x="272" y="16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72" name="Freeform 89"/>
              <p:cNvSpPr>
                <a:spLocks noEditPoints="1"/>
              </p:cNvSpPr>
              <p:nvPr userDrawn="1"/>
            </p:nvSpPr>
            <p:spPr bwMode="auto">
              <a:xfrm rot="1334403">
                <a:off x="5112932" y="4888884"/>
                <a:ext cx="725488" cy="555625"/>
              </a:xfrm>
              <a:custGeom>
                <a:avLst/>
                <a:gdLst>
                  <a:gd name="T0" fmla="*/ 167 w 193"/>
                  <a:gd name="T1" fmla="*/ 14 h 148"/>
                  <a:gd name="T2" fmla="*/ 159 w 193"/>
                  <a:gd name="T3" fmla="*/ 0 h 148"/>
                  <a:gd name="T4" fmla="*/ 139 w 193"/>
                  <a:gd name="T5" fmla="*/ 6 h 148"/>
                  <a:gd name="T6" fmla="*/ 125 w 193"/>
                  <a:gd name="T7" fmla="*/ 20 h 148"/>
                  <a:gd name="T8" fmla="*/ 55 w 193"/>
                  <a:gd name="T9" fmla="*/ 14 h 148"/>
                  <a:gd name="T10" fmla="*/ 47 w 193"/>
                  <a:gd name="T11" fmla="*/ 0 h 148"/>
                  <a:gd name="T12" fmla="*/ 26 w 193"/>
                  <a:gd name="T13" fmla="*/ 6 h 148"/>
                  <a:gd name="T14" fmla="*/ 15 w 193"/>
                  <a:gd name="T15" fmla="*/ 20 h 148"/>
                  <a:gd name="T16" fmla="*/ 0 w 193"/>
                  <a:gd name="T17" fmla="*/ 134 h 148"/>
                  <a:gd name="T18" fmla="*/ 178 w 193"/>
                  <a:gd name="T19" fmla="*/ 148 h 148"/>
                  <a:gd name="T20" fmla="*/ 193 w 193"/>
                  <a:gd name="T21" fmla="*/ 34 h 148"/>
                  <a:gd name="T22" fmla="*/ 146 w 193"/>
                  <a:gd name="T23" fmla="*/ 14 h 148"/>
                  <a:gd name="T24" fmla="*/ 153 w 193"/>
                  <a:gd name="T25" fmla="*/ 7 h 148"/>
                  <a:gd name="T26" fmla="*/ 160 w 193"/>
                  <a:gd name="T27" fmla="*/ 28 h 148"/>
                  <a:gd name="T28" fmla="*/ 153 w 193"/>
                  <a:gd name="T29" fmla="*/ 35 h 148"/>
                  <a:gd name="T30" fmla="*/ 146 w 193"/>
                  <a:gd name="T31" fmla="*/ 14 h 148"/>
                  <a:gd name="T32" fmla="*/ 107 w 193"/>
                  <a:gd name="T33" fmla="*/ 92 h 148"/>
                  <a:gd name="T34" fmla="*/ 107 w 193"/>
                  <a:gd name="T35" fmla="*/ 84 h 148"/>
                  <a:gd name="T36" fmla="*/ 146 w 193"/>
                  <a:gd name="T37" fmla="*/ 88 h 148"/>
                  <a:gd name="T38" fmla="*/ 146 w 193"/>
                  <a:gd name="T39" fmla="*/ 104 h 148"/>
                  <a:gd name="T40" fmla="*/ 108 w 193"/>
                  <a:gd name="T41" fmla="*/ 108 h 148"/>
                  <a:gd name="T42" fmla="*/ 108 w 193"/>
                  <a:gd name="T43" fmla="*/ 100 h 148"/>
                  <a:gd name="T44" fmla="*/ 146 w 193"/>
                  <a:gd name="T45" fmla="*/ 104 h 148"/>
                  <a:gd name="T46" fmla="*/ 68 w 193"/>
                  <a:gd name="T47" fmla="*/ 80 h 148"/>
                  <a:gd name="T48" fmla="*/ 40 w 193"/>
                  <a:gd name="T49" fmla="*/ 80 h 148"/>
                  <a:gd name="T50" fmla="*/ 34 w 193"/>
                  <a:gd name="T51" fmla="*/ 14 h 148"/>
                  <a:gd name="T52" fmla="*/ 41 w 193"/>
                  <a:gd name="T53" fmla="*/ 7 h 148"/>
                  <a:gd name="T54" fmla="*/ 47 w 193"/>
                  <a:gd name="T55" fmla="*/ 28 h 148"/>
                  <a:gd name="T56" fmla="*/ 40 w 193"/>
                  <a:gd name="T57" fmla="*/ 35 h 148"/>
                  <a:gd name="T58" fmla="*/ 34 w 193"/>
                  <a:gd name="T59" fmla="*/ 14 h 148"/>
                  <a:gd name="T60" fmla="*/ 31 w 193"/>
                  <a:gd name="T61" fmla="*/ 123 h 148"/>
                  <a:gd name="T62" fmla="*/ 28 w 193"/>
                  <a:gd name="T63" fmla="*/ 113 h 148"/>
                  <a:gd name="T64" fmla="*/ 44 w 193"/>
                  <a:gd name="T65" fmla="*/ 103 h 148"/>
                  <a:gd name="T66" fmla="*/ 56 w 193"/>
                  <a:gd name="T67" fmla="*/ 107 h 148"/>
                  <a:gd name="T68" fmla="*/ 74 w 193"/>
                  <a:gd name="T69" fmla="*/ 103 h 148"/>
                  <a:gd name="T70" fmla="*/ 83 w 193"/>
                  <a:gd name="T71" fmla="*/ 117 h 148"/>
                  <a:gd name="T72" fmla="*/ 143 w 193"/>
                  <a:gd name="T73" fmla="*/ 124 h 148"/>
                  <a:gd name="T74" fmla="*/ 103 w 193"/>
                  <a:gd name="T75" fmla="*/ 119 h 148"/>
                  <a:gd name="T76" fmla="*/ 143 w 193"/>
                  <a:gd name="T77" fmla="*/ 116 h 148"/>
                  <a:gd name="T78" fmla="*/ 143 w 193"/>
                  <a:gd name="T79" fmla="*/ 124 h 148"/>
                  <a:gd name="T80" fmla="*/ 111 w 193"/>
                  <a:gd name="T81" fmla="*/ 76 h 148"/>
                  <a:gd name="T82" fmla="*/ 111 w 193"/>
                  <a:gd name="T83" fmla="*/ 63 h 148"/>
                  <a:gd name="T84" fmla="*/ 167 w 193"/>
                  <a:gd name="T85" fmla="*/ 69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3" h="148">
                    <a:moveTo>
                      <a:pt x="178" y="20"/>
                    </a:moveTo>
                    <a:cubicBezTo>
                      <a:pt x="178" y="20"/>
                      <a:pt x="167" y="20"/>
                      <a:pt x="167" y="14"/>
                    </a:cubicBezTo>
                    <a:cubicBezTo>
                      <a:pt x="167" y="7"/>
                      <a:pt x="167" y="7"/>
                      <a:pt x="167" y="7"/>
                    </a:cubicBezTo>
                    <a:cubicBezTo>
                      <a:pt x="167" y="7"/>
                      <a:pt x="166" y="0"/>
                      <a:pt x="159" y="0"/>
                    </a:cubicBezTo>
                    <a:cubicBezTo>
                      <a:pt x="146" y="0"/>
                      <a:pt x="146" y="0"/>
                      <a:pt x="146" y="0"/>
                    </a:cubicBezTo>
                    <a:cubicBezTo>
                      <a:pt x="146" y="0"/>
                      <a:pt x="139" y="0"/>
                      <a:pt x="139" y="6"/>
                    </a:cubicBezTo>
                    <a:cubicBezTo>
                      <a:pt x="139" y="13"/>
                      <a:pt x="139" y="13"/>
                      <a:pt x="139" y="13"/>
                    </a:cubicBezTo>
                    <a:cubicBezTo>
                      <a:pt x="139" y="21"/>
                      <a:pt x="125" y="20"/>
                      <a:pt x="125" y="20"/>
                    </a:cubicBezTo>
                    <a:cubicBezTo>
                      <a:pt x="69" y="20"/>
                      <a:pt x="69" y="20"/>
                      <a:pt x="69" y="20"/>
                    </a:cubicBezTo>
                    <a:cubicBezTo>
                      <a:pt x="69" y="20"/>
                      <a:pt x="55" y="20"/>
                      <a:pt x="55" y="14"/>
                    </a:cubicBezTo>
                    <a:cubicBezTo>
                      <a:pt x="55" y="5"/>
                      <a:pt x="55" y="5"/>
                      <a:pt x="55" y="5"/>
                    </a:cubicBezTo>
                    <a:cubicBezTo>
                      <a:pt x="55" y="5"/>
                      <a:pt x="55" y="0"/>
                      <a:pt x="47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3" y="0"/>
                      <a:pt x="26" y="0"/>
                      <a:pt x="26" y="6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26" y="14"/>
                      <a:pt x="29" y="20"/>
                      <a:pt x="15" y="20"/>
                    </a:cubicBezTo>
                    <a:cubicBezTo>
                      <a:pt x="15" y="20"/>
                      <a:pt x="0" y="19"/>
                      <a:pt x="0" y="34"/>
                    </a:cubicBezTo>
                    <a:cubicBezTo>
                      <a:pt x="0" y="134"/>
                      <a:pt x="0" y="134"/>
                      <a:pt x="0" y="134"/>
                    </a:cubicBezTo>
                    <a:cubicBezTo>
                      <a:pt x="0" y="134"/>
                      <a:pt x="1" y="148"/>
                      <a:pt x="14" y="148"/>
                    </a:cubicBezTo>
                    <a:cubicBezTo>
                      <a:pt x="178" y="148"/>
                      <a:pt x="178" y="148"/>
                      <a:pt x="178" y="148"/>
                    </a:cubicBezTo>
                    <a:cubicBezTo>
                      <a:pt x="178" y="148"/>
                      <a:pt x="193" y="147"/>
                      <a:pt x="193" y="134"/>
                    </a:cubicBezTo>
                    <a:cubicBezTo>
                      <a:pt x="193" y="34"/>
                      <a:pt x="193" y="34"/>
                      <a:pt x="193" y="34"/>
                    </a:cubicBezTo>
                    <a:cubicBezTo>
                      <a:pt x="193" y="34"/>
                      <a:pt x="192" y="20"/>
                      <a:pt x="178" y="20"/>
                    </a:cubicBezTo>
                    <a:close/>
                    <a:moveTo>
                      <a:pt x="146" y="14"/>
                    </a:moveTo>
                    <a:cubicBezTo>
                      <a:pt x="146" y="10"/>
                      <a:pt x="149" y="7"/>
                      <a:pt x="152" y="7"/>
                    </a:cubicBezTo>
                    <a:cubicBezTo>
                      <a:pt x="153" y="7"/>
                      <a:pt x="153" y="7"/>
                      <a:pt x="153" y="7"/>
                    </a:cubicBezTo>
                    <a:cubicBezTo>
                      <a:pt x="157" y="7"/>
                      <a:pt x="160" y="10"/>
                      <a:pt x="160" y="14"/>
                    </a:cubicBezTo>
                    <a:cubicBezTo>
                      <a:pt x="160" y="28"/>
                      <a:pt x="160" y="28"/>
                      <a:pt x="160" y="28"/>
                    </a:cubicBezTo>
                    <a:cubicBezTo>
                      <a:pt x="160" y="32"/>
                      <a:pt x="157" y="35"/>
                      <a:pt x="153" y="35"/>
                    </a:cubicBezTo>
                    <a:cubicBezTo>
                      <a:pt x="153" y="35"/>
                      <a:pt x="153" y="35"/>
                      <a:pt x="153" y="35"/>
                    </a:cubicBezTo>
                    <a:cubicBezTo>
                      <a:pt x="149" y="35"/>
                      <a:pt x="146" y="32"/>
                      <a:pt x="146" y="28"/>
                    </a:cubicBezTo>
                    <a:lnTo>
                      <a:pt x="146" y="14"/>
                    </a:lnTo>
                    <a:close/>
                    <a:moveTo>
                      <a:pt x="142" y="92"/>
                    </a:moveTo>
                    <a:cubicBezTo>
                      <a:pt x="107" y="92"/>
                      <a:pt x="107" y="92"/>
                      <a:pt x="107" y="92"/>
                    </a:cubicBezTo>
                    <a:cubicBezTo>
                      <a:pt x="105" y="92"/>
                      <a:pt x="104" y="90"/>
                      <a:pt x="104" y="88"/>
                    </a:cubicBezTo>
                    <a:cubicBezTo>
                      <a:pt x="104" y="86"/>
                      <a:pt x="105" y="84"/>
                      <a:pt x="107" y="84"/>
                    </a:cubicBezTo>
                    <a:cubicBezTo>
                      <a:pt x="142" y="84"/>
                      <a:pt x="142" y="84"/>
                      <a:pt x="142" y="84"/>
                    </a:cubicBezTo>
                    <a:cubicBezTo>
                      <a:pt x="144" y="84"/>
                      <a:pt x="146" y="86"/>
                      <a:pt x="146" y="88"/>
                    </a:cubicBezTo>
                    <a:cubicBezTo>
                      <a:pt x="146" y="90"/>
                      <a:pt x="144" y="92"/>
                      <a:pt x="142" y="92"/>
                    </a:cubicBezTo>
                    <a:close/>
                    <a:moveTo>
                      <a:pt x="146" y="104"/>
                    </a:moveTo>
                    <a:cubicBezTo>
                      <a:pt x="146" y="106"/>
                      <a:pt x="144" y="108"/>
                      <a:pt x="142" y="108"/>
                    </a:cubicBezTo>
                    <a:cubicBezTo>
                      <a:pt x="108" y="108"/>
                      <a:pt x="108" y="108"/>
                      <a:pt x="108" y="108"/>
                    </a:cubicBezTo>
                    <a:cubicBezTo>
                      <a:pt x="106" y="108"/>
                      <a:pt x="104" y="106"/>
                      <a:pt x="104" y="104"/>
                    </a:cubicBezTo>
                    <a:cubicBezTo>
                      <a:pt x="104" y="102"/>
                      <a:pt x="106" y="100"/>
                      <a:pt x="108" y="100"/>
                    </a:cubicBezTo>
                    <a:cubicBezTo>
                      <a:pt x="142" y="100"/>
                      <a:pt x="142" y="100"/>
                      <a:pt x="142" y="100"/>
                    </a:cubicBezTo>
                    <a:cubicBezTo>
                      <a:pt x="144" y="100"/>
                      <a:pt x="146" y="102"/>
                      <a:pt x="146" y="104"/>
                    </a:cubicBezTo>
                    <a:close/>
                    <a:moveTo>
                      <a:pt x="54" y="63"/>
                    </a:moveTo>
                    <a:cubicBezTo>
                      <a:pt x="62" y="63"/>
                      <a:pt x="68" y="71"/>
                      <a:pt x="68" y="80"/>
                    </a:cubicBezTo>
                    <a:cubicBezTo>
                      <a:pt x="68" y="89"/>
                      <a:pt x="62" y="97"/>
                      <a:pt x="54" y="97"/>
                    </a:cubicBezTo>
                    <a:cubicBezTo>
                      <a:pt x="46" y="97"/>
                      <a:pt x="40" y="89"/>
                      <a:pt x="40" y="80"/>
                    </a:cubicBezTo>
                    <a:cubicBezTo>
                      <a:pt x="40" y="71"/>
                      <a:pt x="46" y="63"/>
                      <a:pt x="54" y="63"/>
                    </a:cubicBezTo>
                    <a:close/>
                    <a:moveTo>
                      <a:pt x="34" y="14"/>
                    </a:moveTo>
                    <a:cubicBezTo>
                      <a:pt x="34" y="10"/>
                      <a:pt x="36" y="7"/>
                      <a:pt x="40" y="7"/>
                    </a:cubicBezTo>
                    <a:cubicBezTo>
                      <a:pt x="41" y="7"/>
                      <a:pt x="41" y="7"/>
                      <a:pt x="41" y="7"/>
                    </a:cubicBezTo>
                    <a:cubicBezTo>
                      <a:pt x="45" y="7"/>
                      <a:pt x="47" y="10"/>
                      <a:pt x="47" y="14"/>
                    </a:cubicBezTo>
                    <a:cubicBezTo>
                      <a:pt x="47" y="28"/>
                      <a:pt x="47" y="28"/>
                      <a:pt x="47" y="28"/>
                    </a:cubicBezTo>
                    <a:cubicBezTo>
                      <a:pt x="47" y="32"/>
                      <a:pt x="44" y="35"/>
                      <a:pt x="40" y="35"/>
                    </a:cubicBezTo>
                    <a:cubicBezTo>
                      <a:pt x="40" y="35"/>
                      <a:pt x="40" y="35"/>
                      <a:pt x="40" y="35"/>
                    </a:cubicBezTo>
                    <a:cubicBezTo>
                      <a:pt x="36" y="35"/>
                      <a:pt x="34" y="32"/>
                      <a:pt x="34" y="28"/>
                    </a:cubicBezTo>
                    <a:lnTo>
                      <a:pt x="34" y="14"/>
                    </a:lnTo>
                    <a:close/>
                    <a:moveTo>
                      <a:pt x="79" y="123"/>
                    </a:moveTo>
                    <a:cubicBezTo>
                      <a:pt x="31" y="123"/>
                      <a:pt x="31" y="123"/>
                      <a:pt x="31" y="123"/>
                    </a:cubicBezTo>
                    <a:cubicBezTo>
                      <a:pt x="31" y="123"/>
                      <a:pt x="26" y="122"/>
                      <a:pt x="26" y="117"/>
                    </a:cubicBezTo>
                    <a:cubicBezTo>
                      <a:pt x="28" y="113"/>
                      <a:pt x="28" y="113"/>
                      <a:pt x="28" y="113"/>
                    </a:cubicBezTo>
                    <a:cubicBezTo>
                      <a:pt x="28" y="113"/>
                      <a:pt x="31" y="107"/>
                      <a:pt x="35" y="103"/>
                    </a:cubicBezTo>
                    <a:cubicBezTo>
                      <a:pt x="39" y="98"/>
                      <a:pt x="44" y="103"/>
                      <a:pt x="44" y="103"/>
                    </a:cubicBezTo>
                    <a:cubicBezTo>
                      <a:pt x="44" y="103"/>
                      <a:pt x="46" y="107"/>
                      <a:pt x="54" y="107"/>
                    </a:cubicBezTo>
                    <a:cubicBezTo>
                      <a:pt x="56" y="107"/>
                      <a:pt x="56" y="107"/>
                      <a:pt x="56" y="107"/>
                    </a:cubicBezTo>
                    <a:cubicBezTo>
                      <a:pt x="63" y="107"/>
                      <a:pt x="65" y="103"/>
                      <a:pt x="65" y="103"/>
                    </a:cubicBezTo>
                    <a:cubicBezTo>
                      <a:pt x="65" y="103"/>
                      <a:pt x="70" y="98"/>
                      <a:pt x="74" y="103"/>
                    </a:cubicBezTo>
                    <a:cubicBezTo>
                      <a:pt x="78" y="107"/>
                      <a:pt x="81" y="113"/>
                      <a:pt x="81" y="113"/>
                    </a:cubicBezTo>
                    <a:cubicBezTo>
                      <a:pt x="83" y="117"/>
                      <a:pt x="83" y="117"/>
                      <a:pt x="83" y="117"/>
                    </a:cubicBezTo>
                    <a:cubicBezTo>
                      <a:pt x="83" y="122"/>
                      <a:pt x="79" y="123"/>
                      <a:pt x="79" y="123"/>
                    </a:cubicBezTo>
                    <a:close/>
                    <a:moveTo>
                      <a:pt x="143" y="124"/>
                    </a:moveTo>
                    <a:cubicBezTo>
                      <a:pt x="107" y="124"/>
                      <a:pt x="107" y="124"/>
                      <a:pt x="107" y="124"/>
                    </a:cubicBezTo>
                    <a:cubicBezTo>
                      <a:pt x="105" y="124"/>
                      <a:pt x="103" y="121"/>
                      <a:pt x="103" y="119"/>
                    </a:cubicBezTo>
                    <a:cubicBezTo>
                      <a:pt x="103" y="118"/>
                      <a:pt x="105" y="116"/>
                      <a:pt x="107" y="116"/>
                    </a:cubicBezTo>
                    <a:cubicBezTo>
                      <a:pt x="143" y="116"/>
                      <a:pt x="143" y="116"/>
                      <a:pt x="143" y="116"/>
                    </a:cubicBezTo>
                    <a:cubicBezTo>
                      <a:pt x="145" y="116"/>
                      <a:pt x="146" y="118"/>
                      <a:pt x="146" y="119"/>
                    </a:cubicBezTo>
                    <a:cubicBezTo>
                      <a:pt x="146" y="121"/>
                      <a:pt x="145" y="124"/>
                      <a:pt x="143" y="124"/>
                    </a:cubicBezTo>
                    <a:close/>
                    <a:moveTo>
                      <a:pt x="160" y="76"/>
                    </a:moveTo>
                    <a:cubicBezTo>
                      <a:pt x="111" y="76"/>
                      <a:pt x="111" y="76"/>
                      <a:pt x="111" y="76"/>
                    </a:cubicBezTo>
                    <a:cubicBezTo>
                      <a:pt x="107" y="76"/>
                      <a:pt x="104" y="73"/>
                      <a:pt x="104" y="69"/>
                    </a:cubicBezTo>
                    <a:cubicBezTo>
                      <a:pt x="104" y="65"/>
                      <a:pt x="107" y="63"/>
                      <a:pt x="111" y="63"/>
                    </a:cubicBezTo>
                    <a:cubicBezTo>
                      <a:pt x="160" y="63"/>
                      <a:pt x="160" y="63"/>
                      <a:pt x="160" y="63"/>
                    </a:cubicBezTo>
                    <a:cubicBezTo>
                      <a:pt x="164" y="63"/>
                      <a:pt x="167" y="65"/>
                      <a:pt x="167" y="69"/>
                    </a:cubicBezTo>
                    <a:cubicBezTo>
                      <a:pt x="167" y="73"/>
                      <a:pt x="164" y="76"/>
                      <a:pt x="160" y="7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73" name="Freeform 90"/>
              <p:cNvSpPr>
                <a:spLocks noEditPoints="1"/>
              </p:cNvSpPr>
              <p:nvPr userDrawn="1"/>
            </p:nvSpPr>
            <p:spPr bwMode="auto">
              <a:xfrm rot="10009264">
                <a:off x="5873535" y="5977430"/>
                <a:ext cx="676275" cy="752475"/>
              </a:xfrm>
              <a:custGeom>
                <a:avLst/>
                <a:gdLst>
                  <a:gd name="T0" fmla="*/ 160 w 180"/>
                  <a:gd name="T1" fmla="*/ 200 h 200"/>
                  <a:gd name="T2" fmla="*/ 52 w 180"/>
                  <a:gd name="T3" fmla="*/ 200 h 200"/>
                  <a:gd name="T4" fmla="*/ 32 w 180"/>
                  <a:gd name="T5" fmla="*/ 180 h 200"/>
                  <a:gd name="T6" fmla="*/ 32 w 180"/>
                  <a:gd name="T7" fmla="*/ 48 h 200"/>
                  <a:gd name="T8" fmla="*/ 52 w 180"/>
                  <a:gd name="T9" fmla="*/ 28 h 200"/>
                  <a:gd name="T10" fmla="*/ 160 w 180"/>
                  <a:gd name="T11" fmla="*/ 28 h 200"/>
                  <a:gd name="T12" fmla="*/ 180 w 180"/>
                  <a:gd name="T13" fmla="*/ 48 h 200"/>
                  <a:gd name="T14" fmla="*/ 180 w 180"/>
                  <a:gd name="T15" fmla="*/ 180 h 200"/>
                  <a:gd name="T16" fmla="*/ 160 w 180"/>
                  <a:gd name="T17" fmla="*/ 200 h 200"/>
                  <a:gd name="T18" fmla="*/ 168 w 180"/>
                  <a:gd name="T19" fmla="*/ 40 h 200"/>
                  <a:gd name="T20" fmla="*/ 44 w 180"/>
                  <a:gd name="T21" fmla="*/ 40 h 200"/>
                  <a:gd name="T22" fmla="*/ 44 w 180"/>
                  <a:gd name="T23" fmla="*/ 172 h 200"/>
                  <a:gd name="T24" fmla="*/ 168 w 180"/>
                  <a:gd name="T25" fmla="*/ 172 h 200"/>
                  <a:gd name="T26" fmla="*/ 168 w 180"/>
                  <a:gd name="T27" fmla="*/ 40 h 200"/>
                  <a:gd name="T28" fmla="*/ 136 w 180"/>
                  <a:gd name="T29" fmla="*/ 15 h 200"/>
                  <a:gd name="T30" fmla="*/ 148 w 180"/>
                  <a:gd name="T31" fmla="*/ 15 h 200"/>
                  <a:gd name="T32" fmla="*/ 148 w 180"/>
                  <a:gd name="T33" fmla="*/ 24 h 200"/>
                  <a:gd name="T34" fmla="*/ 136 w 180"/>
                  <a:gd name="T35" fmla="*/ 24 h 200"/>
                  <a:gd name="T36" fmla="*/ 136 w 180"/>
                  <a:gd name="T37" fmla="*/ 15 h 200"/>
                  <a:gd name="T38" fmla="*/ 136 w 180"/>
                  <a:gd name="T39" fmla="*/ 12 h 200"/>
                  <a:gd name="T40" fmla="*/ 12 w 180"/>
                  <a:gd name="T41" fmla="*/ 12 h 200"/>
                  <a:gd name="T42" fmla="*/ 12 w 180"/>
                  <a:gd name="T43" fmla="*/ 144 h 200"/>
                  <a:gd name="T44" fmla="*/ 16 w 180"/>
                  <a:gd name="T45" fmla="*/ 144 h 200"/>
                  <a:gd name="T46" fmla="*/ 20 w 180"/>
                  <a:gd name="T47" fmla="*/ 144 h 200"/>
                  <a:gd name="T48" fmla="*/ 28 w 180"/>
                  <a:gd name="T49" fmla="*/ 144 h 200"/>
                  <a:gd name="T50" fmla="*/ 28 w 180"/>
                  <a:gd name="T51" fmla="*/ 172 h 200"/>
                  <a:gd name="T52" fmla="*/ 16 w 180"/>
                  <a:gd name="T53" fmla="*/ 172 h 200"/>
                  <a:gd name="T54" fmla="*/ 16 w 180"/>
                  <a:gd name="T55" fmla="*/ 171 h 200"/>
                  <a:gd name="T56" fmla="*/ 0 w 180"/>
                  <a:gd name="T57" fmla="*/ 152 h 200"/>
                  <a:gd name="T58" fmla="*/ 0 w 180"/>
                  <a:gd name="T59" fmla="*/ 20 h 200"/>
                  <a:gd name="T60" fmla="*/ 20 w 180"/>
                  <a:gd name="T61" fmla="*/ 0 h 200"/>
                  <a:gd name="T62" fmla="*/ 128 w 180"/>
                  <a:gd name="T63" fmla="*/ 0 h 200"/>
                  <a:gd name="T64" fmla="*/ 147 w 180"/>
                  <a:gd name="T65" fmla="*/ 15 h 200"/>
                  <a:gd name="T66" fmla="*/ 136 w 180"/>
                  <a:gd name="T67" fmla="*/ 15 h 200"/>
                  <a:gd name="T68" fmla="*/ 136 w 180"/>
                  <a:gd name="T69" fmla="*/ 12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80" h="200">
                    <a:moveTo>
                      <a:pt x="160" y="200"/>
                    </a:moveTo>
                    <a:cubicBezTo>
                      <a:pt x="52" y="200"/>
                      <a:pt x="52" y="200"/>
                      <a:pt x="52" y="200"/>
                    </a:cubicBezTo>
                    <a:cubicBezTo>
                      <a:pt x="40" y="200"/>
                      <a:pt x="32" y="191"/>
                      <a:pt x="32" y="180"/>
                    </a:cubicBezTo>
                    <a:cubicBezTo>
                      <a:pt x="32" y="48"/>
                      <a:pt x="32" y="48"/>
                      <a:pt x="32" y="48"/>
                    </a:cubicBezTo>
                    <a:cubicBezTo>
                      <a:pt x="32" y="37"/>
                      <a:pt x="40" y="28"/>
                      <a:pt x="52" y="28"/>
                    </a:cubicBezTo>
                    <a:cubicBezTo>
                      <a:pt x="160" y="28"/>
                      <a:pt x="160" y="28"/>
                      <a:pt x="160" y="28"/>
                    </a:cubicBezTo>
                    <a:cubicBezTo>
                      <a:pt x="171" y="28"/>
                      <a:pt x="180" y="37"/>
                      <a:pt x="180" y="48"/>
                    </a:cubicBezTo>
                    <a:cubicBezTo>
                      <a:pt x="180" y="180"/>
                      <a:pt x="180" y="180"/>
                      <a:pt x="180" y="180"/>
                    </a:cubicBezTo>
                    <a:cubicBezTo>
                      <a:pt x="180" y="191"/>
                      <a:pt x="171" y="200"/>
                      <a:pt x="160" y="200"/>
                    </a:cubicBezTo>
                    <a:close/>
                    <a:moveTo>
                      <a:pt x="168" y="40"/>
                    </a:moveTo>
                    <a:cubicBezTo>
                      <a:pt x="44" y="40"/>
                      <a:pt x="44" y="40"/>
                      <a:pt x="44" y="40"/>
                    </a:cubicBezTo>
                    <a:cubicBezTo>
                      <a:pt x="44" y="172"/>
                      <a:pt x="44" y="172"/>
                      <a:pt x="44" y="172"/>
                    </a:cubicBezTo>
                    <a:cubicBezTo>
                      <a:pt x="168" y="172"/>
                      <a:pt x="168" y="172"/>
                      <a:pt x="168" y="172"/>
                    </a:cubicBezTo>
                    <a:lnTo>
                      <a:pt x="168" y="40"/>
                    </a:lnTo>
                    <a:close/>
                    <a:moveTo>
                      <a:pt x="136" y="15"/>
                    </a:moveTo>
                    <a:cubicBezTo>
                      <a:pt x="148" y="15"/>
                      <a:pt x="148" y="15"/>
                      <a:pt x="148" y="15"/>
                    </a:cubicBezTo>
                    <a:cubicBezTo>
                      <a:pt x="148" y="24"/>
                      <a:pt x="148" y="24"/>
                      <a:pt x="148" y="24"/>
                    </a:cubicBezTo>
                    <a:cubicBezTo>
                      <a:pt x="136" y="24"/>
                      <a:pt x="136" y="24"/>
                      <a:pt x="136" y="24"/>
                    </a:cubicBezTo>
                    <a:lnTo>
                      <a:pt x="136" y="15"/>
                    </a:lnTo>
                    <a:close/>
                    <a:moveTo>
                      <a:pt x="136" y="12"/>
                    </a:move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44"/>
                      <a:pt x="12" y="144"/>
                      <a:pt x="12" y="144"/>
                    </a:cubicBezTo>
                    <a:cubicBezTo>
                      <a:pt x="16" y="144"/>
                      <a:pt x="16" y="144"/>
                      <a:pt x="16" y="144"/>
                    </a:cubicBezTo>
                    <a:cubicBezTo>
                      <a:pt x="20" y="144"/>
                      <a:pt x="20" y="144"/>
                      <a:pt x="20" y="144"/>
                    </a:cubicBezTo>
                    <a:cubicBezTo>
                      <a:pt x="28" y="144"/>
                      <a:pt x="28" y="144"/>
                      <a:pt x="28" y="144"/>
                    </a:cubicBezTo>
                    <a:cubicBezTo>
                      <a:pt x="28" y="172"/>
                      <a:pt x="28" y="172"/>
                      <a:pt x="28" y="172"/>
                    </a:cubicBezTo>
                    <a:cubicBezTo>
                      <a:pt x="16" y="172"/>
                      <a:pt x="16" y="172"/>
                      <a:pt x="16" y="172"/>
                    </a:cubicBezTo>
                    <a:cubicBezTo>
                      <a:pt x="16" y="171"/>
                      <a:pt x="16" y="171"/>
                      <a:pt x="16" y="171"/>
                    </a:cubicBezTo>
                    <a:cubicBezTo>
                      <a:pt x="6" y="169"/>
                      <a:pt x="0" y="161"/>
                      <a:pt x="0" y="152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8" y="0"/>
                      <a:pt x="20" y="0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37" y="0"/>
                      <a:pt x="145" y="6"/>
                      <a:pt x="147" y="15"/>
                    </a:cubicBezTo>
                    <a:cubicBezTo>
                      <a:pt x="136" y="15"/>
                      <a:pt x="136" y="15"/>
                      <a:pt x="136" y="15"/>
                    </a:cubicBezTo>
                    <a:lnTo>
                      <a:pt x="136" y="1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74" name="Freeform 91"/>
              <p:cNvSpPr>
                <a:spLocks noEditPoints="1"/>
              </p:cNvSpPr>
              <p:nvPr userDrawn="1"/>
            </p:nvSpPr>
            <p:spPr bwMode="auto">
              <a:xfrm rot="20847450">
                <a:off x="6557423" y="3191086"/>
                <a:ext cx="1026145" cy="965401"/>
              </a:xfrm>
              <a:custGeom>
                <a:avLst/>
                <a:gdLst>
                  <a:gd name="T0" fmla="*/ 180 w 200"/>
                  <a:gd name="T1" fmla="*/ 152 h 188"/>
                  <a:gd name="T2" fmla="*/ 163 w 200"/>
                  <a:gd name="T3" fmla="*/ 152 h 188"/>
                  <a:gd name="T4" fmla="*/ 138 w 200"/>
                  <a:gd name="T5" fmla="*/ 188 h 188"/>
                  <a:gd name="T6" fmla="*/ 114 w 200"/>
                  <a:gd name="T7" fmla="*/ 152 h 188"/>
                  <a:gd name="T8" fmla="*/ 20 w 200"/>
                  <a:gd name="T9" fmla="*/ 152 h 188"/>
                  <a:gd name="T10" fmla="*/ 0 w 200"/>
                  <a:gd name="T11" fmla="*/ 132 h 188"/>
                  <a:gd name="T12" fmla="*/ 0 w 200"/>
                  <a:gd name="T13" fmla="*/ 20 h 188"/>
                  <a:gd name="T14" fmla="*/ 20 w 200"/>
                  <a:gd name="T15" fmla="*/ 0 h 188"/>
                  <a:gd name="T16" fmla="*/ 180 w 200"/>
                  <a:gd name="T17" fmla="*/ 0 h 188"/>
                  <a:gd name="T18" fmla="*/ 200 w 200"/>
                  <a:gd name="T19" fmla="*/ 20 h 188"/>
                  <a:gd name="T20" fmla="*/ 200 w 200"/>
                  <a:gd name="T21" fmla="*/ 132 h 188"/>
                  <a:gd name="T22" fmla="*/ 180 w 200"/>
                  <a:gd name="T23" fmla="*/ 152 h 188"/>
                  <a:gd name="T24" fmla="*/ 43 w 200"/>
                  <a:gd name="T25" fmla="*/ 60 h 188"/>
                  <a:gd name="T26" fmla="*/ 24 w 200"/>
                  <a:gd name="T27" fmla="*/ 78 h 188"/>
                  <a:gd name="T28" fmla="*/ 43 w 200"/>
                  <a:gd name="T29" fmla="*/ 97 h 188"/>
                  <a:gd name="T30" fmla="*/ 61 w 200"/>
                  <a:gd name="T31" fmla="*/ 78 h 188"/>
                  <a:gd name="T32" fmla="*/ 43 w 200"/>
                  <a:gd name="T33" fmla="*/ 60 h 188"/>
                  <a:gd name="T34" fmla="*/ 99 w 200"/>
                  <a:gd name="T35" fmla="*/ 60 h 188"/>
                  <a:gd name="T36" fmla="*/ 80 w 200"/>
                  <a:gd name="T37" fmla="*/ 78 h 188"/>
                  <a:gd name="T38" fmla="*/ 99 w 200"/>
                  <a:gd name="T39" fmla="*/ 97 h 188"/>
                  <a:gd name="T40" fmla="*/ 117 w 200"/>
                  <a:gd name="T41" fmla="*/ 78 h 188"/>
                  <a:gd name="T42" fmla="*/ 99 w 200"/>
                  <a:gd name="T43" fmla="*/ 60 h 188"/>
                  <a:gd name="T44" fmla="*/ 155 w 200"/>
                  <a:gd name="T45" fmla="*/ 60 h 188"/>
                  <a:gd name="T46" fmla="*/ 136 w 200"/>
                  <a:gd name="T47" fmla="*/ 78 h 188"/>
                  <a:gd name="T48" fmla="*/ 155 w 200"/>
                  <a:gd name="T49" fmla="*/ 97 h 188"/>
                  <a:gd name="T50" fmla="*/ 173 w 200"/>
                  <a:gd name="T51" fmla="*/ 78 h 188"/>
                  <a:gd name="T52" fmla="*/ 155 w 200"/>
                  <a:gd name="T53" fmla="*/ 6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00" h="188">
                    <a:moveTo>
                      <a:pt x="180" y="152"/>
                    </a:moveTo>
                    <a:cubicBezTo>
                      <a:pt x="163" y="152"/>
                      <a:pt x="163" y="152"/>
                      <a:pt x="163" y="152"/>
                    </a:cubicBezTo>
                    <a:cubicBezTo>
                      <a:pt x="138" y="188"/>
                      <a:pt x="138" y="188"/>
                      <a:pt x="138" y="188"/>
                    </a:cubicBezTo>
                    <a:cubicBezTo>
                      <a:pt x="114" y="152"/>
                      <a:pt x="114" y="152"/>
                      <a:pt x="114" y="152"/>
                    </a:cubicBezTo>
                    <a:cubicBezTo>
                      <a:pt x="20" y="152"/>
                      <a:pt x="20" y="152"/>
                      <a:pt x="20" y="152"/>
                    </a:cubicBezTo>
                    <a:cubicBezTo>
                      <a:pt x="8" y="152"/>
                      <a:pt x="0" y="143"/>
                      <a:pt x="0" y="132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8" y="0"/>
                      <a:pt x="20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91" y="0"/>
                      <a:pt x="200" y="9"/>
                      <a:pt x="200" y="20"/>
                    </a:cubicBezTo>
                    <a:cubicBezTo>
                      <a:pt x="200" y="132"/>
                      <a:pt x="200" y="132"/>
                      <a:pt x="200" y="132"/>
                    </a:cubicBezTo>
                    <a:cubicBezTo>
                      <a:pt x="200" y="143"/>
                      <a:pt x="191" y="152"/>
                      <a:pt x="180" y="152"/>
                    </a:cubicBezTo>
                    <a:close/>
                    <a:moveTo>
                      <a:pt x="43" y="60"/>
                    </a:moveTo>
                    <a:cubicBezTo>
                      <a:pt x="33" y="60"/>
                      <a:pt x="24" y="68"/>
                      <a:pt x="24" y="78"/>
                    </a:cubicBezTo>
                    <a:cubicBezTo>
                      <a:pt x="24" y="88"/>
                      <a:pt x="33" y="97"/>
                      <a:pt x="43" y="97"/>
                    </a:cubicBezTo>
                    <a:cubicBezTo>
                      <a:pt x="53" y="97"/>
                      <a:pt x="61" y="88"/>
                      <a:pt x="61" y="78"/>
                    </a:cubicBezTo>
                    <a:cubicBezTo>
                      <a:pt x="61" y="68"/>
                      <a:pt x="53" y="60"/>
                      <a:pt x="43" y="60"/>
                    </a:cubicBezTo>
                    <a:close/>
                    <a:moveTo>
                      <a:pt x="99" y="60"/>
                    </a:moveTo>
                    <a:cubicBezTo>
                      <a:pt x="89" y="60"/>
                      <a:pt x="80" y="68"/>
                      <a:pt x="80" y="78"/>
                    </a:cubicBezTo>
                    <a:cubicBezTo>
                      <a:pt x="80" y="88"/>
                      <a:pt x="89" y="97"/>
                      <a:pt x="99" y="97"/>
                    </a:cubicBezTo>
                    <a:cubicBezTo>
                      <a:pt x="109" y="97"/>
                      <a:pt x="117" y="88"/>
                      <a:pt x="117" y="78"/>
                    </a:cubicBezTo>
                    <a:cubicBezTo>
                      <a:pt x="117" y="68"/>
                      <a:pt x="109" y="60"/>
                      <a:pt x="99" y="60"/>
                    </a:cubicBezTo>
                    <a:close/>
                    <a:moveTo>
                      <a:pt x="155" y="60"/>
                    </a:moveTo>
                    <a:cubicBezTo>
                      <a:pt x="145" y="60"/>
                      <a:pt x="136" y="68"/>
                      <a:pt x="136" y="78"/>
                    </a:cubicBezTo>
                    <a:cubicBezTo>
                      <a:pt x="136" y="88"/>
                      <a:pt x="145" y="97"/>
                      <a:pt x="155" y="97"/>
                    </a:cubicBezTo>
                    <a:cubicBezTo>
                      <a:pt x="165" y="97"/>
                      <a:pt x="173" y="88"/>
                      <a:pt x="173" y="78"/>
                    </a:cubicBezTo>
                    <a:cubicBezTo>
                      <a:pt x="173" y="68"/>
                      <a:pt x="165" y="60"/>
                      <a:pt x="155" y="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75" name="Freeform 92"/>
              <p:cNvSpPr>
                <a:spLocks/>
              </p:cNvSpPr>
              <p:nvPr userDrawn="1"/>
            </p:nvSpPr>
            <p:spPr bwMode="auto">
              <a:xfrm>
                <a:off x="4354720" y="4878870"/>
                <a:ext cx="508000" cy="782638"/>
              </a:xfrm>
              <a:custGeom>
                <a:avLst/>
                <a:gdLst>
                  <a:gd name="T0" fmla="*/ 79 w 135"/>
                  <a:gd name="T1" fmla="*/ 0 h 208"/>
                  <a:gd name="T2" fmla="*/ 60 w 135"/>
                  <a:gd name="T3" fmla="*/ 0 h 208"/>
                  <a:gd name="T4" fmla="*/ 60 w 135"/>
                  <a:gd name="T5" fmla="*/ 141 h 208"/>
                  <a:gd name="T6" fmla="*/ 2 w 135"/>
                  <a:gd name="T7" fmla="*/ 168 h 208"/>
                  <a:gd name="T8" fmla="*/ 7 w 135"/>
                  <a:gd name="T9" fmla="*/ 188 h 208"/>
                  <a:gd name="T10" fmla="*/ 80 w 135"/>
                  <a:gd name="T11" fmla="*/ 176 h 208"/>
                  <a:gd name="T12" fmla="*/ 88 w 135"/>
                  <a:gd name="T13" fmla="*/ 136 h 208"/>
                  <a:gd name="T14" fmla="*/ 88 w 135"/>
                  <a:gd name="T15" fmla="*/ 51 h 208"/>
                  <a:gd name="T16" fmla="*/ 114 w 135"/>
                  <a:gd name="T17" fmla="*/ 81 h 208"/>
                  <a:gd name="T18" fmla="*/ 110 w 135"/>
                  <a:gd name="T19" fmla="*/ 112 h 208"/>
                  <a:gd name="T20" fmla="*/ 108 w 135"/>
                  <a:gd name="T21" fmla="*/ 118 h 208"/>
                  <a:gd name="T22" fmla="*/ 122 w 135"/>
                  <a:gd name="T23" fmla="*/ 107 h 208"/>
                  <a:gd name="T24" fmla="*/ 127 w 135"/>
                  <a:gd name="T25" fmla="*/ 90 h 208"/>
                  <a:gd name="T26" fmla="*/ 79 w 135"/>
                  <a:gd name="T27" fmla="*/ 0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5" h="208">
                    <a:moveTo>
                      <a:pt x="79" y="0"/>
                    </a:moveTo>
                    <a:cubicBezTo>
                      <a:pt x="60" y="0"/>
                      <a:pt x="60" y="0"/>
                      <a:pt x="60" y="0"/>
                    </a:cubicBezTo>
                    <a:cubicBezTo>
                      <a:pt x="60" y="141"/>
                      <a:pt x="60" y="141"/>
                      <a:pt x="60" y="141"/>
                    </a:cubicBezTo>
                    <a:cubicBezTo>
                      <a:pt x="34" y="130"/>
                      <a:pt x="7" y="145"/>
                      <a:pt x="2" y="168"/>
                    </a:cubicBezTo>
                    <a:cubicBezTo>
                      <a:pt x="0" y="176"/>
                      <a:pt x="4" y="184"/>
                      <a:pt x="7" y="188"/>
                    </a:cubicBezTo>
                    <a:cubicBezTo>
                      <a:pt x="24" y="208"/>
                      <a:pt x="63" y="199"/>
                      <a:pt x="80" y="176"/>
                    </a:cubicBezTo>
                    <a:cubicBezTo>
                      <a:pt x="88" y="166"/>
                      <a:pt x="88" y="158"/>
                      <a:pt x="88" y="136"/>
                    </a:cubicBezTo>
                    <a:cubicBezTo>
                      <a:pt x="88" y="51"/>
                      <a:pt x="88" y="51"/>
                      <a:pt x="88" y="51"/>
                    </a:cubicBezTo>
                    <a:cubicBezTo>
                      <a:pt x="98" y="59"/>
                      <a:pt x="110" y="66"/>
                      <a:pt x="114" y="81"/>
                    </a:cubicBezTo>
                    <a:cubicBezTo>
                      <a:pt x="117" y="90"/>
                      <a:pt x="113" y="104"/>
                      <a:pt x="110" y="112"/>
                    </a:cubicBezTo>
                    <a:cubicBezTo>
                      <a:pt x="109" y="114"/>
                      <a:pt x="107" y="116"/>
                      <a:pt x="108" y="118"/>
                    </a:cubicBezTo>
                    <a:cubicBezTo>
                      <a:pt x="116" y="124"/>
                      <a:pt x="119" y="112"/>
                      <a:pt x="122" y="107"/>
                    </a:cubicBezTo>
                    <a:cubicBezTo>
                      <a:pt x="124" y="102"/>
                      <a:pt x="126" y="95"/>
                      <a:pt x="127" y="90"/>
                    </a:cubicBezTo>
                    <a:cubicBezTo>
                      <a:pt x="135" y="41"/>
                      <a:pt x="84" y="38"/>
                      <a:pt x="79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76" name="Freeform 94"/>
              <p:cNvSpPr>
                <a:spLocks noEditPoints="1"/>
              </p:cNvSpPr>
              <p:nvPr userDrawn="1"/>
            </p:nvSpPr>
            <p:spPr bwMode="auto">
              <a:xfrm>
                <a:off x="8068497" y="2509035"/>
                <a:ext cx="899679" cy="863617"/>
              </a:xfrm>
              <a:custGeom>
                <a:avLst/>
                <a:gdLst>
                  <a:gd name="T0" fmla="*/ 188 w 200"/>
                  <a:gd name="T1" fmla="*/ 0 h 192"/>
                  <a:gd name="T2" fmla="*/ 44 w 200"/>
                  <a:gd name="T3" fmla="*/ 0 h 192"/>
                  <a:gd name="T4" fmla="*/ 40 w 200"/>
                  <a:gd name="T5" fmla="*/ 0 h 192"/>
                  <a:gd name="T6" fmla="*/ 32 w 200"/>
                  <a:gd name="T7" fmla="*/ 0 h 192"/>
                  <a:gd name="T8" fmla="*/ 32 w 200"/>
                  <a:gd name="T9" fmla="*/ 36 h 192"/>
                  <a:gd name="T10" fmla="*/ 0 w 200"/>
                  <a:gd name="T11" fmla="*/ 36 h 192"/>
                  <a:gd name="T12" fmla="*/ 0 w 200"/>
                  <a:gd name="T13" fmla="*/ 48 h 192"/>
                  <a:gd name="T14" fmla="*/ 0 w 200"/>
                  <a:gd name="T15" fmla="*/ 152 h 192"/>
                  <a:gd name="T16" fmla="*/ 40 w 200"/>
                  <a:gd name="T17" fmla="*/ 192 h 192"/>
                  <a:gd name="T18" fmla="*/ 64 w 200"/>
                  <a:gd name="T19" fmla="*/ 192 h 192"/>
                  <a:gd name="T20" fmla="*/ 136 w 200"/>
                  <a:gd name="T21" fmla="*/ 192 h 192"/>
                  <a:gd name="T22" fmla="*/ 160 w 200"/>
                  <a:gd name="T23" fmla="*/ 192 h 192"/>
                  <a:gd name="T24" fmla="*/ 200 w 200"/>
                  <a:gd name="T25" fmla="*/ 152 h 192"/>
                  <a:gd name="T26" fmla="*/ 200 w 200"/>
                  <a:gd name="T27" fmla="*/ 12 h 192"/>
                  <a:gd name="T28" fmla="*/ 200 w 200"/>
                  <a:gd name="T29" fmla="*/ 0 h 192"/>
                  <a:gd name="T30" fmla="*/ 188 w 200"/>
                  <a:gd name="T31" fmla="*/ 0 h 192"/>
                  <a:gd name="T32" fmla="*/ 32 w 200"/>
                  <a:gd name="T33" fmla="*/ 140 h 192"/>
                  <a:gd name="T34" fmla="*/ 22 w 200"/>
                  <a:gd name="T35" fmla="*/ 166 h 192"/>
                  <a:gd name="T36" fmla="*/ 12 w 200"/>
                  <a:gd name="T37" fmla="*/ 140 h 192"/>
                  <a:gd name="T38" fmla="*/ 12 w 200"/>
                  <a:gd name="T39" fmla="*/ 48 h 192"/>
                  <a:gd name="T40" fmla="*/ 32 w 200"/>
                  <a:gd name="T41" fmla="*/ 48 h 192"/>
                  <a:gd name="T42" fmla="*/ 32 w 200"/>
                  <a:gd name="T43" fmla="*/ 140 h 192"/>
                  <a:gd name="T44" fmla="*/ 188 w 200"/>
                  <a:gd name="T45" fmla="*/ 140 h 192"/>
                  <a:gd name="T46" fmla="*/ 148 w 200"/>
                  <a:gd name="T47" fmla="*/ 180 h 192"/>
                  <a:gd name="T48" fmla="*/ 136 w 200"/>
                  <a:gd name="T49" fmla="*/ 180 h 192"/>
                  <a:gd name="T50" fmla="*/ 64 w 200"/>
                  <a:gd name="T51" fmla="*/ 180 h 192"/>
                  <a:gd name="T52" fmla="*/ 52 w 200"/>
                  <a:gd name="T53" fmla="*/ 180 h 192"/>
                  <a:gd name="T54" fmla="*/ 35 w 200"/>
                  <a:gd name="T55" fmla="*/ 176 h 192"/>
                  <a:gd name="T56" fmla="*/ 44 w 200"/>
                  <a:gd name="T57" fmla="*/ 152 h 192"/>
                  <a:gd name="T58" fmla="*/ 44 w 200"/>
                  <a:gd name="T59" fmla="*/ 12 h 192"/>
                  <a:gd name="T60" fmla="*/ 188 w 200"/>
                  <a:gd name="T61" fmla="*/ 12 h 192"/>
                  <a:gd name="T62" fmla="*/ 188 w 200"/>
                  <a:gd name="T63" fmla="*/ 140 h 192"/>
                  <a:gd name="T64" fmla="*/ 100 w 200"/>
                  <a:gd name="T65" fmla="*/ 128 h 192"/>
                  <a:gd name="T66" fmla="*/ 60 w 200"/>
                  <a:gd name="T67" fmla="*/ 128 h 192"/>
                  <a:gd name="T68" fmla="*/ 60 w 200"/>
                  <a:gd name="T69" fmla="*/ 140 h 192"/>
                  <a:gd name="T70" fmla="*/ 100 w 200"/>
                  <a:gd name="T71" fmla="*/ 140 h 192"/>
                  <a:gd name="T72" fmla="*/ 100 w 200"/>
                  <a:gd name="T73" fmla="*/ 128 h 192"/>
                  <a:gd name="T74" fmla="*/ 100 w 200"/>
                  <a:gd name="T75" fmla="*/ 108 h 192"/>
                  <a:gd name="T76" fmla="*/ 60 w 200"/>
                  <a:gd name="T77" fmla="*/ 108 h 192"/>
                  <a:gd name="T78" fmla="*/ 60 w 200"/>
                  <a:gd name="T79" fmla="*/ 120 h 192"/>
                  <a:gd name="T80" fmla="*/ 100 w 200"/>
                  <a:gd name="T81" fmla="*/ 120 h 192"/>
                  <a:gd name="T82" fmla="*/ 100 w 200"/>
                  <a:gd name="T83" fmla="*/ 108 h 192"/>
                  <a:gd name="T84" fmla="*/ 100 w 200"/>
                  <a:gd name="T85" fmla="*/ 88 h 192"/>
                  <a:gd name="T86" fmla="*/ 60 w 200"/>
                  <a:gd name="T87" fmla="*/ 88 h 192"/>
                  <a:gd name="T88" fmla="*/ 60 w 200"/>
                  <a:gd name="T89" fmla="*/ 100 h 192"/>
                  <a:gd name="T90" fmla="*/ 100 w 200"/>
                  <a:gd name="T91" fmla="*/ 100 h 192"/>
                  <a:gd name="T92" fmla="*/ 100 w 200"/>
                  <a:gd name="T93" fmla="*/ 88 h 192"/>
                  <a:gd name="T94" fmla="*/ 168 w 200"/>
                  <a:gd name="T95" fmla="*/ 36 h 192"/>
                  <a:gd name="T96" fmla="*/ 60 w 200"/>
                  <a:gd name="T97" fmla="*/ 36 h 192"/>
                  <a:gd name="T98" fmla="*/ 60 w 200"/>
                  <a:gd name="T99" fmla="*/ 52 h 192"/>
                  <a:gd name="T100" fmla="*/ 168 w 200"/>
                  <a:gd name="T101" fmla="*/ 52 h 192"/>
                  <a:gd name="T102" fmla="*/ 168 w 200"/>
                  <a:gd name="T103" fmla="*/ 36 h 192"/>
                  <a:gd name="T104" fmla="*/ 100 w 200"/>
                  <a:gd name="T105" fmla="*/ 68 h 192"/>
                  <a:gd name="T106" fmla="*/ 60 w 200"/>
                  <a:gd name="T107" fmla="*/ 68 h 192"/>
                  <a:gd name="T108" fmla="*/ 60 w 200"/>
                  <a:gd name="T109" fmla="*/ 80 h 192"/>
                  <a:gd name="T110" fmla="*/ 100 w 200"/>
                  <a:gd name="T111" fmla="*/ 80 h 192"/>
                  <a:gd name="T112" fmla="*/ 100 w 200"/>
                  <a:gd name="T113" fmla="*/ 68 h 192"/>
                  <a:gd name="T114" fmla="*/ 112 w 200"/>
                  <a:gd name="T115" fmla="*/ 140 h 192"/>
                  <a:gd name="T116" fmla="*/ 168 w 200"/>
                  <a:gd name="T117" fmla="*/ 140 h 192"/>
                  <a:gd name="T118" fmla="*/ 168 w 200"/>
                  <a:gd name="T119" fmla="*/ 68 h 192"/>
                  <a:gd name="T120" fmla="*/ 112 w 200"/>
                  <a:gd name="T121" fmla="*/ 68 h 192"/>
                  <a:gd name="T122" fmla="*/ 112 w 200"/>
                  <a:gd name="T123" fmla="*/ 14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00" h="192">
                    <a:moveTo>
                      <a:pt x="188" y="0"/>
                    </a:moveTo>
                    <a:cubicBezTo>
                      <a:pt x="44" y="0"/>
                      <a:pt x="44" y="0"/>
                      <a:pt x="44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152"/>
                      <a:pt x="0" y="152"/>
                      <a:pt x="0" y="152"/>
                    </a:cubicBezTo>
                    <a:cubicBezTo>
                      <a:pt x="0" y="174"/>
                      <a:pt x="17" y="192"/>
                      <a:pt x="40" y="192"/>
                    </a:cubicBezTo>
                    <a:cubicBezTo>
                      <a:pt x="64" y="192"/>
                      <a:pt x="64" y="192"/>
                      <a:pt x="64" y="192"/>
                    </a:cubicBezTo>
                    <a:cubicBezTo>
                      <a:pt x="136" y="192"/>
                      <a:pt x="136" y="192"/>
                      <a:pt x="136" y="192"/>
                    </a:cubicBezTo>
                    <a:cubicBezTo>
                      <a:pt x="160" y="192"/>
                      <a:pt x="160" y="192"/>
                      <a:pt x="160" y="192"/>
                    </a:cubicBezTo>
                    <a:cubicBezTo>
                      <a:pt x="182" y="192"/>
                      <a:pt x="200" y="174"/>
                      <a:pt x="200" y="152"/>
                    </a:cubicBezTo>
                    <a:cubicBezTo>
                      <a:pt x="200" y="12"/>
                      <a:pt x="200" y="12"/>
                      <a:pt x="200" y="12"/>
                    </a:cubicBezTo>
                    <a:cubicBezTo>
                      <a:pt x="200" y="0"/>
                      <a:pt x="200" y="0"/>
                      <a:pt x="200" y="0"/>
                    </a:cubicBezTo>
                    <a:lnTo>
                      <a:pt x="188" y="0"/>
                    </a:lnTo>
                    <a:close/>
                    <a:moveTo>
                      <a:pt x="32" y="140"/>
                    </a:moveTo>
                    <a:cubicBezTo>
                      <a:pt x="32" y="150"/>
                      <a:pt x="28" y="159"/>
                      <a:pt x="22" y="166"/>
                    </a:cubicBezTo>
                    <a:cubicBezTo>
                      <a:pt x="15" y="159"/>
                      <a:pt x="12" y="150"/>
                      <a:pt x="12" y="140"/>
                    </a:cubicBezTo>
                    <a:cubicBezTo>
                      <a:pt x="12" y="48"/>
                      <a:pt x="12" y="48"/>
                      <a:pt x="12" y="48"/>
                    </a:cubicBezTo>
                    <a:cubicBezTo>
                      <a:pt x="32" y="48"/>
                      <a:pt x="32" y="48"/>
                      <a:pt x="32" y="48"/>
                    </a:cubicBezTo>
                    <a:lnTo>
                      <a:pt x="32" y="140"/>
                    </a:lnTo>
                    <a:close/>
                    <a:moveTo>
                      <a:pt x="188" y="140"/>
                    </a:moveTo>
                    <a:cubicBezTo>
                      <a:pt x="188" y="162"/>
                      <a:pt x="170" y="180"/>
                      <a:pt x="148" y="180"/>
                    </a:cubicBezTo>
                    <a:cubicBezTo>
                      <a:pt x="136" y="180"/>
                      <a:pt x="136" y="180"/>
                      <a:pt x="136" y="180"/>
                    </a:cubicBezTo>
                    <a:cubicBezTo>
                      <a:pt x="64" y="180"/>
                      <a:pt x="64" y="180"/>
                      <a:pt x="64" y="180"/>
                    </a:cubicBezTo>
                    <a:cubicBezTo>
                      <a:pt x="52" y="180"/>
                      <a:pt x="52" y="180"/>
                      <a:pt x="52" y="180"/>
                    </a:cubicBezTo>
                    <a:cubicBezTo>
                      <a:pt x="46" y="180"/>
                      <a:pt x="40" y="178"/>
                      <a:pt x="35" y="176"/>
                    </a:cubicBezTo>
                    <a:cubicBezTo>
                      <a:pt x="40" y="169"/>
                      <a:pt x="44" y="161"/>
                      <a:pt x="44" y="152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188" y="12"/>
                      <a:pt x="188" y="12"/>
                      <a:pt x="188" y="12"/>
                    </a:cubicBezTo>
                    <a:lnTo>
                      <a:pt x="188" y="140"/>
                    </a:lnTo>
                    <a:close/>
                    <a:moveTo>
                      <a:pt x="100" y="128"/>
                    </a:moveTo>
                    <a:cubicBezTo>
                      <a:pt x="60" y="128"/>
                      <a:pt x="60" y="128"/>
                      <a:pt x="60" y="128"/>
                    </a:cubicBezTo>
                    <a:cubicBezTo>
                      <a:pt x="60" y="140"/>
                      <a:pt x="60" y="140"/>
                      <a:pt x="60" y="140"/>
                    </a:cubicBezTo>
                    <a:cubicBezTo>
                      <a:pt x="100" y="140"/>
                      <a:pt x="100" y="140"/>
                      <a:pt x="100" y="140"/>
                    </a:cubicBezTo>
                    <a:lnTo>
                      <a:pt x="100" y="128"/>
                    </a:lnTo>
                    <a:close/>
                    <a:moveTo>
                      <a:pt x="100" y="108"/>
                    </a:moveTo>
                    <a:cubicBezTo>
                      <a:pt x="60" y="108"/>
                      <a:pt x="60" y="108"/>
                      <a:pt x="60" y="108"/>
                    </a:cubicBezTo>
                    <a:cubicBezTo>
                      <a:pt x="60" y="120"/>
                      <a:pt x="60" y="120"/>
                      <a:pt x="60" y="120"/>
                    </a:cubicBezTo>
                    <a:cubicBezTo>
                      <a:pt x="100" y="120"/>
                      <a:pt x="100" y="120"/>
                      <a:pt x="100" y="120"/>
                    </a:cubicBezTo>
                    <a:lnTo>
                      <a:pt x="100" y="108"/>
                    </a:lnTo>
                    <a:close/>
                    <a:moveTo>
                      <a:pt x="100" y="88"/>
                    </a:moveTo>
                    <a:cubicBezTo>
                      <a:pt x="60" y="88"/>
                      <a:pt x="60" y="88"/>
                      <a:pt x="60" y="88"/>
                    </a:cubicBezTo>
                    <a:cubicBezTo>
                      <a:pt x="60" y="100"/>
                      <a:pt x="60" y="100"/>
                      <a:pt x="60" y="100"/>
                    </a:cubicBezTo>
                    <a:cubicBezTo>
                      <a:pt x="100" y="100"/>
                      <a:pt x="100" y="100"/>
                      <a:pt x="100" y="100"/>
                    </a:cubicBezTo>
                    <a:lnTo>
                      <a:pt x="100" y="88"/>
                    </a:lnTo>
                    <a:close/>
                    <a:moveTo>
                      <a:pt x="168" y="36"/>
                    </a:moveTo>
                    <a:cubicBezTo>
                      <a:pt x="60" y="36"/>
                      <a:pt x="60" y="36"/>
                      <a:pt x="60" y="36"/>
                    </a:cubicBezTo>
                    <a:cubicBezTo>
                      <a:pt x="60" y="52"/>
                      <a:pt x="60" y="52"/>
                      <a:pt x="60" y="52"/>
                    </a:cubicBezTo>
                    <a:cubicBezTo>
                      <a:pt x="168" y="52"/>
                      <a:pt x="168" y="52"/>
                      <a:pt x="168" y="52"/>
                    </a:cubicBezTo>
                    <a:lnTo>
                      <a:pt x="168" y="36"/>
                    </a:lnTo>
                    <a:close/>
                    <a:moveTo>
                      <a:pt x="100" y="68"/>
                    </a:moveTo>
                    <a:cubicBezTo>
                      <a:pt x="60" y="68"/>
                      <a:pt x="60" y="68"/>
                      <a:pt x="60" y="68"/>
                    </a:cubicBezTo>
                    <a:cubicBezTo>
                      <a:pt x="60" y="80"/>
                      <a:pt x="60" y="80"/>
                      <a:pt x="60" y="80"/>
                    </a:cubicBezTo>
                    <a:cubicBezTo>
                      <a:pt x="100" y="80"/>
                      <a:pt x="100" y="80"/>
                      <a:pt x="100" y="80"/>
                    </a:cubicBezTo>
                    <a:lnTo>
                      <a:pt x="100" y="68"/>
                    </a:lnTo>
                    <a:close/>
                    <a:moveTo>
                      <a:pt x="112" y="140"/>
                    </a:moveTo>
                    <a:cubicBezTo>
                      <a:pt x="168" y="140"/>
                      <a:pt x="168" y="140"/>
                      <a:pt x="168" y="140"/>
                    </a:cubicBezTo>
                    <a:cubicBezTo>
                      <a:pt x="168" y="68"/>
                      <a:pt x="168" y="68"/>
                      <a:pt x="168" y="68"/>
                    </a:cubicBezTo>
                    <a:cubicBezTo>
                      <a:pt x="112" y="68"/>
                      <a:pt x="112" y="68"/>
                      <a:pt x="112" y="68"/>
                    </a:cubicBezTo>
                    <a:lnTo>
                      <a:pt x="112" y="14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77" name="Freeform 95"/>
              <p:cNvSpPr>
                <a:spLocks noEditPoints="1"/>
              </p:cNvSpPr>
              <p:nvPr userDrawn="1"/>
            </p:nvSpPr>
            <p:spPr bwMode="auto">
              <a:xfrm rot="3027353">
                <a:off x="5075440" y="6333931"/>
                <a:ext cx="466725" cy="752475"/>
              </a:xfrm>
              <a:custGeom>
                <a:avLst/>
                <a:gdLst>
                  <a:gd name="T0" fmla="*/ 70 w 124"/>
                  <a:gd name="T1" fmla="*/ 160 h 200"/>
                  <a:gd name="T2" fmla="*/ 70 w 124"/>
                  <a:gd name="T3" fmla="*/ 184 h 200"/>
                  <a:gd name="T4" fmla="*/ 97 w 124"/>
                  <a:gd name="T5" fmla="*/ 184 h 200"/>
                  <a:gd name="T6" fmla="*/ 97 w 124"/>
                  <a:gd name="T7" fmla="*/ 200 h 200"/>
                  <a:gd name="T8" fmla="*/ 25 w 124"/>
                  <a:gd name="T9" fmla="*/ 200 h 200"/>
                  <a:gd name="T10" fmla="*/ 25 w 124"/>
                  <a:gd name="T11" fmla="*/ 184 h 200"/>
                  <a:gd name="T12" fmla="*/ 53 w 124"/>
                  <a:gd name="T13" fmla="*/ 184 h 200"/>
                  <a:gd name="T14" fmla="*/ 53 w 124"/>
                  <a:gd name="T15" fmla="*/ 160 h 200"/>
                  <a:gd name="T16" fmla="*/ 0 w 124"/>
                  <a:gd name="T17" fmla="*/ 98 h 200"/>
                  <a:gd name="T18" fmla="*/ 0 w 124"/>
                  <a:gd name="T19" fmla="*/ 76 h 200"/>
                  <a:gd name="T20" fmla="*/ 17 w 124"/>
                  <a:gd name="T21" fmla="*/ 76 h 200"/>
                  <a:gd name="T22" fmla="*/ 17 w 124"/>
                  <a:gd name="T23" fmla="*/ 98 h 200"/>
                  <a:gd name="T24" fmla="*/ 30 w 124"/>
                  <a:gd name="T25" fmla="*/ 130 h 200"/>
                  <a:gd name="T26" fmla="*/ 62 w 124"/>
                  <a:gd name="T27" fmla="*/ 144 h 200"/>
                  <a:gd name="T28" fmla="*/ 94 w 124"/>
                  <a:gd name="T29" fmla="*/ 130 h 200"/>
                  <a:gd name="T30" fmla="*/ 105 w 124"/>
                  <a:gd name="T31" fmla="*/ 98 h 200"/>
                  <a:gd name="T32" fmla="*/ 105 w 124"/>
                  <a:gd name="T33" fmla="*/ 76 h 200"/>
                  <a:gd name="T34" fmla="*/ 124 w 124"/>
                  <a:gd name="T35" fmla="*/ 76 h 200"/>
                  <a:gd name="T36" fmla="*/ 124 w 124"/>
                  <a:gd name="T37" fmla="*/ 98 h 200"/>
                  <a:gd name="T38" fmla="*/ 70 w 124"/>
                  <a:gd name="T39" fmla="*/ 160 h 200"/>
                  <a:gd name="T40" fmla="*/ 63 w 124"/>
                  <a:gd name="T41" fmla="*/ 132 h 200"/>
                  <a:gd name="T42" fmla="*/ 29 w 124"/>
                  <a:gd name="T43" fmla="*/ 97 h 200"/>
                  <a:gd name="T44" fmla="*/ 29 w 124"/>
                  <a:gd name="T45" fmla="*/ 88 h 200"/>
                  <a:gd name="T46" fmla="*/ 77 w 124"/>
                  <a:gd name="T47" fmla="*/ 88 h 200"/>
                  <a:gd name="T48" fmla="*/ 77 w 124"/>
                  <a:gd name="T49" fmla="*/ 80 h 200"/>
                  <a:gd name="T50" fmla="*/ 29 w 124"/>
                  <a:gd name="T51" fmla="*/ 80 h 200"/>
                  <a:gd name="T52" fmla="*/ 29 w 124"/>
                  <a:gd name="T53" fmla="*/ 64 h 200"/>
                  <a:gd name="T54" fmla="*/ 77 w 124"/>
                  <a:gd name="T55" fmla="*/ 64 h 200"/>
                  <a:gd name="T56" fmla="*/ 77 w 124"/>
                  <a:gd name="T57" fmla="*/ 56 h 200"/>
                  <a:gd name="T58" fmla="*/ 29 w 124"/>
                  <a:gd name="T59" fmla="*/ 56 h 200"/>
                  <a:gd name="T60" fmla="*/ 29 w 124"/>
                  <a:gd name="T61" fmla="*/ 44 h 200"/>
                  <a:gd name="T62" fmla="*/ 77 w 124"/>
                  <a:gd name="T63" fmla="*/ 44 h 200"/>
                  <a:gd name="T64" fmla="*/ 77 w 124"/>
                  <a:gd name="T65" fmla="*/ 36 h 200"/>
                  <a:gd name="T66" fmla="*/ 29 w 124"/>
                  <a:gd name="T67" fmla="*/ 36 h 200"/>
                  <a:gd name="T68" fmla="*/ 63 w 124"/>
                  <a:gd name="T69" fmla="*/ 0 h 200"/>
                  <a:gd name="T70" fmla="*/ 97 w 124"/>
                  <a:gd name="T71" fmla="*/ 36 h 200"/>
                  <a:gd name="T72" fmla="*/ 97 w 124"/>
                  <a:gd name="T73" fmla="*/ 97 h 200"/>
                  <a:gd name="T74" fmla="*/ 63 w 124"/>
                  <a:gd name="T75" fmla="*/ 132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4" h="200">
                    <a:moveTo>
                      <a:pt x="70" y="160"/>
                    </a:moveTo>
                    <a:cubicBezTo>
                      <a:pt x="70" y="184"/>
                      <a:pt x="70" y="184"/>
                      <a:pt x="70" y="184"/>
                    </a:cubicBezTo>
                    <a:cubicBezTo>
                      <a:pt x="97" y="184"/>
                      <a:pt x="97" y="184"/>
                      <a:pt x="97" y="184"/>
                    </a:cubicBezTo>
                    <a:cubicBezTo>
                      <a:pt x="97" y="200"/>
                      <a:pt x="97" y="200"/>
                      <a:pt x="97" y="200"/>
                    </a:cubicBezTo>
                    <a:cubicBezTo>
                      <a:pt x="25" y="200"/>
                      <a:pt x="25" y="200"/>
                      <a:pt x="25" y="200"/>
                    </a:cubicBezTo>
                    <a:cubicBezTo>
                      <a:pt x="25" y="184"/>
                      <a:pt x="25" y="184"/>
                      <a:pt x="25" y="184"/>
                    </a:cubicBezTo>
                    <a:cubicBezTo>
                      <a:pt x="53" y="184"/>
                      <a:pt x="53" y="184"/>
                      <a:pt x="53" y="184"/>
                    </a:cubicBezTo>
                    <a:cubicBezTo>
                      <a:pt x="53" y="160"/>
                      <a:pt x="53" y="160"/>
                      <a:pt x="53" y="160"/>
                    </a:cubicBezTo>
                    <a:cubicBezTo>
                      <a:pt x="23" y="156"/>
                      <a:pt x="0" y="130"/>
                      <a:pt x="0" y="98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17" y="76"/>
                      <a:pt x="17" y="76"/>
                      <a:pt x="17" y="76"/>
                    </a:cubicBezTo>
                    <a:cubicBezTo>
                      <a:pt x="17" y="98"/>
                      <a:pt x="17" y="98"/>
                      <a:pt x="17" y="98"/>
                    </a:cubicBezTo>
                    <a:cubicBezTo>
                      <a:pt x="17" y="111"/>
                      <a:pt x="22" y="122"/>
                      <a:pt x="30" y="130"/>
                    </a:cubicBezTo>
                    <a:cubicBezTo>
                      <a:pt x="38" y="139"/>
                      <a:pt x="49" y="144"/>
                      <a:pt x="62" y="144"/>
                    </a:cubicBezTo>
                    <a:cubicBezTo>
                      <a:pt x="75" y="144"/>
                      <a:pt x="86" y="139"/>
                      <a:pt x="94" y="130"/>
                    </a:cubicBezTo>
                    <a:cubicBezTo>
                      <a:pt x="102" y="122"/>
                      <a:pt x="105" y="111"/>
                      <a:pt x="105" y="98"/>
                    </a:cubicBezTo>
                    <a:cubicBezTo>
                      <a:pt x="105" y="76"/>
                      <a:pt x="105" y="76"/>
                      <a:pt x="105" y="76"/>
                    </a:cubicBezTo>
                    <a:cubicBezTo>
                      <a:pt x="124" y="76"/>
                      <a:pt x="124" y="76"/>
                      <a:pt x="124" y="76"/>
                    </a:cubicBezTo>
                    <a:cubicBezTo>
                      <a:pt x="124" y="98"/>
                      <a:pt x="124" y="98"/>
                      <a:pt x="124" y="98"/>
                    </a:cubicBezTo>
                    <a:cubicBezTo>
                      <a:pt x="124" y="130"/>
                      <a:pt x="100" y="156"/>
                      <a:pt x="70" y="160"/>
                    </a:cubicBezTo>
                    <a:close/>
                    <a:moveTo>
                      <a:pt x="63" y="132"/>
                    </a:moveTo>
                    <a:cubicBezTo>
                      <a:pt x="45" y="132"/>
                      <a:pt x="29" y="116"/>
                      <a:pt x="29" y="97"/>
                    </a:cubicBezTo>
                    <a:cubicBezTo>
                      <a:pt x="29" y="88"/>
                      <a:pt x="29" y="88"/>
                      <a:pt x="29" y="88"/>
                    </a:cubicBezTo>
                    <a:cubicBezTo>
                      <a:pt x="77" y="88"/>
                      <a:pt x="77" y="88"/>
                      <a:pt x="77" y="88"/>
                    </a:cubicBezTo>
                    <a:cubicBezTo>
                      <a:pt x="77" y="80"/>
                      <a:pt x="77" y="80"/>
                      <a:pt x="77" y="80"/>
                    </a:cubicBezTo>
                    <a:cubicBezTo>
                      <a:pt x="29" y="80"/>
                      <a:pt x="29" y="80"/>
                      <a:pt x="29" y="80"/>
                    </a:cubicBezTo>
                    <a:cubicBezTo>
                      <a:pt x="29" y="64"/>
                      <a:pt x="29" y="64"/>
                      <a:pt x="29" y="64"/>
                    </a:cubicBezTo>
                    <a:cubicBezTo>
                      <a:pt x="77" y="64"/>
                      <a:pt x="77" y="64"/>
                      <a:pt x="77" y="64"/>
                    </a:cubicBezTo>
                    <a:cubicBezTo>
                      <a:pt x="77" y="56"/>
                      <a:pt x="77" y="56"/>
                      <a:pt x="77" y="56"/>
                    </a:cubicBezTo>
                    <a:cubicBezTo>
                      <a:pt x="29" y="56"/>
                      <a:pt x="29" y="56"/>
                      <a:pt x="29" y="56"/>
                    </a:cubicBezTo>
                    <a:cubicBezTo>
                      <a:pt x="29" y="44"/>
                      <a:pt x="29" y="44"/>
                      <a:pt x="29" y="44"/>
                    </a:cubicBezTo>
                    <a:cubicBezTo>
                      <a:pt x="77" y="44"/>
                      <a:pt x="77" y="44"/>
                      <a:pt x="77" y="44"/>
                    </a:cubicBezTo>
                    <a:cubicBezTo>
                      <a:pt x="77" y="36"/>
                      <a:pt x="77" y="36"/>
                      <a:pt x="77" y="36"/>
                    </a:cubicBezTo>
                    <a:cubicBezTo>
                      <a:pt x="29" y="36"/>
                      <a:pt x="29" y="36"/>
                      <a:pt x="29" y="36"/>
                    </a:cubicBezTo>
                    <a:cubicBezTo>
                      <a:pt x="30" y="17"/>
                      <a:pt x="46" y="0"/>
                      <a:pt x="63" y="0"/>
                    </a:cubicBezTo>
                    <a:cubicBezTo>
                      <a:pt x="82" y="0"/>
                      <a:pt x="97" y="16"/>
                      <a:pt x="97" y="36"/>
                    </a:cubicBezTo>
                    <a:cubicBezTo>
                      <a:pt x="97" y="97"/>
                      <a:pt x="97" y="97"/>
                      <a:pt x="97" y="97"/>
                    </a:cubicBezTo>
                    <a:cubicBezTo>
                      <a:pt x="97" y="116"/>
                      <a:pt x="82" y="132"/>
                      <a:pt x="63" y="1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78" name="Freeform 102"/>
              <p:cNvSpPr>
                <a:spLocks noEditPoints="1"/>
              </p:cNvSpPr>
              <p:nvPr userDrawn="1"/>
            </p:nvSpPr>
            <p:spPr bwMode="auto">
              <a:xfrm rot="2445294">
                <a:off x="6285605" y="2202951"/>
                <a:ext cx="800036" cy="801727"/>
              </a:xfrm>
              <a:custGeom>
                <a:avLst/>
                <a:gdLst>
                  <a:gd name="T0" fmla="*/ 176 w 200"/>
                  <a:gd name="T1" fmla="*/ 0 h 200"/>
                  <a:gd name="T2" fmla="*/ 24 w 200"/>
                  <a:gd name="T3" fmla="*/ 0 h 200"/>
                  <a:gd name="T4" fmla="*/ 0 w 200"/>
                  <a:gd name="T5" fmla="*/ 24 h 200"/>
                  <a:gd name="T6" fmla="*/ 0 w 200"/>
                  <a:gd name="T7" fmla="*/ 200 h 200"/>
                  <a:gd name="T8" fmla="*/ 200 w 200"/>
                  <a:gd name="T9" fmla="*/ 200 h 200"/>
                  <a:gd name="T10" fmla="*/ 200 w 200"/>
                  <a:gd name="T11" fmla="*/ 24 h 200"/>
                  <a:gd name="T12" fmla="*/ 176 w 200"/>
                  <a:gd name="T13" fmla="*/ 0 h 200"/>
                  <a:gd name="T14" fmla="*/ 116 w 200"/>
                  <a:gd name="T15" fmla="*/ 16 h 200"/>
                  <a:gd name="T16" fmla="*/ 128 w 200"/>
                  <a:gd name="T17" fmla="*/ 28 h 200"/>
                  <a:gd name="T18" fmla="*/ 116 w 200"/>
                  <a:gd name="T19" fmla="*/ 40 h 200"/>
                  <a:gd name="T20" fmla="*/ 104 w 200"/>
                  <a:gd name="T21" fmla="*/ 28 h 200"/>
                  <a:gd name="T22" fmla="*/ 116 w 200"/>
                  <a:gd name="T23" fmla="*/ 16 h 200"/>
                  <a:gd name="T24" fmla="*/ 76 w 200"/>
                  <a:gd name="T25" fmla="*/ 16 h 200"/>
                  <a:gd name="T26" fmla="*/ 88 w 200"/>
                  <a:gd name="T27" fmla="*/ 28 h 200"/>
                  <a:gd name="T28" fmla="*/ 76 w 200"/>
                  <a:gd name="T29" fmla="*/ 40 h 200"/>
                  <a:gd name="T30" fmla="*/ 64 w 200"/>
                  <a:gd name="T31" fmla="*/ 28 h 200"/>
                  <a:gd name="T32" fmla="*/ 76 w 200"/>
                  <a:gd name="T33" fmla="*/ 16 h 200"/>
                  <a:gd name="T34" fmla="*/ 36 w 200"/>
                  <a:gd name="T35" fmla="*/ 16 h 200"/>
                  <a:gd name="T36" fmla="*/ 48 w 200"/>
                  <a:gd name="T37" fmla="*/ 28 h 200"/>
                  <a:gd name="T38" fmla="*/ 36 w 200"/>
                  <a:gd name="T39" fmla="*/ 40 h 200"/>
                  <a:gd name="T40" fmla="*/ 24 w 200"/>
                  <a:gd name="T41" fmla="*/ 28 h 200"/>
                  <a:gd name="T42" fmla="*/ 36 w 200"/>
                  <a:gd name="T43" fmla="*/ 16 h 200"/>
                  <a:gd name="T44" fmla="*/ 184 w 200"/>
                  <a:gd name="T45" fmla="*/ 184 h 200"/>
                  <a:gd name="T46" fmla="*/ 16 w 200"/>
                  <a:gd name="T47" fmla="*/ 184 h 200"/>
                  <a:gd name="T48" fmla="*/ 16 w 200"/>
                  <a:gd name="T49" fmla="*/ 56 h 200"/>
                  <a:gd name="T50" fmla="*/ 184 w 200"/>
                  <a:gd name="T51" fmla="*/ 56 h 200"/>
                  <a:gd name="T52" fmla="*/ 184 w 200"/>
                  <a:gd name="T53" fmla="*/ 184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00" h="200">
                    <a:moveTo>
                      <a:pt x="176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00" y="200"/>
                      <a:pt x="200" y="200"/>
                      <a:pt x="200" y="200"/>
                    </a:cubicBezTo>
                    <a:cubicBezTo>
                      <a:pt x="200" y="24"/>
                      <a:pt x="200" y="24"/>
                      <a:pt x="200" y="24"/>
                    </a:cubicBezTo>
                    <a:cubicBezTo>
                      <a:pt x="200" y="11"/>
                      <a:pt x="189" y="0"/>
                      <a:pt x="176" y="0"/>
                    </a:cubicBezTo>
                    <a:close/>
                    <a:moveTo>
                      <a:pt x="116" y="16"/>
                    </a:moveTo>
                    <a:cubicBezTo>
                      <a:pt x="123" y="16"/>
                      <a:pt x="128" y="22"/>
                      <a:pt x="128" y="28"/>
                    </a:cubicBezTo>
                    <a:cubicBezTo>
                      <a:pt x="128" y="35"/>
                      <a:pt x="123" y="40"/>
                      <a:pt x="116" y="40"/>
                    </a:cubicBezTo>
                    <a:cubicBezTo>
                      <a:pt x="110" y="40"/>
                      <a:pt x="104" y="35"/>
                      <a:pt x="104" y="28"/>
                    </a:cubicBezTo>
                    <a:cubicBezTo>
                      <a:pt x="104" y="22"/>
                      <a:pt x="110" y="16"/>
                      <a:pt x="116" y="16"/>
                    </a:cubicBezTo>
                    <a:close/>
                    <a:moveTo>
                      <a:pt x="76" y="16"/>
                    </a:moveTo>
                    <a:cubicBezTo>
                      <a:pt x="83" y="16"/>
                      <a:pt x="88" y="22"/>
                      <a:pt x="88" y="28"/>
                    </a:cubicBezTo>
                    <a:cubicBezTo>
                      <a:pt x="88" y="35"/>
                      <a:pt x="83" y="40"/>
                      <a:pt x="76" y="40"/>
                    </a:cubicBezTo>
                    <a:cubicBezTo>
                      <a:pt x="70" y="40"/>
                      <a:pt x="64" y="35"/>
                      <a:pt x="64" y="28"/>
                    </a:cubicBezTo>
                    <a:cubicBezTo>
                      <a:pt x="64" y="22"/>
                      <a:pt x="70" y="16"/>
                      <a:pt x="76" y="16"/>
                    </a:cubicBezTo>
                    <a:close/>
                    <a:moveTo>
                      <a:pt x="36" y="16"/>
                    </a:moveTo>
                    <a:cubicBezTo>
                      <a:pt x="43" y="16"/>
                      <a:pt x="48" y="22"/>
                      <a:pt x="48" y="28"/>
                    </a:cubicBezTo>
                    <a:cubicBezTo>
                      <a:pt x="48" y="35"/>
                      <a:pt x="43" y="40"/>
                      <a:pt x="36" y="40"/>
                    </a:cubicBezTo>
                    <a:cubicBezTo>
                      <a:pt x="30" y="40"/>
                      <a:pt x="24" y="35"/>
                      <a:pt x="24" y="28"/>
                    </a:cubicBezTo>
                    <a:cubicBezTo>
                      <a:pt x="24" y="22"/>
                      <a:pt x="30" y="16"/>
                      <a:pt x="36" y="16"/>
                    </a:cubicBezTo>
                    <a:close/>
                    <a:moveTo>
                      <a:pt x="184" y="184"/>
                    </a:moveTo>
                    <a:cubicBezTo>
                      <a:pt x="16" y="184"/>
                      <a:pt x="16" y="184"/>
                      <a:pt x="16" y="184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84" y="56"/>
                      <a:pt x="184" y="56"/>
                      <a:pt x="184" y="56"/>
                    </a:cubicBezTo>
                    <a:lnTo>
                      <a:pt x="184" y="1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79" name="Freeform 108"/>
              <p:cNvSpPr>
                <a:spLocks noEditPoints="1"/>
              </p:cNvSpPr>
              <p:nvPr userDrawn="1"/>
            </p:nvSpPr>
            <p:spPr bwMode="auto">
              <a:xfrm rot="20655417">
                <a:off x="5688269" y="3986107"/>
                <a:ext cx="720725" cy="708025"/>
              </a:xfrm>
              <a:custGeom>
                <a:avLst/>
                <a:gdLst>
                  <a:gd name="T0" fmla="*/ 123 w 192"/>
                  <a:gd name="T1" fmla="*/ 175 h 188"/>
                  <a:gd name="T2" fmla="*/ 123 w 192"/>
                  <a:gd name="T3" fmla="*/ 148 h 188"/>
                  <a:gd name="T4" fmla="*/ 68 w 192"/>
                  <a:gd name="T5" fmla="*/ 149 h 188"/>
                  <a:gd name="T6" fmla="*/ 68 w 192"/>
                  <a:gd name="T7" fmla="*/ 176 h 188"/>
                  <a:gd name="T8" fmla="*/ 56 w 192"/>
                  <a:gd name="T9" fmla="*/ 182 h 188"/>
                  <a:gd name="T10" fmla="*/ 60 w 192"/>
                  <a:gd name="T11" fmla="*/ 188 h 188"/>
                  <a:gd name="T12" fmla="*/ 130 w 192"/>
                  <a:gd name="T13" fmla="*/ 188 h 188"/>
                  <a:gd name="T14" fmla="*/ 135 w 192"/>
                  <a:gd name="T15" fmla="*/ 183 h 188"/>
                  <a:gd name="T16" fmla="*/ 123 w 192"/>
                  <a:gd name="T17" fmla="*/ 175 h 188"/>
                  <a:gd name="T18" fmla="*/ 173 w 192"/>
                  <a:gd name="T19" fmla="*/ 0 h 188"/>
                  <a:gd name="T20" fmla="*/ 18 w 192"/>
                  <a:gd name="T21" fmla="*/ 0 h 188"/>
                  <a:gd name="T22" fmla="*/ 0 w 192"/>
                  <a:gd name="T23" fmla="*/ 19 h 188"/>
                  <a:gd name="T24" fmla="*/ 0 w 192"/>
                  <a:gd name="T25" fmla="*/ 126 h 188"/>
                  <a:gd name="T26" fmla="*/ 18 w 192"/>
                  <a:gd name="T27" fmla="*/ 144 h 188"/>
                  <a:gd name="T28" fmla="*/ 173 w 192"/>
                  <a:gd name="T29" fmla="*/ 144 h 188"/>
                  <a:gd name="T30" fmla="*/ 192 w 192"/>
                  <a:gd name="T31" fmla="*/ 126 h 188"/>
                  <a:gd name="T32" fmla="*/ 192 w 192"/>
                  <a:gd name="T33" fmla="*/ 19 h 188"/>
                  <a:gd name="T34" fmla="*/ 173 w 192"/>
                  <a:gd name="T35" fmla="*/ 0 h 188"/>
                  <a:gd name="T36" fmla="*/ 180 w 192"/>
                  <a:gd name="T37" fmla="*/ 100 h 188"/>
                  <a:gd name="T38" fmla="*/ 167 w 192"/>
                  <a:gd name="T39" fmla="*/ 112 h 188"/>
                  <a:gd name="T40" fmla="*/ 24 w 192"/>
                  <a:gd name="T41" fmla="*/ 112 h 188"/>
                  <a:gd name="T42" fmla="*/ 11 w 192"/>
                  <a:gd name="T43" fmla="*/ 100 h 188"/>
                  <a:gd name="T44" fmla="*/ 11 w 192"/>
                  <a:gd name="T45" fmla="*/ 25 h 188"/>
                  <a:gd name="T46" fmla="*/ 24 w 192"/>
                  <a:gd name="T47" fmla="*/ 12 h 188"/>
                  <a:gd name="T48" fmla="*/ 167 w 192"/>
                  <a:gd name="T49" fmla="*/ 12 h 188"/>
                  <a:gd name="T50" fmla="*/ 180 w 192"/>
                  <a:gd name="T51" fmla="*/ 25 h 188"/>
                  <a:gd name="T52" fmla="*/ 180 w 192"/>
                  <a:gd name="T53" fmla="*/ 10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92" h="188">
                    <a:moveTo>
                      <a:pt x="123" y="175"/>
                    </a:moveTo>
                    <a:cubicBezTo>
                      <a:pt x="123" y="148"/>
                      <a:pt x="123" y="148"/>
                      <a:pt x="123" y="148"/>
                    </a:cubicBezTo>
                    <a:cubicBezTo>
                      <a:pt x="68" y="149"/>
                      <a:pt x="68" y="149"/>
                      <a:pt x="68" y="149"/>
                    </a:cubicBezTo>
                    <a:cubicBezTo>
                      <a:pt x="68" y="176"/>
                      <a:pt x="68" y="176"/>
                      <a:pt x="68" y="176"/>
                    </a:cubicBezTo>
                    <a:cubicBezTo>
                      <a:pt x="56" y="182"/>
                      <a:pt x="56" y="182"/>
                      <a:pt x="56" y="182"/>
                    </a:cubicBezTo>
                    <a:cubicBezTo>
                      <a:pt x="56" y="182"/>
                      <a:pt x="53" y="188"/>
                      <a:pt x="60" y="188"/>
                    </a:cubicBezTo>
                    <a:cubicBezTo>
                      <a:pt x="130" y="188"/>
                      <a:pt x="130" y="188"/>
                      <a:pt x="130" y="188"/>
                    </a:cubicBezTo>
                    <a:cubicBezTo>
                      <a:pt x="130" y="188"/>
                      <a:pt x="138" y="185"/>
                      <a:pt x="135" y="183"/>
                    </a:cubicBezTo>
                    <a:cubicBezTo>
                      <a:pt x="133" y="180"/>
                      <a:pt x="123" y="175"/>
                      <a:pt x="123" y="175"/>
                    </a:cubicBezTo>
                    <a:close/>
                    <a:moveTo>
                      <a:pt x="173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8" y="0"/>
                      <a:pt x="0" y="9"/>
                      <a:pt x="0" y="19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136"/>
                      <a:pt x="8" y="144"/>
                      <a:pt x="18" y="144"/>
                    </a:cubicBezTo>
                    <a:cubicBezTo>
                      <a:pt x="173" y="144"/>
                      <a:pt x="173" y="144"/>
                      <a:pt x="173" y="144"/>
                    </a:cubicBezTo>
                    <a:cubicBezTo>
                      <a:pt x="183" y="144"/>
                      <a:pt x="192" y="136"/>
                      <a:pt x="192" y="126"/>
                    </a:cubicBezTo>
                    <a:cubicBezTo>
                      <a:pt x="192" y="19"/>
                      <a:pt x="192" y="19"/>
                      <a:pt x="192" y="19"/>
                    </a:cubicBezTo>
                    <a:cubicBezTo>
                      <a:pt x="192" y="9"/>
                      <a:pt x="183" y="0"/>
                      <a:pt x="173" y="0"/>
                    </a:cubicBezTo>
                    <a:close/>
                    <a:moveTo>
                      <a:pt x="180" y="100"/>
                    </a:moveTo>
                    <a:cubicBezTo>
                      <a:pt x="180" y="107"/>
                      <a:pt x="174" y="112"/>
                      <a:pt x="167" y="112"/>
                    </a:cubicBezTo>
                    <a:cubicBezTo>
                      <a:pt x="24" y="112"/>
                      <a:pt x="24" y="112"/>
                      <a:pt x="24" y="112"/>
                    </a:cubicBezTo>
                    <a:cubicBezTo>
                      <a:pt x="17" y="112"/>
                      <a:pt x="11" y="107"/>
                      <a:pt x="11" y="100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1" y="18"/>
                      <a:pt x="17" y="12"/>
                      <a:pt x="24" y="12"/>
                    </a:cubicBezTo>
                    <a:cubicBezTo>
                      <a:pt x="167" y="12"/>
                      <a:pt x="167" y="12"/>
                      <a:pt x="167" y="12"/>
                    </a:cubicBezTo>
                    <a:cubicBezTo>
                      <a:pt x="174" y="12"/>
                      <a:pt x="180" y="18"/>
                      <a:pt x="180" y="25"/>
                    </a:cubicBezTo>
                    <a:lnTo>
                      <a:pt x="180" y="10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80" name="Freeform 110"/>
              <p:cNvSpPr>
                <a:spLocks noEditPoints="1"/>
              </p:cNvSpPr>
              <p:nvPr userDrawn="1"/>
            </p:nvSpPr>
            <p:spPr bwMode="auto">
              <a:xfrm rot="20200010">
                <a:off x="5354529" y="1409754"/>
                <a:ext cx="750888" cy="738188"/>
              </a:xfrm>
              <a:custGeom>
                <a:avLst/>
                <a:gdLst>
                  <a:gd name="T0" fmla="*/ 69 w 473"/>
                  <a:gd name="T1" fmla="*/ 181 h 465"/>
                  <a:gd name="T2" fmla="*/ 10 w 473"/>
                  <a:gd name="T3" fmla="*/ 121 h 465"/>
                  <a:gd name="T4" fmla="*/ 10 w 473"/>
                  <a:gd name="T5" fmla="*/ 240 h 465"/>
                  <a:gd name="T6" fmla="*/ 69 w 473"/>
                  <a:gd name="T7" fmla="*/ 181 h 465"/>
                  <a:gd name="T8" fmla="*/ 464 w 473"/>
                  <a:gd name="T9" fmla="*/ 98 h 465"/>
                  <a:gd name="T10" fmla="*/ 445 w 473"/>
                  <a:gd name="T11" fmla="*/ 0 h 465"/>
                  <a:gd name="T12" fmla="*/ 0 w 473"/>
                  <a:gd name="T13" fmla="*/ 81 h 465"/>
                  <a:gd name="T14" fmla="*/ 85 w 473"/>
                  <a:gd name="T15" fmla="*/ 166 h 465"/>
                  <a:gd name="T16" fmla="*/ 464 w 473"/>
                  <a:gd name="T17" fmla="*/ 98 h 465"/>
                  <a:gd name="T18" fmla="*/ 414 w 473"/>
                  <a:gd name="T19" fmla="*/ 24 h 465"/>
                  <a:gd name="T20" fmla="*/ 440 w 473"/>
                  <a:gd name="T21" fmla="*/ 67 h 465"/>
                  <a:gd name="T22" fmla="*/ 443 w 473"/>
                  <a:gd name="T23" fmla="*/ 83 h 465"/>
                  <a:gd name="T24" fmla="*/ 388 w 473"/>
                  <a:gd name="T25" fmla="*/ 93 h 465"/>
                  <a:gd name="T26" fmla="*/ 355 w 473"/>
                  <a:gd name="T27" fmla="*/ 36 h 465"/>
                  <a:gd name="T28" fmla="*/ 414 w 473"/>
                  <a:gd name="T29" fmla="*/ 24 h 465"/>
                  <a:gd name="T30" fmla="*/ 291 w 473"/>
                  <a:gd name="T31" fmla="*/ 45 h 465"/>
                  <a:gd name="T32" fmla="*/ 324 w 473"/>
                  <a:gd name="T33" fmla="*/ 105 h 465"/>
                  <a:gd name="T34" fmla="*/ 265 w 473"/>
                  <a:gd name="T35" fmla="*/ 117 h 465"/>
                  <a:gd name="T36" fmla="*/ 232 w 473"/>
                  <a:gd name="T37" fmla="*/ 57 h 465"/>
                  <a:gd name="T38" fmla="*/ 291 w 473"/>
                  <a:gd name="T39" fmla="*/ 45 h 465"/>
                  <a:gd name="T40" fmla="*/ 171 w 473"/>
                  <a:gd name="T41" fmla="*/ 69 h 465"/>
                  <a:gd name="T42" fmla="*/ 204 w 473"/>
                  <a:gd name="T43" fmla="*/ 126 h 465"/>
                  <a:gd name="T44" fmla="*/ 144 w 473"/>
                  <a:gd name="T45" fmla="*/ 138 h 465"/>
                  <a:gd name="T46" fmla="*/ 109 w 473"/>
                  <a:gd name="T47" fmla="*/ 79 h 465"/>
                  <a:gd name="T48" fmla="*/ 171 w 473"/>
                  <a:gd name="T49" fmla="*/ 69 h 465"/>
                  <a:gd name="T50" fmla="*/ 97 w 473"/>
                  <a:gd name="T51" fmla="*/ 181 h 465"/>
                  <a:gd name="T52" fmla="*/ 10 w 473"/>
                  <a:gd name="T53" fmla="*/ 268 h 465"/>
                  <a:gd name="T54" fmla="*/ 10 w 473"/>
                  <a:gd name="T55" fmla="*/ 465 h 465"/>
                  <a:gd name="T56" fmla="*/ 473 w 473"/>
                  <a:gd name="T57" fmla="*/ 465 h 465"/>
                  <a:gd name="T58" fmla="*/ 473 w 473"/>
                  <a:gd name="T59" fmla="*/ 181 h 465"/>
                  <a:gd name="T60" fmla="*/ 97 w 473"/>
                  <a:gd name="T61" fmla="*/ 181 h 465"/>
                  <a:gd name="T62" fmla="*/ 376 w 473"/>
                  <a:gd name="T63" fmla="*/ 370 h 465"/>
                  <a:gd name="T64" fmla="*/ 111 w 473"/>
                  <a:gd name="T65" fmla="*/ 370 h 465"/>
                  <a:gd name="T66" fmla="*/ 111 w 473"/>
                  <a:gd name="T67" fmla="*/ 342 h 465"/>
                  <a:gd name="T68" fmla="*/ 376 w 473"/>
                  <a:gd name="T69" fmla="*/ 342 h 465"/>
                  <a:gd name="T70" fmla="*/ 376 w 473"/>
                  <a:gd name="T71" fmla="*/ 370 h 465"/>
                  <a:gd name="T72" fmla="*/ 376 w 473"/>
                  <a:gd name="T73" fmla="*/ 304 h 465"/>
                  <a:gd name="T74" fmla="*/ 111 w 473"/>
                  <a:gd name="T75" fmla="*/ 304 h 465"/>
                  <a:gd name="T76" fmla="*/ 111 w 473"/>
                  <a:gd name="T77" fmla="*/ 275 h 465"/>
                  <a:gd name="T78" fmla="*/ 376 w 473"/>
                  <a:gd name="T79" fmla="*/ 275 h 465"/>
                  <a:gd name="T80" fmla="*/ 376 w 473"/>
                  <a:gd name="T81" fmla="*/ 304 h 4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73" h="465">
                    <a:moveTo>
                      <a:pt x="69" y="181"/>
                    </a:moveTo>
                    <a:lnTo>
                      <a:pt x="10" y="121"/>
                    </a:lnTo>
                    <a:lnTo>
                      <a:pt x="10" y="240"/>
                    </a:lnTo>
                    <a:lnTo>
                      <a:pt x="69" y="181"/>
                    </a:lnTo>
                    <a:close/>
                    <a:moveTo>
                      <a:pt x="464" y="98"/>
                    </a:moveTo>
                    <a:lnTo>
                      <a:pt x="445" y="0"/>
                    </a:lnTo>
                    <a:lnTo>
                      <a:pt x="0" y="81"/>
                    </a:lnTo>
                    <a:lnTo>
                      <a:pt x="85" y="166"/>
                    </a:lnTo>
                    <a:lnTo>
                      <a:pt x="464" y="98"/>
                    </a:lnTo>
                    <a:close/>
                    <a:moveTo>
                      <a:pt x="414" y="24"/>
                    </a:moveTo>
                    <a:lnTo>
                      <a:pt x="440" y="67"/>
                    </a:lnTo>
                    <a:lnTo>
                      <a:pt x="443" y="83"/>
                    </a:lnTo>
                    <a:lnTo>
                      <a:pt x="388" y="93"/>
                    </a:lnTo>
                    <a:lnTo>
                      <a:pt x="355" y="36"/>
                    </a:lnTo>
                    <a:lnTo>
                      <a:pt x="414" y="24"/>
                    </a:lnTo>
                    <a:close/>
                    <a:moveTo>
                      <a:pt x="291" y="45"/>
                    </a:moveTo>
                    <a:lnTo>
                      <a:pt x="324" y="105"/>
                    </a:lnTo>
                    <a:lnTo>
                      <a:pt x="265" y="117"/>
                    </a:lnTo>
                    <a:lnTo>
                      <a:pt x="232" y="57"/>
                    </a:lnTo>
                    <a:lnTo>
                      <a:pt x="291" y="45"/>
                    </a:lnTo>
                    <a:close/>
                    <a:moveTo>
                      <a:pt x="171" y="69"/>
                    </a:moveTo>
                    <a:lnTo>
                      <a:pt x="204" y="126"/>
                    </a:lnTo>
                    <a:lnTo>
                      <a:pt x="144" y="138"/>
                    </a:lnTo>
                    <a:lnTo>
                      <a:pt x="109" y="79"/>
                    </a:lnTo>
                    <a:lnTo>
                      <a:pt x="171" y="69"/>
                    </a:lnTo>
                    <a:close/>
                    <a:moveTo>
                      <a:pt x="97" y="181"/>
                    </a:moveTo>
                    <a:lnTo>
                      <a:pt x="10" y="268"/>
                    </a:lnTo>
                    <a:lnTo>
                      <a:pt x="10" y="465"/>
                    </a:lnTo>
                    <a:lnTo>
                      <a:pt x="473" y="465"/>
                    </a:lnTo>
                    <a:lnTo>
                      <a:pt x="473" y="181"/>
                    </a:lnTo>
                    <a:lnTo>
                      <a:pt x="97" y="181"/>
                    </a:lnTo>
                    <a:close/>
                    <a:moveTo>
                      <a:pt x="376" y="370"/>
                    </a:moveTo>
                    <a:lnTo>
                      <a:pt x="111" y="370"/>
                    </a:lnTo>
                    <a:lnTo>
                      <a:pt x="111" y="342"/>
                    </a:lnTo>
                    <a:lnTo>
                      <a:pt x="376" y="342"/>
                    </a:lnTo>
                    <a:lnTo>
                      <a:pt x="376" y="370"/>
                    </a:lnTo>
                    <a:close/>
                    <a:moveTo>
                      <a:pt x="376" y="304"/>
                    </a:moveTo>
                    <a:lnTo>
                      <a:pt x="111" y="304"/>
                    </a:lnTo>
                    <a:lnTo>
                      <a:pt x="111" y="275"/>
                    </a:lnTo>
                    <a:lnTo>
                      <a:pt x="376" y="275"/>
                    </a:lnTo>
                    <a:lnTo>
                      <a:pt x="376" y="3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81" name="Freeform 112"/>
              <p:cNvSpPr>
                <a:spLocks noEditPoints="1"/>
              </p:cNvSpPr>
              <p:nvPr userDrawn="1"/>
            </p:nvSpPr>
            <p:spPr bwMode="auto">
              <a:xfrm rot="1680850">
                <a:off x="8323555" y="673025"/>
                <a:ext cx="750888" cy="747713"/>
              </a:xfrm>
              <a:custGeom>
                <a:avLst/>
                <a:gdLst>
                  <a:gd name="T0" fmla="*/ 12 w 200"/>
                  <a:gd name="T1" fmla="*/ 199 h 199"/>
                  <a:gd name="T2" fmla="*/ 0 w 200"/>
                  <a:gd name="T3" fmla="*/ 95 h 199"/>
                  <a:gd name="T4" fmla="*/ 0 w 200"/>
                  <a:gd name="T5" fmla="*/ 72 h 199"/>
                  <a:gd name="T6" fmla="*/ 100 w 200"/>
                  <a:gd name="T7" fmla="*/ 0 h 199"/>
                  <a:gd name="T8" fmla="*/ 200 w 200"/>
                  <a:gd name="T9" fmla="*/ 72 h 199"/>
                  <a:gd name="T10" fmla="*/ 200 w 200"/>
                  <a:gd name="T11" fmla="*/ 95 h 199"/>
                  <a:gd name="T12" fmla="*/ 188 w 200"/>
                  <a:gd name="T13" fmla="*/ 199 h 199"/>
                  <a:gd name="T14" fmla="*/ 180 w 200"/>
                  <a:gd name="T15" fmla="*/ 191 h 199"/>
                  <a:gd name="T16" fmla="*/ 100 w 200"/>
                  <a:gd name="T17" fmla="*/ 138 h 199"/>
                  <a:gd name="T18" fmla="*/ 21 w 200"/>
                  <a:gd name="T19" fmla="*/ 191 h 199"/>
                  <a:gd name="T20" fmla="*/ 148 w 200"/>
                  <a:gd name="T21" fmla="*/ 118 h 199"/>
                  <a:gd name="T22" fmla="*/ 52 w 200"/>
                  <a:gd name="T23" fmla="*/ 67 h 199"/>
                  <a:gd name="T24" fmla="*/ 79 w 200"/>
                  <a:gd name="T25" fmla="*/ 137 h 199"/>
                  <a:gd name="T26" fmla="*/ 121 w 200"/>
                  <a:gd name="T27" fmla="*/ 137 h 199"/>
                  <a:gd name="T28" fmla="*/ 71 w 200"/>
                  <a:gd name="T29" fmla="*/ 142 h 199"/>
                  <a:gd name="T30" fmla="*/ 8 w 200"/>
                  <a:gd name="T31" fmla="*/ 178 h 199"/>
                  <a:gd name="T32" fmla="*/ 186 w 200"/>
                  <a:gd name="T33" fmla="*/ 69 h 199"/>
                  <a:gd name="T34" fmla="*/ 14 w 200"/>
                  <a:gd name="T35" fmla="*/ 69 h 199"/>
                  <a:gd name="T36" fmla="*/ 8 w 200"/>
                  <a:gd name="T37" fmla="*/ 87 h 199"/>
                  <a:gd name="T38" fmla="*/ 16 w 200"/>
                  <a:gd name="T39" fmla="*/ 80 h 199"/>
                  <a:gd name="T40" fmla="*/ 100 w 200"/>
                  <a:gd name="T41" fmla="*/ 25 h 199"/>
                  <a:gd name="T42" fmla="*/ 184 w 200"/>
                  <a:gd name="T43" fmla="*/ 80 h 199"/>
                  <a:gd name="T44" fmla="*/ 192 w 200"/>
                  <a:gd name="T45" fmla="*/ 88 h 199"/>
                  <a:gd name="T46" fmla="*/ 192 w 200"/>
                  <a:gd name="T47" fmla="*/ 100 h 199"/>
                  <a:gd name="T48" fmla="*/ 192 w 200"/>
                  <a:gd name="T49" fmla="*/ 178 h 199"/>
                  <a:gd name="T50" fmla="*/ 68 w 200"/>
                  <a:gd name="T51" fmla="*/ 107 h 199"/>
                  <a:gd name="T52" fmla="*/ 132 w 200"/>
                  <a:gd name="T53" fmla="*/ 111 h 199"/>
                  <a:gd name="T54" fmla="*/ 68 w 200"/>
                  <a:gd name="T55" fmla="*/ 107 h 199"/>
                  <a:gd name="T56" fmla="*/ 132 w 200"/>
                  <a:gd name="T57" fmla="*/ 95 h 199"/>
                  <a:gd name="T58" fmla="*/ 68 w 200"/>
                  <a:gd name="T59" fmla="*/ 99 h 199"/>
                  <a:gd name="T60" fmla="*/ 68 w 200"/>
                  <a:gd name="T61" fmla="*/ 83 h 199"/>
                  <a:gd name="T62" fmla="*/ 132 w 200"/>
                  <a:gd name="T63" fmla="*/ 87 h 199"/>
                  <a:gd name="T64" fmla="*/ 68 w 200"/>
                  <a:gd name="T65" fmla="*/ 83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00" h="199">
                    <a:moveTo>
                      <a:pt x="188" y="199"/>
                    </a:moveTo>
                    <a:cubicBezTo>
                      <a:pt x="12" y="199"/>
                      <a:pt x="12" y="199"/>
                      <a:pt x="12" y="199"/>
                    </a:cubicBezTo>
                    <a:cubicBezTo>
                      <a:pt x="6" y="199"/>
                      <a:pt x="0" y="194"/>
                      <a:pt x="0" y="187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89"/>
                      <a:pt x="0" y="78"/>
                      <a:pt x="0" y="72"/>
                    </a:cubicBezTo>
                    <a:cubicBezTo>
                      <a:pt x="0" y="64"/>
                      <a:pt x="6" y="61"/>
                      <a:pt x="6" y="61"/>
                    </a:cubicBezTo>
                    <a:cubicBezTo>
                      <a:pt x="100" y="0"/>
                      <a:pt x="100" y="0"/>
                      <a:pt x="100" y="0"/>
                    </a:cubicBezTo>
                    <a:cubicBezTo>
                      <a:pt x="194" y="61"/>
                      <a:pt x="194" y="61"/>
                      <a:pt x="194" y="61"/>
                    </a:cubicBezTo>
                    <a:cubicBezTo>
                      <a:pt x="194" y="61"/>
                      <a:pt x="200" y="64"/>
                      <a:pt x="200" y="72"/>
                    </a:cubicBezTo>
                    <a:cubicBezTo>
                      <a:pt x="200" y="78"/>
                      <a:pt x="200" y="89"/>
                      <a:pt x="200" y="95"/>
                    </a:cubicBezTo>
                    <a:cubicBezTo>
                      <a:pt x="200" y="95"/>
                      <a:pt x="200" y="95"/>
                      <a:pt x="200" y="95"/>
                    </a:cubicBezTo>
                    <a:cubicBezTo>
                      <a:pt x="200" y="187"/>
                      <a:pt x="200" y="187"/>
                      <a:pt x="200" y="187"/>
                    </a:cubicBezTo>
                    <a:cubicBezTo>
                      <a:pt x="200" y="194"/>
                      <a:pt x="195" y="199"/>
                      <a:pt x="188" y="199"/>
                    </a:cubicBezTo>
                    <a:close/>
                    <a:moveTo>
                      <a:pt x="21" y="191"/>
                    </a:moveTo>
                    <a:cubicBezTo>
                      <a:pt x="180" y="191"/>
                      <a:pt x="180" y="191"/>
                      <a:pt x="180" y="191"/>
                    </a:cubicBezTo>
                    <a:cubicBezTo>
                      <a:pt x="183" y="191"/>
                      <a:pt x="185" y="190"/>
                      <a:pt x="187" y="189"/>
                    </a:cubicBezTo>
                    <a:cubicBezTo>
                      <a:pt x="100" y="138"/>
                      <a:pt x="100" y="138"/>
                      <a:pt x="100" y="138"/>
                    </a:cubicBezTo>
                    <a:cubicBezTo>
                      <a:pt x="13" y="189"/>
                      <a:pt x="13" y="189"/>
                      <a:pt x="13" y="189"/>
                    </a:cubicBezTo>
                    <a:cubicBezTo>
                      <a:pt x="15" y="190"/>
                      <a:pt x="18" y="191"/>
                      <a:pt x="21" y="191"/>
                    </a:cubicBezTo>
                    <a:close/>
                    <a:moveTo>
                      <a:pt x="121" y="137"/>
                    </a:moveTo>
                    <a:cubicBezTo>
                      <a:pt x="148" y="118"/>
                      <a:pt x="148" y="118"/>
                      <a:pt x="148" y="118"/>
                    </a:cubicBezTo>
                    <a:cubicBezTo>
                      <a:pt x="148" y="67"/>
                      <a:pt x="148" y="67"/>
                      <a:pt x="148" y="67"/>
                    </a:cubicBezTo>
                    <a:cubicBezTo>
                      <a:pt x="52" y="67"/>
                      <a:pt x="52" y="67"/>
                      <a:pt x="52" y="67"/>
                    </a:cubicBezTo>
                    <a:cubicBezTo>
                      <a:pt x="52" y="118"/>
                      <a:pt x="52" y="118"/>
                      <a:pt x="52" y="118"/>
                    </a:cubicBezTo>
                    <a:cubicBezTo>
                      <a:pt x="79" y="137"/>
                      <a:pt x="79" y="137"/>
                      <a:pt x="79" y="137"/>
                    </a:cubicBezTo>
                    <a:cubicBezTo>
                      <a:pt x="100" y="125"/>
                      <a:pt x="100" y="125"/>
                      <a:pt x="100" y="125"/>
                    </a:cubicBezTo>
                    <a:lnTo>
                      <a:pt x="121" y="137"/>
                    </a:lnTo>
                    <a:close/>
                    <a:moveTo>
                      <a:pt x="8" y="178"/>
                    </a:moveTo>
                    <a:cubicBezTo>
                      <a:pt x="71" y="142"/>
                      <a:pt x="71" y="142"/>
                      <a:pt x="71" y="142"/>
                    </a:cubicBezTo>
                    <a:cubicBezTo>
                      <a:pt x="8" y="99"/>
                      <a:pt x="8" y="99"/>
                      <a:pt x="8" y="99"/>
                    </a:cubicBezTo>
                    <a:lnTo>
                      <a:pt x="8" y="178"/>
                    </a:lnTo>
                    <a:close/>
                    <a:moveTo>
                      <a:pt x="192" y="80"/>
                    </a:moveTo>
                    <a:cubicBezTo>
                      <a:pt x="192" y="72"/>
                      <a:pt x="186" y="69"/>
                      <a:pt x="186" y="69"/>
                    </a:cubicBezTo>
                    <a:cubicBezTo>
                      <a:pt x="100" y="13"/>
                      <a:pt x="100" y="13"/>
                      <a:pt x="100" y="13"/>
                    </a:cubicBezTo>
                    <a:cubicBezTo>
                      <a:pt x="14" y="69"/>
                      <a:pt x="14" y="69"/>
                      <a:pt x="14" y="69"/>
                    </a:cubicBezTo>
                    <a:cubicBezTo>
                      <a:pt x="14" y="69"/>
                      <a:pt x="8" y="72"/>
                      <a:pt x="8" y="80"/>
                    </a:cubicBezTo>
                    <a:cubicBezTo>
                      <a:pt x="8" y="84"/>
                      <a:pt x="8" y="87"/>
                      <a:pt x="8" y="87"/>
                    </a:cubicBezTo>
                    <a:cubicBezTo>
                      <a:pt x="16" y="93"/>
                      <a:pt x="16" y="93"/>
                      <a:pt x="16" y="93"/>
                    </a:cubicBezTo>
                    <a:cubicBezTo>
                      <a:pt x="16" y="88"/>
                      <a:pt x="16" y="83"/>
                      <a:pt x="16" y="80"/>
                    </a:cubicBezTo>
                    <a:cubicBezTo>
                      <a:pt x="16" y="75"/>
                      <a:pt x="21" y="73"/>
                      <a:pt x="21" y="73"/>
                    </a:cubicBezTo>
                    <a:cubicBezTo>
                      <a:pt x="100" y="25"/>
                      <a:pt x="100" y="25"/>
                      <a:pt x="100" y="25"/>
                    </a:cubicBezTo>
                    <a:cubicBezTo>
                      <a:pt x="179" y="73"/>
                      <a:pt x="179" y="73"/>
                      <a:pt x="179" y="73"/>
                    </a:cubicBezTo>
                    <a:cubicBezTo>
                      <a:pt x="179" y="73"/>
                      <a:pt x="184" y="75"/>
                      <a:pt x="184" y="80"/>
                    </a:cubicBezTo>
                    <a:cubicBezTo>
                      <a:pt x="184" y="83"/>
                      <a:pt x="184" y="89"/>
                      <a:pt x="184" y="93"/>
                    </a:cubicBezTo>
                    <a:cubicBezTo>
                      <a:pt x="192" y="88"/>
                      <a:pt x="192" y="88"/>
                      <a:pt x="192" y="88"/>
                    </a:cubicBezTo>
                    <a:cubicBezTo>
                      <a:pt x="192" y="88"/>
                      <a:pt x="192" y="81"/>
                      <a:pt x="192" y="80"/>
                    </a:cubicBezTo>
                    <a:close/>
                    <a:moveTo>
                      <a:pt x="192" y="100"/>
                    </a:moveTo>
                    <a:cubicBezTo>
                      <a:pt x="130" y="142"/>
                      <a:pt x="130" y="142"/>
                      <a:pt x="130" y="142"/>
                    </a:cubicBezTo>
                    <a:cubicBezTo>
                      <a:pt x="192" y="178"/>
                      <a:pt x="192" y="178"/>
                      <a:pt x="192" y="178"/>
                    </a:cubicBezTo>
                    <a:lnTo>
                      <a:pt x="192" y="100"/>
                    </a:lnTo>
                    <a:close/>
                    <a:moveTo>
                      <a:pt x="68" y="107"/>
                    </a:moveTo>
                    <a:cubicBezTo>
                      <a:pt x="132" y="107"/>
                      <a:pt x="132" y="107"/>
                      <a:pt x="132" y="107"/>
                    </a:cubicBezTo>
                    <a:cubicBezTo>
                      <a:pt x="132" y="111"/>
                      <a:pt x="132" y="111"/>
                      <a:pt x="132" y="111"/>
                    </a:cubicBezTo>
                    <a:cubicBezTo>
                      <a:pt x="68" y="111"/>
                      <a:pt x="68" y="111"/>
                      <a:pt x="68" y="111"/>
                    </a:cubicBezTo>
                    <a:lnTo>
                      <a:pt x="68" y="107"/>
                    </a:lnTo>
                    <a:close/>
                    <a:moveTo>
                      <a:pt x="68" y="95"/>
                    </a:moveTo>
                    <a:cubicBezTo>
                      <a:pt x="132" y="95"/>
                      <a:pt x="132" y="95"/>
                      <a:pt x="132" y="95"/>
                    </a:cubicBezTo>
                    <a:cubicBezTo>
                      <a:pt x="132" y="99"/>
                      <a:pt x="132" y="99"/>
                      <a:pt x="132" y="99"/>
                    </a:cubicBezTo>
                    <a:cubicBezTo>
                      <a:pt x="68" y="99"/>
                      <a:pt x="68" y="99"/>
                      <a:pt x="68" y="99"/>
                    </a:cubicBezTo>
                    <a:lnTo>
                      <a:pt x="68" y="95"/>
                    </a:lnTo>
                    <a:close/>
                    <a:moveTo>
                      <a:pt x="68" y="83"/>
                    </a:moveTo>
                    <a:cubicBezTo>
                      <a:pt x="132" y="83"/>
                      <a:pt x="132" y="83"/>
                      <a:pt x="132" y="83"/>
                    </a:cubicBezTo>
                    <a:cubicBezTo>
                      <a:pt x="132" y="87"/>
                      <a:pt x="132" y="87"/>
                      <a:pt x="132" y="87"/>
                    </a:cubicBezTo>
                    <a:cubicBezTo>
                      <a:pt x="68" y="87"/>
                      <a:pt x="68" y="87"/>
                      <a:pt x="68" y="87"/>
                    </a:cubicBezTo>
                    <a:lnTo>
                      <a:pt x="68" y="8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82" name="Freeform 113"/>
              <p:cNvSpPr>
                <a:spLocks noEditPoints="1"/>
              </p:cNvSpPr>
              <p:nvPr userDrawn="1"/>
            </p:nvSpPr>
            <p:spPr bwMode="auto">
              <a:xfrm>
                <a:off x="6174802" y="711460"/>
                <a:ext cx="601663" cy="752475"/>
              </a:xfrm>
              <a:custGeom>
                <a:avLst/>
                <a:gdLst>
                  <a:gd name="T0" fmla="*/ 143 w 160"/>
                  <a:gd name="T1" fmla="*/ 0 h 200"/>
                  <a:gd name="T2" fmla="*/ 16 w 160"/>
                  <a:gd name="T3" fmla="*/ 0 h 200"/>
                  <a:gd name="T4" fmla="*/ 0 w 160"/>
                  <a:gd name="T5" fmla="*/ 17 h 200"/>
                  <a:gd name="T6" fmla="*/ 0 w 160"/>
                  <a:gd name="T7" fmla="*/ 183 h 200"/>
                  <a:gd name="T8" fmla="*/ 16 w 160"/>
                  <a:gd name="T9" fmla="*/ 200 h 200"/>
                  <a:gd name="T10" fmla="*/ 143 w 160"/>
                  <a:gd name="T11" fmla="*/ 200 h 200"/>
                  <a:gd name="T12" fmla="*/ 160 w 160"/>
                  <a:gd name="T13" fmla="*/ 183 h 200"/>
                  <a:gd name="T14" fmla="*/ 160 w 160"/>
                  <a:gd name="T15" fmla="*/ 17 h 200"/>
                  <a:gd name="T16" fmla="*/ 143 w 160"/>
                  <a:gd name="T17" fmla="*/ 0 h 200"/>
                  <a:gd name="T18" fmla="*/ 78 w 160"/>
                  <a:gd name="T19" fmla="*/ 193 h 200"/>
                  <a:gd name="T20" fmla="*/ 68 w 160"/>
                  <a:gd name="T21" fmla="*/ 183 h 200"/>
                  <a:gd name="T22" fmla="*/ 78 w 160"/>
                  <a:gd name="T23" fmla="*/ 173 h 200"/>
                  <a:gd name="T24" fmla="*/ 88 w 160"/>
                  <a:gd name="T25" fmla="*/ 183 h 200"/>
                  <a:gd name="T26" fmla="*/ 78 w 160"/>
                  <a:gd name="T27" fmla="*/ 193 h 200"/>
                  <a:gd name="T28" fmla="*/ 148 w 160"/>
                  <a:gd name="T29" fmla="*/ 164 h 200"/>
                  <a:gd name="T30" fmla="*/ 12 w 160"/>
                  <a:gd name="T31" fmla="*/ 164 h 200"/>
                  <a:gd name="T32" fmla="*/ 12 w 160"/>
                  <a:gd name="T33" fmla="*/ 12 h 200"/>
                  <a:gd name="T34" fmla="*/ 148 w 160"/>
                  <a:gd name="T35" fmla="*/ 12 h 200"/>
                  <a:gd name="T36" fmla="*/ 148 w 160"/>
                  <a:gd name="T37" fmla="*/ 164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60" h="200">
                    <a:moveTo>
                      <a:pt x="143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7"/>
                    </a:cubicBezTo>
                    <a:cubicBezTo>
                      <a:pt x="0" y="183"/>
                      <a:pt x="0" y="183"/>
                      <a:pt x="0" y="183"/>
                    </a:cubicBezTo>
                    <a:cubicBezTo>
                      <a:pt x="0" y="192"/>
                      <a:pt x="7" y="200"/>
                      <a:pt x="16" y="200"/>
                    </a:cubicBezTo>
                    <a:cubicBezTo>
                      <a:pt x="143" y="200"/>
                      <a:pt x="143" y="200"/>
                      <a:pt x="143" y="200"/>
                    </a:cubicBezTo>
                    <a:cubicBezTo>
                      <a:pt x="152" y="200"/>
                      <a:pt x="160" y="192"/>
                      <a:pt x="160" y="183"/>
                    </a:cubicBezTo>
                    <a:cubicBezTo>
                      <a:pt x="160" y="17"/>
                      <a:pt x="160" y="17"/>
                      <a:pt x="160" y="17"/>
                    </a:cubicBezTo>
                    <a:cubicBezTo>
                      <a:pt x="160" y="7"/>
                      <a:pt x="152" y="0"/>
                      <a:pt x="143" y="0"/>
                    </a:cubicBezTo>
                    <a:moveTo>
                      <a:pt x="78" y="193"/>
                    </a:moveTo>
                    <a:cubicBezTo>
                      <a:pt x="73" y="193"/>
                      <a:pt x="68" y="188"/>
                      <a:pt x="68" y="183"/>
                    </a:cubicBezTo>
                    <a:cubicBezTo>
                      <a:pt x="68" y="177"/>
                      <a:pt x="73" y="173"/>
                      <a:pt x="78" y="173"/>
                    </a:cubicBezTo>
                    <a:cubicBezTo>
                      <a:pt x="84" y="173"/>
                      <a:pt x="88" y="177"/>
                      <a:pt x="88" y="183"/>
                    </a:cubicBezTo>
                    <a:cubicBezTo>
                      <a:pt x="88" y="188"/>
                      <a:pt x="84" y="193"/>
                      <a:pt x="78" y="193"/>
                    </a:cubicBezTo>
                    <a:moveTo>
                      <a:pt x="148" y="164"/>
                    </a:moveTo>
                    <a:cubicBezTo>
                      <a:pt x="12" y="164"/>
                      <a:pt x="12" y="164"/>
                      <a:pt x="12" y="164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48" y="12"/>
                      <a:pt x="148" y="12"/>
                      <a:pt x="148" y="12"/>
                    </a:cubicBezTo>
                    <a:lnTo>
                      <a:pt x="148" y="16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83" name="Freeform 114"/>
              <p:cNvSpPr>
                <a:spLocks noEditPoints="1"/>
              </p:cNvSpPr>
              <p:nvPr userDrawn="1"/>
            </p:nvSpPr>
            <p:spPr bwMode="auto">
              <a:xfrm rot="4669559">
                <a:off x="7030746" y="638312"/>
                <a:ext cx="742950" cy="744538"/>
              </a:xfrm>
              <a:custGeom>
                <a:avLst/>
                <a:gdLst>
                  <a:gd name="T0" fmla="*/ 195 w 198"/>
                  <a:gd name="T1" fmla="*/ 46 h 198"/>
                  <a:gd name="T2" fmla="*/ 152 w 198"/>
                  <a:gd name="T3" fmla="*/ 4 h 198"/>
                  <a:gd name="T4" fmla="*/ 3 w 198"/>
                  <a:gd name="T5" fmla="*/ 152 h 198"/>
                  <a:gd name="T6" fmla="*/ 46 w 198"/>
                  <a:gd name="T7" fmla="*/ 195 h 198"/>
                  <a:gd name="T8" fmla="*/ 60 w 198"/>
                  <a:gd name="T9" fmla="*/ 195 h 198"/>
                  <a:gd name="T10" fmla="*/ 113 w 198"/>
                  <a:gd name="T11" fmla="*/ 142 h 198"/>
                  <a:gd name="T12" fmla="*/ 112 w 198"/>
                  <a:gd name="T13" fmla="*/ 112 h 198"/>
                  <a:gd name="T14" fmla="*/ 139 w 198"/>
                  <a:gd name="T15" fmla="*/ 115 h 198"/>
                  <a:gd name="T16" fmla="*/ 195 w 198"/>
                  <a:gd name="T17" fmla="*/ 60 h 198"/>
                  <a:gd name="T18" fmla="*/ 195 w 198"/>
                  <a:gd name="T19" fmla="*/ 46 h 198"/>
                  <a:gd name="T20" fmla="*/ 92 w 198"/>
                  <a:gd name="T21" fmla="*/ 142 h 198"/>
                  <a:gd name="T22" fmla="*/ 63 w 198"/>
                  <a:gd name="T23" fmla="*/ 172 h 198"/>
                  <a:gd name="T24" fmla="*/ 43 w 198"/>
                  <a:gd name="T25" fmla="*/ 172 h 198"/>
                  <a:gd name="T26" fmla="*/ 33 w 198"/>
                  <a:gd name="T27" fmla="*/ 162 h 198"/>
                  <a:gd name="T28" fmla="*/ 33 w 198"/>
                  <a:gd name="T29" fmla="*/ 142 h 198"/>
                  <a:gd name="T30" fmla="*/ 63 w 198"/>
                  <a:gd name="T31" fmla="*/ 112 h 198"/>
                  <a:gd name="T32" fmla="*/ 83 w 198"/>
                  <a:gd name="T33" fmla="*/ 112 h 198"/>
                  <a:gd name="T34" fmla="*/ 92 w 198"/>
                  <a:gd name="T35" fmla="*/ 122 h 198"/>
                  <a:gd name="T36" fmla="*/ 92 w 198"/>
                  <a:gd name="T37" fmla="*/ 142 h 198"/>
                  <a:gd name="T38" fmla="*/ 172 w 198"/>
                  <a:gd name="T39" fmla="*/ 63 h 198"/>
                  <a:gd name="T40" fmla="*/ 142 w 198"/>
                  <a:gd name="T41" fmla="*/ 93 h 198"/>
                  <a:gd name="T42" fmla="*/ 122 w 198"/>
                  <a:gd name="T43" fmla="*/ 93 h 198"/>
                  <a:gd name="T44" fmla="*/ 112 w 198"/>
                  <a:gd name="T45" fmla="*/ 83 h 198"/>
                  <a:gd name="T46" fmla="*/ 112 w 198"/>
                  <a:gd name="T47" fmla="*/ 63 h 198"/>
                  <a:gd name="T48" fmla="*/ 142 w 198"/>
                  <a:gd name="T49" fmla="*/ 33 h 198"/>
                  <a:gd name="T50" fmla="*/ 162 w 198"/>
                  <a:gd name="T51" fmla="*/ 33 h 198"/>
                  <a:gd name="T52" fmla="*/ 172 w 198"/>
                  <a:gd name="T53" fmla="*/ 43 h 198"/>
                  <a:gd name="T54" fmla="*/ 172 w 198"/>
                  <a:gd name="T55" fmla="*/ 63 h 198"/>
                  <a:gd name="T56" fmla="*/ 31 w 198"/>
                  <a:gd name="T57" fmla="*/ 91 h 198"/>
                  <a:gd name="T58" fmla="*/ 44 w 198"/>
                  <a:gd name="T59" fmla="*/ 83 h 198"/>
                  <a:gd name="T60" fmla="*/ 30 w 198"/>
                  <a:gd name="T61" fmla="*/ 74 h 198"/>
                  <a:gd name="T62" fmla="*/ 14 w 198"/>
                  <a:gd name="T63" fmla="*/ 91 h 198"/>
                  <a:gd name="T64" fmla="*/ 0 w 198"/>
                  <a:gd name="T65" fmla="*/ 148 h 198"/>
                  <a:gd name="T66" fmla="*/ 26 w 198"/>
                  <a:gd name="T67" fmla="*/ 122 h 198"/>
                  <a:gd name="T68" fmla="*/ 31 w 198"/>
                  <a:gd name="T69" fmla="*/ 91 h 198"/>
                  <a:gd name="T70" fmla="*/ 83 w 198"/>
                  <a:gd name="T71" fmla="*/ 45 h 198"/>
                  <a:gd name="T72" fmla="*/ 91 w 198"/>
                  <a:gd name="T73" fmla="*/ 31 h 198"/>
                  <a:gd name="T74" fmla="*/ 122 w 198"/>
                  <a:gd name="T75" fmla="*/ 27 h 198"/>
                  <a:gd name="T76" fmla="*/ 148 w 198"/>
                  <a:gd name="T77" fmla="*/ 0 h 198"/>
                  <a:gd name="T78" fmla="*/ 91 w 198"/>
                  <a:gd name="T79" fmla="*/ 14 h 198"/>
                  <a:gd name="T80" fmla="*/ 74 w 198"/>
                  <a:gd name="T81" fmla="*/ 30 h 198"/>
                  <a:gd name="T82" fmla="*/ 83 w 198"/>
                  <a:gd name="T83" fmla="*/ 45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8" h="198">
                    <a:moveTo>
                      <a:pt x="195" y="46"/>
                    </a:moveTo>
                    <a:cubicBezTo>
                      <a:pt x="152" y="4"/>
                      <a:pt x="152" y="4"/>
                      <a:pt x="152" y="4"/>
                    </a:cubicBezTo>
                    <a:cubicBezTo>
                      <a:pt x="3" y="152"/>
                      <a:pt x="3" y="152"/>
                      <a:pt x="3" y="152"/>
                    </a:cubicBezTo>
                    <a:cubicBezTo>
                      <a:pt x="46" y="195"/>
                      <a:pt x="46" y="195"/>
                      <a:pt x="46" y="195"/>
                    </a:cubicBezTo>
                    <a:cubicBezTo>
                      <a:pt x="50" y="198"/>
                      <a:pt x="56" y="198"/>
                      <a:pt x="60" y="195"/>
                    </a:cubicBezTo>
                    <a:cubicBezTo>
                      <a:pt x="60" y="195"/>
                      <a:pt x="85" y="169"/>
                      <a:pt x="113" y="142"/>
                    </a:cubicBezTo>
                    <a:cubicBezTo>
                      <a:pt x="117" y="137"/>
                      <a:pt x="107" y="117"/>
                      <a:pt x="112" y="112"/>
                    </a:cubicBezTo>
                    <a:cubicBezTo>
                      <a:pt x="116" y="107"/>
                      <a:pt x="135" y="119"/>
                      <a:pt x="139" y="115"/>
                    </a:cubicBezTo>
                    <a:cubicBezTo>
                      <a:pt x="168" y="86"/>
                      <a:pt x="195" y="60"/>
                      <a:pt x="195" y="60"/>
                    </a:cubicBezTo>
                    <a:cubicBezTo>
                      <a:pt x="198" y="56"/>
                      <a:pt x="198" y="50"/>
                      <a:pt x="195" y="46"/>
                    </a:cubicBezTo>
                    <a:close/>
                    <a:moveTo>
                      <a:pt x="92" y="142"/>
                    </a:moveTo>
                    <a:cubicBezTo>
                      <a:pt x="63" y="172"/>
                      <a:pt x="63" y="172"/>
                      <a:pt x="63" y="172"/>
                    </a:cubicBezTo>
                    <a:cubicBezTo>
                      <a:pt x="57" y="177"/>
                      <a:pt x="48" y="177"/>
                      <a:pt x="43" y="172"/>
                    </a:cubicBezTo>
                    <a:cubicBezTo>
                      <a:pt x="33" y="162"/>
                      <a:pt x="33" y="162"/>
                      <a:pt x="33" y="162"/>
                    </a:cubicBezTo>
                    <a:cubicBezTo>
                      <a:pt x="28" y="156"/>
                      <a:pt x="28" y="148"/>
                      <a:pt x="33" y="142"/>
                    </a:cubicBezTo>
                    <a:cubicBezTo>
                      <a:pt x="63" y="112"/>
                      <a:pt x="63" y="112"/>
                      <a:pt x="63" y="112"/>
                    </a:cubicBezTo>
                    <a:cubicBezTo>
                      <a:pt x="68" y="107"/>
                      <a:pt x="77" y="107"/>
                      <a:pt x="83" y="112"/>
                    </a:cubicBezTo>
                    <a:cubicBezTo>
                      <a:pt x="92" y="122"/>
                      <a:pt x="92" y="122"/>
                      <a:pt x="92" y="122"/>
                    </a:cubicBezTo>
                    <a:cubicBezTo>
                      <a:pt x="98" y="128"/>
                      <a:pt x="98" y="137"/>
                      <a:pt x="92" y="142"/>
                    </a:cubicBezTo>
                    <a:close/>
                    <a:moveTo>
                      <a:pt x="172" y="63"/>
                    </a:moveTo>
                    <a:cubicBezTo>
                      <a:pt x="142" y="93"/>
                      <a:pt x="142" y="93"/>
                      <a:pt x="142" y="93"/>
                    </a:cubicBezTo>
                    <a:cubicBezTo>
                      <a:pt x="136" y="98"/>
                      <a:pt x="128" y="98"/>
                      <a:pt x="122" y="93"/>
                    </a:cubicBezTo>
                    <a:cubicBezTo>
                      <a:pt x="112" y="83"/>
                      <a:pt x="112" y="83"/>
                      <a:pt x="112" y="83"/>
                    </a:cubicBezTo>
                    <a:cubicBezTo>
                      <a:pt x="107" y="77"/>
                      <a:pt x="107" y="68"/>
                      <a:pt x="112" y="63"/>
                    </a:cubicBezTo>
                    <a:cubicBezTo>
                      <a:pt x="142" y="33"/>
                      <a:pt x="142" y="33"/>
                      <a:pt x="142" y="33"/>
                    </a:cubicBezTo>
                    <a:cubicBezTo>
                      <a:pt x="147" y="28"/>
                      <a:pt x="156" y="28"/>
                      <a:pt x="162" y="33"/>
                    </a:cubicBezTo>
                    <a:cubicBezTo>
                      <a:pt x="172" y="43"/>
                      <a:pt x="172" y="43"/>
                      <a:pt x="172" y="43"/>
                    </a:cubicBezTo>
                    <a:cubicBezTo>
                      <a:pt x="177" y="49"/>
                      <a:pt x="177" y="57"/>
                      <a:pt x="172" y="63"/>
                    </a:cubicBezTo>
                    <a:close/>
                    <a:moveTo>
                      <a:pt x="31" y="91"/>
                    </a:moveTo>
                    <a:cubicBezTo>
                      <a:pt x="37" y="86"/>
                      <a:pt x="41" y="87"/>
                      <a:pt x="44" y="83"/>
                    </a:cubicBezTo>
                    <a:cubicBezTo>
                      <a:pt x="48" y="78"/>
                      <a:pt x="38" y="75"/>
                      <a:pt x="30" y="74"/>
                    </a:cubicBezTo>
                    <a:cubicBezTo>
                      <a:pt x="22" y="72"/>
                      <a:pt x="17" y="82"/>
                      <a:pt x="14" y="91"/>
                    </a:cubicBezTo>
                    <a:cubicBezTo>
                      <a:pt x="12" y="100"/>
                      <a:pt x="0" y="148"/>
                      <a:pt x="0" y="148"/>
                    </a:cubicBezTo>
                    <a:cubicBezTo>
                      <a:pt x="26" y="122"/>
                      <a:pt x="26" y="122"/>
                      <a:pt x="26" y="122"/>
                    </a:cubicBezTo>
                    <a:cubicBezTo>
                      <a:pt x="26" y="122"/>
                      <a:pt x="26" y="97"/>
                      <a:pt x="31" y="91"/>
                    </a:cubicBezTo>
                    <a:close/>
                    <a:moveTo>
                      <a:pt x="83" y="45"/>
                    </a:moveTo>
                    <a:cubicBezTo>
                      <a:pt x="87" y="41"/>
                      <a:pt x="85" y="37"/>
                      <a:pt x="91" y="31"/>
                    </a:cubicBezTo>
                    <a:cubicBezTo>
                      <a:pt x="97" y="26"/>
                      <a:pt x="122" y="27"/>
                      <a:pt x="122" y="27"/>
                    </a:cubicBezTo>
                    <a:cubicBezTo>
                      <a:pt x="148" y="0"/>
                      <a:pt x="148" y="0"/>
                      <a:pt x="148" y="0"/>
                    </a:cubicBezTo>
                    <a:cubicBezTo>
                      <a:pt x="148" y="0"/>
                      <a:pt x="100" y="12"/>
                      <a:pt x="91" y="14"/>
                    </a:cubicBezTo>
                    <a:cubicBezTo>
                      <a:pt x="82" y="17"/>
                      <a:pt x="72" y="22"/>
                      <a:pt x="74" y="30"/>
                    </a:cubicBezTo>
                    <a:cubicBezTo>
                      <a:pt x="75" y="38"/>
                      <a:pt x="78" y="48"/>
                      <a:pt x="83" y="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84" name="Freeform 124"/>
              <p:cNvSpPr>
                <a:spLocks noEditPoints="1"/>
              </p:cNvSpPr>
              <p:nvPr userDrawn="1"/>
            </p:nvSpPr>
            <p:spPr bwMode="auto">
              <a:xfrm rot="2436245">
                <a:off x="8618583" y="36772"/>
                <a:ext cx="349593" cy="449070"/>
              </a:xfrm>
              <a:custGeom>
                <a:avLst/>
                <a:gdLst>
                  <a:gd name="T0" fmla="*/ 12 w 156"/>
                  <a:gd name="T1" fmla="*/ 200 h 200"/>
                  <a:gd name="T2" fmla="*/ 0 w 156"/>
                  <a:gd name="T3" fmla="*/ 37 h 200"/>
                  <a:gd name="T4" fmla="*/ 12 w 156"/>
                  <a:gd name="T5" fmla="*/ 175 h 200"/>
                  <a:gd name="T6" fmla="*/ 50 w 156"/>
                  <a:gd name="T7" fmla="*/ 187 h 200"/>
                  <a:gd name="T8" fmla="*/ 64 w 156"/>
                  <a:gd name="T9" fmla="*/ 24 h 200"/>
                  <a:gd name="T10" fmla="*/ 156 w 156"/>
                  <a:gd name="T11" fmla="*/ 37 h 200"/>
                  <a:gd name="T12" fmla="*/ 144 w 156"/>
                  <a:gd name="T13" fmla="*/ 200 h 200"/>
                  <a:gd name="T14" fmla="*/ 128 w 156"/>
                  <a:gd name="T15" fmla="*/ 180 h 200"/>
                  <a:gd name="T16" fmla="*/ 116 w 156"/>
                  <a:gd name="T17" fmla="*/ 168 h 200"/>
                  <a:gd name="T18" fmla="*/ 116 w 156"/>
                  <a:gd name="T19" fmla="*/ 164 h 200"/>
                  <a:gd name="T20" fmla="*/ 128 w 156"/>
                  <a:gd name="T21" fmla="*/ 152 h 200"/>
                  <a:gd name="T22" fmla="*/ 116 w 156"/>
                  <a:gd name="T23" fmla="*/ 164 h 200"/>
                  <a:gd name="T24" fmla="*/ 128 w 156"/>
                  <a:gd name="T25" fmla="*/ 148 h 200"/>
                  <a:gd name="T26" fmla="*/ 116 w 156"/>
                  <a:gd name="T27" fmla="*/ 136 h 200"/>
                  <a:gd name="T28" fmla="*/ 116 w 156"/>
                  <a:gd name="T29" fmla="*/ 132 h 200"/>
                  <a:gd name="T30" fmla="*/ 128 w 156"/>
                  <a:gd name="T31" fmla="*/ 120 h 200"/>
                  <a:gd name="T32" fmla="*/ 116 w 156"/>
                  <a:gd name="T33" fmla="*/ 132 h 200"/>
                  <a:gd name="T34" fmla="*/ 112 w 156"/>
                  <a:gd name="T35" fmla="*/ 180 h 200"/>
                  <a:gd name="T36" fmla="*/ 100 w 156"/>
                  <a:gd name="T37" fmla="*/ 168 h 200"/>
                  <a:gd name="T38" fmla="*/ 100 w 156"/>
                  <a:gd name="T39" fmla="*/ 164 h 200"/>
                  <a:gd name="T40" fmla="*/ 112 w 156"/>
                  <a:gd name="T41" fmla="*/ 152 h 200"/>
                  <a:gd name="T42" fmla="*/ 100 w 156"/>
                  <a:gd name="T43" fmla="*/ 164 h 200"/>
                  <a:gd name="T44" fmla="*/ 112 w 156"/>
                  <a:gd name="T45" fmla="*/ 148 h 200"/>
                  <a:gd name="T46" fmla="*/ 100 w 156"/>
                  <a:gd name="T47" fmla="*/ 136 h 200"/>
                  <a:gd name="T48" fmla="*/ 100 w 156"/>
                  <a:gd name="T49" fmla="*/ 132 h 200"/>
                  <a:gd name="T50" fmla="*/ 112 w 156"/>
                  <a:gd name="T51" fmla="*/ 120 h 200"/>
                  <a:gd name="T52" fmla="*/ 100 w 156"/>
                  <a:gd name="T53" fmla="*/ 132 h 200"/>
                  <a:gd name="T54" fmla="*/ 96 w 156"/>
                  <a:gd name="T55" fmla="*/ 180 h 200"/>
                  <a:gd name="T56" fmla="*/ 84 w 156"/>
                  <a:gd name="T57" fmla="*/ 168 h 200"/>
                  <a:gd name="T58" fmla="*/ 84 w 156"/>
                  <a:gd name="T59" fmla="*/ 164 h 200"/>
                  <a:gd name="T60" fmla="*/ 96 w 156"/>
                  <a:gd name="T61" fmla="*/ 152 h 200"/>
                  <a:gd name="T62" fmla="*/ 84 w 156"/>
                  <a:gd name="T63" fmla="*/ 164 h 200"/>
                  <a:gd name="T64" fmla="*/ 96 w 156"/>
                  <a:gd name="T65" fmla="*/ 148 h 200"/>
                  <a:gd name="T66" fmla="*/ 84 w 156"/>
                  <a:gd name="T67" fmla="*/ 136 h 200"/>
                  <a:gd name="T68" fmla="*/ 84 w 156"/>
                  <a:gd name="T69" fmla="*/ 132 h 200"/>
                  <a:gd name="T70" fmla="*/ 96 w 156"/>
                  <a:gd name="T71" fmla="*/ 120 h 200"/>
                  <a:gd name="T72" fmla="*/ 84 w 156"/>
                  <a:gd name="T73" fmla="*/ 132 h 200"/>
                  <a:gd name="T74" fmla="*/ 137 w 156"/>
                  <a:gd name="T75" fmla="*/ 35 h 200"/>
                  <a:gd name="T76" fmla="*/ 76 w 156"/>
                  <a:gd name="T77" fmla="*/ 42 h 200"/>
                  <a:gd name="T78" fmla="*/ 82 w 156"/>
                  <a:gd name="T79" fmla="*/ 76 h 200"/>
                  <a:gd name="T80" fmla="*/ 144 w 156"/>
                  <a:gd name="T81" fmla="*/ 69 h 200"/>
                  <a:gd name="T82" fmla="*/ 144 w 156"/>
                  <a:gd name="T83" fmla="*/ 120 h 200"/>
                  <a:gd name="T84" fmla="*/ 132 w 156"/>
                  <a:gd name="T85" fmla="*/ 132 h 200"/>
                  <a:gd name="T86" fmla="*/ 144 w 156"/>
                  <a:gd name="T87" fmla="*/ 120 h 200"/>
                  <a:gd name="T88" fmla="*/ 132 w 156"/>
                  <a:gd name="T89" fmla="*/ 136 h 200"/>
                  <a:gd name="T90" fmla="*/ 144 w 156"/>
                  <a:gd name="T91" fmla="*/ 148 h 200"/>
                  <a:gd name="T92" fmla="*/ 144 w 156"/>
                  <a:gd name="T93" fmla="*/ 152 h 200"/>
                  <a:gd name="T94" fmla="*/ 132 w 156"/>
                  <a:gd name="T95" fmla="*/ 164 h 200"/>
                  <a:gd name="T96" fmla="*/ 144 w 156"/>
                  <a:gd name="T97" fmla="*/ 152 h 200"/>
                  <a:gd name="T98" fmla="*/ 132 w 156"/>
                  <a:gd name="T99" fmla="*/ 168 h 200"/>
                  <a:gd name="T100" fmla="*/ 144 w 156"/>
                  <a:gd name="T101" fmla="*/ 180 h 200"/>
                  <a:gd name="T102" fmla="*/ 50 w 156"/>
                  <a:gd name="T103" fmla="*/ 180 h 200"/>
                  <a:gd name="T104" fmla="*/ 20 w 156"/>
                  <a:gd name="T105" fmla="*/ 173 h 200"/>
                  <a:gd name="T106" fmla="*/ 26 w 156"/>
                  <a:gd name="T107" fmla="*/ 12 h 200"/>
                  <a:gd name="T108" fmla="*/ 36 w 156"/>
                  <a:gd name="T109" fmla="*/ 0 h 200"/>
                  <a:gd name="T110" fmla="*/ 44 w 156"/>
                  <a:gd name="T111" fmla="*/ 12 h 200"/>
                  <a:gd name="T112" fmla="*/ 56 w 156"/>
                  <a:gd name="T113" fmla="*/ 18 h 200"/>
                  <a:gd name="T114" fmla="*/ 50 w 156"/>
                  <a:gd name="T115" fmla="*/ 180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56" h="200">
                    <a:moveTo>
                      <a:pt x="144" y="200"/>
                    </a:moveTo>
                    <a:cubicBezTo>
                      <a:pt x="12" y="200"/>
                      <a:pt x="12" y="200"/>
                      <a:pt x="12" y="200"/>
                    </a:cubicBezTo>
                    <a:cubicBezTo>
                      <a:pt x="5" y="200"/>
                      <a:pt x="0" y="194"/>
                      <a:pt x="0" y="18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0"/>
                      <a:pt x="5" y="25"/>
                      <a:pt x="12" y="25"/>
                    </a:cubicBezTo>
                    <a:cubicBezTo>
                      <a:pt x="12" y="175"/>
                      <a:pt x="12" y="175"/>
                      <a:pt x="12" y="175"/>
                    </a:cubicBezTo>
                    <a:cubicBezTo>
                      <a:pt x="12" y="182"/>
                      <a:pt x="18" y="187"/>
                      <a:pt x="25" y="187"/>
                    </a:cubicBezTo>
                    <a:cubicBezTo>
                      <a:pt x="50" y="187"/>
                      <a:pt x="50" y="187"/>
                      <a:pt x="50" y="187"/>
                    </a:cubicBezTo>
                    <a:cubicBezTo>
                      <a:pt x="57" y="187"/>
                      <a:pt x="64" y="182"/>
                      <a:pt x="64" y="175"/>
                    </a:cubicBezTo>
                    <a:cubicBezTo>
                      <a:pt x="64" y="24"/>
                      <a:pt x="64" y="24"/>
                      <a:pt x="64" y="24"/>
                    </a:cubicBezTo>
                    <a:cubicBezTo>
                      <a:pt x="144" y="24"/>
                      <a:pt x="144" y="24"/>
                      <a:pt x="144" y="24"/>
                    </a:cubicBezTo>
                    <a:cubicBezTo>
                      <a:pt x="151" y="24"/>
                      <a:pt x="156" y="30"/>
                      <a:pt x="156" y="37"/>
                    </a:cubicBezTo>
                    <a:cubicBezTo>
                      <a:pt x="156" y="187"/>
                      <a:pt x="156" y="187"/>
                      <a:pt x="156" y="187"/>
                    </a:cubicBezTo>
                    <a:cubicBezTo>
                      <a:pt x="156" y="194"/>
                      <a:pt x="151" y="200"/>
                      <a:pt x="144" y="200"/>
                    </a:cubicBezTo>
                    <a:close/>
                    <a:moveTo>
                      <a:pt x="116" y="180"/>
                    </a:moveTo>
                    <a:cubicBezTo>
                      <a:pt x="128" y="180"/>
                      <a:pt x="128" y="180"/>
                      <a:pt x="128" y="180"/>
                    </a:cubicBezTo>
                    <a:cubicBezTo>
                      <a:pt x="128" y="168"/>
                      <a:pt x="128" y="168"/>
                      <a:pt x="128" y="168"/>
                    </a:cubicBezTo>
                    <a:cubicBezTo>
                      <a:pt x="116" y="168"/>
                      <a:pt x="116" y="168"/>
                      <a:pt x="116" y="168"/>
                    </a:cubicBezTo>
                    <a:lnTo>
                      <a:pt x="116" y="180"/>
                    </a:lnTo>
                    <a:close/>
                    <a:moveTo>
                      <a:pt x="116" y="164"/>
                    </a:moveTo>
                    <a:cubicBezTo>
                      <a:pt x="128" y="164"/>
                      <a:pt x="128" y="164"/>
                      <a:pt x="128" y="164"/>
                    </a:cubicBezTo>
                    <a:cubicBezTo>
                      <a:pt x="128" y="152"/>
                      <a:pt x="128" y="152"/>
                      <a:pt x="128" y="152"/>
                    </a:cubicBezTo>
                    <a:cubicBezTo>
                      <a:pt x="116" y="152"/>
                      <a:pt x="116" y="152"/>
                      <a:pt x="116" y="152"/>
                    </a:cubicBezTo>
                    <a:lnTo>
                      <a:pt x="116" y="164"/>
                    </a:lnTo>
                    <a:close/>
                    <a:moveTo>
                      <a:pt x="116" y="148"/>
                    </a:moveTo>
                    <a:cubicBezTo>
                      <a:pt x="128" y="148"/>
                      <a:pt x="128" y="148"/>
                      <a:pt x="128" y="148"/>
                    </a:cubicBezTo>
                    <a:cubicBezTo>
                      <a:pt x="128" y="136"/>
                      <a:pt x="128" y="136"/>
                      <a:pt x="128" y="136"/>
                    </a:cubicBezTo>
                    <a:cubicBezTo>
                      <a:pt x="116" y="136"/>
                      <a:pt x="116" y="136"/>
                      <a:pt x="116" y="136"/>
                    </a:cubicBezTo>
                    <a:lnTo>
                      <a:pt x="116" y="148"/>
                    </a:lnTo>
                    <a:close/>
                    <a:moveTo>
                      <a:pt x="116" y="132"/>
                    </a:moveTo>
                    <a:cubicBezTo>
                      <a:pt x="128" y="132"/>
                      <a:pt x="128" y="132"/>
                      <a:pt x="128" y="132"/>
                    </a:cubicBezTo>
                    <a:cubicBezTo>
                      <a:pt x="128" y="120"/>
                      <a:pt x="128" y="120"/>
                      <a:pt x="128" y="120"/>
                    </a:cubicBezTo>
                    <a:cubicBezTo>
                      <a:pt x="116" y="120"/>
                      <a:pt x="116" y="120"/>
                      <a:pt x="116" y="120"/>
                    </a:cubicBezTo>
                    <a:lnTo>
                      <a:pt x="116" y="132"/>
                    </a:lnTo>
                    <a:close/>
                    <a:moveTo>
                      <a:pt x="100" y="180"/>
                    </a:moveTo>
                    <a:cubicBezTo>
                      <a:pt x="112" y="180"/>
                      <a:pt x="112" y="180"/>
                      <a:pt x="112" y="180"/>
                    </a:cubicBezTo>
                    <a:cubicBezTo>
                      <a:pt x="112" y="168"/>
                      <a:pt x="112" y="168"/>
                      <a:pt x="112" y="168"/>
                    </a:cubicBezTo>
                    <a:cubicBezTo>
                      <a:pt x="100" y="168"/>
                      <a:pt x="100" y="168"/>
                      <a:pt x="100" y="168"/>
                    </a:cubicBezTo>
                    <a:lnTo>
                      <a:pt x="100" y="180"/>
                    </a:lnTo>
                    <a:close/>
                    <a:moveTo>
                      <a:pt x="100" y="164"/>
                    </a:moveTo>
                    <a:cubicBezTo>
                      <a:pt x="112" y="164"/>
                      <a:pt x="112" y="164"/>
                      <a:pt x="112" y="164"/>
                    </a:cubicBezTo>
                    <a:cubicBezTo>
                      <a:pt x="112" y="152"/>
                      <a:pt x="112" y="152"/>
                      <a:pt x="112" y="152"/>
                    </a:cubicBezTo>
                    <a:cubicBezTo>
                      <a:pt x="100" y="152"/>
                      <a:pt x="100" y="152"/>
                      <a:pt x="100" y="152"/>
                    </a:cubicBezTo>
                    <a:lnTo>
                      <a:pt x="100" y="164"/>
                    </a:lnTo>
                    <a:close/>
                    <a:moveTo>
                      <a:pt x="100" y="148"/>
                    </a:moveTo>
                    <a:cubicBezTo>
                      <a:pt x="112" y="148"/>
                      <a:pt x="112" y="148"/>
                      <a:pt x="112" y="148"/>
                    </a:cubicBezTo>
                    <a:cubicBezTo>
                      <a:pt x="112" y="136"/>
                      <a:pt x="112" y="136"/>
                      <a:pt x="112" y="136"/>
                    </a:cubicBezTo>
                    <a:cubicBezTo>
                      <a:pt x="100" y="136"/>
                      <a:pt x="100" y="136"/>
                      <a:pt x="100" y="136"/>
                    </a:cubicBezTo>
                    <a:lnTo>
                      <a:pt x="100" y="148"/>
                    </a:lnTo>
                    <a:close/>
                    <a:moveTo>
                      <a:pt x="100" y="132"/>
                    </a:moveTo>
                    <a:cubicBezTo>
                      <a:pt x="112" y="132"/>
                      <a:pt x="112" y="132"/>
                      <a:pt x="112" y="132"/>
                    </a:cubicBezTo>
                    <a:cubicBezTo>
                      <a:pt x="112" y="120"/>
                      <a:pt x="112" y="120"/>
                      <a:pt x="112" y="120"/>
                    </a:cubicBezTo>
                    <a:cubicBezTo>
                      <a:pt x="100" y="120"/>
                      <a:pt x="100" y="120"/>
                      <a:pt x="100" y="120"/>
                    </a:cubicBezTo>
                    <a:lnTo>
                      <a:pt x="100" y="132"/>
                    </a:lnTo>
                    <a:close/>
                    <a:moveTo>
                      <a:pt x="84" y="180"/>
                    </a:moveTo>
                    <a:cubicBezTo>
                      <a:pt x="96" y="180"/>
                      <a:pt x="96" y="180"/>
                      <a:pt x="96" y="180"/>
                    </a:cubicBezTo>
                    <a:cubicBezTo>
                      <a:pt x="96" y="168"/>
                      <a:pt x="96" y="168"/>
                      <a:pt x="96" y="168"/>
                    </a:cubicBezTo>
                    <a:cubicBezTo>
                      <a:pt x="84" y="168"/>
                      <a:pt x="84" y="168"/>
                      <a:pt x="84" y="168"/>
                    </a:cubicBezTo>
                    <a:lnTo>
                      <a:pt x="84" y="180"/>
                    </a:lnTo>
                    <a:close/>
                    <a:moveTo>
                      <a:pt x="84" y="164"/>
                    </a:moveTo>
                    <a:cubicBezTo>
                      <a:pt x="96" y="164"/>
                      <a:pt x="96" y="164"/>
                      <a:pt x="96" y="164"/>
                    </a:cubicBezTo>
                    <a:cubicBezTo>
                      <a:pt x="96" y="152"/>
                      <a:pt x="96" y="152"/>
                      <a:pt x="96" y="152"/>
                    </a:cubicBezTo>
                    <a:cubicBezTo>
                      <a:pt x="84" y="152"/>
                      <a:pt x="84" y="152"/>
                      <a:pt x="84" y="152"/>
                    </a:cubicBezTo>
                    <a:lnTo>
                      <a:pt x="84" y="164"/>
                    </a:lnTo>
                    <a:close/>
                    <a:moveTo>
                      <a:pt x="84" y="148"/>
                    </a:moveTo>
                    <a:cubicBezTo>
                      <a:pt x="96" y="148"/>
                      <a:pt x="96" y="148"/>
                      <a:pt x="96" y="148"/>
                    </a:cubicBezTo>
                    <a:cubicBezTo>
                      <a:pt x="96" y="136"/>
                      <a:pt x="96" y="136"/>
                      <a:pt x="96" y="136"/>
                    </a:cubicBezTo>
                    <a:cubicBezTo>
                      <a:pt x="84" y="136"/>
                      <a:pt x="84" y="136"/>
                      <a:pt x="84" y="136"/>
                    </a:cubicBezTo>
                    <a:lnTo>
                      <a:pt x="84" y="148"/>
                    </a:lnTo>
                    <a:close/>
                    <a:moveTo>
                      <a:pt x="84" y="132"/>
                    </a:moveTo>
                    <a:cubicBezTo>
                      <a:pt x="96" y="132"/>
                      <a:pt x="96" y="132"/>
                      <a:pt x="96" y="132"/>
                    </a:cubicBezTo>
                    <a:cubicBezTo>
                      <a:pt x="96" y="120"/>
                      <a:pt x="96" y="120"/>
                      <a:pt x="96" y="120"/>
                    </a:cubicBezTo>
                    <a:cubicBezTo>
                      <a:pt x="84" y="120"/>
                      <a:pt x="84" y="120"/>
                      <a:pt x="84" y="120"/>
                    </a:cubicBezTo>
                    <a:lnTo>
                      <a:pt x="84" y="132"/>
                    </a:lnTo>
                    <a:close/>
                    <a:moveTo>
                      <a:pt x="144" y="42"/>
                    </a:moveTo>
                    <a:cubicBezTo>
                      <a:pt x="144" y="38"/>
                      <a:pt x="141" y="35"/>
                      <a:pt x="137" y="35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78" y="35"/>
                      <a:pt x="76" y="38"/>
                      <a:pt x="76" y="42"/>
                    </a:cubicBezTo>
                    <a:cubicBezTo>
                      <a:pt x="76" y="69"/>
                      <a:pt x="76" y="69"/>
                      <a:pt x="76" y="69"/>
                    </a:cubicBezTo>
                    <a:cubicBezTo>
                      <a:pt x="76" y="73"/>
                      <a:pt x="78" y="76"/>
                      <a:pt x="82" y="76"/>
                    </a:cubicBezTo>
                    <a:cubicBezTo>
                      <a:pt x="137" y="76"/>
                      <a:pt x="137" y="76"/>
                      <a:pt x="137" y="76"/>
                    </a:cubicBezTo>
                    <a:cubicBezTo>
                      <a:pt x="141" y="76"/>
                      <a:pt x="144" y="73"/>
                      <a:pt x="144" y="69"/>
                    </a:cubicBezTo>
                    <a:lnTo>
                      <a:pt x="144" y="42"/>
                    </a:lnTo>
                    <a:close/>
                    <a:moveTo>
                      <a:pt x="144" y="120"/>
                    </a:moveTo>
                    <a:cubicBezTo>
                      <a:pt x="132" y="120"/>
                      <a:pt x="132" y="120"/>
                      <a:pt x="132" y="120"/>
                    </a:cubicBezTo>
                    <a:cubicBezTo>
                      <a:pt x="132" y="132"/>
                      <a:pt x="132" y="132"/>
                      <a:pt x="132" y="132"/>
                    </a:cubicBezTo>
                    <a:cubicBezTo>
                      <a:pt x="144" y="132"/>
                      <a:pt x="144" y="132"/>
                      <a:pt x="144" y="132"/>
                    </a:cubicBezTo>
                    <a:lnTo>
                      <a:pt x="144" y="120"/>
                    </a:lnTo>
                    <a:close/>
                    <a:moveTo>
                      <a:pt x="144" y="136"/>
                    </a:moveTo>
                    <a:cubicBezTo>
                      <a:pt x="132" y="136"/>
                      <a:pt x="132" y="136"/>
                      <a:pt x="132" y="136"/>
                    </a:cubicBezTo>
                    <a:cubicBezTo>
                      <a:pt x="132" y="148"/>
                      <a:pt x="132" y="148"/>
                      <a:pt x="132" y="148"/>
                    </a:cubicBezTo>
                    <a:cubicBezTo>
                      <a:pt x="144" y="148"/>
                      <a:pt x="144" y="148"/>
                      <a:pt x="144" y="148"/>
                    </a:cubicBezTo>
                    <a:lnTo>
                      <a:pt x="144" y="136"/>
                    </a:lnTo>
                    <a:close/>
                    <a:moveTo>
                      <a:pt x="144" y="152"/>
                    </a:moveTo>
                    <a:cubicBezTo>
                      <a:pt x="132" y="152"/>
                      <a:pt x="132" y="152"/>
                      <a:pt x="132" y="152"/>
                    </a:cubicBezTo>
                    <a:cubicBezTo>
                      <a:pt x="132" y="164"/>
                      <a:pt x="132" y="164"/>
                      <a:pt x="132" y="164"/>
                    </a:cubicBezTo>
                    <a:cubicBezTo>
                      <a:pt x="144" y="164"/>
                      <a:pt x="144" y="164"/>
                      <a:pt x="144" y="164"/>
                    </a:cubicBezTo>
                    <a:lnTo>
                      <a:pt x="144" y="152"/>
                    </a:lnTo>
                    <a:close/>
                    <a:moveTo>
                      <a:pt x="144" y="168"/>
                    </a:moveTo>
                    <a:cubicBezTo>
                      <a:pt x="132" y="168"/>
                      <a:pt x="132" y="168"/>
                      <a:pt x="132" y="168"/>
                    </a:cubicBezTo>
                    <a:cubicBezTo>
                      <a:pt x="132" y="180"/>
                      <a:pt x="132" y="180"/>
                      <a:pt x="132" y="180"/>
                    </a:cubicBezTo>
                    <a:cubicBezTo>
                      <a:pt x="144" y="180"/>
                      <a:pt x="144" y="180"/>
                      <a:pt x="144" y="180"/>
                    </a:cubicBezTo>
                    <a:lnTo>
                      <a:pt x="144" y="168"/>
                    </a:lnTo>
                    <a:close/>
                    <a:moveTo>
                      <a:pt x="50" y="180"/>
                    </a:moveTo>
                    <a:cubicBezTo>
                      <a:pt x="26" y="180"/>
                      <a:pt x="26" y="180"/>
                      <a:pt x="26" y="180"/>
                    </a:cubicBezTo>
                    <a:cubicBezTo>
                      <a:pt x="22" y="180"/>
                      <a:pt x="20" y="177"/>
                      <a:pt x="20" y="173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20" y="15"/>
                      <a:pt x="22" y="12"/>
                      <a:pt x="2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50" y="12"/>
                      <a:pt x="50" y="12"/>
                      <a:pt x="50" y="12"/>
                    </a:cubicBezTo>
                    <a:cubicBezTo>
                      <a:pt x="53" y="12"/>
                      <a:pt x="56" y="15"/>
                      <a:pt x="56" y="18"/>
                    </a:cubicBezTo>
                    <a:cubicBezTo>
                      <a:pt x="56" y="173"/>
                      <a:pt x="56" y="173"/>
                      <a:pt x="56" y="173"/>
                    </a:cubicBezTo>
                    <a:cubicBezTo>
                      <a:pt x="56" y="177"/>
                      <a:pt x="53" y="180"/>
                      <a:pt x="50" y="18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85" name="Freeform 125"/>
              <p:cNvSpPr>
                <a:spLocks noEditPoints="1"/>
              </p:cNvSpPr>
              <p:nvPr userDrawn="1"/>
            </p:nvSpPr>
            <p:spPr bwMode="auto">
              <a:xfrm rot="1463989">
                <a:off x="4983457" y="686596"/>
                <a:ext cx="511175" cy="752475"/>
              </a:xfrm>
              <a:custGeom>
                <a:avLst/>
                <a:gdLst>
                  <a:gd name="T0" fmla="*/ 80 w 136"/>
                  <a:gd name="T1" fmla="*/ 38 h 200"/>
                  <a:gd name="T2" fmla="*/ 80 w 136"/>
                  <a:gd name="T3" fmla="*/ 57 h 200"/>
                  <a:gd name="T4" fmla="*/ 69 w 136"/>
                  <a:gd name="T5" fmla="*/ 69 h 200"/>
                  <a:gd name="T6" fmla="*/ 56 w 136"/>
                  <a:gd name="T7" fmla="*/ 57 h 200"/>
                  <a:gd name="T8" fmla="*/ 56 w 136"/>
                  <a:gd name="T9" fmla="*/ 38 h 200"/>
                  <a:gd name="T10" fmla="*/ 69 w 136"/>
                  <a:gd name="T11" fmla="*/ 25 h 200"/>
                  <a:gd name="T12" fmla="*/ 80 w 136"/>
                  <a:gd name="T13" fmla="*/ 38 h 200"/>
                  <a:gd name="T14" fmla="*/ 94 w 136"/>
                  <a:gd name="T15" fmla="*/ 200 h 200"/>
                  <a:gd name="T16" fmla="*/ 44 w 136"/>
                  <a:gd name="T17" fmla="*/ 200 h 200"/>
                  <a:gd name="T18" fmla="*/ 0 w 136"/>
                  <a:gd name="T19" fmla="*/ 157 h 200"/>
                  <a:gd name="T20" fmla="*/ 0 w 136"/>
                  <a:gd name="T21" fmla="*/ 44 h 200"/>
                  <a:gd name="T22" fmla="*/ 44 w 136"/>
                  <a:gd name="T23" fmla="*/ 0 h 200"/>
                  <a:gd name="T24" fmla="*/ 60 w 136"/>
                  <a:gd name="T25" fmla="*/ 0 h 200"/>
                  <a:gd name="T26" fmla="*/ 60 w 136"/>
                  <a:gd name="T27" fmla="*/ 20 h 200"/>
                  <a:gd name="T28" fmla="*/ 48 w 136"/>
                  <a:gd name="T29" fmla="*/ 38 h 200"/>
                  <a:gd name="T30" fmla="*/ 48 w 136"/>
                  <a:gd name="T31" fmla="*/ 57 h 200"/>
                  <a:gd name="T32" fmla="*/ 60 w 136"/>
                  <a:gd name="T33" fmla="*/ 74 h 200"/>
                  <a:gd name="T34" fmla="*/ 60 w 136"/>
                  <a:gd name="T35" fmla="*/ 88 h 200"/>
                  <a:gd name="T36" fmla="*/ 76 w 136"/>
                  <a:gd name="T37" fmla="*/ 88 h 200"/>
                  <a:gd name="T38" fmla="*/ 76 w 136"/>
                  <a:gd name="T39" fmla="*/ 74 h 200"/>
                  <a:gd name="T40" fmla="*/ 88 w 136"/>
                  <a:gd name="T41" fmla="*/ 57 h 200"/>
                  <a:gd name="T42" fmla="*/ 88 w 136"/>
                  <a:gd name="T43" fmla="*/ 38 h 200"/>
                  <a:gd name="T44" fmla="*/ 76 w 136"/>
                  <a:gd name="T45" fmla="*/ 20 h 200"/>
                  <a:gd name="T46" fmla="*/ 76 w 136"/>
                  <a:gd name="T47" fmla="*/ 0 h 200"/>
                  <a:gd name="T48" fmla="*/ 94 w 136"/>
                  <a:gd name="T49" fmla="*/ 0 h 200"/>
                  <a:gd name="T50" fmla="*/ 136 w 136"/>
                  <a:gd name="T51" fmla="*/ 44 h 200"/>
                  <a:gd name="T52" fmla="*/ 136 w 136"/>
                  <a:gd name="T53" fmla="*/ 157 h 200"/>
                  <a:gd name="T54" fmla="*/ 94 w 136"/>
                  <a:gd name="T55" fmla="*/ 200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36" h="200">
                    <a:moveTo>
                      <a:pt x="80" y="38"/>
                    </a:moveTo>
                    <a:cubicBezTo>
                      <a:pt x="80" y="57"/>
                      <a:pt x="80" y="57"/>
                      <a:pt x="80" y="57"/>
                    </a:cubicBezTo>
                    <a:cubicBezTo>
                      <a:pt x="80" y="64"/>
                      <a:pt x="76" y="69"/>
                      <a:pt x="69" y="69"/>
                    </a:cubicBezTo>
                    <a:cubicBezTo>
                      <a:pt x="62" y="69"/>
                      <a:pt x="56" y="64"/>
                      <a:pt x="56" y="57"/>
                    </a:cubicBezTo>
                    <a:cubicBezTo>
                      <a:pt x="56" y="38"/>
                      <a:pt x="56" y="38"/>
                      <a:pt x="56" y="38"/>
                    </a:cubicBezTo>
                    <a:cubicBezTo>
                      <a:pt x="56" y="31"/>
                      <a:pt x="62" y="25"/>
                      <a:pt x="69" y="25"/>
                    </a:cubicBezTo>
                    <a:cubicBezTo>
                      <a:pt x="76" y="25"/>
                      <a:pt x="80" y="31"/>
                      <a:pt x="80" y="38"/>
                    </a:cubicBezTo>
                    <a:close/>
                    <a:moveTo>
                      <a:pt x="94" y="200"/>
                    </a:moveTo>
                    <a:cubicBezTo>
                      <a:pt x="44" y="200"/>
                      <a:pt x="44" y="200"/>
                      <a:pt x="44" y="200"/>
                    </a:cubicBezTo>
                    <a:cubicBezTo>
                      <a:pt x="20" y="200"/>
                      <a:pt x="0" y="181"/>
                      <a:pt x="0" y="157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20"/>
                      <a:pt x="20" y="0"/>
                      <a:pt x="44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60" y="20"/>
                      <a:pt x="60" y="20"/>
                      <a:pt x="60" y="20"/>
                    </a:cubicBezTo>
                    <a:cubicBezTo>
                      <a:pt x="53" y="23"/>
                      <a:pt x="48" y="30"/>
                      <a:pt x="48" y="38"/>
                    </a:cubicBezTo>
                    <a:cubicBezTo>
                      <a:pt x="48" y="57"/>
                      <a:pt x="48" y="57"/>
                      <a:pt x="48" y="57"/>
                    </a:cubicBezTo>
                    <a:cubicBezTo>
                      <a:pt x="48" y="65"/>
                      <a:pt x="53" y="72"/>
                      <a:pt x="60" y="74"/>
                    </a:cubicBezTo>
                    <a:cubicBezTo>
                      <a:pt x="60" y="88"/>
                      <a:pt x="60" y="88"/>
                      <a:pt x="60" y="88"/>
                    </a:cubicBezTo>
                    <a:cubicBezTo>
                      <a:pt x="76" y="88"/>
                      <a:pt x="76" y="88"/>
                      <a:pt x="76" y="88"/>
                    </a:cubicBezTo>
                    <a:cubicBezTo>
                      <a:pt x="76" y="74"/>
                      <a:pt x="76" y="74"/>
                      <a:pt x="76" y="74"/>
                    </a:cubicBezTo>
                    <a:cubicBezTo>
                      <a:pt x="83" y="72"/>
                      <a:pt x="88" y="65"/>
                      <a:pt x="88" y="57"/>
                    </a:cubicBezTo>
                    <a:cubicBezTo>
                      <a:pt x="88" y="38"/>
                      <a:pt x="88" y="38"/>
                      <a:pt x="88" y="38"/>
                    </a:cubicBezTo>
                    <a:cubicBezTo>
                      <a:pt x="88" y="30"/>
                      <a:pt x="83" y="23"/>
                      <a:pt x="76" y="20"/>
                    </a:cubicBezTo>
                    <a:cubicBezTo>
                      <a:pt x="76" y="0"/>
                      <a:pt x="76" y="0"/>
                      <a:pt x="76" y="0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118" y="0"/>
                      <a:pt x="136" y="20"/>
                      <a:pt x="136" y="44"/>
                    </a:cubicBezTo>
                    <a:cubicBezTo>
                      <a:pt x="136" y="157"/>
                      <a:pt x="136" y="157"/>
                      <a:pt x="136" y="157"/>
                    </a:cubicBezTo>
                    <a:cubicBezTo>
                      <a:pt x="136" y="181"/>
                      <a:pt x="118" y="200"/>
                      <a:pt x="94" y="20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86" name="Freeform 28"/>
              <p:cNvSpPr>
                <a:spLocks noEditPoints="1"/>
              </p:cNvSpPr>
              <p:nvPr userDrawn="1"/>
            </p:nvSpPr>
            <p:spPr bwMode="auto">
              <a:xfrm rot="19968536">
                <a:off x="5464140" y="60379"/>
                <a:ext cx="754483" cy="708323"/>
              </a:xfrm>
              <a:custGeom>
                <a:avLst/>
                <a:gdLst>
                  <a:gd name="T0" fmla="*/ 20 w 200"/>
                  <a:gd name="T1" fmla="*/ 144 h 188"/>
                  <a:gd name="T2" fmla="*/ 0 w 200"/>
                  <a:gd name="T3" fmla="*/ 20 h 188"/>
                  <a:gd name="T4" fmla="*/ 180 w 200"/>
                  <a:gd name="T5" fmla="*/ 0 h 188"/>
                  <a:gd name="T6" fmla="*/ 200 w 200"/>
                  <a:gd name="T7" fmla="*/ 124 h 188"/>
                  <a:gd name="T8" fmla="*/ 192 w 200"/>
                  <a:gd name="T9" fmla="*/ 20 h 188"/>
                  <a:gd name="T10" fmla="*/ 20 w 200"/>
                  <a:gd name="T11" fmla="*/ 8 h 188"/>
                  <a:gd name="T12" fmla="*/ 8 w 200"/>
                  <a:gd name="T13" fmla="*/ 124 h 188"/>
                  <a:gd name="T14" fmla="*/ 180 w 200"/>
                  <a:gd name="T15" fmla="*/ 136 h 188"/>
                  <a:gd name="T16" fmla="*/ 192 w 200"/>
                  <a:gd name="T17" fmla="*/ 20 h 188"/>
                  <a:gd name="T18" fmla="*/ 159 w 200"/>
                  <a:gd name="T19" fmla="*/ 108 h 188"/>
                  <a:gd name="T20" fmla="*/ 139 w 200"/>
                  <a:gd name="T21" fmla="*/ 100 h 188"/>
                  <a:gd name="T22" fmla="*/ 166 w 200"/>
                  <a:gd name="T23" fmla="*/ 83 h 188"/>
                  <a:gd name="T24" fmla="*/ 166 w 200"/>
                  <a:gd name="T25" fmla="*/ 103 h 188"/>
                  <a:gd name="T26" fmla="*/ 123 w 200"/>
                  <a:gd name="T27" fmla="*/ 48 h 188"/>
                  <a:gd name="T28" fmla="*/ 100 w 200"/>
                  <a:gd name="T29" fmla="*/ 88 h 188"/>
                  <a:gd name="T30" fmla="*/ 64 w 200"/>
                  <a:gd name="T31" fmla="*/ 88 h 188"/>
                  <a:gd name="T32" fmla="*/ 44 w 200"/>
                  <a:gd name="T33" fmla="*/ 48 h 188"/>
                  <a:gd name="T34" fmla="*/ 44 w 200"/>
                  <a:gd name="T35" fmla="*/ 47 h 188"/>
                  <a:gd name="T36" fmla="*/ 24 w 200"/>
                  <a:gd name="T37" fmla="*/ 36 h 188"/>
                  <a:gd name="T38" fmla="*/ 52 w 200"/>
                  <a:gd name="T39" fmla="*/ 24 h 188"/>
                  <a:gd name="T40" fmla="*/ 117 w 200"/>
                  <a:gd name="T41" fmla="*/ 36 h 188"/>
                  <a:gd name="T42" fmla="*/ 129 w 200"/>
                  <a:gd name="T43" fmla="*/ 36 h 188"/>
                  <a:gd name="T44" fmla="*/ 124 w 200"/>
                  <a:gd name="T45" fmla="*/ 48 h 188"/>
                  <a:gd name="T46" fmla="*/ 96 w 200"/>
                  <a:gd name="T47" fmla="*/ 76 h 188"/>
                  <a:gd name="T48" fmla="*/ 60 w 200"/>
                  <a:gd name="T49" fmla="*/ 68 h 188"/>
                  <a:gd name="T50" fmla="*/ 56 w 200"/>
                  <a:gd name="T51" fmla="*/ 48 h 188"/>
                  <a:gd name="T52" fmla="*/ 104 w 200"/>
                  <a:gd name="T53" fmla="*/ 56 h 188"/>
                  <a:gd name="T54" fmla="*/ 111 w 200"/>
                  <a:gd name="T55" fmla="*/ 48 h 188"/>
                  <a:gd name="T56" fmla="*/ 59 w 200"/>
                  <a:gd name="T57" fmla="*/ 93 h 188"/>
                  <a:gd name="T58" fmla="*/ 59 w 200"/>
                  <a:gd name="T59" fmla="*/ 113 h 188"/>
                  <a:gd name="T60" fmla="*/ 59 w 200"/>
                  <a:gd name="T61" fmla="*/ 93 h 188"/>
                  <a:gd name="T62" fmla="*/ 105 w 200"/>
                  <a:gd name="T63" fmla="*/ 103 h 188"/>
                  <a:gd name="T64" fmla="*/ 85 w 200"/>
                  <a:gd name="T65" fmla="*/ 103 h 188"/>
                  <a:gd name="T66" fmla="*/ 64 w 200"/>
                  <a:gd name="T67" fmla="*/ 168 h 188"/>
                  <a:gd name="T68" fmla="*/ 72 w 200"/>
                  <a:gd name="T69" fmla="*/ 152 h 188"/>
                  <a:gd name="T70" fmla="*/ 128 w 200"/>
                  <a:gd name="T71" fmla="*/ 168 h 188"/>
                  <a:gd name="T72" fmla="*/ 156 w 200"/>
                  <a:gd name="T73" fmla="*/ 188 h 188"/>
                  <a:gd name="T74" fmla="*/ 64 w 200"/>
                  <a:gd name="T75" fmla="*/ 16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00" h="188">
                    <a:moveTo>
                      <a:pt x="180" y="144"/>
                    </a:moveTo>
                    <a:cubicBezTo>
                      <a:pt x="20" y="144"/>
                      <a:pt x="20" y="144"/>
                      <a:pt x="20" y="144"/>
                    </a:cubicBezTo>
                    <a:cubicBezTo>
                      <a:pt x="9" y="144"/>
                      <a:pt x="0" y="135"/>
                      <a:pt x="0" y="124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91" y="0"/>
                      <a:pt x="200" y="9"/>
                      <a:pt x="200" y="20"/>
                    </a:cubicBezTo>
                    <a:cubicBezTo>
                      <a:pt x="200" y="124"/>
                      <a:pt x="200" y="124"/>
                      <a:pt x="200" y="124"/>
                    </a:cubicBezTo>
                    <a:cubicBezTo>
                      <a:pt x="200" y="135"/>
                      <a:pt x="191" y="144"/>
                      <a:pt x="180" y="144"/>
                    </a:cubicBezTo>
                    <a:close/>
                    <a:moveTo>
                      <a:pt x="192" y="20"/>
                    </a:moveTo>
                    <a:cubicBezTo>
                      <a:pt x="192" y="13"/>
                      <a:pt x="186" y="8"/>
                      <a:pt x="18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3" y="8"/>
                      <a:pt x="8" y="13"/>
                      <a:pt x="8" y="20"/>
                    </a:cubicBezTo>
                    <a:cubicBezTo>
                      <a:pt x="8" y="124"/>
                      <a:pt x="8" y="124"/>
                      <a:pt x="8" y="124"/>
                    </a:cubicBezTo>
                    <a:cubicBezTo>
                      <a:pt x="8" y="131"/>
                      <a:pt x="13" y="136"/>
                      <a:pt x="20" y="136"/>
                    </a:cubicBezTo>
                    <a:cubicBezTo>
                      <a:pt x="180" y="136"/>
                      <a:pt x="180" y="136"/>
                      <a:pt x="180" y="136"/>
                    </a:cubicBezTo>
                    <a:cubicBezTo>
                      <a:pt x="186" y="136"/>
                      <a:pt x="192" y="131"/>
                      <a:pt x="192" y="124"/>
                    </a:cubicBezTo>
                    <a:lnTo>
                      <a:pt x="192" y="20"/>
                    </a:lnTo>
                    <a:close/>
                    <a:moveTo>
                      <a:pt x="166" y="103"/>
                    </a:moveTo>
                    <a:cubicBezTo>
                      <a:pt x="159" y="108"/>
                      <a:pt x="159" y="108"/>
                      <a:pt x="159" y="108"/>
                    </a:cubicBezTo>
                    <a:cubicBezTo>
                      <a:pt x="149" y="93"/>
                      <a:pt x="149" y="93"/>
                      <a:pt x="149" y="93"/>
                    </a:cubicBezTo>
                    <a:cubicBezTo>
                      <a:pt x="139" y="100"/>
                      <a:pt x="139" y="100"/>
                      <a:pt x="139" y="100"/>
                    </a:cubicBezTo>
                    <a:cubicBezTo>
                      <a:pt x="131" y="63"/>
                      <a:pt x="131" y="63"/>
                      <a:pt x="131" y="63"/>
                    </a:cubicBezTo>
                    <a:cubicBezTo>
                      <a:pt x="166" y="83"/>
                      <a:pt x="166" y="83"/>
                      <a:pt x="166" y="83"/>
                    </a:cubicBezTo>
                    <a:cubicBezTo>
                      <a:pt x="155" y="89"/>
                      <a:pt x="155" y="89"/>
                      <a:pt x="155" y="89"/>
                    </a:cubicBezTo>
                    <a:lnTo>
                      <a:pt x="166" y="103"/>
                    </a:lnTo>
                    <a:close/>
                    <a:moveTo>
                      <a:pt x="124" y="48"/>
                    </a:moveTo>
                    <a:cubicBezTo>
                      <a:pt x="123" y="48"/>
                      <a:pt x="123" y="48"/>
                      <a:pt x="123" y="48"/>
                    </a:cubicBezTo>
                    <a:cubicBezTo>
                      <a:pt x="101" y="88"/>
                      <a:pt x="101" y="88"/>
                      <a:pt x="101" y="88"/>
                    </a:cubicBezTo>
                    <a:cubicBezTo>
                      <a:pt x="100" y="88"/>
                      <a:pt x="100" y="88"/>
                      <a:pt x="100" y="88"/>
                    </a:cubicBezTo>
                    <a:cubicBezTo>
                      <a:pt x="89" y="88"/>
                      <a:pt x="89" y="88"/>
                      <a:pt x="89" y="88"/>
                    </a:cubicBezTo>
                    <a:cubicBezTo>
                      <a:pt x="64" y="88"/>
                      <a:pt x="64" y="88"/>
                      <a:pt x="64" y="88"/>
                    </a:cubicBezTo>
                    <a:cubicBezTo>
                      <a:pt x="52" y="88"/>
                      <a:pt x="52" y="88"/>
                      <a:pt x="52" y="88"/>
                    </a:cubicBezTo>
                    <a:cubicBezTo>
                      <a:pt x="44" y="48"/>
                      <a:pt x="44" y="48"/>
                      <a:pt x="44" y="48"/>
                    </a:cubicBezTo>
                    <a:cubicBezTo>
                      <a:pt x="44" y="48"/>
                      <a:pt x="44" y="48"/>
                      <a:pt x="44" y="48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41" y="36"/>
                      <a:pt x="41" y="36"/>
                      <a:pt x="41" y="36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52" y="24"/>
                      <a:pt x="52" y="24"/>
                      <a:pt x="52" y="24"/>
                    </a:cubicBezTo>
                    <a:cubicBezTo>
                      <a:pt x="56" y="36"/>
                      <a:pt x="56" y="36"/>
                      <a:pt x="56" y="36"/>
                    </a:cubicBezTo>
                    <a:cubicBezTo>
                      <a:pt x="117" y="36"/>
                      <a:pt x="117" y="36"/>
                      <a:pt x="117" y="36"/>
                    </a:cubicBezTo>
                    <a:cubicBezTo>
                      <a:pt x="124" y="36"/>
                      <a:pt x="124" y="36"/>
                      <a:pt x="124" y="36"/>
                    </a:cubicBezTo>
                    <a:cubicBezTo>
                      <a:pt x="129" y="36"/>
                      <a:pt x="129" y="36"/>
                      <a:pt x="129" y="36"/>
                    </a:cubicBezTo>
                    <a:cubicBezTo>
                      <a:pt x="124" y="47"/>
                      <a:pt x="124" y="47"/>
                      <a:pt x="124" y="47"/>
                    </a:cubicBezTo>
                    <a:lnTo>
                      <a:pt x="124" y="48"/>
                    </a:lnTo>
                    <a:close/>
                    <a:moveTo>
                      <a:pt x="61" y="76"/>
                    </a:moveTo>
                    <a:cubicBezTo>
                      <a:pt x="96" y="76"/>
                      <a:pt x="96" y="76"/>
                      <a:pt x="96" y="76"/>
                    </a:cubicBezTo>
                    <a:cubicBezTo>
                      <a:pt x="100" y="68"/>
                      <a:pt x="100" y="68"/>
                      <a:pt x="100" y="68"/>
                    </a:cubicBezTo>
                    <a:cubicBezTo>
                      <a:pt x="60" y="68"/>
                      <a:pt x="60" y="68"/>
                      <a:pt x="60" y="68"/>
                    </a:cubicBezTo>
                    <a:lnTo>
                      <a:pt x="61" y="76"/>
                    </a:lnTo>
                    <a:close/>
                    <a:moveTo>
                      <a:pt x="56" y="48"/>
                    </a:moveTo>
                    <a:cubicBezTo>
                      <a:pt x="57" y="56"/>
                      <a:pt x="57" y="56"/>
                      <a:pt x="57" y="56"/>
                    </a:cubicBezTo>
                    <a:cubicBezTo>
                      <a:pt x="104" y="56"/>
                      <a:pt x="104" y="56"/>
                      <a:pt x="104" y="56"/>
                    </a:cubicBezTo>
                    <a:cubicBezTo>
                      <a:pt x="104" y="62"/>
                      <a:pt x="104" y="62"/>
                      <a:pt x="104" y="62"/>
                    </a:cubicBezTo>
                    <a:cubicBezTo>
                      <a:pt x="111" y="48"/>
                      <a:pt x="111" y="48"/>
                      <a:pt x="111" y="48"/>
                    </a:cubicBezTo>
                    <a:lnTo>
                      <a:pt x="56" y="48"/>
                    </a:lnTo>
                    <a:close/>
                    <a:moveTo>
                      <a:pt x="59" y="93"/>
                    </a:moveTo>
                    <a:cubicBezTo>
                      <a:pt x="65" y="93"/>
                      <a:pt x="69" y="97"/>
                      <a:pt x="69" y="103"/>
                    </a:cubicBezTo>
                    <a:cubicBezTo>
                      <a:pt x="69" y="109"/>
                      <a:pt x="65" y="113"/>
                      <a:pt x="59" y="113"/>
                    </a:cubicBezTo>
                    <a:cubicBezTo>
                      <a:pt x="53" y="113"/>
                      <a:pt x="49" y="109"/>
                      <a:pt x="49" y="103"/>
                    </a:cubicBezTo>
                    <a:cubicBezTo>
                      <a:pt x="49" y="97"/>
                      <a:pt x="53" y="93"/>
                      <a:pt x="59" y="93"/>
                    </a:cubicBezTo>
                    <a:close/>
                    <a:moveTo>
                      <a:pt x="95" y="93"/>
                    </a:moveTo>
                    <a:cubicBezTo>
                      <a:pt x="101" y="93"/>
                      <a:pt x="105" y="97"/>
                      <a:pt x="105" y="103"/>
                    </a:cubicBezTo>
                    <a:cubicBezTo>
                      <a:pt x="105" y="109"/>
                      <a:pt x="101" y="113"/>
                      <a:pt x="95" y="113"/>
                    </a:cubicBezTo>
                    <a:cubicBezTo>
                      <a:pt x="89" y="113"/>
                      <a:pt x="85" y="109"/>
                      <a:pt x="85" y="103"/>
                    </a:cubicBezTo>
                    <a:cubicBezTo>
                      <a:pt x="85" y="97"/>
                      <a:pt x="89" y="93"/>
                      <a:pt x="95" y="93"/>
                    </a:cubicBezTo>
                    <a:close/>
                    <a:moveTo>
                      <a:pt x="64" y="168"/>
                    </a:moveTo>
                    <a:cubicBezTo>
                      <a:pt x="72" y="168"/>
                      <a:pt x="72" y="168"/>
                      <a:pt x="72" y="168"/>
                    </a:cubicBezTo>
                    <a:cubicBezTo>
                      <a:pt x="72" y="152"/>
                      <a:pt x="72" y="152"/>
                      <a:pt x="72" y="152"/>
                    </a:cubicBezTo>
                    <a:cubicBezTo>
                      <a:pt x="128" y="152"/>
                      <a:pt x="128" y="152"/>
                      <a:pt x="128" y="152"/>
                    </a:cubicBezTo>
                    <a:cubicBezTo>
                      <a:pt x="128" y="168"/>
                      <a:pt x="128" y="168"/>
                      <a:pt x="128" y="168"/>
                    </a:cubicBezTo>
                    <a:cubicBezTo>
                      <a:pt x="136" y="168"/>
                      <a:pt x="136" y="168"/>
                      <a:pt x="136" y="168"/>
                    </a:cubicBezTo>
                    <a:cubicBezTo>
                      <a:pt x="147" y="168"/>
                      <a:pt x="156" y="177"/>
                      <a:pt x="156" y="188"/>
                    </a:cubicBezTo>
                    <a:cubicBezTo>
                      <a:pt x="44" y="188"/>
                      <a:pt x="44" y="188"/>
                      <a:pt x="44" y="188"/>
                    </a:cubicBezTo>
                    <a:cubicBezTo>
                      <a:pt x="44" y="177"/>
                      <a:pt x="53" y="168"/>
                      <a:pt x="64" y="1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87" name="Freeform 38"/>
              <p:cNvSpPr>
                <a:spLocks/>
              </p:cNvSpPr>
              <p:nvPr userDrawn="1"/>
            </p:nvSpPr>
            <p:spPr bwMode="auto">
              <a:xfrm rot="6110587">
                <a:off x="6584747" y="-108645"/>
                <a:ext cx="544512" cy="749300"/>
              </a:xfrm>
              <a:custGeom>
                <a:avLst/>
                <a:gdLst>
                  <a:gd name="T0" fmla="*/ 93 w 145"/>
                  <a:gd name="T1" fmla="*/ 114 h 199"/>
                  <a:gd name="T2" fmla="*/ 145 w 145"/>
                  <a:gd name="T3" fmla="*/ 106 h 199"/>
                  <a:gd name="T4" fmla="*/ 0 w 145"/>
                  <a:gd name="T5" fmla="*/ 0 h 199"/>
                  <a:gd name="T6" fmla="*/ 43 w 145"/>
                  <a:gd name="T7" fmla="*/ 175 h 199"/>
                  <a:gd name="T8" fmla="*/ 46 w 145"/>
                  <a:gd name="T9" fmla="*/ 169 h 199"/>
                  <a:gd name="T10" fmla="*/ 70 w 145"/>
                  <a:gd name="T11" fmla="*/ 129 h 199"/>
                  <a:gd name="T12" fmla="*/ 113 w 145"/>
                  <a:gd name="T13" fmla="*/ 192 h 199"/>
                  <a:gd name="T14" fmla="*/ 128 w 145"/>
                  <a:gd name="T15" fmla="*/ 197 h 199"/>
                  <a:gd name="T16" fmla="*/ 133 w 145"/>
                  <a:gd name="T17" fmla="*/ 195 h 199"/>
                  <a:gd name="T18" fmla="*/ 138 w 145"/>
                  <a:gd name="T19" fmla="*/ 180 h 199"/>
                  <a:gd name="T20" fmla="*/ 136 w 145"/>
                  <a:gd name="T21" fmla="*/ 176 h 199"/>
                  <a:gd name="T22" fmla="*/ 93 w 145"/>
                  <a:gd name="T23" fmla="*/ 114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5" h="199">
                    <a:moveTo>
                      <a:pt x="93" y="114"/>
                    </a:moveTo>
                    <a:cubicBezTo>
                      <a:pt x="145" y="106"/>
                      <a:pt x="145" y="106"/>
                      <a:pt x="145" y="10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3" y="175"/>
                      <a:pt x="43" y="175"/>
                      <a:pt x="43" y="175"/>
                    </a:cubicBezTo>
                    <a:cubicBezTo>
                      <a:pt x="46" y="169"/>
                      <a:pt x="46" y="169"/>
                      <a:pt x="46" y="169"/>
                    </a:cubicBezTo>
                    <a:cubicBezTo>
                      <a:pt x="70" y="129"/>
                      <a:pt x="70" y="129"/>
                      <a:pt x="70" y="129"/>
                    </a:cubicBezTo>
                    <a:cubicBezTo>
                      <a:pt x="113" y="192"/>
                      <a:pt x="113" y="192"/>
                      <a:pt x="113" y="192"/>
                    </a:cubicBezTo>
                    <a:cubicBezTo>
                      <a:pt x="117" y="197"/>
                      <a:pt x="123" y="199"/>
                      <a:pt x="128" y="197"/>
                    </a:cubicBezTo>
                    <a:cubicBezTo>
                      <a:pt x="130" y="197"/>
                      <a:pt x="131" y="196"/>
                      <a:pt x="133" y="195"/>
                    </a:cubicBezTo>
                    <a:cubicBezTo>
                      <a:pt x="137" y="192"/>
                      <a:pt x="139" y="186"/>
                      <a:pt x="138" y="180"/>
                    </a:cubicBezTo>
                    <a:cubicBezTo>
                      <a:pt x="138" y="179"/>
                      <a:pt x="137" y="177"/>
                      <a:pt x="136" y="176"/>
                    </a:cubicBezTo>
                    <a:lnTo>
                      <a:pt x="93" y="11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88" name="Freeform 36"/>
              <p:cNvSpPr>
                <a:spLocks noEditPoints="1"/>
              </p:cNvSpPr>
              <p:nvPr userDrawn="1"/>
            </p:nvSpPr>
            <p:spPr bwMode="auto">
              <a:xfrm rot="16859567">
                <a:off x="1367524" y="-143546"/>
                <a:ext cx="392613" cy="655277"/>
              </a:xfrm>
              <a:custGeom>
                <a:avLst/>
                <a:gdLst>
                  <a:gd name="T0" fmla="*/ 198 w 284"/>
                  <a:gd name="T1" fmla="*/ 332 h 474"/>
                  <a:gd name="T2" fmla="*/ 170 w 284"/>
                  <a:gd name="T3" fmla="*/ 303 h 474"/>
                  <a:gd name="T4" fmla="*/ 198 w 284"/>
                  <a:gd name="T5" fmla="*/ 275 h 474"/>
                  <a:gd name="T6" fmla="*/ 255 w 284"/>
                  <a:gd name="T7" fmla="*/ 247 h 474"/>
                  <a:gd name="T8" fmla="*/ 284 w 284"/>
                  <a:gd name="T9" fmla="*/ 275 h 474"/>
                  <a:gd name="T10" fmla="*/ 198 w 284"/>
                  <a:gd name="T11" fmla="*/ 303 h 474"/>
                  <a:gd name="T12" fmla="*/ 227 w 284"/>
                  <a:gd name="T13" fmla="*/ 389 h 474"/>
                  <a:gd name="T14" fmla="*/ 198 w 284"/>
                  <a:gd name="T15" fmla="*/ 360 h 474"/>
                  <a:gd name="T16" fmla="*/ 227 w 284"/>
                  <a:gd name="T17" fmla="*/ 332 h 474"/>
                  <a:gd name="T18" fmla="*/ 255 w 284"/>
                  <a:gd name="T19" fmla="*/ 417 h 474"/>
                  <a:gd name="T20" fmla="*/ 227 w 284"/>
                  <a:gd name="T21" fmla="*/ 446 h 474"/>
                  <a:gd name="T22" fmla="*/ 227 w 284"/>
                  <a:gd name="T23" fmla="*/ 389 h 474"/>
                  <a:gd name="T24" fmla="*/ 255 w 284"/>
                  <a:gd name="T25" fmla="*/ 417 h 474"/>
                  <a:gd name="T26" fmla="*/ 170 w 284"/>
                  <a:gd name="T27" fmla="*/ 474 h 474"/>
                  <a:gd name="T28" fmla="*/ 198 w 284"/>
                  <a:gd name="T29" fmla="*/ 446 h 474"/>
                  <a:gd name="T30" fmla="*/ 227 w 284"/>
                  <a:gd name="T31" fmla="*/ 474 h 474"/>
                  <a:gd name="T32" fmla="*/ 142 w 284"/>
                  <a:gd name="T33" fmla="*/ 417 h 474"/>
                  <a:gd name="T34" fmla="*/ 170 w 284"/>
                  <a:gd name="T35" fmla="*/ 389 h 474"/>
                  <a:gd name="T36" fmla="*/ 170 w 284"/>
                  <a:gd name="T37" fmla="*/ 446 h 474"/>
                  <a:gd name="T38" fmla="*/ 142 w 284"/>
                  <a:gd name="T39" fmla="*/ 417 h 474"/>
                  <a:gd name="T40" fmla="*/ 113 w 284"/>
                  <a:gd name="T41" fmla="*/ 332 h 474"/>
                  <a:gd name="T42" fmla="*/ 142 w 284"/>
                  <a:gd name="T43" fmla="*/ 360 h 474"/>
                  <a:gd name="T44" fmla="*/ 113 w 284"/>
                  <a:gd name="T45" fmla="*/ 389 h 474"/>
                  <a:gd name="T46" fmla="*/ 56 w 284"/>
                  <a:gd name="T47" fmla="*/ 360 h 474"/>
                  <a:gd name="T48" fmla="*/ 28 w 284"/>
                  <a:gd name="T49" fmla="*/ 389 h 474"/>
                  <a:gd name="T50" fmla="*/ 0 w 284"/>
                  <a:gd name="T51" fmla="*/ 417 h 474"/>
                  <a:gd name="T52" fmla="*/ 28 w 284"/>
                  <a:gd name="T53" fmla="*/ 0 h 474"/>
                  <a:gd name="T54" fmla="*/ 56 w 284"/>
                  <a:gd name="T55" fmla="*/ 17 h 474"/>
                  <a:gd name="T56" fmla="*/ 28 w 284"/>
                  <a:gd name="T57" fmla="*/ 45 h 474"/>
                  <a:gd name="T58" fmla="*/ 56 w 284"/>
                  <a:gd name="T59" fmla="*/ 360 h 474"/>
                  <a:gd name="T60" fmla="*/ 85 w 284"/>
                  <a:gd name="T61" fmla="*/ 332 h 474"/>
                  <a:gd name="T62" fmla="*/ 56 w 284"/>
                  <a:gd name="T63" fmla="*/ 360 h 474"/>
                  <a:gd name="T64" fmla="*/ 56 w 284"/>
                  <a:gd name="T65" fmla="*/ 74 h 474"/>
                  <a:gd name="T66" fmla="*/ 85 w 284"/>
                  <a:gd name="T67" fmla="*/ 45 h 474"/>
                  <a:gd name="T68" fmla="*/ 113 w 284"/>
                  <a:gd name="T69" fmla="*/ 102 h 474"/>
                  <a:gd name="T70" fmla="*/ 85 w 284"/>
                  <a:gd name="T71" fmla="*/ 74 h 474"/>
                  <a:gd name="T72" fmla="*/ 113 w 284"/>
                  <a:gd name="T73" fmla="*/ 102 h 474"/>
                  <a:gd name="T74" fmla="*/ 113 w 284"/>
                  <a:gd name="T75" fmla="*/ 303 h 474"/>
                  <a:gd name="T76" fmla="*/ 85 w 284"/>
                  <a:gd name="T77" fmla="*/ 332 h 474"/>
                  <a:gd name="T78" fmla="*/ 227 w 284"/>
                  <a:gd name="T79" fmla="*/ 218 h 474"/>
                  <a:gd name="T80" fmla="*/ 255 w 284"/>
                  <a:gd name="T81" fmla="*/ 247 h 474"/>
                  <a:gd name="T82" fmla="*/ 227 w 284"/>
                  <a:gd name="T83" fmla="*/ 218 h 474"/>
                  <a:gd name="T84" fmla="*/ 227 w 284"/>
                  <a:gd name="T85" fmla="*/ 190 h 474"/>
                  <a:gd name="T86" fmla="*/ 198 w 284"/>
                  <a:gd name="T87" fmla="*/ 218 h 474"/>
                  <a:gd name="T88" fmla="*/ 170 w 284"/>
                  <a:gd name="T89" fmla="*/ 161 h 474"/>
                  <a:gd name="T90" fmla="*/ 198 w 284"/>
                  <a:gd name="T91" fmla="*/ 190 h 474"/>
                  <a:gd name="T92" fmla="*/ 170 w 284"/>
                  <a:gd name="T93" fmla="*/ 161 h 474"/>
                  <a:gd name="T94" fmla="*/ 113 w 284"/>
                  <a:gd name="T95" fmla="*/ 133 h 474"/>
                  <a:gd name="T96" fmla="*/ 142 w 284"/>
                  <a:gd name="T97" fmla="*/ 104 h 474"/>
                  <a:gd name="T98" fmla="*/ 170 w 284"/>
                  <a:gd name="T99" fmla="*/ 133 h 474"/>
                  <a:gd name="T100" fmla="*/ 142 w 284"/>
                  <a:gd name="T101" fmla="*/ 161 h 4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84" h="474">
                    <a:moveTo>
                      <a:pt x="198" y="303"/>
                    </a:moveTo>
                    <a:lnTo>
                      <a:pt x="198" y="332"/>
                    </a:lnTo>
                    <a:lnTo>
                      <a:pt x="170" y="332"/>
                    </a:lnTo>
                    <a:lnTo>
                      <a:pt x="170" y="303"/>
                    </a:lnTo>
                    <a:lnTo>
                      <a:pt x="170" y="275"/>
                    </a:lnTo>
                    <a:lnTo>
                      <a:pt x="198" y="275"/>
                    </a:lnTo>
                    <a:lnTo>
                      <a:pt x="255" y="275"/>
                    </a:lnTo>
                    <a:lnTo>
                      <a:pt x="255" y="247"/>
                    </a:lnTo>
                    <a:lnTo>
                      <a:pt x="284" y="247"/>
                    </a:lnTo>
                    <a:lnTo>
                      <a:pt x="284" y="275"/>
                    </a:lnTo>
                    <a:lnTo>
                      <a:pt x="284" y="303"/>
                    </a:lnTo>
                    <a:lnTo>
                      <a:pt x="198" y="303"/>
                    </a:lnTo>
                    <a:close/>
                    <a:moveTo>
                      <a:pt x="227" y="360"/>
                    </a:moveTo>
                    <a:lnTo>
                      <a:pt x="227" y="389"/>
                    </a:lnTo>
                    <a:lnTo>
                      <a:pt x="198" y="389"/>
                    </a:lnTo>
                    <a:lnTo>
                      <a:pt x="198" y="360"/>
                    </a:lnTo>
                    <a:lnTo>
                      <a:pt x="198" y="332"/>
                    </a:lnTo>
                    <a:lnTo>
                      <a:pt x="227" y="332"/>
                    </a:lnTo>
                    <a:lnTo>
                      <a:pt x="227" y="360"/>
                    </a:lnTo>
                    <a:close/>
                    <a:moveTo>
                      <a:pt x="255" y="417"/>
                    </a:moveTo>
                    <a:lnTo>
                      <a:pt x="255" y="446"/>
                    </a:lnTo>
                    <a:lnTo>
                      <a:pt x="227" y="446"/>
                    </a:lnTo>
                    <a:lnTo>
                      <a:pt x="227" y="417"/>
                    </a:lnTo>
                    <a:lnTo>
                      <a:pt x="227" y="389"/>
                    </a:lnTo>
                    <a:lnTo>
                      <a:pt x="255" y="389"/>
                    </a:lnTo>
                    <a:lnTo>
                      <a:pt x="255" y="417"/>
                    </a:lnTo>
                    <a:close/>
                    <a:moveTo>
                      <a:pt x="198" y="474"/>
                    </a:moveTo>
                    <a:lnTo>
                      <a:pt x="170" y="474"/>
                    </a:lnTo>
                    <a:lnTo>
                      <a:pt x="170" y="446"/>
                    </a:lnTo>
                    <a:lnTo>
                      <a:pt x="198" y="446"/>
                    </a:lnTo>
                    <a:lnTo>
                      <a:pt x="227" y="446"/>
                    </a:lnTo>
                    <a:lnTo>
                      <a:pt x="227" y="474"/>
                    </a:lnTo>
                    <a:lnTo>
                      <a:pt x="198" y="474"/>
                    </a:lnTo>
                    <a:close/>
                    <a:moveTo>
                      <a:pt x="142" y="417"/>
                    </a:moveTo>
                    <a:lnTo>
                      <a:pt x="142" y="389"/>
                    </a:lnTo>
                    <a:lnTo>
                      <a:pt x="170" y="389"/>
                    </a:lnTo>
                    <a:lnTo>
                      <a:pt x="170" y="417"/>
                    </a:lnTo>
                    <a:lnTo>
                      <a:pt x="170" y="446"/>
                    </a:lnTo>
                    <a:lnTo>
                      <a:pt x="142" y="446"/>
                    </a:lnTo>
                    <a:lnTo>
                      <a:pt x="142" y="417"/>
                    </a:lnTo>
                    <a:close/>
                    <a:moveTo>
                      <a:pt x="113" y="360"/>
                    </a:moveTo>
                    <a:lnTo>
                      <a:pt x="113" y="332"/>
                    </a:lnTo>
                    <a:lnTo>
                      <a:pt x="142" y="332"/>
                    </a:lnTo>
                    <a:lnTo>
                      <a:pt x="142" y="360"/>
                    </a:lnTo>
                    <a:lnTo>
                      <a:pt x="142" y="389"/>
                    </a:lnTo>
                    <a:lnTo>
                      <a:pt x="113" y="389"/>
                    </a:lnTo>
                    <a:lnTo>
                      <a:pt x="113" y="360"/>
                    </a:lnTo>
                    <a:close/>
                    <a:moveTo>
                      <a:pt x="56" y="360"/>
                    </a:moveTo>
                    <a:lnTo>
                      <a:pt x="56" y="389"/>
                    </a:lnTo>
                    <a:lnTo>
                      <a:pt x="28" y="389"/>
                    </a:lnTo>
                    <a:lnTo>
                      <a:pt x="28" y="417"/>
                    </a:lnTo>
                    <a:lnTo>
                      <a:pt x="0" y="417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17"/>
                    </a:lnTo>
                    <a:lnTo>
                      <a:pt x="56" y="17"/>
                    </a:lnTo>
                    <a:lnTo>
                      <a:pt x="56" y="45"/>
                    </a:lnTo>
                    <a:lnTo>
                      <a:pt x="28" y="45"/>
                    </a:lnTo>
                    <a:lnTo>
                      <a:pt x="28" y="360"/>
                    </a:lnTo>
                    <a:lnTo>
                      <a:pt x="56" y="360"/>
                    </a:lnTo>
                    <a:lnTo>
                      <a:pt x="56" y="332"/>
                    </a:lnTo>
                    <a:lnTo>
                      <a:pt x="85" y="332"/>
                    </a:lnTo>
                    <a:lnTo>
                      <a:pt x="85" y="360"/>
                    </a:lnTo>
                    <a:lnTo>
                      <a:pt x="56" y="360"/>
                    </a:lnTo>
                    <a:close/>
                    <a:moveTo>
                      <a:pt x="85" y="74"/>
                    </a:moveTo>
                    <a:lnTo>
                      <a:pt x="56" y="74"/>
                    </a:lnTo>
                    <a:lnTo>
                      <a:pt x="56" y="45"/>
                    </a:lnTo>
                    <a:lnTo>
                      <a:pt x="85" y="45"/>
                    </a:lnTo>
                    <a:lnTo>
                      <a:pt x="85" y="74"/>
                    </a:lnTo>
                    <a:close/>
                    <a:moveTo>
                      <a:pt x="113" y="102"/>
                    </a:moveTo>
                    <a:lnTo>
                      <a:pt x="85" y="102"/>
                    </a:lnTo>
                    <a:lnTo>
                      <a:pt x="85" y="74"/>
                    </a:lnTo>
                    <a:lnTo>
                      <a:pt x="113" y="74"/>
                    </a:lnTo>
                    <a:lnTo>
                      <a:pt x="113" y="102"/>
                    </a:lnTo>
                    <a:close/>
                    <a:moveTo>
                      <a:pt x="85" y="303"/>
                    </a:moveTo>
                    <a:lnTo>
                      <a:pt x="113" y="303"/>
                    </a:lnTo>
                    <a:lnTo>
                      <a:pt x="113" y="332"/>
                    </a:lnTo>
                    <a:lnTo>
                      <a:pt x="85" y="332"/>
                    </a:lnTo>
                    <a:lnTo>
                      <a:pt x="85" y="303"/>
                    </a:lnTo>
                    <a:close/>
                    <a:moveTo>
                      <a:pt x="227" y="218"/>
                    </a:moveTo>
                    <a:lnTo>
                      <a:pt x="255" y="218"/>
                    </a:lnTo>
                    <a:lnTo>
                      <a:pt x="255" y="247"/>
                    </a:lnTo>
                    <a:lnTo>
                      <a:pt x="227" y="247"/>
                    </a:lnTo>
                    <a:lnTo>
                      <a:pt x="227" y="218"/>
                    </a:lnTo>
                    <a:close/>
                    <a:moveTo>
                      <a:pt x="198" y="190"/>
                    </a:moveTo>
                    <a:lnTo>
                      <a:pt x="227" y="190"/>
                    </a:lnTo>
                    <a:lnTo>
                      <a:pt x="227" y="218"/>
                    </a:lnTo>
                    <a:lnTo>
                      <a:pt x="198" y="218"/>
                    </a:lnTo>
                    <a:lnTo>
                      <a:pt x="198" y="190"/>
                    </a:lnTo>
                    <a:close/>
                    <a:moveTo>
                      <a:pt x="170" y="161"/>
                    </a:moveTo>
                    <a:lnTo>
                      <a:pt x="198" y="161"/>
                    </a:lnTo>
                    <a:lnTo>
                      <a:pt x="198" y="190"/>
                    </a:lnTo>
                    <a:lnTo>
                      <a:pt x="170" y="190"/>
                    </a:lnTo>
                    <a:lnTo>
                      <a:pt x="170" y="161"/>
                    </a:lnTo>
                    <a:close/>
                    <a:moveTo>
                      <a:pt x="142" y="133"/>
                    </a:moveTo>
                    <a:lnTo>
                      <a:pt x="113" y="133"/>
                    </a:lnTo>
                    <a:lnTo>
                      <a:pt x="113" y="104"/>
                    </a:lnTo>
                    <a:lnTo>
                      <a:pt x="142" y="104"/>
                    </a:lnTo>
                    <a:lnTo>
                      <a:pt x="142" y="133"/>
                    </a:lnTo>
                    <a:lnTo>
                      <a:pt x="170" y="133"/>
                    </a:lnTo>
                    <a:lnTo>
                      <a:pt x="170" y="161"/>
                    </a:lnTo>
                    <a:lnTo>
                      <a:pt x="142" y="161"/>
                    </a:lnTo>
                    <a:lnTo>
                      <a:pt x="142" y="1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89" name="Freeform 88"/>
              <p:cNvSpPr>
                <a:spLocks noEditPoints="1"/>
              </p:cNvSpPr>
              <p:nvPr userDrawn="1"/>
            </p:nvSpPr>
            <p:spPr bwMode="auto">
              <a:xfrm rot="18080229">
                <a:off x="4663254" y="-819"/>
                <a:ext cx="593375" cy="567235"/>
              </a:xfrm>
              <a:custGeom>
                <a:avLst/>
                <a:gdLst>
                  <a:gd name="T0" fmla="*/ 348 w 454"/>
                  <a:gd name="T1" fmla="*/ 280 h 434"/>
                  <a:gd name="T2" fmla="*/ 369 w 454"/>
                  <a:gd name="T3" fmla="*/ 434 h 434"/>
                  <a:gd name="T4" fmla="*/ 227 w 454"/>
                  <a:gd name="T5" fmla="*/ 367 h 434"/>
                  <a:gd name="T6" fmla="*/ 85 w 454"/>
                  <a:gd name="T7" fmla="*/ 434 h 434"/>
                  <a:gd name="T8" fmla="*/ 106 w 454"/>
                  <a:gd name="T9" fmla="*/ 280 h 434"/>
                  <a:gd name="T10" fmla="*/ 0 w 454"/>
                  <a:gd name="T11" fmla="*/ 166 h 434"/>
                  <a:gd name="T12" fmla="*/ 151 w 454"/>
                  <a:gd name="T13" fmla="*/ 135 h 434"/>
                  <a:gd name="T14" fmla="*/ 227 w 454"/>
                  <a:gd name="T15" fmla="*/ 0 h 434"/>
                  <a:gd name="T16" fmla="*/ 303 w 454"/>
                  <a:gd name="T17" fmla="*/ 135 h 434"/>
                  <a:gd name="T18" fmla="*/ 454 w 454"/>
                  <a:gd name="T19" fmla="*/ 166 h 434"/>
                  <a:gd name="T20" fmla="*/ 348 w 454"/>
                  <a:gd name="T21" fmla="*/ 280 h 434"/>
                  <a:gd name="T22" fmla="*/ 272 w 454"/>
                  <a:gd name="T23" fmla="*/ 168 h 434"/>
                  <a:gd name="T24" fmla="*/ 227 w 454"/>
                  <a:gd name="T25" fmla="*/ 88 h 434"/>
                  <a:gd name="T26" fmla="*/ 182 w 454"/>
                  <a:gd name="T27" fmla="*/ 168 h 434"/>
                  <a:gd name="T28" fmla="*/ 92 w 454"/>
                  <a:gd name="T29" fmla="*/ 187 h 434"/>
                  <a:gd name="T30" fmla="*/ 154 w 454"/>
                  <a:gd name="T31" fmla="*/ 253 h 434"/>
                  <a:gd name="T32" fmla="*/ 144 w 454"/>
                  <a:gd name="T33" fmla="*/ 346 h 434"/>
                  <a:gd name="T34" fmla="*/ 227 w 454"/>
                  <a:gd name="T35" fmla="*/ 306 h 434"/>
                  <a:gd name="T36" fmla="*/ 310 w 454"/>
                  <a:gd name="T37" fmla="*/ 346 h 434"/>
                  <a:gd name="T38" fmla="*/ 298 w 454"/>
                  <a:gd name="T39" fmla="*/ 253 h 434"/>
                  <a:gd name="T40" fmla="*/ 362 w 454"/>
                  <a:gd name="T41" fmla="*/ 187 h 434"/>
                  <a:gd name="T42" fmla="*/ 272 w 454"/>
                  <a:gd name="T43" fmla="*/ 168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54" h="434">
                    <a:moveTo>
                      <a:pt x="348" y="280"/>
                    </a:moveTo>
                    <a:lnTo>
                      <a:pt x="369" y="434"/>
                    </a:lnTo>
                    <a:lnTo>
                      <a:pt x="227" y="367"/>
                    </a:lnTo>
                    <a:lnTo>
                      <a:pt x="85" y="434"/>
                    </a:lnTo>
                    <a:lnTo>
                      <a:pt x="106" y="280"/>
                    </a:lnTo>
                    <a:lnTo>
                      <a:pt x="0" y="166"/>
                    </a:lnTo>
                    <a:lnTo>
                      <a:pt x="151" y="135"/>
                    </a:lnTo>
                    <a:lnTo>
                      <a:pt x="227" y="0"/>
                    </a:lnTo>
                    <a:lnTo>
                      <a:pt x="303" y="135"/>
                    </a:lnTo>
                    <a:lnTo>
                      <a:pt x="454" y="166"/>
                    </a:lnTo>
                    <a:lnTo>
                      <a:pt x="348" y="280"/>
                    </a:lnTo>
                    <a:close/>
                    <a:moveTo>
                      <a:pt x="272" y="168"/>
                    </a:moveTo>
                    <a:lnTo>
                      <a:pt x="227" y="88"/>
                    </a:lnTo>
                    <a:lnTo>
                      <a:pt x="182" y="168"/>
                    </a:lnTo>
                    <a:lnTo>
                      <a:pt x="92" y="187"/>
                    </a:lnTo>
                    <a:lnTo>
                      <a:pt x="154" y="253"/>
                    </a:lnTo>
                    <a:lnTo>
                      <a:pt x="144" y="346"/>
                    </a:lnTo>
                    <a:lnTo>
                      <a:pt x="227" y="306"/>
                    </a:lnTo>
                    <a:lnTo>
                      <a:pt x="310" y="346"/>
                    </a:lnTo>
                    <a:lnTo>
                      <a:pt x="298" y="253"/>
                    </a:lnTo>
                    <a:lnTo>
                      <a:pt x="362" y="187"/>
                    </a:lnTo>
                    <a:lnTo>
                      <a:pt x="272" y="16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grpSp>
            <p:nvGrpSpPr>
              <p:cNvPr id="290" name="Group 4"/>
              <p:cNvGrpSpPr>
                <a:grpSpLocks noChangeAspect="1"/>
              </p:cNvGrpSpPr>
              <p:nvPr userDrawn="1"/>
            </p:nvGrpSpPr>
            <p:grpSpPr bwMode="auto">
              <a:xfrm rot="20193509">
                <a:off x="7265032" y="2023320"/>
                <a:ext cx="542757" cy="1014720"/>
                <a:chOff x="2490" y="1429"/>
                <a:chExt cx="782" cy="1462"/>
              </a:xfrm>
              <a:grpFill/>
            </p:grpSpPr>
            <p:sp>
              <p:nvSpPr>
                <p:cNvPr id="341" name="Freeform 5"/>
                <p:cNvSpPr>
                  <a:spLocks/>
                </p:cNvSpPr>
                <p:nvPr userDrawn="1"/>
              </p:nvSpPr>
              <p:spPr bwMode="auto">
                <a:xfrm>
                  <a:off x="2652" y="1429"/>
                  <a:ext cx="453" cy="646"/>
                </a:xfrm>
                <a:custGeom>
                  <a:avLst/>
                  <a:gdLst>
                    <a:gd name="T0" fmla="*/ 176 w 190"/>
                    <a:gd name="T1" fmla="*/ 101 h 272"/>
                    <a:gd name="T2" fmla="*/ 178 w 190"/>
                    <a:gd name="T3" fmla="*/ 82 h 272"/>
                    <a:gd name="T4" fmla="*/ 96 w 190"/>
                    <a:gd name="T5" fmla="*/ 0 h 272"/>
                    <a:gd name="T6" fmla="*/ 14 w 190"/>
                    <a:gd name="T7" fmla="*/ 82 h 272"/>
                    <a:gd name="T8" fmla="*/ 17 w 190"/>
                    <a:gd name="T9" fmla="*/ 103 h 272"/>
                    <a:gd name="T10" fmla="*/ 0 w 190"/>
                    <a:gd name="T11" fmla="*/ 272 h 272"/>
                    <a:gd name="T12" fmla="*/ 190 w 190"/>
                    <a:gd name="T13" fmla="*/ 272 h 272"/>
                    <a:gd name="T14" fmla="*/ 176 w 190"/>
                    <a:gd name="T15" fmla="*/ 101 h 2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90" h="272">
                      <a:moveTo>
                        <a:pt x="176" y="101"/>
                      </a:moveTo>
                      <a:cubicBezTo>
                        <a:pt x="177" y="95"/>
                        <a:pt x="178" y="89"/>
                        <a:pt x="178" y="82"/>
                      </a:cubicBezTo>
                      <a:cubicBezTo>
                        <a:pt x="178" y="37"/>
                        <a:pt x="141" y="0"/>
                        <a:pt x="96" y="0"/>
                      </a:cubicBezTo>
                      <a:cubicBezTo>
                        <a:pt x="51" y="0"/>
                        <a:pt x="14" y="37"/>
                        <a:pt x="14" y="82"/>
                      </a:cubicBezTo>
                      <a:cubicBezTo>
                        <a:pt x="14" y="89"/>
                        <a:pt x="15" y="96"/>
                        <a:pt x="17" y="103"/>
                      </a:cubicBezTo>
                      <a:cubicBezTo>
                        <a:pt x="18" y="135"/>
                        <a:pt x="66" y="224"/>
                        <a:pt x="0" y="272"/>
                      </a:cubicBezTo>
                      <a:cubicBezTo>
                        <a:pt x="190" y="272"/>
                        <a:pt x="190" y="272"/>
                        <a:pt x="190" y="272"/>
                      </a:cubicBezTo>
                      <a:cubicBezTo>
                        <a:pt x="118" y="227"/>
                        <a:pt x="174" y="133"/>
                        <a:pt x="176" y="10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42" name="Freeform 6"/>
                <p:cNvSpPr>
                  <a:spLocks noEditPoints="1"/>
                </p:cNvSpPr>
                <p:nvPr userDrawn="1"/>
              </p:nvSpPr>
              <p:spPr bwMode="auto">
                <a:xfrm>
                  <a:off x="2490" y="2075"/>
                  <a:ext cx="782" cy="816"/>
                </a:xfrm>
                <a:custGeom>
                  <a:avLst/>
                  <a:gdLst>
                    <a:gd name="T0" fmla="*/ 246 w 328"/>
                    <a:gd name="T1" fmla="*/ 38 h 344"/>
                    <a:gd name="T2" fmla="*/ 301 w 328"/>
                    <a:gd name="T3" fmla="*/ 38 h 344"/>
                    <a:gd name="T4" fmla="*/ 320 w 328"/>
                    <a:gd name="T5" fmla="*/ 19 h 344"/>
                    <a:gd name="T6" fmla="*/ 301 w 328"/>
                    <a:gd name="T7" fmla="*/ 0 h 344"/>
                    <a:gd name="T8" fmla="*/ 258 w 328"/>
                    <a:gd name="T9" fmla="*/ 0 h 344"/>
                    <a:gd name="T10" fmla="*/ 68 w 328"/>
                    <a:gd name="T11" fmla="*/ 0 h 344"/>
                    <a:gd name="T12" fmla="*/ 23 w 328"/>
                    <a:gd name="T13" fmla="*/ 0 h 344"/>
                    <a:gd name="T14" fmla="*/ 4 w 328"/>
                    <a:gd name="T15" fmla="*/ 19 h 344"/>
                    <a:gd name="T16" fmla="*/ 23 w 328"/>
                    <a:gd name="T17" fmla="*/ 38 h 344"/>
                    <a:gd name="T18" fmla="*/ 82 w 328"/>
                    <a:gd name="T19" fmla="*/ 38 h 344"/>
                    <a:gd name="T20" fmla="*/ 0 w 328"/>
                    <a:gd name="T21" fmla="*/ 180 h 344"/>
                    <a:gd name="T22" fmla="*/ 164 w 328"/>
                    <a:gd name="T23" fmla="*/ 344 h 344"/>
                    <a:gd name="T24" fmla="*/ 328 w 328"/>
                    <a:gd name="T25" fmla="*/ 180 h 344"/>
                    <a:gd name="T26" fmla="*/ 246 w 328"/>
                    <a:gd name="T27" fmla="*/ 38 h 344"/>
                    <a:gd name="T28" fmla="*/ 164 w 328"/>
                    <a:gd name="T29" fmla="*/ 305 h 344"/>
                    <a:gd name="T30" fmla="*/ 39 w 328"/>
                    <a:gd name="T31" fmla="*/ 180 h 344"/>
                    <a:gd name="T32" fmla="*/ 164 w 328"/>
                    <a:gd name="T33" fmla="*/ 55 h 344"/>
                    <a:gd name="T34" fmla="*/ 289 w 328"/>
                    <a:gd name="T35" fmla="*/ 180 h 344"/>
                    <a:gd name="T36" fmla="*/ 164 w 328"/>
                    <a:gd name="T37" fmla="*/ 305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28" h="344">
                      <a:moveTo>
                        <a:pt x="246" y="38"/>
                      </a:moveTo>
                      <a:cubicBezTo>
                        <a:pt x="301" y="38"/>
                        <a:pt x="301" y="38"/>
                        <a:pt x="301" y="38"/>
                      </a:cubicBezTo>
                      <a:cubicBezTo>
                        <a:pt x="312" y="38"/>
                        <a:pt x="320" y="29"/>
                        <a:pt x="320" y="19"/>
                      </a:cubicBezTo>
                      <a:cubicBezTo>
                        <a:pt x="320" y="9"/>
                        <a:pt x="312" y="0"/>
                        <a:pt x="301" y="0"/>
                      </a:cubicBezTo>
                      <a:cubicBezTo>
                        <a:pt x="258" y="0"/>
                        <a:pt x="258" y="0"/>
                        <a:pt x="258" y="0"/>
                      </a:cubicBezTo>
                      <a:cubicBezTo>
                        <a:pt x="68" y="0"/>
                        <a:pt x="68" y="0"/>
                        <a:pt x="68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13" y="0"/>
                        <a:pt x="4" y="9"/>
                        <a:pt x="4" y="19"/>
                      </a:cubicBezTo>
                      <a:cubicBezTo>
                        <a:pt x="4" y="29"/>
                        <a:pt x="13" y="38"/>
                        <a:pt x="23" y="38"/>
                      </a:cubicBezTo>
                      <a:cubicBezTo>
                        <a:pt x="82" y="38"/>
                        <a:pt x="82" y="38"/>
                        <a:pt x="82" y="38"/>
                      </a:cubicBezTo>
                      <a:cubicBezTo>
                        <a:pt x="33" y="66"/>
                        <a:pt x="0" y="119"/>
                        <a:pt x="0" y="180"/>
                      </a:cubicBezTo>
                      <a:cubicBezTo>
                        <a:pt x="0" y="271"/>
                        <a:pt x="74" y="344"/>
                        <a:pt x="164" y="344"/>
                      </a:cubicBezTo>
                      <a:cubicBezTo>
                        <a:pt x="255" y="344"/>
                        <a:pt x="328" y="271"/>
                        <a:pt x="328" y="180"/>
                      </a:cubicBezTo>
                      <a:cubicBezTo>
                        <a:pt x="328" y="119"/>
                        <a:pt x="295" y="66"/>
                        <a:pt x="246" y="38"/>
                      </a:cubicBezTo>
                      <a:close/>
                      <a:moveTo>
                        <a:pt x="164" y="305"/>
                      </a:moveTo>
                      <a:cubicBezTo>
                        <a:pt x="95" y="305"/>
                        <a:pt x="39" y="249"/>
                        <a:pt x="39" y="180"/>
                      </a:cubicBezTo>
                      <a:cubicBezTo>
                        <a:pt x="39" y="111"/>
                        <a:pt x="95" y="55"/>
                        <a:pt x="164" y="55"/>
                      </a:cubicBezTo>
                      <a:cubicBezTo>
                        <a:pt x="233" y="55"/>
                        <a:pt x="289" y="111"/>
                        <a:pt x="289" y="180"/>
                      </a:cubicBezTo>
                      <a:cubicBezTo>
                        <a:pt x="289" y="249"/>
                        <a:pt x="233" y="305"/>
                        <a:pt x="164" y="3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291" name="Group 4"/>
              <p:cNvGrpSpPr>
                <a:grpSpLocks noChangeAspect="1"/>
              </p:cNvGrpSpPr>
              <p:nvPr userDrawn="1"/>
            </p:nvGrpSpPr>
            <p:grpSpPr bwMode="auto">
              <a:xfrm rot="2112827">
                <a:off x="286634" y="4031032"/>
                <a:ext cx="542757" cy="1014720"/>
                <a:chOff x="2490" y="1429"/>
                <a:chExt cx="782" cy="1462"/>
              </a:xfrm>
              <a:grpFill/>
            </p:grpSpPr>
            <p:sp>
              <p:nvSpPr>
                <p:cNvPr id="339" name="Freeform 5"/>
                <p:cNvSpPr>
                  <a:spLocks/>
                </p:cNvSpPr>
                <p:nvPr userDrawn="1"/>
              </p:nvSpPr>
              <p:spPr bwMode="auto">
                <a:xfrm>
                  <a:off x="2652" y="1429"/>
                  <a:ext cx="453" cy="646"/>
                </a:xfrm>
                <a:custGeom>
                  <a:avLst/>
                  <a:gdLst>
                    <a:gd name="T0" fmla="*/ 176 w 190"/>
                    <a:gd name="T1" fmla="*/ 101 h 272"/>
                    <a:gd name="T2" fmla="*/ 178 w 190"/>
                    <a:gd name="T3" fmla="*/ 82 h 272"/>
                    <a:gd name="T4" fmla="*/ 96 w 190"/>
                    <a:gd name="T5" fmla="*/ 0 h 272"/>
                    <a:gd name="T6" fmla="*/ 14 w 190"/>
                    <a:gd name="T7" fmla="*/ 82 h 272"/>
                    <a:gd name="T8" fmla="*/ 17 w 190"/>
                    <a:gd name="T9" fmla="*/ 103 h 272"/>
                    <a:gd name="T10" fmla="*/ 0 w 190"/>
                    <a:gd name="T11" fmla="*/ 272 h 272"/>
                    <a:gd name="T12" fmla="*/ 190 w 190"/>
                    <a:gd name="T13" fmla="*/ 272 h 272"/>
                    <a:gd name="T14" fmla="*/ 176 w 190"/>
                    <a:gd name="T15" fmla="*/ 101 h 2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90" h="272">
                      <a:moveTo>
                        <a:pt x="176" y="101"/>
                      </a:moveTo>
                      <a:cubicBezTo>
                        <a:pt x="177" y="95"/>
                        <a:pt x="178" y="89"/>
                        <a:pt x="178" y="82"/>
                      </a:cubicBezTo>
                      <a:cubicBezTo>
                        <a:pt x="178" y="37"/>
                        <a:pt x="141" y="0"/>
                        <a:pt x="96" y="0"/>
                      </a:cubicBezTo>
                      <a:cubicBezTo>
                        <a:pt x="51" y="0"/>
                        <a:pt x="14" y="37"/>
                        <a:pt x="14" y="82"/>
                      </a:cubicBezTo>
                      <a:cubicBezTo>
                        <a:pt x="14" y="89"/>
                        <a:pt x="15" y="96"/>
                        <a:pt x="17" y="103"/>
                      </a:cubicBezTo>
                      <a:cubicBezTo>
                        <a:pt x="18" y="135"/>
                        <a:pt x="66" y="224"/>
                        <a:pt x="0" y="272"/>
                      </a:cubicBezTo>
                      <a:cubicBezTo>
                        <a:pt x="190" y="272"/>
                        <a:pt x="190" y="272"/>
                        <a:pt x="190" y="272"/>
                      </a:cubicBezTo>
                      <a:cubicBezTo>
                        <a:pt x="118" y="227"/>
                        <a:pt x="174" y="133"/>
                        <a:pt x="176" y="10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40" name="Freeform 6"/>
                <p:cNvSpPr>
                  <a:spLocks noEditPoints="1"/>
                </p:cNvSpPr>
                <p:nvPr userDrawn="1"/>
              </p:nvSpPr>
              <p:spPr bwMode="auto">
                <a:xfrm>
                  <a:off x="2490" y="2075"/>
                  <a:ext cx="782" cy="816"/>
                </a:xfrm>
                <a:custGeom>
                  <a:avLst/>
                  <a:gdLst>
                    <a:gd name="T0" fmla="*/ 246 w 328"/>
                    <a:gd name="T1" fmla="*/ 38 h 344"/>
                    <a:gd name="T2" fmla="*/ 301 w 328"/>
                    <a:gd name="T3" fmla="*/ 38 h 344"/>
                    <a:gd name="T4" fmla="*/ 320 w 328"/>
                    <a:gd name="T5" fmla="*/ 19 h 344"/>
                    <a:gd name="T6" fmla="*/ 301 w 328"/>
                    <a:gd name="T7" fmla="*/ 0 h 344"/>
                    <a:gd name="T8" fmla="*/ 258 w 328"/>
                    <a:gd name="T9" fmla="*/ 0 h 344"/>
                    <a:gd name="T10" fmla="*/ 68 w 328"/>
                    <a:gd name="T11" fmla="*/ 0 h 344"/>
                    <a:gd name="T12" fmla="*/ 23 w 328"/>
                    <a:gd name="T13" fmla="*/ 0 h 344"/>
                    <a:gd name="T14" fmla="*/ 4 w 328"/>
                    <a:gd name="T15" fmla="*/ 19 h 344"/>
                    <a:gd name="T16" fmla="*/ 23 w 328"/>
                    <a:gd name="T17" fmla="*/ 38 h 344"/>
                    <a:gd name="T18" fmla="*/ 82 w 328"/>
                    <a:gd name="T19" fmla="*/ 38 h 344"/>
                    <a:gd name="T20" fmla="*/ 0 w 328"/>
                    <a:gd name="T21" fmla="*/ 180 h 344"/>
                    <a:gd name="T22" fmla="*/ 164 w 328"/>
                    <a:gd name="T23" fmla="*/ 344 h 344"/>
                    <a:gd name="T24" fmla="*/ 328 w 328"/>
                    <a:gd name="T25" fmla="*/ 180 h 344"/>
                    <a:gd name="T26" fmla="*/ 246 w 328"/>
                    <a:gd name="T27" fmla="*/ 38 h 344"/>
                    <a:gd name="T28" fmla="*/ 164 w 328"/>
                    <a:gd name="T29" fmla="*/ 305 h 344"/>
                    <a:gd name="T30" fmla="*/ 39 w 328"/>
                    <a:gd name="T31" fmla="*/ 180 h 344"/>
                    <a:gd name="T32" fmla="*/ 164 w 328"/>
                    <a:gd name="T33" fmla="*/ 55 h 344"/>
                    <a:gd name="T34" fmla="*/ 289 w 328"/>
                    <a:gd name="T35" fmla="*/ 180 h 344"/>
                    <a:gd name="T36" fmla="*/ 164 w 328"/>
                    <a:gd name="T37" fmla="*/ 305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28" h="344">
                      <a:moveTo>
                        <a:pt x="246" y="38"/>
                      </a:moveTo>
                      <a:cubicBezTo>
                        <a:pt x="301" y="38"/>
                        <a:pt x="301" y="38"/>
                        <a:pt x="301" y="38"/>
                      </a:cubicBezTo>
                      <a:cubicBezTo>
                        <a:pt x="312" y="38"/>
                        <a:pt x="320" y="29"/>
                        <a:pt x="320" y="19"/>
                      </a:cubicBezTo>
                      <a:cubicBezTo>
                        <a:pt x="320" y="9"/>
                        <a:pt x="312" y="0"/>
                        <a:pt x="301" y="0"/>
                      </a:cubicBezTo>
                      <a:cubicBezTo>
                        <a:pt x="258" y="0"/>
                        <a:pt x="258" y="0"/>
                        <a:pt x="258" y="0"/>
                      </a:cubicBezTo>
                      <a:cubicBezTo>
                        <a:pt x="68" y="0"/>
                        <a:pt x="68" y="0"/>
                        <a:pt x="68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13" y="0"/>
                        <a:pt x="4" y="9"/>
                        <a:pt x="4" y="19"/>
                      </a:cubicBezTo>
                      <a:cubicBezTo>
                        <a:pt x="4" y="29"/>
                        <a:pt x="13" y="38"/>
                        <a:pt x="23" y="38"/>
                      </a:cubicBezTo>
                      <a:cubicBezTo>
                        <a:pt x="82" y="38"/>
                        <a:pt x="82" y="38"/>
                        <a:pt x="82" y="38"/>
                      </a:cubicBezTo>
                      <a:cubicBezTo>
                        <a:pt x="33" y="66"/>
                        <a:pt x="0" y="119"/>
                        <a:pt x="0" y="180"/>
                      </a:cubicBezTo>
                      <a:cubicBezTo>
                        <a:pt x="0" y="271"/>
                        <a:pt x="74" y="344"/>
                        <a:pt x="164" y="344"/>
                      </a:cubicBezTo>
                      <a:cubicBezTo>
                        <a:pt x="255" y="344"/>
                        <a:pt x="328" y="271"/>
                        <a:pt x="328" y="180"/>
                      </a:cubicBezTo>
                      <a:cubicBezTo>
                        <a:pt x="328" y="119"/>
                        <a:pt x="295" y="66"/>
                        <a:pt x="246" y="38"/>
                      </a:cubicBezTo>
                      <a:close/>
                      <a:moveTo>
                        <a:pt x="164" y="305"/>
                      </a:moveTo>
                      <a:cubicBezTo>
                        <a:pt x="95" y="305"/>
                        <a:pt x="39" y="249"/>
                        <a:pt x="39" y="180"/>
                      </a:cubicBezTo>
                      <a:cubicBezTo>
                        <a:pt x="39" y="111"/>
                        <a:pt x="95" y="55"/>
                        <a:pt x="164" y="55"/>
                      </a:cubicBezTo>
                      <a:cubicBezTo>
                        <a:pt x="233" y="55"/>
                        <a:pt x="289" y="111"/>
                        <a:pt x="289" y="180"/>
                      </a:cubicBezTo>
                      <a:cubicBezTo>
                        <a:pt x="289" y="249"/>
                        <a:pt x="233" y="305"/>
                        <a:pt x="164" y="3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292" name="组合 291"/>
              <p:cNvGrpSpPr/>
              <p:nvPr userDrawn="1"/>
            </p:nvGrpSpPr>
            <p:grpSpPr>
              <a:xfrm rot="1865034">
                <a:off x="3108339" y="2625332"/>
                <a:ext cx="430997" cy="1230792"/>
                <a:chOff x="9469654" y="2159644"/>
                <a:chExt cx="752475" cy="2148831"/>
              </a:xfrm>
              <a:grpFill/>
            </p:grpSpPr>
            <p:sp>
              <p:nvSpPr>
                <p:cNvPr id="336" name="Freeform 11"/>
                <p:cNvSpPr>
                  <a:spLocks/>
                </p:cNvSpPr>
                <p:nvPr userDrawn="1"/>
              </p:nvSpPr>
              <p:spPr bwMode="auto">
                <a:xfrm>
                  <a:off x="9469654" y="2954337"/>
                  <a:ext cx="752475" cy="1354138"/>
                </a:xfrm>
                <a:custGeom>
                  <a:avLst/>
                  <a:gdLst>
                    <a:gd name="T0" fmla="*/ 166 w 198"/>
                    <a:gd name="T1" fmla="*/ 0 h 359"/>
                    <a:gd name="T2" fmla="*/ 31 w 198"/>
                    <a:gd name="T3" fmla="*/ 0 h 359"/>
                    <a:gd name="T4" fmla="*/ 0 w 198"/>
                    <a:gd name="T5" fmla="*/ 31 h 359"/>
                    <a:gd name="T6" fmla="*/ 0 w 198"/>
                    <a:gd name="T7" fmla="*/ 31 h 359"/>
                    <a:gd name="T8" fmla="*/ 0 w 198"/>
                    <a:gd name="T9" fmla="*/ 32 h 359"/>
                    <a:gd name="T10" fmla="*/ 0 w 198"/>
                    <a:gd name="T11" fmla="*/ 323 h 359"/>
                    <a:gd name="T12" fmla="*/ 1 w 198"/>
                    <a:gd name="T13" fmla="*/ 323 h 359"/>
                    <a:gd name="T14" fmla="*/ 0 w 198"/>
                    <a:gd name="T15" fmla="*/ 327 h 359"/>
                    <a:gd name="T16" fmla="*/ 0 w 198"/>
                    <a:gd name="T17" fmla="*/ 328 h 359"/>
                    <a:gd name="T18" fmla="*/ 31 w 198"/>
                    <a:gd name="T19" fmla="*/ 359 h 359"/>
                    <a:gd name="T20" fmla="*/ 167 w 198"/>
                    <a:gd name="T21" fmla="*/ 359 h 359"/>
                    <a:gd name="T22" fmla="*/ 198 w 198"/>
                    <a:gd name="T23" fmla="*/ 328 h 359"/>
                    <a:gd name="T24" fmla="*/ 198 w 198"/>
                    <a:gd name="T25" fmla="*/ 327 h 359"/>
                    <a:gd name="T26" fmla="*/ 198 w 198"/>
                    <a:gd name="T27" fmla="*/ 323 h 359"/>
                    <a:gd name="T28" fmla="*/ 198 w 198"/>
                    <a:gd name="T29" fmla="*/ 323 h 359"/>
                    <a:gd name="T30" fmla="*/ 197 w 198"/>
                    <a:gd name="T31" fmla="*/ 32 h 359"/>
                    <a:gd name="T32" fmla="*/ 197 w 198"/>
                    <a:gd name="T33" fmla="*/ 31 h 359"/>
                    <a:gd name="T34" fmla="*/ 197 w 198"/>
                    <a:gd name="T35" fmla="*/ 30 h 359"/>
                    <a:gd name="T36" fmla="*/ 166 w 198"/>
                    <a:gd name="T37" fmla="*/ 0 h 3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98" h="359">
                      <a:moveTo>
                        <a:pt x="166" y="0"/>
                      </a:moveTo>
                      <a:cubicBezTo>
                        <a:pt x="31" y="0"/>
                        <a:pt x="31" y="0"/>
                        <a:pt x="31" y="0"/>
                      </a:cubicBezTo>
                      <a:cubicBezTo>
                        <a:pt x="14" y="0"/>
                        <a:pt x="0" y="14"/>
                        <a:pt x="0" y="31"/>
                      </a:cubicBezTo>
                      <a:cubicBezTo>
                        <a:pt x="0" y="31"/>
                        <a:pt x="0" y="31"/>
                        <a:pt x="0" y="31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323"/>
                        <a:pt x="0" y="323"/>
                        <a:pt x="0" y="323"/>
                      </a:cubicBezTo>
                      <a:cubicBezTo>
                        <a:pt x="1" y="323"/>
                        <a:pt x="1" y="323"/>
                        <a:pt x="1" y="323"/>
                      </a:cubicBezTo>
                      <a:cubicBezTo>
                        <a:pt x="0" y="324"/>
                        <a:pt x="0" y="326"/>
                        <a:pt x="0" y="327"/>
                      </a:cubicBezTo>
                      <a:cubicBezTo>
                        <a:pt x="0" y="328"/>
                        <a:pt x="0" y="328"/>
                        <a:pt x="0" y="328"/>
                      </a:cubicBezTo>
                      <a:cubicBezTo>
                        <a:pt x="0" y="345"/>
                        <a:pt x="14" y="359"/>
                        <a:pt x="31" y="359"/>
                      </a:cubicBezTo>
                      <a:cubicBezTo>
                        <a:pt x="167" y="359"/>
                        <a:pt x="167" y="359"/>
                        <a:pt x="167" y="359"/>
                      </a:cubicBezTo>
                      <a:cubicBezTo>
                        <a:pt x="184" y="359"/>
                        <a:pt x="198" y="345"/>
                        <a:pt x="198" y="328"/>
                      </a:cubicBezTo>
                      <a:cubicBezTo>
                        <a:pt x="198" y="327"/>
                        <a:pt x="198" y="327"/>
                        <a:pt x="198" y="327"/>
                      </a:cubicBezTo>
                      <a:cubicBezTo>
                        <a:pt x="198" y="325"/>
                        <a:pt x="198" y="324"/>
                        <a:pt x="198" y="323"/>
                      </a:cubicBezTo>
                      <a:cubicBezTo>
                        <a:pt x="198" y="323"/>
                        <a:pt x="198" y="323"/>
                        <a:pt x="198" y="323"/>
                      </a:cubicBezTo>
                      <a:cubicBezTo>
                        <a:pt x="197" y="32"/>
                        <a:pt x="197" y="32"/>
                        <a:pt x="197" y="32"/>
                      </a:cubicBezTo>
                      <a:cubicBezTo>
                        <a:pt x="197" y="31"/>
                        <a:pt x="197" y="31"/>
                        <a:pt x="197" y="31"/>
                      </a:cubicBezTo>
                      <a:cubicBezTo>
                        <a:pt x="197" y="30"/>
                        <a:pt x="197" y="30"/>
                        <a:pt x="197" y="30"/>
                      </a:cubicBezTo>
                      <a:cubicBezTo>
                        <a:pt x="197" y="13"/>
                        <a:pt x="183" y="0"/>
                        <a:pt x="166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37" name="Freeform 14"/>
                <p:cNvSpPr>
                  <a:spLocks/>
                </p:cNvSpPr>
                <p:nvPr userDrawn="1"/>
              </p:nvSpPr>
              <p:spPr bwMode="auto">
                <a:xfrm>
                  <a:off x="9502992" y="2710497"/>
                  <a:ext cx="681038" cy="217488"/>
                </a:xfrm>
                <a:custGeom>
                  <a:avLst/>
                  <a:gdLst>
                    <a:gd name="T0" fmla="*/ 179 w 179"/>
                    <a:gd name="T1" fmla="*/ 30 h 58"/>
                    <a:gd name="T2" fmla="*/ 151 w 179"/>
                    <a:gd name="T3" fmla="*/ 58 h 58"/>
                    <a:gd name="T4" fmla="*/ 28 w 179"/>
                    <a:gd name="T5" fmla="*/ 58 h 58"/>
                    <a:gd name="T6" fmla="*/ 0 w 179"/>
                    <a:gd name="T7" fmla="*/ 30 h 58"/>
                    <a:gd name="T8" fmla="*/ 0 w 179"/>
                    <a:gd name="T9" fmla="*/ 28 h 58"/>
                    <a:gd name="T10" fmla="*/ 28 w 179"/>
                    <a:gd name="T11" fmla="*/ 0 h 58"/>
                    <a:gd name="T12" fmla="*/ 151 w 179"/>
                    <a:gd name="T13" fmla="*/ 0 h 58"/>
                    <a:gd name="T14" fmla="*/ 179 w 179"/>
                    <a:gd name="T15" fmla="*/ 28 h 58"/>
                    <a:gd name="T16" fmla="*/ 179 w 179"/>
                    <a:gd name="T17" fmla="*/ 3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9" h="58">
                      <a:moveTo>
                        <a:pt x="179" y="30"/>
                      </a:moveTo>
                      <a:cubicBezTo>
                        <a:pt x="179" y="46"/>
                        <a:pt x="167" y="58"/>
                        <a:pt x="151" y="58"/>
                      </a:cubicBezTo>
                      <a:cubicBezTo>
                        <a:pt x="28" y="58"/>
                        <a:pt x="28" y="58"/>
                        <a:pt x="28" y="58"/>
                      </a:cubicBezTo>
                      <a:cubicBezTo>
                        <a:pt x="12" y="58"/>
                        <a:pt x="0" y="46"/>
                        <a:pt x="0" y="3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13"/>
                        <a:pt x="12" y="0"/>
                        <a:pt x="28" y="0"/>
                      </a:cubicBezTo>
                      <a:cubicBezTo>
                        <a:pt x="151" y="0"/>
                        <a:pt x="151" y="0"/>
                        <a:pt x="151" y="0"/>
                      </a:cubicBezTo>
                      <a:cubicBezTo>
                        <a:pt x="167" y="0"/>
                        <a:pt x="179" y="12"/>
                        <a:pt x="179" y="28"/>
                      </a:cubicBezTo>
                      <a:lnTo>
                        <a:pt x="179" y="3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38" name="任意多边形 337"/>
                <p:cNvSpPr/>
                <p:nvPr userDrawn="1"/>
              </p:nvSpPr>
              <p:spPr>
                <a:xfrm>
                  <a:off x="9552205" y="2159644"/>
                  <a:ext cx="563563" cy="517625"/>
                </a:xfrm>
                <a:custGeom>
                  <a:avLst/>
                  <a:gdLst>
                    <a:gd name="connsiteX0" fmla="*/ 289397 w 563563"/>
                    <a:gd name="connsiteY0" fmla="*/ 0 h 517625"/>
                    <a:gd name="connsiteX1" fmla="*/ 392209 w 563563"/>
                    <a:gd name="connsiteY1" fmla="*/ 101862 h 517625"/>
                    <a:gd name="connsiteX2" fmla="*/ 392209 w 563563"/>
                    <a:gd name="connsiteY2" fmla="*/ 252767 h 517625"/>
                    <a:gd name="connsiteX3" fmla="*/ 498829 w 563563"/>
                    <a:gd name="connsiteY3" fmla="*/ 328220 h 517625"/>
                    <a:gd name="connsiteX4" fmla="*/ 563563 w 563563"/>
                    <a:gd name="connsiteY4" fmla="*/ 422537 h 517625"/>
                    <a:gd name="connsiteX5" fmla="*/ 563563 w 563563"/>
                    <a:gd name="connsiteY5" fmla="*/ 500886 h 517625"/>
                    <a:gd name="connsiteX6" fmla="*/ 563563 w 563563"/>
                    <a:gd name="connsiteY6" fmla="*/ 517625 h 517625"/>
                    <a:gd name="connsiteX7" fmla="*/ 0 w 563563"/>
                    <a:gd name="connsiteY7" fmla="*/ 517625 h 517625"/>
                    <a:gd name="connsiteX8" fmla="*/ 0 w 563563"/>
                    <a:gd name="connsiteY8" fmla="*/ 513787 h 517625"/>
                    <a:gd name="connsiteX9" fmla="*/ 0 w 563563"/>
                    <a:gd name="connsiteY9" fmla="*/ 422537 h 517625"/>
                    <a:gd name="connsiteX10" fmla="*/ 64734 w 563563"/>
                    <a:gd name="connsiteY10" fmla="*/ 328220 h 517625"/>
                    <a:gd name="connsiteX11" fmla="*/ 186585 w 563563"/>
                    <a:gd name="connsiteY11" fmla="*/ 252767 h 517625"/>
                    <a:gd name="connsiteX12" fmla="*/ 186585 w 563563"/>
                    <a:gd name="connsiteY12" fmla="*/ 101862 h 517625"/>
                    <a:gd name="connsiteX13" fmla="*/ 289397 w 563563"/>
                    <a:gd name="connsiteY13" fmla="*/ 0 h 51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63563" h="517625">
                      <a:moveTo>
                        <a:pt x="289397" y="0"/>
                      </a:moveTo>
                      <a:cubicBezTo>
                        <a:pt x="346515" y="0"/>
                        <a:pt x="392209" y="45272"/>
                        <a:pt x="392209" y="101862"/>
                      </a:cubicBezTo>
                      <a:cubicBezTo>
                        <a:pt x="392209" y="101862"/>
                        <a:pt x="392209" y="101862"/>
                        <a:pt x="392209" y="252767"/>
                      </a:cubicBezTo>
                      <a:cubicBezTo>
                        <a:pt x="392209" y="252767"/>
                        <a:pt x="445519" y="279176"/>
                        <a:pt x="498829" y="328220"/>
                      </a:cubicBezTo>
                      <a:cubicBezTo>
                        <a:pt x="552139" y="377265"/>
                        <a:pt x="563563" y="422537"/>
                        <a:pt x="563563" y="422537"/>
                      </a:cubicBezTo>
                      <a:cubicBezTo>
                        <a:pt x="563563" y="422537"/>
                        <a:pt x="563563" y="422537"/>
                        <a:pt x="563563" y="500886"/>
                      </a:cubicBezTo>
                      <a:lnTo>
                        <a:pt x="563563" y="517625"/>
                      </a:lnTo>
                      <a:lnTo>
                        <a:pt x="0" y="517625"/>
                      </a:lnTo>
                      <a:lnTo>
                        <a:pt x="0" y="513787"/>
                      </a:lnTo>
                      <a:cubicBezTo>
                        <a:pt x="0" y="496103"/>
                        <a:pt x="0" y="467808"/>
                        <a:pt x="0" y="422537"/>
                      </a:cubicBezTo>
                      <a:cubicBezTo>
                        <a:pt x="0" y="422537"/>
                        <a:pt x="11424" y="377265"/>
                        <a:pt x="64734" y="328220"/>
                      </a:cubicBezTo>
                      <a:cubicBezTo>
                        <a:pt x="118044" y="279176"/>
                        <a:pt x="186585" y="252767"/>
                        <a:pt x="186585" y="252767"/>
                      </a:cubicBezTo>
                      <a:cubicBezTo>
                        <a:pt x="186585" y="252767"/>
                        <a:pt x="186585" y="252767"/>
                        <a:pt x="186585" y="101862"/>
                      </a:cubicBezTo>
                      <a:cubicBezTo>
                        <a:pt x="186585" y="45272"/>
                        <a:pt x="232279" y="0"/>
                        <a:pt x="28939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grpSp>
            <p:nvGrpSpPr>
              <p:cNvPr id="293" name="组合 292"/>
              <p:cNvGrpSpPr/>
              <p:nvPr userDrawn="1"/>
            </p:nvGrpSpPr>
            <p:grpSpPr>
              <a:xfrm rot="14625855">
                <a:off x="6789778" y="3980181"/>
                <a:ext cx="428290" cy="1223063"/>
                <a:chOff x="9469654" y="2159644"/>
                <a:chExt cx="752475" cy="2148831"/>
              </a:xfrm>
              <a:grpFill/>
            </p:grpSpPr>
            <p:sp>
              <p:nvSpPr>
                <p:cNvPr id="333" name="Freeform 11"/>
                <p:cNvSpPr>
                  <a:spLocks/>
                </p:cNvSpPr>
                <p:nvPr userDrawn="1"/>
              </p:nvSpPr>
              <p:spPr bwMode="auto">
                <a:xfrm>
                  <a:off x="9469654" y="2954337"/>
                  <a:ext cx="752475" cy="1354138"/>
                </a:xfrm>
                <a:custGeom>
                  <a:avLst/>
                  <a:gdLst>
                    <a:gd name="T0" fmla="*/ 166 w 198"/>
                    <a:gd name="T1" fmla="*/ 0 h 359"/>
                    <a:gd name="T2" fmla="*/ 31 w 198"/>
                    <a:gd name="T3" fmla="*/ 0 h 359"/>
                    <a:gd name="T4" fmla="*/ 0 w 198"/>
                    <a:gd name="T5" fmla="*/ 31 h 359"/>
                    <a:gd name="T6" fmla="*/ 0 w 198"/>
                    <a:gd name="T7" fmla="*/ 31 h 359"/>
                    <a:gd name="T8" fmla="*/ 0 w 198"/>
                    <a:gd name="T9" fmla="*/ 32 h 359"/>
                    <a:gd name="T10" fmla="*/ 0 w 198"/>
                    <a:gd name="T11" fmla="*/ 323 h 359"/>
                    <a:gd name="T12" fmla="*/ 1 w 198"/>
                    <a:gd name="T13" fmla="*/ 323 h 359"/>
                    <a:gd name="T14" fmla="*/ 0 w 198"/>
                    <a:gd name="T15" fmla="*/ 327 h 359"/>
                    <a:gd name="T16" fmla="*/ 0 w 198"/>
                    <a:gd name="T17" fmla="*/ 328 h 359"/>
                    <a:gd name="T18" fmla="*/ 31 w 198"/>
                    <a:gd name="T19" fmla="*/ 359 h 359"/>
                    <a:gd name="T20" fmla="*/ 167 w 198"/>
                    <a:gd name="T21" fmla="*/ 359 h 359"/>
                    <a:gd name="T22" fmla="*/ 198 w 198"/>
                    <a:gd name="T23" fmla="*/ 328 h 359"/>
                    <a:gd name="T24" fmla="*/ 198 w 198"/>
                    <a:gd name="T25" fmla="*/ 327 h 359"/>
                    <a:gd name="T26" fmla="*/ 198 w 198"/>
                    <a:gd name="T27" fmla="*/ 323 h 359"/>
                    <a:gd name="T28" fmla="*/ 198 w 198"/>
                    <a:gd name="T29" fmla="*/ 323 h 359"/>
                    <a:gd name="T30" fmla="*/ 197 w 198"/>
                    <a:gd name="T31" fmla="*/ 32 h 359"/>
                    <a:gd name="T32" fmla="*/ 197 w 198"/>
                    <a:gd name="T33" fmla="*/ 31 h 359"/>
                    <a:gd name="T34" fmla="*/ 197 w 198"/>
                    <a:gd name="T35" fmla="*/ 30 h 359"/>
                    <a:gd name="T36" fmla="*/ 166 w 198"/>
                    <a:gd name="T37" fmla="*/ 0 h 3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98" h="359">
                      <a:moveTo>
                        <a:pt x="166" y="0"/>
                      </a:moveTo>
                      <a:cubicBezTo>
                        <a:pt x="31" y="0"/>
                        <a:pt x="31" y="0"/>
                        <a:pt x="31" y="0"/>
                      </a:cubicBezTo>
                      <a:cubicBezTo>
                        <a:pt x="14" y="0"/>
                        <a:pt x="0" y="14"/>
                        <a:pt x="0" y="31"/>
                      </a:cubicBezTo>
                      <a:cubicBezTo>
                        <a:pt x="0" y="31"/>
                        <a:pt x="0" y="31"/>
                        <a:pt x="0" y="31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323"/>
                        <a:pt x="0" y="323"/>
                        <a:pt x="0" y="323"/>
                      </a:cubicBezTo>
                      <a:cubicBezTo>
                        <a:pt x="1" y="323"/>
                        <a:pt x="1" y="323"/>
                        <a:pt x="1" y="323"/>
                      </a:cubicBezTo>
                      <a:cubicBezTo>
                        <a:pt x="0" y="324"/>
                        <a:pt x="0" y="326"/>
                        <a:pt x="0" y="327"/>
                      </a:cubicBezTo>
                      <a:cubicBezTo>
                        <a:pt x="0" y="328"/>
                        <a:pt x="0" y="328"/>
                        <a:pt x="0" y="328"/>
                      </a:cubicBezTo>
                      <a:cubicBezTo>
                        <a:pt x="0" y="345"/>
                        <a:pt x="14" y="359"/>
                        <a:pt x="31" y="359"/>
                      </a:cubicBezTo>
                      <a:cubicBezTo>
                        <a:pt x="167" y="359"/>
                        <a:pt x="167" y="359"/>
                        <a:pt x="167" y="359"/>
                      </a:cubicBezTo>
                      <a:cubicBezTo>
                        <a:pt x="184" y="359"/>
                        <a:pt x="198" y="345"/>
                        <a:pt x="198" y="328"/>
                      </a:cubicBezTo>
                      <a:cubicBezTo>
                        <a:pt x="198" y="327"/>
                        <a:pt x="198" y="327"/>
                        <a:pt x="198" y="327"/>
                      </a:cubicBezTo>
                      <a:cubicBezTo>
                        <a:pt x="198" y="325"/>
                        <a:pt x="198" y="324"/>
                        <a:pt x="198" y="323"/>
                      </a:cubicBezTo>
                      <a:cubicBezTo>
                        <a:pt x="198" y="323"/>
                        <a:pt x="198" y="323"/>
                        <a:pt x="198" y="323"/>
                      </a:cubicBezTo>
                      <a:cubicBezTo>
                        <a:pt x="197" y="32"/>
                        <a:pt x="197" y="32"/>
                        <a:pt x="197" y="32"/>
                      </a:cubicBezTo>
                      <a:cubicBezTo>
                        <a:pt x="197" y="31"/>
                        <a:pt x="197" y="31"/>
                        <a:pt x="197" y="31"/>
                      </a:cubicBezTo>
                      <a:cubicBezTo>
                        <a:pt x="197" y="30"/>
                        <a:pt x="197" y="30"/>
                        <a:pt x="197" y="30"/>
                      </a:cubicBezTo>
                      <a:cubicBezTo>
                        <a:pt x="197" y="13"/>
                        <a:pt x="183" y="0"/>
                        <a:pt x="166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34" name="Freeform 14"/>
                <p:cNvSpPr>
                  <a:spLocks/>
                </p:cNvSpPr>
                <p:nvPr userDrawn="1"/>
              </p:nvSpPr>
              <p:spPr bwMode="auto">
                <a:xfrm>
                  <a:off x="9502992" y="2710497"/>
                  <a:ext cx="681038" cy="217488"/>
                </a:xfrm>
                <a:custGeom>
                  <a:avLst/>
                  <a:gdLst>
                    <a:gd name="T0" fmla="*/ 179 w 179"/>
                    <a:gd name="T1" fmla="*/ 30 h 58"/>
                    <a:gd name="T2" fmla="*/ 151 w 179"/>
                    <a:gd name="T3" fmla="*/ 58 h 58"/>
                    <a:gd name="T4" fmla="*/ 28 w 179"/>
                    <a:gd name="T5" fmla="*/ 58 h 58"/>
                    <a:gd name="T6" fmla="*/ 0 w 179"/>
                    <a:gd name="T7" fmla="*/ 30 h 58"/>
                    <a:gd name="T8" fmla="*/ 0 w 179"/>
                    <a:gd name="T9" fmla="*/ 28 h 58"/>
                    <a:gd name="T10" fmla="*/ 28 w 179"/>
                    <a:gd name="T11" fmla="*/ 0 h 58"/>
                    <a:gd name="T12" fmla="*/ 151 w 179"/>
                    <a:gd name="T13" fmla="*/ 0 h 58"/>
                    <a:gd name="T14" fmla="*/ 179 w 179"/>
                    <a:gd name="T15" fmla="*/ 28 h 58"/>
                    <a:gd name="T16" fmla="*/ 179 w 179"/>
                    <a:gd name="T17" fmla="*/ 3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9" h="58">
                      <a:moveTo>
                        <a:pt x="179" y="30"/>
                      </a:moveTo>
                      <a:cubicBezTo>
                        <a:pt x="179" y="46"/>
                        <a:pt x="167" y="58"/>
                        <a:pt x="151" y="58"/>
                      </a:cubicBezTo>
                      <a:cubicBezTo>
                        <a:pt x="28" y="58"/>
                        <a:pt x="28" y="58"/>
                        <a:pt x="28" y="58"/>
                      </a:cubicBezTo>
                      <a:cubicBezTo>
                        <a:pt x="12" y="58"/>
                        <a:pt x="0" y="46"/>
                        <a:pt x="0" y="3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13"/>
                        <a:pt x="12" y="0"/>
                        <a:pt x="28" y="0"/>
                      </a:cubicBezTo>
                      <a:cubicBezTo>
                        <a:pt x="151" y="0"/>
                        <a:pt x="151" y="0"/>
                        <a:pt x="151" y="0"/>
                      </a:cubicBezTo>
                      <a:cubicBezTo>
                        <a:pt x="167" y="0"/>
                        <a:pt x="179" y="12"/>
                        <a:pt x="179" y="28"/>
                      </a:cubicBezTo>
                      <a:lnTo>
                        <a:pt x="179" y="3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35" name="任意多边形 334"/>
                <p:cNvSpPr/>
                <p:nvPr userDrawn="1"/>
              </p:nvSpPr>
              <p:spPr>
                <a:xfrm>
                  <a:off x="9552205" y="2159644"/>
                  <a:ext cx="563563" cy="517625"/>
                </a:xfrm>
                <a:custGeom>
                  <a:avLst/>
                  <a:gdLst>
                    <a:gd name="connsiteX0" fmla="*/ 289397 w 563563"/>
                    <a:gd name="connsiteY0" fmla="*/ 0 h 517625"/>
                    <a:gd name="connsiteX1" fmla="*/ 392209 w 563563"/>
                    <a:gd name="connsiteY1" fmla="*/ 101862 h 517625"/>
                    <a:gd name="connsiteX2" fmla="*/ 392209 w 563563"/>
                    <a:gd name="connsiteY2" fmla="*/ 252767 h 517625"/>
                    <a:gd name="connsiteX3" fmla="*/ 498829 w 563563"/>
                    <a:gd name="connsiteY3" fmla="*/ 328220 h 517625"/>
                    <a:gd name="connsiteX4" fmla="*/ 563563 w 563563"/>
                    <a:gd name="connsiteY4" fmla="*/ 422537 h 517625"/>
                    <a:gd name="connsiteX5" fmla="*/ 563563 w 563563"/>
                    <a:gd name="connsiteY5" fmla="*/ 500886 h 517625"/>
                    <a:gd name="connsiteX6" fmla="*/ 563563 w 563563"/>
                    <a:gd name="connsiteY6" fmla="*/ 517625 h 517625"/>
                    <a:gd name="connsiteX7" fmla="*/ 0 w 563563"/>
                    <a:gd name="connsiteY7" fmla="*/ 517625 h 517625"/>
                    <a:gd name="connsiteX8" fmla="*/ 0 w 563563"/>
                    <a:gd name="connsiteY8" fmla="*/ 513787 h 517625"/>
                    <a:gd name="connsiteX9" fmla="*/ 0 w 563563"/>
                    <a:gd name="connsiteY9" fmla="*/ 422537 h 517625"/>
                    <a:gd name="connsiteX10" fmla="*/ 64734 w 563563"/>
                    <a:gd name="connsiteY10" fmla="*/ 328220 h 517625"/>
                    <a:gd name="connsiteX11" fmla="*/ 186585 w 563563"/>
                    <a:gd name="connsiteY11" fmla="*/ 252767 h 517625"/>
                    <a:gd name="connsiteX12" fmla="*/ 186585 w 563563"/>
                    <a:gd name="connsiteY12" fmla="*/ 101862 h 517625"/>
                    <a:gd name="connsiteX13" fmla="*/ 289397 w 563563"/>
                    <a:gd name="connsiteY13" fmla="*/ 0 h 51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63563" h="517625">
                      <a:moveTo>
                        <a:pt x="289397" y="0"/>
                      </a:moveTo>
                      <a:cubicBezTo>
                        <a:pt x="346515" y="0"/>
                        <a:pt x="392209" y="45272"/>
                        <a:pt x="392209" y="101862"/>
                      </a:cubicBezTo>
                      <a:cubicBezTo>
                        <a:pt x="392209" y="101862"/>
                        <a:pt x="392209" y="101862"/>
                        <a:pt x="392209" y="252767"/>
                      </a:cubicBezTo>
                      <a:cubicBezTo>
                        <a:pt x="392209" y="252767"/>
                        <a:pt x="445519" y="279176"/>
                        <a:pt x="498829" y="328220"/>
                      </a:cubicBezTo>
                      <a:cubicBezTo>
                        <a:pt x="552139" y="377265"/>
                        <a:pt x="563563" y="422537"/>
                        <a:pt x="563563" y="422537"/>
                      </a:cubicBezTo>
                      <a:cubicBezTo>
                        <a:pt x="563563" y="422537"/>
                        <a:pt x="563563" y="422537"/>
                        <a:pt x="563563" y="500886"/>
                      </a:cubicBezTo>
                      <a:lnTo>
                        <a:pt x="563563" y="517625"/>
                      </a:lnTo>
                      <a:lnTo>
                        <a:pt x="0" y="517625"/>
                      </a:lnTo>
                      <a:lnTo>
                        <a:pt x="0" y="513787"/>
                      </a:lnTo>
                      <a:cubicBezTo>
                        <a:pt x="0" y="496103"/>
                        <a:pt x="0" y="467808"/>
                        <a:pt x="0" y="422537"/>
                      </a:cubicBezTo>
                      <a:cubicBezTo>
                        <a:pt x="0" y="422537"/>
                        <a:pt x="11424" y="377265"/>
                        <a:pt x="64734" y="328220"/>
                      </a:cubicBezTo>
                      <a:cubicBezTo>
                        <a:pt x="118044" y="279176"/>
                        <a:pt x="186585" y="252767"/>
                        <a:pt x="186585" y="252767"/>
                      </a:cubicBezTo>
                      <a:cubicBezTo>
                        <a:pt x="186585" y="252767"/>
                        <a:pt x="186585" y="252767"/>
                        <a:pt x="186585" y="101862"/>
                      </a:cubicBezTo>
                      <a:cubicBezTo>
                        <a:pt x="186585" y="45272"/>
                        <a:pt x="232279" y="0"/>
                        <a:pt x="28939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grpSp>
            <p:nvGrpSpPr>
              <p:cNvPr id="294" name="Group 35"/>
              <p:cNvGrpSpPr>
                <a:grpSpLocks noChangeAspect="1"/>
              </p:cNvGrpSpPr>
              <p:nvPr userDrawn="1"/>
            </p:nvGrpSpPr>
            <p:grpSpPr bwMode="auto">
              <a:xfrm rot="19202932">
                <a:off x="2009494" y="4100909"/>
                <a:ext cx="1185863" cy="1506538"/>
                <a:chOff x="2503" y="1682"/>
                <a:chExt cx="747" cy="949"/>
              </a:xfrm>
              <a:grpFill/>
            </p:grpSpPr>
            <p:sp>
              <p:nvSpPr>
                <p:cNvPr id="330" name="Oval 36"/>
                <p:cNvSpPr>
                  <a:spLocks noChangeArrowheads="1"/>
                </p:cNvSpPr>
                <p:nvPr userDrawn="1"/>
              </p:nvSpPr>
              <p:spPr bwMode="auto">
                <a:xfrm>
                  <a:off x="2594" y="2474"/>
                  <a:ext cx="140" cy="14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31" name="Freeform 37"/>
                <p:cNvSpPr>
                  <a:spLocks/>
                </p:cNvSpPr>
                <p:nvPr userDrawn="1"/>
              </p:nvSpPr>
              <p:spPr bwMode="auto">
                <a:xfrm>
                  <a:off x="2758" y="2262"/>
                  <a:ext cx="379" cy="369"/>
                </a:xfrm>
                <a:custGeom>
                  <a:avLst/>
                  <a:gdLst>
                    <a:gd name="T0" fmla="*/ 46 w 159"/>
                    <a:gd name="T1" fmla="*/ 152 h 155"/>
                    <a:gd name="T2" fmla="*/ 2 w 159"/>
                    <a:gd name="T3" fmla="*/ 107 h 155"/>
                    <a:gd name="T4" fmla="*/ 8 w 159"/>
                    <a:gd name="T5" fmla="*/ 30 h 155"/>
                    <a:gd name="T6" fmla="*/ 30 w 159"/>
                    <a:gd name="T7" fmla="*/ 30 h 155"/>
                    <a:gd name="T8" fmla="*/ 34 w 159"/>
                    <a:gd name="T9" fmla="*/ 89 h 155"/>
                    <a:gd name="T10" fmla="*/ 91 w 159"/>
                    <a:gd name="T11" fmla="*/ 89 h 155"/>
                    <a:gd name="T12" fmla="*/ 83 w 159"/>
                    <a:gd name="T13" fmla="*/ 61 h 155"/>
                    <a:gd name="T14" fmla="*/ 97 w 159"/>
                    <a:gd name="T15" fmla="*/ 26 h 155"/>
                    <a:gd name="T16" fmla="*/ 147 w 159"/>
                    <a:gd name="T17" fmla="*/ 0 h 155"/>
                    <a:gd name="T18" fmla="*/ 159 w 159"/>
                    <a:gd name="T19" fmla="*/ 18 h 155"/>
                    <a:gd name="T20" fmla="*/ 124 w 159"/>
                    <a:gd name="T21" fmla="*/ 53 h 155"/>
                    <a:gd name="T22" fmla="*/ 137 w 159"/>
                    <a:gd name="T23" fmla="*/ 79 h 155"/>
                    <a:gd name="T24" fmla="*/ 141 w 159"/>
                    <a:gd name="T25" fmla="*/ 122 h 155"/>
                    <a:gd name="T26" fmla="*/ 46 w 159"/>
                    <a:gd name="T27" fmla="*/ 152 h 1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59" h="155">
                      <a:moveTo>
                        <a:pt x="46" y="152"/>
                      </a:moveTo>
                      <a:cubicBezTo>
                        <a:pt x="22" y="151"/>
                        <a:pt x="0" y="145"/>
                        <a:pt x="2" y="107"/>
                      </a:cubicBezTo>
                      <a:cubicBezTo>
                        <a:pt x="4" y="72"/>
                        <a:pt x="8" y="30"/>
                        <a:pt x="8" y="30"/>
                      </a:cubicBezTo>
                      <a:cubicBezTo>
                        <a:pt x="30" y="30"/>
                        <a:pt x="30" y="30"/>
                        <a:pt x="30" y="30"/>
                      </a:cubicBezTo>
                      <a:cubicBezTo>
                        <a:pt x="34" y="89"/>
                        <a:pt x="34" y="89"/>
                        <a:pt x="34" y="89"/>
                      </a:cubicBezTo>
                      <a:cubicBezTo>
                        <a:pt x="91" y="89"/>
                        <a:pt x="91" y="89"/>
                        <a:pt x="91" y="89"/>
                      </a:cubicBezTo>
                      <a:cubicBezTo>
                        <a:pt x="83" y="61"/>
                        <a:pt x="83" y="61"/>
                        <a:pt x="83" y="61"/>
                      </a:cubicBezTo>
                      <a:cubicBezTo>
                        <a:pt x="83" y="61"/>
                        <a:pt x="74" y="39"/>
                        <a:pt x="97" y="26"/>
                      </a:cubicBezTo>
                      <a:cubicBezTo>
                        <a:pt x="121" y="13"/>
                        <a:pt x="147" y="0"/>
                        <a:pt x="147" y="0"/>
                      </a:cubicBezTo>
                      <a:cubicBezTo>
                        <a:pt x="159" y="18"/>
                        <a:pt x="159" y="18"/>
                        <a:pt x="159" y="18"/>
                      </a:cubicBezTo>
                      <a:cubicBezTo>
                        <a:pt x="124" y="53"/>
                        <a:pt x="124" y="53"/>
                        <a:pt x="124" y="53"/>
                      </a:cubicBezTo>
                      <a:cubicBezTo>
                        <a:pt x="124" y="53"/>
                        <a:pt x="131" y="65"/>
                        <a:pt x="137" y="79"/>
                      </a:cubicBezTo>
                      <a:cubicBezTo>
                        <a:pt x="143" y="91"/>
                        <a:pt x="147" y="104"/>
                        <a:pt x="141" y="122"/>
                      </a:cubicBezTo>
                      <a:cubicBezTo>
                        <a:pt x="130" y="155"/>
                        <a:pt x="76" y="153"/>
                        <a:pt x="46" y="15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32" name="Freeform 38"/>
                <p:cNvSpPr>
                  <a:spLocks noEditPoints="1"/>
                </p:cNvSpPr>
                <p:nvPr userDrawn="1"/>
              </p:nvSpPr>
              <p:spPr bwMode="auto">
                <a:xfrm>
                  <a:off x="2503" y="1682"/>
                  <a:ext cx="747" cy="578"/>
                </a:xfrm>
                <a:custGeom>
                  <a:avLst/>
                  <a:gdLst>
                    <a:gd name="T0" fmla="*/ 288 w 313"/>
                    <a:gd name="T1" fmla="*/ 109 h 243"/>
                    <a:gd name="T2" fmla="*/ 264 w 313"/>
                    <a:gd name="T3" fmla="*/ 120 h 243"/>
                    <a:gd name="T4" fmla="*/ 287 w 313"/>
                    <a:gd name="T5" fmla="*/ 47 h 243"/>
                    <a:gd name="T6" fmla="*/ 292 w 313"/>
                    <a:gd name="T7" fmla="*/ 34 h 243"/>
                    <a:gd name="T8" fmla="*/ 5 w 313"/>
                    <a:gd name="T9" fmla="*/ 34 h 243"/>
                    <a:gd name="T10" fmla="*/ 11 w 313"/>
                    <a:gd name="T11" fmla="*/ 46 h 243"/>
                    <a:gd name="T12" fmla="*/ 32 w 313"/>
                    <a:gd name="T13" fmla="*/ 64 h 243"/>
                    <a:gd name="T14" fmla="*/ 12 w 313"/>
                    <a:gd name="T15" fmla="*/ 78 h 243"/>
                    <a:gd name="T16" fmla="*/ 20 w 313"/>
                    <a:gd name="T17" fmla="*/ 164 h 243"/>
                    <a:gd name="T18" fmla="*/ 39 w 313"/>
                    <a:gd name="T19" fmla="*/ 195 h 243"/>
                    <a:gd name="T20" fmla="*/ 46 w 313"/>
                    <a:gd name="T21" fmla="*/ 165 h 243"/>
                    <a:gd name="T22" fmla="*/ 52 w 313"/>
                    <a:gd name="T23" fmla="*/ 195 h 243"/>
                    <a:gd name="T24" fmla="*/ 71 w 313"/>
                    <a:gd name="T25" fmla="*/ 151 h 243"/>
                    <a:gd name="T26" fmla="*/ 43 w 313"/>
                    <a:gd name="T27" fmla="*/ 78 h 243"/>
                    <a:gd name="T28" fmla="*/ 42 w 313"/>
                    <a:gd name="T29" fmla="*/ 67 h 243"/>
                    <a:gd name="T30" fmla="*/ 38 w 313"/>
                    <a:gd name="T31" fmla="*/ 37 h 243"/>
                    <a:gd name="T32" fmla="*/ 154 w 313"/>
                    <a:gd name="T33" fmla="*/ 19 h 243"/>
                    <a:gd name="T34" fmla="*/ 153 w 313"/>
                    <a:gd name="T35" fmla="*/ 170 h 243"/>
                    <a:gd name="T36" fmla="*/ 112 w 313"/>
                    <a:gd name="T37" fmla="*/ 238 h 243"/>
                    <a:gd name="T38" fmla="*/ 116 w 313"/>
                    <a:gd name="T39" fmla="*/ 217 h 243"/>
                    <a:gd name="T40" fmla="*/ 128 w 313"/>
                    <a:gd name="T41" fmla="*/ 216 h 243"/>
                    <a:gd name="T42" fmla="*/ 155 w 313"/>
                    <a:gd name="T43" fmla="*/ 243 h 243"/>
                    <a:gd name="T44" fmla="*/ 172 w 313"/>
                    <a:gd name="T45" fmla="*/ 243 h 243"/>
                    <a:gd name="T46" fmla="*/ 198 w 313"/>
                    <a:gd name="T47" fmla="*/ 216 h 243"/>
                    <a:gd name="T48" fmla="*/ 159 w 313"/>
                    <a:gd name="T49" fmla="*/ 170 h 243"/>
                    <a:gd name="T50" fmla="*/ 259 w 313"/>
                    <a:gd name="T51" fmla="*/ 36 h 243"/>
                    <a:gd name="T52" fmla="*/ 236 w 313"/>
                    <a:gd name="T53" fmla="*/ 120 h 243"/>
                    <a:gd name="T54" fmla="*/ 214 w 313"/>
                    <a:gd name="T55" fmla="*/ 174 h 243"/>
                    <a:gd name="T56" fmla="*/ 241 w 313"/>
                    <a:gd name="T57" fmla="*/ 164 h 243"/>
                    <a:gd name="T58" fmla="*/ 263 w 313"/>
                    <a:gd name="T59" fmla="*/ 159 h 243"/>
                    <a:gd name="T60" fmla="*/ 297 w 313"/>
                    <a:gd name="T61" fmla="*/ 174 h 243"/>
                    <a:gd name="T62" fmla="*/ 313 w 313"/>
                    <a:gd name="T63" fmla="*/ 129 h 243"/>
                    <a:gd name="T64" fmla="*/ 32 w 313"/>
                    <a:gd name="T65" fmla="*/ 70 h 243"/>
                    <a:gd name="T66" fmla="*/ 35 w 313"/>
                    <a:gd name="T67" fmla="*/ 73 h 243"/>
                    <a:gd name="T68" fmla="*/ 32 w 313"/>
                    <a:gd name="T69" fmla="*/ 75 h 243"/>
                    <a:gd name="T70" fmla="*/ 124 w 313"/>
                    <a:gd name="T71" fmla="*/ 194 h 243"/>
                    <a:gd name="T72" fmla="*/ 124 w 313"/>
                    <a:gd name="T73" fmla="*/ 190 h 243"/>
                    <a:gd name="T74" fmla="*/ 124 w 313"/>
                    <a:gd name="T75" fmla="*/ 194 h 243"/>
                    <a:gd name="T76" fmla="*/ 279 w 313"/>
                    <a:gd name="T77" fmla="*/ 126 h 243"/>
                    <a:gd name="T78" fmla="*/ 284 w 313"/>
                    <a:gd name="T79" fmla="*/ 126 h 243"/>
                    <a:gd name="T80" fmla="*/ 296 w 313"/>
                    <a:gd name="T81" fmla="*/ 129 h 243"/>
                    <a:gd name="T82" fmla="*/ 296 w 313"/>
                    <a:gd name="T83" fmla="*/ 124 h 243"/>
                    <a:gd name="T84" fmla="*/ 296 w 313"/>
                    <a:gd name="T85" fmla="*/ 129 h 2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313" h="243">
                      <a:moveTo>
                        <a:pt x="313" y="129"/>
                      </a:moveTo>
                      <a:cubicBezTo>
                        <a:pt x="313" y="114"/>
                        <a:pt x="300" y="109"/>
                        <a:pt x="288" y="109"/>
                      </a:cubicBezTo>
                      <a:cubicBezTo>
                        <a:pt x="269" y="109"/>
                        <a:pt x="264" y="120"/>
                        <a:pt x="264" y="120"/>
                      </a:cubicBezTo>
                      <a:cubicBezTo>
                        <a:pt x="264" y="120"/>
                        <a:pt x="264" y="120"/>
                        <a:pt x="264" y="120"/>
                      </a:cubicBezTo>
                      <a:cubicBezTo>
                        <a:pt x="264" y="38"/>
                        <a:pt x="264" y="38"/>
                        <a:pt x="264" y="38"/>
                      </a:cubicBezTo>
                      <a:cubicBezTo>
                        <a:pt x="272" y="40"/>
                        <a:pt x="279" y="43"/>
                        <a:pt x="287" y="47"/>
                      </a:cubicBezTo>
                      <a:cubicBezTo>
                        <a:pt x="291" y="48"/>
                        <a:pt x="295" y="46"/>
                        <a:pt x="296" y="43"/>
                      </a:cubicBezTo>
                      <a:cubicBezTo>
                        <a:pt x="298" y="39"/>
                        <a:pt x="296" y="35"/>
                        <a:pt x="292" y="34"/>
                      </a:cubicBezTo>
                      <a:cubicBezTo>
                        <a:pt x="214" y="0"/>
                        <a:pt x="140" y="2"/>
                        <a:pt x="92" y="10"/>
                      </a:cubicBezTo>
                      <a:cubicBezTo>
                        <a:pt x="40" y="18"/>
                        <a:pt x="7" y="33"/>
                        <a:pt x="5" y="34"/>
                      </a:cubicBezTo>
                      <a:cubicBezTo>
                        <a:pt x="2" y="36"/>
                        <a:pt x="0" y="40"/>
                        <a:pt x="2" y="43"/>
                      </a:cubicBezTo>
                      <a:cubicBezTo>
                        <a:pt x="4" y="47"/>
                        <a:pt x="8" y="48"/>
                        <a:pt x="11" y="46"/>
                      </a:cubicBezTo>
                      <a:cubicBezTo>
                        <a:pt x="11" y="46"/>
                        <a:pt x="19" y="43"/>
                        <a:pt x="32" y="38"/>
                      </a:cubicBezTo>
                      <a:cubicBezTo>
                        <a:pt x="32" y="64"/>
                        <a:pt x="32" y="64"/>
                        <a:pt x="32" y="64"/>
                      </a:cubicBezTo>
                      <a:cubicBezTo>
                        <a:pt x="27" y="65"/>
                        <a:pt x="26" y="69"/>
                        <a:pt x="22" y="70"/>
                      </a:cubicBezTo>
                      <a:cubicBezTo>
                        <a:pt x="18" y="72"/>
                        <a:pt x="12" y="73"/>
                        <a:pt x="12" y="78"/>
                      </a:cubicBezTo>
                      <a:cubicBezTo>
                        <a:pt x="13" y="85"/>
                        <a:pt x="20" y="85"/>
                        <a:pt x="26" y="85"/>
                      </a:cubicBezTo>
                      <a:cubicBezTo>
                        <a:pt x="26" y="85"/>
                        <a:pt x="25" y="124"/>
                        <a:pt x="20" y="164"/>
                      </a:cubicBezTo>
                      <a:cubicBezTo>
                        <a:pt x="15" y="195"/>
                        <a:pt x="15" y="195"/>
                        <a:pt x="15" y="195"/>
                      </a:cubicBezTo>
                      <a:cubicBezTo>
                        <a:pt x="39" y="195"/>
                        <a:pt x="39" y="195"/>
                        <a:pt x="39" y="195"/>
                      </a:cubicBezTo>
                      <a:cubicBezTo>
                        <a:pt x="39" y="176"/>
                        <a:pt x="39" y="176"/>
                        <a:pt x="39" y="176"/>
                      </a:cubicBezTo>
                      <a:cubicBezTo>
                        <a:pt x="39" y="176"/>
                        <a:pt x="38" y="165"/>
                        <a:pt x="46" y="165"/>
                      </a:cubicBezTo>
                      <a:cubicBezTo>
                        <a:pt x="52" y="165"/>
                        <a:pt x="52" y="173"/>
                        <a:pt x="52" y="177"/>
                      </a:cubicBezTo>
                      <a:cubicBezTo>
                        <a:pt x="52" y="195"/>
                        <a:pt x="52" y="195"/>
                        <a:pt x="52" y="195"/>
                      </a:cubicBezTo>
                      <a:cubicBezTo>
                        <a:pt x="79" y="195"/>
                        <a:pt x="79" y="195"/>
                        <a:pt x="79" y="195"/>
                      </a:cubicBezTo>
                      <a:cubicBezTo>
                        <a:pt x="79" y="195"/>
                        <a:pt x="81" y="167"/>
                        <a:pt x="71" y="151"/>
                      </a:cubicBezTo>
                      <a:cubicBezTo>
                        <a:pt x="61" y="133"/>
                        <a:pt x="44" y="125"/>
                        <a:pt x="43" y="104"/>
                      </a:cubicBezTo>
                      <a:cubicBezTo>
                        <a:pt x="43" y="78"/>
                        <a:pt x="43" y="78"/>
                        <a:pt x="43" y="78"/>
                      </a:cubicBezTo>
                      <a:cubicBezTo>
                        <a:pt x="43" y="78"/>
                        <a:pt x="52" y="80"/>
                        <a:pt x="55" y="70"/>
                      </a:cubicBezTo>
                      <a:cubicBezTo>
                        <a:pt x="55" y="70"/>
                        <a:pt x="49" y="63"/>
                        <a:pt x="42" y="67"/>
                      </a:cubicBezTo>
                      <a:cubicBezTo>
                        <a:pt x="42" y="67"/>
                        <a:pt x="40" y="65"/>
                        <a:pt x="38" y="64"/>
                      </a:cubicBezTo>
                      <a:cubicBezTo>
                        <a:pt x="38" y="37"/>
                        <a:pt x="38" y="37"/>
                        <a:pt x="38" y="37"/>
                      </a:cubicBezTo>
                      <a:cubicBezTo>
                        <a:pt x="52" y="32"/>
                        <a:pt x="71" y="27"/>
                        <a:pt x="95" y="23"/>
                      </a:cubicBezTo>
                      <a:cubicBezTo>
                        <a:pt x="112" y="21"/>
                        <a:pt x="132" y="19"/>
                        <a:pt x="154" y="19"/>
                      </a:cubicBezTo>
                      <a:cubicBezTo>
                        <a:pt x="154" y="170"/>
                        <a:pt x="154" y="170"/>
                        <a:pt x="154" y="170"/>
                      </a:cubicBezTo>
                      <a:cubicBezTo>
                        <a:pt x="153" y="170"/>
                        <a:pt x="153" y="170"/>
                        <a:pt x="153" y="170"/>
                      </a:cubicBezTo>
                      <a:cubicBezTo>
                        <a:pt x="125" y="170"/>
                        <a:pt x="114" y="186"/>
                        <a:pt x="114" y="186"/>
                      </a:cubicBezTo>
                      <a:cubicBezTo>
                        <a:pt x="93" y="212"/>
                        <a:pt x="112" y="238"/>
                        <a:pt x="112" y="238"/>
                      </a:cubicBezTo>
                      <a:cubicBezTo>
                        <a:pt x="119" y="235"/>
                        <a:pt x="119" y="235"/>
                        <a:pt x="119" y="235"/>
                      </a:cubicBezTo>
                      <a:cubicBezTo>
                        <a:pt x="119" y="235"/>
                        <a:pt x="114" y="226"/>
                        <a:pt x="116" y="217"/>
                      </a:cubicBezTo>
                      <a:cubicBezTo>
                        <a:pt x="117" y="206"/>
                        <a:pt x="123" y="207"/>
                        <a:pt x="123" y="207"/>
                      </a:cubicBezTo>
                      <a:cubicBezTo>
                        <a:pt x="129" y="206"/>
                        <a:pt x="128" y="216"/>
                        <a:pt x="128" y="216"/>
                      </a:cubicBezTo>
                      <a:cubicBezTo>
                        <a:pt x="128" y="243"/>
                        <a:pt x="128" y="243"/>
                        <a:pt x="128" y="243"/>
                      </a:cubicBezTo>
                      <a:cubicBezTo>
                        <a:pt x="155" y="243"/>
                        <a:pt x="155" y="243"/>
                        <a:pt x="155" y="243"/>
                      </a:cubicBezTo>
                      <a:cubicBezTo>
                        <a:pt x="155" y="243"/>
                        <a:pt x="154" y="231"/>
                        <a:pt x="163" y="231"/>
                      </a:cubicBezTo>
                      <a:cubicBezTo>
                        <a:pt x="163" y="231"/>
                        <a:pt x="172" y="229"/>
                        <a:pt x="172" y="243"/>
                      </a:cubicBezTo>
                      <a:cubicBezTo>
                        <a:pt x="198" y="242"/>
                        <a:pt x="198" y="242"/>
                        <a:pt x="198" y="242"/>
                      </a:cubicBezTo>
                      <a:cubicBezTo>
                        <a:pt x="198" y="242"/>
                        <a:pt x="198" y="224"/>
                        <a:pt x="198" y="216"/>
                      </a:cubicBezTo>
                      <a:cubicBezTo>
                        <a:pt x="198" y="206"/>
                        <a:pt x="196" y="198"/>
                        <a:pt x="196" y="198"/>
                      </a:cubicBezTo>
                      <a:cubicBezTo>
                        <a:pt x="190" y="177"/>
                        <a:pt x="170" y="172"/>
                        <a:pt x="159" y="170"/>
                      </a:cubicBezTo>
                      <a:cubicBezTo>
                        <a:pt x="159" y="19"/>
                        <a:pt x="159" y="19"/>
                        <a:pt x="159" y="19"/>
                      </a:cubicBezTo>
                      <a:cubicBezTo>
                        <a:pt x="189" y="20"/>
                        <a:pt x="223" y="24"/>
                        <a:pt x="259" y="36"/>
                      </a:cubicBezTo>
                      <a:cubicBezTo>
                        <a:pt x="259" y="120"/>
                        <a:pt x="259" y="120"/>
                        <a:pt x="259" y="120"/>
                      </a:cubicBezTo>
                      <a:cubicBezTo>
                        <a:pt x="236" y="120"/>
                        <a:pt x="236" y="120"/>
                        <a:pt x="236" y="120"/>
                      </a:cubicBezTo>
                      <a:cubicBezTo>
                        <a:pt x="236" y="120"/>
                        <a:pt x="214" y="120"/>
                        <a:pt x="214" y="145"/>
                      </a:cubicBezTo>
                      <a:cubicBezTo>
                        <a:pt x="214" y="174"/>
                        <a:pt x="214" y="174"/>
                        <a:pt x="214" y="174"/>
                      </a:cubicBezTo>
                      <a:cubicBezTo>
                        <a:pt x="244" y="174"/>
                        <a:pt x="244" y="174"/>
                        <a:pt x="244" y="174"/>
                      </a:cubicBezTo>
                      <a:cubicBezTo>
                        <a:pt x="244" y="174"/>
                        <a:pt x="241" y="169"/>
                        <a:pt x="241" y="164"/>
                      </a:cubicBezTo>
                      <a:cubicBezTo>
                        <a:pt x="241" y="161"/>
                        <a:pt x="242" y="159"/>
                        <a:pt x="246" y="159"/>
                      </a:cubicBezTo>
                      <a:cubicBezTo>
                        <a:pt x="263" y="159"/>
                        <a:pt x="263" y="159"/>
                        <a:pt x="263" y="159"/>
                      </a:cubicBezTo>
                      <a:cubicBezTo>
                        <a:pt x="263" y="174"/>
                        <a:pt x="263" y="174"/>
                        <a:pt x="263" y="174"/>
                      </a:cubicBezTo>
                      <a:cubicBezTo>
                        <a:pt x="297" y="174"/>
                        <a:pt x="297" y="174"/>
                        <a:pt x="297" y="174"/>
                      </a:cubicBezTo>
                      <a:cubicBezTo>
                        <a:pt x="297" y="174"/>
                        <a:pt x="289" y="163"/>
                        <a:pt x="289" y="151"/>
                      </a:cubicBezTo>
                      <a:cubicBezTo>
                        <a:pt x="299" y="151"/>
                        <a:pt x="313" y="147"/>
                        <a:pt x="313" y="129"/>
                      </a:cubicBezTo>
                      <a:close/>
                      <a:moveTo>
                        <a:pt x="30" y="73"/>
                      </a:moveTo>
                      <a:cubicBezTo>
                        <a:pt x="30" y="71"/>
                        <a:pt x="31" y="71"/>
                        <a:pt x="32" y="70"/>
                      </a:cubicBezTo>
                      <a:cubicBezTo>
                        <a:pt x="32" y="70"/>
                        <a:pt x="32" y="70"/>
                        <a:pt x="32" y="70"/>
                      </a:cubicBezTo>
                      <a:cubicBezTo>
                        <a:pt x="34" y="70"/>
                        <a:pt x="35" y="71"/>
                        <a:pt x="35" y="73"/>
                      </a:cubicBezTo>
                      <a:cubicBezTo>
                        <a:pt x="35" y="74"/>
                        <a:pt x="34" y="75"/>
                        <a:pt x="32" y="75"/>
                      </a:cubicBezTo>
                      <a:cubicBezTo>
                        <a:pt x="32" y="75"/>
                        <a:pt x="32" y="75"/>
                        <a:pt x="32" y="75"/>
                      </a:cubicBezTo>
                      <a:cubicBezTo>
                        <a:pt x="31" y="74"/>
                        <a:pt x="30" y="74"/>
                        <a:pt x="30" y="73"/>
                      </a:cubicBezTo>
                      <a:close/>
                      <a:moveTo>
                        <a:pt x="124" y="194"/>
                      </a:moveTo>
                      <a:cubicBezTo>
                        <a:pt x="123" y="194"/>
                        <a:pt x="122" y="193"/>
                        <a:pt x="122" y="192"/>
                      </a:cubicBezTo>
                      <a:cubicBezTo>
                        <a:pt x="122" y="191"/>
                        <a:pt x="123" y="190"/>
                        <a:pt x="124" y="190"/>
                      </a:cubicBezTo>
                      <a:cubicBezTo>
                        <a:pt x="126" y="190"/>
                        <a:pt x="127" y="191"/>
                        <a:pt x="127" y="192"/>
                      </a:cubicBezTo>
                      <a:cubicBezTo>
                        <a:pt x="127" y="193"/>
                        <a:pt x="126" y="194"/>
                        <a:pt x="124" y="194"/>
                      </a:cubicBezTo>
                      <a:close/>
                      <a:moveTo>
                        <a:pt x="281" y="129"/>
                      </a:moveTo>
                      <a:cubicBezTo>
                        <a:pt x="280" y="129"/>
                        <a:pt x="279" y="128"/>
                        <a:pt x="279" y="126"/>
                      </a:cubicBezTo>
                      <a:cubicBezTo>
                        <a:pt x="279" y="125"/>
                        <a:pt x="280" y="124"/>
                        <a:pt x="281" y="124"/>
                      </a:cubicBezTo>
                      <a:cubicBezTo>
                        <a:pt x="283" y="124"/>
                        <a:pt x="284" y="125"/>
                        <a:pt x="284" y="126"/>
                      </a:cubicBezTo>
                      <a:cubicBezTo>
                        <a:pt x="284" y="128"/>
                        <a:pt x="283" y="129"/>
                        <a:pt x="281" y="129"/>
                      </a:cubicBezTo>
                      <a:close/>
                      <a:moveTo>
                        <a:pt x="296" y="129"/>
                      </a:moveTo>
                      <a:cubicBezTo>
                        <a:pt x="295" y="129"/>
                        <a:pt x="294" y="128"/>
                        <a:pt x="294" y="126"/>
                      </a:cubicBezTo>
                      <a:cubicBezTo>
                        <a:pt x="294" y="125"/>
                        <a:pt x="295" y="124"/>
                        <a:pt x="296" y="124"/>
                      </a:cubicBezTo>
                      <a:cubicBezTo>
                        <a:pt x="297" y="124"/>
                        <a:pt x="298" y="125"/>
                        <a:pt x="298" y="126"/>
                      </a:cubicBezTo>
                      <a:cubicBezTo>
                        <a:pt x="298" y="128"/>
                        <a:pt x="297" y="129"/>
                        <a:pt x="296" y="1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295" name="组合 294"/>
              <p:cNvGrpSpPr/>
              <p:nvPr userDrawn="1"/>
            </p:nvGrpSpPr>
            <p:grpSpPr>
              <a:xfrm rot="670385">
                <a:off x="8002877" y="89411"/>
                <a:ext cx="282094" cy="805573"/>
                <a:chOff x="9469654" y="2159644"/>
                <a:chExt cx="752475" cy="2148831"/>
              </a:xfrm>
              <a:grpFill/>
            </p:grpSpPr>
            <p:sp>
              <p:nvSpPr>
                <p:cNvPr id="327" name="Freeform 11"/>
                <p:cNvSpPr>
                  <a:spLocks/>
                </p:cNvSpPr>
                <p:nvPr userDrawn="1"/>
              </p:nvSpPr>
              <p:spPr bwMode="auto">
                <a:xfrm>
                  <a:off x="9469654" y="2954337"/>
                  <a:ext cx="752475" cy="1354138"/>
                </a:xfrm>
                <a:custGeom>
                  <a:avLst/>
                  <a:gdLst>
                    <a:gd name="T0" fmla="*/ 166 w 198"/>
                    <a:gd name="T1" fmla="*/ 0 h 359"/>
                    <a:gd name="T2" fmla="*/ 31 w 198"/>
                    <a:gd name="T3" fmla="*/ 0 h 359"/>
                    <a:gd name="T4" fmla="*/ 0 w 198"/>
                    <a:gd name="T5" fmla="*/ 31 h 359"/>
                    <a:gd name="T6" fmla="*/ 0 w 198"/>
                    <a:gd name="T7" fmla="*/ 31 h 359"/>
                    <a:gd name="T8" fmla="*/ 0 w 198"/>
                    <a:gd name="T9" fmla="*/ 32 h 359"/>
                    <a:gd name="T10" fmla="*/ 0 w 198"/>
                    <a:gd name="T11" fmla="*/ 323 h 359"/>
                    <a:gd name="T12" fmla="*/ 1 w 198"/>
                    <a:gd name="T13" fmla="*/ 323 h 359"/>
                    <a:gd name="T14" fmla="*/ 0 w 198"/>
                    <a:gd name="T15" fmla="*/ 327 h 359"/>
                    <a:gd name="T16" fmla="*/ 0 w 198"/>
                    <a:gd name="T17" fmla="*/ 328 h 359"/>
                    <a:gd name="T18" fmla="*/ 31 w 198"/>
                    <a:gd name="T19" fmla="*/ 359 h 359"/>
                    <a:gd name="T20" fmla="*/ 167 w 198"/>
                    <a:gd name="T21" fmla="*/ 359 h 359"/>
                    <a:gd name="T22" fmla="*/ 198 w 198"/>
                    <a:gd name="T23" fmla="*/ 328 h 359"/>
                    <a:gd name="T24" fmla="*/ 198 w 198"/>
                    <a:gd name="T25" fmla="*/ 327 h 359"/>
                    <a:gd name="T26" fmla="*/ 198 w 198"/>
                    <a:gd name="T27" fmla="*/ 323 h 359"/>
                    <a:gd name="T28" fmla="*/ 198 w 198"/>
                    <a:gd name="T29" fmla="*/ 323 h 359"/>
                    <a:gd name="T30" fmla="*/ 197 w 198"/>
                    <a:gd name="T31" fmla="*/ 32 h 359"/>
                    <a:gd name="T32" fmla="*/ 197 w 198"/>
                    <a:gd name="T33" fmla="*/ 31 h 359"/>
                    <a:gd name="T34" fmla="*/ 197 w 198"/>
                    <a:gd name="T35" fmla="*/ 30 h 359"/>
                    <a:gd name="T36" fmla="*/ 166 w 198"/>
                    <a:gd name="T37" fmla="*/ 0 h 3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98" h="359">
                      <a:moveTo>
                        <a:pt x="166" y="0"/>
                      </a:moveTo>
                      <a:cubicBezTo>
                        <a:pt x="31" y="0"/>
                        <a:pt x="31" y="0"/>
                        <a:pt x="31" y="0"/>
                      </a:cubicBezTo>
                      <a:cubicBezTo>
                        <a:pt x="14" y="0"/>
                        <a:pt x="0" y="14"/>
                        <a:pt x="0" y="31"/>
                      </a:cubicBezTo>
                      <a:cubicBezTo>
                        <a:pt x="0" y="31"/>
                        <a:pt x="0" y="31"/>
                        <a:pt x="0" y="31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323"/>
                        <a:pt x="0" y="323"/>
                        <a:pt x="0" y="323"/>
                      </a:cubicBezTo>
                      <a:cubicBezTo>
                        <a:pt x="1" y="323"/>
                        <a:pt x="1" y="323"/>
                        <a:pt x="1" y="323"/>
                      </a:cubicBezTo>
                      <a:cubicBezTo>
                        <a:pt x="0" y="324"/>
                        <a:pt x="0" y="326"/>
                        <a:pt x="0" y="327"/>
                      </a:cubicBezTo>
                      <a:cubicBezTo>
                        <a:pt x="0" y="328"/>
                        <a:pt x="0" y="328"/>
                        <a:pt x="0" y="328"/>
                      </a:cubicBezTo>
                      <a:cubicBezTo>
                        <a:pt x="0" y="345"/>
                        <a:pt x="14" y="359"/>
                        <a:pt x="31" y="359"/>
                      </a:cubicBezTo>
                      <a:cubicBezTo>
                        <a:pt x="167" y="359"/>
                        <a:pt x="167" y="359"/>
                        <a:pt x="167" y="359"/>
                      </a:cubicBezTo>
                      <a:cubicBezTo>
                        <a:pt x="184" y="359"/>
                        <a:pt x="198" y="345"/>
                        <a:pt x="198" y="328"/>
                      </a:cubicBezTo>
                      <a:cubicBezTo>
                        <a:pt x="198" y="327"/>
                        <a:pt x="198" y="327"/>
                        <a:pt x="198" y="327"/>
                      </a:cubicBezTo>
                      <a:cubicBezTo>
                        <a:pt x="198" y="325"/>
                        <a:pt x="198" y="324"/>
                        <a:pt x="198" y="323"/>
                      </a:cubicBezTo>
                      <a:cubicBezTo>
                        <a:pt x="198" y="323"/>
                        <a:pt x="198" y="323"/>
                        <a:pt x="198" y="323"/>
                      </a:cubicBezTo>
                      <a:cubicBezTo>
                        <a:pt x="197" y="32"/>
                        <a:pt x="197" y="32"/>
                        <a:pt x="197" y="32"/>
                      </a:cubicBezTo>
                      <a:cubicBezTo>
                        <a:pt x="197" y="31"/>
                        <a:pt x="197" y="31"/>
                        <a:pt x="197" y="31"/>
                      </a:cubicBezTo>
                      <a:cubicBezTo>
                        <a:pt x="197" y="30"/>
                        <a:pt x="197" y="30"/>
                        <a:pt x="197" y="30"/>
                      </a:cubicBezTo>
                      <a:cubicBezTo>
                        <a:pt x="197" y="13"/>
                        <a:pt x="183" y="0"/>
                        <a:pt x="166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28" name="Freeform 14"/>
                <p:cNvSpPr>
                  <a:spLocks/>
                </p:cNvSpPr>
                <p:nvPr userDrawn="1"/>
              </p:nvSpPr>
              <p:spPr bwMode="auto">
                <a:xfrm>
                  <a:off x="9502992" y="2710497"/>
                  <a:ext cx="681038" cy="217488"/>
                </a:xfrm>
                <a:custGeom>
                  <a:avLst/>
                  <a:gdLst>
                    <a:gd name="T0" fmla="*/ 179 w 179"/>
                    <a:gd name="T1" fmla="*/ 30 h 58"/>
                    <a:gd name="T2" fmla="*/ 151 w 179"/>
                    <a:gd name="T3" fmla="*/ 58 h 58"/>
                    <a:gd name="T4" fmla="*/ 28 w 179"/>
                    <a:gd name="T5" fmla="*/ 58 h 58"/>
                    <a:gd name="T6" fmla="*/ 0 w 179"/>
                    <a:gd name="T7" fmla="*/ 30 h 58"/>
                    <a:gd name="T8" fmla="*/ 0 w 179"/>
                    <a:gd name="T9" fmla="*/ 28 h 58"/>
                    <a:gd name="T10" fmla="*/ 28 w 179"/>
                    <a:gd name="T11" fmla="*/ 0 h 58"/>
                    <a:gd name="T12" fmla="*/ 151 w 179"/>
                    <a:gd name="T13" fmla="*/ 0 h 58"/>
                    <a:gd name="T14" fmla="*/ 179 w 179"/>
                    <a:gd name="T15" fmla="*/ 28 h 58"/>
                    <a:gd name="T16" fmla="*/ 179 w 179"/>
                    <a:gd name="T17" fmla="*/ 3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9" h="58">
                      <a:moveTo>
                        <a:pt x="179" y="30"/>
                      </a:moveTo>
                      <a:cubicBezTo>
                        <a:pt x="179" y="46"/>
                        <a:pt x="167" y="58"/>
                        <a:pt x="151" y="58"/>
                      </a:cubicBezTo>
                      <a:cubicBezTo>
                        <a:pt x="28" y="58"/>
                        <a:pt x="28" y="58"/>
                        <a:pt x="28" y="58"/>
                      </a:cubicBezTo>
                      <a:cubicBezTo>
                        <a:pt x="12" y="58"/>
                        <a:pt x="0" y="46"/>
                        <a:pt x="0" y="3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13"/>
                        <a:pt x="12" y="0"/>
                        <a:pt x="28" y="0"/>
                      </a:cubicBezTo>
                      <a:cubicBezTo>
                        <a:pt x="151" y="0"/>
                        <a:pt x="151" y="0"/>
                        <a:pt x="151" y="0"/>
                      </a:cubicBezTo>
                      <a:cubicBezTo>
                        <a:pt x="167" y="0"/>
                        <a:pt x="179" y="12"/>
                        <a:pt x="179" y="28"/>
                      </a:cubicBezTo>
                      <a:lnTo>
                        <a:pt x="179" y="3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29" name="任意多边形 328"/>
                <p:cNvSpPr/>
                <p:nvPr userDrawn="1"/>
              </p:nvSpPr>
              <p:spPr>
                <a:xfrm>
                  <a:off x="9552205" y="2159644"/>
                  <a:ext cx="563563" cy="517625"/>
                </a:xfrm>
                <a:custGeom>
                  <a:avLst/>
                  <a:gdLst>
                    <a:gd name="connsiteX0" fmla="*/ 289397 w 563563"/>
                    <a:gd name="connsiteY0" fmla="*/ 0 h 517625"/>
                    <a:gd name="connsiteX1" fmla="*/ 392209 w 563563"/>
                    <a:gd name="connsiteY1" fmla="*/ 101862 h 517625"/>
                    <a:gd name="connsiteX2" fmla="*/ 392209 w 563563"/>
                    <a:gd name="connsiteY2" fmla="*/ 252767 h 517625"/>
                    <a:gd name="connsiteX3" fmla="*/ 498829 w 563563"/>
                    <a:gd name="connsiteY3" fmla="*/ 328220 h 517625"/>
                    <a:gd name="connsiteX4" fmla="*/ 563563 w 563563"/>
                    <a:gd name="connsiteY4" fmla="*/ 422537 h 517625"/>
                    <a:gd name="connsiteX5" fmla="*/ 563563 w 563563"/>
                    <a:gd name="connsiteY5" fmla="*/ 500886 h 517625"/>
                    <a:gd name="connsiteX6" fmla="*/ 563563 w 563563"/>
                    <a:gd name="connsiteY6" fmla="*/ 517625 h 517625"/>
                    <a:gd name="connsiteX7" fmla="*/ 0 w 563563"/>
                    <a:gd name="connsiteY7" fmla="*/ 517625 h 517625"/>
                    <a:gd name="connsiteX8" fmla="*/ 0 w 563563"/>
                    <a:gd name="connsiteY8" fmla="*/ 513787 h 517625"/>
                    <a:gd name="connsiteX9" fmla="*/ 0 w 563563"/>
                    <a:gd name="connsiteY9" fmla="*/ 422537 h 517625"/>
                    <a:gd name="connsiteX10" fmla="*/ 64734 w 563563"/>
                    <a:gd name="connsiteY10" fmla="*/ 328220 h 517625"/>
                    <a:gd name="connsiteX11" fmla="*/ 186585 w 563563"/>
                    <a:gd name="connsiteY11" fmla="*/ 252767 h 517625"/>
                    <a:gd name="connsiteX12" fmla="*/ 186585 w 563563"/>
                    <a:gd name="connsiteY12" fmla="*/ 101862 h 517625"/>
                    <a:gd name="connsiteX13" fmla="*/ 289397 w 563563"/>
                    <a:gd name="connsiteY13" fmla="*/ 0 h 51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63563" h="517625">
                      <a:moveTo>
                        <a:pt x="289397" y="0"/>
                      </a:moveTo>
                      <a:cubicBezTo>
                        <a:pt x="346515" y="0"/>
                        <a:pt x="392209" y="45272"/>
                        <a:pt x="392209" y="101862"/>
                      </a:cubicBezTo>
                      <a:cubicBezTo>
                        <a:pt x="392209" y="101862"/>
                        <a:pt x="392209" y="101862"/>
                        <a:pt x="392209" y="252767"/>
                      </a:cubicBezTo>
                      <a:cubicBezTo>
                        <a:pt x="392209" y="252767"/>
                        <a:pt x="445519" y="279176"/>
                        <a:pt x="498829" y="328220"/>
                      </a:cubicBezTo>
                      <a:cubicBezTo>
                        <a:pt x="552139" y="377265"/>
                        <a:pt x="563563" y="422537"/>
                        <a:pt x="563563" y="422537"/>
                      </a:cubicBezTo>
                      <a:cubicBezTo>
                        <a:pt x="563563" y="422537"/>
                        <a:pt x="563563" y="422537"/>
                        <a:pt x="563563" y="500886"/>
                      </a:cubicBezTo>
                      <a:lnTo>
                        <a:pt x="563563" y="517625"/>
                      </a:lnTo>
                      <a:lnTo>
                        <a:pt x="0" y="517625"/>
                      </a:lnTo>
                      <a:lnTo>
                        <a:pt x="0" y="513787"/>
                      </a:lnTo>
                      <a:cubicBezTo>
                        <a:pt x="0" y="496103"/>
                        <a:pt x="0" y="467808"/>
                        <a:pt x="0" y="422537"/>
                      </a:cubicBezTo>
                      <a:cubicBezTo>
                        <a:pt x="0" y="422537"/>
                        <a:pt x="11424" y="377265"/>
                        <a:pt x="64734" y="328220"/>
                      </a:cubicBezTo>
                      <a:cubicBezTo>
                        <a:pt x="118044" y="279176"/>
                        <a:pt x="186585" y="252767"/>
                        <a:pt x="186585" y="252767"/>
                      </a:cubicBezTo>
                      <a:cubicBezTo>
                        <a:pt x="186585" y="252767"/>
                        <a:pt x="186585" y="252767"/>
                        <a:pt x="186585" y="101862"/>
                      </a:cubicBezTo>
                      <a:cubicBezTo>
                        <a:pt x="186585" y="45272"/>
                        <a:pt x="232279" y="0"/>
                        <a:pt x="28939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grpSp>
            <p:nvGrpSpPr>
              <p:cNvPr id="296" name="Group 4"/>
              <p:cNvGrpSpPr>
                <a:grpSpLocks noChangeAspect="1"/>
              </p:cNvGrpSpPr>
              <p:nvPr userDrawn="1"/>
            </p:nvGrpSpPr>
            <p:grpSpPr bwMode="auto">
              <a:xfrm rot="18344534">
                <a:off x="7382396" y="17220"/>
                <a:ext cx="352657" cy="659317"/>
                <a:chOff x="2490" y="1429"/>
                <a:chExt cx="782" cy="1462"/>
              </a:xfrm>
              <a:grpFill/>
            </p:grpSpPr>
            <p:sp>
              <p:nvSpPr>
                <p:cNvPr id="325" name="Freeform 5"/>
                <p:cNvSpPr>
                  <a:spLocks/>
                </p:cNvSpPr>
                <p:nvPr userDrawn="1"/>
              </p:nvSpPr>
              <p:spPr bwMode="auto">
                <a:xfrm>
                  <a:off x="2652" y="1429"/>
                  <a:ext cx="453" cy="646"/>
                </a:xfrm>
                <a:custGeom>
                  <a:avLst/>
                  <a:gdLst>
                    <a:gd name="T0" fmla="*/ 176 w 190"/>
                    <a:gd name="T1" fmla="*/ 101 h 272"/>
                    <a:gd name="T2" fmla="*/ 178 w 190"/>
                    <a:gd name="T3" fmla="*/ 82 h 272"/>
                    <a:gd name="T4" fmla="*/ 96 w 190"/>
                    <a:gd name="T5" fmla="*/ 0 h 272"/>
                    <a:gd name="T6" fmla="*/ 14 w 190"/>
                    <a:gd name="T7" fmla="*/ 82 h 272"/>
                    <a:gd name="T8" fmla="*/ 17 w 190"/>
                    <a:gd name="T9" fmla="*/ 103 h 272"/>
                    <a:gd name="T10" fmla="*/ 0 w 190"/>
                    <a:gd name="T11" fmla="*/ 272 h 272"/>
                    <a:gd name="T12" fmla="*/ 190 w 190"/>
                    <a:gd name="T13" fmla="*/ 272 h 272"/>
                    <a:gd name="T14" fmla="*/ 176 w 190"/>
                    <a:gd name="T15" fmla="*/ 101 h 2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90" h="272">
                      <a:moveTo>
                        <a:pt x="176" y="101"/>
                      </a:moveTo>
                      <a:cubicBezTo>
                        <a:pt x="177" y="95"/>
                        <a:pt x="178" y="89"/>
                        <a:pt x="178" y="82"/>
                      </a:cubicBezTo>
                      <a:cubicBezTo>
                        <a:pt x="178" y="37"/>
                        <a:pt x="141" y="0"/>
                        <a:pt x="96" y="0"/>
                      </a:cubicBezTo>
                      <a:cubicBezTo>
                        <a:pt x="51" y="0"/>
                        <a:pt x="14" y="37"/>
                        <a:pt x="14" y="82"/>
                      </a:cubicBezTo>
                      <a:cubicBezTo>
                        <a:pt x="14" y="89"/>
                        <a:pt x="15" y="96"/>
                        <a:pt x="17" y="103"/>
                      </a:cubicBezTo>
                      <a:cubicBezTo>
                        <a:pt x="18" y="135"/>
                        <a:pt x="66" y="224"/>
                        <a:pt x="0" y="272"/>
                      </a:cubicBezTo>
                      <a:cubicBezTo>
                        <a:pt x="190" y="272"/>
                        <a:pt x="190" y="272"/>
                        <a:pt x="190" y="272"/>
                      </a:cubicBezTo>
                      <a:cubicBezTo>
                        <a:pt x="118" y="227"/>
                        <a:pt x="174" y="133"/>
                        <a:pt x="176" y="10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26" name="Freeform 6"/>
                <p:cNvSpPr>
                  <a:spLocks noEditPoints="1"/>
                </p:cNvSpPr>
                <p:nvPr userDrawn="1"/>
              </p:nvSpPr>
              <p:spPr bwMode="auto">
                <a:xfrm>
                  <a:off x="2490" y="2075"/>
                  <a:ext cx="782" cy="816"/>
                </a:xfrm>
                <a:custGeom>
                  <a:avLst/>
                  <a:gdLst>
                    <a:gd name="T0" fmla="*/ 246 w 328"/>
                    <a:gd name="T1" fmla="*/ 38 h 344"/>
                    <a:gd name="T2" fmla="*/ 301 w 328"/>
                    <a:gd name="T3" fmla="*/ 38 h 344"/>
                    <a:gd name="T4" fmla="*/ 320 w 328"/>
                    <a:gd name="T5" fmla="*/ 19 h 344"/>
                    <a:gd name="T6" fmla="*/ 301 w 328"/>
                    <a:gd name="T7" fmla="*/ 0 h 344"/>
                    <a:gd name="T8" fmla="*/ 258 w 328"/>
                    <a:gd name="T9" fmla="*/ 0 h 344"/>
                    <a:gd name="T10" fmla="*/ 68 w 328"/>
                    <a:gd name="T11" fmla="*/ 0 h 344"/>
                    <a:gd name="T12" fmla="*/ 23 w 328"/>
                    <a:gd name="T13" fmla="*/ 0 h 344"/>
                    <a:gd name="T14" fmla="*/ 4 w 328"/>
                    <a:gd name="T15" fmla="*/ 19 h 344"/>
                    <a:gd name="T16" fmla="*/ 23 w 328"/>
                    <a:gd name="T17" fmla="*/ 38 h 344"/>
                    <a:gd name="T18" fmla="*/ 82 w 328"/>
                    <a:gd name="T19" fmla="*/ 38 h 344"/>
                    <a:gd name="T20" fmla="*/ 0 w 328"/>
                    <a:gd name="T21" fmla="*/ 180 h 344"/>
                    <a:gd name="T22" fmla="*/ 164 w 328"/>
                    <a:gd name="T23" fmla="*/ 344 h 344"/>
                    <a:gd name="T24" fmla="*/ 328 w 328"/>
                    <a:gd name="T25" fmla="*/ 180 h 344"/>
                    <a:gd name="T26" fmla="*/ 246 w 328"/>
                    <a:gd name="T27" fmla="*/ 38 h 344"/>
                    <a:gd name="T28" fmla="*/ 164 w 328"/>
                    <a:gd name="T29" fmla="*/ 305 h 344"/>
                    <a:gd name="T30" fmla="*/ 39 w 328"/>
                    <a:gd name="T31" fmla="*/ 180 h 344"/>
                    <a:gd name="T32" fmla="*/ 164 w 328"/>
                    <a:gd name="T33" fmla="*/ 55 h 344"/>
                    <a:gd name="T34" fmla="*/ 289 w 328"/>
                    <a:gd name="T35" fmla="*/ 180 h 344"/>
                    <a:gd name="T36" fmla="*/ 164 w 328"/>
                    <a:gd name="T37" fmla="*/ 305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28" h="344">
                      <a:moveTo>
                        <a:pt x="246" y="38"/>
                      </a:moveTo>
                      <a:cubicBezTo>
                        <a:pt x="301" y="38"/>
                        <a:pt x="301" y="38"/>
                        <a:pt x="301" y="38"/>
                      </a:cubicBezTo>
                      <a:cubicBezTo>
                        <a:pt x="312" y="38"/>
                        <a:pt x="320" y="29"/>
                        <a:pt x="320" y="19"/>
                      </a:cubicBezTo>
                      <a:cubicBezTo>
                        <a:pt x="320" y="9"/>
                        <a:pt x="312" y="0"/>
                        <a:pt x="301" y="0"/>
                      </a:cubicBezTo>
                      <a:cubicBezTo>
                        <a:pt x="258" y="0"/>
                        <a:pt x="258" y="0"/>
                        <a:pt x="258" y="0"/>
                      </a:cubicBezTo>
                      <a:cubicBezTo>
                        <a:pt x="68" y="0"/>
                        <a:pt x="68" y="0"/>
                        <a:pt x="68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13" y="0"/>
                        <a:pt x="4" y="9"/>
                        <a:pt x="4" y="19"/>
                      </a:cubicBezTo>
                      <a:cubicBezTo>
                        <a:pt x="4" y="29"/>
                        <a:pt x="13" y="38"/>
                        <a:pt x="23" y="38"/>
                      </a:cubicBezTo>
                      <a:cubicBezTo>
                        <a:pt x="82" y="38"/>
                        <a:pt x="82" y="38"/>
                        <a:pt x="82" y="38"/>
                      </a:cubicBezTo>
                      <a:cubicBezTo>
                        <a:pt x="33" y="66"/>
                        <a:pt x="0" y="119"/>
                        <a:pt x="0" y="180"/>
                      </a:cubicBezTo>
                      <a:cubicBezTo>
                        <a:pt x="0" y="271"/>
                        <a:pt x="74" y="344"/>
                        <a:pt x="164" y="344"/>
                      </a:cubicBezTo>
                      <a:cubicBezTo>
                        <a:pt x="255" y="344"/>
                        <a:pt x="328" y="271"/>
                        <a:pt x="328" y="180"/>
                      </a:cubicBezTo>
                      <a:cubicBezTo>
                        <a:pt x="328" y="119"/>
                        <a:pt x="295" y="66"/>
                        <a:pt x="246" y="38"/>
                      </a:cubicBezTo>
                      <a:close/>
                      <a:moveTo>
                        <a:pt x="164" y="305"/>
                      </a:moveTo>
                      <a:cubicBezTo>
                        <a:pt x="95" y="305"/>
                        <a:pt x="39" y="249"/>
                        <a:pt x="39" y="180"/>
                      </a:cubicBezTo>
                      <a:cubicBezTo>
                        <a:pt x="39" y="111"/>
                        <a:pt x="95" y="55"/>
                        <a:pt x="164" y="55"/>
                      </a:cubicBezTo>
                      <a:cubicBezTo>
                        <a:pt x="233" y="55"/>
                        <a:pt x="289" y="111"/>
                        <a:pt x="289" y="180"/>
                      </a:cubicBezTo>
                      <a:cubicBezTo>
                        <a:pt x="289" y="249"/>
                        <a:pt x="233" y="305"/>
                        <a:pt x="164" y="3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297" name="组合 296"/>
              <p:cNvGrpSpPr/>
              <p:nvPr userDrawn="1"/>
            </p:nvGrpSpPr>
            <p:grpSpPr>
              <a:xfrm rot="1588421">
                <a:off x="924663" y="2211782"/>
                <a:ext cx="1240338" cy="634328"/>
                <a:chOff x="10078074" y="1730681"/>
                <a:chExt cx="695325" cy="355600"/>
              </a:xfrm>
              <a:grpFill/>
            </p:grpSpPr>
            <p:sp>
              <p:nvSpPr>
                <p:cNvPr id="323" name="Oval 53"/>
                <p:cNvSpPr>
                  <a:spLocks noChangeArrowheads="1"/>
                </p:cNvSpPr>
                <p:nvPr userDrawn="1"/>
              </p:nvSpPr>
              <p:spPr bwMode="auto">
                <a:xfrm>
                  <a:off x="10078074" y="1730681"/>
                  <a:ext cx="173038" cy="17145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24" name="Freeform 54"/>
                <p:cNvSpPr>
                  <a:spLocks/>
                </p:cNvSpPr>
                <p:nvPr userDrawn="1"/>
              </p:nvSpPr>
              <p:spPr bwMode="auto">
                <a:xfrm>
                  <a:off x="10160624" y="1765606"/>
                  <a:ext cx="612775" cy="320675"/>
                </a:xfrm>
                <a:custGeom>
                  <a:avLst/>
                  <a:gdLst>
                    <a:gd name="T0" fmla="*/ 87 w 162"/>
                    <a:gd name="T1" fmla="*/ 5 h 85"/>
                    <a:gd name="T2" fmla="*/ 36 w 162"/>
                    <a:gd name="T3" fmla="*/ 24 h 85"/>
                    <a:gd name="T4" fmla="*/ 0 w 162"/>
                    <a:gd name="T5" fmla="*/ 85 h 85"/>
                    <a:gd name="T6" fmla="*/ 17 w 162"/>
                    <a:gd name="T7" fmla="*/ 85 h 85"/>
                    <a:gd name="T8" fmla="*/ 43 w 162"/>
                    <a:gd name="T9" fmla="*/ 61 h 85"/>
                    <a:gd name="T10" fmla="*/ 92 w 162"/>
                    <a:gd name="T11" fmla="*/ 61 h 85"/>
                    <a:gd name="T12" fmla="*/ 125 w 162"/>
                    <a:gd name="T13" fmla="*/ 85 h 85"/>
                    <a:gd name="T14" fmla="*/ 162 w 162"/>
                    <a:gd name="T15" fmla="*/ 85 h 85"/>
                    <a:gd name="T16" fmla="*/ 162 w 162"/>
                    <a:gd name="T17" fmla="*/ 66 h 85"/>
                    <a:gd name="T18" fmla="*/ 129 w 162"/>
                    <a:gd name="T19" fmla="*/ 61 h 85"/>
                    <a:gd name="T20" fmla="*/ 87 w 162"/>
                    <a:gd name="T21" fmla="*/ 5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2" h="85">
                      <a:moveTo>
                        <a:pt x="87" y="5"/>
                      </a:moveTo>
                      <a:cubicBezTo>
                        <a:pt x="87" y="5"/>
                        <a:pt x="59" y="0"/>
                        <a:pt x="36" y="24"/>
                      </a:cubicBezTo>
                      <a:cubicBezTo>
                        <a:pt x="12" y="47"/>
                        <a:pt x="0" y="85"/>
                        <a:pt x="0" y="85"/>
                      </a:cubicBezTo>
                      <a:cubicBezTo>
                        <a:pt x="17" y="85"/>
                        <a:pt x="17" y="85"/>
                        <a:pt x="17" y="85"/>
                      </a:cubicBezTo>
                      <a:cubicBezTo>
                        <a:pt x="43" y="61"/>
                        <a:pt x="43" y="61"/>
                        <a:pt x="43" y="61"/>
                      </a:cubicBezTo>
                      <a:cubicBezTo>
                        <a:pt x="92" y="61"/>
                        <a:pt x="92" y="61"/>
                        <a:pt x="92" y="61"/>
                      </a:cubicBezTo>
                      <a:cubicBezTo>
                        <a:pt x="92" y="61"/>
                        <a:pt x="92" y="85"/>
                        <a:pt x="125" y="85"/>
                      </a:cubicBezTo>
                      <a:cubicBezTo>
                        <a:pt x="162" y="85"/>
                        <a:pt x="162" y="85"/>
                        <a:pt x="162" y="85"/>
                      </a:cubicBezTo>
                      <a:cubicBezTo>
                        <a:pt x="162" y="66"/>
                        <a:pt x="162" y="66"/>
                        <a:pt x="162" y="66"/>
                      </a:cubicBezTo>
                      <a:cubicBezTo>
                        <a:pt x="129" y="61"/>
                        <a:pt x="129" y="61"/>
                        <a:pt x="129" y="61"/>
                      </a:cubicBezTo>
                      <a:cubicBezTo>
                        <a:pt x="129" y="61"/>
                        <a:pt x="144" y="10"/>
                        <a:pt x="87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298" name="Group 57"/>
              <p:cNvGrpSpPr>
                <a:grpSpLocks noChangeAspect="1"/>
              </p:cNvGrpSpPr>
              <p:nvPr userDrawn="1"/>
            </p:nvGrpSpPr>
            <p:grpSpPr bwMode="auto">
              <a:xfrm>
                <a:off x="2969844" y="710008"/>
                <a:ext cx="674688" cy="869950"/>
                <a:chOff x="2671" y="1887"/>
                <a:chExt cx="425" cy="548"/>
              </a:xfrm>
              <a:grpFill/>
            </p:grpSpPr>
            <p:sp>
              <p:nvSpPr>
                <p:cNvPr id="318" name="Freeform 58"/>
                <p:cNvSpPr>
                  <a:spLocks/>
                </p:cNvSpPr>
                <p:nvPr userDrawn="1"/>
              </p:nvSpPr>
              <p:spPr bwMode="auto">
                <a:xfrm>
                  <a:off x="2796" y="2400"/>
                  <a:ext cx="2" cy="2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1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9" name="Freeform 59"/>
                <p:cNvSpPr>
                  <a:spLocks/>
                </p:cNvSpPr>
                <p:nvPr userDrawn="1"/>
              </p:nvSpPr>
              <p:spPr bwMode="auto">
                <a:xfrm>
                  <a:off x="2964" y="2400"/>
                  <a:ext cx="2" cy="2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20" name="Freeform 60"/>
                <p:cNvSpPr>
                  <a:spLocks noEditPoints="1"/>
                </p:cNvSpPr>
                <p:nvPr userDrawn="1"/>
              </p:nvSpPr>
              <p:spPr bwMode="auto">
                <a:xfrm>
                  <a:off x="2671" y="1887"/>
                  <a:ext cx="425" cy="548"/>
                </a:xfrm>
                <a:custGeom>
                  <a:avLst/>
                  <a:gdLst>
                    <a:gd name="T0" fmla="*/ 155 w 177"/>
                    <a:gd name="T1" fmla="*/ 195 h 229"/>
                    <a:gd name="T2" fmla="*/ 174 w 177"/>
                    <a:gd name="T3" fmla="*/ 169 h 229"/>
                    <a:gd name="T4" fmla="*/ 173 w 177"/>
                    <a:gd name="T5" fmla="*/ 147 h 229"/>
                    <a:gd name="T6" fmla="*/ 160 w 177"/>
                    <a:gd name="T7" fmla="*/ 121 h 229"/>
                    <a:gd name="T8" fmla="*/ 147 w 177"/>
                    <a:gd name="T9" fmla="*/ 91 h 229"/>
                    <a:gd name="T10" fmla="*/ 22 w 177"/>
                    <a:gd name="T11" fmla="*/ 65 h 229"/>
                    <a:gd name="T12" fmla="*/ 12 w 177"/>
                    <a:gd name="T13" fmla="*/ 110 h 229"/>
                    <a:gd name="T14" fmla="*/ 16 w 177"/>
                    <a:gd name="T15" fmla="*/ 122 h 229"/>
                    <a:gd name="T16" fmla="*/ 0 w 177"/>
                    <a:gd name="T17" fmla="*/ 169 h 229"/>
                    <a:gd name="T18" fmla="*/ 15 w 177"/>
                    <a:gd name="T19" fmla="*/ 193 h 229"/>
                    <a:gd name="T20" fmla="*/ 20 w 177"/>
                    <a:gd name="T21" fmla="*/ 195 h 229"/>
                    <a:gd name="T22" fmla="*/ 52 w 177"/>
                    <a:gd name="T23" fmla="*/ 215 h 229"/>
                    <a:gd name="T24" fmla="*/ 55 w 177"/>
                    <a:gd name="T25" fmla="*/ 219 h 229"/>
                    <a:gd name="T26" fmla="*/ 87 w 177"/>
                    <a:gd name="T27" fmla="*/ 220 h 229"/>
                    <a:gd name="T28" fmla="*/ 120 w 177"/>
                    <a:gd name="T29" fmla="*/ 219 h 229"/>
                    <a:gd name="T30" fmla="*/ 123 w 177"/>
                    <a:gd name="T31" fmla="*/ 215 h 229"/>
                    <a:gd name="T32" fmla="*/ 148 w 177"/>
                    <a:gd name="T33" fmla="*/ 215 h 229"/>
                    <a:gd name="T34" fmla="*/ 168 w 177"/>
                    <a:gd name="T35" fmla="*/ 174 h 229"/>
                    <a:gd name="T36" fmla="*/ 158 w 177"/>
                    <a:gd name="T37" fmla="*/ 161 h 229"/>
                    <a:gd name="T38" fmla="*/ 167 w 177"/>
                    <a:gd name="T39" fmla="*/ 141 h 229"/>
                    <a:gd name="T40" fmla="*/ 151 w 177"/>
                    <a:gd name="T41" fmla="*/ 128 h 229"/>
                    <a:gd name="T42" fmla="*/ 155 w 177"/>
                    <a:gd name="T43" fmla="*/ 107 h 229"/>
                    <a:gd name="T44" fmla="*/ 140 w 177"/>
                    <a:gd name="T45" fmla="*/ 103 h 229"/>
                    <a:gd name="T46" fmla="*/ 87 w 177"/>
                    <a:gd name="T47" fmla="*/ 6 h 229"/>
                    <a:gd name="T48" fmla="*/ 29 w 177"/>
                    <a:gd name="T49" fmla="*/ 65 h 229"/>
                    <a:gd name="T50" fmla="*/ 31 w 177"/>
                    <a:gd name="T51" fmla="*/ 98 h 229"/>
                    <a:gd name="T52" fmla="*/ 21 w 177"/>
                    <a:gd name="T53" fmla="*/ 117 h 229"/>
                    <a:gd name="T54" fmla="*/ 9 w 177"/>
                    <a:gd name="T55" fmla="*/ 138 h 229"/>
                    <a:gd name="T56" fmla="*/ 18 w 177"/>
                    <a:gd name="T57" fmla="*/ 150 h 229"/>
                    <a:gd name="T58" fmla="*/ 17 w 177"/>
                    <a:gd name="T59" fmla="*/ 186 h 229"/>
                    <a:gd name="T60" fmla="*/ 7 w 177"/>
                    <a:gd name="T61" fmla="*/ 171 h 229"/>
                    <a:gd name="T62" fmla="*/ 17 w 177"/>
                    <a:gd name="T63" fmla="*/ 186 h 229"/>
                    <a:gd name="T64" fmla="*/ 27 w 177"/>
                    <a:gd name="T65" fmla="*/ 197 h 229"/>
                    <a:gd name="T66" fmla="*/ 36 w 177"/>
                    <a:gd name="T67" fmla="*/ 212 h 229"/>
                    <a:gd name="T68" fmla="*/ 61 w 177"/>
                    <a:gd name="T69" fmla="*/ 215 h 229"/>
                    <a:gd name="T70" fmla="*/ 84 w 177"/>
                    <a:gd name="T71" fmla="*/ 212 h 229"/>
                    <a:gd name="T72" fmla="*/ 106 w 177"/>
                    <a:gd name="T73" fmla="*/ 221 h 229"/>
                    <a:gd name="T74" fmla="*/ 91 w 177"/>
                    <a:gd name="T75" fmla="*/ 211 h 229"/>
                    <a:gd name="T76" fmla="*/ 114 w 177"/>
                    <a:gd name="T77" fmla="*/ 215 h 229"/>
                    <a:gd name="T78" fmla="*/ 25 w 177"/>
                    <a:gd name="T79" fmla="*/ 152 h 229"/>
                    <a:gd name="T80" fmla="*/ 40 w 177"/>
                    <a:gd name="T81" fmla="*/ 109 h 229"/>
                    <a:gd name="T82" fmla="*/ 150 w 177"/>
                    <a:gd name="T83" fmla="*/ 151 h 229"/>
                    <a:gd name="T84" fmla="*/ 144 w 177"/>
                    <a:gd name="T85" fmla="*/ 185 h 229"/>
                    <a:gd name="T86" fmla="*/ 139 w 177"/>
                    <a:gd name="T87" fmla="*/ 212 h 229"/>
                    <a:gd name="T88" fmla="*/ 146 w 177"/>
                    <a:gd name="T89" fmla="*/ 192 h 229"/>
                    <a:gd name="T90" fmla="*/ 147 w 177"/>
                    <a:gd name="T91" fmla="*/ 207 h 2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77" h="229">
                      <a:moveTo>
                        <a:pt x="152" y="210"/>
                      </a:moveTo>
                      <a:cubicBezTo>
                        <a:pt x="155" y="206"/>
                        <a:pt x="156" y="200"/>
                        <a:pt x="155" y="195"/>
                      </a:cubicBezTo>
                      <a:cubicBezTo>
                        <a:pt x="155" y="195"/>
                        <a:pt x="155" y="195"/>
                        <a:pt x="155" y="195"/>
                      </a:cubicBezTo>
                      <a:cubicBezTo>
                        <a:pt x="155" y="195"/>
                        <a:pt x="154" y="194"/>
                        <a:pt x="154" y="194"/>
                      </a:cubicBezTo>
                      <a:cubicBezTo>
                        <a:pt x="156" y="194"/>
                        <a:pt x="158" y="193"/>
                        <a:pt x="160" y="193"/>
                      </a:cubicBezTo>
                      <a:cubicBezTo>
                        <a:pt x="170" y="190"/>
                        <a:pt x="177" y="180"/>
                        <a:pt x="174" y="169"/>
                      </a:cubicBezTo>
                      <a:cubicBezTo>
                        <a:pt x="174" y="169"/>
                        <a:pt x="174" y="169"/>
                        <a:pt x="174" y="169"/>
                      </a:cubicBezTo>
                      <a:cubicBezTo>
                        <a:pt x="173" y="164"/>
                        <a:pt x="170" y="159"/>
                        <a:pt x="165" y="157"/>
                      </a:cubicBezTo>
                      <a:cubicBezTo>
                        <a:pt x="169" y="154"/>
                        <a:pt x="171" y="151"/>
                        <a:pt x="173" y="147"/>
                      </a:cubicBezTo>
                      <a:cubicBezTo>
                        <a:pt x="174" y="143"/>
                        <a:pt x="174" y="140"/>
                        <a:pt x="173" y="136"/>
                      </a:cubicBezTo>
                      <a:cubicBezTo>
                        <a:pt x="171" y="129"/>
                        <a:pt x="166" y="124"/>
                        <a:pt x="159" y="122"/>
                      </a:cubicBezTo>
                      <a:cubicBezTo>
                        <a:pt x="159" y="121"/>
                        <a:pt x="159" y="121"/>
                        <a:pt x="160" y="121"/>
                      </a:cubicBezTo>
                      <a:cubicBezTo>
                        <a:pt x="161" y="117"/>
                        <a:pt x="162" y="114"/>
                        <a:pt x="162" y="110"/>
                      </a:cubicBezTo>
                      <a:cubicBezTo>
                        <a:pt x="162" y="109"/>
                        <a:pt x="162" y="107"/>
                        <a:pt x="162" y="106"/>
                      </a:cubicBezTo>
                      <a:cubicBezTo>
                        <a:pt x="160" y="98"/>
                        <a:pt x="154" y="93"/>
                        <a:pt x="147" y="91"/>
                      </a:cubicBezTo>
                      <a:cubicBezTo>
                        <a:pt x="151" y="83"/>
                        <a:pt x="153" y="74"/>
                        <a:pt x="153" y="65"/>
                      </a:cubicBezTo>
                      <a:cubicBezTo>
                        <a:pt x="153" y="29"/>
                        <a:pt x="123" y="0"/>
                        <a:pt x="87" y="0"/>
                      </a:cubicBezTo>
                      <a:cubicBezTo>
                        <a:pt x="51" y="0"/>
                        <a:pt x="22" y="29"/>
                        <a:pt x="22" y="65"/>
                      </a:cubicBezTo>
                      <a:cubicBezTo>
                        <a:pt x="22" y="74"/>
                        <a:pt x="24" y="83"/>
                        <a:pt x="28" y="91"/>
                      </a:cubicBezTo>
                      <a:cubicBezTo>
                        <a:pt x="21" y="93"/>
                        <a:pt x="15" y="98"/>
                        <a:pt x="13" y="106"/>
                      </a:cubicBezTo>
                      <a:cubicBezTo>
                        <a:pt x="13" y="107"/>
                        <a:pt x="12" y="109"/>
                        <a:pt x="12" y="110"/>
                      </a:cubicBezTo>
                      <a:cubicBezTo>
                        <a:pt x="12" y="112"/>
                        <a:pt x="13" y="114"/>
                        <a:pt x="13" y="116"/>
                      </a:cubicBezTo>
                      <a:cubicBezTo>
                        <a:pt x="14" y="118"/>
                        <a:pt x="14" y="119"/>
                        <a:pt x="15" y="121"/>
                      </a:cubicBezTo>
                      <a:cubicBezTo>
                        <a:pt x="16" y="121"/>
                        <a:pt x="16" y="121"/>
                        <a:pt x="16" y="122"/>
                      </a:cubicBezTo>
                      <a:cubicBezTo>
                        <a:pt x="9" y="124"/>
                        <a:pt x="4" y="129"/>
                        <a:pt x="2" y="136"/>
                      </a:cubicBezTo>
                      <a:cubicBezTo>
                        <a:pt x="0" y="144"/>
                        <a:pt x="3" y="152"/>
                        <a:pt x="10" y="157"/>
                      </a:cubicBezTo>
                      <a:cubicBezTo>
                        <a:pt x="5" y="159"/>
                        <a:pt x="2" y="164"/>
                        <a:pt x="0" y="169"/>
                      </a:cubicBezTo>
                      <a:cubicBezTo>
                        <a:pt x="0" y="171"/>
                        <a:pt x="0" y="172"/>
                        <a:pt x="0" y="174"/>
                      </a:cubicBezTo>
                      <a:cubicBezTo>
                        <a:pt x="0" y="177"/>
                        <a:pt x="1" y="181"/>
                        <a:pt x="3" y="184"/>
                      </a:cubicBezTo>
                      <a:cubicBezTo>
                        <a:pt x="5" y="189"/>
                        <a:pt x="10" y="192"/>
                        <a:pt x="15" y="193"/>
                      </a:cubicBezTo>
                      <a:cubicBezTo>
                        <a:pt x="17" y="193"/>
                        <a:pt x="19" y="194"/>
                        <a:pt x="21" y="194"/>
                      </a:cubicBezTo>
                      <a:cubicBezTo>
                        <a:pt x="20" y="194"/>
                        <a:pt x="20" y="195"/>
                        <a:pt x="20" y="195"/>
                      </a:cubicBezTo>
                      <a:cubicBezTo>
                        <a:pt x="20" y="195"/>
                        <a:pt x="20" y="195"/>
                        <a:pt x="20" y="195"/>
                      </a:cubicBezTo>
                      <a:cubicBezTo>
                        <a:pt x="18" y="203"/>
                        <a:pt x="21" y="210"/>
                        <a:pt x="26" y="215"/>
                      </a:cubicBezTo>
                      <a:cubicBezTo>
                        <a:pt x="29" y="217"/>
                        <a:pt x="31" y="218"/>
                        <a:pt x="35" y="219"/>
                      </a:cubicBezTo>
                      <a:cubicBezTo>
                        <a:pt x="41" y="221"/>
                        <a:pt x="47" y="219"/>
                        <a:pt x="52" y="215"/>
                      </a:cubicBezTo>
                      <a:cubicBezTo>
                        <a:pt x="52" y="215"/>
                        <a:pt x="52" y="214"/>
                        <a:pt x="53" y="214"/>
                      </a:cubicBezTo>
                      <a:cubicBezTo>
                        <a:pt x="53" y="214"/>
                        <a:pt x="53" y="215"/>
                        <a:pt x="53" y="215"/>
                      </a:cubicBezTo>
                      <a:cubicBezTo>
                        <a:pt x="54" y="216"/>
                        <a:pt x="54" y="217"/>
                        <a:pt x="55" y="219"/>
                      </a:cubicBezTo>
                      <a:cubicBezTo>
                        <a:pt x="58" y="223"/>
                        <a:pt x="62" y="226"/>
                        <a:pt x="67" y="228"/>
                      </a:cubicBezTo>
                      <a:cubicBezTo>
                        <a:pt x="72" y="229"/>
                        <a:pt x="77" y="228"/>
                        <a:pt x="82" y="225"/>
                      </a:cubicBezTo>
                      <a:cubicBezTo>
                        <a:pt x="84" y="224"/>
                        <a:pt x="86" y="222"/>
                        <a:pt x="87" y="220"/>
                      </a:cubicBezTo>
                      <a:cubicBezTo>
                        <a:pt x="89" y="222"/>
                        <a:pt x="91" y="224"/>
                        <a:pt x="93" y="225"/>
                      </a:cubicBezTo>
                      <a:cubicBezTo>
                        <a:pt x="97" y="228"/>
                        <a:pt x="103" y="229"/>
                        <a:pt x="108" y="228"/>
                      </a:cubicBezTo>
                      <a:cubicBezTo>
                        <a:pt x="113" y="226"/>
                        <a:pt x="117" y="223"/>
                        <a:pt x="120" y="219"/>
                      </a:cubicBezTo>
                      <a:cubicBezTo>
                        <a:pt x="121" y="217"/>
                        <a:pt x="121" y="216"/>
                        <a:pt x="122" y="215"/>
                      </a:cubicBezTo>
                      <a:cubicBezTo>
                        <a:pt x="122" y="215"/>
                        <a:pt x="122" y="214"/>
                        <a:pt x="122" y="214"/>
                      </a:cubicBezTo>
                      <a:cubicBezTo>
                        <a:pt x="122" y="214"/>
                        <a:pt x="123" y="215"/>
                        <a:pt x="123" y="215"/>
                      </a:cubicBezTo>
                      <a:cubicBezTo>
                        <a:pt x="124" y="216"/>
                        <a:pt x="125" y="216"/>
                        <a:pt x="125" y="217"/>
                      </a:cubicBezTo>
                      <a:cubicBezTo>
                        <a:pt x="130" y="219"/>
                        <a:pt x="135" y="220"/>
                        <a:pt x="140" y="219"/>
                      </a:cubicBezTo>
                      <a:cubicBezTo>
                        <a:pt x="143" y="218"/>
                        <a:pt x="146" y="217"/>
                        <a:pt x="148" y="215"/>
                      </a:cubicBezTo>
                      <a:cubicBezTo>
                        <a:pt x="150" y="214"/>
                        <a:pt x="151" y="212"/>
                        <a:pt x="152" y="210"/>
                      </a:cubicBezTo>
                      <a:close/>
                      <a:moveTo>
                        <a:pt x="168" y="171"/>
                      </a:moveTo>
                      <a:cubicBezTo>
                        <a:pt x="168" y="172"/>
                        <a:pt x="168" y="173"/>
                        <a:pt x="168" y="174"/>
                      </a:cubicBezTo>
                      <a:cubicBezTo>
                        <a:pt x="168" y="180"/>
                        <a:pt x="164" y="185"/>
                        <a:pt x="158" y="186"/>
                      </a:cubicBezTo>
                      <a:cubicBezTo>
                        <a:pt x="156" y="187"/>
                        <a:pt x="153" y="187"/>
                        <a:pt x="151" y="186"/>
                      </a:cubicBezTo>
                      <a:cubicBezTo>
                        <a:pt x="157" y="177"/>
                        <a:pt x="158" y="168"/>
                        <a:pt x="158" y="161"/>
                      </a:cubicBezTo>
                      <a:cubicBezTo>
                        <a:pt x="163" y="163"/>
                        <a:pt x="166" y="166"/>
                        <a:pt x="168" y="171"/>
                      </a:cubicBezTo>
                      <a:close/>
                      <a:moveTo>
                        <a:pt x="166" y="138"/>
                      </a:moveTo>
                      <a:cubicBezTo>
                        <a:pt x="166" y="139"/>
                        <a:pt x="167" y="140"/>
                        <a:pt x="167" y="141"/>
                      </a:cubicBezTo>
                      <a:cubicBezTo>
                        <a:pt x="167" y="146"/>
                        <a:pt x="163" y="151"/>
                        <a:pt x="157" y="153"/>
                      </a:cubicBezTo>
                      <a:cubicBezTo>
                        <a:pt x="157" y="151"/>
                        <a:pt x="157" y="150"/>
                        <a:pt x="157" y="150"/>
                      </a:cubicBezTo>
                      <a:cubicBezTo>
                        <a:pt x="155" y="142"/>
                        <a:pt x="153" y="135"/>
                        <a:pt x="151" y="128"/>
                      </a:cubicBezTo>
                      <a:cubicBezTo>
                        <a:pt x="158" y="127"/>
                        <a:pt x="165" y="131"/>
                        <a:pt x="166" y="138"/>
                      </a:cubicBezTo>
                      <a:close/>
                      <a:moveTo>
                        <a:pt x="155" y="107"/>
                      </a:moveTo>
                      <a:cubicBezTo>
                        <a:pt x="155" y="107"/>
                        <a:pt x="155" y="107"/>
                        <a:pt x="155" y="107"/>
                      </a:cubicBezTo>
                      <a:cubicBezTo>
                        <a:pt x="156" y="111"/>
                        <a:pt x="155" y="114"/>
                        <a:pt x="154" y="117"/>
                      </a:cubicBezTo>
                      <a:cubicBezTo>
                        <a:pt x="152" y="119"/>
                        <a:pt x="151" y="121"/>
                        <a:pt x="148" y="122"/>
                      </a:cubicBezTo>
                      <a:cubicBezTo>
                        <a:pt x="146" y="115"/>
                        <a:pt x="143" y="109"/>
                        <a:pt x="140" y="103"/>
                      </a:cubicBezTo>
                      <a:cubicBezTo>
                        <a:pt x="141" y="101"/>
                        <a:pt x="143" y="100"/>
                        <a:pt x="144" y="98"/>
                      </a:cubicBezTo>
                      <a:cubicBezTo>
                        <a:pt x="149" y="98"/>
                        <a:pt x="154" y="102"/>
                        <a:pt x="155" y="107"/>
                      </a:cubicBezTo>
                      <a:close/>
                      <a:moveTo>
                        <a:pt x="87" y="6"/>
                      </a:moveTo>
                      <a:cubicBezTo>
                        <a:pt x="120" y="6"/>
                        <a:pt x="146" y="33"/>
                        <a:pt x="146" y="65"/>
                      </a:cubicBezTo>
                      <a:cubicBezTo>
                        <a:pt x="146" y="97"/>
                        <a:pt x="120" y="123"/>
                        <a:pt x="87" y="123"/>
                      </a:cubicBezTo>
                      <a:cubicBezTo>
                        <a:pt x="55" y="123"/>
                        <a:pt x="29" y="97"/>
                        <a:pt x="29" y="65"/>
                      </a:cubicBezTo>
                      <a:cubicBezTo>
                        <a:pt x="29" y="33"/>
                        <a:pt x="55" y="6"/>
                        <a:pt x="87" y="6"/>
                      </a:cubicBezTo>
                      <a:close/>
                      <a:moveTo>
                        <a:pt x="20" y="107"/>
                      </a:moveTo>
                      <a:cubicBezTo>
                        <a:pt x="21" y="102"/>
                        <a:pt x="26" y="98"/>
                        <a:pt x="31" y="98"/>
                      </a:cubicBezTo>
                      <a:cubicBezTo>
                        <a:pt x="32" y="100"/>
                        <a:pt x="33" y="101"/>
                        <a:pt x="35" y="103"/>
                      </a:cubicBezTo>
                      <a:cubicBezTo>
                        <a:pt x="32" y="109"/>
                        <a:pt x="29" y="115"/>
                        <a:pt x="26" y="122"/>
                      </a:cubicBezTo>
                      <a:cubicBezTo>
                        <a:pt x="24" y="121"/>
                        <a:pt x="22" y="119"/>
                        <a:pt x="21" y="117"/>
                      </a:cubicBezTo>
                      <a:cubicBezTo>
                        <a:pt x="19" y="114"/>
                        <a:pt x="19" y="111"/>
                        <a:pt x="20" y="107"/>
                      </a:cubicBezTo>
                      <a:close/>
                      <a:moveTo>
                        <a:pt x="8" y="141"/>
                      </a:moveTo>
                      <a:cubicBezTo>
                        <a:pt x="8" y="140"/>
                        <a:pt x="8" y="139"/>
                        <a:pt x="9" y="138"/>
                      </a:cubicBezTo>
                      <a:cubicBezTo>
                        <a:pt x="10" y="131"/>
                        <a:pt x="17" y="127"/>
                        <a:pt x="24" y="128"/>
                      </a:cubicBezTo>
                      <a:cubicBezTo>
                        <a:pt x="24" y="128"/>
                        <a:pt x="24" y="128"/>
                        <a:pt x="24" y="128"/>
                      </a:cubicBezTo>
                      <a:cubicBezTo>
                        <a:pt x="22" y="135"/>
                        <a:pt x="20" y="142"/>
                        <a:pt x="18" y="150"/>
                      </a:cubicBezTo>
                      <a:cubicBezTo>
                        <a:pt x="18" y="150"/>
                        <a:pt x="18" y="151"/>
                        <a:pt x="17" y="153"/>
                      </a:cubicBezTo>
                      <a:cubicBezTo>
                        <a:pt x="12" y="151"/>
                        <a:pt x="8" y="146"/>
                        <a:pt x="8" y="141"/>
                      </a:cubicBezTo>
                      <a:close/>
                      <a:moveTo>
                        <a:pt x="17" y="186"/>
                      </a:moveTo>
                      <a:cubicBezTo>
                        <a:pt x="13" y="185"/>
                        <a:pt x="10" y="183"/>
                        <a:pt x="9" y="181"/>
                      </a:cubicBezTo>
                      <a:cubicBezTo>
                        <a:pt x="7" y="178"/>
                        <a:pt x="6" y="174"/>
                        <a:pt x="7" y="171"/>
                      </a:cubicBezTo>
                      <a:cubicBezTo>
                        <a:pt x="7" y="171"/>
                        <a:pt x="7" y="171"/>
                        <a:pt x="7" y="171"/>
                      </a:cubicBezTo>
                      <a:cubicBezTo>
                        <a:pt x="8" y="166"/>
                        <a:pt x="12" y="163"/>
                        <a:pt x="17" y="161"/>
                      </a:cubicBezTo>
                      <a:cubicBezTo>
                        <a:pt x="17" y="168"/>
                        <a:pt x="18" y="177"/>
                        <a:pt x="24" y="186"/>
                      </a:cubicBezTo>
                      <a:cubicBezTo>
                        <a:pt x="21" y="187"/>
                        <a:pt x="19" y="187"/>
                        <a:pt x="17" y="186"/>
                      </a:cubicBezTo>
                      <a:close/>
                      <a:moveTo>
                        <a:pt x="36" y="212"/>
                      </a:moveTo>
                      <a:cubicBezTo>
                        <a:pt x="30" y="211"/>
                        <a:pt x="26" y="206"/>
                        <a:pt x="26" y="200"/>
                      </a:cubicBezTo>
                      <a:cubicBezTo>
                        <a:pt x="26" y="199"/>
                        <a:pt x="27" y="198"/>
                        <a:pt x="27" y="197"/>
                      </a:cubicBezTo>
                      <a:cubicBezTo>
                        <a:pt x="27" y="195"/>
                        <a:pt x="28" y="194"/>
                        <a:pt x="29" y="192"/>
                      </a:cubicBezTo>
                      <a:cubicBezTo>
                        <a:pt x="34" y="198"/>
                        <a:pt x="42" y="203"/>
                        <a:pt x="50" y="206"/>
                      </a:cubicBezTo>
                      <a:cubicBezTo>
                        <a:pt x="48" y="211"/>
                        <a:pt x="42" y="214"/>
                        <a:pt x="36" y="212"/>
                      </a:cubicBezTo>
                      <a:close/>
                      <a:moveTo>
                        <a:pt x="78" y="219"/>
                      </a:moveTo>
                      <a:cubicBezTo>
                        <a:pt x="75" y="221"/>
                        <a:pt x="72" y="222"/>
                        <a:pt x="69" y="221"/>
                      </a:cubicBezTo>
                      <a:cubicBezTo>
                        <a:pt x="65" y="220"/>
                        <a:pt x="63" y="218"/>
                        <a:pt x="61" y="215"/>
                      </a:cubicBezTo>
                      <a:cubicBezTo>
                        <a:pt x="60" y="213"/>
                        <a:pt x="59" y="211"/>
                        <a:pt x="59" y="208"/>
                      </a:cubicBezTo>
                      <a:cubicBezTo>
                        <a:pt x="66" y="210"/>
                        <a:pt x="75" y="211"/>
                        <a:pt x="84" y="211"/>
                      </a:cubicBezTo>
                      <a:cubicBezTo>
                        <a:pt x="84" y="211"/>
                        <a:pt x="84" y="212"/>
                        <a:pt x="84" y="212"/>
                      </a:cubicBezTo>
                      <a:cubicBezTo>
                        <a:pt x="83" y="215"/>
                        <a:pt x="81" y="218"/>
                        <a:pt x="78" y="219"/>
                      </a:cubicBezTo>
                      <a:close/>
                      <a:moveTo>
                        <a:pt x="114" y="215"/>
                      </a:moveTo>
                      <a:cubicBezTo>
                        <a:pt x="112" y="218"/>
                        <a:pt x="109" y="220"/>
                        <a:pt x="106" y="221"/>
                      </a:cubicBezTo>
                      <a:cubicBezTo>
                        <a:pt x="103" y="222"/>
                        <a:pt x="99" y="221"/>
                        <a:pt x="97" y="219"/>
                      </a:cubicBezTo>
                      <a:cubicBezTo>
                        <a:pt x="94" y="218"/>
                        <a:pt x="92" y="215"/>
                        <a:pt x="91" y="211"/>
                      </a:cubicBezTo>
                      <a:cubicBezTo>
                        <a:pt x="91" y="211"/>
                        <a:pt x="91" y="211"/>
                        <a:pt x="91" y="211"/>
                      </a:cubicBezTo>
                      <a:cubicBezTo>
                        <a:pt x="100" y="211"/>
                        <a:pt x="108" y="210"/>
                        <a:pt x="116" y="208"/>
                      </a:cubicBezTo>
                      <a:cubicBezTo>
                        <a:pt x="116" y="208"/>
                        <a:pt x="116" y="208"/>
                        <a:pt x="116" y="208"/>
                      </a:cubicBezTo>
                      <a:cubicBezTo>
                        <a:pt x="116" y="211"/>
                        <a:pt x="115" y="213"/>
                        <a:pt x="114" y="215"/>
                      </a:cubicBezTo>
                      <a:close/>
                      <a:moveTo>
                        <a:pt x="87" y="204"/>
                      </a:moveTo>
                      <a:cubicBezTo>
                        <a:pt x="60" y="204"/>
                        <a:pt x="41" y="198"/>
                        <a:pt x="31" y="185"/>
                      </a:cubicBezTo>
                      <a:cubicBezTo>
                        <a:pt x="20" y="170"/>
                        <a:pt x="25" y="152"/>
                        <a:pt x="25" y="152"/>
                      </a:cubicBezTo>
                      <a:cubicBezTo>
                        <a:pt x="25" y="151"/>
                        <a:pt x="25" y="151"/>
                        <a:pt x="25" y="151"/>
                      </a:cubicBezTo>
                      <a:cubicBezTo>
                        <a:pt x="25" y="151"/>
                        <a:pt x="25" y="151"/>
                        <a:pt x="25" y="151"/>
                      </a:cubicBezTo>
                      <a:cubicBezTo>
                        <a:pt x="28" y="135"/>
                        <a:pt x="34" y="120"/>
                        <a:pt x="40" y="109"/>
                      </a:cubicBezTo>
                      <a:cubicBezTo>
                        <a:pt x="52" y="122"/>
                        <a:pt x="69" y="130"/>
                        <a:pt x="87" y="130"/>
                      </a:cubicBezTo>
                      <a:cubicBezTo>
                        <a:pt x="106" y="130"/>
                        <a:pt x="123" y="122"/>
                        <a:pt x="135" y="109"/>
                      </a:cubicBezTo>
                      <a:cubicBezTo>
                        <a:pt x="141" y="120"/>
                        <a:pt x="146" y="135"/>
                        <a:pt x="150" y="151"/>
                      </a:cubicBezTo>
                      <a:cubicBezTo>
                        <a:pt x="150" y="151"/>
                        <a:pt x="150" y="151"/>
                        <a:pt x="150" y="151"/>
                      </a:cubicBezTo>
                      <a:cubicBezTo>
                        <a:pt x="150" y="152"/>
                        <a:pt x="150" y="152"/>
                        <a:pt x="150" y="152"/>
                      </a:cubicBezTo>
                      <a:cubicBezTo>
                        <a:pt x="150" y="152"/>
                        <a:pt x="155" y="170"/>
                        <a:pt x="144" y="185"/>
                      </a:cubicBezTo>
                      <a:cubicBezTo>
                        <a:pt x="134" y="198"/>
                        <a:pt x="115" y="204"/>
                        <a:pt x="87" y="204"/>
                      </a:cubicBezTo>
                      <a:close/>
                      <a:moveTo>
                        <a:pt x="147" y="207"/>
                      </a:moveTo>
                      <a:cubicBezTo>
                        <a:pt x="145" y="209"/>
                        <a:pt x="142" y="211"/>
                        <a:pt x="139" y="212"/>
                      </a:cubicBezTo>
                      <a:cubicBezTo>
                        <a:pt x="135" y="213"/>
                        <a:pt x="132" y="213"/>
                        <a:pt x="129" y="211"/>
                      </a:cubicBezTo>
                      <a:cubicBezTo>
                        <a:pt x="127" y="210"/>
                        <a:pt x="125" y="208"/>
                        <a:pt x="124" y="206"/>
                      </a:cubicBezTo>
                      <a:cubicBezTo>
                        <a:pt x="133" y="203"/>
                        <a:pt x="141" y="198"/>
                        <a:pt x="146" y="192"/>
                      </a:cubicBezTo>
                      <a:cubicBezTo>
                        <a:pt x="147" y="194"/>
                        <a:pt x="148" y="195"/>
                        <a:pt x="148" y="197"/>
                      </a:cubicBezTo>
                      <a:cubicBezTo>
                        <a:pt x="148" y="198"/>
                        <a:pt x="148" y="199"/>
                        <a:pt x="148" y="200"/>
                      </a:cubicBezTo>
                      <a:cubicBezTo>
                        <a:pt x="148" y="202"/>
                        <a:pt x="148" y="205"/>
                        <a:pt x="147" y="20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21" name="Freeform 61"/>
                <p:cNvSpPr>
                  <a:spLocks/>
                </p:cNvSpPr>
                <p:nvPr userDrawn="1"/>
              </p:nvSpPr>
              <p:spPr bwMode="auto">
                <a:xfrm>
                  <a:off x="2719" y="2148"/>
                  <a:ext cx="324" cy="228"/>
                </a:xfrm>
                <a:custGeom>
                  <a:avLst/>
                  <a:gdLst>
                    <a:gd name="T0" fmla="*/ 124 w 135"/>
                    <a:gd name="T1" fmla="*/ 76 h 95"/>
                    <a:gd name="T2" fmla="*/ 130 w 135"/>
                    <a:gd name="T3" fmla="*/ 43 h 95"/>
                    <a:gd name="T4" fmla="*/ 130 w 135"/>
                    <a:gd name="T5" fmla="*/ 42 h 95"/>
                    <a:gd name="T6" fmla="*/ 130 w 135"/>
                    <a:gd name="T7" fmla="*/ 42 h 95"/>
                    <a:gd name="T8" fmla="*/ 115 w 135"/>
                    <a:gd name="T9" fmla="*/ 0 h 95"/>
                    <a:gd name="T10" fmla="*/ 67 w 135"/>
                    <a:gd name="T11" fmla="*/ 21 h 95"/>
                    <a:gd name="T12" fmla="*/ 20 w 135"/>
                    <a:gd name="T13" fmla="*/ 0 h 95"/>
                    <a:gd name="T14" fmla="*/ 5 w 135"/>
                    <a:gd name="T15" fmla="*/ 42 h 95"/>
                    <a:gd name="T16" fmla="*/ 5 w 135"/>
                    <a:gd name="T17" fmla="*/ 42 h 95"/>
                    <a:gd name="T18" fmla="*/ 5 w 135"/>
                    <a:gd name="T19" fmla="*/ 43 h 95"/>
                    <a:gd name="T20" fmla="*/ 11 w 135"/>
                    <a:gd name="T21" fmla="*/ 76 h 95"/>
                    <a:gd name="T22" fmla="*/ 67 w 135"/>
                    <a:gd name="T23" fmla="*/ 95 h 95"/>
                    <a:gd name="T24" fmla="*/ 124 w 135"/>
                    <a:gd name="T25" fmla="*/ 76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35" h="95">
                      <a:moveTo>
                        <a:pt x="124" y="76"/>
                      </a:moveTo>
                      <a:cubicBezTo>
                        <a:pt x="135" y="61"/>
                        <a:pt x="130" y="43"/>
                        <a:pt x="130" y="43"/>
                      </a:cubicBezTo>
                      <a:cubicBezTo>
                        <a:pt x="130" y="42"/>
                        <a:pt x="130" y="42"/>
                        <a:pt x="130" y="42"/>
                      </a:cubicBezTo>
                      <a:cubicBezTo>
                        <a:pt x="130" y="42"/>
                        <a:pt x="130" y="42"/>
                        <a:pt x="130" y="42"/>
                      </a:cubicBezTo>
                      <a:cubicBezTo>
                        <a:pt x="126" y="26"/>
                        <a:pt x="121" y="11"/>
                        <a:pt x="115" y="0"/>
                      </a:cubicBezTo>
                      <a:cubicBezTo>
                        <a:pt x="103" y="13"/>
                        <a:pt x="86" y="21"/>
                        <a:pt x="67" y="21"/>
                      </a:cubicBezTo>
                      <a:cubicBezTo>
                        <a:pt x="49" y="21"/>
                        <a:pt x="32" y="13"/>
                        <a:pt x="20" y="0"/>
                      </a:cubicBezTo>
                      <a:cubicBezTo>
                        <a:pt x="14" y="11"/>
                        <a:pt x="8" y="26"/>
                        <a:pt x="5" y="42"/>
                      </a:cubicBezTo>
                      <a:cubicBezTo>
                        <a:pt x="5" y="42"/>
                        <a:pt x="5" y="42"/>
                        <a:pt x="5" y="42"/>
                      </a:cubicBezTo>
                      <a:cubicBezTo>
                        <a:pt x="5" y="43"/>
                        <a:pt x="5" y="43"/>
                        <a:pt x="5" y="43"/>
                      </a:cubicBezTo>
                      <a:cubicBezTo>
                        <a:pt x="5" y="43"/>
                        <a:pt x="0" y="61"/>
                        <a:pt x="11" y="76"/>
                      </a:cubicBezTo>
                      <a:cubicBezTo>
                        <a:pt x="21" y="89"/>
                        <a:pt x="40" y="95"/>
                        <a:pt x="67" y="95"/>
                      </a:cubicBezTo>
                      <a:cubicBezTo>
                        <a:pt x="95" y="95"/>
                        <a:pt x="114" y="89"/>
                        <a:pt x="124" y="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22" name="Oval 62"/>
                <p:cNvSpPr>
                  <a:spLocks noChangeArrowheads="1"/>
                </p:cNvSpPr>
                <p:nvPr userDrawn="1"/>
              </p:nvSpPr>
              <p:spPr bwMode="auto">
                <a:xfrm>
                  <a:off x="2741" y="1901"/>
                  <a:ext cx="281" cy="28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299" name="Group 4"/>
              <p:cNvGrpSpPr>
                <a:grpSpLocks noChangeAspect="1"/>
              </p:cNvGrpSpPr>
              <p:nvPr userDrawn="1"/>
            </p:nvGrpSpPr>
            <p:grpSpPr bwMode="auto">
              <a:xfrm rot="20384769">
                <a:off x="8480087" y="4091831"/>
                <a:ext cx="542757" cy="1014720"/>
                <a:chOff x="2490" y="1429"/>
                <a:chExt cx="782" cy="1462"/>
              </a:xfrm>
              <a:grpFill/>
            </p:grpSpPr>
            <p:sp>
              <p:nvSpPr>
                <p:cNvPr id="316" name="Freeform 5"/>
                <p:cNvSpPr>
                  <a:spLocks/>
                </p:cNvSpPr>
                <p:nvPr userDrawn="1"/>
              </p:nvSpPr>
              <p:spPr bwMode="auto">
                <a:xfrm>
                  <a:off x="2652" y="1429"/>
                  <a:ext cx="453" cy="646"/>
                </a:xfrm>
                <a:custGeom>
                  <a:avLst/>
                  <a:gdLst>
                    <a:gd name="T0" fmla="*/ 176 w 190"/>
                    <a:gd name="T1" fmla="*/ 101 h 272"/>
                    <a:gd name="T2" fmla="*/ 178 w 190"/>
                    <a:gd name="T3" fmla="*/ 82 h 272"/>
                    <a:gd name="T4" fmla="*/ 96 w 190"/>
                    <a:gd name="T5" fmla="*/ 0 h 272"/>
                    <a:gd name="T6" fmla="*/ 14 w 190"/>
                    <a:gd name="T7" fmla="*/ 82 h 272"/>
                    <a:gd name="T8" fmla="*/ 17 w 190"/>
                    <a:gd name="T9" fmla="*/ 103 h 272"/>
                    <a:gd name="T10" fmla="*/ 0 w 190"/>
                    <a:gd name="T11" fmla="*/ 272 h 272"/>
                    <a:gd name="T12" fmla="*/ 190 w 190"/>
                    <a:gd name="T13" fmla="*/ 272 h 272"/>
                    <a:gd name="T14" fmla="*/ 176 w 190"/>
                    <a:gd name="T15" fmla="*/ 101 h 2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90" h="272">
                      <a:moveTo>
                        <a:pt x="176" y="101"/>
                      </a:moveTo>
                      <a:cubicBezTo>
                        <a:pt x="177" y="95"/>
                        <a:pt x="178" y="89"/>
                        <a:pt x="178" y="82"/>
                      </a:cubicBezTo>
                      <a:cubicBezTo>
                        <a:pt x="178" y="37"/>
                        <a:pt x="141" y="0"/>
                        <a:pt x="96" y="0"/>
                      </a:cubicBezTo>
                      <a:cubicBezTo>
                        <a:pt x="51" y="0"/>
                        <a:pt x="14" y="37"/>
                        <a:pt x="14" y="82"/>
                      </a:cubicBezTo>
                      <a:cubicBezTo>
                        <a:pt x="14" y="89"/>
                        <a:pt x="15" y="96"/>
                        <a:pt x="17" y="103"/>
                      </a:cubicBezTo>
                      <a:cubicBezTo>
                        <a:pt x="18" y="135"/>
                        <a:pt x="66" y="224"/>
                        <a:pt x="0" y="272"/>
                      </a:cubicBezTo>
                      <a:cubicBezTo>
                        <a:pt x="190" y="272"/>
                        <a:pt x="190" y="272"/>
                        <a:pt x="190" y="272"/>
                      </a:cubicBezTo>
                      <a:cubicBezTo>
                        <a:pt x="118" y="227"/>
                        <a:pt x="174" y="133"/>
                        <a:pt x="176" y="10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7" name="Freeform 6"/>
                <p:cNvSpPr>
                  <a:spLocks noEditPoints="1"/>
                </p:cNvSpPr>
                <p:nvPr userDrawn="1"/>
              </p:nvSpPr>
              <p:spPr bwMode="auto">
                <a:xfrm>
                  <a:off x="2490" y="2075"/>
                  <a:ext cx="782" cy="816"/>
                </a:xfrm>
                <a:custGeom>
                  <a:avLst/>
                  <a:gdLst>
                    <a:gd name="T0" fmla="*/ 246 w 328"/>
                    <a:gd name="T1" fmla="*/ 38 h 344"/>
                    <a:gd name="T2" fmla="*/ 301 w 328"/>
                    <a:gd name="T3" fmla="*/ 38 h 344"/>
                    <a:gd name="T4" fmla="*/ 320 w 328"/>
                    <a:gd name="T5" fmla="*/ 19 h 344"/>
                    <a:gd name="T6" fmla="*/ 301 w 328"/>
                    <a:gd name="T7" fmla="*/ 0 h 344"/>
                    <a:gd name="T8" fmla="*/ 258 w 328"/>
                    <a:gd name="T9" fmla="*/ 0 h 344"/>
                    <a:gd name="T10" fmla="*/ 68 w 328"/>
                    <a:gd name="T11" fmla="*/ 0 h 344"/>
                    <a:gd name="T12" fmla="*/ 23 w 328"/>
                    <a:gd name="T13" fmla="*/ 0 h 344"/>
                    <a:gd name="T14" fmla="*/ 4 w 328"/>
                    <a:gd name="T15" fmla="*/ 19 h 344"/>
                    <a:gd name="T16" fmla="*/ 23 w 328"/>
                    <a:gd name="T17" fmla="*/ 38 h 344"/>
                    <a:gd name="T18" fmla="*/ 82 w 328"/>
                    <a:gd name="T19" fmla="*/ 38 h 344"/>
                    <a:gd name="T20" fmla="*/ 0 w 328"/>
                    <a:gd name="T21" fmla="*/ 180 h 344"/>
                    <a:gd name="T22" fmla="*/ 164 w 328"/>
                    <a:gd name="T23" fmla="*/ 344 h 344"/>
                    <a:gd name="T24" fmla="*/ 328 w 328"/>
                    <a:gd name="T25" fmla="*/ 180 h 344"/>
                    <a:gd name="T26" fmla="*/ 246 w 328"/>
                    <a:gd name="T27" fmla="*/ 38 h 344"/>
                    <a:gd name="T28" fmla="*/ 164 w 328"/>
                    <a:gd name="T29" fmla="*/ 305 h 344"/>
                    <a:gd name="T30" fmla="*/ 39 w 328"/>
                    <a:gd name="T31" fmla="*/ 180 h 344"/>
                    <a:gd name="T32" fmla="*/ 164 w 328"/>
                    <a:gd name="T33" fmla="*/ 55 h 344"/>
                    <a:gd name="T34" fmla="*/ 289 w 328"/>
                    <a:gd name="T35" fmla="*/ 180 h 344"/>
                    <a:gd name="T36" fmla="*/ 164 w 328"/>
                    <a:gd name="T37" fmla="*/ 305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28" h="344">
                      <a:moveTo>
                        <a:pt x="246" y="38"/>
                      </a:moveTo>
                      <a:cubicBezTo>
                        <a:pt x="301" y="38"/>
                        <a:pt x="301" y="38"/>
                        <a:pt x="301" y="38"/>
                      </a:cubicBezTo>
                      <a:cubicBezTo>
                        <a:pt x="312" y="38"/>
                        <a:pt x="320" y="29"/>
                        <a:pt x="320" y="19"/>
                      </a:cubicBezTo>
                      <a:cubicBezTo>
                        <a:pt x="320" y="9"/>
                        <a:pt x="312" y="0"/>
                        <a:pt x="301" y="0"/>
                      </a:cubicBezTo>
                      <a:cubicBezTo>
                        <a:pt x="258" y="0"/>
                        <a:pt x="258" y="0"/>
                        <a:pt x="258" y="0"/>
                      </a:cubicBezTo>
                      <a:cubicBezTo>
                        <a:pt x="68" y="0"/>
                        <a:pt x="68" y="0"/>
                        <a:pt x="68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13" y="0"/>
                        <a:pt x="4" y="9"/>
                        <a:pt x="4" y="19"/>
                      </a:cubicBezTo>
                      <a:cubicBezTo>
                        <a:pt x="4" y="29"/>
                        <a:pt x="13" y="38"/>
                        <a:pt x="23" y="38"/>
                      </a:cubicBezTo>
                      <a:cubicBezTo>
                        <a:pt x="82" y="38"/>
                        <a:pt x="82" y="38"/>
                        <a:pt x="82" y="38"/>
                      </a:cubicBezTo>
                      <a:cubicBezTo>
                        <a:pt x="33" y="66"/>
                        <a:pt x="0" y="119"/>
                        <a:pt x="0" y="180"/>
                      </a:cubicBezTo>
                      <a:cubicBezTo>
                        <a:pt x="0" y="271"/>
                        <a:pt x="74" y="344"/>
                        <a:pt x="164" y="344"/>
                      </a:cubicBezTo>
                      <a:cubicBezTo>
                        <a:pt x="255" y="344"/>
                        <a:pt x="328" y="271"/>
                        <a:pt x="328" y="180"/>
                      </a:cubicBezTo>
                      <a:cubicBezTo>
                        <a:pt x="328" y="119"/>
                        <a:pt x="295" y="66"/>
                        <a:pt x="246" y="38"/>
                      </a:cubicBezTo>
                      <a:close/>
                      <a:moveTo>
                        <a:pt x="164" y="305"/>
                      </a:moveTo>
                      <a:cubicBezTo>
                        <a:pt x="95" y="305"/>
                        <a:pt x="39" y="249"/>
                        <a:pt x="39" y="180"/>
                      </a:cubicBezTo>
                      <a:cubicBezTo>
                        <a:pt x="39" y="111"/>
                        <a:pt x="95" y="55"/>
                        <a:pt x="164" y="55"/>
                      </a:cubicBezTo>
                      <a:cubicBezTo>
                        <a:pt x="233" y="55"/>
                        <a:pt x="289" y="111"/>
                        <a:pt x="289" y="180"/>
                      </a:cubicBezTo>
                      <a:cubicBezTo>
                        <a:pt x="289" y="249"/>
                        <a:pt x="233" y="305"/>
                        <a:pt x="164" y="3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300" name="Group 65"/>
              <p:cNvGrpSpPr>
                <a:grpSpLocks noChangeAspect="1"/>
              </p:cNvGrpSpPr>
              <p:nvPr userDrawn="1"/>
            </p:nvGrpSpPr>
            <p:grpSpPr bwMode="auto">
              <a:xfrm>
                <a:off x="201109" y="5404342"/>
                <a:ext cx="1426490" cy="1396254"/>
                <a:chOff x="2208" y="1508"/>
                <a:chExt cx="1321" cy="1293"/>
              </a:xfrm>
              <a:grpFill/>
            </p:grpSpPr>
            <p:sp>
              <p:nvSpPr>
                <p:cNvPr id="314" name="Freeform 66"/>
                <p:cNvSpPr>
                  <a:spLocks noEditPoints="1"/>
                </p:cNvSpPr>
                <p:nvPr userDrawn="1"/>
              </p:nvSpPr>
              <p:spPr bwMode="auto">
                <a:xfrm>
                  <a:off x="2949" y="1807"/>
                  <a:ext cx="580" cy="823"/>
                </a:xfrm>
                <a:custGeom>
                  <a:avLst/>
                  <a:gdLst>
                    <a:gd name="T0" fmla="*/ 227 w 244"/>
                    <a:gd name="T1" fmla="*/ 217 h 346"/>
                    <a:gd name="T2" fmla="*/ 180 w 244"/>
                    <a:gd name="T3" fmla="*/ 125 h 346"/>
                    <a:gd name="T4" fmla="*/ 193 w 244"/>
                    <a:gd name="T5" fmla="*/ 83 h 346"/>
                    <a:gd name="T6" fmla="*/ 193 w 244"/>
                    <a:gd name="T7" fmla="*/ 77 h 346"/>
                    <a:gd name="T8" fmla="*/ 200 w 244"/>
                    <a:gd name="T9" fmla="*/ 7 h 346"/>
                    <a:gd name="T10" fmla="*/ 154 w 244"/>
                    <a:gd name="T11" fmla="*/ 19 h 346"/>
                    <a:gd name="T12" fmla="*/ 122 w 244"/>
                    <a:gd name="T13" fmla="*/ 12 h 346"/>
                    <a:gd name="T14" fmla="*/ 90 w 244"/>
                    <a:gd name="T15" fmla="*/ 19 h 346"/>
                    <a:gd name="T16" fmla="*/ 45 w 244"/>
                    <a:gd name="T17" fmla="*/ 7 h 346"/>
                    <a:gd name="T18" fmla="*/ 51 w 244"/>
                    <a:gd name="T19" fmla="*/ 77 h 346"/>
                    <a:gd name="T20" fmla="*/ 51 w 244"/>
                    <a:gd name="T21" fmla="*/ 83 h 346"/>
                    <a:gd name="T22" fmla="*/ 54 w 244"/>
                    <a:gd name="T23" fmla="*/ 105 h 346"/>
                    <a:gd name="T24" fmla="*/ 99 w 244"/>
                    <a:gd name="T25" fmla="*/ 172 h 346"/>
                    <a:gd name="T26" fmla="*/ 103 w 244"/>
                    <a:gd name="T27" fmla="*/ 336 h 346"/>
                    <a:gd name="T28" fmla="*/ 99 w 244"/>
                    <a:gd name="T29" fmla="*/ 344 h 346"/>
                    <a:gd name="T30" fmla="*/ 137 w 244"/>
                    <a:gd name="T31" fmla="*/ 345 h 346"/>
                    <a:gd name="T32" fmla="*/ 227 w 244"/>
                    <a:gd name="T33" fmla="*/ 217 h 346"/>
                    <a:gd name="T34" fmla="*/ 146 w 244"/>
                    <a:gd name="T35" fmla="*/ 58 h 346"/>
                    <a:gd name="T36" fmla="*/ 153 w 244"/>
                    <a:gd name="T37" fmla="*/ 65 h 346"/>
                    <a:gd name="T38" fmla="*/ 146 w 244"/>
                    <a:gd name="T39" fmla="*/ 72 h 346"/>
                    <a:gd name="T40" fmla="*/ 139 w 244"/>
                    <a:gd name="T41" fmla="*/ 65 h 346"/>
                    <a:gd name="T42" fmla="*/ 146 w 244"/>
                    <a:gd name="T43" fmla="*/ 58 h 346"/>
                    <a:gd name="T44" fmla="*/ 103 w 244"/>
                    <a:gd name="T45" fmla="*/ 65 h 346"/>
                    <a:gd name="T46" fmla="*/ 97 w 244"/>
                    <a:gd name="T47" fmla="*/ 72 h 346"/>
                    <a:gd name="T48" fmla="*/ 90 w 244"/>
                    <a:gd name="T49" fmla="*/ 65 h 346"/>
                    <a:gd name="T50" fmla="*/ 97 w 244"/>
                    <a:gd name="T51" fmla="*/ 58 h 346"/>
                    <a:gd name="T52" fmla="*/ 103 w 244"/>
                    <a:gd name="T53" fmla="*/ 65 h 346"/>
                    <a:gd name="T54" fmla="*/ 107 w 244"/>
                    <a:gd name="T55" fmla="*/ 93 h 346"/>
                    <a:gd name="T56" fmla="*/ 122 w 244"/>
                    <a:gd name="T57" fmla="*/ 78 h 346"/>
                    <a:gd name="T58" fmla="*/ 138 w 244"/>
                    <a:gd name="T59" fmla="*/ 93 h 346"/>
                    <a:gd name="T60" fmla="*/ 122 w 244"/>
                    <a:gd name="T61" fmla="*/ 117 h 346"/>
                    <a:gd name="T62" fmla="*/ 107 w 244"/>
                    <a:gd name="T63" fmla="*/ 93 h 3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44" h="346">
                      <a:moveTo>
                        <a:pt x="227" y="217"/>
                      </a:moveTo>
                      <a:cubicBezTo>
                        <a:pt x="224" y="175"/>
                        <a:pt x="207" y="143"/>
                        <a:pt x="180" y="125"/>
                      </a:cubicBezTo>
                      <a:cubicBezTo>
                        <a:pt x="188" y="113"/>
                        <a:pt x="193" y="99"/>
                        <a:pt x="193" y="83"/>
                      </a:cubicBezTo>
                      <a:cubicBezTo>
                        <a:pt x="193" y="81"/>
                        <a:pt x="193" y="79"/>
                        <a:pt x="193" y="77"/>
                      </a:cubicBezTo>
                      <a:cubicBezTo>
                        <a:pt x="244" y="61"/>
                        <a:pt x="229" y="17"/>
                        <a:pt x="200" y="7"/>
                      </a:cubicBezTo>
                      <a:cubicBezTo>
                        <a:pt x="178" y="0"/>
                        <a:pt x="161" y="12"/>
                        <a:pt x="154" y="19"/>
                      </a:cubicBezTo>
                      <a:cubicBezTo>
                        <a:pt x="144" y="14"/>
                        <a:pt x="133" y="12"/>
                        <a:pt x="122" y="12"/>
                      </a:cubicBezTo>
                      <a:cubicBezTo>
                        <a:pt x="111" y="12"/>
                        <a:pt x="100" y="14"/>
                        <a:pt x="90" y="19"/>
                      </a:cubicBezTo>
                      <a:cubicBezTo>
                        <a:pt x="83" y="12"/>
                        <a:pt x="66" y="0"/>
                        <a:pt x="45" y="7"/>
                      </a:cubicBezTo>
                      <a:cubicBezTo>
                        <a:pt x="15" y="17"/>
                        <a:pt x="0" y="61"/>
                        <a:pt x="51" y="77"/>
                      </a:cubicBezTo>
                      <a:cubicBezTo>
                        <a:pt x="51" y="79"/>
                        <a:pt x="51" y="81"/>
                        <a:pt x="51" y="83"/>
                      </a:cubicBezTo>
                      <a:cubicBezTo>
                        <a:pt x="51" y="91"/>
                        <a:pt x="52" y="98"/>
                        <a:pt x="54" y="105"/>
                      </a:cubicBezTo>
                      <a:cubicBezTo>
                        <a:pt x="71" y="124"/>
                        <a:pt x="87" y="147"/>
                        <a:pt x="99" y="172"/>
                      </a:cubicBezTo>
                      <a:cubicBezTo>
                        <a:pt x="119" y="212"/>
                        <a:pt x="135" y="273"/>
                        <a:pt x="103" y="336"/>
                      </a:cubicBezTo>
                      <a:cubicBezTo>
                        <a:pt x="102" y="339"/>
                        <a:pt x="100" y="341"/>
                        <a:pt x="99" y="344"/>
                      </a:cubicBezTo>
                      <a:cubicBezTo>
                        <a:pt x="113" y="346"/>
                        <a:pt x="126" y="346"/>
                        <a:pt x="137" y="345"/>
                      </a:cubicBezTo>
                      <a:cubicBezTo>
                        <a:pt x="213" y="340"/>
                        <a:pt x="231" y="275"/>
                        <a:pt x="227" y="217"/>
                      </a:cubicBezTo>
                      <a:close/>
                      <a:moveTo>
                        <a:pt x="146" y="58"/>
                      </a:moveTo>
                      <a:cubicBezTo>
                        <a:pt x="150" y="58"/>
                        <a:pt x="153" y="61"/>
                        <a:pt x="153" y="65"/>
                      </a:cubicBezTo>
                      <a:cubicBezTo>
                        <a:pt x="153" y="69"/>
                        <a:pt x="150" y="72"/>
                        <a:pt x="146" y="72"/>
                      </a:cubicBezTo>
                      <a:cubicBezTo>
                        <a:pt x="142" y="72"/>
                        <a:pt x="139" y="69"/>
                        <a:pt x="139" y="65"/>
                      </a:cubicBezTo>
                      <a:cubicBezTo>
                        <a:pt x="139" y="61"/>
                        <a:pt x="142" y="58"/>
                        <a:pt x="146" y="58"/>
                      </a:cubicBezTo>
                      <a:close/>
                      <a:moveTo>
                        <a:pt x="103" y="65"/>
                      </a:moveTo>
                      <a:cubicBezTo>
                        <a:pt x="103" y="69"/>
                        <a:pt x="100" y="72"/>
                        <a:pt x="97" y="72"/>
                      </a:cubicBezTo>
                      <a:cubicBezTo>
                        <a:pt x="93" y="72"/>
                        <a:pt x="90" y="69"/>
                        <a:pt x="90" y="65"/>
                      </a:cubicBezTo>
                      <a:cubicBezTo>
                        <a:pt x="90" y="61"/>
                        <a:pt x="93" y="58"/>
                        <a:pt x="97" y="58"/>
                      </a:cubicBezTo>
                      <a:cubicBezTo>
                        <a:pt x="100" y="58"/>
                        <a:pt x="103" y="61"/>
                        <a:pt x="103" y="65"/>
                      </a:cubicBezTo>
                      <a:close/>
                      <a:moveTo>
                        <a:pt x="107" y="93"/>
                      </a:moveTo>
                      <a:cubicBezTo>
                        <a:pt x="114" y="76"/>
                        <a:pt x="122" y="78"/>
                        <a:pt x="122" y="78"/>
                      </a:cubicBezTo>
                      <a:cubicBezTo>
                        <a:pt x="122" y="78"/>
                        <a:pt x="131" y="76"/>
                        <a:pt x="138" y="93"/>
                      </a:cubicBezTo>
                      <a:cubicBezTo>
                        <a:pt x="145" y="113"/>
                        <a:pt x="135" y="117"/>
                        <a:pt x="122" y="117"/>
                      </a:cubicBezTo>
                      <a:cubicBezTo>
                        <a:pt x="110" y="117"/>
                        <a:pt x="99" y="112"/>
                        <a:pt x="107" y="9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5" name="Freeform 67"/>
                <p:cNvSpPr>
                  <a:spLocks noEditPoints="1"/>
                </p:cNvSpPr>
                <p:nvPr userDrawn="1"/>
              </p:nvSpPr>
              <p:spPr bwMode="auto">
                <a:xfrm>
                  <a:off x="2208" y="1508"/>
                  <a:ext cx="1031" cy="1293"/>
                </a:xfrm>
                <a:custGeom>
                  <a:avLst/>
                  <a:gdLst>
                    <a:gd name="T0" fmla="*/ 165 w 434"/>
                    <a:gd name="T1" fmla="*/ 244 h 544"/>
                    <a:gd name="T2" fmla="*/ 64 w 434"/>
                    <a:gd name="T3" fmla="*/ 333 h 544"/>
                    <a:gd name="T4" fmla="*/ 84 w 434"/>
                    <a:gd name="T5" fmla="*/ 380 h 544"/>
                    <a:gd name="T6" fmla="*/ 195 w 434"/>
                    <a:gd name="T7" fmla="*/ 346 h 544"/>
                    <a:gd name="T8" fmla="*/ 233 w 434"/>
                    <a:gd name="T9" fmla="*/ 435 h 544"/>
                    <a:gd name="T10" fmla="*/ 132 w 434"/>
                    <a:gd name="T11" fmla="*/ 489 h 544"/>
                    <a:gd name="T12" fmla="*/ 154 w 434"/>
                    <a:gd name="T13" fmla="*/ 539 h 544"/>
                    <a:gd name="T14" fmla="*/ 404 w 434"/>
                    <a:gd name="T15" fmla="*/ 457 h 544"/>
                    <a:gd name="T16" fmla="*/ 401 w 434"/>
                    <a:gd name="T17" fmla="*/ 303 h 544"/>
                    <a:gd name="T18" fmla="*/ 294 w 434"/>
                    <a:gd name="T19" fmla="*/ 191 h 544"/>
                    <a:gd name="T20" fmla="*/ 300 w 434"/>
                    <a:gd name="T21" fmla="*/ 180 h 544"/>
                    <a:gd name="T22" fmla="*/ 309 w 434"/>
                    <a:gd name="T23" fmla="*/ 134 h 544"/>
                    <a:gd name="T24" fmla="*/ 309 w 434"/>
                    <a:gd name="T25" fmla="*/ 124 h 544"/>
                    <a:gd name="T26" fmla="*/ 319 w 434"/>
                    <a:gd name="T27" fmla="*/ 12 h 544"/>
                    <a:gd name="T28" fmla="*/ 246 w 434"/>
                    <a:gd name="T29" fmla="*/ 31 h 544"/>
                    <a:gd name="T30" fmla="*/ 195 w 434"/>
                    <a:gd name="T31" fmla="*/ 19 h 544"/>
                    <a:gd name="T32" fmla="*/ 144 w 434"/>
                    <a:gd name="T33" fmla="*/ 31 h 544"/>
                    <a:gd name="T34" fmla="*/ 71 w 434"/>
                    <a:gd name="T35" fmla="*/ 12 h 544"/>
                    <a:gd name="T36" fmla="*/ 81 w 434"/>
                    <a:gd name="T37" fmla="*/ 124 h 544"/>
                    <a:gd name="T38" fmla="*/ 81 w 434"/>
                    <a:gd name="T39" fmla="*/ 134 h 544"/>
                    <a:gd name="T40" fmla="*/ 150 w 434"/>
                    <a:gd name="T41" fmla="*/ 239 h 544"/>
                    <a:gd name="T42" fmla="*/ 165 w 434"/>
                    <a:gd name="T43" fmla="*/ 244 h 544"/>
                    <a:gd name="T44" fmla="*/ 248 w 434"/>
                    <a:gd name="T45" fmla="*/ 112 h 544"/>
                    <a:gd name="T46" fmla="*/ 258 w 434"/>
                    <a:gd name="T47" fmla="*/ 123 h 544"/>
                    <a:gd name="T48" fmla="*/ 248 w 434"/>
                    <a:gd name="T49" fmla="*/ 133 h 544"/>
                    <a:gd name="T50" fmla="*/ 237 w 434"/>
                    <a:gd name="T51" fmla="*/ 123 h 544"/>
                    <a:gd name="T52" fmla="*/ 248 w 434"/>
                    <a:gd name="T53" fmla="*/ 112 h 544"/>
                    <a:gd name="T54" fmla="*/ 165 w 434"/>
                    <a:gd name="T55" fmla="*/ 149 h 544"/>
                    <a:gd name="T56" fmla="*/ 194 w 434"/>
                    <a:gd name="T57" fmla="*/ 118 h 544"/>
                    <a:gd name="T58" fmla="*/ 225 w 434"/>
                    <a:gd name="T59" fmla="*/ 149 h 544"/>
                    <a:gd name="T60" fmla="*/ 196 w 434"/>
                    <a:gd name="T61" fmla="*/ 195 h 544"/>
                    <a:gd name="T62" fmla="*/ 165 w 434"/>
                    <a:gd name="T63" fmla="*/ 149 h 544"/>
                    <a:gd name="T64" fmla="*/ 132 w 434"/>
                    <a:gd name="T65" fmla="*/ 123 h 544"/>
                    <a:gd name="T66" fmla="*/ 142 w 434"/>
                    <a:gd name="T67" fmla="*/ 112 h 544"/>
                    <a:gd name="T68" fmla="*/ 153 w 434"/>
                    <a:gd name="T69" fmla="*/ 123 h 544"/>
                    <a:gd name="T70" fmla="*/ 142 w 434"/>
                    <a:gd name="T71" fmla="*/ 133 h 544"/>
                    <a:gd name="T72" fmla="*/ 132 w 434"/>
                    <a:gd name="T73" fmla="*/ 123 h 5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434" h="544">
                      <a:moveTo>
                        <a:pt x="165" y="244"/>
                      </a:moveTo>
                      <a:cubicBezTo>
                        <a:pt x="143" y="257"/>
                        <a:pt x="106" y="284"/>
                        <a:pt x="64" y="333"/>
                      </a:cubicBezTo>
                      <a:cubicBezTo>
                        <a:pt x="84" y="380"/>
                        <a:pt x="84" y="380"/>
                        <a:pt x="84" y="380"/>
                      </a:cubicBezTo>
                      <a:cubicBezTo>
                        <a:pt x="94" y="377"/>
                        <a:pt x="195" y="346"/>
                        <a:pt x="195" y="346"/>
                      </a:cubicBezTo>
                      <a:cubicBezTo>
                        <a:pt x="233" y="435"/>
                        <a:pt x="233" y="435"/>
                        <a:pt x="233" y="435"/>
                      </a:cubicBezTo>
                      <a:cubicBezTo>
                        <a:pt x="233" y="435"/>
                        <a:pt x="142" y="484"/>
                        <a:pt x="132" y="489"/>
                      </a:cubicBezTo>
                      <a:cubicBezTo>
                        <a:pt x="154" y="539"/>
                        <a:pt x="154" y="539"/>
                        <a:pt x="154" y="539"/>
                      </a:cubicBezTo>
                      <a:cubicBezTo>
                        <a:pt x="188" y="541"/>
                        <a:pt x="360" y="544"/>
                        <a:pt x="404" y="457"/>
                      </a:cubicBezTo>
                      <a:cubicBezTo>
                        <a:pt x="434" y="398"/>
                        <a:pt x="419" y="341"/>
                        <a:pt x="401" y="303"/>
                      </a:cubicBezTo>
                      <a:cubicBezTo>
                        <a:pt x="374" y="249"/>
                        <a:pt x="328" y="204"/>
                        <a:pt x="294" y="191"/>
                      </a:cubicBezTo>
                      <a:cubicBezTo>
                        <a:pt x="296" y="187"/>
                        <a:pt x="298" y="184"/>
                        <a:pt x="300" y="180"/>
                      </a:cubicBezTo>
                      <a:cubicBezTo>
                        <a:pt x="306" y="166"/>
                        <a:pt x="309" y="150"/>
                        <a:pt x="309" y="134"/>
                      </a:cubicBezTo>
                      <a:cubicBezTo>
                        <a:pt x="309" y="131"/>
                        <a:pt x="309" y="127"/>
                        <a:pt x="309" y="124"/>
                      </a:cubicBezTo>
                      <a:cubicBezTo>
                        <a:pt x="390" y="99"/>
                        <a:pt x="366" y="28"/>
                        <a:pt x="319" y="12"/>
                      </a:cubicBezTo>
                      <a:cubicBezTo>
                        <a:pt x="285" y="0"/>
                        <a:pt x="258" y="19"/>
                        <a:pt x="246" y="31"/>
                      </a:cubicBezTo>
                      <a:cubicBezTo>
                        <a:pt x="230" y="24"/>
                        <a:pt x="213" y="19"/>
                        <a:pt x="195" y="19"/>
                      </a:cubicBezTo>
                      <a:cubicBezTo>
                        <a:pt x="177" y="19"/>
                        <a:pt x="160" y="24"/>
                        <a:pt x="144" y="31"/>
                      </a:cubicBezTo>
                      <a:cubicBezTo>
                        <a:pt x="132" y="19"/>
                        <a:pt x="105" y="0"/>
                        <a:pt x="71" y="12"/>
                      </a:cubicBezTo>
                      <a:cubicBezTo>
                        <a:pt x="24" y="28"/>
                        <a:pt x="0" y="99"/>
                        <a:pt x="81" y="124"/>
                      </a:cubicBezTo>
                      <a:cubicBezTo>
                        <a:pt x="81" y="127"/>
                        <a:pt x="81" y="131"/>
                        <a:pt x="81" y="134"/>
                      </a:cubicBezTo>
                      <a:cubicBezTo>
                        <a:pt x="81" y="181"/>
                        <a:pt x="109" y="221"/>
                        <a:pt x="150" y="239"/>
                      </a:cubicBezTo>
                      <a:cubicBezTo>
                        <a:pt x="155" y="241"/>
                        <a:pt x="160" y="243"/>
                        <a:pt x="165" y="244"/>
                      </a:cubicBezTo>
                      <a:close/>
                      <a:moveTo>
                        <a:pt x="248" y="112"/>
                      </a:moveTo>
                      <a:cubicBezTo>
                        <a:pt x="254" y="112"/>
                        <a:pt x="258" y="117"/>
                        <a:pt x="258" y="123"/>
                      </a:cubicBezTo>
                      <a:cubicBezTo>
                        <a:pt x="258" y="129"/>
                        <a:pt x="254" y="133"/>
                        <a:pt x="248" y="133"/>
                      </a:cubicBezTo>
                      <a:cubicBezTo>
                        <a:pt x="242" y="133"/>
                        <a:pt x="237" y="129"/>
                        <a:pt x="237" y="123"/>
                      </a:cubicBezTo>
                      <a:cubicBezTo>
                        <a:pt x="237" y="117"/>
                        <a:pt x="242" y="112"/>
                        <a:pt x="248" y="112"/>
                      </a:cubicBezTo>
                      <a:close/>
                      <a:moveTo>
                        <a:pt x="165" y="149"/>
                      </a:moveTo>
                      <a:cubicBezTo>
                        <a:pt x="179" y="114"/>
                        <a:pt x="194" y="118"/>
                        <a:pt x="194" y="118"/>
                      </a:cubicBezTo>
                      <a:cubicBezTo>
                        <a:pt x="194" y="118"/>
                        <a:pt x="212" y="115"/>
                        <a:pt x="225" y="149"/>
                      </a:cubicBezTo>
                      <a:cubicBezTo>
                        <a:pt x="239" y="186"/>
                        <a:pt x="220" y="195"/>
                        <a:pt x="196" y="195"/>
                      </a:cubicBezTo>
                      <a:cubicBezTo>
                        <a:pt x="171" y="195"/>
                        <a:pt x="150" y="186"/>
                        <a:pt x="165" y="149"/>
                      </a:cubicBezTo>
                      <a:close/>
                      <a:moveTo>
                        <a:pt x="132" y="123"/>
                      </a:moveTo>
                      <a:cubicBezTo>
                        <a:pt x="132" y="117"/>
                        <a:pt x="137" y="112"/>
                        <a:pt x="142" y="112"/>
                      </a:cubicBezTo>
                      <a:cubicBezTo>
                        <a:pt x="148" y="112"/>
                        <a:pt x="153" y="117"/>
                        <a:pt x="153" y="123"/>
                      </a:cubicBezTo>
                      <a:cubicBezTo>
                        <a:pt x="153" y="129"/>
                        <a:pt x="148" y="133"/>
                        <a:pt x="142" y="133"/>
                      </a:cubicBezTo>
                      <a:cubicBezTo>
                        <a:pt x="137" y="133"/>
                        <a:pt x="132" y="129"/>
                        <a:pt x="132" y="1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301" name="Group 70"/>
              <p:cNvGrpSpPr>
                <a:grpSpLocks noChangeAspect="1"/>
              </p:cNvGrpSpPr>
              <p:nvPr userDrawn="1"/>
            </p:nvGrpSpPr>
            <p:grpSpPr bwMode="auto">
              <a:xfrm rot="1187272">
                <a:off x="7607053" y="1299391"/>
                <a:ext cx="696926" cy="867919"/>
                <a:chOff x="2343" y="1490"/>
                <a:chExt cx="1076" cy="1340"/>
              </a:xfrm>
              <a:grpFill/>
            </p:grpSpPr>
            <p:sp>
              <p:nvSpPr>
                <p:cNvPr id="309" name="Oval 72"/>
                <p:cNvSpPr>
                  <a:spLocks noChangeArrowheads="1"/>
                </p:cNvSpPr>
                <p:nvPr userDrawn="1"/>
              </p:nvSpPr>
              <p:spPr bwMode="auto">
                <a:xfrm>
                  <a:off x="2953" y="1699"/>
                  <a:ext cx="42" cy="4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0" name="Oval 73"/>
                <p:cNvSpPr>
                  <a:spLocks noChangeArrowheads="1"/>
                </p:cNvSpPr>
                <p:nvPr userDrawn="1"/>
              </p:nvSpPr>
              <p:spPr bwMode="auto">
                <a:xfrm>
                  <a:off x="2767" y="1699"/>
                  <a:ext cx="43" cy="4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1" name="Freeform 74"/>
                <p:cNvSpPr>
                  <a:spLocks/>
                </p:cNvSpPr>
                <p:nvPr userDrawn="1"/>
              </p:nvSpPr>
              <p:spPr bwMode="auto">
                <a:xfrm>
                  <a:off x="2767" y="1832"/>
                  <a:ext cx="228" cy="81"/>
                </a:xfrm>
                <a:custGeom>
                  <a:avLst/>
                  <a:gdLst>
                    <a:gd name="T0" fmla="*/ 0 w 96"/>
                    <a:gd name="T1" fmla="*/ 34 h 34"/>
                    <a:gd name="T2" fmla="*/ 96 w 96"/>
                    <a:gd name="T3" fmla="*/ 34 h 34"/>
                    <a:gd name="T4" fmla="*/ 48 w 96"/>
                    <a:gd name="T5" fmla="*/ 0 h 34"/>
                    <a:gd name="T6" fmla="*/ 0 w 96"/>
                    <a:gd name="T7" fmla="*/ 34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6" h="34">
                      <a:moveTo>
                        <a:pt x="0" y="34"/>
                      </a:moveTo>
                      <a:cubicBezTo>
                        <a:pt x="96" y="34"/>
                        <a:pt x="96" y="34"/>
                        <a:pt x="96" y="34"/>
                      </a:cubicBezTo>
                      <a:cubicBezTo>
                        <a:pt x="83" y="24"/>
                        <a:pt x="51" y="2"/>
                        <a:pt x="48" y="0"/>
                      </a:cubicBezTo>
                      <a:cubicBezTo>
                        <a:pt x="45" y="2"/>
                        <a:pt x="14" y="24"/>
                        <a:pt x="0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2" name="Freeform 75"/>
                <p:cNvSpPr>
                  <a:spLocks/>
                </p:cNvSpPr>
                <p:nvPr userDrawn="1"/>
              </p:nvSpPr>
              <p:spPr bwMode="auto">
                <a:xfrm>
                  <a:off x="2767" y="1930"/>
                  <a:ext cx="228" cy="80"/>
                </a:xfrm>
                <a:custGeom>
                  <a:avLst/>
                  <a:gdLst>
                    <a:gd name="T0" fmla="*/ 48 w 96"/>
                    <a:gd name="T1" fmla="*/ 34 h 34"/>
                    <a:gd name="T2" fmla="*/ 96 w 96"/>
                    <a:gd name="T3" fmla="*/ 0 h 34"/>
                    <a:gd name="T4" fmla="*/ 0 w 96"/>
                    <a:gd name="T5" fmla="*/ 0 h 34"/>
                    <a:gd name="T6" fmla="*/ 48 w 96"/>
                    <a:gd name="T7" fmla="*/ 34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6" h="34">
                      <a:moveTo>
                        <a:pt x="48" y="34"/>
                      </a:moveTo>
                      <a:cubicBezTo>
                        <a:pt x="51" y="31"/>
                        <a:pt x="83" y="10"/>
                        <a:pt x="96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4" y="10"/>
                        <a:pt x="45" y="31"/>
                        <a:pt x="48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3" name="Freeform 76"/>
                <p:cNvSpPr>
                  <a:spLocks noEditPoints="1"/>
                </p:cNvSpPr>
                <p:nvPr userDrawn="1"/>
              </p:nvSpPr>
              <p:spPr bwMode="auto">
                <a:xfrm>
                  <a:off x="2343" y="1490"/>
                  <a:ext cx="1076" cy="1340"/>
                </a:xfrm>
                <a:custGeom>
                  <a:avLst/>
                  <a:gdLst>
                    <a:gd name="T0" fmla="*/ 452 w 452"/>
                    <a:gd name="T1" fmla="*/ 402 h 564"/>
                    <a:gd name="T2" fmla="*/ 367 w 452"/>
                    <a:gd name="T3" fmla="*/ 269 h 564"/>
                    <a:gd name="T4" fmla="*/ 360 w 452"/>
                    <a:gd name="T5" fmla="*/ 135 h 564"/>
                    <a:gd name="T6" fmla="*/ 226 w 452"/>
                    <a:gd name="T7" fmla="*/ 0 h 564"/>
                    <a:gd name="T8" fmla="*/ 92 w 452"/>
                    <a:gd name="T9" fmla="*/ 135 h 564"/>
                    <a:gd name="T10" fmla="*/ 85 w 452"/>
                    <a:gd name="T11" fmla="*/ 269 h 564"/>
                    <a:gd name="T12" fmla="*/ 0 w 452"/>
                    <a:gd name="T13" fmla="*/ 402 h 564"/>
                    <a:gd name="T14" fmla="*/ 83 w 452"/>
                    <a:gd name="T15" fmla="*/ 406 h 564"/>
                    <a:gd name="T16" fmla="*/ 83 w 452"/>
                    <a:gd name="T17" fmla="*/ 558 h 564"/>
                    <a:gd name="T18" fmla="*/ 83 w 452"/>
                    <a:gd name="T19" fmla="*/ 564 h 564"/>
                    <a:gd name="T20" fmla="*/ 369 w 452"/>
                    <a:gd name="T21" fmla="*/ 564 h 564"/>
                    <a:gd name="T22" fmla="*/ 369 w 452"/>
                    <a:gd name="T23" fmla="*/ 552 h 564"/>
                    <a:gd name="T24" fmla="*/ 369 w 452"/>
                    <a:gd name="T25" fmla="*/ 552 h 564"/>
                    <a:gd name="T26" fmla="*/ 369 w 452"/>
                    <a:gd name="T27" fmla="*/ 406 h 564"/>
                    <a:gd name="T28" fmla="*/ 452 w 452"/>
                    <a:gd name="T29" fmla="*/ 402 h 564"/>
                    <a:gd name="T30" fmla="*/ 265 w 452"/>
                    <a:gd name="T31" fmla="*/ 69 h 564"/>
                    <a:gd name="T32" fmla="*/ 293 w 452"/>
                    <a:gd name="T33" fmla="*/ 98 h 564"/>
                    <a:gd name="T34" fmla="*/ 265 w 452"/>
                    <a:gd name="T35" fmla="*/ 126 h 564"/>
                    <a:gd name="T36" fmla="*/ 237 w 452"/>
                    <a:gd name="T37" fmla="*/ 98 h 564"/>
                    <a:gd name="T38" fmla="*/ 265 w 452"/>
                    <a:gd name="T39" fmla="*/ 69 h 564"/>
                    <a:gd name="T40" fmla="*/ 226 w 452"/>
                    <a:gd name="T41" fmla="*/ 135 h 564"/>
                    <a:gd name="T42" fmla="*/ 293 w 452"/>
                    <a:gd name="T43" fmla="*/ 181 h 564"/>
                    <a:gd name="T44" fmla="*/ 226 w 452"/>
                    <a:gd name="T45" fmla="*/ 228 h 564"/>
                    <a:gd name="T46" fmla="*/ 159 w 452"/>
                    <a:gd name="T47" fmla="*/ 181 h 564"/>
                    <a:gd name="T48" fmla="*/ 224 w 452"/>
                    <a:gd name="T49" fmla="*/ 137 h 564"/>
                    <a:gd name="T50" fmla="*/ 226 w 452"/>
                    <a:gd name="T51" fmla="*/ 135 h 564"/>
                    <a:gd name="T52" fmla="*/ 187 w 452"/>
                    <a:gd name="T53" fmla="*/ 69 h 564"/>
                    <a:gd name="T54" fmla="*/ 216 w 452"/>
                    <a:gd name="T55" fmla="*/ 98 h 564"/>
                    <a:gd name="T56" fmla="*/ 187 w 452"/>
                    <a:gd name="T57" fmla="*/ 126 h 564"/>
                    <a:gd name="T58" fmla="*/ 159 w 452"/>
                    <a:gd name="T59" fmla="*/ 98 h 564"/>
                    <a:gd name="T60" fmla="*/ 187 w 452"/>
                    <a:gd name="T61" fmla="*/ 69 h 564"/>
                    <a:gd name="T62" fmla="*/ 116 w 452"/>
                    <a:gd name="T63" fmla="*/ 552 h 564"/>
                    <a:gd name="T64" fmla="*/ 159 w 452"/>
                    <a:gd name="T65" fmla="*/ 527 h 564"/>
                    <a:gd name="T66" fmla="*/ 202 w 452"/>
                    <a:gd name="T67" fmla="*/ 552 h 564"/>
                    <a:gd name="T68" fmla="*/ 116 w 452"/>
                    <a:gd name="T69" fmla="*/ 552 h 564"/>
                    <a:gd name="T70" fmla="*/ 214 w 452"/>
                    <a:gd name="T71" fmla="*/ 552 h 564"/>
                    <a:gd name="T72" fmla="*/ 159 w 452"/>
                    <a:gd name="T73" fmla="*/ 515 h 564"/>
                    <a:gd name="T74" fmla="*/ 131 w 452"/>
                    <a:gd name="T75" fmla="*/ 520 h 564"/>
                    <a:gd name="T76" fmla="*/ 133 w 452"/>
                    <a:gd name="T77" fmla="*/ 381 h 564"/>
                    <a:gd name="T78" fmla="*/ 229 w 452"/>
                    <a:gd name="T79" fmla="*/ 267 h 564"/>
                    <a:gd name="T80" fmla="*/ 321 w 452"/>
                    <a:gd name="T81" fmla="*/ 386 h 564"/>
                    <a:gd name="T82" fmla="*/ 322 w 452"/>
                    <a:gd name="T83" fmla="*/ 523 h 564"/>
                    <a:gd name="T84" fmla="*/ 289 w 452"/>
                    <a:gd name="T85" fmla="*/ 515 h 564"/>
                    <a:gd name="T86" fmla="*/ 233 w 452"/>
                    <a:gd name="T87" fmla="*/ 552 h 564"/>
                    <a:gd name="T88" fmla="*/ 214 w 452"/>
                    <a:gd name="T89" fmla="*/ 552 h 564"/>
                    <a:gd name="T90" fmla="*/ 246 w 452"/>
                    <a:gd name="T91" fmla="*/ 552 h 564"/>
                    <a:gd name="T92" fmla="*/ 289 w 452"/>
                    <a:gd name="T93" fmla="*/ 527 h 564"/>
                    <a:gd name="T94" fmla="*/ 332 w 452"/>
                    <a:gd name="T95" fmla="*/ 552 h 564"/>
                    <a:gd name="T96" fmla="*/ 246 w 452"/>
                    <a:gd name="T97" fmla="*/ 552 h 5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452" h="564">
                      <a:moveTo>
                        <a:pt x="452" y="402"/>
                      </a:moveTo>
                      <a:cubicBezTo>
                        <a:pt x="395" y="372"/>
                        <a:pt x="373" y="323"/>
                        <a:pt x="367" y="269"/>
                      </a:cubicBezTo>
                      <a:cubicBezTo>
                        <a:pt x="366" y="209"/>
                        <a:pt x="364" y="156"/>
                        <a:pt x="360" y="135"/>
                      </a:cubicBezTo>
                      <a:cubicBezTo>
                        <a:pt x="348" y="62"/>
                        <a:pt x="313" y="0"/>
                        <a:pt x="226" y="0"/>
                      </a:cubicBezTo>
                      <a:cubicBezTo>
                        <a:pt x="139" y="0"/>
                        <a:pt x="104" y="62"/>
                        <a:pt x="92" y="135"/>
                      </a:cubicBezTo>
                      <a:cubicBezTo>
                        <a:pt x="88" y="156"/>
                        <a:pt x="86" y="209"/>
                        <a:pt x="85" y="269"/>
                      </a:cubicBezTo>
                      <a:cubicBezTo>
                        <a:pt x="79" y="323"/>
                        <a:pt x="57" y="372"/>
                        <a:pt x="0" y="402"/>
                      </a:cubicBezTo>
                      <a:cubicBezTo>
                        <a:pt x="0" y="402"/>
                        <a:pt x="42" y="426"/>
                        <a:pt x="83" y="406"/>
                      </a:cubicBezTo>
                      <a:cubicBezTo>
                        <a:pt x="83" y="465"/>
                        <a:pt x="83" y="558"/>
                        <a:pt x="83" y="558"/>
                      </a:cubicBezTo>
                      <a:cubicBezTo>
                        <a:pt x="83" y="564"/>
                        <a:pt x="83" y="564"/>
                        <a:pt x="83" y="564"/>
                      </a:cubicBezTo>
                      <a:cubicBezTo>
                        <a:pt x="369" y="564"/>
                        <a:pt x="369" y="564"/>
                        <a:pt x="369" y="564"/>
                      </a:cubicBezTo>
                      <a:cubicBezTo>
                        <a:pt x="369" y="552"/>
                        <a:pt x="369" y="552"/>
                        <a:pt x="369" y="552"/>
                      </a:cubicBezTo>
                      <a:cubicBezTo>
                        <a:pt x="369" y="552"/>
                        <a:pt x="369" y="552"/>
                        <a:pt x="369" y="552"/>
                      </a:cubicBezTo>
                      <a:cubicBezTo>
                        <a:pt x="369" y="530"/>
                        <a:pt x="369" y="456"/>
                        <a:pt x="369" y="406"/>
                      </a:cubicBezTo>
                      <a:cubicBezTo>
                        <a:pt x="410" y="426"/>
                        <a:pt x="452" y="402"/>
                        <a:pt x="452" y="402"/>
                      </a:cubicBezTo>
                      <a:close/>
                      <a:moveTo>
                        <a:pt x="265" y="69"/>
                      </a:moveTo>
                      <a:cubicBezTo>
                        <a:pt x="281" y="69"/>
                        <a:pt x="293" y="82"/>
                        <a:pt x="293" y="98"/>
                      </a:cubicBezTo>
                      <a:cubicBezTo>
                        <a:pt x="293" y="113"/>
                        <a:pt x="281" y="126"/>
                        <a:pt x="265" y="126"/>
                      </a:cubicBezTo>
                      <a:cubicBezTo>
                        <a:pt x="249" y="126"/>
                        <a:pt x="237" y="113"/>
                        <a:pt x="237" y="98"/>
                      </a:cubicBezTo>
                      <a:cubicBezTo>
                        <a:pt x="237" y="82"/>
                        <a:pt x="249" y="69"/>
                        <a:pt x="265" y="69"/>
                      </a:cubicBezTo>
                      <a:close/>
                      <a:moveTo>
                        <a:pt x="226" y="135"/>
                      </a:moveTo>
                      <a:cubicBezTo>
                        <a:pt x="293" y="181"/>
                        <a:pt x="293" y="181"/>
                        <a:pt x="293" y="181"/>
                      </a:cubicBezTo>
                      <a:cubicBezTo>
                        <a:pt x="226" y="228"/>
                        <a:pt x="226" y="228"/>
                        <a:pt x="226" y="228"/>
                      </a:cubicBezTo>
                      <a:cubicBezTo>
                        <a:pt x="159" y="181"/>
                        <a:pt x="159" y="181"/>
                        <a:pt x="159" y="181"/>
                      </a:cubicBezTo>
                      <a:cubicBezTo>
                        <a:pt x="224" y="137"/>
                        <a:pt x="224" y="137"/>
                        <a:pt x="224" y="137"/>
                      </a:cubicBezTo>
                      <a:lnTo>
                        <a:pt x="226" y="135"/>
                      </a:lnTo>
                      <a:close/>
                      <a:moveTo>
                        <a:pt x="187" y="69"/>
                      </a:moveTo>
                      <a:cubicBezTo>
                        <a:pt x="203" y="69"/>
                        <a:pt x="216" y="82"/>
                        <a:pt x="216" y="98"/>
                      </a:cubicBezTo>
                      <a:cubicBezTo>
                        <a:pt x="216" y="113"/>
                        <a:pt x="203" y="126"/>
                        <a:pt x="187" y="126"/>
                      </a:cubicBezTo>
                      <a:cubicBezTo>
                        <a:pt x="171" y="126"/>
                        <a:pt x="159" y="113"/>
                        <a:pt x="159" y="98"/>
                      </a:cubicBezTo>
                      <a:cubicBezTo>
                        <a:pt x="159" y="82"/>
                        <a:pt x="171" y="69"/>
                        <a:pt x="187" y="69"/>
                      </a:cubicBezTo>
                      <a:close/>
                      <a:moveTo>
                        <a:pt x="116" y="552"/>
                      </a:moveTo>
                      <a:cubicBezTo>
                        <a:pt x="119" y="543"/>
                        <a:pt x="129" y="527"/>
                        <a:pt x="159" y="527"/>
                      </a:cubicBezTo>
                      <a:cubicBezTo>
                        <a:pt x="188" y="527"/>
                        <a:pt x="198" y="543"/>
                        <a:pt x="202" y="552"/>
                      </a:cubicBezTo>
                      <a:cubicBezTo>
                        <a:pt x="190" y="552"/>
                        <a:pt x="128" y="552"/>
                        <a:pt x="116" y="552"/>
                      </a:cubicBezTo>
                      <a:close/>
                      <a:moveTo>
                        <a:pt x="214" y="552"/>
                      </a:moveTo>
                      <a:cubicBezTo>
                        <a:pt x="211" y="540"/>
                        <a:pt x="199" y="515"/>
                        <a:pt x="159" y="515"/>
                      </a:cubicBezTo>
                      <a:cubicBezTo>
                        <a:pt x="147" y="515"/>
                        <a:pt x="138" y="517"/>
                        <a:pt x="131" y="520"/>
                      </a:cubicBezTo>
                      <a:cubicBezTo>
                        <a:pt x="131" y="478"/>
                        <a:pt x="132" y="411"/>
                        <a:pt x="133" y="381"/>
                      </a:cubicBezTo>
                      <a:cubicBezTo>
                        <a:pt x="135" y="328"/>
                        <a:pt x="155" y="267"/>
                        <a:pt x="229" y="267"/>
                      </a:cubicBezTo>
                      <a:cubicBezTo>
                        <a:pt x="303" y="267"/>
                        <a:pt x="318" y="328"/>
                        <a:pt x="321" y="386"/>
                      </a:cubicBezTo>
                      <a:cubicBezTo>
                        <a:pt x="322" y="410"/>
                        <a:pt x="322" y="480"/>
                        <a:pt x="322" y="523"/>
                      </a:cubicBezTo>
                      <a:cubicBezTo>
                        <a:pt x="314" y="518"/>
                        <a:pt x="303" y="515"/>
                        <a:pt x="289" y="515"/>
                      </a:cubicBezTo>
                      <a:cubicBezTo>
                        <a:pt x="249" y="515"/>
                        <a:pt x="237" y="540"/>
                        <a:pt x="233" y="552"/>
                      </a:cubicBezTo>
                      <a:lnTo>
                        <a:pt x="214" y="552"/>
                      </a:lnTo>
                      <a:close/>
                      <a:moveTo>
                        <a:pt x="246" y="552"/>
                      </a:moveTo>
                      <a:cubicBezTo>
                        <a:pt x="249" y="543"/>
                        <a:pt x="259" y="527"/>
                        <a:pt x="289" y="527"/>
                      </a:cubicBezTo>
                      <a:cubicBezTo>
                        <a:pt x="318" y="527"/>
                        <a:pt x="328" y="543"/>
                        <a:pt x="332" y="552"/>
                      </a:cubicBezTo>
                      <a:cubicBezTo>
                        <a:pt x="320" y="552"/>
                        <a:pt x="258" y="552"/>
                        <a:pt x="246" y="55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302" name="组合 301"/>
              <p:cNvGrpSpPr/>
              <p:nvPr userDrawn="1"/>
            </p:nvGrpSpPr>
            <p:grpSpPr>
              <a:xfrm rot="19675956">
                <a:off x="4464847" y="1095685"/>
                <a:ext cx="374558" cy="1069622"/>
                <a:chOff x="9469654" y="2159644"/>
                <a:chExt cx="752475" cy="2148831"/>
              </a:xfrm>
              <a:grpFill/>
            </p:grpSpPr>
            <p:sp>
              <p:nvSpPr>
                <p:cNvPr id="306" name="Freeform 11"/>
                <p:cNvSpPr>
                  <a:spLocks/>
                </p:cNvSpPr>
                <p:nvPr userDrawn="1"/>
              </p:nvSpPr>
              <p:spPr bwMode="auto">
                <a:xfrm>
                  <a:off x="9469654" y="2954337"/>
                  <a:ext cx="752475" cy="1354138"/>
                </a:xfrm>
                <a:custGeom>
                  <a:avLst/>
                  <a:gdLst>
                    <a:gd name="T0" fmla="*/ 166 w 198"/>
                    <a:gd name="T1" fmla="*/ 0 h 359"/>
                    <a:gd name="T2" fmla="*/ 31 w 198"/>
                    <a:gd name="T3" fmla="*/ 0 h 359"/>
                    <a:gd name="T4" fmla="*/ 0 w 198"/>
                    <a:gd name="T5" fmla="*/ 31 h 359"/>
                    <a:gd name="T6" fmla="*/ 0 w 198"/>
                    <a:gd name="T7" fmla="*/ 31 h 359"/>
                    <a:gd name="T8" fmla="*/ 0 w 198"/>
                    <a:gd name="T9" fmla="*/ 32 h 359"/>
                    <a:gd name="T10" fmla="*/ 0 w 198"/>
                    <a:gd name="T11" fmla="*/ 323 h 359"/>
                    <a:gd name="T12" fmla="*/ 1 w 198"/>
                    <a:gd name="T13" fmla="*/ 323 h 359"/>
                    <a:gd name="T14" fmla="*/ 0 w 198"/>
                    <a:gd name="T15" fmla="*/ 327 h 359"/>
                    <a:gd name="T16" fmla="*/ 0 w 198"/>
                    <a:gd name="T17" fmla="*/ 328 h 359"/>
                    <a:gd name="T18" fmla="*/ 31 w 198"/>
                    <a:gd name="T19" fmla="*/ 359 h 359"/>
                    <a:gd name="T20" fmla="*/ 167 w 198"/>
                    <a:gd name="T21" fmla="*/ 359 h 359"/>
                    <a:gd name="T22" fmla="*/ 198 w 198"/>
                    <a:gd name="T23" fmla="*/ 328 h 359"/>
                    <a:gd name="T24" fmla="*/ 198 w 198"/>
                    <a:gd name="T25" fmla="*/ 327 h 359"/>
                    <a:gd name="T26" fmla="*/ 198 w 198"/>
                    <a:gd name="T27" fmla="*/ 323 h 359"/>
                    <a:gd name="T28" fmla="*/ 198 w 198"/>
                    <a:gd name="T29" fmla="*/ 323 h 359"/>
                    <a:gd name="T30" fmla="*/ 197 w 198"/>
                    <a:gd name="T31" fmla="*/ 32 h 359"/>
                    <a:gd name="T32" fmla="*/ 197 w 198"/>
                    <a:gd name="T33" fmla="*/ 31 h 359"/>
                    <a:gd name="T34" fmla="*/ 197 w 198"/>
                    <a:gd name="T35" fmla="*/ 30 h 359"/>
                    <a:gd name="T36" fmla="*/ 166 w 198"/>
                    <a:gd name="T37" fmla="*/ 0 h 3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98" h="359">
                      <a:moveTo>
                        <a:pt x="166" y="0"/>
                      </a:moveTo>
                      <a:cubicBezTo>
                        <a:pt x="31" y="0"/>
                        <a:pt x="31" y="0"/>
                        <a:pt x="31" y="0"/>
                      </a:cubicBezTo>
                      <a:cubicBezTo>
                        <a:pt x="14" y="0"/>
                        <a:pt x="0" y="14"/>
                        <a:pt x="0" y="31"/>
                      </a:cubicBezTo>
                      <a:cubicBezTo>
                        <a:pt x="0" y="31"/>
                        <a:pt x="0" y="31"/>
                        <a:pt x="0" y="31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323"/>
                        <a:pt x="0" y="323"/>
                        <a:pt x="0" y="323"/>
                      </a:cubicBezTo>
                      <a:cubicBezTo>
                        <a:pt x="1" y="323"/>
                        <a:pt x="1" y="323"/>
                        <a:pt x="1" y="323"/>
                      </a:cubicBezTo>
                      <a:cubicBezTo>
                        <a:pt x="0" y="324"/>
                        <a:pt x="0" y="326"/>
                        <a:pt x="0" y="327"/>
                      </a:cubicBezTo>
                      <a:cubicBezTo>
                        <a:pt x="0" y="328"/>
                        <a:pt x="0" y="328"/>
                        <a:pt x="0" y="328"/>
                      </a:cubicBezTo>
                      <a:cubicBezTo>
                        <a:pt x="0" y="345"/>
                        <a:pt x="14" y="359"/>
                        <a:pt x="31" y="359"/>
                      </a:cubicBezTo>
                      <a:cubicBezTo>
                        <a:pt x="167" y="359"/>
                        <a:pt x="167" y="359"/>
                        <a:pt x="167" y="359"/>
                      </a:cubicBezTo>
                      <a:cubicBezTo>
                        <a:pt x="184" y="359"/>
                        <a:pt x="198" y="345"/>
                        <a:pt x="198" y="328"/>
                      </a:cubicBezTo>
                      <a:cubicBezTo>
                        <a:pt x="198" y="327"/>
                        <a:pt x="198" y="327"/>
                        <a:pt x="198" y="327"/>
                      </a:cubicBezTo>
                      <a:cubicBezTo>
                        <a:pt x="198" y="325"/>
                        <a:pt x="198" y="324"/>
                        <a:pt x="198" y="323"/>
                      </a:cubicBezTo>
                      <a:cubicBezTo>
                        <a:pt x="198" y="323"/>
                        <a:pt x="198" y="323"/>
                        <a:pt x="198" y="323"/>
                      </a:cubicBezTo>
                      <a:cubicBezTo>
                        <a:pt x="197" y="32"/>
                        <a:pt x="197" y="32"/>
                        <a:pt x="197" y="32"/>
                      </a:cubicBezTo>
                      <a:cubicBezTo>
                        <a:pt x="197" y="31"/>
                        <a:pt x="197" y="31"/>
                        <a:pt x="197" y="31"/>
                      </a:cubicBezTo>
                      <a:cubicBezTo>
                        <a:pt x="197" y="30"/>
                        <a:pt x="197" y="30"/>
                        <a:pt x="197" y="30"/>
                      </a:cubicBezTo>
                      <a:cubicBezTo>
                        <a:pt x="197" y="13"/>
                        <a:pt x="183" y="0"/>
                        <a:pt x="166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7" name="Freeform 14"/>
                <p:cNvSpPr>
                  <a:spLocks/>
                </p:cNvSpPr>
                <p:nvPr userDrawn="1"/>
              </p:nvSpPr>
              <p:spPr bwMode="auto">
                <a:xfrm>
                  <a:off x="9502992" y="2710497"/>
                  <a:ext cx="681038" cy="217488"/>
                </a:xfrm>
                <a:custGeom>
                  <a:avLst/>
                  <a:gdLst>
                    <a:gd name="T0" fmla="*/ 179 w 179"/>
                    <a:gd name="T1" fmla="*/ 30 h 58"/>
                    <a:gd name="T2" fmla="*/ 151 w 179"/>
                    <a:gd name="T3" fmla="*/ 58 h 58"/>
                    <a:gd name="T4" fmla="*/ 28 w 179"/>
                    <a:gd name="T5" fmla="*/ 58 h 58"/>
                    <a:gd name="T6" fmla="*/ 0 w 179"/>
                    <a:gd name="T7" fmla="*/ 30 h 58"/>
                    <a:gd name="T8" fmla="*/ 0 w 179"/>
                    <a:gd name="T9" fmla="*/ 28 h 58"/>
                    <a:gd name="T10" fmla="*/ 28 w 179"/>
                    <a:gd name="T11" fmla="*/ 0 h 58"/>
                    <a:gd name="T12" fmla="*/ 151 w 179"/>
                    <a:gd name="T13" fmla="*/ 0 h 58"/>
                    <a:gd name="T14" fmla="*/ 179 w 179"/>
                    <a:gd name="T15" fmla="*/ 28 h 58"/>
                    <a:gd name="T16" fmla="*/ 179 w 179"/>
                    <a:gd name="T17" fmla="*/ 3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9" h="58">
                      <a:moveTo>
                        <a:pt x="179" y="30"/>
                      </a:moveTo>
                      <a:cubicBezTo>
                        <a:pt x="179" y="46"/>
                        <a:pt x="167" y="58"/>
                        <a:pt x="151" y="58"/>
                      </a:cubicBezTo>
                      <a:cubicBezTo>
                        <a:pt x="28" y="58"/>
                        <a:pt x="28" y="58"/>
                        <a:pt x="28" y="58"/>
                      </a:cubicBezTo>
                      <a:cubicBezTo>
                        <a:pt x="12" y="58"/>
                        <a:pt x="0" y="46"/>
                        <a:pt x="0" y="3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13"/>
                        <a:pt x="12" y="0"/>
                        <a:pt x="28" y="0"/>
                      </a:cubicBezTo>
                      <a:cubicBezTo>
                        <a:pt x="151" y="0"/>
                        <a:pt x="151" y="0"/>
                        <a:pt x="151" y="0"/>
                      </a:cubicBezTo>
                      <a:cubicBezTo>
                        <a:pt x="167" y="0"/>
                        <a:pt x="179" y="12"/>
                        <a:pt x="179" y="28"/>
                      </a:cubicBezTo>
                      <a:lnTo>
                        <a:pt x="179" y="3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8" name="任意多边形 307"/>
                <p:cNvSpPr/>
                <p:nvPr userDrawn="1"/>
              </p:nvSpPr>
              <p:spPr>
                <a:xfrm>
                  <a:off x="9552205" y="2159644"/>
                  <a:ext cx="563563" cy="517625"/>
                </a:xfrm>
                <a:custGeom>
                  <a:avLst/>
                  <a:gdLst>
                    <a:gd name="connsiteX0" fmla="*/ 289397 w 563563"/>
                    <a:gd name="connsiteY0" fmla="*/ 0 h 517625"/>
                    <a:gd name="connsiteX1" fmla="*/ 392209 w 563563"/>
                    <a:gd name="connsiteY1" fmla="*/ 101862 h 517625"/>
                    <a:gd name="connsiteX2" fmla="*/ 392209 w 563563"/>
                    <a:gd name="connsiteY2" fmla="*/ 252767 h 517625"/>
                    <a:gd name="connsiteX3" fmla="*/ 498829 w 563563"/>
                    <a:gd name="connsiteY3" fmla="*/ 328220 h 517625"/>
                    <a:gd name="connsiteX4" fmla="*/ 563563 w 563563"/>
                    <a:gd name="connsiteY4" fmla="*/ 422537 h 517625"/>
                    <a:gd name="connsiteX5" fmla="*/ 563563 w 563563"/>
                    <a:gd name="connsiteY5" fmla="*/ 500886 h 517625"/>
                    <a:gd name="connsiteX6" fmla="*/ 563563 w 563563"/>
                    <a:gd name="connsiteY6" fmla="*/ 517625 h 517625"/>
                    <a:gd name="connsiteX7" fmla="*/ 0 w 563563"/>
                    <a:gd name="connsiteY7" fmla="*/ 517625 h 517625"/>
                    <a:gd name="connsiteX8" fmla="*/ 0 w 563563"/>
                    <a:gd name="connsiteY8" fmla="*/ 513787 h 517625"/>
                    <a:gd name="connsiteX9" fmla="*/ 0 w 563563"/>
                    <a:gd name="connsiteY9" fmla="*/ 422537 h 517625"/>
                    <a:gd name="connsiteX10" fmla="*/ 64734 w 563563"/>
                    <a:gd name="connsiteY10" fmla="*/ 328220 h 517625"/>
                    <a:gd name="connsiteX11" fmla="*/ 186585 w 563563"/>
                    <a:gd name="connsiteY11" fmla="*/ 252767 h 517625"/>
                    <a:gd name="connsiteX12" fmla="*/ 186585 w 563563"/>
                    <a:gd name="connsiteY12" fmla="*/ 101862 h 517625"/>
                    <a:gd name="connsiteX13" fmla="*/ 289397 w 563563"/>
                    <a:gd name="connsiteY13" fmla="*/ 0 h 51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63563" h="517625">
                      <a:moveTo>
                        <a:pt x="289397" y="0"/>
                      </a:moveTo>
                      <a:cubicBezTo>
                        <a:pt x="346515" y="0"/>
                        <a:pt x="392209" y="45272"/>
                        <a:pt x="392209" y="101862"/>
                      </a:cubicBezTo>
                      <a:cubicBezTo>
                        <a:pt x="392209" y="101862"/>
                        <a:pt x="392209" y="101862"/>
                        <a:pt x="392209" y="252767"/>
                      </a:cubicBezTo>
                      <a:cubicBezTo>
                        <a:pt x="392209" y="252767"/>
                        <a:pt x="445519" y="279176"/>
                        <a:pt x="498829" y="328220"/>
                      </a:cubicBezTo>
                      <a:cubicBezTo>
                        <a:pt x="552139" y="377265"/>
                        <a:pt x="563563" y="422537"/>
                        <a:pt x="563563" y="422537"/>
                      </a:cubicBezTo>
                      <a:cubicBezTo>
                        <a:pt x="563563" y="422537"/>
                        <a:pt x="563563" y="422537"/>
                        <a:pt x="563563" y="500886"/>
                      </a:cubicBezTo>
                      <a:lnTo>
                        <a:pt x="563563" y="517625"/>
                      </a:lnTo>
                      <a:lnTo>
                        <a:pt x="0" y="517625"/>
                      </a:lnTo>
                      <a:lnTo>
                        <a:pt x="0" y="513787"/>
                      </a:lnTo>
                      <a:cubicBezTo>
                        <a:pt x="0" y="496103"/>
                        <a:pt x="0" y="467808"/>
                        <a:pt x="0" y="422537"/>
                      </a:cubicBezTo>
                      <a:cubicBezTo>
                        <a:pt x="0" y="422537"/>
                        <a:pt x="11424" y="377265"/>
                        <a:pt x="64734" y="328220"/>
                      </a:cubicBezTo>
                      <a:cubicBezTo>
                        <a:pt x="118044" y="279176"/>
                        <a:pt x="186585" y="252767"/>
                        <a:pt x="186585" y="252767"/>
                      </a:cubicBezTo>
                      <a:cubicBezTo>
                        <a:pt x="186585" y="252767"/>
                        <a:pt x="186585" y="252767"/>
                        <a:pt x="186585" y="101862"/>
                      </a:cubicBezTo>
                      <a:cubicBezTo>
                        <a:pt x="186585" y="45272"/>
                        <a:pt x="232279" y="0"/>
                        <a:pt x="28939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grpSp>
            <p:nvGrpSpPr>
              <p:cNvPr id="303" name="组合 302"/>
              <p:cNvGrpSpPr/>
              <p:nvPr userDrawn="1"/>
            </p:nvGrpSpPr>
            <p:grpSpPr>
              <a:xfrm rot="17736438">
                <a:off x="4320562" y="4039697"/>
                <a:ext cx="1240338" cy="634328"/>
                <a:chOff x="10078074" y="1730681"/>
                <a:chExt cx="695325" cy="355600"/>
              </a:xfrm>
              <a:grpFill/>
            </p:grpSpPr>
            <p:sp>
              <p:nvSpPr>
                <p:cNvPr id="304" name="Oval 53"/>
                <p:cNvSpPr>
                  <a:spLocks noChangeArrowheads="1"/>
                </p:cNvSpPr>
                <p:nvPr userDrawn="1"/>
              </p:nvSpPr>
              <p:spPr bwMode="auto">
                <a:xfrm>
                  <a:off x="10078074" y="1730681"/>
                  <a:ext cx="173038" cy="17145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5" name="Freeform 54"/>
                <p:cNvSpPr>
                  <a:spLocks/>
                </p:cNvSpPr>
                <p:nvPr userDrawn="1"/>
              </p:nvSpPr>
              <p:spPr bwMode="auto">
                <a:xfrm>
                  <a:off x="10160624" y="1765606"/>
                  <a:ext cx="612775" cy="320675"/>
                </a:xfrm>
                <a:custGeom>
                  <a:avLst/>
                  <a:gdLst>
                    <a:gd name="T0" fmla="*/ 87 w 162"/>
                    <a:gd name="T1" fmla="*/ 5 h 85"/>
                    <a:gd name="T2" fmla="*/ 36 w 162"/>
                    <a:gd name="T3" fmla="*/ 24 h 85"/>
                    <a:gd name="T4" fmla="*/ 0 w 162"/>
                    <a:gd name="T5" fmla="*/ 85 h 85"/>
                    <a:gd name="T6" fmla="*/ 17 w 162"/>
                    <a:gd name="T7" fmla="*/ 85 h 85"/>
                    <a:gd name="T8" fmla="*/ 43 w 162"/>
                    <a:gd name="T9" fmla="*/ 61 h 85"/>
                    <a:gd name="T10" fmla="*/ 92 w 162"/>
                    <a:gd name="T11" fmla="*/ 61 h 85"/>
                    <a:gd name="T12" fmla="*/ 125 w 162"/>
                    <a:gd name="T13" fmla="*/ 85 h 85"/>
                    <a:gd name="T14" fmla="*/ 162 w 162"/>
                    <a:gd name="T15" fmla="*/ 85 h 85"/>
                    <a:gd name="T16" fmla="*/ 162 w 162"/>
                    <a:gd name="T17" fmla="*/ 66 h 85"/>
                    <a:gd name="T18" fmla="*/ 129 w 162"/>
                    <a:gd name="T19" fmla="*/ 61 h 85"/>
                    <a:gd name="T20" fmla="*/ 87 w 162"/>
                    <a:gd name="T21" fmla="*/ 5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2" h="85">
                      <a:moveTo>
                        <a:pt x="87" y="5"/>
                      </a:moveTo>
                      <a:cubicBezTo>
                        <a:pt x="87" y="5"/>
                        <a:pt x="59" y="0"/>
                        <a:pt x="36" y="24"/>
                      </a:cubicBezTo>
                      <a:cubicBezTo>
                        <a:pt x="12" y="47"/>
                        <a:pt x="0" y="85"/>
                        <a:pt x="0" y="85"/>
                      </a:cubicBezTo>
                      <a:cubicBezTo>
                        <a:pt x="17" y="85"/>
                        <a:pt x="17" y="85"/>
                        <a:pt x="17" y="85"/>
                      </a:cubicBezTo>
                      <a:cubicBezTo>
                        <a:pt x="43" y="61"/>
                        <a:pt x="43" y="61"/>
                        <a:pt x="43" y="61"/>
                      </a:cubicBezTo>
                      <a:cubicBezTo>
                        <a:pt x="92" y="61"/>
                        <a:pt x="92" y="61"/>
                        <a:pt x="92" y="61"/>
                      </a:cubicBezTo>
                      <a:cubicBezTo>
                        <a:pt x="92" y="61"/>
                        <a:pt x="92" y="85"/>
                        <a:pt x="125" y="85"/>
                      </a:cubicBezTo>
                      <a:cubicBezTo>
                        <a:pt x="162" y="85"/>
                        <a:pt x="162" y="85"/>
                        <a:pt x="162" y="85"/>
                      </a:cubicBezTo>
                      <a:cubicBezTo>
                        <a:pt x="162" y="66"/>
                        <a:pt x="162" y="66"/>
                        <a:pt x="162" y="66"/>
                      </a:cubicBezTo>
                      <a:cubicBezTo>
                        <a:pt x="129" y="61"/>
                        <a:pt x="129" y="61"/>
                        <a:pt x="129" y="61"/>
                      </a:cubicBezTo>
                      <a:cubicBezTo>
                        <a:pt x="129" y="61"/>
                        <a:pt x="144" y="10"/>
                        <a:pt x="87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177" name="Freeform 40"/>
            <p:cNvSpPr>
              <a:spLocks noEditPoints="1"/>
            </p:cNvSpPr>
            <p:nvPr userDrawn="1"/>
          </p:nvSpPr>
          <p:spPr bwMode="auto">
            <a:xfrm rot="4136281" flipH="1" flipV="1">
              <a:off x="10830603" y="212490"/>
              <a:ext cx="676275" cy="749300"/>
            </a:xfrm>
            <a:custGeom>
              <a:avLst/>
              <a:gdLst>
                <a:gd name="T0" fmla="*/ 96 w 180"/>
                <a:gd name="T1" fmla="*/ 21 h 199"/>
                <a:gd name="T2" fmla="*/ 104 w 180"/>
                <a:gd name="T3" fmla="*/ 88 h 199"/>
                <a:gd name="T4" fmla="*/ 116 w 180"/>
                <a:gd name="T5" fmla="*/ 33 h 199"/>
                <a:gd name="T6" fmla="*/ 127 w 180"/>
                <a:gd name="T7" fmla="*/ 26 h 199"/>
                <a:gd name="T8" fmla="*/ 126 w 180"/>
                <a:gd name="T9" fmla="*/ 87 h 199"/>
                <a:gd name="T10" fmla="*/ 126 w 180"/>
                <a:gd name="T11" fmla="*/ 87 h 199"/>
                <a:gd name="T12" fmla="*/ 129 w 180"/>
                <a:gd name="T13" fmla="*/ 94 h 199"/>
                <a:gd name="T14" fmla="*/ 132 w 180"/>
                <a:gd name="T15" fmla="*/ 91 h 199"/>
                <a:gd name="T16" fmla="*/ 155 w 180"/>
                <a:gd name="T17" fmla="*/ 54 h 199"/>
                <a:gd name="T18" fmla="*/ 163 w 180"/>
                <a:gd name="T19" fmla="*/ 69 h 199"/>
                <a:gd name="T20" fmla="*/ 120 w 180"/>
                <a:gd name="T21" fmla="*/ 170 h 199"/>
                <a:gd name="T22" fmla="*/ 68 w 180"/>
                <a:gd name="T23" fmla="*/ 187 h 199"/>
                <a:gd name="T24" fmla="*/ 47 w 180"/>
                <a:gd name="T25" fmla="*/ 147 h 199"/>
                <a:gd name="T26" fmla="*/ 15 w 180"/>
                <a:gd name="T27" fmla="*/ 107 h 199"/>
                <a:gd name="T28" fmla="*/ 28 w 180"/>
                <a:gd name="T29" fmla="*/ 106 h 199"/>
                <a:gd name="T30" fmla="*/ 52 w 180"/>
                <a:gd name="T31" fmla="*/ 122 h 199"/>
                <a:gd name="T32" fmla="*/ 39 w 180"/>
                <a:gd name="T33" fmla="*/ 42 h 199"/>
                <a:gd name="T34" fmla="*/ 48 w 180"/>
                <a:gd name="T35" fmla="*/ 29 h 199"/>
                <a:gd name="T36" fmla="*/ 72 w 180"/>
                <a:gd name="T37" fmla="*/ 85 h 199"/>
                <a:gd name="T38" fmla="*/ 79 w 180"/>
                <a:gd name="T39" fmla="*/ 94 h 199"/>
                <a:gd name="T40" fmla="*/ 77 w 180"/>
                <a:gd name="T41" fmla="*/ 23 h 199"/>
                <a:gd name="T42" fmla="*/ 86 w 180"/>
                <a:gd name="T43" fmla="*/ 13 h 199"/>
                <a:gd name="T44" fmla="*/ 85 w 180"/>
                <a:gd name="T45" fmla="*/ 0 h 199"/>
                <a:gd name="T46" fmla="*/ 65 w 180"/>
                <a:gd name="T47" fmla="*/ 24 h 199"/>
                <a:gd name="T48" fmla="*/ 42 w 180"/>
                <a:gd name="T49" fmla="*/ 18 h 199"/>
                <a:gd name="T50" fmla="*/ 28 w 180"/>
                <a:gd name="T51" fmla="*/ 45 h 199"/>
                <a:gd name="T52" fmla="*/ 45 w 180"/>
                <a:gd name="T53" fmla="*/ 103 h 199"/>
                <a:gd name="T54" fmla="*/ 22 w 180"/>
                <a:gd name="T55" fmla="*/ 91 h 199"/>
                <a:gd name="T56" fmla="*/ 5 w 180"/>
                <a:gd name="T57" fmla="*/ 99 h 199"/>
                <a:gd name="T58" fmla="*/ 8 w 180"/>
                <a:gd name="T59" fmla="*/ 129 h 199"/>
                <a:gd name="T60" fmla="*/ 55 w 180"/>
                <a:gd name="T61" fmla="*/ 175 h 199"/>
                <a:gd name="T62" fmla="*/ 56 w 180"/>
                <a:gd name="T63" fmla="*/ 199 h 199"/>
                <a:gd name="T64" fmla="*/ 119 w 180"/>
                <a:gd name="T65" fmla="*/ 199 h 199"/>
                <a:gd name="T66" fmla="*/ 132 w 180"/>
                <a:gd name="T67" fmla="*/ 187 h 199"/>
                <a:gd name="T68" fmla="*/ 148 w 180"/>
                <a:gd name="T69" fmla="*/ 129 h 199"/>
                <a:gd name="T70" fmla="*/ 166 w 180"/>
                <a:gd name="T71" fmla="*/ 45 h 199"/>
                <a:gd name="T72" fmla="*/ 146 w 180"/>
                <a:gd name="T73" fmla="*/ 44 h 199"/>
                <a:gd name="T74" fmla="*/ 129 w 180"/>
                <a:gd name="T75" fmla="*/ 14 h 199"/>
                <a:gd name="T76" fmla="*/ 108 w 180"/>
                <a:gd name="T77" fmla="*/ 22 h 199"/>
                <a:gd name="T78" fmla="*/ 86 w 180"/>
                <a:gd name="T79" fmla="*/ 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0" h="199">
                  <a:moveTo>
                    <a:pt x="86" y="13"/>
                  </a:moveTo>
                  <a:cubicBezTo>
                    <a:pt x="91" y="13"/>
                    <a:pt x="95" y="16"/>
                    <a:pt x="96" y="21"/>
                  </a:cubicBezTo>
                  <a:cubicBezTo>
                    <a:pt x="101" y="83"/>
                    <a:pt x="101" y="83"/>
                    <a:pt x="101" y="83"/>
                  </a:cubicBezTo>
                  <a:cubicBezTo>
                    <a:pt x="102" y="87"/>
                    <a:pt x="103" y="88"/>
                    <a:pt x="104" y="88"/>
                  </a:cubicBezTo>
                  <a:cubicBezTo>
                    <a:pt x="106" y="88"/>
                    <a:pt x="107" y="84"/>
                    <a:pt x="107" y="84"/>
                  </a:cubicBezTo>
                  <a:cubicBezTo>
                    <a:pt x="116" y="33"/>
                    <a:pt x="116" y="33"/>
                    <a:pt x="116" y="33"/>
                  </a:cubicBezTo>
                  <a:cubicBezTo>
                    <a:pt x="117" y="29"/>
                    <a:pt x="121" y="26"/>
                    <a:pt x="126" y="26"/>
                  </a:cubicBezTo>
                  <a:cubicBezTo>
                    <a:pt x="126" y="26"/>
                    <a:pt x="127" y="26"/>
                    <a:pt x="127" y="26"/>
                  </a:cubicBezTo>
                  <a:cubicBezTo>
                    <a:pt x="132" y="27"/>
                    <a:pt x="136" y="32"/>
                    <a:pt x="135" y="37"/>
                  </a:cubicBezTo>
                  <a:cubicBezTo>
                    <a:pt x="126" y="87"/>
                    <a:pt x="126" y="87"/>
                    <a:pt x="126" y="87"/>
                  </a:cubicBezTo>
                  <a:cubicBezTo>
                    <a:pt x="126" y="87"/>
                    <a:pt x="126" y="87"/>
                    <a:pt x="126" y="87"/>
                  </a:cubicBezTo>
                  <a:cubicBezTo>
                    <a:pt x="126" y="87"/>
                    <a:pt x="126" y="87"/>
                    <a:pt x="126" y="87"/>
                  </a:cubicBezTo>
                  <a:cubicBezTo>
                    <a:pt x="126" y="87"/>
                    <a:pt x="126" y="87"/>
                    <a:pt x="126" y="87"/>
                  </a:cubicBezTo>
                  <a:cubicBezTo>
                    <a:pt x="126" y="87"/>
                    <a:pt x="126" y="94"/>
                    <a:pt x="129" y="94"/>
                  </a:cubicBezTo>
                  <a:cubicBezTo>
                    <a:pt x="129" y="94"/>
                    <a:pt x="131" y="93"/>
                    <a:pt x="132" y="91"/>
                  </a:cubicBezTo>
                  <a:cubicBezTo>
                    <a:pt x="132" y="91"/>
                    <a:pt x="132" y="91"/>
                    <a:pt x="132" y="91"/>
                  </a:cubicBezTo>
                  <a:cubicBezTo>
                    <a:pt x="147" y="59"/>
                    <a:pt x="147" y="59"/>
                    <a:pt x="147" y="59"/>
                  </a:cubicBezTo>
                  <a:cubicBezTo>
                    <a:pt x="149" y="56"/>
                    <a:pt x="152" y="54"/>
                    <a:pt x="155" y="54"/>
                  </a:cubicBezTo>
                  <a:cubicBezTo>
                    <a:pt x="157" y="54"/>
                    <a:pt x="158" y="55"/>
                    <a:pt x="160" y="56"/>
                  </a:cubicBezTo>
                  <a:cubicBezTo>
                    <a:pt x="164" y="58"/>
                    <a:pt x="166" y="64"/>
                    <a:pt x="163" y="69"/>
                  </a:cubicBezTo>
                  <a:cubicBezTo>
                    <a:pt x="136" y="125"/>
                    <a:pt x="136" y="125"/>
                    <a:pt x="136" y="125"/>
                  </a:cubicBezTo>
                  <a:cubicBezTo>
                    <a:pt x="136" y="125"/>
                    <a:pt x="130" y="150"/>
                    <a:pt x="120" y="170"/>
                  </a:cubicBezTo>
                  <a:cubicBezTo>
                    <a:pt x="119" y="187"/>
                    <a:pt x="119" y="187"/>
                    <a:pt x="119" y="187"/>
                  </a:cubicBezTo>
                  <a:cubicBezTo>
                    <a:pt x="68" y="187"/>
                    <a:pt x="68" y="187"/>
                    <a:pt x="68" y="187"/>
                  </a:cubicBezTo>
                  <a:cubicBezTo>
                    <a:pt x="68" y="169"/>
                    <a:pt x="68" y="169"/>
                    <a:pt x="68" y="169"/>
                  </a:cubicBezTo>
                  <a:cubicBezTo>
                    <a:pt x="68" y="169"/>
                    <a:pt x="56" y="163"/>
                    <a:pt x="47" y="147"/>
                  </a:cubicBezTo>
                  <a:cubicBezTo>
                    <a:pt x="16" y="120"/>
                    <a:pt x="16" y="120"/>
                    <a:pt x="16" y="120"/>
                  </a:cubicBezTo>
                  <a:cubicBezTo>
                    <a:pt x="12" y="117"/>
                    <a:pt x="11" y="111"/>
                    <a:pt x="15" y="107"/>
                  </a:cubicBezTo>
                  <a:cubicBezTo>
                    <a:pt x="17" y="105"/>
                    <a:pt x="19" y="103"/>
                    <a:pt x="22" y="103"/>
                  </a:cubicBezTo>
                  <a:cubicBezTo>
                    <a:pt x="24" y="103"/>
                    <a:pt x="26" y="104"/>
                    <a:pt x="28" y="106"/>
                  </a:cubicBezTo>
                  <a:cubicBezTo>
                    <a:pt x="46" y="120"/>
                    <a:pt x="46" y="120"/>
                    <a:pt x="46" y="120"/>
                  </a:cubicBezTo>
                  <a:cubicBezTo>
                    <a:pt x="48" y="121"/>
                    <a:pt x="50" y="122"/>
                    <a:pt x="52" y="122"/>
                  </a:cubicBezTo>
                  <a:cubicBezTo>
                    <a:pt x="58" y="122"/>
                    <a:pt x="62" y="115"/>
                    <a:pt x="55" y="91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38" y="37"/>
                    <a:pt x="41" y="31"/>
                    <a:pt x="46" y="30"/>
                  </a:cubicBezTo>
                  <a:cubicBezTo>
                    <a:pt x="47" y="29"/>
                    <a:pt x="48" y="29"/>
                    <a:pt x="48" y="29"/>
                  </a:cubicBezTo>
                  <a:cubicBezTo>
                    <a:pt x="52" y="29"/>
                    <a:pt x="56" y="32"/>
                    <a:pt x="57" y="36"/>
                  </a:cubicBezTo>
                  <a:cubicBezTo>
                    <a:pt x="72" y="85"/>
                    <a:pt x="72" y="85"/>
                    <a:pt x="72" y="85"/>
                  </a:cubicBezTo>
                  <a:cubicBezTo>
                    <a:pt x="73" y="85"/>
                    <a:pt x="73" y="85"/>
                    <a:pt x="73" y="86"/>
                  </a:cubicBezTo>
                  <a:cubicBezTo>
                    <a:pt x="74" y="89"/>
                    <a:pt x="77" y="94"/>
                    <a:pt x="79" y="94"/>
                  </a:cubicBezTo>
                  <a:cubicBezTo>
                    <a:pt x="81" y="94"/>
                    <a:pt x="82" y="91"/>
                    <a:pt x="82" y="83"/>
                  </a:cubicBezTo>
                  <a:cubicBezTo>
                    <a:pt x="77" y="23"/>
                    <a:pt x="77" y="23"/>
                    <a:pt x="77" y="23"/>
                  </a:cubicBezTo>
                  <a:cubicBezTo>
                    <a:pt x="77" y="18"/>
                    <a:pt x="80" y="13"/>
                    <a:pt x="86" y="13"/>
                  </a:cubicBezTo>
                  <a:cubicBezTo>
                    <a:pt x="86" y="13"/>
                    <a:pt x="86" y="13"/>
                    <a:pt x="86" y="13"/>
                  </a:cubicBezTo>
                  <a:moveTo>
                    <a:pt x="86" y="0"/>
                  </a:moveTo>
                  <a:cubicBezTo>
                    <a:pt x="86" y="0"/>
                    <a:pt x="85" y="0"/>
                    <a:pt x="85" y="0"/>
                  </a:cubicBezTo>
                  <a:cubicBezTo>
                    <a:pt x="73" y="1"/>
                    <a:pt x="64" y="12"/>
                    <a:pt x="65" y="24"/>
                  </a:cubicBezTo>
                  <a:cubicBezTo>
                    <a:pt x="65" y="24"/>
                    <a:pt x="65" y="24"/>
                    <a:pt x="65" y="24"/>
                  </a:cubicBezTo>
                  <a:cubicBezTo>
                    <a:pt x="61" y="20"/>
                    <a:pt x="55" y="17"/>
                    <a:pt x="48" y="17"/>
                  </a:cubicBezTo>
                  <a:cubicBezTo>
                    <a:pt x="46" y="17"/>
                    <a:pt x="44" y="17"/>
                    <a:pt x="42" y="18"/>
                  </a:cubicBezTo>
                  <a:cubicBezTo>
                    <a:pt x="36" y="20"/>
                    <a:pt x="32" y="23"/>
                    <a:pt x="29" y="29"/>
                  </a:cubicBezTo>
                  <a:cubicBezTo>
                    <a:pt x="26" y="34"/>
                    <a:pt x="26" y="40"/>
                    <a:pt x="28" y="45"/>
                  </a:cubicBezTo>
                  <a:cubicBezTo>
                    <a:pt x="43" y="94"/>
                    <a:pt x="43" y="94"/>
                    <a:pt x="43" y="94"/>
                  </a:cubicBezTo>
                  <a:cubicBezTo>
                    <a:pt x="44" y="98"/>
                    <a:pt x="45" y="101"/>
                    <a:pt x="45" y="103"/>
                  </a:cubicBezTo>
                  <a:cubicBezTo>
                    <a:pt x="36" y="96"/>
                    <a:pt x="36" y="96"/>
                    <a:pt x="36" y="96"/>
                  </a:cubicBezTo>
                  <a:cubicBezTo>
                    <a:pt x="32" y="93"/>
                    <a:pt x="27" y="91"/>
                    <a:pt x="22" y="91"/>
                  </a:cubicBezTo>
                  <a:cubicBezTo>
                    <a:pt x="22" y="91"/>
                    <a:pt x="22" y="91"/>
                    <a:pt x="22" y="91"/>
                  </a:cubicBezTo>
                  <a:cubicBezTo>
                    <a:pt x="16" y="91"/>
                    <a:pt x="10" y="94"/>
                    <a:pt x="5" y="99"/>
                  </a:cubicBezTo>
                  <a:cubicBezTo>
                    <a:pt x="2" y="103"/>
                    <a:pt x="0" y="109"/>
                    <a:pt x="0" y="115"/>
                  </a:cubicBezTo>
                  <a:cubicBezTo>
                    <a:pt x="1" y="120"/>
                    <a:pt x="4" y="126"/>
                    <a:pt x="8" y="129"/>
                  </a:cubicBezTo>
                  <a:cubicBezTo>
                    <a:pt x="38" y="155"/>
                    <a:pt x="38" y="155"/>
                    <a:pt x="38" y="155"/>
                  </a:cubicBezTo>
                  <a:cubicBezTo>
                    <a:pt x="44" y="165"/>
                    <a:pt x="51" y="171"/>
                    <a:pt x="55" y="175"/>
                  </a:cubicBezTo>
                  <a:cubicBezTo>
                    <a:pt x="56" y="187"/>
                    <a:pt x="56" y="187"/>
                    <a:pt x="56" y="187"/>
                  </a:cubicBezTo>
                  <a:cubicBezTo>
                    <a:pt x="56" y="199"/>
                    <a:pt x="56" y="199"/>
                    <a:pt x="56" y="199"/>
                  </a:cubicBezTo>
                  <a:cubicBezTo>
                    <a:pt x="68" y="199"/>
                    <a:pt x="68" y="199"/>
                    <a:pt x="68" y="199"/>
                  </a:cubicBezTo>
                  <a:cubicBezTo>
                    <a:pt x="119" y="199"/>
                    <a:pt x="119" y="199"/>
                    <a:pt x="119" y="199"/>
                  </a:cubicBezTo>
                  <a:cubicBezTo>
                    <a:pt x="132" y="199"/>
                    <a:pt x="132" y="199"/>
                    <a:pt x="132" y="199"/>
                  </a:cubicBezTo>
                  <a:cubicBezTo>
                    <a:pt x="132" y="187"/>
                    <a:pt x="132" y="187"/>
                    <a:pt x="132" y="187"/>
                  </a:cubicBezTo>
                  <a:cubicBezTo>
                    <a:pt x="132" y="173"/>
                    <a:pt x="132" y="173"/>
                    <a:pt x="132" y="173"/>
                  </a:cubicBezTo>
                  <a:cubicBezTo>
                    <a:pt x="141" y="155"/>
                    <a:pt x="147" y="135"/>
                    <a:pt x="148" y="129"/>
                  </a:cubicBezTo>
                  <a:cubicBezTo>
                    <a:pt x="174" y="74"/>
                    <a:pt x="174" y="74"/>
                    <a:pt x="174" y="74"/>
                  </a:cubicBezTo>
                  <a:cubicBezTo>
                    <a:pt x="180" y="64"/>
                    <a:pt x="176" y="51"/>
                    <a:pt x="166" y="45"/>
                  </a:cubicBezTo>
                  <a:cubicBezTo>
                    <a:pt x="163" y="43"/>
                    <a:pt x="159" y="42"/>
                    <a:pt x="155" y="42"/>
                  </a:cubicBezTo>
                  <a:cubicBezTo>
                    <a:pt x="152" y="42"/>
                    <a:pt x="149" y="42"/>
                    <a:pt x="146" y="44"/>
                  </a:cubicBezTo>
                  <a:cubicBezTo>
                    <a:pt x="147" y="39"/>
                    <a:pt x="147" y="39"/>
                    <a:pt x="147" y="39"/>
                  </a:cubicBezTo>
                  <a:cubicBezTo>
                    <a:pt x="149" y="27"/>
                    <a:pt x="141" y="16"/>
                    <a:pt x="129" y="14"/>
                  </a:cubicBezTo>
                  <a:cubicBezTo>
                    <a:pt x="128" y="13"/>
                    <a:pt x="127" y="13"/>
                    <a:pt x="126" y="13"/>
                  </a:cubicBezTo>
                  <a:cubicBezTo>
                    <a:pt x="119" y="13"/>
                    <a:pt x="112" y="17"/>
                    <a:pt x="108" y="22"/>
                  </a:cubicBezTo>
                  <a:cubicBezTo>
                    <a:pt x="108" y="20"/>
                    <a:pt x="108" y="20"/>
                    <a:pt x="108" y="20"/>
                  </a:cubicBezTo>
                  <a:cubicBezTo>
                    <a:pt x="107" y="9"/>
                    <a:pt x="98" y="0"/>
                    <a:pt x="86" y="0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8" name="Freeform 42"/>
            <p:cNvSpPr>
              <a:spLocks noEditPoints="1"/>
            </p:cNvSpPr>
            <p:nvPr userDrawn="1"/>
          </p:nvSpPr>
          <p:spPr bwMode="auto">
            <a:xfrm flipH="1" flipV="1">
              <a:off x="10845284" y="1256617"/>
              <a:ext cx="736600" cy="738188"/>
            </a:xfrm>
            <a:custGeom>
              <a:avLst/>
              <a:gdLst>
                <a:gd name="T0" fmla="*/ 195 w 196"/>
                <a:gd name="T1" fmla="*/ 194 h 196"/>
                <a:gd name="T2" fmla="*/ 190 w 196"/>
                <a:gd name="T3" fmla="*/ 196 h 196"/>
                <a:gd name="T4" fmla="*/ 118 w 196"/>
                <a:gd name="T5" fmla="*/ 196 h 196"/>
                <a:gd name="T6" fmla="*/ 113 w 196"/>
                <a:gd name="T7" fmla="*/ 194 h 196"/>
                <a:gd name="T8" fmla="*/ 112 w 196"/>
                <a:gd name="T9" fmla="*/ 192 h 196"/>
                <a:gd name="T10" fmla="*/ 113 w 196"/>
                <a:gd name="T11" fmla="*/ 185 h 196"/>
                <a:gd name="T12" fmla="*/ 135 w 196"/>
                <a:gd name="T13" fmla="*/ 169 h 196"/>
                <a:gd name="T14" fmla="*/ 103 w 196"/>
                <a:gd name="T15" fmla="*/ 136 h 196"/>
                <a:gd name="T16" fmla="*/ 103 w 196"/>
                <a:gd name="T17" fmla="*/ 136 h 196"/>
                <a:gd name="T18" fmla="*/ 103 w 196"/>
                <a:gd name="T19" fmla="*/ 136 h 196"/>
                <a:gd name="T20" fmla="*/ 103 w 196"/>
                <a:gd name="T21" fmla="*/ 102 h 196"/>
                <a:gd name="T22" fmla="*/ 136 w 196"/>
                <a:gd name="T23" fmla="*/ 102 h 196"/>
                <a:gd name="T24" fmla="*/ 137 w 196"/>
                <a:gd name="T25" fmla="*/ 103 h 196"/>
                <a:gd name="T26" fmla="*/ 137 w 196"/>
                <a:gd name="T27" fmla="*/ 103 h 196"/>
                <a:gd name="T28" fmla="*/ 169 w 196"/>
                <a:gd name="T29" fmla="*/ 135 h 196"/>
                <a:gd name="T30" fmla="*/ 186 w 196"/>
                <a:gd name="T31" fmla="*/ 113 h 196"/>
                <a:gd name="T32" fmla="*/ 192 w 196"/>
                <a:gd name="T33" fmla="*/ 112 h 196"/>
                <a:gd name="T34" fmla="*/ 196 w 196"/>
                <a:gd name="T35" fmla="*/ 118 h 196"/>
                <a:gd name="T36" fmla="*/ 196 w 196"/>
                <a:gd name="T37" fmla="*/ 190 h 196"/>
                <a:gd name="T38" fmla="*/ 195 w 196"/>
                <a:gd name="T39" fmla="*/ 194 h 196"/>
                <a:gd name="T40" fmla="*/ 60 w 196"/>
                <a:gd name="T41" fmla="*/ 94 h 196"/>
                <a:gd name="T42" fmla="*/ 59 w 196"/>
                <a:gd name="T43" fmla="*/ 94 h 196"/>
                <a:gd name="T44" fmla="*/ 59 w 196"/>
                <a:gd name="T45" fmla="*/ 94 h 196"/>
                <a:gd name="T46" fmla="*/ 27 w 196"/>
                <a:gd name="T47" fmla="*/ 61 h 196"/>
                <a:gd name="T48" fmla="*/ 10 w 196"/>
                <a:gd name="T49" fmla="*/ 83 h 196"/>
                <a:gd name="T50" fmla="*/ 3 w 196"/>
                <a:gd name="T51" fmla="*/ 85 h 196"/>
                <a:gd name="T52" fmla="*/ 0 w 196"/>
                <a:gd name="T53" fmla="*/ 79 h 196"/>
                <a:gd name="T54" fmla="*/ 0 w 196"/>
                <a:gd name="T55" fmla="*/ 7 h 196"/>
                <a:gd name="T56" fmla="*/ 1 w 196"/>
                <a:gd name="T57" fmla="*/ 2 h 196"/>
                <a:gd name="T58" fmla="*/ 6 w 196"/>
                <a:gd name="T59" fmla="*/ 0 h 196"/>
                <a:gd name="T60" fmla="*/ 78 w 196"/>
                <a:gd name="T61" fmla="*/ 0 h 196"/>
                <a:gd name="T62" fmla="*/ 82 w 196"/>
                <a:gd name="T63" fmla="*/ 2 h 196"/>
                <a:gd name="T64" fmla="*/ 84 w 196"/>
                <a:gd name="T65" fmla="*/ 4 h 196"/>
                <a:gd name="T66" fmla="*/ 82 w 196"/>
                <a:gd name="T67" fmla="*/ 11 h 196"/>
                <a:gd name="T68" fmla="*/ 58 w 196"/>
                <a:gd name="T69" fmla="*/ 27 h 196"/>
                <a:gd name="T70" fmla="*/ 93 w 196"/>
                <a:gd name="T71" fmla="*/ 60 h 196"/>
                <a:gd name="T72" fmla="*/ 93 w 196"/>
                <a:gd name="T73" fmla="*/ 60 h 196"/>
                <a:gd name="T74" fmla="*/ 93 w 196"/>
                <a:gd name="T75" fmla="*/ 60 h 196"/>
                <a:gd name="T76" fmla="*/ 91 w 196"/>
                <a:gd name="T77" fmla="*/ 94 h 196"/>
                <a:gd name="T78" fmla="*/ 60 w 196"/>
                <a:gd name="T79" fmla="*/ 94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96" h="196">
                  <a:moveTo>
                    <a:pt x="195" y="194"/>
                  </a:moveTo>
                  <a:cubicBezTo>
                    <a:pt x="193" y="195"/>
                    <a:pt x="192" y="196"/>
                    <a:pt x="190" y="196"/>
                  </a:cubicBezTo>
                  <a:cubicBezTo>
                    <a:pt x="118" y="196"/>
                    <a:pt x="118" y="196"/>
                    <a:pt x="118" y="196"/>
                  </a:cubicBezTo>
                  <a:cubicBezTo>
                    <a:pt x="116" y="196"/>
                    <a:pt x="115" y="195"/>
                    <a:pt x="113" y="194"/>
                  </a:cubicBezTo>
                  <a:cubicBezTo>
                    <a:pt x="113" y="194"/>
                    <a:pt x="112" y="193"/>
                    <a:pt x="112" y="192"/>
                  </a:cubicBezTo>
                  <a:cubicBezTo>
                    <a:pt x="111" y="190"/>
                    <a:pt x="112" y="187"/>
                    <a:pt x="113" y="185"/>
                  </a:cubicBezTo>
                  <a:cubicBezTo>
                    <a:pt x="135" y="169"/>
                    <a:pt x="135" y="169"/>
                    <a:pt x="135" y="169"/>
                  </a:cubicBezTo>
                  <a:cubicBezTo>
                    <a:pt x="103" y="136"/>
                    <a:pt x="103" y="136"/>
                    <a:pt x="103" y="136"/>
                  </a:cubicBezTo>
                  <a:cubicBezTo>
                    <a:pt x="103" y="136"/>
                    <a:pt x="103" y="136"/>
                    <a:pt x="103" y="136"/>
                  </a:cubicBezTo>
                  <a:cubicBezTo>
                    <a:pt x="103" y="136"/>
                    <a:pt x="103" y="136"/>
                    <a:pt x="103" y="136"/>
                  </a:cubicBezTo>
                  <a:cubicBezTo>
                    <a:pt x="93" y="127"/>
                    <a:pt x="93" y="112"/>
                    <a:pt x="103" y="102"/>
                  </a:cubicBezTo>
                  <a:cubicBezTo>
                    <a:pt x="112" y="93"/>
                    <a:pt x="127" y="93"/>
                    <a:pt x="136" y="102"/>
                  </a:cubicBezTo>
                  <a:cubicBezTo>
                    <a:pt x="136" y="102"/>
                    <a:pt x="137" y="103"/>
                    <a:pt x="137" y="103"/>
                  </a:cubicBezTo>
                  <a:cubicBezTo>
                    <a:pt x="137" y="103"/>
                    <a:pt x="137" y="103"/>
                    <a:pt x="137" y="103"/>
                  </a:cubicBezTo>
                  <a:cubicBezTo>
                    <a:pt x="169" y="135"/>
                    <a:pt x="169" y="135"/>
                    <a:pt x="169" y="135"/>
                  </a:cubicBezTo>
                  <a:cubicBezTo>
                    <a:pt x="186" y="113"/>
                    <a:pt x="186" y="113"/>
                    <a:pt x="186" y="113"/>
                  </a:cubicBezTo>
                  <a:cubicBezTo>
                    <a:pt x="187" y="111"/>
                    <a:pt x="190" y="111"/>
                    <a:pt x="192" y="112"/>
                  </a:cubicBezTo>
                  <a:cubicBezTo>
                    <a:pt x="195" y="113"/>
                    <a:pt x="196" y="115"/>
                    <a:pt x="196" y="118"/>
                  </a:cubicBezTo>
                  <a:cubicBezTo>
                    <a:pt x="196" y="190"/>
                    <a:pt x="196" y="190"/>
                    <a:pt x="196" y="190"/>
                  </a:cubicBezTo>
                  <a:cubicBezTo>
                    <a:pt x="196" y="191"/>
                    <a:pt x="196" y="193"/>
                    <a:pt x="195" y="194"/>
                  </a:cubicBezTo>
                  <a:close/>
                  <a:moveTo>
                    <a:pt x="60" y="94"/>
                  </a:moveTo>
                  <a:cubicBezTo>
                    <a:pt x="59" y="94"/>
                    <a:pt x="59" y="94"/>
                    <a:pt x="59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27" y="61"/>
                    <a:pt x="27" y="61"/>
                    <a:pt x="27" y="61"/>
                  </a:cubicBezTo>
                  <a:cubicBezTo>
                    <a:pt x="10" y="83"/>
                    <a:pt x="10" y="83"/>
                    <a:pt x="10" y="83"/>
                  </a:cubicBezTo>
                  <a:cubicBezTo>
                    <a:pt x="8" y="85"/>
                    <a:pt x="6" y="86"/>
                    <a:pt x="3" y="85"/>
                  </a:cubicBezTo>
                  <a:cubicBezTo>
                    <a:pt x="1" y="84"/>
                    <a:pt x="0" y="81"/>
                    <a:pt x="0" y="7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5"/>
                    <a:pt x="0" y="3"/>
                    <a:pt x="1" y="2"/>
                  </a:cubicBezTo>
                  <a:cubicBezTo>
                    <a:pt x="3" y="1"/>
                    <a:pt x="4" y="0"/>
                    <a:pt x="6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80" y="0"/>
                    <a:pt x="81" y="1"/>
                    <a:pt x="82" y="2"/>
                  </a:cubicBezTo>
                  <a:cubicBezTo>
                    <a:pt x="83" y="3"/>
                    <a:pt x="84" y="3"/>
                    <a:pt x="84" y="4"/>
                  </a:cubicBezTo>
                  <a:cubicBezTo>
                    <a:pt x="85" y="6"/>
                    <a:pt x="84" y="9"/>
                    <a:pt x="82" y="11"/>
                  </a:cubicBezTo>
                  <a:cubicBezTo>
                    <a:pt x="58" y="27"/>
                    <a:pt x="58" y="27"/>
                    <a:pt x="58" y="27"/>
                  </a:cubicBezTo>
                  <a:cubicBezTo>
                    <a:pt x="93" y="60"/>
                    <a:pt x="93" y="60"/>
                    <a:pt x="93" y="60"/>
                  </a:cubicBezTo>
                  <a:cubicBezTo>
                    <a:pt x="93" y="60"/>
                    <a:pt x="93" y="60"/>
                    <a:pt x="93" y="60"/>
                  </a:cubicBezTo>
                  <a:cubicBezTo>
                    <a:pt x="93" y="60"/>
                    <a:pt x="93" y="60"/>
                    <a:pt x="93" y="60"/>
                  </a:cubicBezTo>
                  <a:cubicBezTo>
                    <a:pt x="103" y="70"/>
                    <a:pt x="101" y="85"/>
                    <a:pt x="91" y="94"/>
                  </a:cubicBezTo>
                  <a:cubicBezTo>
                    <a:pt x="82" y="103"/>
                    <a:pt x="69" y="103"/>
                    <a:pt x="60" y="94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9" name="Freeform 53"/>
            <p:cNvSpPr>
              <a:spLocks noEditPoints="1"/>
            </p:cNvSpPr>
            <p:nvPr userDrawn="1"/>
          </p:nvSpPr>
          <p:spPr bwMode="auto">
            <a:xfrm rot="19348066" flipH="1" flipV="1">
              <a:off x="11754232" y="-83518"/>
              <a:ext cx="747712" cy="744538"/>
            </a:xfrm>
            <a:custGeom>
              <a:avLst/>
              <a:gdLst>
                <a:gd name="T0" fmla="*/ 199 w 199"/>
                <a:gd name="T1" fmla="*/ 99 h 198"/>
                <a:gd name="T2" fmla="*/ 100 w 199"/>
                <a:gd name="T3" fmla="*/ 0 h 198"/>
                <a:gd name="T4" fmla="*/ 0 w 199"/>
                <a:gd name="T5" fmla="*/ 99 h 198"/>
                <a:gd name="T6" fmla="*/ 100 w 199"/>
                <a:gd name="T7" fmla="*/ 198 h 198"/>
                <a:gd name="T8" fmla="*/ 199 w 199"/>
                <a:gd name="T9" fmla="*/ 99 h 198"/>
                <a:gd name="T10" fmla="*/ 96 w 199"/>
                <a:gd name="T11" fmla="*/ 120 h 198"/>
                <a:gd name="T12" fmla="*/ 36 w 199"/>
                <a:gd name="T13" fmla="*/ 120 h 198"/>
                <a:gd name="T14" fmla="*/ 36 w 199"/>
                <a:gd name="T15" fmla="*/ 76 h 198"/>
                <a:gd name="T16" fmla="*/ 96 w 199"/>
                <a:gd name="T17" fmla="*/ 76 h 198"/>
                <a:gd name="T18" fmla="*/ 96 w 199"/>
                <a:gd name="T19" fmla="*/ 40 h 198"/>
                <a:gd name="T20" fmla="*/ 172 w 199"/>
                <a:gd name="T21" fmla="*/ 98 h 198"/>
                <a:gd name="T22" fmla="*/ 96 w 199"/>
                <a:gd name="T23" fmla="*/ 157 h 198"/>
                <a:gd name="T24" fmla="*/ 96 w 199"/>
                <a:gd name="T25" fmla="*/ 12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9" h="198">
                  <a:moveTo>
                    <a:pt x="199" y="99"/>
                  </a:moveTo>
                  <a:cubicBezTo>
                    <a:pt x="199" y="44"/>
                    <a:pt x="154" y="0"/>
                    <a:pt x="100" y="0"/>
                  </a:cubicBezTo>
                  <a:cubicBezTo>
                    <a:pt x="45" y="0"/>
                    <a:pt x="0" y="44"/>
                    <a:pt x="0" y="99"/>
                  </a:cubicBezTo>
                  <a:cubicBezTo>
                    <a:pt x="0" y="154"/>
                    <a:pt x="45" y="198"/>
                    <a:pt x="100" y="198"/>
                  </a:cubicBezTo>
                  <a:cubicBezTo>
                    <a:pt x="154" y="198"/>
                    <a:pt x="199" y="154"/>
                    <a:pt x="199" y="99"/>
                  </a:cubicBezTo>
                  <a:close/>
                  <a:moveTo>
                    <a:pt x="96" y="120"/>
                  </a:moveTo>
                  <a:cubicBezTo>
                    <a:pt x="36" y="120"/>
                    <a:pt x="36" y="120"/>
                    <a:pt x="36" y="120"/>
                  </a:cubicBezTo>
                  <a:cubicBezTo>
                    <a:pt x="36" y="76"/>
                    <a:pt x="36" y="76"/>
                    <a:pt x="36" y="76"/>
                  </a:cubicBezTo>
                  <a:cubicBezTo>
                    <a:pt x="96" y="76"/>
                    <a:pt x="96" y="76"/>
                    <a:pt x="96" y="76"/>
                  </a:cubicBezTo>
                  <a:cubicBezTo>
                    <a:pt x="96" y="40"/>
                    <a:pt x="96" y="40"/>
                    <a:pt x="96" y="40"/>
                  </a:cubicBezTo>
                  <a:cubicBezTo>
                    <a:pt x="172" y="98"/>
                    <a:pt x="172" y="98"/>
                    <a:pt x="172" y="98"/>
                  </a:cubicBezTo>
                  <a:cubicBezTo>
                    <a:pt x="96" y="157"/>
                    <a:pt x="96" y="157"/>
                    <a:pt x="96" y="157"/>
                  </a:cubicBezTo>
                  <a:lnTo>
                    <a:pt x="96" y="120"/>
                  </a:ln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0" name="Freeform 55"/>
            <p:cNvSpPr>
              <a:spLocks noEditPoints="1"/>
            </p:cNvSpPr>
            <p:nvPr userDrawn="1"/>
          </p:nvSpPr>
          <p:spPr bwMode="auto">
            <a:xfrm flipH="1" flipV="1">
              <a:off x="10850834" y="4664305"/>
              <a:ext cx="657322" cy="658718"/>
            </a:xfrm>
            <a:custGeom>
              <a:avLst/>
              <a:gdLst>
                <a:gd name="T0" fmla="*/ 100 w 199"/>
                <a:gd name="T1" fmla="*/ 0 h 199"/>
                <a:gd name="T2" fmla="*/ 199 w 199"/>
                <a:gd name="T3" fmla="*/ 100 h 199"/>
                <a:gd name="T4" fmla="*/ 100 w 199"/>
                <a:gd name="T5" fmla="*/ 199 h 199"/>
                <a:gd name="T6" fmla="*/ 0 w 199"/>
                <a:gd name="T7" fmla="*/ 100 h 199"/>
                <a:gd name="T8" fmla="*/ 100 w 199"/>
                <a:gd name="T9" fmla="*/ 0 h 199"/>
                <a:gd name="T10" fmla="*/ 156 w 199"/>
                <a:gd name="T11" fmla="*/ 41 h 199"/>
                <a:gd name="T12" fmla="*/ 144 w 199"/>
                <a:gd name="T13" fmla="*/ 52 h 199"/>
                <a:gd name="T14" fmla="*/ 97 w 199"/>
                <a:gd name="T15" fmla="*/ 33 h 199"/>
                <a:gd name="T16" fmla="*/ 33 w 199"/>
                <a:gd name="T17" fmla="*/ 83 h 199"/>
                <a:gd name="T18" fmla="*/ 59 w 199"/>
                <a:gd name="T19" fmla="*/ 89 h 199"/>
                <a:gd name="T20" fmla="*/ 97 w 199"/>
                <a:gd name="T21" fmla="*/ 60 h 199"/>
                <a:gd name="T22" fmla="*/ 124 w 199"/>
                <a:gd name="T23" fmla="*/ 71 h 199"/>
                <a:gd name="T24" fmla="*/ 111 w 199"/>
                <a:gd name="T25" fmla="*/ 82 h 199"/>
                <a:gd name="T26" fmla="*/ 166 w 199"/>
                <a:gd name="T27" fmla="*/ 97 h 199"/>
                <a:gd name="T28" fmla="*/ 156 w 199"/>
                <a:gd name="T29" fmla="*/ 41 h 199"/>
                <a:gd name="T30" fmla="*/ 42 w 199"/>
                <a:gd name="T31" fmla="*/ 159 h 199"/>
                <a:gd name="T32" fmla="*/ 55 w 199"/>
                <a:gd name="T33" fmla="*/ 148 h 199"/>
                <a:gd name="T34" fmla="*/ 102 w 199"/>
                <a:gd name="T35" fmla="*/ 168 h 199"/>
                <a:gd name="T36" fmla="*/ 166 w 199"/>
                <a:gd name="T37" fmla="*/ 118 h 199"/>
                <a:gd name="T38" fmla="*/ 140 w 199"/>
                <a:gd name="T39" fmla="*/ 111 h 199"/>
                <a:gd name="T40" fmla="*/ 101 w 199"/>
                <a:gd name="T41" fmla="*/ 140 h 199"/>
                <a:gd name="T42" fmla="*/ 74 w 199"/>
                <a:gd name="T43" fmla="*/ 129 h 199"/>
                <a:gd name="T44" fmla="*/ 87 w 199"/>
                <a:gd name="T45" fmla="*/ 118 h 199"/>
                <a:gd name="T46" fmla="*/ 32 w 199"/>
                <a:gd name="T47" fmla="*/ 103 h 199"/>
                <a:gd name="T48" fmla="*/ 42 w 199"/>
                <a:gd name="T49" fmla="*/ 159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99" h="199">
                  <a:moveTo>
                    <a:pt x="100" y="0"/>
                  </a:moveTo>
                  <a:cubicBezTo>
                    <a:pt x="154" y="0"/>
                    <a:pt x="199" y="45"/>
                    <a:pt x="199" y="100"/>
                  </a:cubicBezTo>
                  <a:cubicBezTo>
                    <a:pt x="199" y="154"/>
                    <a:pt x="154" y="199"/>
                    <a:pt x="100" y="199"/>
                  </a:cubicBezTo>
                  <a:cubicBezTo>
                    <a:pt x="45" y="199"/>
                    <a:pt x="0" y="154"/>
                    <a:pt x="0" y="100"/>
                  </a:cubicBezTo>
                  <a:cubicBezTo>
                    <a:pt x="0" y="45"/>
                    <a:pt x="45" y="0"/>
                    <a:pt x="100" y="0"/>
                  </a:cubicBezTo>
                  <a:close/>
                  <a:moveTo>
                    <a:pt x="156" y="41"/>
                  </a:moveTo>
                  <a:cubicBezTo>
                    <a:pt x="144" y="52"/>
                    <a:pt x="144" y="52"/>
                    <a:pt x="144" y="52"/>
                  </a:cubicBezTo>
                  <a:cubicBezTo>
                    <a:pt x="132" y="41"/>
                    <a:pt x="114" y="33"/>
                    <a:pt x="97" y="33"/>
                  </a:cubicBezTo>
                  <a:cubicBezTo>
                    <a:pt x="66" y="33"/>
                    <a:pt x="40" y="54"/>
                    <a:pt x="33" y="83"/>
                  </a:cubicBezTo>
                  <a:cubicBezTo>
                    <a:pt x="59" y="89"/>
                    <a:pt x="59" y="89"/>
                    <a:pt x="59" y="89"/>
                  </a:cubicBezTo>
                  <a:cubicBezTo>
                    <a:pt x="63" y="72"/>
                    <a:pt x="79" y="60"/>
                    <a:pt x="97" y="60"/>
                  </a:cubicBezTo>
                  <a:cubicBezTo>
                    <a:pt x="106" y="60"/>
                    <a:pt x="117" y="65"/>
                    <a:pt x="124" y="71"/>
                  </a:cubicBezTo>
                  <a:cubicBezTo>
                    <a:pt x="111" y="82"/>
                    <a:pt x="111" y="82"/>
                    <a:pt x="111" y="82"/>
                  </a:cubicBezTo>
                  <a:cubicBezTo>
                    <a:pt x="166" y="97"/>
                    <a:pt x="166" y="97"/>
                    <a:pt x="166" y="97"/>
                  </a:cubicBezTo>
                  <a:lnTo>
                    <a:pt x="156" y="41"/>
                  </a:lnTo>
                  <a:close/>
                  <a:moveTo>
                    <a:pt x="42" y="159"/>
                  </a:moveTo>
                  <a:cubicBezTo>
                    <a:pt x="55" y="148"/>
                    <a:pt x="55" y="148"/>
                    <a:pt x="55" y="148"/>
                  </a:cubicBezTo>
                  <a:cubicBezTo>
                    <a:pt x="66" y="159"/>
                    <a:pt x="84" y="168"/>
                    <a:pt x="102" y="168"/>
                  </a:cubicBezTo>
                  <a:cubicBezTo>
                    <a:pt x="133" y="168"/>
                    <a:pt x="159" y="146"/>
                    <a:pt x="166" y="118"/>
                  </a:cubicBezTo>
                  <a:cubicBezTo>
                    <a:pt x="140" y="111"/>
                    <a:pt x="140" y="111"/>
                    <a:pt x="140" y="111"/>
                  </a:cubicBezTo>
                  <a:cubicBezTo>
                    <a:pt x="135" y="128"/>
                    <a:pt x="120" y="140"/>
                    <a:pt x="101" y="140"/>
                  </a:cubicBezTo>
                  <a:cubicBezTo>
                    <a:pt x="92" y="140"/>
                    <a:pt x="81" y="135"/>
                    <a:pt x="74" y="129"/>
                  </a:cubicBezTo>
                  <a:cubicBezTo>
                    <a:pt x="87" y="118"/>
                    <a:pt x="87" y="118"/>
                    <a:pt x="87" y="118"/>
                  </a:cubicBezTo>
                  <a:cubicBezTo>
                    <a:pt x="32" y="103"/>
                    <a:pt x="32" y="103"/>
                    <a:pt x="32" y="103"/>
                  </a:cubicBezTo>
                  <a:lnTo>
                    <a:pt x="42" y="159"/>
                  </a:ln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1" name="Freeform 63"/>
            <p:cNvSpPr>
              <a:spLocks noEditPoints="1"/>
            </p:cNvSpPr>
            <p:nvPr userDrawn="1"/>
          </p:nvSpPr>
          <p:spPr bwMode="auto">
            <a:xfrm flipH="1" flipV="1">
              <a:off x="11604827" y="828447"/>
              <a:ext cx="742950" cy="744538"/>
            </a:xfrm>
            <a:custGeom>
              <a:avLst/>
              <a:gdLst>
                <a:gd name="T0" fmla="*/ 99 w 198"/>
                <a:gd name="T1" fmla="*/ 0 h 198"/>
                <a:gd name="T2" fmla="*/ 0 w 198"/>
                <a:gd name="T3" fmla="*/ 99 h 198"/>
                <a:gd name="T4" fmla="*/ 99 w 198"/>
                <a:gd name="T5" fmla="*/ 198 h 198"/>
                <a:gd name="T6" fmla="*/ 198 w 198"/>
                <a:gd name="T7" fmla="*/ 99 h 198"/>
                <a:gd name="T8" fmla="*/ 99 w 198"/>
                <a:gd name="T9" fmla="*/ 0 h 198"/>
                <a:gd name="T10" fmla="*/ 151 w 198"/>
                <a:gd name="T11" fmla="*/ 159 h 198"/>
                <a:gd name="T12" fmla="*/ 146 w 198"/>
                <a:gd name="T13" fmla="*/ 164 h 198"/>
                <a:gd name="T14" fmla="*/ 54 w 198"/>
                <a:gd name="T15" fmla="*/ 164 h 198"/>
                <a:gd name="T16" fmla="*/ 49 w 198"/>
                <a:gd name="T17" fmla="*/ 159 h 198"/>
                <a:gd name="T18" fmla="*/ 49 w 198"/>
                <a:gd name="T19" fmla="*/ 149 h 198"/>
                <a:gd name="T20" fmla="*/ 54 w 198"/>
                <a:gd name="T21" fmla="*/ 144 h 198"/>
                <a:gd name="T22" fmla="*/ 146 w 198"/>
                <a:gd name="T23" fmla="*/ 144 h 198"/>
                <a:gd name="T24" fmla="*/ 151 w 198"/>
                <a:gd name="T25" fmla="*/ 149 h 198"/>
                <a:gd name="T26" fmla="*/ 151 w 198"/>
                <a:gd name="T27" fmla="*/ 159 h 198"/>
                <a:gd name="T28" fmla="*/ 100 w 198"/>
                <a:gd name="T29" fmla="*/ 134 h 198"/>
                <a:gd name="T30" fmla="*/ 48 w 198"/>
                <a:gd name="T31" fmla="*/ 76 h 198"/>
                <a:gd name="T32" fmla="*/ 75 w 198"/>
                <a:gd name="T33" fmla="*/ 76 h 198"/>
                <a:gd name="T34" fmla="*/ 75 w 198"/>
                <a:gd name="T35" fmla="*/ 28 h 198"/>
                <a:gd name="T36" fmla="*/ 123 w 198"/>
                <a:gd name="T37" fmla="*/ 28 h 198"/>
                <a:gd name="T38" fmla="*/ 123 w 198"/>
                <a:gd name="T39" fmla="*/ 76 h 198"/>
                <a:gd name="T40" fmla="*/ 152 w 198"/>
                <a:gd name="T41" fmla="*/ 76 h 198"/>
                <a:gd name="T42" fmla="*/ 100 w 198"/>
                <a:gd name="T43" fmla="*/ 134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8" h="198">
                  <a:moveTo>
                    <a:pt x="99" y="0"/>
                  </a:moveTo>
                  <a:cubicBezTo>
                    <a:pt x="44" y="0"/>
                    <a:pt x="0" y="44"/>
                    <a:pt x="0" y="99"/>
                  </a:cubicBezTo>
                  <a:cubicBezTo>
                    <a:pt x="0" y="154"/>
                    <a:pt x="44" y="198"/>
                    <a:pt x="99" y="198"/>
                  </a:cubicBezTo>
                  <a:cubicBezTo>
                    <a:pt x="154" y="198"/>
                    <a:pt x="198" y="154"/>
                    <a:pt x="198" y="99"/>
                  </a:cubicBezTo>
                  <a:cubicBezTo>
                    <a:pt x="198" y="44"/>
                    <a:pt x="154" y="0"/>
                    <a:pt x="99" y="0"/>
                  </a:cubicBezTo>
                  <a:close/>
                  <a:moveTo>
                    <a:pt x="151" y="159"/>
                  </a:moveTo>
                  <a:cubicBezTo>
                    <a:pt x="151" y="162"/>
                    <a:pt x="149" y="164"/>
                    <a:pt x="146" y="164"/>
                  </a:cubicBezTo>
                  <a:cubicBezTo>
                    <a:pt x="54" y="164"/>
                    <a:pt x="54" y="164"/>
                    <a:pt x="54" y="164"/>
                  </a:cubicBezTo>
                  <a:cubicBezTo>
                    <a:pt x="51" y="164"/>
                    <a:pt x="49" y="162"/>
                    <a:pt x="49" y="159"/>
                  </a:cubicBezTo>
                  <a:cubicBezTo>
                    <a:pt x="49" y="149"/>
                    <a:pt x="49" y="149"/>
                    <a:pt x="49" y="149"/>
                  </a:cubicBezTo>
                  <a:cubicBezTo>
                    <a:pt x="49" y="146"/>
                    <a:pt x="51" y="144"/>
                    <a:pt x="54" y="144"/>
                  </a:cubicBezTo>
                  <a:cubicBezTo>
                    <a:pt x="146" y="144"/>
                    <a:pt x="146" y="144"/>
                    <a:pt x="146" y="144"/>
                  </a:cubicBezTo>
                  <a:cubicBezTo>
                    <a:pt x="149" y="144"/>
                    <a:pt x="151" y="146"/>
                    <a:pt x="151" y="149"/>
                  </a:cubicBezTo>
                  <a:lnTo>
                    <a:pt x="151" y="159"/>
                  </a:lnTo>
                  <a:close/>
                  <a:moveTo>
                    <a:pt x="100" y="134"/>
                  </a:moveTo>
                  <a:cubicBezTo>
                    <a:pt x="48" y="76"/>
                    <a:pt x="48" y="76"/>
                    <a:pt x="48" y="76"/>
                  </a:cubicBezTo>
                  <a:cubicBezTo>
                    <a:pt x="75" y="76"/>
                    <a:pt x="75" y="76"/>
                    <a:pt x="75" y="76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123" y="28"/>
                    <a:pt x="123" y="28"/>
                    <a:pt x="123" y="28"/>
                  </a:cubicBezTo>
                  <a:cubicBezTo>
                    <a:pt x="123" y="76"/>
                    <a:pt x="123" y="76"/>
                    <a:pt x="123" y="76"/>
                  </a:cubicBezTo>
                  <a:cubicBezTo>
                    <a:pt x="152" y="76"/>
                    <a:pt x="152" y="76"/>
                    <a:pt x="152" y="76"/>
                  </a:cubicBezTo>
                  <a:lnTo>
                    <a:pt x="100" y="134"/>
                  </a:ln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2" name="Freeform 70"/>
            <p:cNvSpPr>
              <a:spLocks noEditPoints="1"/>
            </p:cNvSpPr>
            <p:nvPr userDrawn="1"/>
          </p:nvSpPr>
          <p:spPr bwMode="auto">
            <a:xfrm rot="2321078" flipH="1" flipV="1">
              <a:off x="11572640" y="1760621"/>
              <a:ext cx="750888" cy="744538"/>
            </a:xfrm>
            <a:custGeom>
              <a:avLst/>
              <a:gdLst>
                <a:gd name="T0" fmla="*/ 179 w 200"/>
                <a:gd name="T1" fmla="*/ 160 h 198"/>
                <a:gd name="T2" fmla="*/ 181 w 200"/>
                <a:gd name="T3" fmla="*/ 198 h 198"/>
                <a:gd name="T4" fmla="*/ 147 w 200"/>
                <a:gd name="T5" fmla="*/ 174 h 198"/>
                <a:gd name="T6" fmla="*/ 140 w 200"/>
                <a:gd name="T7" fmla="*/ 175 h 198"/>
                <a:gd name="T8" fmla="*/ 81 w 200"/>
                <a:gd name="T9" fmla="*/ 115 h 198"/>
                <a:gd name="T10" fmla="*/ 140 w 200"/>
                <a:gd name="T11" fmla="*/ 55 h 198"/>
                <a:gd name="T12" fmla="*/ 200 w 200"/>
                <a:gd name="T13" fmla="*/ 115 h 198"/>
                <a:gd name="T14" fmla="*/ 179 w 200"/>
                <a:gd name="T15" fmla="*/ 160 h 198"/>
                <a:gd name="T16" fmla="*/ 140 w 200"/>
                <a:gd name="T17" fmla="*/ 70 h 198"/>
                <a:gd name="T18" fmla="*/ 96 w 200"/>
                <a:gd name="T19" fmla="*/ 114 h 198"/>
                <a:gd name="T20" fmla="*/ 140 w 200"/>
                <a:gd name="T21" fmla="*/ 158 h 198"/>
                <a:gd name="T22" fmla="*/ 146 w 200"/>
                <a:gd name="T23" fmla="*/ 158 h 198"/>
                <a:gd name="T24" fmla="*/ 168 w 200"/>
                <a:gd name="T25" fmla="*/ 173 h 198"/>
                <a:gd name="T26" fmla="*/ 169 w 200"/>
                <a:gd name="T27" fmla="*/ 147 h 198"/>
                <a:gd name="T28" fmla="*/ 184 w 200"/>
                <a:gd name="T29" fmla="*/ 114 h 198"/>
                <a:gd name="T30" fmla="*/ 140 w 200"/>
                <a:gd name="T31" fmla="*/ 70 h 198"/>
                <a:gd name="T32" fmla="*/ 69 w 200"/>
                <a:gd name="T33" fmla="*/ 119 h 198"/>
                <a:gd name="T34" fmla="*/ 79 w 200"/>
                <a:gd name="T35" fmla="*/ 157 h 198"/>
                <a:gd name="T36" fmla="*/ 79 w 200"/>
                <a:gd name="T37" fmla="*/ 157 h 198"/>
                <a:gd name="T38" fmla="*/ 69 w 200"/>
                <a:gd name="T39" fmla="*/ 156 h 198"/>
                <a:gd name="T40" fmla="*/ 24 w 200"/>
                <a:gd name="T41" fmla="*/ 187 h 198"/>
                <a:gd name="T42" fmla="*/ 27 w 200"/>
                <a:gd name="T43" fmla="*/ 138 h 198"/>
                <a:gd name="T44" fmla="*/ 0 w 200"/>
                <a:gd name="T45" fmla="*/ 78 h 198"/>
                <a:gd name="T46" fmla="*/ 79 w 200"/>
                <a:gd name="T47" fmla="*/ 0 h 198"/>
                <a:gd name="T48" fmla="*/ 150 w 200"/>
                <a:gd name="T49" fmla="*/ 46 h 198"/>
                <a:gd name="T50" fmla="*/ 142 w 200"/>
                <a:gd name="T51" fmla="*/ 45 h 198"/>
                <a:gd name="T52" fmla="*/ 69 w 200"/>
                <a:gd name="T53" fmla="*/ 119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00" h="198">
                  <a:moveTo>
                    <a:pt x="179" y="160"/>
                  </a:moveTo>
                  <a:cubicBezTo>
                    <a:pt x="181" y="198"/>
                    <a:pt x="181" y="198"/>
                    <a:pt x="181" y="198"/>
                  </a:cubicBezTo>
                  <a:cubicBezTo>
                    <a:pt x="147" y="174"/>
                    <a:pt x="147" y="174"/>
                    <a:pt x="147" y="174"/>
                  </a:cubicBezTo>
                  <a:cubicBezTo>
                    <a:pt x="145" y="174"/>
                    <a:pt x="143" y="175"/>
                    <a:pt x="140" y="175"/>
                  </a:cubicBezTo>
                  <a:cubicBezTo>
                    <a:pt x="107" y="175"/>
                    <a:pt x="81" y="148"/>
                    <a:pt x="81" y="115"/>
                  </a:cubicBezTo>
                  <a:cubicBezTo>
                    <a:pt x="81" y="82"/>
                    <a:pt x="107" y="55"/>
                    <a:pt x="140" y="55"/>
                  </a:cubicBezTo>
                  <a:cubicBezTo>
                    <a:pt x="173" y="55"/>
                    <a:pt x="200" y="82"/>
                    <a:pt x="200" y="115"/>
                  </a:cubicBezTo>
                  <a:cubicBezTo>
                    <a:pt x="200" y="133"/>
                    <a:pt x="192" y="149"/>
                    <a:pt x="179" y="160"/>
                  </a:cubicBezTo>
                  <a:close/>
                  <a:moveTo>
                    <a:pt x="140" y="70"/>
                  </a:moveTo>
                  <a:cubicBezTo>
                    <a:pt x="116" y="70"/>
                    <a:pt x="96" y="90"/>
                    <a:pt x="96" y="114"/>
                  </a:cubicBezTo>
                  <a:cubicBezTo>
                    <a:pt x="96" y="138"/>
                    <a:pt x="116" y="158"/>
                    <a:pt x="140" y="158"/>
                  </a:cubicBezTo>
                  <a:cubicBezTo>
                    <a:pt x="142" y="158"/>
                    <a:pt x="144" y="158"/>
                    <a:pt x="146" y="158"/>
                  </a:cubicBezTo>
                  <a:cubicBezTo>
                    <a:pt x="168" y="173"/>
                    <a:pt x="168" y="173"/>
                    <a:pt x="168" y="173"/>
                  </a:cubicBezTo>
                  <a:cubicBezTo>
                    <a:pt x="169" y="147"/>
                    <a:pt x="169" y="147"/>
                    <a:pt x="169" y="147"/>
                  </a:cubicBezTo>
                  <a:cubicBezTo>
                    <a:pt x="178" y="139"/>
                    <a:pt x="184" y="127"/>
                    <a:pt x="184" y="114"/>
                  </a:cubicBezTo>
                  <a:cubicBezTo>
                    <a:pt x="184" y="90"/>
                    <a:pt x="164" y="70"/>
                    <a:pt x="140" y="70"/>
                  </a:cubicBezTo>
                  <a:close/>
                  <a:moveTo>
                    <a:pt x="69" y="119"/>
                  </a:moveTo>
                  <a:cubicBezTo>
                    <a:pt x="69" y="133"/>
                    <a:pt x="72" y="146"/>
                    <a:pt x="79" y="157"/>
                  </a:cubicBezTo>
                  <a:cubicBezTo>
                    <a:pt x="79" y="157"/>
                    <a:pt x="79" y="157"/>
                    <a:pt x="79" y="157"/>
                  </a:cubicBezTo>
                  <a:cubicBezTo>
                    <a:pt x="75" y="157"/>
                    <a:pt x="72" y="156"/>
                    <a:pt x="69" y="156"/>
                  </a:cubicBezTo>
                  <a:cubicBezTo>
                    <a:pt x="24" y="187"/>
                    <a:pt x="24" y="187"/>
                    <a:pt x="24" y="187"/>
                  </a:cubicBezTo>
                  <a:cubicBezTo>
                    <a:pt x="27" y="138"/>
                    <a:pt x="27" y="138"/>
                    <a:pt x="27" y="138"/>
                  </a:cubicBezTo>
                  <a:cubicBezTo>
                    <a:pt x="11" y="123"/>
                    <a:pt x="0" y="102"/>
                    <a:pt x="0" y="78"/>
                  </a:cubicBezTo>
                  <a:cubicBezTo>
                    <a:pt x="0" y="35"/>
                    <a:pt x="35" y="0"/>
                    <a:pt x="79" y="0"/>
                  </a:cubicBezTo>
                  <a:cubicBezTo>
                    <a:pt x="110" y="0"/>
                    <a:pt x="138" y="19"/>
                    <a:pt x="150" y="46"/>
                  </a:cubicBezTo>
                  <a:cubicBezTo>
                    <a:pt x="147" y="45"/>
                    <a:pt x="145" y="45"/>
                    <a:pt x="142" y="45"/>
                  </a:cubicBezTo>
                  <a:cubicBezTo>
                    <a:pt x="101" y="45"/>
                    <a:pt x="69" y="78"/>
                    <a:pt x="69" y="119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3" name="Freeform 72"/>
            <p:cNvSpPr>
              <a:spLocks noEditPoints="1"/>
            </p:cNvSpPr>
            <p:nvPr userDrawn="1"/>
          </p:nvSpPr>
          <p:spPr bwMode="auto">
            <a:xfrm rot="3251596" flipH="1" flipV="1">
              <a:off x="10808825" y="3091717"/>
              <a:ext cx="432925" cy="380865"/>
            </a:xfrm>
            <a:custGeom>
              <a:avLst/>
              <a:gdLst>
                <a:gd name="T0" fmla="*/ 180 w 200"/>
                <a:gd name="T1" fmla="*/ 176 h 176"/>
                <a:gd name="T2" fmla="*/ 20 w 200"/>
                <a:gd name="T3" fmla="*/ 176 h 176"/>
                <a:gd name="T4" fmla="*/ 0 w 200"/>
                <a:gd name="T5" fmla="*/ 156 h 176"/>
                <a:gd name="T6" fmla="*/ 0 w 200"/>
                <a:gd name="T7" fmla="*/ 20 h 176"/>
                <a:gd name="T8" fmla="*/ 20 w 200"/>
                <a:gd name="T9" fmla="*/ 0 h 176"/>
                <a:gd name="T10" fmla="*/ 180 w 200"/>
                <a:gd name="T11" fmla="*/ 0 h 176"/>
                <a:gd name="T12" fmla="*/ 200 w 200"/>
                <a:gd name="T13" fmla="*/ 20 h 176"/>
                <a:gd name="T14" fmla="*/ 200 w 200"/>
                <a:gd name="T15" fmla="*/ 156 h 176"/>
                <a:gd name="T16" fmla="*/ 180 w 200"/>
                <a:gd name="T17" fmla="*/ 176 h 176"/>
                <a:gd name="T18" fmla="*/ 36 w 200"/>
                <a:gd name="T19" fmla="*/ 160 h 176"/>
                <a:gd name="T20" fmla="*/ 164 w 200"/>
                <a:gd name="T21" fmla="*/ 160 h 176"/>
                <a:gd name="T22" fmla="*/ 182 w 200"/>
                <a:gd name="T23" fmla="*/ 147 h 176"/>
                <a:gd name="T24" fmla="*/ 131 w 200"/>
                <a:gd name="T25" fmla="*/ 103 h 176"/>
                <a:gd name="T26" fmla="*/ 100 w 200"/>
                <a:gd name="T27" fmla="*/ 129 h 176"/>
                <a:gd name="T28" fmla="*/ 69 w 200"/>
                <a:gd name="T29" fmla="*/ 103 h 176"/>
                <a:gd name="T30" fmla="*/ 18 w 200"/>
                <a:gd name="T31" fmla="*/ 148 h 176"/>
                <a:gd name="T32" fmla="*/ 36 w 200"/>
                <a:gd name="T33" fmla="*/ 160 h 176"/>
                <a:gd name="T34" fmla="*/ 145 w 200"/>
                <a:gd name="T35" fmla="*/ 90 h 176"/>
                <a:gd name="T36" fmla="*/ 184 w 200"/>
                <a:gd name="T37" fmla="*/ 125 h 176"/>
                <a:gd name="T38" fmla="*/ 184 w 200"/>
                <a:gd name="T39" fmla="*/ 56 h 176"/>
                <a:gd name="T40" fmla="*/ 145 w 200"/>
                <a:gd name="T41" fmla="*/ 90 h 176"/>
                <a:gd name="T42" fmla="*/ 55 w 200"/>
                <a:gd name="T43" fmla="*/ 90 h 176"/>
                <a:gd name="T44" fmla="*/ 16 w 200"/>
                <a:gd name="T45" fmla="*/ 55 h 176"/>
                <a:gd name="T46" fmla="*/ 16 w 200"/>
                <a:gd name="T47" fmla="*/ 126 h 176"/>
                <a:gd name="T48" fmla="*/ 55 w 200"/>
                <a:gd name="T49" fmla="*/ 90 h 176"/>
                <a:gd name="T50" fmla="*/ 164 w 200"/>
                <a:gd name="T51" fmla="*/ 16 h 176"/>
                <a:gd name="T52" fmla="*/ 36 w 200"/>
                <a:gd name="T53" fmla="*/ 16 h 176"/>
                <a:gd name="T54" fmla="*/ 16 w 200"/>
                <a:gd name="T55" fmla="*/ 31 h 176"/>
                <a:gd name="T56" fmla="*/ 100 w 200"/>
                <a:gd name="T57" fmla="*/ 106 h 176"/>
                <a:gd name="T58" fmla="*/ 183 w 200"/>
                <a:gd name="T59" fmla="*/ 33 h 176"/>
                <a:gd name="T60" fmla="*/ 164 w 200"/>
                <a:gd name="T61" fmla="*/ 1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0" h="176">
                  <a:moveTo>
                    <a:pt x="180" y="176"/>
                  </a:moveTo>
                  <a:cubicBezTo>
                    <a:pt x="20" y="176"/>
                    <a:pt x="20" y="176"/>
                    <a:pt x="20" y="176"/>
                  </a:cubicBezTo>
                  <a:cubicBezTo>
                    <a:pt x="8" y="176"/>
                    <a:pt x="0" y="167"/>
                    <a:pt x="0" y="15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8" y="0"/>
                    <a:pt x="2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91" y="0"/>
                    <a:pt x="200" y="9"/>
                    <a:pt x="200" y="20"/>
                  </a:cubicBezTo>
                  <a:cubicBezTo>
                    <a:pt x="200" y="156"/>
                    <a:pt x="200" y="156"/>
                    <a:pt x="200" y="156"/>
                  </a:cubicBezTo>
                  <a:cubicBezTo>
                    <a:pt x="200" y="167"/>
                    <a:pt x="191" y="176"/>
                    <a:pt x="180" y="176"/>
                  </a:cubicBezTo>
                  <a:close/>
                  <a:moveTo>
                    <a:pt x="36" y="160"/>
                  </a:moveTo>
                  <a:cubicBezTo>
                    <a:pt x="164" y="160"/>
                    <a:pt x="164" y="160"/>
                    <a:pt x="164" y="160"/>
                  </a:cubicBezTo>
                  <a:cubicBezTo>
                    <a:pt x="172" y="160"/>
                    <a:pt x="179" y="154"/>
                    <a:pt x="182" y="147"/>
                  </a:cubicBezTo>
                  <a:cubicBezTo>
                    <a:pt x="131" y="103"/>
                    <a:pt x="131" y="103"/>
                    <a:pt x="131" y="103"/>
                  </a:cubicBezTo>
                  <a:cubicBezTo>
                    <a:pt x="100" y="129"/>
                    <a:pt x="100" y="129"/>
                    <a:pt x="100" y="129"/>
                  </a:cubicBezTo>
                  <a:cubicBezTo>
                    <a:pt x="69" y="103"/>
                    <a:pt x="69" y="103"/>
                    <a:pt x="69" y="103"/>
                  </a:cubicBezTo>
                  <a:cubicBezTo>
                    <a:pt x="18" y="148"/>
                    <a:pt x="18" y="148"/>
                    <a:pt x="18" y="148"/>
                  </a:cubicBezTo>
                  <a:cubicBezTo>
                    <a:pt x="21" y="155"/>
                    <a:pt x="28" y="160"/>
                    <a:pt x="36" y="160"/>
                  </a:cubicBezTo>
                  <a:close/>
                  <a:moveTo>
                    <a:pt x="145" y="90"/>
                  </a:moveTo>
                  <a:cubicBezTo>
                    <a:pt x="184" y="125"/>
                    <a:pt x="184" y="125"/>
                    <a:pt x="184" y="125"/>
                  </a:cubicBezTo>
                  <a:cubicBezTo>
                    <a:pt x="184" y="56"/>
                    <a:pt x="184" y="56"/>
                    <a:pt x="184" y="56"/>
                  </a:cubicBezTo>
                  <a:lnTo>
                    <a:pt x="145" y="90"/>
                  </a:lnTo>
                  <a:close/>
                  <a:moveTo>
                    <a:pt x="55" y="90"/>
                  </a:moveTo>
                  <a:cubicBezTo>
                    <a:pt x="16" y="55"/>
                    <a:pt x="16" y="55"/>
                    <a:pt x="16" y="55"/>
                  </a:cubicBezTo>
                  <a:cubicBezTo>
                    <a:pt x="16" y="126"/>
                    <a:pt x="16" y="126"/>
                    <a:pt x="16" y="126"/>
                  </a:cubicBezTo>
                  <a:lnTo>
                    <a:pt x="55" y="90"/>
                  </a:lnTo>
                  <a:close/>
                  <a:moveTo>
                    <a:pt x="164" y="16"/>
                  </a:moveTo>
                  <a:cubicBezTo>
                    <a:pt x="36" y="16"/>
                    <a:pt x="36" y="16"/>
                    <a:pt x="36" y="16"/>
                  </a:cubicBezTo>
                  <a:cubicBezTo>
                    <a:pt x="26" y="16"/>
                    <a:pt x="18" y="22"/>
                    <a:pt x="16" y="31"/>
                  </a:cubicBezTo>
                  <a:cubicBezTo>
                    <a:pt x="100" y="106"/>
                    <a:pt x="100" y="106"/>
                    <a:pt x="100" y="106"/>
                  </a:cubicBezTo>
                  <a:cubicBezTo>
                    <a:pt x="183" y="33"/>
                    <a:pt x="183" y="33"/>
                    <a:pt x="183" y="33"/>
                  </a:cubicBezTo>
                  <a:cubicBezTo>
                    <a:pt x="182" y="23"/>
                    <a:pt x="174" y="16"/>
                    <a:pt x="164" y="16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4" name="Freeform 74"/>
            <p:cNvSpPr>
              <a:spLocks noEditPoints="1"/>
            </p:cNvSpPr>
            <p:nvPr userDrawn="1"/>
          </p:nvSpPr>
          <p:spPr bwMode="auto">
            <a:xfrm rot="1402556" flipH="1" flipV="1">
              <a:off x="11420212" y="2641409"/>
              <a:ext cx="741363" cy="722313"/>
            </a:xfrm>
            <a:custGeom>
              <a:avLst/>
              <a:gdLst>
                <a:gd name="T0" fmla="*/ 99 w 197"/>
                <a:gd name="T1" fmla="*/ 191 h 192"/>
                <a:gd name="T2" fmla="*/ 99 w 197"/>
                <a:gd name="T3" fmla="*/ 192 h 192"/>
                <a:gd name="T4" fmla="*/ 99 w 197"/>
                <a:gd name="T5" fmla="*/ 191 h 192"/>
                <a:gd name="T6" fmla="*/ 99 w 197"/>
                <a:gd name="T7" fmla="*/ 192 h 192"/>
                <a:gd name="T8" fmla="*/ 99 w 197"/>
                <a:gd name="T9" fmla="*/ 191 h 192"/>
                <a:gd name="T10" fmla="*/ 3 w 197"/>
                <a:gd name="T11" fmla="*/ 64 h 192"/>
                <a:gd name="T12" fmla="*/ 3 w 197"/>
                <a:gd name="T13" fmla="*/ 55 h 192"/>
                <a:gd name="T14" fmla="*/ 51 w 197"/>
                <a:gd name="T15" fmla="*/ 10 h 192"/>
                <a:gd name="T16" fmla="*/ 99 w 197"/>
                <a:gd name="T17" fmla="*/ 49 h 192"/>
                <a:gd name="T18" fmla="*/ 146 w 197"/>
                <a:gd name="T19" fmla="*/ 10 h 192"/>
                <a:gd name="T20" fmla="*/ 194 w 197"/>
                <a:gd name="T21" fmla="*/ 55 h 192"/>
                <a:gd name="T22" fmla="*/ 194 w 197"/>
                <a:gd name="T23" fmla="*/ 64 h 192"/>
                <a:gd name="T24" fmla="*/ 99 w 197"/>
                <a:gd name="T25" fmla="*/ 191 h 192"/>
                <a:gd name="T26" fmla="*/ 27 w 197"/>
                <a:gd name="T27" fmla="*/ 32 h 192"/>
                <a:gd name="T28" fmla="*/ 37 w 197"/>
                <a:gd name="T29" fmla="*/ 108 h 192"/>
                <a:gd name="T30" fmla="*/ 81 w 197"/>
                <a:gd name="T31" fmla="*/ 44 h 192"/>
                <a:gd name="T32" fmla="*/ 27 w 197"/>
                <a:gd name="T33" fmla="*/ 3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7" h="192">
                  <a:moveTo>
                    <a:pt x="99" y="191"/>
                  </a:moveTo>
                  <a:cubicBezTo>
                    <a:pt x="99" y="191"/>
                    <a:pt x="99" y="192"/>
                    <a:pt x="99" y="192"/>
                  </a:cubicBezTo>
                  <a:cubicBezTo>
                    <a:pt x="99" y="192"/>
                    <a:pt x="99" y="192"/>
                    <a:pt x="99" y="191"/>
                  </a:cubicBezTo>
                  <a:cubicBezTo>
                    <a:pt x="99" y="192"/>
                    <a:pt x="99" y="192"/>
                    <a:pt x="99" y="192"/>
                  </a:cubicBezTo>
                  <a:cubicBezTo>
                    <a:pt x="99" y="192"/>
                    <a:pt x="99" y="191"/>
                    <a:pt x="99" y="191"/>
                  </a:cubicBezTo>
                  <a:cubicBezTo>
                    <a:pt x="1" y="127"/>
                    <a:pt x="3" y="64"/>
                    <a:pt x="3" y="64"/>
                  </a:cubicBezTo>
                  <a:cubicBezTo>
                    <a:pt x="3" y="64"/>
                    <a:pt x="3" y="62"/>
                    <a:pt x="3" y="55"/>
                  </a:cubicBezTo>
                  <a:cubicBezTo>
                    <a:pt x="3" y="30"/>
                    <a:pt x="25" y="10"/>
                    <a:pt x="51" y="10"/>
                  </a:cubicBezTo>
                  <a:cubicBezTo>
                    <a:pt x="95" y="10"/>
                    <a:pt x="99" y="49"/>
                    <a:pt x="99" y="49"/>
                  </a:cubicBezTo>
                  <a:cubicBezTo>
                    <a:pt x="99" y="49"/>
                    <a:pt x="103" y="10"/>
                    <a:pt x="146" y="10"/>
                  </a:cubicBezTo>
                  <a:cubicBezTo>
                    <a:pt x="172" y="10"/>
                    <a:pt x="194" y="30"/>
                    <a:pt x="194" y="55"/>
                  </a:cubicBezTo>
                  <a:cubicBezTo>
                    <a:pt x="194" y="62"/>
                    <a:pt x="194" y="64"/>
                    <a:pt x="194" y="64"/>
                  </a:cubicBezTo>
                  <a:cubicBezTo>
                    <a:pt x="194" y="64"/>
                    <a:pt x="197" y="127"/>
                    <a:pt x="99" y="191"/>
                  </a:cubicBezTo>
                  <a:close/>
                  <a:moveTo>
                    <a:pt x="27" y="32"/>
                  </a:moveTo>
                  <a:cubicBezTo>
                    <a:pt x="0" y="66"/>
                    <a:pt x="39" y="112"/>
                    <a:pt x="37" y="108"/>
                  </a:cubicBezTo>
                  <a:cubicBezTo>
                    <a:pt x="5" y="0"/>
                    <a:pt x="81" y="44"/>
                    <a:pt x="81" y="44"/>
                  </a:cubicBezTo>
                  <a:cubicBezTo>
                    <a:pt x="81" y="44"/>
                    <a:pt x="59" y="5"/>
                    <a:pt x="27" y="32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5" name="Freeform 94"/>
            <p:cNvSpPr>
              <a:spLocks noEditPoints="1"/>
            </p:cNvSpPr>
            <p:nvPr userDrawn="1"/>
          </p:nvSpPr>
          <p:spPr bwMode="auto">
            <a:xfrm flipH="1" flipV="1">
              <a:off x="10865874" y="3623757"/>
              <a:ext cx="899679" cy="863617"/>
            </a:xfrm>
            <a:custGeom>
              <a:avLst/>
              <a:gdLst>
                <a:gd name="T0" fmla="*/ 188 w 200"/>
                <a:gd name="T1" fmla="*/ 0 h 192"/>
                <a:gd name="T2" fmla="*/ 44 w 200"/>
                <a:gd name="T3" fmla="*/ 0 h 192"/>
                <a:gd name="T4" fmla="*/ 40 w 200"/>
                <a:gd name="T5" fmla="*/ 0 h 192"/>
                <a:gd name="T6" fmla="*/ 32 w 200"/>
                <a:gd name="T7" fmla="*/ 0 h 192"/>
                <a:gd name="T8" fmla="*/ 32 w 200"/>
                <a:gd name="T9" fmla="*/ 36 h 192"/>
                <a:gd name="T10" fmla="*/ 0 w 200"/>
                <a:gd name="T11" fmla="*/ 36 h 192"/>
                <a:gd name="T12" fmla="*/ 0 w 200"/>
                <a:gd name="T13" fmla="*/ 48 h 192"/>
                <a:gd name="T14" fmla="*/ 0 w 200"/>
                <a:gd name="T15" fmla="*/ 152 h 192"/>
                <a:gd name="T16" fmla="*/ 40 w 200"/>
                <a:gd name="T17" fmla="*/ 192 h 192"/>
                <a:gd name="T18" fmla="*/ 64 w 200"/>
                <a:gd name="T19" fmla="*/ 192 h 192"/>
                <a:gd name="T20" fmla="*/ 136 w 200"/>
                <a:gd name="T21" fmla="*/ 192 h 192"/>
                <a:gd name="T22" fmla="*/ 160 w 200"/>
                <a:gd name="T23" fmla="*/ 192 h 192"/>
                <a:gd name="T24" fmla="*/ 200 w 200"/>
                <a:gd name="T25" fmla="*/ 152 h 192"/>
                <a:gd name="T26" fmla="*/ 200 w 200"/>
                <a:gd name="T27" fmla="*/ 12 h 192"/>
                <a:gd name="T28" fmla="*/ 200 w 200"/>
                <a:gd name="T29" fmla="*/ 0 h 192"/>
                <a:gd name="T30" fmla="*/ 188 w 200"/>
                <a:gd name="T31" fmla="*/ 0 h 192"/>
                <a:gd name="T32" fmla="*/ 32 w 200"/>
                <a:gd name="T33" fmla="*/ 140 h 192"/>
                <a:gd name="T34" fmla="*/ 22 w 200"/>
                <a:gd name="T35" fmla="*/ 166 h 192"/>
                <a:gd name="T36" fmla="*/ 12 w 200"/>
                <a:gd name="T37" fmla="*/ 140 h 192"/>
                <a:gd name="T38" fmla="*/ 12 w 200"/>
                <a:gd name="T39" fmla="*/ 48 h 192"/>
                <a:gd name="T40" fmla="*/ 32 w 200"/>
                <a:gd name="T41" fmla="*/ 48 h 192"/>
                <a:gd name="T42" fmla="*/ 32 w 200"/>
                <a:gd name="T43" fmla="*/ 140 h 192"/>
                <a:gd name="T44" fmla="*/ 188 w 200"/>
                <a:gd name="T45" fmla="*/ 140 h 192"/>
                <a:gd name="T46" fmla="*/ 148 w 200"/>
                <a:gd name="T47" fmla="*/ 180 h 192"/>
                <a:gd name="T48" fmla="*/ 136 w 200"/>
                <a:gd name="T49" fmla="*/ 180 h 192"/>
                <a:gd name="T50" fmla="*/ 64 w 200"/>
                <a:gd name="T51" fmla="*/ 180 h 192"/>
                <a:gd name="T52" fmla="*/ 52 w 200"/>
                <a:gd name="T53" fmla="*/ 180 h 192"/>
                <a:gd name="T54" fmla="*/ 35 w 200"/>
                <a:gd name="T55" fmla="*/ 176 h 192"/>
                <a:gd name="T56" fmla="*/ 44 w 200"/>
                <a:gd name="T57" fmla="*/ 152 h 192"/>
                <a:gd name="T58" fmla="*/ 44 w 200"/>
                <a:gd name="T59" fmla="*/ 12 h 192"/>
                <a:gd name="T60" fmla="*/ 188 w 200"/>
                <a:gd name="T61" fmla="*/ 12 h 192"/>
                <a:gd name="T62" fmla="*/ 188 w 200"/>
                <a:gd name="T63" fmla="*/ 140 h 192"/>
                <a:gd name="T64" fmla="*/ 100 w 200"/>
                <a:gd name="T65" fmla="*/ 128 h 192"/>
                <a:gd name="T66" fmla="*/ 60 w 200"/>
                <a:gd name="T67" fmla="*/ 128 h 192"/>
                <a:gd name="T68" fmla="*/ 60 w 200"/>
                <a:gd name="T69" fmla="*/ 140 h 192"/>
                <a:gd name="T70" fmla="*/ 100 w 200"/>
                <a:gd name="T71" fmla="*/ 140 h 192"/>
                <a:gd name="T72" fmla="*/ 100 w 200"/>
                <a:gd name="T73" fmla="*/ 128 h 192"/>
                <a:gd name="T74" fmla="*/ 100 w 200"/>
                <a:gd name="T75" fmla="*/ 108 h 192"/>
                <a:gd name="T76" fmla="*/ 60 w 200"/>
                <a:gd name="T77" fmla="*/ 108 h 192"/>
                <a:gd name="T78" fmla="*/ 60 w 200"/>
                <a:gd name="T79" fmla="*/ 120 h 192"/>
                <a:gd name="T80" fmla="*/ 100 w 200"/>
                <a:gd name="T81" fmla="*/ 120 h 192"/>
                <a:gd name="T82" fmla="*/ 100 w 200"/>
                <a:gd name="T83" fmla="*/ 108 h 192"/>
                <a:gd name="T84" fmla="*/ 100 w 200"/>
                <a:gd name="T85" fmla="*/ 88 h 192"/>
                <a:gd name="T86" fmla="*/ 60 w 200"/>
                <a:gd name="T87" fmla="*/ 88 h 192"/>
                <a:gd name="T88" fmla="*/ 60 w 200"/>
                <a:gd name="T89" fmla="*/ 100 h 192"/>
                <a:gd name="T90" fmla="*/ 100 w 200"/>
                <a:gd name="T91" fmla="*/ 100 h 192"/>
                <a:gd name="T92" fmla="*/ 100 w 200"/>
                <a:gd name="T93" fmla="*/ 88 h 192"/>
                <a:gd name="T94" fmla="*/ 168 w 200"/>
                <a:gd name="T95" fmla="*/ 36 h 192"/>
                <a:gd name="T96" fmla="*/ 60 w 200"/>
                <a:gd name="T97" fmla="*/ 36 h 192"/>
                <a:gd name="T98" fmla="*/ 60 w 200"/>
                <a:gd name="T99" fmla="*/ 52 h 192"/>
                <a:gd name="T100" fmla="*/ 168 w 200"/>
                <a:gd name="T101" fmla="*/ 52 h 192"/>
                <a:gd name="T102" fmla="*/ 168 w 200"/>
                <a:gd name="T103" fmla="*/ 36 h 192"/>
                <a:gd name="T104" fmla="*/ 100 w 200"/>
                <a:gd name="T105" fmla="*/ 68 h 192"/>
                <a:gd name="T106" fmla="*/ 60 w 200"/>
                <a:gd name="T107" fmla="*/ 68 h 192"/>
                <a:gd name="T108" fmla="*/ 60 w 200"/>
                <a:gd name="T109" fmla="*/ 80 h 192"/>
                <a:gd name="T110" fmla="*/ 100 w 200"/>
                <a:gd name="T111" fmla="*/ 80 h 192"/>
                <a:gd name="T112" fmla="*/ 100 w 200"/>
                <a:gd name="T113" fmla="*/ 68 h 192"/>
                <a:gd name="T114" fmla="*/ 112 w 200"/>
                <a:gd name="T115" fmla="*/ 140 h 192"/>
                <a:gd name="T116" fmla="*/ 168 w 200"/>
                <a:gd name="T117" fmla="*/ 140 h 192"/>
                <a:gd name="T118" fmla="*/ 168 w 200"/>
                <a:gd name="T119" fmla="*/ 68 h 192"/>
                <a:gd name="T120" fmla="*/ 112 w 200"/>
                <a:gd name="T121" fmla="*/ 68 h 192"/>
                <a:gd name="T122" fmla="*/ 112 w 200"/>
                <a:gd name="T123" fmla="*/ 14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00" h="192">
                  <a:moveTo>
                    <a:pt x="188" y="0"/>
                  </a:moveTo>
                  <a:cubicBezTo>
                    <a:pt x="44" y="0"/>
                    <a:pt x="44" y="0"/>
                    <a:pt x="44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0" y="174"/>
                    <a:pt x="17" y="192"/>
                    <a:pt x="40" y="192"/>
                  </a:cubicBezTo>
                  <a:cubicBezTo>
                    <a:pt x="64" y="192"/>
                    <a:pt x="64" y="192"/>
                    <a:pt x="64" y="192"/>
                  </a:cubicBezTo>
                  <a:cubicBezTo>
                    <a:pt x="136" y="192"/>
                    <a:pt x="136" y="192"/>
                    <a:pt x="136" y="192"/>
                  </a:cubicBezTo>
                  <a:cubicBezTo>
                    <a:pt x="160" y="192"/>
                    <a:pt x="160" y="192"/>
                    <a:pt x="160" y="192"/>
                  </a:cubicBezTo>
                  <a:cubicBezTo>
                    <a:pt x="182" y="192"/>
                    <a:pt x="200" y="174"/>
                    <a:pt x="200" y="152"/>
                  </a:cubicBezTo>
                  <a:cubicBezTo>
                    <a:pt x="200" y="12"/>
                    <a:pt x="200" y="12"/>
                    <a:pt x="200" y="12"/>
                  </a:cubicBezTo>
                  <a:cubicBezTo>
                    <a:pt x="200" y="0"/>
                    <a:pt x="200" y="0"/>
                    <a:pt x="200" y="0"/>
                  </a:cubicBezTo>
                  <a:lnTo>
                    <a:pt x="188" y="0"/>
                  </a:lnTo>
                  <a:close/>
                  <a:moveTo>
                    <a:pt x="32" y="140"/>
                  </a:moveTo>
                  <a:cubicBezTo>
                    <a:pt x="32" y="150"/>
                    <a:pt x="28" y="159"/>
                    <a:pt x="22" y="166"/>
                  </a:cubicBezTo>
                  <a:cubicBezTo>
                    <a:pt x="15" y="159"/>
                    <a:pt x="12" y="150"/>
                    <a:pt x="12" y="140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32" y="48"/>
                    <a:pt x="32" y="48"/>
                    <a:pt x="32" y="48"/>
                  </a:cubicBezTo>
                  <a:lnTo>
                    <a:pt x="32" y="140"/>
                  </a:lnTo>
                  <a:close/>
                  <a:moveTo>
                    <a:pt x="188" y="140"/>
                  </a:moveTo>
                  <a:cubicBezTo>
                    <a:pt x="188" y="162"/>
                    <a:pt x="170" y="180"/>
                    <a:pt x="148" y="180"/>
                  </a:cubicBezTo>
                  <a:cubicBezTo>
                    <a:pt x="136" y="180"/>
                    <a:pt x="136" y="180"/>
                    <a:pt x="136" y="180"/>
                  </a:cubicBezTo>
                  <a:cubicBezTo>
                    <a:pt x="64" y="180"/>
                    <a:pt x="64" y="180"/>
                    <a:pt x="64" y="180"/>
                  </a:cubicBezTo>
                  <a:cubicBezTo>
                    <a:pt x="52" y="180"/>
                    <a:pt x="52" y="180"/>
                    <a:pt x="52" y="180"/>
                  </a:cubicBezTo>
                  <a:cubicBezTo>
                    <a:pt x="46" y="180"/>
                    <a:pt x="40" y="178"/>
                    <a:pt x="35" y="176"/>
                  </a:cubicBezTo>
                  <a:cubicBezTo>
                    <a:pt x="40" y="169"/>
                    <a:pt x="44" y="161"/>
                    <a:pt x="44" y="15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188" y="12"/>
                    <a:pt x="188" y="12"/>
                    <a:pt x="188" y="12"/>
                  </a:cubicBezTo>
                  <a:lnTo>
                    <a:pt x="188" y="140"/>
                  </a:lnTo>
                  <a:close/>
                  <a:moveTo>
                    <a:pt x="100" y="128"/>
                  </a:moveTo>
                  <a:cubicBezTo>
                    <a:pt x="60" y="128"/>
                    <a:pt x="60" y="128"/>
                    <a:pt x="60" y="128"/>
                  </a:cubicBezTo>
                  <a:cubicBezTo>
                    <a:pt x="60" y="140"/>
                    <a:pt x="60" y="140"/>
                    <a:pt x="60" y="140"/>
                  </a:cubicBezTo>
                  <a:cubicBezTo>
                    <a:pt x="100" y="140"/>
                    <a:pt x="100" y="140"/>
                    <a:pt x="100" y="140"/>
                  </a:cubicBezTo>
                  <a:lnTo>
                    <a:pt x="100" y="128"/>
                  </a:lnTo>
                  <a:close/>
                  <a:moveTo>
                    <a:pt x="100" y="108"/>
                  </a:moveTo>
                  <a:cubicBezTo>
                    <a:pt x="60" y="108"/>
                    <a:pt x="60" y="108"/>
                    <a:pt x="60" y="108"/>
                  </a:cubicBezTo>
                  <a:cubicBezTo>
                    <a:pt x="60" y="120"/>
                    <a:pt x="60" y="120"/>
                    <a:pt x="60" y="120"/>
                  </a:cubicBezTo>
                  <a:cubicBezTo>
                    <a:pt x="100" y="120"/>
                    <a:pt x="100" y="120"/>
                    <a:pt x="100" y="120"/>
                  </a:cubicBezTo>
                  <a:lnTo>
                    <a:pt x="100" y="108"/>
                  </a:lnTo>
                  <a:close/>
                  <a:moveTo>
                    <a:pt x="100" y="88"/>
                  </a:moveTo>
                  <a:cubicBezTo>
                    <a:pt x="60" y="88"/>
                    <a:pt x="60" y="88"/>
                    <a:pt x="60" y="88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100" y="100"/>
                    <a:pt x="100" y="100"/>
                    <a:pt x="100" y="100"/>
                  </a:cubicBezTo>
                  <a:lnTo>
                    <a:pt x="100" y="88"/>
                  </a:lnTo>
                  <a:close/>
                  <a:moveTo>
                    <a:pt x="168" y="36"/>
                  </a:moveTo>
                  <a:cubicBezTo>
                    <a:pt x="60" y="36"/>
                    <a:pt x="60" y="36"/>
                    <a:pt x="60" y="36"/>
                  </a:cubicBezTo>
                  <a:cubicBezTo>
                    <a:pt x="60" y="52"/>
                    <a:pt x="60" y="52"/>
                    <a:pt x="60" y="52"/>
                  </a:cubicBezTo>
                  <a:cubicBezTo>
                    <a:pt x="168" y="52"/>
                    <a:pt x="168" y="52"/>
                    <a:pt x="168" y="52"/>
                  </a:cubicBezTo>
                  <a:lnTo>
                    <a:pt x="168" y="36"/>
                  </a:lnTo>
                  <a:close/>
                  <a:moveTo>
                    <a:pt x="10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80"/>
                    <a:pt x="60" y="80"/>
                    <a:pt x="60" y="80"/>
                  </a:cubicBezTo>
                  <a:cubicBezTo>
                    <a:pt x="100" y="80"/>
                    <a:pt x="100" y="80"/>
                    <a:pt x="100" y="80"/>
                  </a:cubicBezTo>
                  <a:lnTo>
                    <a:pt x="100" y="68"/>
                  </a:lnTo>
                  <a:close/>
                  <a:moveTo>
                    <a:pt x="112" y="140"/>
                  </a:moveTo>
                  <a:cubicBezTo>
                    <a:pt x="168" y="140"/>
                    <a:pt x="168" y="140"/>
                    <a:pt x="168" y="140"/>
                  </a:cubicBezTo>
                  <a:cubicBezTo>
                    <a:pt x="168" y="68"/>
                    <a:pt x="168" y="68"/>
                    <a:pt x="168" y="68"/>
                  </a:cubicBezTo>
                  <a:cubicBezTo>
                    <a:pt x="112" y="68"/>
                    <a:pt x="112" y="68"/>
                    <a:pt x="112" y="68"/>
                  </a:cubicBezTo>
                  <a:lnTo>
                    <a:pt x="112" y="140"/>
                  </a:ln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6" name="Freeform 112"/>
            <p:cNvSpPr>
              <a:spLocks noEditPoints="1"/>
            </p:cNvSpPr>
            <p:nvPr userDrawn="1"/>
          </p:nvSpPr>
          <p:spPr bwMode="auto">
            <a:xfrm rot="1680850" flipH="1" flipV="1">
              <a:off x="10759607" y="5575671"/>
              <a:ext cx="750888" cy="747713"/>
            </a:xfrm>
            <a:custGeom>
              <a:avLst/>
              <a:gdLst>
                <a:gd name="T0" fmla="*/ 12 w 200"/>
                <a:gd name="T1" fmla="*/ 199 h 199"/>
                <a:gd name="T2" fmla="*/ 0 w 200"/>
                <a:gd name="T3" fmla="*/ 95 h 199"/>
                <a:gd name="T4" fmla="*/ 0 w 200"/>
                <a:gd name="T5" fmla="*/ 72 h 199"/>
                <a:gd name="T6" fmla="*/ 100 w 200"/>
                <a:gd name="T7" fmla="*/ 0 h 199"/>
                <a:gd name="T8" fmla="*/ 200 w 200"/>
                <a:gd name="T9" fmla="*/ 72 h 199"/>
                <a:gd name="T10" fmla="*/ 200 w 200"/>
                <a:gd name="T11" fmla="*/ 95 h 199"/>
                <a:gd name="T12" fmla="*/ 188 w 200"/>
                <a:gd name="T13" fmla="*/ 199 h 199"/>
                <a:gd name="T14" fmla="*/ 180 w 200"/>
                <a:gd name="T15" fmla="*/ 191 h 199"/>
                <a:gd name="T16" fmla="*/ 100 w 200"/>
                <a:gd name="T17" fmla="*/ 138 h 199"/>
                <a:gd name="T18" fmla="*/ 21 w 200"/>
                <a:gd name="T19" fmla="*/ 191 h 199"/>
                <a:gd name="T20" fmla="*/ 148 w 200"/>
                <a:gd name="T21" fmla="*/ 118 h 199"/>
                <a:gd name="T22" fmla="*/ 52 w 200"/>
                <a:gd name="T23" fmla="*/ 67 h 199"/>
                <a:gd name="T24" fmla="*/ 79 w 200"/>
                <a:gd name="T25" fmla="*/ 137 h 199"/>
                <a:gd name="T26" fmla="*/ 121 w 200"/>
                <a:gd name="T27" fmla="*/ 137 h 199"/>
                <a:gd name="T28" fmla="*/ 71 w 200"/>
                <a:gd name="T29" fmla="*/ 142 h 199"/>
                <a:gd name="T30" fmla="*/ 8 w 200"/>
                <a:gd name="T31" fmla="*/ 178 h 199"/>
                <a:gd name="T32" fmla="*/ 186 w 200"/>
                <a:gd name="T33" fmla="*/ 69 h 199"/>
                <a:gd name="T34" fmla="*/ 14 w 200"/>
                <a:gd name="T35" fmla="*/ 69 h 199"/>
                <a:gd name="T36" fmla="*/ 8 w 200"/>
                <a:gd name="T37" fmla="*/ 87 h 199"/>
                <a:gd name="T38" fmla="*/ 16 w 200"/>
                <a:gd name="T39" fmla="*/ 80 h 199"/>
                <a:gd name="T40" fmla="*/ 100 w 200"/>
                <a:gd name="T41" fmla="*/ 25 h 199"/>
                <a:gd name="T42" fmla="*/ 184 w 200"/>
                <a:gd name="T43" fmla="*/ 80 h 199"/>
                <a:gd name="T44" fmla="*/ 192 w 200"/>
                <a:gd name="T45" fmla="*/ 88 h 199"/>
                <a:gd name="T46" fmla="*/ 192 w 200"/>
                <a:gd name="T47" fmla="*/ 100 h 199"/>
                <a:gd name="T48" fmla="*/ 192 w 200"/>
                <a:gd name="T49" fmla="*/ 178 h 199"/>
                <a:gd name="T50" fmla="*/ 68 w 200"/>
                <a:gd name="T51" fmla="*/ 107 h 199"/>
                <a:gd name="T52" fmla="*/ 132 w 200"/>
                <a:gd name="T53" fmla="*/ 111 h 199"/>
                <a:gd name="T54" fmla="*/ 68 w 200"/>
                <a:gd name="T55" fmla="*/ 107 h 199"/>
                <a:gd name="T56" fmla="*/ 132 w 200"/>
                <a:gd name="T57" fmla="*/ 95 h 199"/>
                <a:gd name="T58" fmla="*/ 68 w 200"/>
                <a:gd name="T59" fmla="*/ 99 h 199"/>
                <a:gd name="T60" fmla="*/ 68 w 200"/>
                <a:gd name="T61" fmla="*/ 83 h 199"/>
                <a:gd name="T62" fmla="*/ 132 w 200"/>
                <a:gd name="T63" fmla="*/ 87 h 199"/>
                <a:gd name="T64" fmla="*/ 68 w 200"/>
                <a:gd name="T65" fmla="*/ 83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0" h="199">
                  <a:moveTo>
                    <a:pt x="188" y="199"/>
                  </a:moveTo>
                  <a:cubicBezTo>
                    <a:pt x="12" y="199"/>
                    <a:pt x="12" y="199"/>
                    <a:pt x="12" y="199"/>
                  </a:cubicBezTo>
                  <a:cubicBezTo>
                    <a:pt x="6" y="199"/>
                    <a:pt x="0" y="194"/>
                    <a:pt x="0" y="187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89"/>
                    <a:pt x="0" y="78"/>
                    <a:pt x="0" y="72"/>
                  </a:cubicBezTo>
                  <a:cubicBezTo>
                    <a:pt x="0" y="64"/>
                    <a:pt x="6" y="61"/>
                    <a:pt x="6" y="61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94" y="61"/>
                    <a:pt x="194" y="61"/>
                    <a:pt x="194" y="61"/>
                  </a:cubicBezTo>
                  <a:cubicBezTo>
                    <a:pt x="194" y="61"/>
                    <a:pt x="200" y="64"/>
                    <a:pt x="200" y="72"/>
                  </a:cubicBezTo>
                  <a:cubicBezTo>
                    <a:pt x="200" y="78"/>
                    <a:pt x="200" y="89"/>
                    <a:pt x="200" y="95"/>
                  </a:cubicBezTo>
                  <a:cubicBezTo>
                    <a:pt x="200" y="95"/>
                    <a:pt x="200" y="95"/>
                    <a:pt x="200" y="95"/>
                  </a:cubicBezTo>
                  <a:cubicBezTo>
                    <a:pt x="200" y="187"/>
                    <a:pt x="200" y="187"/>
                    <a:pt x="200" y="187"/>
                  </a:cubicBezTo>
                  <a:cubicBezTo>
                    <a:pt x="200" y="194"/>
                    <a:pt x="195" y="199"/>
                    <a:pt x="188" y="199"/>
                  </a:cubicBezTo>
                  <a:close/>
                  <a:moveTo>
                    <a:pt x="21" y="191"/>
                  </a:moveTo>
                  <a:cubicBezTo>
                    <a:pt x="180" y="191"/>
                    <a:pt x="180" y="191"/>
                    <a:pt x="180" y="191"/>
                  </a:cubicBezTo>
                  <a:cubicBezTo>
                    <a:pt x="183" y="191"/>
                    <a:pt x="185" y="190"/>
                    <a:pt x="187" y="189"/>
                  </a:cubicBezTo>
                  <a:cubicBezTo>
                    <a:pt x="100" y="138"/>
                    <a:pt x="100" y="138"/>
                    <a:pt x="100" y="138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5" y="190"/>
                    <a:pt x="18" y="191"/>
                    <a:pt x="21" y="191"/>
                  </a:cubicBezTo>
                  <a:close/>
                  <a:moveTo>
                    <a:pt x="121" y="137"/>
                  </a:moveTo>
                  <a:cubicBezTo>
                    <a:pt x="148" y="118"/>
                    <a:pt x="148" y="118"/>
                    <a:pt x="148" y="118"/>
                  </a:cubicBezTo>
                  <a:cubicBezTo>
                    <a:pt x="148" y="67"/>
                    <a:pt x="148" y="67"/>
                    <a:pt x="148" y="67"/>
                  </a:cubicBezTo>
                  <a:cubicBezTo>
                    <a:pt x="52" y="67"/>
                    <a:pt x="52" y="67"/>
                    <a:pt x="52" y="67"/>
                  </a:cubicBezTo>
                  <a:cubicBezTo>
                    <a:pt x="52" y="118"/>
                    <a:pt x="52" y="118"/>
                    <a:pt x="52" y="118"/>
                  </a:cubicBezTo>
                  <a:cubicBezTo>
                    <a:pt x="79" y="137"/>
                    <a:pt x="79" y="137"/>
                    <a:pt x="79" y="137"/>
                  </a:cubicBezTo>
                  <a:cubicBezTo>
                    <a:pt x="100" y="125"/>
                    <a:pt x="100" y="125"/>
                    <a:pt x="100" y="125"/>
                  </a:cubicBezTo>
                  <a:lnTo>
                    <a:pt x="121" y="137"/>
                  </a:lnTo>
                  <a:close/>
                  <a:moveTo>
                    <a:pt x="8" y="178"/>
                  </a:moveTo>
                  <a:cubicBezTo>
                    <a:pt x="71" y="142"/>
                    <a:pt x="71" y="142"/>
                    <a:pt x="71" y="142"/>
                  </a:cubicBezTo>
                  <a:cubicBezTo>
                    <a:pt x="8" y="99"/>
                    <a:pt x="8" y="99"/>
                    <a:pt x="8" y="99"/>
                  </a:cubicBezTo>
                  <a:lnTo>
                    <a:pt x="8" y="178"/>
                  </a:lnTo>
                  <a:close/>
                  <a:moveTo>
                    <a:pt x="192" y="80"/>
                  </a:moveTo>
                  <a:cubicBezTo>
                    <a:pt x="192" y="72"/>
                    <a:pt x="186" y="69"/>
                    <a:pt x="186" y="69"/>
                  </a:cubicBezTo>
                  <a:cubicBezTo>
                    <a:pt x="100" y="13"/>
                    <a:pt x="100" y="13"/>
                    <a:pt x="100" y="13"/>
                  </a:cubicBezTo>
                  <a:cubicBezTo>
                    <a:pt x="14" y="69"/>
                    <a:pt x="14" y="69"/>
                    <a:pt x="14" y="69"/>
                  </a:cubicBezTo>
                  <a:cubicBezTo>
                    <a:pt x="14" y="69"/>
                    <a:pt x="8" y="72"/>
                    <a:pt x="8" y="80"/>
                  </a:cubicBezTo>
                  <a:cubicBezTo>
                    <a:pt x="8" y="84"/>
                    <a:pt x="8" y="87"/>
                    <a:pt x="8" y="87"/>
                  </a:cubicBezTo>
                  <a:cubicBezTo>
                    <a:pt x="16" y="93"/>
                    <a:pt x="16" y="93"/>
                    <a:pt x="16" y="93"/>
                  </a:cubicBezTo>
                  <a:cubicBezTo>
                    <a:pt x="16" y="88"/>
                    <a:pt x="16" y="83"/>
                    <a:pt x="16" y="80"/>
                  </a:cubicBezTo>
                  <a:cubicBezTo>
                    <a:pt x="16" y="75"/>
                    <a:pt x="21" y="73"/>
                    <a:pt x="21" y="73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79" y="73"/>
                    <a:pt x="184" y="75"/>
                    <a:pt x="184" y="80"/>
                  </a:cubicBezTo>
                  <a:cubicBezTo>
                    <a:pt x="184" y="83"/>
                    <a:pt x="184" y="89"/>
                    <a:pt x="184" y="93"/>
                  </a:cubicBezTo>
                  <a:cubicBezTo>
                    <a:pt x="192" y="88"/>
                    <a:pt x="192" y="88"/>
                    <a:pt x="192" y="88"/>
                  </a:cubicBezTo>
                  <a:cubicBezTo>
                    <a:pt x="192" y="88"/>
                    <a:pt x="192" y="81"/>
                    <a:pt x="192" y="80"/>
                  </a:cubicBezTo>
                  <a:close/>
                  <a:moveTo>
                    <a:pt x="192" y="100"/>
                  </a:moveTo>
                  <a:cubicBezTo>
                    <a:pt x="130" y="142"/>
                    <a:pt x="130" y="142"/>
                    <a:pt x="130" y="142"/>
                  </a:cubicBezTo>
                  <a:cubicBezTo>
                    <a:pt x="192" y="178"/>
                    <a:pt x="192" y="178"/>
                    <a:pt x="192" y="178"/>
                  </a:cubicBezTo>
                  <a:lnTo>
                    <a:pt x="192" y="100"/>
                  </a:lnTo>
                  <a:close/>
                  <a:moveTo>
                    <a:pt x="68" y="107"/>
                  </a:moveTo>
                  <a:cubicBezTo>
                    <a:pt x="132" y="107"/>
                    <a:pt x="132" y="107"/>
                    <a:pt x="132" y="107"/>
                  </a:cubicBezTo>
                  <a:cubicBezTo>
                    <a:pt x="132" y="111"/>
                    <a:pt x="132" y="111"/>
                    <a:pt x="132" y="111"/>
                  </a:cubicBezTo>
                  <a:cubicBezTo>
                    <a:pt x="68" y="111"/>
                    <a:pt x="68" y="111"/>
                    <a:pt x="68" y="111"/>
                  </a:cubicBezTo>
                  <a:lnTo>
                    <a:pt x="68" y="107"/>
                  </a:lnTo>
                  <a:close/>
                  <a:moveTo>
                    <a:pt x="68" y="95"/>
                  </a:moveTo>
                  <a:cubicBezTo>
                    <a:pt x="132" y="95"/>
                    <a:pt x="132" y="95"/>
                    <a:pt x="132" y="95"/>
                  </a:cubicBezTo>
                  <a:cubicBezTo>
                    <a:pt x="132" y="99"/>
                    <a:pt x="132" y="99"/>
                    <a:pt x="132" y="99"/>
                  </a:cubicBezTo>
                  <a:cubicBezTo>
                    <a:pt x="68" y="99"/>
                    <a:pt x="68" y="99"/>
                    <a:pt x="68" y="99"/>
                  </a:cubicBezTo>
                  <a:lnTo>
                    <a:pt x="68" y="95"/>
                  </a:lnTo>
                  <a:close/>
                  <a:moveTo>
                    <a:pt x="68" y="83"/>
                  </a:moveTo>
                  <a:cubicBezTo>
                    <a:pt x="132" y="83"/>
                    <a:pt x="132" y="83"/>
                    <a:pt x="132" y="83"/>
                  </a:cubicBezTo>
                  <a:cubicBezTo>
                    <a:pt x="132" y="87"/>
                    <a:pt x="132" y="87"/>
                    <a:pt x="132" y="87"/>
                  </a:cubicBezTo>
                  <a:cubicBezTo>
                    <a:pt x="68" y="87"/>
                    <a:pt x="68" y="87"/>
                    <a:pt x="68" y="87"/>
                  </a:cubicBezTo>
                  <a:lnTo>
                    <a:pt x="68" y="83"/>
                  </a:ln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7" name="Freeform 114"/>
            <p:cNvSpPr>
              <a:spLocks noEditPoints="1"/>
            </p:cNvSpPr>
            <p:nvPr userDrawn="1"/>
          </p:nvSpPr>
          <p:spPr bwMode="auto">
            <a:xfrm rot="4669559" flipH="1" flipV="1">
              <a:off x="12060354" y="5613559"/>
              <a:ext cx="742950" cy="744538"/>
            </a:xfrm>
            <a:custGeom>
              <a:avLst/>
              <a:gdLst>
                <a:gd name="T0" fmla="*/ 195 w 198"/>
                <a:gd name="T1" fmla="*/ 46 h 198"/>
                <a:gd name="T2" fmla="*/ 152 w 198"/>
                <a:gd name="T3" fmla="*/ 4 h 198"/>
                <a:gd name="T4" fmla="*/ 3 w 198"/>
                <a:gd name="T5" fmla="*/ 152 h 198"/>
                <a:gd name="T6" fmla="*/ 46 w 198"/>
                <a:gd name="T7" fmla="*/ 195 h 198"/>
                <a:gd name="T8" fmla="*/ 60 w 198"/>
                <a:gd name="T9" fmla="*/ 195 h 198"/>
                <a:gd name="T10" fmla="*/ 113 w 198"/>
                <a:gd name="T11" fmla="*/ 142 h 198"/>
                <a:gd name="T12" fmla="*/ 112 w 198"/>
                <a:gd name="T13" fmla="*/ 112 h 198"/>
                <a:gd name="T14" fmla="*/ 139 w 198"/>
                <a:gd name="T15" fmla="*/ 115 h 198"/>
                <a:gd name="T16" fmla="*/ 195 w 198"/>
                <a:gd name="T17" fmla="*/ 60 h 198"/>
                <a:gd name="T18" fmla="*/ 195 w 198"/>
                <a:gd name="T19" fmla="*/ 46 h 198"/>
                <a:gd name="T20" fmla="*/ 92 w 198"/>
                <a:gd name="T21" fmla="*/ 142 h 198"/>
                <a:gd name="T22" fmla="*/ 63 w 198"/>
                <a:gd name="T23" fmla="*/ 172 h 198"/>
                <a:gd name="T24" fmla="*/ 43 w 198"/>
                <a:gd name="T25" fmla="*/ 172 h 198"/>
                <a:gd name="T26" fmla="*/ 33 w 198"/>
                <a:gd name="T27" fmla="*/ 162 h 198"/>
                <a:gd name="T28" fmla="*/ 33 w 198"/>
                <a:gd name="T29" fmla="*/ 142 h 198"/>
                <a:gd name="T30" fmla="*/ 63 w 198"/>
                <a:gd name="T31" fmla="*/ 112 h 198"/>
                <a:gd name="T32" fmla="*/ 83 w 198"/>
                <a:gd name="T33" fmla="*/ 112 h 198"/>
                <a:gd name="T34" fmla="*/ 92 w 198"/>
                <a:gd name="T35" fmla="*/ 122 h 198"/>
                <a:gd name="T36" fmla="*/ 92 w 198"/>
                <a:gd name="T37" fmla="*/ 142 h 198"/>
                <a:gd name="T38" fmla="*/ 172 w 198"/>
                <a:gd name="T39" fmla="*/ 63 h 198"/>
                <a:gd name="T40" fmla="*/ 142 w 198"/>
                <a:gd name="T41" fmla="*/ 93 h 198"/>
                <a:gd name="T42" fmla="*/ 122 w 198"/>
                <a:gd name="T43" fmla="*/ 93 h 198"/>
                <a:gd name="T44" fmla="*/ 112 w 198"/>
                <a:gd name="T45" fmla="*/ 83 h 198"/>
                <a:gd name="T46" fmla="*/ 112 w 198"/>
                <a:gd name="T47" fmla="*/ 63 h 198"/>
                <a:gd name="T48" fmla="*/ 142 w 198"/>
                <a:gd name="T49" fmla="*/ 33 h 198"/>
                <a:gd name="T50" fmla="*/ 162 w 198"/>
                <a:gd name="T51" fmla="*/ 33 h 198"/>
                <a:gd name="T52" fmla="*/ 172 w 198"/>
                <a:gd name="T53" fmla="*/ 43 h 198"/>
                <a:gd name="T54" fmla="*/ 172 w 198"/>
                <a:gd name="T55" fmla="*/ 63 h 198"/>
                <a:gd name="T56" fmla="*/ 31 w 198"/>
                <a:gd name="T57" fmla="*/ 91 h 198"/>
                <a:gd name="T58" fmla="*/ 44 w 198"/>
                <a:gd name="T59" fmla="*/ 83 h 198"/>
                <a:gd name="T60" fmla="*/ 30 w 198"/>
                <a:gd name="T61" fmla="*/ 74 h 198"/>
                <a:gd name="T62" fmla="*/ 14 w 198"/>
                <a:gd name="T63" fmla="*/ 91 h 198"/>
                <a:gd name="T64" fmla="*/ 0 w 198"/>
                <a:gd name="T65" fmla="*/ 148 h 198"/>
                <a:gd name="T66" fmla="*/ 26 w 198"/>
                <a:gd name="T67" fmla="*/ 122 h 198"/>
                <a:gd name="T68" fmla="*/ 31 w 198"/>
                <a:gd name="T69" fmla="*/ 91 h 198"/>
                <a:gd name="T70" fmla="*/ 83 w 198"/>
                <a:gd name="T71" fmla="*/ 45 h 198"/>
                <a:gd name="T72" fmla="*/ 91 w 198"/>
                <a:gd name="T73" fmla="*/ 31 h 198"/>
                <a:gd name="T74" fmla="*/ 122 w 198"/>
                <a:gd name="T75" fmla="*/ 27 h 198"/>
                <a:gd name="T76" fmla="*/ 148 w 198"/>
                <a:gd name="T77" fmla="*/ 0 h 198"/>
                <a:gd name="T78" fmla="*/ 91 w 198"/>
                <a:gd name="T79" fmla="*/ 14 h 198"/>
                <a:gd name="T80" fmla="*/ 74 w 198"/>
                <a:gd name="T81" fmla="*/ 30 h 198"/>
                <a:gd name="T82" fmla="*/ 83 w 198"/>
                <a:gd name="T83" fmla="*/ 45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8" h="198">
                  <a:moveTo>
                    <a:pt x="195" y="46"/>
                  </a:moveTo>
                  <a:cubicBezTo>
                    <a:pt x="152" y="4"/>
                    <a:pt x="152" y="4"/>
                    <a:pt x="152" y="4"/>
                  </a:cubicBezTo>
                  <a:cubicBezTo>
                    <a:pt x="3" y="152"/>
                    <a:pt x="3" y="152"/>
                    <a:pt x="3" y="152"/>
                  </a:cubicBezTo>
                  <a:cubicBezTo>
                    <a:pt x="46" y="195"/>
                    <a:pt x="46" y="195"/>
                    <a:pt x="46" y="195"/>
                  </a:cubicBezTo>
                  <a:cubicBezTo>
                    <a:pt x="50" y="198"/>
                    <a:pt x="56" y="198"/>
                    <a:pt x="60" y="195"/>
                  </a:cubicBezTo>
                  <a:cubicBezTo>
                    <a:pt x="60" y="195"/>
                    <a:pt x="85" y="169"/>
                    <a:pt x="113" y="142"/>
                  </a:cubicBezTo>
                  <a:cubicBezTo>
                    <a:pt x="117" y="137"/>
                    <a:pt x="107" y="117"/>
                    <a:pt x="112" y="112"/>
                  </a:cubicBezTo>
                  <a:cubicBezTo>
                    <a:pt x="116" y="107"/>
                    <a:pt x="135" y="119"/>
                    <a:pt x="139" y="115"/>
                  </a:cubicBezTo>
                  <a:cubicBezTo>
                    <a:pt x="168" y="86"/>
                    <a:pt x="195" y="60"/>
                    <a:pt x="195" y="60"/>
                  </a:cubicBezTo>
                  <a:cubicBezTo>
                    <a:pt x="198" y="56"/>
                    <a:pt x="198" y="50"/>
                    <a:pt x="195" y="46"/>
                  </a:cubicBezTo>
                  <a:close/>
                  <a:moveTo>
                    <a:pt x="92" y="142"/>
                  </a:moveTo>
                  <a:cubicBezTo>
                    <a:pt x="63" y="172"/>
                    <a:pt x="63" y="172"/>
                    <a:pt x="63" y="172"/>
                  </a:cubicBezTo>
                  <a:cubicBezTo>
                    <a:pt x="57" y="177"/>
                    <a:pt x="48" y="177"/>
                    <a:pt x="43" y="172"/>
                  </a:cubicBezTo>
                  <a:cubicBezTo>
                    <a:pt x="33" y="162"/>
                    <a:pt x="33" y="162"/>
                    <a:pt x="33" y="162"/>
                  </a:cubicBezTo>
                  <a:cubicBezTo>
                    <a:pt x="28" y="156"/>
                    <a:pt x="28" y="148"/>
                    <a:pt x="33" y="142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8" y="107"/>
                    <a:pt x="77" y="107"/>
                    <a:pt x="83" y="112"/>
                  </a:cubicBezTo>
                  <a:cubicBezTo>
                    <a:pt x="92" y="122"/>
                    <a:pt x="92" y="122"/>
                    <a:pt x="92" y="122"/>
                  </a:cubicBezTo>
                  <a:cubicBezTo>
                    <a:pt x="98" y="128"/>
                    <a:pt x="98" y="137"/>
                    <a:pt x="92" y="142"/>
                  </a:cubicBezTo>
                  <a:close/>
                  <a:moveTo>
                    <a:pt x="172" y="63"/>
                  </a:moveTo>
                  <a:cubicBezTo>
                    <a:pt x="142" y="93"/>
                    <a:pt x="142" y="93"/>
                    <a:pt x="142" y="93"/>
                  </a:cubicBezTo>
                  <a:cubicBezTo>
                    <a:pt x="136" y="98"/>
                    <a:pt x="128" y="98"/>
                    <a:pt x="122" y="93"/>
                  </a:cubicBezTo>
                  <a:cubicBezTo>
                    <a:pt x="112" y="83"/>
                    <a:pt x="112" y="83"/>
                    <a:pt x="112" y="83"/>
                  </a:cubicBezTo>
                  <a:cubicBezTo>
                    <a:pt x="107" y="77"/>
                    <a:pt x="107" y="68"/>
                    <a:pt x="112" y="63"/>
                  </a:cubicBezTo>
                  <a:cubicBezTo>
                    <a:pt x="142" y="33"/>
                    <a:pt x="142" y="33"/>
                    <a:pt x="142" y="33"/>
                  </a:cubicBezTo>
                  <a:cubicBezTo>
                    <a:pt x="147" y="28"/>
                    <a:pt x="156" y="28"/>
                    <a:pt x="162" y="33"/>
                  </a:cubicBezTo>
                  <a:cubicBezTo>
                    <a:pt x="172" y="43"/>
                    <a:pt x="172" y="43"/>
                    <a:pt x="172" y="43"/>
                  </a:cubicBezTo>
                  <a:cubicBezTo>
                    <a:pt x="177" y="49"/>
                    <a:pt x="177" y="57"/>
                    <a:pt x="172" y="63"/>
                  </a:cubicBezTo>
                  <a:close/>
                  <a:moveTo>
                    <a:pt x="31" y="91"/>
                  </a:moveTo>
                  <a:cubicBezTo>
                    <a:pt x="37" y="86"/>
                    <a:pt x="41" y="87"/>
                    <a:pt x="44" y="83"/>
                  </a:cubicBezTo>
                  <a:cubicBezTo>
                    <a:pt x="48" y="78"/>
                    <a:pt x="38" y="75"/>
                    <a:pt x="30" y="74"/>
                  </a:cubicBezTo>
                  <a:cubicBezTo>
                    <a:pt x="22" y="72"/>
                    <a:pt x="17" y="82"/>
                    <a:pt x="14" y="91"/>
                  </a:cubicBezTo>
                  <a:cubicBezTo>
                    <a:pt x="12" y="100"/>
                    <a:pt x="0" y="148"/>
                    <a:pt x="0" y="148"/>
                  </a:cubicBezTo>
                  <a:cubicBezTo>
                    <a:pt x="26" y="122"/>
                    <a:pt x="26" y="122"/>
                    <a:pt x="26" y="122"/>
                  </a:cubicBezTo>
                  <a:cubicBezTo>
                    <a:pt x="26" y="122"/>
                    <a:pt x="26" y="97"/>
                    <a:pt x="31" y="91"/>
                  </a:cubicBezTo>
                  <a:close/>
                  <a:moveTo>
                    <a:pt x="83" y="45"/>
                  </a:moveTo>
                  <a:cubicBezTo>
                    <a:pt x="87" y="41"/>
                    <a:pt x="85" y="37"/>
                    <a:pt x="91" y="31"/>
                  </a:cubicBezTo>
                  <a:cubicBezTo>
                    <a:pt x="97" y="26"/>
                    <a:pt x="122" y="27"/>
                    <a:pt x="122" y="27"/>
                  </a:cubicBezTo>
                  <a:cubicBezTo>
                    <a:pt x="148" y="0"/>
                    <a:pt x="148" y="0"/>
                    <a:pt x="148" y="0"/>
                  </a:cubicBezTo>
                  <a:cubicBezTo>
                    <a:pt x="148" y="0"/>
                    <a:pt x="100" y="12"/>
                    <a:pt x="91" y="14"/>
                  </a:cubicBezTo>
                  <a:cubicBezTo>
                    <a:pt x="82" y="17"/>
                    <a:pt x="72" y="22"/>
                    <a:pt x="74" y="30"/>
                  </a:cubicBezTo>
                  <a:cubicBezTo>
                    <a:pt x="75" y="38"/>
                    <a:pt x="78" y="48"/>
                    <a:pt x="83" y="45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8" name="Freeform 124"/>
            <p:cNvSpPr>
              <a:spLocks noEditPoints="1"/>
            </p:cNvSpPr>
            <p:nvPr userDrawn="1"/>
          </p:nvSpPr>
          <p:spPr bwMode="auto">
            <a:xfrm rot="2436245" flipH="1" flipV="1">
              <a:off x="10865874" y="6510567"/>
              <a:ext cx="349593" cy="449070"/>
            </a:xfrm>
            <a:custGeom>
              <a:avLst/>
              <a:gdLst>
                <a:gd name="T0" fmla="*/ 12 w 156"/>
                <a:gd name="T1" fmla="*/ 200 h 200"/>
                <a:gd name="T2" fmla="*/ 0 w 156"/>
                <a:gd name="T3" fmla="*/ 37 h 200"/>
                <a:gd name="T4" fmla="*/ 12 w 156"/>
                <a:gd name="T5" fmla="*/ 175 h 200"/>
                <a:gd name="T6" fmla="*/ 50 w 156"/>
                <a:gd name="T7" fmla="*/ 187 h 200"/>
                <a:gd name="T8" fmla="*/ 64 w 156"/>
                <a:gd name="T9" fmla="*/ 24 h 200"/>
                <a:gd name="T10" fmla="*/ 156 w 156"/>
                <a:gd name="T11" fmla="*/ 37 h 200"/>
                <a:gd name="T12" fmla="*/ 144 w 156"/>
                <a:gd name="T13" fmla="*/ 200 h 200"/>
                <a:gd name="T14" fmla="*/ 128 w 156"/>
                <a:gd name="T15" fmla="*/ 180 h 200"/>
                <a:gd name="T16" fmla="*/ 116 w 156"/>
                <a:gd name="T17" fmla="*/ 168 h 200"/>
                <a:gd name="T18" fmla="*/ 116 w 156"/>
                <a:gd name="T19" fmla="*/ 164 h 200"/>
                <a:gd name="T20" fmla="*/ 128 w 156"/>
                <a:gd name="T21" fmla="*/ 152 h 200"/>
                <a:gd name="T22" fmla="*/ 116 w 156"/>
                <a:gd name="T23" fmla="*/ 164 h 200"/>
                <a:gd name="T24" fmla="*/ 128 w 156"/>
                <a:gd name="T25" fmla="*/ 148 h 200"/>
                <a:gd name="T26" fmla="*/ 116 w 156"/>
                <a:gd name="T27" fmla="*/ 136 h 200"/>
                <a:gd name="T28" fmla="*/ 116 w 156"/>
                <a:gd name="T29" fmla="*/ 132 h 200"/>
                <a:gd name="T30" fmla="*/ 128 w 156"/>
                <a:gd name="T31" fmla="*/ 120 h 200"/>
                <a:gd name="T32" fmla="*/ 116 w 156"/>
                <a:gd name="T33" fmla="*/ 132 h 200"/>
                <a:gd name="T34" fmla="*/ 112 w 156"/>
                <a:gd name="T35" fmla="*/ 180 h 200"/>
                <a:gd name="T36" fmla="*/ 100 w 156"/>
                <a:gd name="T37" fmla="*/ 168 h 200"/>
                <a:gd name="T38" fmla="*/ 100 w 156"/>
                <a:gd name="T39" fmla="*/ 164 h 200"/>
                <a:gd name="T40" fmla="*/ 112 w 156"/>
                <a:gd name="T41" fmla="*/ 152 h 200"/>
                <a:gd name="T42" fmla="*/ 100 w 156"/>
                <a:gd name="T43" fmla="*/ 164 h 200"/>
                <a:gd name="T44" fmla="*/ 112 w 156"/>
                <a:gd name="T45" fmla="*/ 148 h 200"/>
                <a:gd name="T46" fmla="*/ 100 w 156"/>
                <a:gd name="T47" fmla="*/ 136 h 200"/>
                <a:gd name="T48" fmla="*/ 100 w 156"/>
                <a:gd name="T49" fmla="*/ 132 h 200"/>
                <a:gd name="T50" fmla="*/ 112 w 156"/>
                <a:gd name="T51" fmla="*/ 120 h 200"/>
                <a:gd name="T52" fmla="*/ 100 w 156"/>
                <a:gd name="T53" fmla="*/ 132 h 200"/>
                <a:gd name="T54" fmla="*/ 96 w 156"/>
                <a:gd name="T55" fmla="*/ 180 h 200"/>
                <a:gd name="T56" fmla="*/ 84 w 156"/>
                <a:gd name="T57" fmla="*/ 168 h 200"/>
                <a:gd name="T58" fmla="*/ 84 w 156"/>
                <a:gd name="T59" fmla="*/ 164 h 200"/>
                <a:gd name="T60" fmla="*/ 96 w 156"/>
                <a:gd name="T61" fmla="*/ 152 h 200"/>
                <a:gd name="T62" fmla="*/ 84 w 156"/>
                <a:gd name="T63" fmla="*/ 164 h 200"/>
                <a:gd name="T64" fmla="*/ 96 w 156"/>
                <a:gd name="T65" fmla="*/ 148 h 200"/>
                <a:gd name="T66" fmla="*/ 84 w 156"/>
                <a:gd name="T67" fmla="*/ 136 h 200"/>
                <a:gd name="T68" fmla="*/ 84 w 156"/>
                <a:gd name="T69" fmla="*/ 132 h 200"/>
                <a:gd name="T70" fmla="*/ 96 w 156"/>
                <a:gd name="T71" fmla="*/ 120 h 200"/>
                <a:gd name="T72" fmla="*/ 84 w 156"/>
                <a:gd name="T73" fmla="*/ 132 h 200"/>
                <a:gd name="T74" fmla="*/ 137 w 156"/>
                <a:gd name="T75" fmla="*/ 35 h 200"/>
                <a:gd name="T76" fmla="*/ 76 w 156"/>
                <a:gd name="T77" fmla="*/ 42 h 200"/>
                <a:gd name="T78" fmla="*/ 82 w 156"/>
                <a:gd name="T79" fmla="*/ 76 h 200"/>
                <a:gd name="T80" fmla="*/ 144 w 156"/>
                <a:gd name="T81" fmla="*/ 69 h 200"/>
                <a:gd name="T82" fmla="*/ 144 w 156"/>
                <a:gd name="T83" fmla="*/ 120 h 200"/>
                <a:gd name="T84" fmla="*/ 132 w 156"/>
                <a:gd name="T85" fmla="*/ 132 h 200"/>
                <a:gd name="T86" fmla="*/ 144 w 156"/>
                <a:gd name="T87" fmla="*/ 120 h 200"/>
                <a:gd name="T88" fmla="*/ 132 w 156"/>
                <a:gd name="T89" fmla="*/ 136 h 200"/>
                <a:gd name="T90" fmla="*/ 144 w 156"/>
                <a:gd name="T91" fmla="*/ 148 h 200"/>
                <a:gd name="T92" fmla="*/ 144 w 156"/>
                <a:gd name="T93" fmla="*/ 152 h 200"/>
                <a:gd name="T94" fmla="*/ 132 w 156"/>
                <a:gd name="T95" fmla="*/ 164 h 200"/>
                <a:gd name="T96" fmla="*/ 144 w 156"/>
                <a:gd name="T97" fmla="*/ 152 h 200"/>
                <a:gd name="T98" fmla="*/ 132 w 156"/>
                <a:gd name="T99" fmla="*/ 168 h 200"/>
                <a:gd name="T100" fmla="*/ 144 w 156"/>
                <a:gd name="T101" fmla="*/ 180 h 200"/>
                <a:gd name="T102" fmla="*/ 50 w 156"/>
                <a:gd name="T103" fmla="*/ 180 h 200"/>
                <a:gd name="T104" fmla="*/ 20 w 156"/>
                <a:gd name="T105" fmla="*/ 173 h 200"/>
                <a:gd name="T106" fmla="*/ 26 w 156"/>
                <a:gd name="T107" fmla="*/ 12 h 200"/>
                <a:gd name="T108" fmla="*/ 36 w 156"/>
                <a:gd name="T109" fmla="*/ 0 h 200"/>
                <a:gd name="T110" fmla="*/ 44 w 156"/>
                <a:gd name="T111" fmla="*/ 12 h 200"/>
                <a:gd name="T112" fmla="*/ 56 w 156"/>
                <a:gd name="T113" fmla="*/ 18 h 200"/>
                <a:gd name="T114" fmla="*/ 50 w 156"/>
                <a:gd name="T115" fmla="*/ 18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6" h="200">
                  <a:moveTo>
                    <a:pt x="144" y="200"/>
                  </a:moveTo>
                  <a:cubicBezTo>
                    <a:pt x="12" y="200"/>
                    <a:pt x="12" y="200"/>
                    <a:pt x="12" y="200"/>
                  </a:cubicBezTo>
                  <a:cubicBezTo>
                    <a:pt x="5" y="200"/>
                    <a:pt x="0" y="194"/>
                    <a:pt x="0" y="18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0"/>
                    <a:pt x="5" y="25"/>
                    <a:pt x="12" y="25"/>
                  </a:cubicBezTo>
                  <a:cubicBezTo>
                    <a:pt x="12" y="175"/>
                    <a:pt x="12" y="175"/>
                    <a:pt x="12" y="175"/>
                  </a:cubicBezTo>
                  <a:cubicBezTo>
                    <a:pt x="12" y="182"/>
                    <a:pt x="18" y="187"/>
                    <a:pt x="25" y="187"/>
                  </a:cubicBezTo>
                  <a:cubicBezTo>
                    <a:pt x="50" y="187"/>
                    <a:pt x="50" y="187"/>
                    <a:pt x="50" y="187"/>
                  </a:cubicBezTo>
                  <a:cubicBezTo>
                    <a:pt x="57" y="187"/>
                    <a:pt x="64" y="182"/>
                    <a:pt x="64" y="175"/>
                  </a:cubicBezTo>
                  <a:cubicBezTo>
                    <a:pt x="64" y="24"/>
                    <a:pt x="64" y="24"/>
                    <a:pt x="64" y="24"/>
                  </a:cubicBezTo>
                  <a:cubicBezTo>
                    <a:pt x="144" y="24"/>
                    <a:pt x="144" y="24"/>
                    <a:pt x="144" y="24"/>
                  </a:cubicBezTo>
                  <a:cubicBezTo>
                    <a:pt x="151" y="24"/>
                    <a:pt x="156" y="30"/>
                    <a:pt x="156" y="37"/>
                  </a:cubicBezTo>
                  <a:cubicBezTo>
                    <a:pt x="156" y="187"/>
                    <a:pt x="156" y="187"/>
                    <a:pt x="156" y="187"/>
                  </a:cubicBezTo>
                  <a:cubicBezTo>
                    <a:pt x="156" y="194"/>
                    <a:pt x="151" y="200"/>
                    <a:pt x="144" y="200"/>
                  </a:cubicBezTo>
                  <a:close/>
                  <a:moveTo>
                    <a:pt x="116" y="180"/>
                  </a:moveTo>
                  <a:cubicBezTo>
                    <a:pt x="128" y="180"/>
                    <a:pt x="128" y="180"/>
                    <a:pt x="128" y="180"/>
                  </a:cubicBezTo>
                  <a:cubicBezTo>
                    <a:pt x="128" y="168"/>
                    <a:pt x="128" y="168"/>
                    <a:pt x="128" y="168"/>
                  </a:cubicBezTo>
                  <a:cubicBezTo>
                    <a:pt x="116" y="168"/>
                    <a:pt x="116" y="168"/>
                    <a:pt x="116" y="168"/>
                  </a:cubicBezTo>
                  <a:lnTo>
                    <a:pt x="116" y="180"/>
                  </a:lnTo>
                  <a:close/>
                  <a:moveTo>
                    <a:pt x="116" y="164"/>
                  </a:moveTo>
                  <a:cubicBezTo>
                    <a:pt x="128" y="164"/>
                    <a:pt x="128" y="164"/>
                    <a:pt x="128" y="164"/>
                  </a:cubicBezTo>
                  <a:cubicBezTo>
                    <a:pt x="128" y="152"/>
                    <a:pt x="128" y="152"/>
                    <a:pt x="128" y="152"/>
                  </a:cubicBezTo>
                  <a:cubicBezTo>
                    <a:pt x="116" y="152"/>
                    <a:pt x="116" y="152"/>
                    <a:pt x="116" y="152"/>
                  </a:cubicBezTo>
                  <a:lnTo>
                    <a:pt x="116" y="164"/>
                  </a:lnTo>
                  <a:close/>
                  <a:moveTo>
                    <a:pt x="116" y="148"/>
                  </a:moveTo>
                  <a:cubicBezTo>
                    <a:pt x="128" y="148"/>
                    <a:pt x="128" y="148"/>
                    <a:pt x="128" y="148"/>
                  </a:cubicBezTo>
                  <a:cubicBezTo>
                    <a:pt x="128" y="136"/>
                    <a:pt x="128" y="136"/>
                    <a:pt x="128" y="136"/>
                  </a:cubicBezTo>
                  <a:cubicBezTo>
                    <a:pt x="116" y="136"/>
                    <a:pt x="116" y="136"/>
                    <a:pt x="116" y="136"/>
                  </a:cubicBezTo>
                  <a:lnTo>
                    <a:pt x="116" y="148"/>
                  </a:lnTo>
                  <a:close/>
                  <a:moveTo>
                    <a:pt x="116" y="132"/>
                  </a:moveTo>
                  <a:cubicBezTo>
                    <a:pt x="128" y="132"/>
                    <a:pt x="128" y="132"/>
                    <a:pt x="128" y="132"/>
                  </a:cubicBezTo>
                  <a:cubicBezTo>
                    <a:pt x="128" y="120"/>
                    <a:pt x="128" y="120"/>
                    <a:pt x="128" y="120"/>
                  </a:cubicBezTo>
                  <a:cubicBezTo>
                    <a:pt x="116" y="120"/>
                    <a:pt x="116" y="120"/>
                    <a:pt x="116" y="120"/>
                  </a:cubicBezTo>
                  <a:lnTo>
                    <a:pt x="116" y="132"/>
                  </a:lnTo>
                  <a:close/>
                  <a:moveTo>
                    <a:pt x="100" y="180"/>
                  </a:moveTo>
                  <a:cubicBezTo>
                    <a:pt x="112" y="180"/>
                    <a:pt x="112" y="180"/>
                    <a:pt x="112" y="180"/>
                  </a:cubicBezTo>
                  <a:cubicBezTo>
                    <a:pt x="112" y="168"/>
                    <a:pt x="112" y="168"/>
                    <a:pt x="112" y="168"/>
                  </a:cubicBezTo>
                  <a:cubicBezTo>
                    <a:pt x="100" y="168"/>
                    <a:pt x="100" y="168"/>
                    <a:pt x="100" y="168"/>
                  </a:cubicBezTo>
                  <a:lnTo>
                    <a:pt x="100" y="180"/>
                  </a:lnTo>
                  <a:close/>
                  <a:moveTo>
                    <a:pt x="100" y="164"/>
                  </a:moveTo>
                  <a:cubicBezTo>
                    <a:pt x="112" y="164"/>
                    <a:pt x="112" y="164"/>
                    <a:pt x="112" y="164"/>
                  </a:cubicBezTo>
                  <a:cubicBezTo>
                    <a:pt x="112" y="152"/>
                    <a:pt x="112" y="152"/>
                    <a:pt x="112" y="152"/>
                  </a:cubicBezTo>
                  <a:cubicBezTo>
                    <a:pt x="100" y="152"/>
                    <a:pt x="100" y="152"/>
                    <a:pt x="100" y="152"/>
                  </a:cubicBezTo>
                  <a:lnTo>
                    <a:pt x="100" y="164"/>
                  </a:lnTo>
                  <a:close/>
                  <a:moveTo>
                    <a:pt x="100" y="148"/>
                  </a:moveTo>
                  <a:cubicBezTo>
                    <a:pt x="112" y="148"/>
                    <a:pt x="112" y="148"/>
                    <a:pt x="112" y="148"/>
                  </a:cubicBezTo>
                  <a:cubicBezTo>
                    <a:pt x="112" y="136"/>
                    <a:pt x="112" y="136"/>
                    <a:pt x="112" y="136"/>
                  </a:cubicBezTo>
                  <a:cubicBezTo>
                    <a:pt x="100" y="136"/>
                    <a:pt x="100" y="136"/>
                    <a:pt x="100" y="136"/>
                  </a:cubicBezTo>
                  <a:lnTo>
                    <a:pt x="100" y="148"/>
                  </a:lnTo>
                  <a:close/>
                  <a:moveTo>
                    <a:pt x="100" y="132"/>
                  </a:moveTo>
                  <a:cubicBezTo>
                    <a:pt x="112" y="132"/>
                    <a:pt x="112" y="132"/>
                    <a:pt x="112" y="132"/>
                  </a:cubicBezTo>
                  <a:cubicBezTo>
                    <a:pt x="112" y="120"/>
                    <a:pt x="112" y="120"/>
                    <a:pt x="112" y="120"/>
                  </a:cubicBezTo>
                  <a:cubicBezTo>
                    <a:pt x="100" y="120"/>
                    <a:pt x="100" y="120"/>
                    <a:pt x="100" y="120"/>
                  </a:cubicBezTo>
                  <a:lnTo>
                    <a:pt x="100" y="132"/>
                  </a:lnTo>
                  <a:close/>
                  <a:moveTo>
                    <a:pt x="84" y="180"/>
                  </a:moveTo>
                  <a:cubicBezTo>
                    <a:pt x="96" y="180"/>
                    <a:pt x="96" y="180"/>
                    <a:pt x="96" y="180"/>
                  </a:cubicBezTo>
                  <a:cubicBezTo>
                    <a:pt x="96" y="168"/>
                    <a:pt x="96" y="168"/>
                    <a:pt x="96" y="168"/>
                  </a:cubicBezTo>
                  <a:cubicBezTo>
                    <a:pt x="84" y="168"/>
                    <a:pt x="84" y="168"/>
                    <a:pt x="84" y="168"/>
                  </a:cubicBezTo>
                  <a:lnTo>
                    <a:pt x="84" y="180"/>
                  </a:lnTo>
                  <a:close/>
                  <a:moveTo>
                    <a:pt x="84" y="164"/>
                  </a:moveTo>
                  <a:cubicBezTo>
                    <a:pt x="96" y="164"/>
                    <a:pt x="96" y="164"/>
                    <a:pt x="96" y="164"/>
                  </a:cubicBezTo>
                  <a:cubicBezTo>
                    <a:pt x="96" y="152"/>
                    <a:pt x="96" y="152"/>
                    <a:pt x="96" y="152"/>
                  </a:cubicBezTo>
                  <a:cubicBezTo>
                    <a:pt x="84" y="152"/>
                    <a:pt x="84" y="152"/>
                    <a:pt x="84" y="152"/>
                  </a:cubicBezTo>
                  <a:lnTo>
                    <a:pt x="84" y="164"/>
                  </a:lnTo>
                  <a:close/>
                  <a:moveTo>
                    <a:pt x="84" y="148"/>
                  </a:moveTo>
                  <a:cubicBezTo>
                    <a:pt x="96" y="148"/>
                    <a:pt x="96" y="148"/>
                    <a:pt x="96" y="148"/>
                  </a:cubicBezTo>
                  <a:cubicBezTo>
                    <a:pt x="96" y="136"/>
                    <a:pt x="96" y="136"/>
                    <a:pt x="96" y="136"/>
                  </a:cubicBezTo>
                  <a:cubicBezTo>
                    <a:pt x="84" y="136"/>
                    <a:pt x="84" y="136"/>
                    <a:pt x="84" y="136"/>
                  </a:cubicBezTo>
                  <a:lnTo>
                    <a:pt x="84" y="148"/>
                  </a:lnTo>
                  <a:close/>
                  <a:moveTo>
                    <a:pt x="84" y="132"/>
                  </a:moveTo>
                  <a:cubicBezTo>
                    <a:pt x="96" y="132"/>
                    <a:pt x="96" y="132"/>
                    <a:pt x="96" y="132"/>
                  </a:cubicBezTo>
                  <a:cubicBezTo>
                    <a:pt x="96" y="120"/>
                    <a:pt x="96" y="120"/>
                    <a:pt x="96" y="120"/>
                  </a:cubicBezTo>
                  <a:cubicBezTo>
                    <a:pt x="84" y="120"/>
                    <a:pt x="84" y="120"/>
                    <a:pt x="84" y="120"/>
                  </a:cubicBezTo>
                  <a:lnTo>
                    <a:pt x="84" y="132"/>
                  </a:lnTo>
                  <a:close/>
                  <a:moveTo>
                    <a:pt x="144" y="42"/>
                  </a:moveTo>
                  <a:cubicBezTo>
                    <a:pt x="144" y="38"/>
                    <a:pt x="141" y="35"/>
                    <a:pt x="137" y="35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78" y="35"/>
                    <a:pt x="76" y="38"/>
                    <a:pt x="76" y="42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73"/>
                    <a:pt x="78" y="76"/>
                    <a:pt x="82" y="76"/>
                  </a:cubicBezTo>
                  <a:cubicBezTo>
                    <a:pt x="137" y="76"/>
                    <a:pt x="137" y="76"/>
                    <a:pt x="137" y="76"/>
                  </a:cubicBezTo>
                  <a:cubicBezTo>
                    <a:pt x="141" y="76"/>
                    <a:pt x="144" y="73"/>
                    <a:pt x="144" y="69"/>
                  </a:cubicBezTo>
                  <a:lnTo>
                    <a:pt x="144" y="42"/>
                  </a:lnTo>
                  <a:close/>
                  <a:moveTo>
                    <a:pt x="144" y="120"/>
                  </a:moveTo>
                  <a:cubicBezTo>
                    <a:pt x="132" y="120"/>
                    <a:pt x="132" y="120"/>
                    <a:pt x="132" y="120"/>
                  </a:cubicBezTo>
                  <a:cubicBezTo>
                    <a:pt x="132" y="132"/>
                    <a:pt x="132" y="132"/>
                    <a:pt x="132" y="132"/>
                  </a:cubicBezTo>
                  <a:cubicBezTo>
                    <a:pt x="144" y="132"/>
                    <a:pt x="144" y="132"/>
                    <a:pt x="144" y="132"/>
                  </a:cubicBezTo>
                  <a:lnTo>
                    <a:pt x="144" y="120"/>
                  </a:lnTo>
                  <a:close/>
                  <a:moveTo>
                    <a:pt x="144" y="136"/>
                  </a:moveTo>
                  <a:cubicBezTo>
                    <a:pt x="132" y="136"/>
                    <a:pt x="132" y="136"/>
                    <a:pt x="132" y="136"/>
                  </a:cubicBezTo>
                  <a:cubicBezTo>
                    <a:pt x="132" y="148"/>
                    <a:pt x="132" y="148"/>
                    <a:pt x="132" y="148"/>
                  </a:cubicBezTo>
                  <a:cubicBezTo>
                    <a:pt x="144" y="148"/>
                    <a:pt x="144" y="148"/>
                    <a:pt x="144" y="148"/>
                  </a:cubicBezTo>
                  <a:lnTo>
                    <a:pt x="144" y="136"/>
                  </a:lnTo>
                  <a:close/>
                  <a:moveTo>
                    <a:pt x="144" y="152"/>
                  </a:moveTo>
                  <a:cubicBezTo>
                    <a:pt x="132" y="152"/>
                    <a:pt x="132" y="152"/>
                    <a:pt x="132" y="152"/>
                  </a:cubicBezTo>
                  <a:cubicBezTo>
                    <a:pt x="132" y="164"/>
                    <a:pt x="132" y="164"/>
                    <a:pt x="132" y="164"/>
                  </a:cubicBezTo>
                  <a:cubicBezTo>
                    <a:pt x="144" y="164"/>
                    <a:pt x="144" y="164"/>
                    <a:pt x="144" y="164"/>
                  </a:cubicBezTo>
                  <a:lnTo>
                    <a:pt x="144" y="152"/>
                  </a:lnTo>
                  <a:close/>
                  <a:moveTo>
                    <a:pt x="144" y="168"/>
                  </a:moveTo>
                  <a:cubicBezTo>
                    <a:pt x="132" y="168"/>
                    <a:pt x="132" y="168"/>
                    <a:pt x="132" y="168"/>
                  </a:cubicBezTo>
                  <a:cubicBezTo>
                    <a:pt x="132" y="180"/>
                    <a:pt x="132" y="180"/>
                    <a:pt x="132" y="180"/>
                  </a:cubicBezTo>
                  <a:cubicBezTo>
                    <a:pt x="144" y="180"/>
                    <a:pt x="144" y="180"/>
                    <a:pt x="144" y="180"/>
                  </a:cubicBezTo>
                  <a:lnTo>
                    <a:pt x="144" y="168"/>
                  </a:lnTo>
                  <a:close/>
                  <a:moveTo>
                    <a:pt x="50" y="180"/>
                  </a:moveTo>
                  <a:cubicBezTo>
                    <a:pt x="26" y="180"/>
                    <a:pt x="26" y="180"/>
                    <a:pt x="26" y="180"/>
                  </a:cubicBezTo>
                  <a:cubicBezTo>
                    <a:pt x="22" y="180"/>
                    <a:pt x="20" y="177"/>
                    <a:pt x="20" y="173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5"/>
                    <a:pt x="22" y="12"/>
                    <a:pt x="26" y="12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53" y="12"/>
                    <a:pt x="56" y="15"/>
                    <a:pt x="56" y="18"/>
                  </a:cubicBezTo>
                  <a:cubicBezTo>
                    <a:pt x="56" y="173"/>
                    <a:pt x="56" y="173"/>
                    <a:pt x="56" y="173"/>
                  </a:cubicBezTo>
                  <a:cubicBezTo>
                    <a:pt x="56" y="177"/>
                    <a:pt x="53" y="180"/>
                    <a:pt x="50" y="180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89" name="Group 4"/>
            <p:cNvGrpSpPr>
              <a:grpSpLocks noChangeAspect="1"/>
            </p:cNvGrpSpPr>
            <p:nvPr userDrawn="1"/>
          </p:nvGrpSpPr>
          <p:grpSpPr bwMode="auto">
            <a:xfrm rot="20193509" flipH="1" flipV="1">
              <a:off x="12026262" y="3958371"/>
              <a:ext cx="542757" cy="1014719"/>
              <a:chOff x="2490" y="1429"/>
              <a:chExt cx="782" cy="1462"/>
            </a:xfrm>
            <a:solidFill>
              <a:schemeClr val="tx1">
                <a:alpha val="3000"/>
              </a:schemeClr>
            </a:solidFill>
          </p:grpSpPr>
          <p:sp>
            <p:nvSpPr>
              <p:cNvPr id="225" name="Freeform 5"/>
              <p:cNvSpPr>
                <a:spLocks/>
              </p:cNvSpPr>
              <p:nvPr userDrawn="1"/>
            </p:nvSpPr>
            <p:spPr bwMode="auto">
              <a:xfrm>
                <a:off x="2652" y="1429"/>
                <a:ext cx="453" cy="646"/>
              </a:xfrm>
              <a:custGeom>
                <a:avLst/>
                <a:gdLst>
                  <a:gd name="T0" fmla="*/ 176 w 190"/>
                  <a:gd name="T1" fmla="*/ 101 h 272"/>
                  <a:gd name="T2" fmla="*/ 178 w 190"/>
                  <a:gd name="T3" fmla="*/ 82 h 272"/>
                  <a:gd name="T4" fmla="*/ 96 w 190"/>
                  <a:gd name="T5" fmla="*/ 0 h 272"/>
                  <a:gd name="T6" fmla="*/ 14 w 190"/>
                  <a:gd name="T7" fmla="*/ 82 h 272"/>
                  <a:gd name="T8" fmla="*/ 17 w 190"/>
                  <a:gd name="T9" fmla="*/ 103 h 272"/>
                  <a:gd name="T10" fmla="*/ 0 w 190"/>
                  <a:gd name="T11" fmla="*/ 272 h 272"/>
                  <a:gd name="T12" fmla="*/ 190 w 190"/>
                  <a:gd name="T13" fmla="*/ 272 h 272"/>
                  <a:gd name="T14" fmla="*/ 176 w 190"/>
                  <a:gd name="T15" fmla="*/ 101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0" h="272">
                    <a:moveTo>
                      <a:pt x="176" y="101"/>
                    </a:moveTo>
                    <a:cubicBezTo>
                      <a:pt x="177" y="95"/>
                      <a:pt x="178" y="89"/>
                      <a:pt x="178" y="82"/>
                    </a:cubicBezTo>
                    <a:cubicBezTo>
                      <a:pt x="178" y="37"/>
                      <a:pt x="141" y="0"/>
                      <a:pt x="96" y="0"/>
                    </a:cubicBezTo>
                    <a:cubicBezTo>
                      <a:pt x="51" y="0"/>
                      <a:pt x="14" y="37"/>
                      <a:pt x="14" y="82"/>
                    </a:cubicBezTo>
                    <a:cubicBezTo>
                      <a:pt x="14" y="89"/>
                      <a:pt x="15" y="96"/>
                      <a:pt x="17" y="103"/>
                    </a:cubicBezTo>
                    <a:cubicBezTo>
                      <a:pt x="18" y="135"/>
                      <a:pt x="66" y="224"/>
                      <a:pt x="0" y="272"/>
                    </a:cubicBezTo>
                    <a:cubicBezTo>
                      <a:pt x="190" y="272"/>
                      <a:pt x="190" y="272"/>
                      <a:pt x="190" y="272"/>
                    </a:cubicBezTo>
                    <a:cubicBezTo>
                      <a:pt x="118" y="227"/>
                      <a:pt x="174" y="133"/>
                      <a:pt x="176" y="1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6" name="Freeform 6"/>
              <p:cNvSpPr>
                <a:spLocks noEditPoints="1"/>
              </p:cNvSpPr>
              <p:nvPr userDrawn="1"/>
            </p:nvSpPr>
            <p:spPr bwMode="auto">
              <a:xfrm>
                <a:off x="2490" y="2075"/>
                <a:ext cx="782" cy="816"/>
              </a:xfrm>
              <a:custGeom>
                <a:avLst/>
                <a:gdLst>
                  <a:gd name="T0" fmla="*/ 246 w 328"/>
                  <a:gd name="T1" fmla="*/ 38 h 344"/>
                  <a:gd name="T2" fmla="*/ 301 w 328"/>
                  <a:gd name="T3" fmla="*/ 38 h 344"/>
                  <a:gd name="T4" fmla="*/ 320 w 328"/>
                  <a:gd name="T5" fmla="*/ 19 h 344"/>
                  <a:gd name="T6" fmla="*/ 301 w 328"/>
                  <a:gd name="T7" fmla="*/ 0 h 344"/>
                  <a:gd name="T8" fmla="*/ 258 w 328"/>
                  <a:gd name="T9" fmla="*/ 0 h 344"/>
                  <a:gd name="T10" fmla="*/ 68 w 328"/>
                  <a:gd name="T11" fmla="*/ 0 h 344"/>
                  <a:gd name="T12" fmla="*/ 23 w 328"/>
                  <a:gd name="T13" fmla="*/ 0 h 344"/>
                  <a:gd name="T14" fmla="*/ 4 w 328"/>
                  <a:gd name="T15" fmla="*/ 19 h 344"/>
                  <a:gd name="T16" fmla="*/ 23 w 328"/>
                  <a:gd name="T17" fmla="*/ 38 h 344"/>
                  <a:gd name="T18" fmla="*/ 82 w 328"/>
                  <a:gd name="T19" fmla="*/ 38 h 344"/>
                  <a:gd name="T20" fmla="*/ 0 w 328"/>
                  <a:gd name="T21" fmla="*/ 180 h 344"/>
                  <a:gd name="T22" fmla="*/ 164 w 328"/>
                  <a:gd name="T23" fmla="*/ 344 h 344"/>
                  <a:gd name="T24" fmla="*/ 328 w 328"/>
                  <a:gd name="T25" fmla="*/ 180 h 344"/>
                  <a:gd name="T26" fmla="*/ 246 w 328"/>
                  <a:gd name="T27" fmla="*/ 38 h 344"/>
                  <a:gd name="T28" fmla="*/ 164 w 328"/>
                  <a:gd name="T29" fmla="*/ 305 h 344"/>
                  <a:gd name="T30" fmla="*/ 39 w 328"/>
                  <a:gd name="T31" fmla="*/ 180 h 344"/>
                  <a:gd name="T32" fmla="*/ 164 w 328"/>
                  <a:gd name="T33" fmla="*/ 55 h 344"/>
                  <a:gd name="T34" fmla="*/ 289 w 328"/>
                  <a:gd name="T35" fmla="*/ 180 h 344"/>
                  <a:gd name="T36" fmla="*/ 164 w 328"/>
                  <a:gd name="T37" fmla="*/ 305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28" h="344">
                    <a:moveTo>
                      <a:pt x="246" y="38"/>
                    </a:moveTo>
                    <a:cubicBezTo>
                      <a:pt x="301" y="38"/>
                      <a:pt x="301" y="38"/>
                      <a:pt x="301" y="38"/>
                    </a:cubicBezTo>
                    <a:cubicBezTo>
                      <a:pt x="312" y="38"/>
                      <a:pt x="320" y="29"/>
                      <a:pt x="320" y="19"/>
                    </a:cubicBezTo>
                    <a:cubicBezTo>
                      <a:pt x="320" y="9"/>
                      <a:pt x="312" y="0"/>
                      <a:pt x="301" y="0"/>
                    </a:cubicBezTo>
                    <a:cubicBezTo>
                      <a:pt x="258" y="0"/>
                      <a:pt x="258" y="0"/>
                      <a:pt x="25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3" y="0"/>
                      <a:pt x="4" y="9"/>
                      <a:pt x="4" y="19"/>
                    </a:cubicBezTo>
                    <a:cubicBezTo>
                      <a:pt x="4" y="29"/>
                      <a:pt x="13" y="38"/>
                      <a:pt x="23" y="38"/>
                    </a:cubicBezTo>
                    <a:cubicBezTo>
                      <a:pt x="82" y="38"/>
                      <a:pt x="82" y="38"/>
                      <a:pt x="82" y="38"/>
                    </a:cubicBezTo>
                    <a:cubicBezTo>
                      <a:pt x="33" y="66"/>
                      <a:pt x="0" y="119"/>
                      <a:pt x="0" y="180"/>
                    </a:cubicBezTo>
                    <a:cubicBezTo>
                      <a:pt x="0" y="271"/>
                      <a:pt x="74" y="344"/>
                      <a:pt x="164" y="344"/>
                    </a:cubicBezTo>
                    <a:cubicBezTo>
                      <a:pt x="255" y="344"/>
                      <a:pt x="328" y="271"/>
                      <a:pt x="328" y="180"/>
                    </a:cubicBezTo>
                    <a:cubicBezTo>
                      <a:pt x="328" y="119"/>
                      <a:pt x="295" y="66"/>
                      <a:pt x="246" y="38"/>
                    </a:cubicBezTo>
                    <a:close/>
                    <a:moveTo>
                      <a:pt x="164" y="305"/>
                    </a:moveTo>
                    <a:cubicBezTo>
                      <a:pt x="95" y="305"/>
                      <a:pt x="39" y="249"/>
                      <a:pt x="39" y="180"/>
                    </a:cubicBezTo>
                    <a:cubicBezTo>
                      <a:pt x="39" y="111"/>
                      <a:pt x="95" y="55"/>
                      <a:pt x="164" y="55"/>
                    </a:cubicBezTo>
                    <a:cubicBezTo>
                      <a:pt x="233" y="55"/>
                      <a:pt x="289" y="111"/>
                      <a:pt x="289" y="180"/>
                    </a:cubicBezTo>
                    <a:cubicBezTo>
                      <a:pt x="289" y="249"/>
                      <a:pt x="233" y="305"/>
                      <a:pt x="164" y="30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90" name="组合 189"/>
            <p:cNvGrpSpPr/>
            <p:nvPr userDrawn="1"/>
          </p:nvGrpSpPr>
          <p:grpSpPr>
            <a:xfrm rot="670385" flipH="1" flipV="1">
              <a:off x="11549077" y="6101425"/>
              <a:ext cx="282094" cy="805574"/>
              <a:chOff x="9469657" y="2159643"/>
              <a:chExt cx="752475" cy="2148836"/>
            </a:xfrm>
            <a:solidFill>
              <a:schemeClr val="tx1">
                <a:alpha val="3000"/>
              </a:schemeClr>
            </a:solidFill>
          </p:grpSpPr>
          <p:sp>
            <p:nvSpPr>
              <p:cNvPr id="222" name="Freeform 11"/>
              <p:cNvSpPr>
                <a:spLocks/>
              </p:cNvSpPr>
              <p:nvPr userDrawn="1"/>
            </p:nvSpPr>
            <p:spPr bwMode="auto">
              <a:xfrm>
                <a:off x="9469657" y="2954341"/>
                <a:ext cx="752475" cy="1354138"/>
              </a:xfrm>
              <a:custGeom>
                <a:avLst/>
                <a:gdLst>
                  <a:gd name="T0" fmla="*/ 166 w 198"/>
                  <a:gd name="T1" fmla="*/ 0 h 359"/>
                  <a:gd name="T2" fmla="*/ 31 w 198"/>
                  <a:gd name="T3" fmla="*/ 0 h 359"/>
                  <a:gd name="T4" fmla="*/ 0 w 198"/>
                  <a:gd name="T5" fmla="*/ 31 h 359"/>
                  <a:gd name="T6" fmla="*/ 0 w 198"/>
                  <a:gd name="T7" fmla="*/ 31 h 359"/>
                  <a:gd name="T8" fmla="*/ 0 w 198"/>
                  <a:gd name="T9" fmla="*/ 32 h 359"/>
                  <a:gd name="T10" fmla="*/ 0 w 198"/>
                  <a:gd name="T11" fmla="*/ 323 h 359"/>
                  <a:gd name="T12" fmla="*/ 1 w 198"/>
                  <a:gd name="T13" fmla="*/ 323 h 359"/>
                  <a:gd name="T14" fmla="*/ 0 w 198"/>
                  <a:gd name="T15" fmla="*/ 327 h 359"/>
                  <a:gd name="T16" fmla="*/ 0 w 198"/>
                  <a:gd name="T17" fmla="*/ 328 h 359"/>
                  <a:gd name="T18" fmla="*/ 31 w 198"/>
                  <a:gd name="T19" fmla="*/ 359 h 359"/>
                  <a:gd name="T20" fmla="*/ 167 w 198"/>
                  <a:gd name="T21" fmla="*/ 359 h 359"/>
                  <a:gd name="T22" fmla="*/ 198 w 198"/>
                  <a:gd name="T23" fmla="*/ 328 h 359"/>
                  <a:gd name="T24" fmla="*/ 198 w 198"/>
                  <a:gd name="T25" fmla="*/ 327 h 359"/>
                  <a:gd name="T26" fmla="*/ 198 w 198"/>
                  <a:gd name="T27" fmla="*/ 323 h 359"/>
                  <a:gd name="T28" fmla="*/ 198 w 198"/>
                  <a:gd name="T29" fmla="*/ 323 h 359"/>
                  <a:gd name="T30" fmla="*/ 197 w 198"/>
                  <a:gd name="T31" fmla="*/ 32 h 359"/>
                  <a:gd name="T32" fmla="*/ 197 w 198"/>
                  <a:gd name="T33" fmla="*/ 31 h 359"/>
                  <a:gd name="T34" fmla="*/ 197 w 198"/>
                  <a:gd name="T35" fmla="*/ 30 h 359"/>
                  <a:gd name="T36" fmla="*/ 166 w 198"/>
                  <a:gd name="T37" fmla="*/ 0 h 3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98" h="359">
                    <a:moveTo>
                      <a:pt x="166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14" y="0"/>
                      <a:pt x="0" y="14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3"/>
                      <a:pt x="0" y="323"/>
                      <a:pt x="0" y="323"/>
                    </a:cubicBezTo>
                    <a:cubicBezTo>
                      <a:pt x="1" y="323"/>
                      <a:pt x="1" y="323"/>
                      <a:pt x="1" y="323"/>
                    </a:cubicBezTo>
                    <a:cubicBezTo>
                      <a:pt x="0" y="324"/>
                      <a:pt x="0" y="326"/>
                      <a:pt x="0" y="327"/>
                    </a:cubicBezTo>
                    <a:cubicBezTo>
                      <a:pt x="0" y="328"/>
                      <a:pt x="0" y="328"/>
                      <a:pt x="0" y="328"/>
                    </a:cubicBezTo>
                    <a:cubicBezTo>
                      <a:pt x="0" y="345"/>
                      <a:pt x="14" y="359"/>
                      <a:pt x="31" y="359"/>
                    </a:cubicBezTo>
                    <a:cubicBezTo>
                      <a:pt x="167" y="359"/>
                      <a:pt x="167" y="359"/>
                      <a:pt x="167" y="359"/>
                    </a:cubicBezTo>
                    <a:cubicBezTo>
                      <a:pt x="184" y="359"/>
                      <a:pt x="198" y="345"/>
                      <a:pt x="198" y="328"/>
                    </a:cubicBezTo>
                    <a:cubicBezTo>
                      <a:pt x="198" y="327"/>
                      <a:pt x="198" y="327"/>
                      <a:pt x="198" y="327"/>
                    </a:cubicBezTo>
                    <a:cubicBezTo>
                      <a:pt x="198" y="325"/>
                      <a:pt x="198" y="324"/>
                      <a:pt x="198" y="323"/>
                    </a:cubicBezTo>
                    <a:cubicBezTo>
                      <a:pt x="198" y="323"/>
                      <a:pt x="198" y="323"/>
                      <a:pt x="198" y="323"/>
                    </a:cubicBezTo>
                    <a:cubicBezTo>
                      <a:pt x="197" y="32"/>
                      <a:pt x="197" y="32"/>
                      <a:pt x="197" y="32"/>
                    </a:cubicBezTo>
                    <a:cubicBezTo>
                      <a:pt x="197" y="31"/>
                      <a:pt x="197" y="31"/>
                      <a:pt x="197" y="31"/>
                    </a:cubicBezTo>
                    <a:cubicBezTo>
                      <a:pt x="197" y="30"/>
                      <a:pt x="197" y="30"/>
                      <a:pt x="197" y="30"/>
                    </a:cubicBezTo>
                    <a:cubicBezTo>
                      <a:pt x="197" y="13"/>
                      <a:pt x="183" y="0"/>
                      <a:pt x="166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3" name="Freeform 14"/>
              <p:cNvSpPr>
                <a:spLocks/>
              </p:cNvSpPr>
              <p:nvPr userDrawn="1"/>
            </p:nvSpPr>
            <p:spPr bwMode="auto">
              <a:xfrm>
                <a:off x="9502998" y="2710495"/>
                <a:ext cx="681038" cy="217488"/>
              </a:xfrm>
              <a:custGeom>
                <a:avLst/>
                <a:gdLst>
                  <a:gd name="T0" fmla="*/ 179 w 179"/>
                  <a:gd name="T1" fmla="*/ 30 h 58"/>
                  <a:gd name="T2" fmla="*/ 151 w 179"/>
                  <a:gd name="T3" fmla="*/ 58 h 58"/>
                  <a:gd name="T4" fmla="*/ 28 w 179"/>
                  <a:gd name="T5" fmla="*/ 58 h 58"/>
                  <a:gd name="T6" fmla="*/ 0 w 179"/>
                  <a:gd name="T7" fmla="*/ 30 h 58"/>
                  <a:gd name="T8" fmla="*/ 0 w 179"/>
                  <a:gd name="T9" fmla="*/ 28 h 58"/>
                  <a:gd name="T10" fmla="*/ 28 w 179"/>
                  <a:gd name="T11" fmla="*/ 0 h 58"/>
                  <a:gd name="T12" fmla="*/ 151 w 179"/>
                  <a:gd name="T13" fmla="*/ 0 h 58"/>
                  <a:gd name="T14" fmla="*/ 179 w 179"/>
                  <a:gd name="T15" fmla="*/ 28 h 58"/>
                  <a:gd name="T16" fmla="*/ 179 w 179"/>
                  <a:gd name="T17" fmla="*/ 3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9" h="58">
                    <a:moveTo>
                      <a:pt x="179" y="30"/>
                    </a:moveTo>
                    <a:cubicBezTo>
                      <a:pt x="179" y="46"/>
                      <a:pt x="167" y="58"/>
                      <a:pt x="151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12" y="58"/>
                      <a:pt x="0" y="46"/>
                      <a:pt x="0" y="30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13"/>
                      <a:pt x="12" y="0"/>
                      <a:pt x="28" y="0"/>
                    </a:cubicBezTo>
                    <a:cubicBezTo>
                      <a:pt x="151" y="0"/>
                      <a:pt x="151" y="0"/>
                      <a:pt x="151" y="0"/>
                    </a:cubicBezTo>
                    <a:cubicBezTo>
                      <a:pt x="167" y="0"/>
                      <a:pt x="179" y="12"/>
                      <a:pt x="179" y="28"/>
                    </a:cubicBezTo>
                    <a:lnTo>
                      <a:pt x="179" y="3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4" name="任意多边形 223"/>
              <p:cNvSpPr/>
              <p:nvPr userDrawn="1"/>
            </p:nvSpPr>
            <p:spPr>
              <a:xfrm>
                <a:off x="9552204" y="2159643"/>
                <a:ext cx="563563" cy="517625"/>
              </a:xfrm>
              <a:custGeom>
                <a:avLst/>
                <a:gdLst>
                  <a:gd name="connsiteX0" fmla="*/ 289397 w 563563"/>
                  <a:gd name="connsiteY0" fmla="*/ 0 h 517625"/>
                  <a:gd name="connsiteX1" fmla="*/ 392209 w 563563"/>
                  <a:gd name="connsiteY1" fmla="*/ 101862 h 517625"/>
                  <a:gd name="connsiteX2" fmla="*/ 392209 w 563563"/>
                  <a:gd name="connsiteY2" fmla="*/ 252767 h 517625"/>
                  <a:gd name="connsiteX3" fmla="*/ 498829 w 563563"/>
                  <a:gd name="connsiteY3" fmla="*/ 328220 h 517625"/>
                  <a:gd name="connsiteX4" fmla="*/ 563563 w 563563"/>
                  <a:gd name="connsiteY4" fmla="*/ 422537 h 517625"/>
                  <a:gd name="connsiteX5" fmla="*/ 563563 w 563563"/>
                  <a:gd name="connsiteY5" fmla="*/ 500886 h 517625"/>
                  <a:gd name="connsiteX6" fmla="*/ 563563 w 563563"/>
                  <a:gd name="connsiteY6" fmla="*/ 517625 h 517625"/>
                  <a:gd name="connsiteX7" fmla="*/ 0 w 563563"/>
                  <a:gd name="connsiteY7" fmla="*/ 517625 h 517625"/>
                  <a:gd name="connsiteX8" fmla="*/ 0 w 563563"/>
                  <a:gd name="connsiteY8" fmla="*/ 513787 h 517625"/>
                  <a:gd name="connsiteX9" fmla="*/ 0 w 563563"/>
                  <a:gd name="connsiteY9" fmla="*/ 422537 h 517625"/>
                  <a:gd name="connsiteX10" fmla="*/ 64734 w 563563"/>
                  <a:gd name="connsiteY10" fmla="*/ 328220 h 517625"/>
                  <a:gd name="connsiteX11" fmla="*/ 186585 w 563563"/>
                  <a:gd name="connsiteY11" fmla="*/ 252767 h 517625"/>
                  <a:gd name="connsiteX12" fmla="*/ 186585 w 563563"/>
                  <a:gd name="connsiteY12" fmla="*/ 101862 h 517625"/>
                  <a:gd name="connsiteX13" fmla="*/ 289397 w 563563"/>
                  <a:gd name="connsiteY13" fmla="*/ 0 h 51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63563" h="517625">
                    <a:moveTo>
                      <a:pt x="289397" y="0"/>
                    </a:moveTo>
                    <a:cubicBezTo>
                      <a:pt x="346515" y="0"/>
                      <a:pt x="392209" y="45272"/>
                      <a:pt x="392209" y="101862"/>
                    </a:cubicBezTo>
                    <a:cubicBezTo>
                      <a:pt x="392209" y="101862"/>
                      <a:pt x="392209" y="101862"/>
                      <a:pt x="392209" y="252767"/>
                    </a:cubicBezTo>
                    <a:cubicBezTo>
                      <a:pt x="392209" y="252767"/>
                      <a:pt x="445519" y="279176"/>
                      <a:pt x="498829" y="328220"/>
                    </a:cubicBezTo>
                    <a:cubicBezTo>
                      <a:pt x="552139" y="377265"/>
                      <a:pt x="563563" y="422537"/>
                      <a:pt x="563563" y="422537"/>
                    </a:cubicBezTo>
                    <a:cubicBezTo>
                      <a:pt x="563563" y="422537"/>
                      <a:pt x="563563" y="422537"/>
                      <a:pt x="563563" y="500886"/>
                    </a:cubicBezTo>
                    <a:lnTo>
                      <a:pt x="563563" y="517625"/>
                    </a:lnTo>
                    <a:lnTo>
                      <a:pt x="0" y="517625"/>
                    </a:lnTo>
                    <a:lnTo>
                      <a:pt x="0" y="513787"/>
                    </a:lnTo>
                    <a:cubicBezTo>
                      <a:pt x="0" y="496103"/>
                      <a:pt x="0" y="467808"/>
                      <a:pt x="0" y="422537"/>
                    </a:cubicBezTo>
                    <a:cubicBezTo>
                      <a:pt x="0" y="422537"/>
                      <a:pt x="11424" y="377265"/>
                      <a:pt x="64734" y="328220"/>
                    </a:cubicBezTo>
                    <a:cubicBezTo>
                      <a:pt x="118044" y="279176"/>
                      <a:pt x="186585" y="252767"/>
                      <a:pt x="186585" y="252767"/>
                    </a:cubicBezTo>
                    <a:cubicBezTo>
                      <a:pt x="186585" y="252767"/>
                      <a:pt x="186585" y="252767"/>
                      <a:pt x="186585" y="101862"/>
                    </a:cubicBezTo>
                    <a:cubicBezTo>
                      <a:pt x="186585" y="45272"/>
                      <a:pt x="232279" y="0"/>
                      <a:pt x="28939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91" name="Group 4"/>
            <p:cNvGrpSpPr>
              <a:grpSpLocks noChangeAspect="1"/>
            </p:cNvGrpSpPr>
            <p:nvPr userDrawn="1"/>
          </p:nvGrpSpPr>
          <p:grpSpPr bwMode="auto">
            <a:xfrm rot="18344534" flipH="1" flipV="1">
              <a:off x="12098997" y="6319872"/>
              <a:ext cx="352657" cy="659317"/>
              <a:chOff x="2490" y="1429"/>
              <a:chExt cx="782" cy="1462"/>
            </a:xfrm>
            <a:solidFill>
              <a:schemeClr val="tx1">
                <a:alpha val="3000"/>
              </a:schemeClr>
            </a:solidFill>
          </p:grpSpPr>
          <p:sp>
            <p:nvSpPr>
              <p:cNvPr id="220" name="Freeform 5"/>
              <p:cNvSpPr>
                <a:spLocks/>
              </p:cNvSpPr>
              <p:nvPr userDrawn="1"/>
            </p:nvSpPr>
            <p:spPr bwMode="auto">
              <a:xfrm>
                <a:off x="2652" y="1429"/>
                <a:ext cx="453" cy="646"/>
              </a:xfrm>
              <a:custGeom>
                <a:avLst/>
                <a:gdLst>
                  <a:gd name="T0" fmla="*/ 176 w 190"/>
                  <a:gd name="T1" fmla="*/ 101 h 272"/>
                  <a:gd name="T2" fmla="*/ 178 w 190"/>
                  <a:gd name="T3" fmla="*/ 82 h 272"/>
                  <a:gd name="T4" fmla="*/ 96 w 190"/>
                  <a:gd name="T5" fmla="*/ 0 h 272"/>
                  <a:gd name="T6" fmla="*/ 14 w 190"/>
                  <a:gd name="T7" fmla="*/ 82 h 272"/>
                  <a:gd name="T8" fmla="*/ 17 w 190"/>
                  <a:gd name="T9" fmla="*/ 103 h 272"/>
                  <a:gd name="T10" fmla="*/ 0 w 190"/>
                  <a:gd name="T11" fmla="*/ 272 h 272"/>
                  <a:gd name="T12" fmla="*/ 190 w 190"/>
                  <a:gd name="T13" fmla="*/ 272 h 272"/>
                  <a:gd name="T14" fmla="*/ 176 w 190"/>
                  <a:gd name="T15" fmla="*/ 101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0" h="272">
                    <a:moveTo>
                      <a:pt x="176" y="101"/>
                    </a:moveTo>
                    <a:cubicBezTo>
                      <a:pt x="177" y="95"/>
                      <a:pt x="178" y="89"/>
                      <a:pt x="178" y="82"/>
                    </a:cubicBezTo>
                    <a:cubicBezTo>
                      <a:pt x="178" y="37"/>
                      <a:pt x="141" y="0"/>
                      <a:pt x="96" y="0"/>
                    </a:cubicBezTo>
                    <a:cubicBezTo>
                      <a:pt x="51" y="0"/>
                      <a:pt x="14" y="37"/>
                      <a:pt x="14" y="82"/>
                    </a:cubicBezTo>
                    <a:cubicBezTo>
                      <a:pt x="14" y="89"/>
                      <a:pt x="15" y="96"/>
                      <a:pt x="17" y="103"/>
                    </a:cubicBezTo>
                    <a:cubicBezTo>
                      <a:pt x="18" y="135"/>
                      <a:pt x="66" y="224"/>
                      <a:pt x="0" y="272"/>
                    </a:cubicBezTo>
                    <a:cubicBezTo>
                      <a:pt x="190" y="272"/>
                      <a:pt x="190" y="272"/>
                      <a:pt x="190" y="272"/>
                    </a:cubicBezTo>
                    <a:cubicBezTo>
                      <a:pt x="118" y="227"/>
                      <a:pt x="174" y="133"/>
                      <a:pt x="176" y="1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1" name="Freeform 6"/>
              <p:cNvSpPr>
                <a:spLocks noEditPoints="1"/>
              </p:cNvSpPr>
              <p:nvPr userDrawn="1"/>
            </p:nvSpPr>
            <p:spPr bwMode="auto">
              <a:xfrm>
                <a:off x="2490" y="2075"/>
                <a:ext cx="782" cy="816"/>
              </a:xfrm>
              <a:custGeom>
                <a:avLst/>
                <a:gdLst>
                  <a:gd name="T0" fmla="*/ 246 w 328"/>
                  <a:gd name="T1" fmla="*/ 38 h 344"/>
                  <a:gd name="T2" fmla="*/ 301 w 328"/>
                  <a:gd name="T3" fmla="*/ 38 h 344"/>
                  <a:gd name="T4" fmla="*/ 320 w 328"/>
                  <a:gd name="T5" fmla="*/ 19 h 344"/>
                  <a:gd name="T6" fmla="*/ 301 w 328"/>
                  <a:gd name="T7" fmla="*/ 0 h 344"/>
                  <a:gd name="T8" fmla="*/ 258 w 328"/>
                  <a:gd name="T9" fmla="*/ 0 h 344"/>
                  <a:gd name="T10" fmla="*/ 68 w 328"/>
                  <a:gd name="T11" fmla="*/ 0 h 344"/>
                  <a:gd name="T12" fmla="*/ 23 w 328"/>
                  <a:gd name="T13" fmla="*/ 0 h 344"/>
                  <a:gd name="T14" fmla="*/ 4 w 328"/>
                  <a:gd name="T15" fmla="*/ 19 h 344"/>
                  <a:gd name="T16" fmla="*/ 23 w 328"/>
                  <a:gd name="T17" fmla="*/ 38 h 344"/>
                  <a:gd name="T18" fmla="*/ 82 w 328"/>
                  <a:gd name="T19" fmla="*/ 38 h 344"/>
                  <a:gd name="T20" fmla="*/ 0 w 328"/>
                  <a:gd name="T21" fmla="*/ 180 h 344"/>
                  <a:gd name="T22" fmla="*/ 164 w 328"/>
                  <a:gd name="T23" fmla="*/ 344 h 344"/>
                  <a:gd name="T24" fmla="*/ 328 w 328"/>
                  <a:gd name="T25" fmla="*/ 180 h 344"/>
                  <a:gd name="T26" fmla="*/ 246 w 328"/>
                  <a:gd name="T27" fmla="*/ 38 h 344"/>
                  <a:gd name="T28" fmla="*/ 164 w 328"/>
                  <a:gd name="T29" fmla="*/ 305 h 344"/>
                  <a:gd name="T30" fmla="*/ 39 w 328"/>
                  <a:gd name="T31" fmla="*/ 180 h 344"/>
                  <a:gd name="T32" fmla="*/ 164 w 328"/>
                  <a:gd name="T33" fmla="*/ 55 h 344"/>
                  <a:gd name="T34" fmla="*/ 289 w 328"/>
                  <a:gd name="T35" fmla="*/ 180 h 344"/>
                  <a:gd name="T36" fmla="*/ 164 w 328"/>
                  <a:gd name="T37" fmla="*/ 305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28" h="344">
                    <a:moveTo>
                      <a:pt x="246" y="38"/>
                    </a:moveTo>
                    <a:cubicBezTo>
                      <a:pt x="301" y="38"/>
                      <a:pt x="301" y="38"/>
                      <a:pt x="301" y="38"/>
                    </a:cubicBezTo>
                    <a:cubicBezTo>
                      <a:pt x="312" y="38"/>
                      <a:pt x="320" y="29"/>
                      <a:pt x="320" y="19"/>
                    </a:cubicBezTo>
                    <a:cubicBezTo>
                      <a:pt x="320" y="9"/>
                      <a:pt x="312" y="0"/>
                      <a:pt x="301" y="0"/>
                    </a:cubicBezTo>
                    <a:cubicBezTo>
                      <a:pt x="258" y="0"/>
                      <a:pt x="258" y="0"/>
                      <a:pt x="25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3" y="0"/>
                      <a:pt x="4" y="9"/>
                      <a:pt x="4" y="19"/>
                    </a:cubicBezTo>
                    <a:cubicBezTo>
                      <a:pt x="4" y="29"/>
                      <a:pt x="13" y="38"/>
                      <a:pt x="23" y="38"/>
                    </a:cubicBezTo>
                    <a:cubicBezTo>
                      <a:pt x="82" y="38"/>
                      <a:pt x="82" y="38"/>
                      <a:pt x="82" y="38"/>
                    </a:cubicBezTo>
                    <a:cubicBezTo>
                      <a:pt x="33" y="66"/>
                      <a:pt x="0" y="119"/>
                      <a:pt x="0" y="180"/>
                    </a:cubicBezTo>
                    <a:cubicBezTo>
                      <a:pt x="0" y="271"/>
                      <a:pt x="74" y="344"/>
                      <a:pt x="164" y="344"/>
                    </a:cubicBezTo>
                    <a:cubicBezTo>
                      <a:pt x="255" y="344"/>
                      <a:pt x="328" y="271"/>
                      <a:pt x="328" y="180"/>
                    </a:cubicBezTo>
                    <a:cubicBezTo>
                      <a:pt x="328" y="119"/>
                      <a:pt x="295" y="66"/>
                      <a:pt x="246" y="38"/>
                    </a:cubicBezTo>
                    <a:close/>
                    <a:moveTo>
                      <a:pt x="164" y="305"/>
                    </a:moveTo>
                    <a:cubicBezTo>
                      <a:pt x="95" y="305"/>
                      <a:pt x="39" y="249"/>
                      <a:pt x="39" y="180"/>
                    </a:cubicBezTo>
                    <a:cubicBezTo>
                      <a:pt x="39" y="111"/>
                      <a:pt x="95" y="55"/>
                      <a:pt x="164" y="55"/>
                    </a:cubicBezTo>
                    <a:cubicBezTo>
                      <a:pt x="233" y="55"/>
                      <a:pt x="289" y="111"/>
                      <a:pt x="289" y="180"/>
                    </a:cubicBezTo>
                    <a:cubicBezTo>
                      <a:pt x="289" y="249"/>
                      <a:pt x="233" y="305"/>
                      <a:pt x="164" y="30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92" name="Group 4"/>
            <p:cNvGrpSpPr>
              <a:grpSpLocks noChangeAspect="1"/>
            </p:cNvGrpSpPr>
            <p:nvPr userDrawn="1"/>
          </p:nvGrpSpPr>
          <p:grpSpPr bwMode="auto">
            <a:xfrm rot="20384769" flipH="1" flipV="1">
              <a:off x="10811207" y="1889860"/>
              <a:ext cx="542757" cy="1014719"/>
              <a:chOff x="2490" y="1429"/>
              <a:chExt cx="782" cy="1462"/>
            </a:xfrm>
            <a:solidFill>
              <a:schemeClr val="tx1">
                <a:alpha val="3000"/>
              </a:schemeClr>
            </a:solidFill>
          </p:grpSpPr>
          <p:sp>
            <p:nvSpPr>
              <p:cNvPr id="218" name="Freeform 5"/>
              <p:cNvSpPr>
                <a:spLocks/>
              </p:cNvSpPr>
              <p:nvPr userDrawn="1"/>
            </p:nvSpPr>
            <p:spPr bwMode="auto">
              <a:xfrm>
                <a:off x="2652" y="1429"/>
                <a:ext cx="453" cy="646"/>
              </a:xfrm>
              <a:custGeom>
                <a:avLst/>
                <a:gdLst>
                  <a:gd name="T0" fmla="*/ 176 w 190"/>
                  <a:gd name="T1" fmla="*/ 101 h 272"/>
                  <a:gd name="T2" fmla="*/ 178 w 190"/>
                  <a:gd name="T3" fmla="*/ 82 h 272"/>
                  <a:gd name="T4" fmla="*/ 96 w 190"/>
                  <a:gd name="T5" fmla="*/ 0 h 272"/>
                  <a:gd name="T6" fmla="*/ 14 w 190"/>
                  <a:gd name="T7" fmla="*/ 82 h 272"/>
                  <a:gd name="T8" fmla="*/ 17 w 190"/>
                  <a:gd name="T9" fmla="*/ 103 h 272"/>
                  <a:gd name="T10" fmla="*/ 0 w 190"/>
                  <a:gd name="T11" fmla="*/ 272 h 272"/>
                  <a:gd name="T12" fmla="*/ 190 w 190"/>
                  <a:gd name="T13" fmla="*/ 272 h 272"/>
                  <a:gd name="T14" fmla="*/ 176 w 190"/>
                  <a:gd name="T15" fmla="*/ 101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0" h="272">
                    <a:moveTo>
                      <a:pt x="176" y="101"/>
                    </a:moveTo>
                    <a:cubicBezTo>
                      <a:pt x="177" y="95"/>
                      <a:pt x="178" y="89"/>
                      <a:pt x="178" y="82"/>
                    </a:cubicBezTo>
                    <a:cubicBezTo>
                      <a:pt x="178" y="37"/>
                      <a:pt x="141" y="0"/>
                      <a:pt x="96" y="0"/>
                    </a:cubicBezTo>
                    <a:cubicBezTo>
                      <a:pt x="51" y="0"/>
                      <a:pt x="14" y="37"/>
                      <a:pt x="14" y="82"/>
                    </a:cubicBezTo>
                    <a:cubicBezTo>
                      <a:pt x="14" y="89"/>
                      <a:pt x="15" y="96"/>
                      <a:pt x="17" y="103"/>
                    </a:cubicBezTo>
                    <a:cubicBezTo>
                      <a:pt x="18" y="135"/>
                      <a:pt x="66" y="224"/>
                      <a:pt x="0" y="272"/>
                    </a:cubicBezTo>
                    <a:cubicBezTo>
                      <a:pt x="190" y="272"/>
                      <a:pt x="190" y="272"/>
                      <a:pt x="190" y="272"/>
                    </a:cubicBezTo>
                    <a:cubicBezTo>
                      <a:pt x="118" y="227"/>
                      <a:pt x="174" y="133"/>
                      <a:pt x="176" y="1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19" name="Freeform 6"/>
              <p:cNvSpPr>
                <a:spLocks noEditPoints="1"/>
              </p:cNvSpPr>
              <p:nvPr userDrawn="1"/>
            </p:nvSpPr>
            <p:spPr bwMode="auto">
              <a:xfrm>
                <a:off x="2490" y="2075"/>
                <a:ext cx="782" cy="816"/>
              </a:xfrm>
              <a:custGeom>
                <a:avLst/>
                <a:gdLst>
                  <a:gd name="T0" fmla="*/ 246 w 328"/>
                  <a:gd name="T1" fmla="*/ 38 h 344"/>
                  <a:gd name="T2" fmla="*/ 301 w 328"/>
                  <a:gd name="T3" fmla="*/ 38 h 344"/>
                  <a:gd name="T4" fmla="*/ 320 w 328"/>
                  <a:gd name="T5" fmla="*/ 19 h 344"/>
                  <a:gd name="T6" fmla="*/ 301 w 328"/>
                  <a:gd name="T7" fmla="*/ 0 h 344"/>
                  <a:gd name="T8" fmla="*/ 258 w 328"/>
                  <a:gd name="T9" fmla="*/ 0 h 344"/>
                  <a:gd name="T10" fmla="*/ 68 w 328"/>
                  <a:gd name="T11" fmla="*/ 0 h 344"/>
                  <a:gd name="T12" fmla="*/ 23 w 328"/>
                  <a:gd name="T13" fmla="*/ 0 h 344"/>
                  <a:gd name="T14" fmla="*/ 4 w 328"/>
                  <a:gd name="T15" fmla="*/ 19 h 344"/>
                  <a:gd name="T16" fmla="*/ 23 w 328"/>
                  <a:gd name="T17" fmla="*/ 38 h 344"/>
                  <a:gd name="T18" fmla="*/ 82 w 328"/>
                  <a:gd name="T19" fmla="*/ 38 h 344"/>
                  <a:gd name="T20" fmla="*/ 0 w 328"/>
                  <a:gd name="T21" fmla="*/ 180 h 344"/>
                  <a:gd name="T22" fmla="*/ 164 w 328"/>
                  <a:gd name="T23" fmla="*/ 344 h 344"/>
                  <a:gd name="T24" fmla="*/ 328 w 328"/>
                  <a:gd name="T25" fmla="*/ 180 h 344"/>
                  <a:gd name="T26" fmla="*/ 246 w 328"/>
                  <a:gd name="T27" fmla="*/ 38 h 344"/>
                  <a:gd name="T28" fmla="*/ 164 w 328"/>
                  <a:gd name="T29" fmla="*/ 305 h 344"/>
                  <a:gd name="T30" fmla="*/ 39 w 328"/>
                  <a:gd name="T31" fmla="*/ 180 h 344"/>
                  <a:gd name="T32" fmla="*/ 164 w 328"/>
                  <a:gd name="T33" fmla="*/ 55 h 344"/>
                  <a:gd name="T34" fmla="*/ 289 w 328"/>
                  <a:gd name="T35" fmla="*/ 180 h 344"/>
                  <a:gd name="T36" fmla="*/ 164 w 328"/>
                  <a:gd name="T37" fmla="*/ 305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28" h="344">
                    <a:moveTo>
                      <a:pt x="246" y="38"/>
                    </a:moveTo>
                    <a:cubicBezTo>
                      <a:pt x="301" y="38"/>
                      <a:pt x="301" y="38"/>
                      <a:pt x="301" y="38"/>
                    </a:cubicBezTo>
                    <a:cubicBezTo>
                      <a:pt x="312" y="38"/>
                      <a:pt x="320" y="29"/>
                      <a:pt x="320" y="19"/>
                    </a:cubicBezTo>
                    <a:cubicBezTo>
                      <a:pt x="320" y="9"/>
                      <a:pt x="312" y="0"/>
                      <a:pt x="301" y="0"/>
                    </a:cubicBezTo>
                    <a:cubicBezTo>
                      <a:pt x="258" y="0"/>
                      <a:pt x="258" y="0"/>
                      <a:pt x="25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3" y="0"/>
                      <a:pt x="4" y="9"/>
                      <a:pt x="4" y="19"/>
                    </a:cubicBezTo>
                    <a:cubicBezTo>
                      <a:pt x="4" y="29"/>
                      <a:pt x="13" y="38"/>
                      <a:pt x="23" y="38"/>
                    </a:cubicBezTo>
                    <a:cubicBezTo>
                      <a:pt x="82" y="38"/>
                      <a:pt x="82" y="38"/>
                      <a:pt x="82" y="38"/>
                    </a:cubicBezTo>
                    <a:cubicBezTo>
                      <a:pt x="33" y="66"/>
                      <a:pt x="0" y="119"/>
                      <a:pt x="0" y="180"/>
                    </a:cubicBezTo>
                    <a:cubicBezTo>
                      <a:pt x="0" y="271"/>
                      <a:pt x="74" y="344"/>
                      <a:pt x="164" y="344"/>
                    </a:cubicBezTo>
                    <a:cubicBezTo>
                      <a:pt x="255" y="344"/>
                      <a:pt x="328" y="271"/>
                      <a:pt x="328" y="180"/>
                    </a:cubicBezTo>
                    <a:cubicBezTo>
                      <a:pt x="328" y="119"/>
                      <a:pt x="295" y="66"/>
                      <a:pt x="246" y="38"/>
                    </a:cubicBezTo>
                    <a:close/>
                    <a:moveTo>
                      <a:pt x="164" y="305"/>
                    </a:moveTo>
                    <a:cubicBezTo>
                      <a:pt x="95" y="305"/>
                      <a:pt x="39" y="249"/>
                      <a:pt x="39" y="180"/>
                    </a:cubicBezTo>
                    <a:cubicBezTo>
                      <a:pt x="39" y="111"/>
                      <a:pt x="95" y="55"/>
                      <a:pt x="164" y="55"/>
                    </a:cubicBezTo>
                    <a:cubicBezTo>
                      <a:pt x="233" y="55"/>
                      <a:pt x="289" y="111"/>
                      <a:pt x="289" y="180"/>
                    </a:cubicBezTo>
                    <a:cubicBezTo>
                      <a:pt x="289" y="249"/>
                      <a:pt x="233" y="305"/>
                      <a:pt x="164" y="30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93" name="Group 70"/>
            <p:cNvGrpSpPr>
              <a:grpSpLocks noChangeAspect="1"/>
            </p:cNvGrpSpPr>
            <p:nvPr userDrawn="1"/>
          </p:nvGrpSpPr>
          <p:grpSpPr bwMode="auto">
            <a:xfrm rot="1187272" flipH="1" flipV="1">
              <a:off x="11530071" y="4829099"/>
              <a:ext cx="696926" cy="867919"/>
              <a:chOff x="2343" y="1490"/>
              <a:chExt cx="1076" cy="1340"/>
            </a:xfrm>
            <a:solidFill>
              <a:schemeClr val="tx1">
                <a:alpha val="3000"/>
              </a:schemeClr>
            </a:solidFill>
          </p:grpSpPr>
          <p:sp>
            <p:nvSpPr>
              <p:cNvPr id="213" name="Oval 72"/>
              <p:cNvSpPr>
                <a:spLocks noChangeArrowheads="1"/>
              </p:cNvSpPr>
              <p:nvPr userDrawn="1"/>
            </p:nvSpPr>
            <p:spPr bwMode="auto">
              <a:xfrm>
                <a:off x="2953" y="1699"/>
                <a:ext cx="42" cy="45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14" name="Oval 73"/>
              <p:cNvSpPr>
                <a:spLocks noChangeArrowheads="1"/>
              </p:cNvSpPr>
              <p:nvPr userDrawn="1"/>
            </p:nvSpPr>
            <p:spPr bwMode="auto">
              <a:xfrm>
                <a:off x="2767" y="1699"/>
                <a:ext cx="43" cy="45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15" name="Freeform 74"/>
              <p:cNvSpPr>
                <a:spLocks/>
              </p:cNvSpPr>
              <p:nvPr userDrawn="1"/>
            </p:nvSpPr>
            <p:spPr bwMode="auto">
              <a:xfrm>
                <a:off x="2767" y="1832"/>
                <a:ext cx="228" cy="81"/>
              </a:xfrm>
              <a:custGeom>
                <a:avLst/>
                <a:gdLst>
                  <a:gd name="T0" fmla="*/ 0 w 96"/>
                  <a:gd name="T1" fmla="*/ 34 h 34"/>
                  <a:gd name="T2" fmla="*/ 96 w 96"/>
                  <a:gd name="T3" fmla="*/ 34 h 34"/>
                  <a:gd name="T4" fmla="*/ 48 w 96"/>
                  <a:gd name="T5" fmla="*/ 0 h 34"/>
                  <a:gd name="T6" fmla="*/ 0 w 96"/>
                  <a:gd name="T7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6" h="34">
                    <a:moveTo>
                      <a:pt x="0" y="34"/>
                    </a:moveTo>
                    <a:cubicBezTo>
                      <a:pt x="96" y="34"/>
                      <a:pt x="96" y="34"/>
                      <a:pt x="96" y="34"/>
                    </a:cubicBezTo>
                    <a:cubicBezTo>
                      <a:pt x="83" y="24"/>
                      <a:pt x="51" y="2"/>
                      <a:pt x="48" y="0"/>
                    </a:cubicBezTo>
                    <a:cubicBezTo>
                      <a:pt x="45" y="2"/>
                      <a:pt x="14" y="24"/>
                      <a:pt x="0" y="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16" name="Freeform 75"/>
              <p:cNvSpPr>
                <a:spLocks/>
              </p:cNvSpPr>
              <p:nvPr userDrawn="1"/>
            </p:nvSpPr>
            <p:spPr bwMode="auto">
              <a:xfrm>
                <a:off x="2767" y="1930"/>
                <a:ext cx="228" cy="80"/>
              </a:xfrm>
              <a:custGeom>
                <a:avLst/>
                <a:gdLst>
                  <a:gd name="T0" fmla="*/ 48 w 96"/>
                  <a:gd name="T1" fmla="*/ 34 h 34"/>
                  <a:gd name="T2" fmla="*/ 96 w 96"/>
                  <a:gd name="T3" fmla="*/ 0 h 34"/>
                  <a:gd name="T4" fmla="*/ 0 w 96"/>
                  <a:gd name="T5" fmla="*/ 0 h 34"/>
                  <a:gd name="T6" fmla="*/ 48 w 96"/>
                  <a:gd name="T7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6" h="34">
                    <a:moveTo>
                      <a:pt x="48" y="34"/>
                    </a:moveTo>
                    <a:cubicBezTo>
                      <a:pt x="51" y="31"/>
                      <a:pt x="83" y="10"/>
                      <a:pt x="9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4" y="10"/>
                      <a:pt x="45" y="31"/>
                      <a:pt x="48" y="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17" name="Freeform 76"/>
              <p:cNvSpPr>
                <a:spLocks noEditPoints="1"/>
              </p:cNvSpPr>
              <p:nvPr userDrawn="1"/>
            </p:nvSpPr>
            <p:spPr bwMode="auto">
              <a:xfrm>
                <a:off x="2343" y="1490"/>
                <a:ext cx="1076" cy="1340"/>
              </a:xfrm>
              <a:custGeom>
                <a:avLst/>
                <a:gdLst>
                  <a:gd name="T0" fmla="*/ 452 w 452"/>
                  <a:gd name="T1" fmla="*/ 402 h 564"/>
                  <a:gd name="T2" fmla="*/ 367 w 452"/>
                  <a:gd name="T3" fmla="*/ 269 h 564"/>
                  <a:gd name="T4" fmla="*/ 360 w 452"/>
                  <a:gd name="T5" fmla="*/ 135 h 564"/>
                  <a:gd name="T6" fmla="*/ 226 w 452"/>
                  <a:gd name="T7" fmla="*/ 0 h 564"/>
                  <a:gd name="T8" fmla="*/ 92 w 452"/>
                  <a:gd name="T9" fmla="*/ 135 h 564"/>
                  <a:gd name="T10" fmla="*/ 85 w 452"/>
                  <a:gd name="T11" fmla="*/ 269 h 564"/>
                  <a:gd name="T12" fmla="*/ 0 w 452"/>
                  <a:gd name="T13" fmla="*/ 402 h 564"/>
                  <a:gd name="T14" fmla="*/ 83 w 452"/>
                  <a:gd name="T15" fmla="*/ 406 h 564"/>
                  <a:gd name="T16" fmla="*/ 83 w 452"/>
                  <a:gd name="T17" fmla="*/ 558 h 564"/>
                  <a:gd name="T18" fmla="*/ 83 w 452"/>
                  <a:gd name="T19" fmla="*/ 564 h 564"/>
                  <a:gd name="T20" fmla="*/ 369 w 452"/>
                  <a:gd name="T21" fmla="*/ 564 h 564"/>
                  <a:gd name="T22" fmla="*/ 369 w 452"/>
                  <a:gd name="T23" fmla="*/ 552 h 564"/>
                  <a:gd name="T24" fmla="*/ 369 w 452"/>
                  <a:gd name="T25" fmla="*/ 552 h 564"/>
                  <a:gd name="T26" fmla="*/ 369 w 452"/>
                  <a:gd name="T27" fmla="*/ 406 h 564"/>
                  <a:gd name="T28" fmla="*/ 452 w 452"/>
                  <a:gd name="T29" fmla="*/ 402 h 564"/>
                  <a:gd name="T30" fmla="*/ 265 w 452"/>
                  <a:gd name="T31" fmla="*/ 69 h 564"/>
                  <a:gd name="T32" fmla="*/ 293 w 452"/>
                  <a:gd name="T33" fmla="*/ 98 h 564"/>
                  <a:gd name="T34" fmla="*/ 265 w 452"/>
                  <a:gd name="T35" fmla="*/ 126 h 564"/>
                  <a:gd name="T36" fmla="*/ 237 w 452"/>
                  <a:gd name="T37" fmla="*/ 98 h 564"/>
                  <a:gd name="T38" fmla="*/ 265 w 452"/>
                  <a:gd name="T39" fmla="*/ 69 h 564"/>
                  <a:gd name="T40" fmla="*/ 226 w 452"/>
                  <a:gd name="T41" fmla="*/ 135 h 564"/>
                  <a:gd name="T42" fmla="*/ 293 w 452"/>
                  <a:gd name="T43" fmla="*/ 181 h 564"/>
                  <a:gd name="T44" fmla="*/ 226 w 452"/>
                  <a:gd name="T45" fmla="*/ 228 h 564"/>
                  <a:gd name="T46" fmla="*/ 159 w 452"/>
                  <a:gd name="T47" fmla="*/ 181 h 564"/>
                  <a:gd name="T48" fmla="*/ 224 w 452"/>
                  <a:gd name="T49" fmla="*/ 137 h 564"/>
                  <a:gd name="T50" fmla="*/ 226 w 452"/>
                  <a:gd name="T51" fmla="*/ 135 h 564"/>
                  <a:gd name="T52" fmla="*/ 187 w 452"/>
                  <a:gd name="T53" fmla="*/ 69 h 564"/>
                  <a:gd name="T54" fmla="*/ 216 w 452"/>
                  <a:gd name="T55" fmla="*/ 98 h 564"/>
                  <a:gd name="T56" fmla="*/ 187 w 452"/>
                  <a:gd name="T57" fmla="*/ 126 h 564"/>
                  <a:gd name="T58" fmla="*/ 159 w 452"/>
                  <a:gd name="T59" fmla="*/ 98 h 564"/>
                  <a:gd name="T60" fmla="*/ 187 w 452"/>
                  <a:gd name="T61" fmla="*/ 69 h 564"/>
                  <a:gd name="T62" fmla="*/ 116 w 452"/>
                  <a:gd name="T63" fmla="*/ 552 h 564"/>
                  <a:gd name="T64" fmla="*/ 159 w 452"/>
                  <a:gd name="T65" fmla="*/ 527 h 564"/>
                  <a:gd name="T66" fmla="*/ 202 w 452"/>
                  <a:gd name="T67" fmla="*/ 552 h 564"/>
                  <a:gd name="T68" fmla="*/ 116 w 452"/>
                  <a:gd name="T69" fmla="*/ 552 h 564"/>
                  <a:gd name="T70" fmla="*/ 214 w 452"/>
                  <a:gd name="T71" fmla="*/ 552 h 564"/>
                  <a:gd name="T72" fmla="*/ 159 w 452"/>
                  <a:gd name="T73" fmla="*/ 515 h 564"/>
                  <a:gd name="T74" fmla="*/ 131 w 452"/>
                  <a:gd name="T75" fmla="*/ 520 h 564"/>
                  <a:gd name="T76" fmla="*/ 133 w 452"/>
                  <a:gd name="T77" fmla="*/ 381 h 564"/>
                  <a:gd name="T78" fmla="*/ 229 w 452"/>
                  <a:gd name="T79" fmla="*/ 267 h 564"/>
                  <a:gd name="T80" fmla="*/ 321 w 452"/>
                  <a:gd name="T81" fmla="*/ 386 h 564"/>
                  <a:gd name="T82" fmla="*/ 322 w 452"/>
                  <a:gd name="T83" fmla="*/ 523 h 564"/>
                  <a:gd name="T84" fmla="*/ 289 w 452"/>
                  <a:gd name="T85" fmla="*/ 515 h 564"/>
                  <a:gd name="T86" fmla="*/ 233 w 452"/>
                  <a:gd name="T87" fmla="*/ 552 h 564"/>
                  <a:gd name="T88" fmla="*/ 214 w 452"/>
                  <a:gd name="T89" fmla="*/ 552 h 564"/>
                  <a:gd name="T90" fmla="*/ 246 w 452"/>
                  <a:gd name="T91" fmla="*/ 552 h 564"/>
                  <a:gd name="T92" fmla="*/ 289 w 452"/>
                  <a:gd name="T93" fmla="*/ 527 h 564"/>
                  <a:gd name="T94" fmla="*/ 332 w 452"/>
                  <a:gd name="T95" fmla="*/ 552 h 564"/>
                  <a:gd name="T96" fmla="*/ 246 w 452"/>
                  <a:gd name="T97" fmla="*/ 552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52" h="564">
                    <a:moveTo>
                      <a:pt x="452" y="402"/>
                    </a:moveTo>
                    <a:cubicBezTo>
                      <a:pt x="395" y="372"/>
                      <a:pt x="373" y="323"/>
                      <a:pt x="367" y="269"/>
                    </a:cubicBezTo>
                    <a:cubicBezTo>
                      <a:pt x="366" y="209"/>
                      <a:pt x="364" y="156"/>
                      <a:pt x="360" y="135"/>
                    </a:cubicBezTo>
                    <a:cubicBezTo>
                      <a:pt x="348" y="62"/>
                      <a:pt x="313" y="0"/>
                      <a:pt x="226" y="0"/>
                    </a:cubicBezTo>
                    <a:cubicBezTo>
                      <a:pt x="139" y="0"/>
                      <a:pt x="104" y="62"/>
                      <a:pt x="92" y="135"/>
                    </a:cubicBezTo>
                    <a:cubicBezTo>
                      <a:pt x="88" y="156"/>
                      <a:pt x="86" y="209"/>
                      <a:pt x="85" y="269"/>
                    </a:cubicBezTo>
                    <a:cubicBezTo>
                      <a:pt x="79" y="323"/>
                      <a:pt x="57" y="372"/>
                      <a:pt x="0" y="402"/>
                    </a:cubicBezTo>
                    <a:cubicBezTo>
                      <a:pt x="0" y="402"/>
                      <a:pt x="42" y="426"/>
                      <a:pt x="83" y="406"/>
                    </a:cubicBezTo>
                    <a:cubicBezTo>
                      <a:pt x="83" y="465"/>
                      <a:pt x="83" y="558"/>
                      <a:pt x="83" y="558"/>
                    </a:cubicBezTo>
                    <a:cubicBezTo>
                      <a:pt x="83" y="564"/>
                      <a:pt x="83" y="564"/>
                      <a:pt x="83" y="564"/>
                    </a:cubicBezTo>
                    <a:cubicBezTo>
                      <a:pt x="369" y="564"/>
                      <a:pt x="369" y="564"/>
                      <a:pt x="369" y="564"/>
                    </a:cubicBezTo>
                    <a:cubicBezTo>
                      <a:pt x="369" y="552"/>
                      <a:pt x="369" y="552"/>
                      <a:pt x="369" y="552"/>
                    </a:cubicBezTo>
                    <a:cubicBezTo>
                      <a:pt x="369" y="552"/>
                      <a:pt x="369" y="552"/>
                      <a:pt x="369" y="552"/>
                    </a:cubicBezTo>
                    <a:cubicBezTo>
                      <a:pt x="369" y="530"/>
                      <a:pt x="369" y="456"/>
                      <a:pt x="369" y="406"/>
                    </a:cubicBezTo>
                    <a:cubicBezTo>
                      <a:pt x="410" y="426"/>
                      <a:pt x="452" y="402"/>
                      <a:pt x="452" y="402"/>
                    </a:cubicBezTo>
                    <a:close/>
                    <a:moveTo>
                      <a:pt x="265" y="69"/>
                    </a:moveTo>
                    <a:cubicBezTo>
                      <a:pt x="281" y="69"/>
                      <a:pt x="293" y="82"/>
                      <a:pt x="293" y="98"/>
                    </a:cubicBezTo>
                    <a:cubicBezTo>
                      <a:pt x="293" y="113"/>
                      <a:pt x="281" y="126"/>
                      <a:pt x="265" y="126"/>
                    </a:cubicBezTo>
                    <a:cubicBezTo>
                      <a:pt x="249" y="126"/>
                      <a:pt x="237" y="113"/>
                      <a:pt x="237" y="98"/>
                    </a:cubicBezTo>
                    <a:cubicBezTo>
                      <a:pt x="237" y="82"/>
                      <a:pt x="249" y="69"/>
                      <a:pt x="265" y="69"/>
                    </a:cubicBezTo>
                    <a:close/>
                    <a:moveTo>
                      <a:pt x="226" y="135"/>
                    </a:moveTo>
                    <a:cubicBezTo>
                      <a:pt x="293" y="181"/>
                      <a:pt x="293" y="181"/>
                      <a:pt x="293" y="181"/>
                    </a:cubicBezTo>
                    <a:cubicBezTo>
                      <a:pt x="226" y="228"/>
                      <a:pt x="226" y="228"/>
                      <a:pt x="226" y="228"/>
                    </a:cubicBezTo>
                    <a:cubicBezTo>
                      <a:pt x="159" y="181"/>
                      <a:pt x="159" y="181"/>
                      <a:pt x="159" y="181"/>
                    </a:cubicBezTo>
                    <a:cubicBezTo>
                      <a:pt x="224" y="137"/>
                      <a:pt x="224" y="137"/>
                      <a:pt x="224" y="137"/>
                    </a:cubicBezTo>
                    <a:lnTo>
                      <a:pt x="226" y="135"/>
                    </a:lnTo>
                    <a:close/>
                    <a:moveTo>
                      <a:pt x="187" y="69"/>
                    </a:moveTo>
                    <a:cubicBezTo>
                      <a:pt x="203" y="69"/>
                      <a:pt x="216" y="82"/>
                      <a:pt x="216" y="98"/>
                    </a:cubicBezTo>
                    <a:cubicBezTo>
                      <a:pt x="216" y="113"/>
                      <a:pt x="203" y="126"/>
                      <a:pt x="187" y="126"/>
                    </a:cubicBezTo>
                    <a:cubicBezTo>
                      <a:pt x="171" y="126"/>
                      <a:pt x="159" y="113"/>
                      <a:pt x="159" y="98"/>
                    </a:cubicBezTo>
                    <a:cubicBezTo>
                      <a:pt x="159" y="82"/>
                      <a:pt x="171" y="69"/>
                      <a:pt x="187" y="69"/>
                    </a:cubicBezTo>
                    <a:close/>
                    <a:moveTo>
                      <a:pt x="116" y="552"/>
                    </a:moveTo>
                    <a:cubicBezTo>
                      <a:pt x="119" y="543"/>
                      <a:pt x="129" y="527"/>
                      <a:pt x="159" y="527"/>
                    </a:cubicBezTo>
                    <a:cubicBezTo>
                      <a:pt x="188" y="527"/>
                      <a:pt x="198" y="543"/>
                      <a:pt x="202" y="552"/>
                    </a:cubicBezTo>
                    <a:cubicBezTo>
                      <a:pt x="190" y="552"/>
                      <a:pt x="128" y="552"/>
                      <a:pt x="116" y="552"/>
                    </a:cubicBezTo>
                    <a:close/>
                    <a:moveTo>
                      <a:pt x="214" y="552"/>
                    </a:moveTo>
                    <a:cubicBezTo>
                      <a:pt x="211" y="540"/>
                      <a:pt x="199" y="515"/>
                      <a:pt x="159" y="515"/>
                    </a:cubicBezTo>
                    <a:cubicBezTo>
                      <a:pt x="147" y="515"/>
                      <a:pt x="138" y="517"/>
                      <a:pt x="131" y="520"/>
                    </a:cubicBezTo>
                    <a:cubicBezTo>
                      <a:pt x="131" y="478"/>
                      <a:pt x="132" y="411"/>
                      <a:pt x="133" y="381"/>
                    </a:cubicBezTo>
                    <a:cubicBezTo>
                      <a:pt x="135" y="328"/>
                      <a:pt x="155" y="267"/>
                      <a:pt x="229" y="267"/>
                    </a:cubicBezTo>
                    <a:cubicBezTo>
                      <a:pt x="303" y="267"/>
                      <a:pt x="318" y="328"/>
                      <a:pt x="321" y="386"/>
                    </a:cubicBezTo>
                    <a:cubicBezTo>
                      <a:pt x="322" y="410"/>
                      <a:pt x="322" y="480"/>
                      <a:pt x="322" y="523"/>
                    </a:cubicBezTo>
                    <a:cubicBezTo>
                      <a:pt x="314" y="518"/>
                      <a:pt x="303" y="515"/>
                      <a:pt x="289" y="515"/>
                    </a:cubicBezTo>
                    <a:cubicBezTo>
                      <a:pt x="249" y="515"/>
                      <a:pt x="237" y="540"/>
                      <a:pt x="233" y="552"/>
                    </a:cubicBezTo>
                    <a:lnTo>
                      <a:pt x="214" y="552"/>
                    </a:lnTo>
                    <a:close/>
                    <a:moveTo>
                      <a:pt x="246" y="552"/>
                    </a:moveTo>
                    <a:cubicBezTo>
                      <a:pt x="249" y="543"/>
                      <a:pt x="259" y="527"/>
                      <a:pt x="289" y="527"/>
                    </a:cubicBezTo>
                    <a:cubicBezTo>
                      <a:pt x="318" y="527"/>
                      <a:pt x="328" y="543"/>
                      <a:pt x="332" y="552"/>
                    </a:cubicBezTo>
                    <a:cubicBezTo>
                      <a:pt x="320" y="552"/>
                      <a:pt x="258" y="552"/>
                      <a:pt x="246" y="55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94" name="Freeform 5"/>
            <p:cNvSpPr>
              <a:spLocks noEditPoints="1"/>
            </p:cNvSpPr>
            <p:nvPr userDrawn="1"/>
          </p:nvSpPr>
          <p:spPr bwMode="auto">
            <a:xfrm rot="2767775" flipH="1" flipV="1">
              <a:off x="857316" y="6139560"/>
              <a:ext cx="752475" cy="655637"/>
            </a:xfrm>
            <a:custGeom>
              <a:avLst/>
              <a:gdLst>
                <a:gd name="T0" fmla="*/ 60 w 200"/>
                <a:gd name="T1" fmla="*/ 106 h 174"/>
                <a:gd name="T2" fmla="*/ 62 w 200"/>
                <a:gd name="T3" fmla="*/ 114 h 174"/>
                <a:gd name="T4" fmla="*/ 192 w 200"/>
                <a:gd name="T5" fmla="*/ 126 h 174"/>
                <a:gd name="T6" fmla="*/ 53 w 200"/>
                <a:gd name="T7" fmla="*/ 98 h 174"/>
                <a:gd name="T8" fmla="*/ 20 w 200"/>
                <a:gd name="T9" fmla="*/ 16 h 174"/>
                <a:gd name="T10" fmla="*/ 10 w 200"/>
                <a:gd name="T11" fmla="*/ 0 h 174"/>
                <a:gd name="T12" fmla="*/ 33 w 200"/>
                <a:gd name="T13" fmla="*/ 8 h 174"/>
                <a:gd name="T14" fmla="*/ 191 w 200"/>
                <a:gd name="T15" fmla="*/ 28 h 174"/>
                <a:gd name="T16" fmla="*/ 191 w 200"/>
                <a:gd name="T17" fmla="*/ 39 h 174"/>
                <a:gd name="T18" fmla="*/ 191 w 200"/>
                <a:gd name="T19" fmla="*/ 36 h 174"/>
                <a:gd name="T20" fmla="*/ 191 w 200"/>
                <a:gd name="T21" fmla="*/ 41 h 174"/>
                <a:gd name="T22" fmla="*/ 200 w 200"/>
                <a:gd name="T23" fmla="*/ 39 h 174"/>
                <a:gd name="T24" fmla="*/ 200 w 200"/>
                <a:gd name="T25" fmla="*/ 91 h 174"/>
                <a:gd name="T26" fmla="*/ 76 w 200"/>
                <a:gd name="T27" fmla="*/ 98 h 174"/>
                <a:gd name="T28" fmla="*/ 62 w 200"/>
                <a:gd name="T29" fmla="*/ 98 h 174"/>
                <a:gd name="T30" fmla="*/ 72 w 200"/>
                <a:gd name="T31" fmla="*/ 73 h 174"/>
                <a:gd name="T32" fmla="*/ 65 w 200"/>
                <a:gd name="T33" fmla="*/ 31 h 174"/>
                <a:gd name="T34" fmla="*/ 66 w 200"/>
                <a:gd name="T35" fmla="*/ 41 h 174"/>
                <a:gd name="T36" fmla="*/ 47 w 200"/>
                <a:gd name="T37" fmla="*/ 47 h 174"/>
                <a:gd name="T38" fmla="*/ 67 w 200"/>
                <a:gd name="T39" fmla="*/ 47 h 174"/>
                <a:gd name="T40" fmla="*/ 53 w 200"/>
                <a:gd name="T41" fmla="*/ 67 h 174"/>
                <a:gd name="T42" fmla="*/ 96 w 200"/>
                <a:gd name="T43" fmla="*/ 32 h 174"/>
                <a:gd name="T44" fmla="*/ 96 w 200"/>
                <a:gd name="T45" fmla="*/ 41 h 174"/>
                <a:gd name="T46" fmla="*/ 74 w 200"/>
                <a:gd name="T47" fmla="*/ 47 h 174"/>
                <a:gd name="T48" fmla="*/ 97 w 200"/>
                <a:gd name="T49" fmla="*/ 47 h 174"/>
                <a:gd name="T50" fmla="*/ 77 w 200"/>
                <a:gd name="T51" fmla="*/ 67 h 174"/>
                <a:gd name="T52" fmla="*/ 98 w 200"/>
                <a:gd name="T53" fmla="*/ 73 h 174"/>
                <a:gd name="T54" fmla="*/ 99 w 200"/>
                <a:gd name="T55" fmla="*/ 79 h 174"/>
                <a:gd name="T56" fmla="*/ 80 w 200"/>
                <a:gd name="T57" fmla="*/ 85 h 174"/>
                <a:gd name="T58" fmla="*/ 99 w 200"/>
                <a:gd name="T59" fmla="*/ 85 h 174"/>
                <a:gd name="T60" fmla="*/ 103 w 200"/>
                <a:gd name="T61" fmla="*/ 41 h 174"/>
                <a:gd name="T62" fmla="*/ 129 w 200"/>
                <a:gd name="T63" fmla="*/ 47 h 174"/>
                <a:gd name="T64" fmla="*/ 129 w 200"/>
                <a:gd name="T65" fmla="*/ 54 h 174"/>
                <a:gd name="T66" fmla="*/ 104 w 200"/>
                <a:gd name="T67" fmla="*/ 60 h 174"/>
                <a:gd name="T68" fmla="*/ 129 w 200"/>
                <a:gd name="T69" fmla="*/ 60 h 174"/>
                <a:gd name="T70" fmla="*/ 105 w 200"/>
                <a:gd name="T71" fmla="*/ 79 h 174"/>
                <a:gd name="T72" fmla="*/ 131 w 200"/>
                <a:gd name="T73" fmla="*/ 85 h 174"/>
                <a:gd name="T74" fmla="*/ 131 w 200"/>
                <a:gd name="T75" fmla="*/ 96 h 174"/>
                <a:gd name="T76" fmla="*/ 134 w 200"/>
                <a:gd name="T77" fmla="*/ 34 h 174"/>
                <a:gd name="T78" fmla="*/ 163 w 200"/>
                <a:gd name="T79" fmla="*/ 35 h 174"/>
                <a:gd name="T80" fmla="*/ 135 w 200"/>
                <a:gd name="T81" fmla="*/ 54 h 174"/>
                <a:gd name="T82" fmla="*/ 163 w 200"/>
                <a:gd name="T83" fmla="*/ 60 h 174"/>
                <a:gd name="T84" fmla="*/ 163 w 200"/>
                <a:gd name="T85" fmla="*/ 67 h 174"/>
                <a:gd name="T86" fmla="*/ 136 w 200"/>
                <a:gd name="T87" fmla="*/ 73 h 174"/>
                <a:gd name="T88" fmla="*/ 163 w 200"/>
                <a:gd name="T89" fmla="*/ 73 h 174"/>
                <a:gd name="T90" fmla="*/ 137 w 200"/>
                <a:gd name="T91" fmla="*/ 96 h 174"/>
                <a:gd name="T92" fmla="*/ 191 w 200"/>
                <a:gd name="T93" fmla="*/ 47 h 174"/>
                <a:gd name="T94" fmla="*/ 191 w 200"/>
                <a:gd name="T95" fmla="*/ 54 h 174"/>
                <a:gd name="T96" fmla="*/ 169 w 200"/>
                <a:gd name="T97" fmla="*/ 60 h 174"/>
                <a:gd name="T98" fmla="*/ 191 w 200"/>
                <a:gd name="T99" fmla="*/ 60 h 174"/>
                <a:gd name="T100" fmla="*/ 169 w 200"/>
                <a:gd name="T101" fmla="*/ 79 h 174"/>
                <a:gd name="T102" fmla="*/ 191 w 200"/>
                <a:gd name="T103" fmla="*/ 85 h 174"/>
                <a:gd name="T104" fmla="*/ 191 w 200"/>
                <a:gd name="T105" fmla="*/ 95 h 174"/>
                <a:gd name="T106" fmla="*/ 191 w 200"/>
                <a:gd name="T107" fmla="*/ 85 h 174"/>
                <a:gd name="T108" fmla="*/ 85 w 200"/>
                <a:gd name="T109" fmla="*/ 174 h 174"/>
                <a:gd name="T110" fmla="*/ 85 w 200"/>
                <a:gd name="T111" fmla="*/ 163 h 174"/>
                <a:gd name="T112" fmla="*/ 76 w 200"/>
                <a:gd name="T113" fmla="*/ 153 h 174"/>
                <a:gd name="T114" fmla="*/ 191 w 200"/>
                <a:gd name="T115" fmla="*/ 153 h 174"/>
                <a:gd name="T116" fmla="*/ 171 w 200"/>
                <a:gd name="T117" fmla="*/ 133 h 174"/>
                <a:gd name="T118" fmla="*/ 171 w 200"/>
                <a:gd name="T119" fmla="*/ 14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00" h="174">
                  <a:moveTo>
                    <a:pt x="191" y="102"/>
                  </a:moveTo>
                  <a:cubicBezTo>
                    <a:pt x="191" y="102"/>
                    <a:pt x="191" y="102"/>
                    <a:pt x="191" y="102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4" y="106"/>
                    <a:pt x="53" y="114"/>
                    <a:pt x="61" y="114"/>
                  </a:cubicBezTo>
                  <a:cubicBezTo>
                    <a:pt x="61" y="114"/>
                    <a:pt x="61" y="114"/>
                    <a:pt x="62" y="114"/>
                  </a:cubicBezTo>
                  <a:cubicBezTo>
                    <a:pt x="192" y="114"/>
                    <a:pt x="192" y="114"/>
                    <a:pt x="192" y="114"/>
                  </a:cubicBezTo>
                  <a:cubicBezTo>
                    <a:pt x="195" y="114"/>
                    <a:pt x="197" y="116"/>
                    <a:pt x="197" y="118"/>
                  </a:cubicBezTo>
                  <a:cubicBezTo>
                    <a:pt x="197" y="121"/>
                    <a:pt x="195" y="126"/>
                    <a:pt x="192" y="126"/>
                  </a:cubicBezTo>
                  <a:cubicBezTo>
                    <a:pt x="62" y="126"/>
                    <a:pt x="62" y="126"/>
                    <a:pt x="62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40" y="126"/>
                    <a:pt x="42" y="98"/>
                    <a:pt x="53" y="98"/>
                  </a:cubicBezTo>
                  <a:cubicBezTo>
                    <a:pt x="53" y="98"/>
                    <a:pt x="53" y="98"/>
                    <a:pt x="54" y="98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8" y="19"/>
                    <a:pt x="15" y="22"/>
                    <a:pt x="10" y="22"/>
                  </a:cubicBezTo>
                  <a:cubicBezTo>
                    <a:pt x="4" y="22"/>
                    <a:pt x="0" y="17"/>
                    <a:pt x="0" y="11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15" y="0"/>
                    <a:pt x="19" y="4"/>
                    <a:pt x="20" y="8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191" y="28"/>
                    <a:pt x="191" y="28"/>
                    <a:pt x="191" y="28"/>
                  </a:cubicBezTo>
                  <a:cubicBezTo>
                    <a:pt x="191" y="28"/>
                    <a:pt x="191" y="28"/>
                    <a:pt x="191" y="28"/>
                  </a:cubicBezTo>
                  <a:cubicBezTo>
                    <a:pt x="191" y="28"/>
                    <a:pt x="200" y="29"/>
                    <a:pt x="200" y="39"/>
                  </a:cubicBezTo>
                  <a:cubicBezTo>
                    <a:pt x="191" y="39"/>
                    <a:pt x="191" y="39"/>
                    <a:pt x="191" y="39"/>
                  </a:cubicBezTo>
                  <a:cubicBezTo>
                    <a:pt x="191" y="39"/>
                    <a:pt x="191" y="39"/>
                    <a:pt x="191" y="39"/>
                  </a:cubicBezTo>
                  <a:cubicBezTo>
                    <a:pt x="191" y="36"/>
                    <a:pt x="191" y="36"/>
                    <a:pt x="191" y="36"/>
                  </a:cubicBezTo>
                  <a:cubicBezTo>
                    <a:pt x="191" y="36"/>
                    <a:pt x="191" y="36"/>
                    <a:pt x="191" y="36"/>
                  </a:cubicBezTo>
                  <a:cubicBezTo>
                    <a:pt x="169" y="35"/>
                    <a:pt x="169" y="35"/>
                    <a:pt x="169" y="35"/>
                  </a:cubicBezTo>
                  <a:cubicBezTo>
                    <a:pt x="169" y="41"/>
                    <a:pt x="169" y="41"/>
                    <a:pt x="169" y="41"/>
                  </a:cubicBezTo>
                  <a:cubicBezTo>
                    <a:pt x="191" y="41"/>
                    <a:pt x="191" y="41"/>
                    <a:pt x="191" y="41"/>
                  </a:cubicBezTo>
                  <a:cubicBezTo>
                    <a:pt x="191" y="39"/>
                    <a:pt x="191" y="39"/>
                    <a:pt x="191" y="39"/>
                  </a:cubicBezTo>
                  <a:cubicBezTo>
                    <a:pt x="191" y="39"/>
                    <a:pt x="199" y="39"/>
                    <a:pt x="200" y="39"/>
                  </a:cubicBezTo>
                  <a:cubicBezTo>
                    <a:pt x="200" y="39"/>
                    <a:pt x="200" y="39"/>
                    <a:pt x="200" y="39"/>
                  </a:cubicBezTo>
                  <a:cubicBezTo>
                    <a:pt x="200" y="39"/>
                    <a:pt x="200" y="39"/>
                    <a:pt x="200" y="39"/>
                  </a:cubicBezTo>
                  <a:cubicBezTo>
                    <a:pt x="200" y="91"/>
                    <a:pt x="200" y="91"/>
                    <a:pt x="200" y="91"/>
                  </a:cubicBezTo>
                  <a:cubicBezTo>
                    <a:pt x="200" y="91"/>
                    <a:pt x="200" y="91"/>
                    <a:pt x="200" y="91"/>
                  </a:cubicBezTo>
                  <a:cubicBezTo>
                    <a:pt x="200" y="102"/>
                    <a:pt x="191" y="102"/>
                    <a:pt x="191" y="102"/>
                  </a:cubicBezTo>
                  <a:close/>
                  <a:moveTo>
                    <a:pt x="62" y="98"/>
                  </a:moveTo>
                  <a:cubicBezTo>
                    <a:pt x="76" y="98"/>
                    <a:pt x="76" y="98"/>
                    <a:pt x="76" y="98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58" y="85"/>
                    <a:pt x="58" y="85"/>
                    <a:pt x="58" y="85"/>
                  </a:cubicBezTo>
                  <a:lnTo>
                    <a:pt x="62" y="98"/>
                  </a:lnTo>
                  <a:close/>
                  <a:moveTo>
                    <a:pt x="57" y="79"/>
                  </a:moveTo>
                  <a:cubicBezTo>
                    <a:pt x="73" y="79"/>
                    <a:pt x="73" y="79"/>
                    <a:pt x="73" y="79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54" y="73"/>
                    <a:pt x="54" y="73"/>
                    <a:pt x="54" y="73"/>
                  </a:cubicBezTo>
                  <a:lnTo>
                    <a:pt x="57" y="79"/>
                  </a:lnTo>
                  <a:close/>
                  <a:moveTo>
                    <a:pt x="65" y="31"/>
                  </a:moveTo>
                  <a:cubicBezTo>
                    <a:pt x="42" y="30"/>
                    <a:pt x="42" y="30"/>
                    <a:pt x="42" y="30"/>
                  </a:cubicBezTo>
                  <a:cubicBezTo>
                    <a:pt x="46" y="41"/>
                    <a:pt x="46" y="41"/>
                    <a:pt x="46" y="41"/>
                  </a:cubicBezTo>
                  <a:cubicBezTo>
                    <a:pt x="66" y="41"/>
                    <a:pt x="66" y="41"/>
                    <a:pt x="66" y="41"/>
                  </a:cubicBezTo>
                  <a:lnTo>
                    <a:pt x="65" y="31"/>
                  </a:lnTo>
                  <a:close/>
                  <a:moveTo>
                    <a:pt x="67" y="47"/>
                  </a:moveTo>
                  <a:cubicBezTo>
                    <a:pt x="47" y="47"/>
                    <a:pt x="47" y="47"/>
                    <a:pt x="47" y="47"/>
                  </a:cubicBezTo>
                  <a:cubicBezTo>
                    <a:pt x="49" y="54"/>
                    <a:pt x="49" y="54"/>
                    <a:pt x="49" y="54"/>
                  </a:cubicBezTo>
                  <a:cubicBezTo>
                    <a:pt x="68" y="54"/>
                    <a:pt x="68" y="54"/>
                    <a:pt x="68" y="54"/>
                  </a:cubicBezTo>
                  <a:lnTo>
                    <a:pt x="67" y="47"/>
                  </a:lnTo>
                  <a:close/>
                  <a:moveTo>
                    <a:pt x="69" y="60"/>
                  </a:moveTo>
                  <a:cubicBezTo>
                    <a:pt x="50" y="60"/>
                    <a:pt x="50" y="60"/>
                    <a:pt x="50" y="60"/>
                  </a:cubicBezTo>
                  <a:cubicBezTo>
                    <a:pt x="53" y="67"/>
                    <a:pt x="53" y="67"/>
                    <a:pt x="53" y="67"/>
                  </a:cubicBezTo>
                  <a:cubicBezTo>
                    <a:pt x="71" y="67"/>
                    <a:pt x="71" y="67"/>
                    <a:pt x="71" y="67"/>
                  </a:cubicBezTo>
                  <a:lnTo>
                    <a:pt x="69" y="60"/>
                  </a:lnTo>
                  <a:close/>
                  <a:moveTo>
                    <a:pt x="96" y="32"/>
                  </a:moveTo>
                  <a:cubicBezTo>
                    <a:pt x="71" y="31"/>
                    <a:pt x="71" y="31"/>
                    <a:pt x="71" y="31"/>
                  </a:cubicBezTo>
                  <a:cubicBezTo>
                    <a:pt x="73" y="41"/>
                    <a:pt x="73" y="41"/>
                    <a:pt x="73" y="41"/>
                  </a:cubicBezTo>
                  <a:cubicBezTo>
                    <a:pt x="96" y="41"/>
                    <a:pt x="96" y="41"/>
                    <a:pt x="96" y="41"/>
                  </a:cubicBezTo>
                  <a:lnTo>
                    <a:pt x="96" y="32"/>
                  </a:lnTo>
                  <a:close/>
                  <a:moveTo>
                    <a:pt x="97" y="47"/>
                  </a:moveTo>
                  <a:cubicBezTo>
                    <a:pt x="74" y="47"/>
                    <a:pt x="74" y="47"/>
                    <a:pt x="74" y="47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97" y="54"/>
                    <a:pt x="97" y="54"/>
                    <a:pt x="97" y="54"/>
                  </a:cubicBezTo>
                  <a:lnTo>
                    <a:pt x="97" y="47"/>
                  </a:lnTo>
                  <a:close/>
                  <a:moveTo>
                    <a:pt x="97" y="60"/>
                  </a:moveTo>
                  <a:cubicBezTo>
                    <a:pt x="76" y="60"/>
                    <a:pt x="76" y="60"/>
                    <a:pt x="76" y="60"/>
                  </a:cubicBezTo>
                  <a:cubicBezTo>
                    <a:pt x="77" y="67"/>
                    <a:pt x="77" y="67"/>
                    <a:pt x="77" y="67"/>
                  </a:cubicBezTo>
                  <a:cubicBezTo>
                    <a:pt x="98" y="67"/>
                    <a:pt x="98" y="67"/>
                    <a:pt x="98" y="67"/>
                  </a:cubicBezTo>
                  <a:lnTo>
                    <a:pt x="97" y="60"/>
                  </a:lnTo>
                  <a:close/>
                  <a:moveTo>
                    <a:pt x="98" y="73"/>
                  </a:moveTo>
                  <a:cubicBezTo>
                    <a:pt x="78" y="73"/>
                    <a:pt x="78" y="73"/>
                    <a:pt x="78" y="73"/>
                  </a:cubicBezTo>
                  <a:cubicBezTo>
                    <a:pt x="79" y="79"/>
                    <a:pt x="79" y="79"/>
                    <a:pt x="79" y="79"/>
                  </a:cubicBezTo>
                  <a:cubicBezTo>
                    <a:pt x="99" y="79"/>
                    <a:pt x="99" y="79"/>
                    <a:pt x="99" y="79"/>
                  </a:cubicBezTo>
                  <a:lnTo>
                    <a:pt x="98" y="73"/>
                  </a:lnTo>
                  <a:close/>
                  <a:moveTo>
                    <a:pt x="99" y="85"/>
                  </a:moveTo>
                  <a:cubicBezTo>
                    <a:pt x="80" y="85"/>
                    <a:pt x="80" y="85"/>
                    <a:pt x="80" y="85"/>
                  </a:cubicBezTo>
                  <a:cubicBezTo>
                    <a:pt x="82" y="98"/>
                    <a:pt x="82" y="98"/>
                    <a:pt x="82" y="98"/>
                  </a:cubicBezTo>
                  <a:cubicBezTo>
                    <a:pt x="99" y="97"/>
                    <a:pt x="99" y="97"/>
                    <a:pt x="99" y="97"/>
                  </a:cubicBezTo>
                  <a:lnTo>
                    <a:pt x="99" y="85"/>
                  </a:lnTo>
                  <a:close/>
                  <a:moveTo>
                    <a:pt x="128" y="33"/>
                  </a:moveTo>
                  <a:cubicBezTo>
                    <a:pt x="102" y="32"/>
                    <a:pt x="102" y="32"/>
                    <a:pt x="102" y="32"/>
                  </a:cubicBezTo>
                  <a:cubicBezTo>
                    <a:pt x="103" y="41"/>
                    <a:pt x="103" y="41"/>
                    <a:pt x="103" y="41"/>
                  </a:cubicBezTo>
                  <a:cubicBezTo>
                    <a:pt x="129" y="41"/>
                    <a:pt x="129" y="41"/>
                    <a:pt x="129" y="41"/>
                  </a:cubicBezTo>
                  <a:lnTo>
                    <a:pt x="128" y="33"/>
                  </a:lnTo>
                  <a:close/>
                  <a:moveTo>
                    <a:pt x="129" y="47"/>
                  </a:moveTo>
                  <a:cubicBezTo>
                    <a:pt x="103" y="47"/>
                    <a:pt x="103" y="47"/>
                    <a:pt x="103" y="47"/>
                  </a:cubicBezTo>
                  <a:cubicBezTo>
                    <a:pt x="103" y="54"/>
                    <a:pt x="103" y="54"/>
                    <a:pt x="103" y="54"/>
                  </a:cubicBezTo>
                  <a:cubicBezTo>
                    <a:pt x="129" y="54"/>
                    <a:pt x="129" y="54"/>
                    <a:pt x="129" y="54"/>
                  </a:cubicBezTo>
                  <a:lnTo>
                    <a:pt x="129" y="47"/>
                  </a:lnTo>
                  <a:close/>
                  <a:moveTo>
                    <a:pt x="129" y="60"/>
                  </a:moveTo>
                  <a:cubicBezTo>
                    <a:pt x="104" y="60"/>
                    <a:pt x="104" y="60"/>
                    <a:pt x="104" y="60"/>
                  </a:cubicBezTo>
                  <a:cubicBezTo>
                    <a:pt x="104" y="67"/>
                    <a:pt x="104" y="67"/>
                    <a:pt x="104" y="67"/>
                  </a:cubicBezTo>
                  <a:cubicBezTo>
                    <a:pt x="130" y="67"/>
                    <a:pt x="130" y="67"/>
                    <a:pt x="130" y="67"/>
                  </a:cubicBezTo>
                  <a:lnTo>
                    <a:pt x="129" y="60"/>
                  </a:lnTo>
                  <a:close/>
                  <a:moveTo>
                    <a:pt x="130" y="73"/>
                  </a:moveTo>
                  <a:cubicBezTo>
                    <a:pt x="104" y="73"/>
                    <a:pt x="104" y="73"/>
                    <a:pt x="104" y="73"/>
                  </a:cubicBezTo>
                  <a:cubicBezTo>
                    <a:pt x="105" y="79"/>
                    <a:pt x="105" y="79"/>
                    <a:pt x="105" y="79"/>
                  </a:cubicBezTo>
                  <a:cubicBezTo>
                    <a:pt x="130" y="79"/>
                    <a:pt x="130" y="79"/>
                    <a:pt x="130" y="79"/>
                  </a:cubicBezTo>
                  <a:lnTo>
                    <a:pt x="130" y="73"/>
                  </a:lnTo>
                  <a:close/>
                  <a:moveTo>
                    <a:pt x="131" y="85"/>
                  </a:moveTo>
                  <a:cubicBezTo>
                    <a:pt x="105" y="85"/>
                    <a:pt x="105" y="85"/>
                    <a:pt x="105" y="85"/>
                  </a:cubicBezTo>
                  <a:cubicBezTo>
                    <a:pt x="106" y="97"/>
                    <a:pt x="106" y="97"/>
                    <a:pt x="106" y="97"/>
                  </a:cubicBezTo>
                  <a:cubicBezTo>
                    <a:pt x="131" y="96"/>
                    <a:pt x="131" y="96"/>
                    <a:pt x="131" y="96"/>
                  </a:cubicBezTo>
                  <a:lnTo>
                    <a:pt x="131" y="85"/>
                  </a:lnTo>
                  <a:close/>
                  <a:moveTo>
                    <a:pt x="163" y="35"/>
                  </a:moveTo>
                  <a:cubicBezTo>
                    <a:pt x="134" y="34"/>
                    <a:pt x="134" y="34"/>
                    <a:pt x="134" y="34"/>
                  </a:cubicBezTo>
                  <a:cubicBezTo>
                    <a:pt x="135" y="41"/>
                    <a:pt x="135" y="41"/>
                    <a:pt x="135" y="41"/>
                  </a:cubicBezTo>
                  <a:cubicBezTo>
                    <a:pt x="163" y="41"/>
                    <a:pt x="163" y="41"/>
                    <a:pt x="163" y="41"/>
                  </a:cubicBezTo>
                  <a:lnTo>
                    <a:pt x="163" y="35"/>
                  </a:lnTo>
                  <a:close/>
                  <a:moveTo>
                    <a:pt x="163" y="47"/>
                  </a:moveTo>
                  <a:cubicBezTo>
                    <a:pt x="135" y="47"/>
                    <a:pt x="135" y="47"/>
                    <a:pt x="135" y="47"/>
                  </a:cubicBezTo>
                  <a:cubicBezTo>
                    <a:pt x="135" y="54"/>
                    <a:pt x="135" y="54"/>
                    <a:pt x="135" y="54"/>
                  </a:cubicBezTo>
                  <a:cubicBezTo>
                    <a:pt x="163" y="54"/>
                    <a:pt x="163" y="54"/>
                    <a:pt x="163" y="54"/>
                  </a:cubicBezTo>
                  <a:lnTo>
                    <a:pt x="163" y="47"/>
                  </a:lnTo>
                  <a:close/>
                  <a:moveTo>
                    <a:pt x="163" y="60"/>
                  </a:moveTo>
                  <a:cubicBezTo>
                    <a:pt x="136" y="60"/>
                    <a:pt x="136" y="60"/>
                    <a:pt x="136" y="60"/>
                  </a:cubicBezTo>
                  <a:cubicBezTo>
                    <a:pt x="136" y="67"/>
                    <a:pt x="136" y="67"/>
                    <a:pt x="136" y="67"/>
                  </a:cubicBezTo>
                  <a:cubicBezTo>
                    <a:pt x="163" y="67"/>
                    <a:pt x="163" y="67"/>
                    <a:pt x="163" y="67"/>
                  </a:cubicBezTo>
                  <a:lnTo>
                    <a:pt x="163" y="60"/>
                  </a:lnTo>
                  <a:close/>
                  <a:moveTo>
                    <a:pt x="163" y="73"/>
                  </a:moveTo>
                  <a:cubicBezTo>
                    <a:pt x="136" y="73"/>
                    <a:pt x="136" y="73"/>
                    <a:pt x="136" y="73"/>
                  </a:cubicBezTo>
                  <a:cubicBezTo>
                    <a:pt x="137" y="79"/>
                    <a:pt x="137" y="79"/>
                    <a:pt x="137" y="79"/>
                  </a:cubicBezTo>
                  <a:cubicBezTo>
                    <a:pt x="163" y="79"/>
                    <a:pt x="163" y="79"/>
                    <a:pt x="163" y="79"/>
                  </a:cubicBezTo>
                  <a:lnTo>
                    <a:pt x="163" y="73"/>
                  </a:lnTo>
                  <a:close/>
                  <a:moveTo>
                    <a:pt x="163" y="85"/>
                  </a:moveTo>
                  <a:cubicBezTo>
                    <a:pt x="137" y="85"/>
                    <a:pt x="137" y="85"/>
                    <a:pt x="137" y="85"/>
                  </a:cubicBezTo>
                  <a:cubicBezTo>
                    <a:pt x="137" y="96"/>
                    <a:pt x="137" y="96"/>
                    <a:pt x="137" y="96"/>
                  </a:cubicBezTo>
                  <a:cubicBezTo>
                    <a:pt x="163" y="96"/>
                    <a:pt x="163" y="96"/>
                    <a:pt x="163" y="96"/>
                  </a:cubicBezTo>
                  <a:lnTo>
                    <a:pt x="163" y="85"/>
                  </a:lnTo>
                  <a:close/>
                  <a:moveTo>
                    <a:pt x="191" y="47"/>
                  </a:moveTo>
                  <a:cubicBezTo>
                    <a:pt x="169" y="47"/>
                    <a:pt x="169" y="47"/>
                    <a:pt x="169" y="47"/>
                  </a:cubicBezTo>
                  <a:cubicBezTo>
                    <a:pt x="169" y="54"/>
                    <a:pt x="169" y="54"/>
                    <a:pt x="169" y="54"/>
                  </a:cubicBezTo>
                  <a:cubicBezTo>
                    <a:pt x="191" y="54"/>
                    <a:pt x="191" y="54"/>
                    <a:pt x="191" y="54"/>
                  </a:cubicBezTo>
                  <a:lnTo>
                    <a:pt x="191" y="47"/>
                  </a:lnTo>
                  <a:close/>
                  <a:moveTo>
                    <a:pt x="191" y="60"/>
                  </a:moveTo>
                  <a:cubicBezTo>
                    <a:pt x="169" y="60"/>
                    <a:pt x="169" y="60"/>
                    <a:pt x="169" y="60"/>
                  </a:cubicBezTo>
                  <a:cubicBezTo>
                    <a:pt x="169" y="67"/>
                    <a:pt x="169" y="67"/>
                    <a:pt x="169" y="67"/>
                  </a:cubicBezTo>
                  <a:cubicBezTo>
                    <a:pt x="191" y="67"/>
                    <a:pt x="191" y="67"/>
                    <a:pt x="191" y="67"/>
                  </a:cubicBezTo>
                  <a:lnTo>
                    <a:pt x="191" y="60"/>
                  </a:lnTo>
                  <a:close/>
                  <a:moveTo>
                    <a:pt x="191" y="73"/>
                  </a:moveTo>
                  <a:cubicBezTo>
                    <a:pt x="169" y="73"/>
                    <a:pt x="169" y="73"/>
                    <a:pt x="169" y="73"/>
                  </a:cubicBezTo>
                  <a:cubicBezTo>
                    <a:pt x="169" y="79"/>
                    <a:pt x="169" y="79"/>
                    <a:pt x="169" y="79"/>
                  </a:cubicBezTo>
                  <a:cubicBezTo>
                    <a:pt x="191" y="79"/>
                    <a:pt x="191" y="79"/>
                    <a:pt x="191" y="79"/>
                  </a:cubicBezTo>
                  <a:lnTo>
                    <a:pt x="191" y="73"/>
                  </a:lnTo>
                  <a:close/>
                  <a:moveTo>
                    <a:pt x="191" y="85"/>
                  </a:moveTo>
                  <a:cubicBezTo>
                    <a:pt x="169" y="85"/>
                    <a:pt x="169" y="85"/>
                    <a:pt x="169" y="85"/>
                  </a:cubicBezTo>
                  <a:cubicBezTo>
                    <a:pt x="169" y="95"/>
                    <a:pt x="169" y="95"/>
                    <a:pt x="169" y="95"/>
                  </a:cubicBezTo>
                  <a:cubicBezTo>
                    <a:pt x="191" y="95"/>
                    <a:pt x="191" y="95"/>
                    <a:pt x="191" y="95"/>
                  </a:cubicBezTo>
                  <a:cubicBezTo>
                    <a:pt x="191" y="95"/>
                    <a:pt x="191" y="95"/>
                    <a:pt x="191" y="95"/>
                  </a:cubicBezTo>
                  <a:cubicBezTo>
                    <a:pt x="191" y="91"/>
                    <a:pt x="191" y="91"/>
                    <a:pt x="191" y="91"/>
                  </a:cubicBezTo>
                  <a:lnTo>
                    <a:pt x="191" y="85"/>
                  </a:lnTo>
                  <a:close/>
                  <a:moveTo>
                    <a:pt x="85" y="133"/>
                  </a:moveTo>
                  <a:cubicBezTo>
                    <a:pt x="97" y="133"/>
                    <a:pt x="106" y="142"/>
                    <a:pt x="106" y="153"/>
                  </a:cubicBezTo>
                  <a:cubicBezTo>
                    <a:pt x="106" y="164"/>
                    <a:pt x="97" y="174"/>
                    <a:pt x="85" y="174"/>
                  </a:cubicBezTo>
                  <a:cubicBezTo>
                    <a:pt x="74" y="174"/>
                    <a:pt x="65" y="164"/>
                    <a:pt x="65" y="153"/>
                  </a:cubicBezTo>
                  <a:cubicBezTo>
                    <a:pt x="65" y="142"/>
                    <a:pt x="74" y="133"/>
                    <a:pt x="85" y="133"/>
                  </a:cubicBezTo>
                  <a:close/>
                  <a:moveTo>
                    <a:pt x="85" y="163"/>
                  </a:moveTo>
                  <a:cubicBezTo>
                    <a:pt x="90" y="163"/>
                    <a:pt x="95" y="158"/>
                    <a:pt x="95" y="153"/>
                  </a:cubicBezTo>
                  <a:cubicBezTo>
                    <a:pt x="95" y="148"/>
                    <a:pt x="90" y="144"/>
                    <a:pt x="85" y="144"/>
                  </a:cubicBezTo>
                  <a:cubicBezTo>
                    <a:pt x="80" y="144"/>
                    <a:pt x="76" y="148"/>
                    <a:pt x="76" y="153"/>
                  </a:cubicBezTo>
                  <a:cubicBezTo>
                    <a:pt x="76" y="158"/>
                    <a:pt x="80" y="163"/>
                    <a:pt x="85" y="163"/>
                  </a:cubicBezTo>
                  <a:close/>
                  <a:moveTo>
                    <a:pt x="171" y="133"/>
                  </a:moveTo>
                  <a:cubicBezTo>
                    <a:pt x="182" y="133"/>
                    <a:pt x="191" y="142"/>
                    <a:pt x="191" y="153"/>
                  </a:cubicBezTo>
                  <a:cubicBezTo>
                    <a:pt x="191" y="164"/>
                    <a:pt x="182" y="174"/>
                    <a:pt x="171" y="174"/>
                  </a:cubicBezTo>
                  <a:cubicBezTo>
                    <a:pt x="159" y="174"/>
                    <a:pt x="150" y="164"/>
                    <a:pt x="150" y="153"/>
                  </a:cubicBezTo>
                  <a:cubicBezTo>
                    <a:pt x="150" y="142"/>
                    <a:pt x="159" y="133"/>
                    <a:pt x="171" y="133"/>
                  </a:cubicBezTo>
                  <a:close/>
                  <a:moveTo>
                    <a:pt x="171" y="163"/>
                  </a:moveTo>
                  <a:cubicBezTo>
                    <a:pt x="176" y="163"/>
                    <a:pt x="180" y="158"/>
                    <a:pt x="180" y="153"/>
                  </a:cubicBezTo>
                  <a:cubicBezTo>
                    <a:pt x="180" y="148"/>
                    <a:pt x="176" y="144"/>
                    <a:pt x="171" y="144"/>
                  </a:cubicBezTo>
                  <a:cubicBezTo>
                    <a:pt x="165" y="144"/>
                    <a:pt x="161" y="148"/>
                    <a:pt x="161" y="153"/>
                  </a:cubicBezTo>
                  <a:cubicBezTo>
                    <a:pt x="161" y="158"/>
                    <a:pt x="165" y="163"/>
                    <a:pt x="171" y="163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5" name="Freeform 6"/>
            <p:cNvSpPr>
              <a:spLocks noEditPoints="1"/>
            </p:cNvSpPr>
            <p:nvPr userDrawn="1"/>
          </p:nvSpPr>
          <p:spPr bwMode="auto">
            <a:xfrm rot="5145695" flipH="1" flipV="1">
              <a:off x="-12718" y="5769726"/>
              <a:ext cx="739775" cy="606425"/>
            </a:xfrm>
            <a:custGeom>
              <a:avLst/>
              <a:gdLst>
                <a:gd name="T0" fmla="*/ 186 w 197"/>
                <a:gd name="T1" fmla="*/ 92 h 161"/>
                <a:gd name="T2" fmla="*/ 185 w 197"/>
                <a:gd name="T3" fmla="*/ 98 h 161"/>
                <a:gd name="T4" fmla="*/ 173 w 197"/>
                <a:gd name="T5" fmla="*/ 141 h 161"/>
                <a:gd name="T6" fmla="*/ 144 w 197"/>
                <a:gd name="T7" fmla="*/ 161 h 161"/>
                <a:gd name="T8" fmla="*/ 55 w 197"/>
                <a:gd name="T9" fmla="*/ 161 h 161"/>
                <a:gd name="T10" fmla="*/ 26 w 197"/>
                <a:gd name="T11" fmla="*/ 141 h 161"/>
                <a:gd name="T12" fmla="*/ 15 w 197"/>
                <a:gd name="T13" fmla="*/ 98 h 161"/>
                <a:gd name="T14" fmla="*/ 14 w 197"/>
                <a:gd name="T15" fmla="*/ 93 h 161"/>
                <a:gd name="T16" fmla="*/ 0 w 197"/>
                <a:gd name="T17" fmla="*/ 76 h 161"/>
                <a:gd name="T18" fmla="*/ 16 w 197"/>
                <a:gd name="T19" fmla="*/ 61 h 161"/>
                <a:gd name="T20" fmla="*/ 38 w 197"/>
                <a:gd name="T21" fmla="*/ 61 h 161"/>
                <a:gd name="T22" fmla="*/ 38 w 197"/>
                <a:gd name="T23" fmla="*/ 60 h 161"/>
                <a:gd name="T24" fmla="*/ 68 w 197"/>
                <a:gd name="T25" fmla="*/ 7 h 161"/>
                <a:gd name="T26" fmla="*/ 83 w 197"/>
                <a:gd name="T27" fmla="*/ 3 h 161"/>
                <a:gd name="T28" fmla="*/ 87 w 197"/>
                <a:gd name="T29" fmla="*/ 17 h 161"/>
                <a:gd name="T30" fmla="*/ 63 w 197"/>
                <a:gd name="T31" fmla="*/ 61 h 161"/>
                <a:gd name="T32" fmla="*/ 132 w 197"/>
                <a:gd name="T33" fmla="*/ 61 h 161"/>
                <a:gd name="T34" fmla="*/ 108 w 197"/>
                <a:gd name="T35" fmla="*/ 17 h 161"/>
                <a:gd name="T36" fmla="*/ 112 w 197"/>
                <a:gd name="T37" fmla="*/ 3 h 161"/>
                <a:gd name="T38" fmla="*/ 126 w 197"/>
                <a:gd name="T39" fmla="*/ 7 h 161"/>
                <a:gd name="T40" fmla="*/ 156 w 197"/>
                <a:gd name="T41" fmla="*/ 60 h 161"/>
                <a:gd name="T42" fmla="*/ 157 w 197"/>
                <a:gd name="T43" fmla="*/ 61 h 161"/>
                <a:gd name="T44" fmla="*/ 181 w 197"/>
                <a:gd name="T45" fmla="*/ 61 h 161"/>
                <a:gd name="T46" fmla="*/ 197 w 197"/>
                <a:gd name="T47" fmla="*/ 76 h 161"/>
                <a:gd name="T48" fmla="*/ 186 w 197"/>
                <a:gd name="T49" fmla="*/ 92 h 161"/>
                <a:gd name="T50" fmla="*/ 69 w 197"/>
                <a:gd name="T51" fmla="*/ 133 h 161"/>
                <a:gd name="T52" fmla="*/ 60 w 197"/>
                <a:gd name="T53" fmla="*/ 98 h 161"/>
                <a:gd name="T54" fmla="*/ 49 w 197"/>
                <a:gd name="T55" fmla="*/ 92 h 161"/>
                <a:gd name="T56" fmla="*/ 43 w 197"/>
                <a:gd name="T57" fmla="*/ 102 h 161"/>
                <a:gd name="T58" fmla="*/ 53 w 197"/>
                <a:gd name="T59" fmla="*/ 137 h 161"/>
                <a:gd name="T60" fmla="*/ 63 w 197"/>
                <a:gd name="T61" fmla="*/ 143 h 161"/>
                <a:gd name="T62" fmla="*/ 69 w 197"/>
                <a:gd name="T63" fmla="*/ 133 h 161"/>
                <a:gd name="T64" fmla="*/ 107 w 197"/>
                <a:gd name="T65" fmla="*/ 99 h 161"/>
                <a:gd name="T66" fmla="*/ 99 w 197"/>
                <a:gd name="T67" fmla="*/ 91 h 161"/>
                <a:gd name="T68" fmla="*/ 90 w 197"/>
                <a:gd name="T69" fmla="*/ 99 h 161"/>
                <a:gd name="T70" fmla="*/ 90 w 197"/>
                <a:gd name="T71" fmla="*/ 135 h 161"/>
                <a:gd name="T72" fmla="*/ 99 w 197"/>
                <a:gd name="T73" fmla="*/ 143 h 161"/>
                <a:gd name="T74" fmla="*/ 107 w 197"/>
                <a:gd name="T75" fmla="*/ 135 h 161"/>
                <a:gd name="T76" fmla="*/ 107 w 197"/>
                <a:gd name="T77" fmla="*/ 99 h 161"/>
                <a:gd name="T78" fmla="*/ 135 w 197"/>
                <a:gd name="T79" fmla="*/ 143 h 161"/>
                <a:gd name="T80" fmla="*/ 145 w 197"/>
                <a:gd name="T81" fmla="*/ 137 h 161"/>
                <a:gd name="T82" fmla="*/ 155 w 197"/>
                <a:gd name="T83" fmla="*/ 102 h 161"/>
                <a:gd name="T84" fmla="*/ 149 w 197"/>
                <a:gd name="T85" fmla="*/ 92 h 161"/>
                <a:gd name="T86" fmla="*/ 138 w 197"/>
                <a:gd name="T87" fmla="*/ 98 h 161"/>
                <a:gd name="T88" fmla="*/ 128 w 197"/>
                <a:gd name="T89" fmla="*/ 133 h 161"/>
                <a:gd name="T90" fmla="*/ 135 w 197"/>
                <a:gd name="T91" fmla="*/ 143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97" h="161">
                  <a:moveTo>
                    <a:pt x="186" y="92"/>
                  </a:moveTo>
                  <a:cubicBezTo>
                    <a:pt x="186" y="94"/>
                    <a:pt x="186" y="96"/>
                    <a:pt x="185" y="98"/>
                  </a:cubicBezTo>
                  <a:cubicBezTo>
                    <a:pt x="173" y="141"/>
                    <a:pt x="173" y="141"/>
                    <a:pt x="173" y="141"/>
                  </a:cubicBezTo>
                  <a:cubicBezTo>
                    <a:pt x="170" y="153"/>
                    <a:pt x="157" y="161"/>
                    <a:pt x="144" y="161"/>
                  </a:cubicBezTo>
                  <a:cubicBezTo>
                    <a:pt x="55" y="161"/>
                    <a:pt x="55" y="161"/>
                    <a:pt x="55" y="161"/>
                  </a:cubicBezTo>
                  <a:cubicBezTo>
                    <a:pt x="42" y="161"/>
                    <a:pt x="29" y="153"/>
                    <a:pt x="26" y="141"/>
                  </a:cubicBezTo>
                  <a:cubicBezTo>
                    <a:pt x="15" y="98"/>
                    <a:pt x="15" y="98"/>
                    <a:pt x="15" y="98"/>
                  </a:cubicBezTo>
                  <a:cubicBezTo>
                    <a:pt x="14" y="96"/>
                    <a:pt x="14" y="95"/>
                    <a:pt x="14" y="93"/>
                  </a:cubicBezTo>
                  <a:cubicBezTo>
                    <a:pt x="6" y="92"/>
                    <a:pt x="0" y="85"/>
                    <a:pt x="0" y="76"/>
                  </a:cubicBezTo>
                  <a:cubicBezTo>
                    <a:pt x="0" y="67"/>
                    <a:pt x="8" y="61"/>
                    <a:pt x="16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61"/>
                    <a:pt x="38" y="61"/>
                    <a:pt x="38" y="60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71" y="2"/>
                    <a:pt x="78" y="0"/>
                    <a:pt x="83" y="3"/>
                  </a:cubicBezTo>
                  <a:cubicBezTo>
                    <a:pt x="88" y="6"/>
                    <a:pt x="90" y="12"/>
                    <a:pt x="87" y="17"/>
                  </a:cubicBezTo>
                  <a:cubicBezTo>
                    <a:pt x="63" y="61"/>
                    <a:pt x="63" y="61"/>
                    <a:pt x="63" y="61"/>
                  </a:cubicBezTo>
                  <a:cubicBezTo>
                    <a:pt x="132" y="61"/>
                    <a:pt x="132" y="61"/>
                    <a:pt x="132" y="61"/>
                  </a:cubicBezTo>
                  <a:cubicBezTo>
                    <a:pt x="108" y="17"/>
                    <a:pt x="108" y="17"/>
                    <a:pt x="108" y="17"/>
                  </a:cubicBezTo>
                  <a:cubicBezTo>
                    <a:pt x="105" y="12"/>
                    <a:pt x="107" y="6"/>
                    <a:pt x="112" y="3"/>
                  </a:cubicBezTo>
                  <a:cubicBezTo>
                    <a:pt x="117" y="0"/>
                    <a:pt x="123" y="2"/>
                    <a:pt x="126" y="7"/>
                  </a:cubicBezTo>
                  <a:cubicBezTo>
                    <a:pt x="156" y="60"/>
                    <a:pt x="156" y="60"/>
                    <a:pt x="156" y="60"/>
                  </a:cubicBezTo>
                  <a:cubicBezTo>
                    <a:pt x="156" y="61"/>
                    <a:pt x="156" y="61"/>
                    <a:pt x="157" y="61"/>
                  </a:cubicBezTo>
                  <a:cubicBezTo>
                    <a:pt x="181" y="61"/>
                    <a:pt x="181" y="61"/>
                    <a:pt x="181" y="61"/>
                  </a:cubicBezTo>
                  <a:cubicBezTo>
                    <a:pt x="190" y="61"/>
                    <a:pt x="197" y="67"/>
                    <a:pt x="197" y="76"/>
                  </a:cubicBezTo>
                  <a:cubicBezTo>
                    <a:pt x="197" y="84"/>
                    <a:pt x="192" y="90"/>
                    <a:pt x="186" y="92"/>
                  </a:cubicBezTo>
                  <a:close/>
                  <a:moveTo>
                    <a:pt x="69" y="133"/>
                  </a:moveTo>
                  <a:cubicBezTo>
                    <a:pt x="60" y="98"/>
                    <a:pt x="60" y="98"/>
                    <a:pt x="60" y="98"/>
                  </a:cubicBezTo>
                  <a:cubicBezTo>
                    <a:pt x="58" y="94"/>
                    <a:pt x="54" y="91"/>
                    <a:pt x="49" y="92"/>
                  </a:cubicBezTo>
                  <a:cubicBezTo>
                    <a:pt x="44" y="93"/>
                    <a:pt x="42" y="98"/>
                    <a:pt x="43" y="102"/>
                  </a:cubicBezTo>
                  <a:cubicBezTo>
                    <a:pt x="53" y="137"/>
                    <a:pt x="53" y="137"/>
                    <a:pt x="53" y="137"/>
                  </a:cubicBezTo>
                  <a:cubicBezTo>
                    <a:pt x="54" y="141"/>
                    <a:pt x="59" y="144"/>
                    <a:pt x="63" y="143"/>
                  </a:cubicBezTo>
                  <a:cubicBezTo>
                    <a:pt x="68" y="141"/>
                    <a:pt x="71" y="137"/>
                    <a:pt x="69" y="133"/>
                  </a:cubicBezTo>
                  <a:close/>
                  <a:moveTo>
                    <a:pt x="107" y="99"/>
                  </a:moveTo>
                  <a:cubicBezTo>
                    <a:pt x="107" y="95"/>
                    <a:pt x="103" y="91"/>
                    <a:pt x="99" y="91"/>
                  </a:cubicBezTo>
                  <a:cubicBezTo>
                    <a:pt x="94" y="91"/>
                    <a:pt x="90" y="95"/>
                    <a:pt x="90" y="99"/>
                  </a:cubicBezTo>
                  <a:cubicBezTo>
                    <a:pt x="90" y="135"/>
                    <a:pt x="90" y="135"/>
                    <a:pt x="90" y="135"/>
                  </a:cubicBezTo>
                  <a:cubicBezTo>
                    <a:pt x="90" y="140"/>
                    <a:pt x="94" y="143"/>
                    <a:pt x="99" y="143"/>
                  </a:cubicBezTo>
                  <a:cubicBezTo>
                    <a:pt x="103" y="143"/>
                    <a:pt x="107" y="140"/>
                    <a:pt x="107" y="135"/>
                  </a:cubicBezTo>
                  <a:lnTo>
                    <a:pt x="107" y="99"/>
                  </a:lnTo>
                  <a:close/>
                  <a:moveTo>
                    <a:pt x="135" y="143"/>
                  </a:moveTo>
                  <a:cubicBezTo>
                    <a:pt x="139" y="144"/>
                    <a:pt x="144" y="141"/>
                    <a:pt x="145" y="137"/>
                  </a:cubicBezTo>
                  <a:cubicBezTo>
                    <a:pt x="155" y="102"/>
                    <a:pt x="155" y="102"/>
                    <a:pt x="155" y="102"/>
                  </a:cubicBezTo>
                  <a:cubicBezTo>
                    <a:pt x="156" y="98"/>
                    <a:pt x="154" y="93"/>
                    <a:pt x="149" y="92"/>
                  </a:cubicBezTo>
                  <a:cubicBezTo>
                    <a:pt x="144" y="91"/>
                    <a:pt x="140" y="94"/>
                    <a:pt x="138" y="98"/>
                  </a:cubicBezTo>
                  <a:cubicBezTo>
                    <a:pt x="128" y="133"/>
                    <a:pt x="128" y="133"/>
                    <a:pt x="128" y="133"/>
                  </a:cubicBezTo>
                  <a:cubicBezTo>
                    <a:pt x="127" y="137"/>
                    <a:pt x="130" y="141"/>
                    <a:pt x="135" y="143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6" name="Freeform 7"/>
            <p:cNvSpPr>
              <a:spLocks noEditPoints="1"/>
            </p:cNvSpPr>
            <p:nvPr userDrawn="1"/>
          </p:nvSpPr>
          <p:spPr bwMode="auto">
            <a:xfrm rot="20058153" flipH="1" flipV="1">
              <a:off x="992064" y="3920156"/>
              <a:ext cx="687388" cy="722312"/>
            </a:xfrm>
            <a:custGeom>
              <a:avLst/>
              <a:gdLst>
                <a:gd name="T0" fmla="*/ 164 w 183"/>
                <a:gd name="T1" fmla="*/ 192 h 192"/>
                <a:gd name="T2" fmla="*/ 19 w 183"/>
                <a:gd name="T3" fmla="*/ 192 h 192"/>
                <a:gd name="T4" fmla="*/ 2 w 183"/>
                <a:gd name="T5" fmla="*/ 170 h 192"/>
                <a:gd name="T6" fmla="*/ 18 w 183"/>
                <a:gd name="T7" fmla="*/ 58 h 192"/>
                <a:gd name="T8" fmla="*/ 36 w 183"/>
                <a:gd name="T9" fmla="*/ 44 h 192"/>
                <a:gd name="T10" fmla="*/ 45 w 183"/>
                <a:gd name="T11" fmla="*/ 44 h 192"/>
                <a:gd name="T12" fmla="*/ 91 w 183"/>
                <a:gd name="T13" fmla="*/ 0 h 192"/>
                <a:gd name="T14" fmla="*/ 137 w 183"/>
                <a:gd name="T15" fmla="*/ 44 h 192"/>
                <a:gd name="T16" fmla="*/ 147 w 183"/>
                <a:gd name="T17" fmla="*/ 44 h 192"/>
                <a:gd name="T18" fmla="*/ 165 w 183"/>
                <a:gd name="T19" fmla="*/ 58 h 192"/>
                <a:gd name="T20" fmla="*/ 181 w 183"/>
                <a:gd name="T21" fmla="*/ 170 h 192"/>
                <a:gd name="T22" fmla="*/ 164 w 183"/>
                <a:gd name="T23" fmla="*/ 192 h 192"/>
                <a:gd name="T24" fmla="*/ 39 w 183"/>
                <a:gd name="T25" fmla="*/ 76 h 192"/>
                <a:gd name="T26" fmla="*/ 50 w 183"/>
                <a:gd name="T27" fmla="*/ 88 h 192"/>
                <a:gd name="T28" fmla="*/ 61 w 183"/>
                <a:gd name="T29" fmla="*/ 76 h 192"/>
                <a:gd name="T30" fmla="*/ 50 w 183"/>
                <a:gd name="T31" fmla="*/ 65 h 192"/>
                <a:gd name="T32" fmla="*/ 39 w 183"/>
                <a:gd name="T33" fmla="*/ 76 h 192"/>
                <a:gd name="T34" fmla="*/ 91 w 183"/>
                <a:gd name="T35" fmla="*/ 8 h 192"/>
                <a:gd name="T36" fmla="*/ 52 w 183"/>
                <a:gd name="T37" fmla="*/ 44 h 192"/>
                <a:gd name="T38" fmla="*/ 130 w 183"/>
                <a:gd name="T39" fmla="*/ 44 h 192"/>
                <a:gd name="T40" fmla="*/ 91 w 183"/>
                <a:gd name="T41" fmla="*/ 8 h 192"/>
                <a:gd name="T42" fmla="*/ 134 w 183"/>
                <a:gd name="T43" fmla="*/ 65 h 192"/>
                <a:gd name="T44" fmla="*/ 122 w 183"/>
                <a:gd name="T45" fmla="*/ 76 h 192"/>
                <a:gd name="T46" fmla="*/ 134 w 183"/>
                <a:gd name="T47" fmla="*/ 88 h 192"/>
                <a:gd name="T48" fmla="*/ 145 w 183"/>
                <a:gd name="T49" fmla="*/ 76 h 192"/>
                <a:gd name="T50" fmla="*/ 134 w 183"/>
                <a:gd name="T51" fmla="*/ 65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3" h="192">
                  <a:moveTo>
                    <a:pt x="164" y="192"/>
                  </a:moveTo>
                  <a:cubicBezTo>
                    <a:pt x="19" y="192"/>
                    <a:pt x="19" y="192"/>
                    <a:pt x="19" y="192"/>
                  </a:cubicBezTo>
                  <a:cubicBezTo>
                    <a:pt x="8" y="192"/>
                    <a:pt x="0" y="182"/>
                    <a:pt x="2" y="170"/>
                  </a:cubicBezTo>
                  <a:cubicBezTo>
                    <a:pt x="18" y="58"/>
                    <a:pt x="18" y="58"/>
                    <a:pt x="18" y="58"/>
                  </a:cubicBezTo>
                  <a:cubicBezTo>
                    <a:pt x="19" y="50"/>
                    <a:pt x="27" y="44"/>
                    <a:pt x="36" y="44"/>
                  </a:cubicBezTo>
                  <a:cubicBezTo>
                    <a:pt x="45" y="44"/>
                    <a:pt x="45" y="44"/>
                    <a:pt x="45" y="44"/>
                  </a:cubicBezTo>
                  <a:cubicBezTo>
                    <a:pt x="46" y="15"/>
                    <a:pt x="66" y="0"/>
                    <a:pt x="91" y="0"/>
                  </a:cubicBezTo>
                  <a:cubicBezTo>
                    <a:pt x="116" y="0"/>
                    <a:pt x="136" y="15"/>
                    <a:pt x="137" y="44"/>
                  </a:cubicBezTo>
                  <a:cubicBezTo>
                    <a:pt x="147" y="44"/>
                    <a:pt x="147" y="44"/>
                    <a:pt x="147" y="44"/>
                  </a:cubicBezTo>
                  <a:cubicBezTo>
                    <a:pt x="156" y="44"/>
                    <a:pt x="164" y="50"/>
                    <a:pt x="165" y="58"/>
                  </a:cubicBezTo>
                  <a:cubicBezTo>
                    <a:pt x="181" y="170"/>
                    <a:pt x="181" y="170"/>
                    <a:pt x="181" y="170"/>
                  </a:cubicBezTo>
                  <a:cubicBezTo>
                    <a:pt x="183" y="182"/>
                    <a:pt x="175" y="192"/>
                    <a:pt x="164" y="192"/>
                  </a:cubicBezTo>
                  <a:close/>
                  <a:moveTo>
                    <a:pt x="39" y="76"/>
                  </a:moveTo>
                  <a:cubicBezTo>
                    <a:pt x="39" y="82"/>
                    <a:pt x="44" y="88"/>
                    <a:pt x="50" y="88"/>
                  </a:cubicBezTo>
                  <a:cubicBezTo>
                    <a:pt x="56" y="88"/>
                    <a:pt x="61" y="82"/>
                    <a:pt x="61" y="76"/>
                  </a:cubicBezTo>
                  <a:cubicBezTo>
                    <a:pt x="61" y="70"/>
                    <a:pt x="56" y="65"/>
                    <a:pt x="50" y="65"/>
                  </a:cubicBezTo>
                  <a:cubicBezTo>
                    <a:pt x="44" y="65"/>
                    <a:pt x="39" y="70"/>
                    <a:pt x="39" y="76"/>
                  </a:cubicBezTo>
                  <a:close/>
                  <a:moveTo>
                    <a:pt x="91" y="8"/>
                  </a:moveTo>
                  <a:cubicBezTo>
                    <a:pt x="70" y="8"/>
                    <a:pt x="54" y="20"/>
                    <a:pt x="52" y="44"/>
                  </a:cubicBezTo>
                  <a:cubicBezTo>
                    <a:pt x="130" y="44"/>
                    <a:pt x="130" y="44"/>
                    <a:pt x="130" y="44"/>
                  </a:cubicBezTo>
                  <a:cubicBezTo>
                    <a:pt x="129" y="20"/>
                    <a:pt x="112" y="8"/>
                    <a:pt x="91" y="8"/>
                  </a:cubicBezTo>
                  <a:close/>
                  <a:moveTo>
                    <a:pt x="134" y="65"/>
                  </a:moveTo>
                  <a:cubicBezTo>
                    <a:pt x="128" y="65"/>
                    <a:pt x="122" y="70"/>
                    <a:pt x="122" y="76"/>
                  </a:cubicBezTo>
                  <a:cubicBezTo>
                    <a:pt x="122" y="82"/>
                    <a:pt x="128" y="88"/>
                    <a:pt x="134" y="88"/>
                  </a:cubicBezTo>
                  <a:cubicBezTo>
                    <a:pt x="140" y="88"/>
                    <a:pt x="145" y="82"/>
                    <a:pt x="145" y="76"/>
                  </a:cubicBezTo>
                  <a:cubicBezTo>
                    <a:pt x="145" y="70"/>
                    <a:pt x="140" y="65"/>
                    <a:pt x="134" y="65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7" name="Freeform 10"/>
            <p:cNvSpPr>
              <a:spLocks noEditPoints="1"/>
            </p:cNvSpPr>
            <p:nvPr userDrawn="1"/>
          </p:nvSpPr>
          <p:spPr bwMode="auto">
            <a:xfrm rot="18356885" flipH="1" flipV="1">
              <a:off x="272467" y="1457949"/>
              <a:ext cx="566738" cy="752475"/>
            </a:xfrm>
            <a:custGeom>
              <a:avLst/>
              <a:gdLst>
                <a:gd name="T0" fmla="*/ 9 w 151"/>
                <a:gd name="T1" fmla="*/ 0 h 200"/>
                <a:gd name="T2" fmla="*/ 0 w 151"/>
                <a:gd name="T3" fmla="*/ 191 h 200"/>
                <a:gd name="T4" fmla="*/ 142 w 151"/>
                <a:gd name="T5" fmla="*/ 200 h 200"/>
                <a:gd name="T6" fmla="*/ 151 w 151"/>
                <a:gd name="T7" fmla="*/ 10 h 200"/>
                <a:gd name="T8" fmla="*/ 50 w 151"/>
                <a:gd name="T9" fmla="*/ 161 h 200"/>
                <a:gd name="T10" fmla="*/ 29 w 151"/>
                <a:gd name="T11" fmla="*/ 165 h 200"/>
                <a:gd name="T12" fmla="*/ 24 w 151"/>
                <a:gd name="T13" fmla="*/ 152 h 200"/>
                <a:gd name="T14" fmla="*/ 46 w 151"/>
                <a:gd name="T15" fmla="*/ 148 h 200"/>
                <a:gd name="T16" fmla="*/ 50 w 151"/>
                <a:gd name="T17" fmla="*/ 161 h 200"/>
                <a:gd name="T18" fmla="*/ 46 w 151"/>
                <a:gd name="T19" fmla="*/ 137 h 200"/>
                <a:gd name="T20" fmla="*/ 24 w 151"/>
                <a:gd name="T21" fmla="*/ 133 h 200"/>
                <a:gd name="T22" fmla="*/ 29 w 151"/>
                <a:gd name="T23" fmla="*/ 120 h 200"/>
                <a:gd name="T24" fmla="*/ 50 w 151"/>
                <a:gd name="T25" fmla="*/ 124 h 200"/>
                <a:gd name="T26" fmla="*/ 50 w 151"/>
                <a:gd name="T27" fmla="*/ 105 h 200"/>
                <a:gd name="T28" fmla="*/ 29 w 151"/>
                <a:gd name="T29" fmla="*/ 109 h 200"/>
                <a:gd name="T30" fmla="*/ 24 w 151"/>
                <a:gd name="T31" fmla="*/ 96 h 200"/>
                <a:gd name="T32" fmla="*/ 46 w 151"/>
                <a:gd name="T33" fmla="*/ 92 h 200"/>
                <a:gd name="T34" fmla="*/ 50 w 151"/>
                <a:gd name="T35" fmla="*/ 105 h 200"/>
                <a:gd name="T36" fmla="*/ 83 w 151"/>
                <a:gd name="T37" fmla="*/ 165 h 200"/>
                <a:gd name="T38" fmla="*/ 63 w 151"/>
                <a:gd name="T39" fmla="*/ 161 h 200"/>
                <a:gd name="T40" fmla="*/ 67 w 151"/>
                <a:gd name="T41" fmla="*/ 148 h 200"/>
                <a:gd name="T42" fmla="*/ 88 w 151"/>
                <a:gd name="T43" fmla="*/ 152 h 200"/>
                <a:gd name="T44" fmla="*/ 88 w 151"/>
                <a:gd name="T45" fmla="*/ 133 h 200"/>
                <a:gd name="T46" fmla="*/ 67 w 151"/>
                <a:gd name="T47" fmla="*/ 137 h 200"/>
                <a:gd name="T48" fmla="*/ 63 w 151"/>
                <a:gd name="T49" fmla="*/ 124 h 200"/>
                <a:gd name="T50" fmla="*/ 83 w 151"/>
                <a:gd name="T51" fmla="*/ 120 h 200"/>
                <a:gd name="T52" fmla="*/ 88 w 151"/>
                <a:gd name="T53" fmla="*/ 133 h 200"/>
                <a:gd name="T54" fmla="*/ 83 w 151"/>
                <a:gd name="T55" fmla="*/ 109 h 200"/>
                <a:gd name="T56" fmla="*/ 63 w 151"/>
                <a:gd name="T57" fmla="*/ 105 h 200"/>
                <a:gd name="T58" fmla="*/ 67 w 151"/>
                <a:gd name="T59" fmla="*/ 92 h 200"/>
                <a:gd name="T60" fmla="*/ 88 w 151"/>
                <a:gd name="T61" fmla="*/ 96 h 200"/>
                <a:gd name="T62" fmla="*/ 128 w 151"/>
                <a:gd name="T63" fmla="*/ 161 h 200"/>
                <a:gd name="T64" fmla="*/ 104 w 151"/>
                <a:gd name="T65" fmla="*/ 164 h 200"/>
                <a:gd name="T66" fmla="*/ 99 w 151"/>
                <a:gd name="T67" fmla="*/ 152 h 200"/>
                <a:gd name="T68" fmla="*/ 123 w 151"/>
                <a:gd name="T69" fmla="*/ 148 h 200"/>
                <a:gd name="T70" fmla="*/ 128 w 151"/>
                <a:gd name="T71" fmla="*/ 161 h 200"/>
                <a:gd name="T72" fmla="*/ 123 w 151"/>
                <a:gd name="T73" fmla="*/ 136 h 200"/>
                <a:gd name="T74" fmla="*/ 99 w 151"/>
                <a:gd name="T75" fmla="*/ 133 h 200"/>
                <a:gd name="T76" fmla="*/ 104 w 151"/>
                <a:gd name="T77" fmla="*/ 120 h 200"/>
                <a:gd name="T78" fmla="*/ 128 w 151"/>
                <a:gd name="T79" fmla="*/ 124 h 200"/>
                <a:gd name="T80" fmla="*/ 128 w 151"/>
                <a:gd name="T81" fmla="*/ 105 h 200"/>
                <a:gd name="T82" fmla="*/ 104 w 151"/>
                <a:gd name="T83" fmla="*/ 108 h 200"/>
                <a:gd name="T84" fmla="*/ 99 w 151"/>
                <a:gd name="T85" fmla="*/ 96 h 200"/>
                <a:gd name="T86" fmla="*/ 123 w 151"/>
                <a:gd name="T87" fmla="*/ 92 h 200"/>
                <a:gd name="T88" fmla="*/ 128 w 151"/>
                <a:gd name="T89" fmla="*/ 105 h 200"/>
                <a:gd name="T90" fmla="*/ 103 w 151"/>
                <a:gd name="T91" fmla="*/ 72 h 200"/>
                <a:gd name="T92" fmla="*/ 103 w 151"/>
                <a:gd name="T93" fmla="*/ 56 h 200"/>
                <a:gd name="T94" fmla="*/ 130 w 151"/>
                <a:gd name="T95" fmla="*/ 63 h 200"/>
                <a:gd name="T96" fmla="*/ 136 w 151"/>
                <a:gd name="T97" fmla="*/ 42 h 200"/>
                <a:gd name="T98" fmla="*/ 22 w 151"/>
                <a:gd name="T99" fmla="*/ 48 h 200"/>
                <a:gd name="T100" fmla="*/ 16 w 151"/>
                <a:gd name="T101" fmla="*/ 23 h 200"/>
                <a:gd name="T102" fmla="*/ 129 w 151"/>
                <a:gd name="T103" fmla="*/ 16 h 200"/>
                <a:gd name="T104" fmla="*/ 136 w 151"/>
                <a:gd name="T105" fmla="*/ 42 h 200"/>
                <a:gd name="T106" fmla="*/ 120 w 151"/>
                <a:gd name="T107" fmla="*/ 23 h 200"/>
                <a:gd name="T108" fmla="*/ 124 w 151"/>
                <a:gd name="T109" fmla="*/ 45 h 200"/>
                <a:gd name="T110" fmla="*/ 127 w 151"/>
                <a:gd name="T111" fmla="*/ 23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51" h="200">
                  <a:moveTo>
                    <a:pt x="142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0" y="196"/>
                    <a:pt x="4" y="200"/>
                    <a:pt x="9" y="200"/>
                  </a:cubicBezTo>
                  <a:cubicBezTo>
                    <a:pt x="142" y="200"/>
                    <a:pt x="142" y="200"/>
                    <a:pt x="142" y="200"/>
                  </a:cubicBezTo>
                  <a:cubicBezTo>
                    <a:pt x="147" y="200"/>
                    <a:pt x="151" y="196"/>
                    <a:pt x="151" y="191"/>
                  </a:cubicBezTo>
                  <a:cubicBezTo>
                    <a:pt x="151" y="10"/>
                    <a:pt x="151" y="10"/>
                    <a:pt x="151" y="10"/>
                  </a:cubicBezTo>
                  <a:cubicBezTo>
                    <a:pt x="151" y="4"/>
                    <a:pt x="147" y="0"/>
                    <a:pt x="142" y="0"/>
                  </a:cubicBezTo>
                  <a:close/>
                  <a:moveTo>
                    <a:pt x="50" y="161"/>
                  </a:moveTo>
                  <a:cubicBezTo>
                    <a:pt x="50" y="163"/>
                    <a:pt x="48" y="165"/>
                    <a:pt x="46" y="165"/>
                  </a:cubicBezTo>
                  <a:cubicBezTo>
                    <a:pt x="29" y="165"/>
                    <a:pt x="29" y="165"/>
                    <a:pt x="29" y="165"/>
                  </a:cubicBezTo>
                  <a:cubicBezTo>
                    <a:pt x="26" y="165"/>
                    <a:pt x="24" y="163"/>
                    <a:pt x="24" y="161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4" y="150"/>
                    <a:pt x="26" y="148"/>
                    <a:pt x="29" y="148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8" y="148"/>
                    <a:pt x="50" y="150"/>
                    <a:pt x="50" y="152"/>
                  </a:cubicBezTo>
                  <a:lnTo>
                    <a:pt x="50" y="161"/>
                  </a:lnTo>
                  <a:close/>
                  <a:moveTo>
                    <a:pt x="50" y="133"/>
                  </a:moveTo>
                  <a:cubicBezTo>
                    <a:pt x="50" y="135"/>
                    <a:pt x="48" y="137"/>
                    <a:pt x="46" y="137"/>
                  </a:cubicBezTo>
                  <a:cubicBezTo>
                    <a:pt x="29" y="137"/>
                    <a:pt x="29" y="137"/>
                    <a:pt x="29" y="137"/>
                  </a:cubicBezTo>
                  <a:cubicBezTo>
                    <a:pt x="26" y="137"/>
                    <a:pt x="24" y="135"/>
                    <a:pt x="24" y="133"/>
                  </a:cubicBezTo>
                  <a:cubicBezTo>
                    <a:pt x="24" y="124"/>
                    <a:pt x="24" y="124"/>
                    <a:pt x="24" y="124"/>
                  </a:cubicBezTo>
                  <a:cubicBezTo>
                    <a:pt x="24" y="122"/>
                    <a:pt x="26" y="120"/>
                    <a:pt x="29" y="120"/>
                  </a:cubicBezTo>
                  <a:cubicBezTo>
                    <a:pt x="46" y="120"/>
                    <a:pt x="46" y="120"/>
                    <a:pt x="46" y="120"/>
                  </a:cubicBezTo>
                  <a:cubicBezTo>
                    <a:pt x="48" y="120"/>
                    <a:pt x="50" y="122"/>
                    <a:pt x="50" y="124"/>
                  </a:cubicBezTo>
                  <a:lnTo>
                    <a:pt x="50" y="133"/>
                  </a:lnTo>
                  <a:close/>
                  <a:moveTo>
                    <a:pt x="50" y="105"/>
                  </a:moveTo>
                  <a:cubicBezTo>
                    <a:pt x="50" y="107"/>
                    <a:pt x="48" y="109"/>
                    <a:pt x="46" y="109"/>
                  </a:cubicBezTo>
                  <a:cubicBezTo>
                    <a:pt x="29" y="109"/>
                    <a:pt x="29" y="109"/>
                    <a:pt x="29" y="109"/>
                  </a:cubicBezTo>
                  <a:cubicBezTo>
                    <a:pt x="26" y="109"/>
                    <a:pt x="24" y="107"/>
                    <a:pt x="24" y="105"/>
                  </a:cubicBezTo>
                  <a:cubicBezTo>
                    <a:pt x="24" y="96"/>
                    <a:pt x="24" y="96"/>
                    <a:pt x="24" y="96"/>
                  </a:cubicBezTo>
                  <a:cubicBezTo>
                    <a:pt x="24" y="94"/>
                    <a:pt x="26" y="92"/>
                    <a:pt x="29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8" y="92"/>
                    <a:pt x="50" y="94"/>
                    <a:pt x="50" y="96"/>
                  </a:cubicBezTo>
                  <a:lnTo>
                    <a:pt x="50" y="105"/>
                  </a:lnTo>
                  <a:close/>
                  <a:moveTo>
                    <a:pt x="88" y="161"/>
                  </a:moveTo>
                  <a:cubicBezTo>
                    <a:pt x="88" y="163"/>
                    <a:pt x="86" y="165"/>
                    <a:pt x="83" y="165"/>
                  </a:cubicBezTo>
                  <a:cubicBezTo>
                    <a:pt x="67" y="165"/>
                    <a:pt x="67" y="165"/>
                    <a:pt x="67" y="165"/>
                  </a:cubicBezTo>
                  <a:cubicBezTo>
                    <a:pt x="65" y="165"/>
                    <a:pt x="63" y="163"/>
                    <a:pt x="63" y="161"/>
                  </a:cubicBezTo>
                  <a:cubicBezTo>
                    <a:pt x="63" y="152"/>
                    <a:pt x="63" y="152"/>
                    <a:pt x="63" y="152"/>
                  </a:cubicBezTo>
                  <a:cubicBezTo>
                    <a:pt x="63" y="150"/>
                    <a:pt x="65" y="148"/>
                    <a:pt x="67" y="148"/>
                  </a:cubicBezTo>
                  <a:cubicBezTo>
                    <a:pt x="83" y="148"/>
                    <a:pt x="83" y="148"/>
                    <a:pt x="83" y="148"/>
                  </a:cubicBezTo>
                  <a:cubicBezTo>
                    <a:pt x="86" y="148"/>
                    <a:pt x="88" y="150"/>
                    <a:pt x="88" y="152"/>
                  </a:cubicBezTo>
                  <a:lnTo>
                    <a:pt x="88" y="161"/>
                  </a:lnTo>
                  <a:close/>
                  <a:moveTo>
                    <a:pt x="88" y="133"/>
                  </a:moveTo>
                  <a:cubicBezTo>
                    <a:pt x="88" y="135"/>
                    <a:pt x="86" y="137"/>
                    <a:pt x="83" y="137"/>
                  </a:cubicBezTo>
                  <a:cubicBezTo>
                    <a:pt x="67" y="137"/>
                    <a:pt x="67" y="137"/>
                    <a:pt x="67" y="137"/>
                  </a:cubicBezTo>
                  <a:cubicBezTo>
                    <a:pt x="65" y="137"/>
                    <a:pt x="63" y="135"/>
                    <a:pt x="63" y="133"/>
                  </a:cubicBezTo>
                  <a:cubicBezTo>
                    <a:pt x="63" y="124"/>
                    <a:pt x="63" y="124"/>
                    <a:pt x="63" y="124"/>
                  </a:cubicBezTo>
                  <a:cubicBezTo>
                    <a:pt x="63" y="122"/>
                    <a:pt x="65" y="120"/>
                    <a:pt x="67" y="120"/>
                  </a:cubicBezTo>
                  <a:cubicBezTo>
                    <a:pt x="83" y="120"/>
                    <a:pt x="83" y="120"/>
                    <a:pt x="83" y="120"/>
                  </a:cubicBezTo>
                  <a:cubicBezTo>
                    <a:pt x="86" y="120"/>
                    <a:pt x="88" y="122"/>
                    <a:pt x="88" y="124"/>
                  </a:cubicBezTo>
                  <a:lnTo>
                    <a:pt x="88" y="133"/>
                  </a:lnTo>
                  <a:close/>
                  <a:moveTo>
                    <a:pt x="88" y="105"/>
                  </a:moveTo>
                  <a:cubicBezTo>
                    <a:pt x="88" y="107"/>
                    <a:pt x="86" y="109"/>
                    <a:pt x="83" y="109"/>
                  </a:cubicBezTo>
                  <a:cubicBezTo>
                    <a:pt x="67" y="109"/>
                    <a:pt x="67" y="109"/>
                    <a:pt x="67" y="109"/>
                  </a:cubicBezTo>
                  <a:cubicBezTo>
                    <a:pt x="65" y="109"/>
                    <a:pt x="63" y="107"/>
                    <a:pt x="63" y="105"/>
                  </a:cubicBezTo>
                  <a:cubicBezTo>
                    <a:pt x="63" y="96"/>
                    <a:pt x="63" y="96"/>
                    <a:pt x="63" y="96"/>
                  </a:cubicBezTo>
                  <a:cubicBezTo>
                    <a:pt x="63" y="94"/>
                    <a:pt x="65" y="92"/>
                    <a:pt x="67" y="92"/>
                  </a:cubicBezTo>
                  <a:cubicBezTo>
                    <a:pt x="83" y="92"/>
                    <a:pt x="83" y="92"/>
                    <a:pt x="83" y="92"/>
                  </a:cubicBezTo>
                  <a:cubicBezTo>
                    <a:pt x="86" y="92"/>
                    <a:pt x="88" y="94"/>
                    <a:pt x="88" y="96"/>
                  </a:cubicBezTo>
                  <a:lnTo>
                    <a:pt x="88" y="105"/>
                  </a:lnTo>
                  <a:close/>
                  <a:moveTo>
                    <a:pt x="128" y="161"/>
                  </a:moveTo>
                  <a:cubicBezTo>
                    <a:pt x="128" y="163"/>
                    <a:pt x="125" y="164"/>
                    <a:pt x="123" y="164"/>
                  </a:cubicBezTo>
                  <a:cubicBezTo>
                    <a:pt x="104" y="164"/>
                    <a:pt x="104" y="164"/>
                    <a:pt x="104" y="164"/>
                  </a:cubicBezTo>
                  <a:cubicBezTo>
                    <a:pt x="102" y="164"/>
                    <a:pt x="99" y="163"/>
                    <a:pt x="99" y="161"/>
                  </a:cubicBezTo>
                  <a:cubicBezTo>
                    <a:pt x="99" y="152"/>
                    <a:pt x="99" y="152"/>
                    <a:pt x="99" y="152"/>
                  </a:cubicBezTo>
                  <a:cubicBezTo>
                    <a:pt x="99" y="150"/>
                    <a:pt x="102" y="148"/>
                    <a:pt x="104" y="148"/>
                  </a:cubicBezTo>
                  <a:cubicBezTo>
                    <a:pt x="123" y="148"/>
                    <a:pt x="123" y="148"/>
                    <a:pt x="123" y="148"/>
                  </a:cubicBezTo>
                  <a:cubicBezTo>
                    <a:pt x="125" y="148"/>
                    <a:pt x="128" y="150"/>
                    <a:pt x="128" y="152"/>
                  </a:cubicBezTo>
                  <a:lnTo>
                    <a:pt x="128" y="161"/>
                  </a:lnTo>
                  <a:close/>
                  <a:moveTo>
                    <a:pt x="128" y="133"/>
                  </a:moveTo>
                  <a:cubicBezTo>
                    <a:pt x="128" y="135"/>
                    <a:pt x="125" y="136"/>
                    <a:pt x="123" y="136"/>
                  </a:cubicBezTo>
                  <a:cubicBezTo>
                    <a:pt x="104" y="136"/>
                    <a:pt x="104" y="136"/>
                    <a:pt x="104" y="136"/>
                  </a:cubicBezTo>
                  <a:cubicBezTo>
                    <a:pt x="102" y="136"/>
                    <a:pt x="99" y="135"/>
                    <a:pt x="99" y="133"/>
                  </a:cubicBezTo>
                  <a:cubicBezTo>
                    <a:pt x="99" y="124"/>
                    <a:pt x="99" y="124"/>
                    <a:pt x="99" y="124"/>
                  </a:cubicBezTo>
                  <a:cubicBezTo>
                    <a:pt x="99" y="122"/>
                    <a:pt x="102" y="120"/>
                    <a:pt x="104" y="120"/>
                  </a:cubicBezTo>
                  <a:cubicBezTo>
                    <a:pt x="123" y="120"/>
                    <a:pt x="123" y="120"/>
                    <a:pt x="123" y="120"/>
                  </a:cubicBezTo>
                  <a:cubicBezTo>
                    <a:pt x="125" y="120"/>
                    <a:pt x="128" y="122"/>
                    <a:pt x="128" y="124"/>
                  </a:cubicBezTo>
                  <a:lnTo>
                    <a:pt x="128" y="133"/>
                  </a:lnTo>
                  <a:close/>
                  <a:moveTo>
                    <a:pt x="128" y="105"/>
                  </a:moveTo>
                  <a:cubicBezTo>
                    <a:pt x="128" y="107"/>
                    <a:pt x="125" y="108"/>
                    <a:pt x="123" y="108"/>
                  </a:cubicBezTo>
                  <a:cubicBezTo>
                    <a:pt x="104" y="108"/>
                    <a:pt x="104" y="108"/>
                    <a:pt x="104" y="108"/>
                  </a:cubicBezTo>
                  <a:cubicBezTo>
                    <a:pt x="102" y="108"/>
                    <a:pt x="99" y="107"/>
                    <a:pt x="99" y="105"/>
                  </a:cubicBezTo>
                  <a:cubicBezTo>
                    <a:pt x="99" y="96"/>
                    <a:pt x="99" y="96"/>
                    <a:pt x="99" y="96"/>
                  </a:cubicBezTo>
                  <a:cubicBezTo>
                    <a:pt x="99" y="94"/>
                    <a:pt x="102" y="92"/>
                    <a:pt x="104" y="92"/>
                  </a:cubicBezTo>
                  <a:cubicBezTo>
                    <a:pt x="123" y="92"/>
                    <a:pt x="123" y="92"/>
                    <a:pt x="123" y="92"/>
                  </a:cubicBezTo>
                  <a:cubicBezTo>
                    <a:pt x="125" y="92"/>
                    <a:pt x="128" y="94"/>
                    <a:pt x="128" y="96"/>
                  </a:cubicBezTo>
                  <a:lnTo>
                    <a:pt x="128" y="105"/>
                  </a:lnTo>
                  <a:close/>
                  <a:moveTo>
                    <a:pt x="126" y="72"/>
                  </a:moveTo>
                  <a:cubicBezTo>
                    <a:pt x="103" y="72"/>
                    <a:pt x="103" y="72"/>
                    <a:pt x="103" y="72"/>
                  </a:cubicBezTo>
                  <a:cubicBezTo>
                    <a:pt x="100" y="72"/>
                    <a:pt x="99" y="67"/>
                    <a:pt x="99" y="63"/>
                  </a:cubicBezTo>
                  <a:cubicBezTo>
                    <a:pt x="99" y="60"/>
                    <a:pt x="100" y="56"/>
                    <a:pt x="103" y="56"/>
                  </a:cubicBezTo>
                  <a:cubicBezTo>
                    <a:pt x="126" y="56"/>
                    <a:pt x="126" y="56"/>
                    <a:pt x="126" y="56"/>
                  </a:cubicBezTo>
                  <a:cubicBezTo>
                    <a:pt x="128" y="56"/>
                    <a:pt x="130" y="60"/>
                    <a:pt x="130" y="63"/>
                  </a:cubicBezTo>
                  <a:cubicBezTo>
                    <a:pt x="130" y="67"/>
                    <a:pt x="128" y="72"/>
                    <a:pt x="126" y="72"/>
                  </a:cubicBezTo>
                  <a:close/>
                  <a:moveTo>
                    <a:pt x="136" y="42"/>
                  </a:moveTo>
                  <a:cubicBezTo>
                    <a:pt x="136" y="45"/>
                    <a:pt x="133" y="48"/>
                    <a:pt x="129" y="48"/>
                  </a:cubicBezTo>
                  <a:cubicBezTo>
                    <a:pt x="22" y="48"/>
                    <a:pt x="22" y="48"/>
                    <a:pt x="22" y="48"/>
                  </a:cubicBezTo>
                  <a:cubicBezTo>
                    <a:pt x="19" y="48"/>
                    <a:pt x="16" y="45"/>
                    <a:pt x="16" y="42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19"/>
                    <a:pt x="19" y="16"/>
                    <a:pt x="22" y="16"/>
                  </a:cubicBezTo>
                  <a:cubicBezTo>
                    <a:pt x="129" y="16"/>
                    <a:pt x="129" y="16"/>
                    <a:pt x="129" y="16"/>
                  </a:cubicBezTo>
                  <a:cubicBezTo>
                    <a:pt x="133" y="16"/>
                    <a:pt x="136" y="19"/>
                    <a:pt x="136" y="23"/>
                  </a:cubicBezTo>
                  <a:lnTo>
                    <a:pt x="136" y="42"/>
                  </a:lnTo>
                  <a:close/>
                  <a:moveTo>
                    <a:pt x="124" y="20"/>
                  </a:moveTo>
                  <a:cubicBezTo>
                    <a:pt x="122" y="20"/>
                    <a:pt x="120" y="21"/>
                    <a:pt x="120" y="23"/>
                  </a:cubicBezTo>
                  <a:cubicBezTo>
                    <a:pt x="120" y="42"/>
                    <a:pt x="120" y="42"/>
                    <a:pt x="120" y="42"/>
                  </a:cubicBezTo>
                  <a:cubicBezTo>
                    <a:pt x="120" y="44"/>
                    <a:pt x="122" y="45"/>
                    <a:pt x="124" y="45"/>
                  </a:cubicBezTo>
                  <a:cubicBezTo>
                    <a:pt x="126" y="45"/>
                    <a:pt x="127" y="44"/>
                    <a:pt x="127" y="42"/>
                  </a:cubicBezTo>
                  <a:cubicBezTo>
                    <a:pt x="127" y="23"/>
                    <a:pt x="127" y="23"/>
                    <a:pt x="127" y="23"/>
                  </a:cubicBezTo>
                  <a:cubicBezTo>
                    <a:pt x="127" y="21"/>
                    <a:pt x="126" y="20"/>
                    <a:pt x="124" y="20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8" name="Freeform 12"/>
            <p:cNvSpPr>
              <a:spLocks noEditPoints="1"/>
            </p:cNvSpPr>
            <p:nvPr userDrawn="1"/>
          </p:nvSpPr>
          <p:spPr bwMode="auto">
            <a:xfrm rot="19786341" flipH="1" flipV="1">
              <a:off x="633883" y="4936060"/>
              <a:ext cx="946467" cy="852618"/>
            </a:xfrm>
            <a:custGeom>
              <a:avLst/>
              <a:gdLst>
                <a:gd name="T0" fmla="*/ 8 w 200"/>
                <a:gd name="T1" fmla="*/ 180 h 180"/>
                <a:gd name="T2" fmla="*/ 8 w 200"/>
                <a:gd name="T3" fmla="*/ 164 h 180"/>
                <a:gd name="T4" fmla="*/ 20 w 200"/>
                <a:gd name="T5" fmla="*/ 100 h 180"/>
                <a:gd name="T6" fmla="*/ 32 w 200"/>
                <a:gd name="T7" fmla="*/ 164 h 180"/>
                <a:gd name="T8" fmla="*/ 80 w 200"/>
                <a:gd name="T9" fmla="*/ 96 h 180"/>
                <a:gd name="T10" fmla="*/ 88 w 200"/>
                <a:gd name="T11" fmla="*/ 164 h 180"/>
                <a:gd name="T12" fmla="*/ 172 w 200"/>
                <a:gd name="T13" fmla="*/ 100 h 180"/>
                <a:gd name="T14" fmla="*/ 184 w 200"/>
                <a:gd name="T15" fmla="*/ 164 h 180"/>
                <a:gd name="T16" fmla="*/ 200 w 200"/>
                <a:gd name="T17" fmla="*/ 172 h 180"/>
                <a:gd name="T18" fmla="*/ 96 w 200"/>
                <a:gd name="T19" fmla="*/ 129 h 180"/>
                <a:gd name="T20" fmla="*/ 129 w 200"/>
                <a:gd name="T21" fmla="*/ 102 h 180"/>
                <a:gd name="T22" fmla="*/ 96 w 200"/>
                <a:gd name="T23" fmla="*/ 129 h 180"/>
                <a:gd name="T24" fmla="*/ 131 w 200"/>
                <a:gd name="T25" fmla="*/ 152 h 180"/>
                <a:gd name="T26" fmla="*/ 158 w 200"/>
                <a:gd name="T27" fmla="*/ 119 h 180"/>
                <a:gd name="T28" fmla="*/ 100 w 200"/>
                <a:gd name="T29" fmla="*/ 149 h 180"/>
                <a:gd name="T30" fmla="*/ 151 w 200"/>
                <a:gd name="T31" fmla="*/ 104 h 180"/>
                <a:gd name="T32" fmla="*/ 100 w 200"/>
                <a:gd name="T33" fmla="*/ 149 h 180"/>
                <a:gd name="T34" fmla="*/ 64 w 200"/>
                <a:gd name="T35" fmla="*/ 102 h 180"/>
                <a:gd name="T36" fmla="*/ 68 w 200"/>
                <a:gd name="T37" fmla="*/ 116 h 180"/>
                <a:gd name="T38" fmla="*/ 71 w 200"/>
                <a:gd name="T39" fmla="*/ 146 h 180"/>
                <a:gd name="T40" fmla="*/ 57 w 200"/>
                <a:gd name="T41" fmla="*/ 146 h 180"/>
                <a:gd name="T42" fmla="*/ 60 w 200"/>
                <a:gd name="T43" fmla="*/ 115 h 180"/>
                <a:gd name="T44" fmla="*/ 181 w 200"/>
                <a:gd name="T45" fmla="*/ 92 h 180"/>
                <a:gd name="T46" fmla="*/ 163 w 200"/>
                <a:gd name="T47" fmla="*/ 76 h 180"/>
                <a:gd name="T48" fmla="*/ 134 w 200"/>
                <a:gd name="T49" fmla="*/ 76 h 180"/>
                <a:gd name="T50" fmla="*/ 116 w 200"/>
                <a:gd name="T51" fmla="*/ 92 h 180"/>
                <a:gd name="T52" fmla="*/ 99 w 200"/>
                <a:gd name="T53" fmla="*/ 76 h 180"/>
                <a:gd name="T54" fmla="*/ 69 w 200"/>
                <a:gd name="T55" fmla="*/ 76 h 180"/>
                <a:gd name="T56" fmla="*/ 51 w 200"/>
                <a:gd name="T57" fmla="*/ 92 h 180"/>
                <a:gd name="T58" fmla="*/ 34 w 200"/>
                <a:gd name="T59" fmla="*/ 76 h 180"/>
                <a:gd name="T60" fmla="*/ 4 w 200"/>
                <a:gd name="T61" fmla="*/ 76 h 180"/>
                <a:gd name="T62" fmla="*/ 4 w 200"/>
                <a:gd name="T63" fmla="*/ 72 h 180"/>
                <a:gd name="T64" fmla="*/ 196 w 200"/>
                <a:gd name="T65" fmla="*/ 76 h 180"/>
                <a:gd name="T66" fmla="*/ 181 w 200"/>
                <a:gd name="T67" fmla="*/ 92 h 180"/>
                <a:gd name="T68" fmla="*/ 177 w 200"/>
                <a:gd name="T69" fmla="*/ 12 h 180"/>
                <a:gd name="T70" fmla="*/ 4 w 200"/>
                <a:gd name="T71" fmla="*/ 68 h 180"/>
                <a:gd name="T72" fmla="*/ 164 w 200"/>
                <a:gd name="T73" fmla="*/ 64 h 180"/>
                <a:gd name="T74" fmla="*/ 160 w 200"/>
                <a:gd name="T75" fmla="*/ 16 h 180"/>
                <a:gd name="T76" fmla="*/ 164 w 200"/>
                <a:gd name="T77" fmla="*/ 64 h 180"/>
                <a:gd name="T78" fmla="*/ 140 w 200"/>
                <a:gd name="T79" fmla="*/ 64 h 180"/>
                <a:gd name="T80" fmla="*/ 124 w 200"/>
                <a:gd name="T81" fmla="*/ 16 h 180"/>
                <a:gd name="T82" fmla="*/ 96 w 200"/>
                <a:gd name="T83" fmla="*/ 64 h 180"/>
                <a:gd name="T84" fmla="*/ 104 w 200"/>
                <a:gd name="T85" fmla="*/ 16 h 180"/>
                <a:gd name="T86" fmla="*/ 96 w 200"/>
                <a:gd name="T87" fmla="*/ 64 h 180"/>
                <a:gd name="T88" fmla="*/ 76 w 200"/>
                <a:gd name="T89" fmla="*/ 16 h 180"/>
                <a:gd name="T90" fmla="*/ 60 w 200"/>
                <a:gd name="T91" fmla="*/ 64 h 180"/>
                <a:gd name="T92" fmla="*/ 36 w 200"/>
                <a:gd name="T93" fmla="*/ 64 h 180"/>
                <a:gd name="T94" fmla="*/ 40 w 200"/>
                <a:gd name="T95" fmla="*/ 16 h 180"/>
                <a:gd name="T96" fmla="*/ 36 w 200"/>
                <a:gd name="T97" fmla="*/ 64 h 180"/>
                <a:gd name="T98" fmla="*/ 180 w 200"/>
                <a:gd name="T99" fmla="*/ 0 h 180"/>
                <a:gd name="T100" fmla="*/ 20 w 200"/>
                <a:gd name="T101" fmla="*/ 8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00" h="180">
                  <a:moveTo>
                    <a:pt x="192" y="180"/>
                  </a:moveTo>
                  <a:cubicBezTo>
                    <a:pt x="8" y="180"/>
                    <a:pt x="8" y="180"/>
                    <a:pt x="8" y="180"/>
                  </a:cubicBezTo>
                  <a:cubicBezTo>
                    <a:pt x="3" y="180"/>
                    <a:pt x="0" y="177"/>
                    <a:pt x="0" y="172"/>
                  </a:cubicBezTo>
                  <a:cubicBezTo>
                    <a:pt x="0" y="168"/>
                    <a:pt x="3" y="164"/>
                    <a:pt x="8" y="164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20" y="100"/>
                    <a:pt x="20" y="100"/>
                    <a:pt x="20" y="100"/>
                  </a:cubicBezTo>
                  <a:cubicBezTo>
                    <a:pt x="32" y="100"/>
                    <a:pt x="32" y="100"/>
                    <a:pt x="32" y="100"/>
                  </a:cubicBezTo>
                  <a:cubicBezTo>
                    <a:pt x="32" y="164"/>
                    <a:pt x="32" y="164"/>
                    <a:pt x="32" y="164"/>
                  </a:cubicBezTo>
                  <a:cubicBezTo>
                    <a:pt x="80" y="164"/>
                    <a:pt x="80" y="164"/>
                    <a:pt x="80" y="164"/>
                  </a:cubicBezTo>
                  <a:cubicBezTo>
                    <a:pt x="80" y="96"/>
                    <a:pt x="80" y="96"/>
                    <a:pt x="80" y="96"/>
                  </a:cubicBezTo>
                  <a:cubicBezTo>
                    <a:pt x="88" y="96"/>
                    <a:pt x="88" y="96"/>
                    <a:pt x="88" y="96"/>
                  </a:cubicBezTo>
                  <a:cubicBezTo>
                    <a:pt x="88" y="164"/>
                    <a:pt x="88" y="164"/>
                    <a:pt x="88" y="164"/>
                  </a:cubicBezTo>
                  <a:cubicBezTo>
                    <a:pt x="172" y="164"/>
                    <a:pt x="172" y="164"/>
                    <a:pt x="172" y="164"/>
                  </a:cubicBezTo>
                  <a:cubicBezTo>
                    <a:pt x="172" y="100"/>
                    <a:pt x="172" y="100"/>
                    <a:pt x="172" y="100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4" y="164"/>
                    <a:pt x="184" y="164"/>
                    <a:pt x="184" y="164"/>
                  </a:cubicBezTo>
                  <a:cubicBezTo>
                    <a:pt x="192" y="164"/>
                    <a:pt x="192" y="164"/>
                    <a:pt x="192" y="164"/>
                  </a:cubicBezTo>
                  <a:cubicBezTo>
                    <a:pt x="196" y="164"/>
                    <a:pt x="200" y="168"/>
                    <a:pt x="200" y="172"/>
                  </a:cubicBezTo>
                  <a:cubicBezTo>
                    <a:pt x="200" y="177"/>
                    <a:pt x="196" y="180"/>
                    <a:pt x="192" y="180"/>
                  </a:cubicBezTo>
                  <a:close/>
                  <a:moveTo>
                    <a:pt x="96" y="129"/>
                  </a:moveTo>
                  <a:cubicBezTo>
                    <a:pt x="126" y="99"/>
                    <a:pt x="126" y="99"/>
                    <a:pt x="126" y="99"/>
                  </a:cubicBezTo>
                  <a:cubicBezTo>
                    <a:pt x="129" y="102"/>
                    <a:pt x="129" y="102"/>
                    <a:pt x="129" y="102"/>
                  </a:cubicBezTo>
                  <a:cubicBezTo>
                    <a:pt x="99" y="132"/>
                    <a:pt x="99" y="132"/>
                    <a:pt x="99" y="132"/>
                  </a:cubicBezTo>
                  <a:lnTo>
                    <a:pt x="96" y="129"/>
                  </a:lnTo>
                  <a:close/>
                  <a:moveTo>
                    <a:pt x="161" y="122"/>
                  </a:moveTo>
                  <a:cubicBezTo>
                    <a:pt x="131" y="152"/>
                    <a:pt x="131" y="152"/>
                    <a:pt x="131" y="152"/>
                  </a:cubicBezTo>
                  <a:cubicBezTo>
                    <a:pt x="128" y="149"/>
                    <a:pt x="128" y="149"/>
                    <a:pt x="128" y="149"/>
                  </a:cubicBezTo>
                  <a:cubicBezTo>
                    <a:pt x="158" y="119"/>
                    <a:pt x="158" y="119"/>
                    <a:pt x="158" y="119"/>
                  </a:cubicBezTo>
                  <a:lnTo>
                    <a:pt x="161" y="122"/>
                  </a:lnTo>
                  <a:close/>
                  <a:moveTo>
                    <a:pt x="100" y="149"/>
                  </a:moveTo>
                  <a:cubicBezTo>
                    <a:pt x="148" y="101"/>
                    <a:pt x="148" y="101"/>
                    <a:pt x="148" y="101"/>
                  </a:cubicBezTo>
                  <a:cubicBezTo>
                    <a:pt x="151" y="104"/>
                    <a:pt x="151" y="104"/>
                    <a:pt x="151" y="104"/>
                  </a:cubicBezTo>
                  <a:cubicBezTo>
                    <a:pt x="103" y="152"/>
                    <a:pt x="103" y="152"/>
                    <a:pt x="103" y="152"/>
                  </a:cubicBezTo>
                  <a:lnTo>
                    <a:pt x="100" y="149"/>
                  </a:lnTo>
                  <a:close/>
                  <a:moveTo>
                    <a:pt x="57" y="110"/>
                  </a:moveTo>
                  <a:cubicBezTo>
                    <a:pt x="57" y="106"/>
                    <a:pt x="60" y="102"/>
                    <a:pt x="64" y="102"/>
                  </a:cubicBezTo>
                  <a:cubicBezTo>
                    <a:pt x="68" y="102"/>
                    <a:pt x="71" y="106"/>
                    <a:pt x="71" y="110"/>
                  </a:cubicBezTo>
                  <a:cubicBezTo>
                    <a:pt x="71" y="112"/>
                    <a:pt x="70" y="114"/>
                    <a:pt x="68" y="116"/>
                  </a:cubicBezTo>
                  <a:cubicBezTo>
                    <a:pt x="68" y="140"/>
                    <a:pt x="68" y="140"/>
                    <a:pt x="68" y="140"/>
                  </a:cubicBezTo>
                  <a:cubicBezTo>
                    <a:pt x="70" y="141"/>
                    <a:pt x="71" y="143"/>
                    <a:pt x="71" y="146"/>
                  </a:cubicBezTo>
                  <a:cubicBezTo>
                    <a:pt x="71" y="150"/>
                    <a:pt x="68" y="153"/>
                    <a:pt x="64" y="153"/>
                  </a:cubicBezTo>
                  <a:cubicBezTo>
                    <a:pt x="60" y="153"/>
                    <a:pt x="57" y="150"/>
                    <a:pt x="57" y="146"/>
                  </a:cubicBezTo>
                  <a:cubicBezTo>
                    <a:pt x="57" y="143"/>
                    <a:pt x="58" y="141"/>
                    <a:pt x="60" y="140"/>
                  </a:cubicBezTo>
                  <a:cubicBezTo>
                    <a:pt x="60" y="115"/>
                    <a:pt x="60" y="115"/>
                    <a:pt x="60" y="115"/>
                  </a:cubicBezTo>
                  <a:cubicBezTo>
                    <a:pt x="58" y="114"/>
                    <a:pt x="57" y="112"/>
                    <a:pt x="57" y="110"/>
                  </a:cubicBezTo>
                  <a:close/>
                  <a:moveTo>
                    <a:pt x="181" y="92"/>
                  </a:moveTo>
                  <a:cubicBezTo>
                    <a:pt x="173" y="92"/>
                    <a:pt x="167" y="85"/>
                    <a:pt x="166" y="76"/>
                  </a:cubicBezTo>
                  <a:cubicBezTo>
                    <a:pt x="163" y="76"/>
                    <a:pt x="163" y="76"/>
                    <a:pt x="163" y="76"/>
                  </a:cubicBezTo>
                  <a:cubicBezTo>
                    <a:pt x="163" y="85"/>
                    <a:pt x="156" y="92"/>
                    <a:pt x="148" y="92"/>
                  </a:cubicBezTo>
                  <a:cubicBezTo>
                    <a:pt x="141" y="92"/>
                    <a:pt x="134" y="85"/>
                    <a:pt x="134" y="76"/>
                  </a:cubicBezTo>
                  <a:cubicBezTo>
                    <a:pt x="131" y="76"/>
                    <a:pt x="131" y="76"/>
                    <a:pt x="131" y="76"/>
                  </a:cubicBezTo>
                  <a:cubicBezTo>
                    <a:pt x="130" y="85"/>
                    <a:pt x="124" y="92"/>
                    <a:pt x="116" y="92"/>
                  </a:cubicBezTo>
                  <a:cubicBezTo>
                    <a:pt x="108" y="92"/>
                    <a:pt x="102" y="85"/>
                    <a:pt x="101" y="76"/>
                  </a:cubicBezTo>
                  <a:cubicBezTo>
                    <a:pt x="99" y="76"/>
                    <a:pt x="99" y="76"/>
                    <a:pt x="99" y="76"/>
                  </a:cubicBezTo>
                  <a:cubicBezTo>
                    <a:pt x="98" y="85"/>
                    <a:pt x="92" y="92"/>
                    <a:pt x="84" y="92"/>
                  </a:cubicBezTo>
                  <a:cubicBezTo>
                    <a:pt x="76" y="92"/>
                    <a:pt x="69" y="85"/>
                    <a:pt x="69" y="76"/>
                  </a:cubicBezTo>
                  <a:cubicBezTo>
                    <a:pt x="66" y="76"/>
                    <a:pt x="66" y="76"/>
                    <a:pt x="66" y="76"/>
                  </a:cubicBezTo>
                  <a:cubicBezTo>
                    <a:pt x="66" y="85"/>
                    <a:pt x="59" y="92"/>
                    <a:pt x="51" y="92"/>
                  </a:cubicBezTo>
                  <a:cubicBezTo>
                    <a:pt x="44" y="92"/>
                    <a:pt x="37" y="85"/>
                    <a:pt x="37" y="76"/>
                  </a:cubicBezTo>
                  <a:cubicBezTo>
                    <a:pt x="34" y="76"/>
                    <a:pt x="34" y="76"/>
                    <a:pt x="34" y="76"/>
                  </a:cubicBezTo>
                  <a:cubicBezTo>
                    <a:pt x="33" y="85"/>
                    <a:pt x="27" y="92"/>
                    <a:pt x="19" y="92"/>
                  </a:cubicBezTo>
                  <a:cubicBezTo>
                    <a:pt x="11" y="92"/>
                    <a:pt x="5" y="85"/>
                    <a:pt x="4" y="76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4" y="72"/>
                    <a:pt x="4" y="72"/>
                    <a:pt x="4" y="72"/>
                  </a:cubicBezTo>
                  <a:cubicBezTo>
                    <a:pt x="196" y="72"/>
                    <a:pt x="196" y="72"/>
                    <a:pt x="196" y="72"/>
                  </a:cubicBezTo>
                  <a:cubicBezTo>
                    <a:pt x="196" y="76"/>
                    <a:pt x="196" y="76"/>
                    <a:pt x="196" y="76"/>
                  </a:cubicBezTo>
                  <a:cubicBezTo>
                    <a:pt x="196" y="76"/>
                    <a:pt x="196" y="76"/>
                    <a:pt x="196" y="76"/>
                  </a:cubicBezTo>
                  <a:cubicBezTo>
                    <a:pt x="195" y="85"/>
                    <a:pt x="189" y="92"/>
                    <a:pt x="181" y="92"/>
                  </a:cubicBezTo>
                  <a:close/>
                  <a:moveTo>
                    <a:pt x="22" y="12"/>
                  </a:moveTo>
                  <a:cubicBezTo>
                    <a:pt x="177" y="12"/>
                    <a:pt x="177" y="12"/>
                    <a:pt x="177" y="12"/>
                  </a:cubicBezTo>
                  <a:cubicBezTo>
                    <a:pt x="196" y="68"/>
                    <a:pt x="196" y="68"/>
                    <a:pt x="196" y="68"/>
                  </a:cubicBezTo>
                  <a:cubicBezTo>
                    <a:pt x="4" y="68"/>
                    <a:pt x="4" y="68"/>
                    <a:pt x="4" y="68"/>
                  </a:cubicBezTo>
                  <a:lnTo>
                    <a:pt x="22" y="12"/>
                  </a:lnTo>
                  <a:close/>
                  <a:moveTo>
                    <a:pt x="164" y="64"/>
                  </a:moveTo>
                  <a:cubicBezTo>
                    <a:pt x="172" y="64"/>
                    <a:pt x="172" y="64"/>
                    <a:pt x="172" y="64"/>
                  </a:cubicBezTo>
                  <a:cubicBezTo>
                    <a:pt x="160" y="16"/>
                    <a:pt x="160" y="16"/>
                    <a:pt x="160" y="16"/>
                  </a:cubicBezTo>
                  <a:cubicBezTo>
                    <a:pt x="152" y="16"/>
                    <a:pt x="152" y="16"/>
                    <a:pt x="152" y="16"/>
                  </a:cubicBezTo>
                  <a:lnTo>
                    <a:pt x="164" y="64"/>
                  </a:lnTo>
                  <a:close/>
                  <a:moveTo>
                    <a:pt x="132" y="64"/>
                  </a:moveTo>
                  <a:cubicBezTo>
                    <a:pt x="140" y="64"/>
                    <a:pt x="140" y="64"/>
                    <a:pt x="140" y="64"/>
                  </a:cubicBezTo>
                  <a:cubicBezTo>
                    <a:pt x="132" y="16"/>
                    <a:pt x="132" y="16"/>
                    <a:pt x="132" y="16"/>
                  </a:cubicBezTo>
                  <a:cubicBezTo>
                    <a:pt x="124" y="16"/>
                    <a:pt x="124" y="16"/>
                    <a:pt x="124" y="16"/>
                  </a:cubicBezTo>
                  <a:lnTo>
                    <a:pt x="132" y="64"/>
                  </a:lnTo>
                  <a:close/>
                  <a:moveTo>
                    <a:pt x="96" y="64"/>
                  </a:moveTo>
                  <a:cubicBezTo>
                    <a:pt x="104" y="64"/>
                    <a:pt x="104" y="64"/>
                    <a:pt x="104" y="6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96" y="16"/>
                    <a:pt x="96" y="16"/>
                    <a:pt x="96" y="16"/>
                  </a:cubicBezTo>
                  <a:lnTo>
                    <a:pt x="96" y="64"/>
                  </a:lnTo>
                  <a:close/>
                  <a:moveTo>
                    <a:pt x="68" y="64"/>
                  </a:moveTo>
                  <a:cubicBezTo>
                    <a:pt x="76" y="16"/>
                    <a:pt x="76" y="16"/>
                    <a:pt x="76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0" y="64"/>
                    <a:pt x="60" y="64"/>
                    <a:pt x="60" y="64"/>
                  </a:cubicBezTo>
                  <a:lnTo>
                    <a:pt x="68" y="64"/>
                  </a:lnTo>
                  <a:close/>
                  <a:moveTo>
                    <a:pt x="36" y="64"/>
                  </a:moveTo>
                  <a:cubicBezTo>
                    <a:pt x="48" y="16"/>
                    <a:pt x="48" y="16"/>
                    <a:pt x="48" y="16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28" y="64"/>
                    <a:pt x="28" y="64"/>
                    <a:pt x="28" y="64"/>
                  </a:cubicBezTo>
                  <a:lnTo>
                    <a:pt x="36" y="64"/>
                  </a:lnTo>
                  <a:close/>
                  <a:moveTo>
                    <a:pt x="20" y="0"/>
                  </a:moveTo>
                  <a:cubicBezTo>
                    <a:pt x="180" y="0"/>
                    <a:pt x="180" y="0"/>
                    <a:pt x="180" y="0"/>
                  </a:cubicBezTo>
                  <a:cubicBezTo>
                    <a:pt x="180" y="8"/>
                    <a:pt x="180" y="8"/>
                    <a:pt x="180" y="8"/>
                  </a:cubicBezTo>
                  <a:cubicBezTo>
                    <a:pt x="20" y="8"/>
                    <a:pt x="20" y="8"/>
                    <a:pt x="20" y="8"/>
                  </a:cubicBezTo>
                  <a:lnTo>
                    <a:pt x="20" y="0"/>
                  </a:ln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9" name="Freeform 14"/>
            <p:cNvSpPr>
              <a:spLocks noEditPoints="1"/>
            </p:cNvSpPr>
            <p:nvPr userDrawn="1"/>
          </p:nvSpPr>
          <p:spPr bwMode="auto">
            <a:xfrm flipH="1" flipV="1">
              <a:off x="55691" y="2379386"/>
              <a:ext cx="825242" cy="825242"/>
            </a:xfrm>
            <a:custGeom>
              <a:avLst/>
              <a:gdLst>
                <a:gd name="T0" fmla="*/ 99 w 197"/>
                <a:gd name="T1" fmla="*/ 197 h 197"/>
                <a:gd name="T2" fmla="*/ 197 w 197"/>
                <a:gd name="T3" fmla="*/ 98 h 197"/>
                <a:gd name="T4" fmla="*/ 99 w 197"/>
                <a:gd name="T5" fmla="*/ 0 h 197"/>
                <a:gd name="T6" fmla="*/ 29 w 197"/>
                <a:gd name="T7" fmla="*/ 29 h 197"/>
                <a:gd name="T8" fmla="*/ 29 w 197"/>
                <a:gd name="T9" fmla="*/ 169 h 197"/>
                <a:gd name="T10" fmla="*/ 99 w 197"/>
                <a:gd name="T11" fmla="*/ 17 h 197"/>
                <a:gd name="T12" fmla="*/ 180 w 197"/>
                <a:gd name="T13" fmla="*/ 98 h 197"/>
                <a:gd name="T14" fmla="*/ 99 w 197"/>
                <a:gd name="T15" fmla="*/ 181 h 197"/>
                <a:gd name="T16" fmla="*/ 17 w 197"/>
                <a:gd name="T17" fmla="*/ 99 h 197"/>
                <a:gd name="T18" fmla="*/ 36 w 197"/>
                <a:gd name="T19" fmla="*/ 118 h 197"/>
                <a:gd name="T20" fmla="*/ 56 w 197"/>
                <a:gd name="T21" fmla="*/ 145 h 197"/>
                <a:gd name="T22" fmla="*/ 41 w 197"/>
                <a:gd name="T23" fmla="*/ 117 h 197"/>
                <a:gd name="T24" fmla="*/ 39 w 197"/>
                <a:gd name="T25" fmla="*/ 95 h 197"/>
                <a:gd name="T26" fmla="*/ 99 w 197"/>
                <a:gd name="T27" fmla="*/ 39 h 197"/>
                <a:gd name="T28" fmla="*/ 143 w 197"/>
                <a:gd name="T29" fmla="*/ 59 h 197"/>
                <a:gd name="T30" fmla="*/ 150 w 197"/>
                <a:gd name="T31" fmla="*/ 71 h 197"/>
                <a:gd name="T32" fmla="*/ 158 w 197"/>
                <a:gd name="T33" fmla="*/ 92 h 197"/>
                <a:gd name="T34" fmla="*/ 157 w 197"/>
                <a:gd name="T35" fmla="*/ 114 h 197"/>
                <a:gd name="T36" fmla="*/ 136 w 197"/>
                <a:gd name="T37" fmla="*/ 125 h 197"/>
                <a:gd name="T38" fmla="*/ 131 w 197"/>
                <a:gd name="T39" fmla="*/ 67 h 197"/>
                <a:gd name="T40" fmla="*/ 117 w 197"/>
                <a:gd name="T41" fmla="*/ 57 h 197"/>
                <a:gd name="T42" fmla="*/ 95 w 197"/>
                <a:gd name="T43" fmla="*/ 54 h 197"/>
                <a:gd name="T44" fmla="*/ 53 w 197"/>
                <a:gd name="T45" fmla="*/ 99 h 197"/>
                <a:gd name="T46" fmla="*/ 71 w 197"/>
                <a:gd name="T47" fmla="*/ 131 h 197"/>
                <a:gd name="T48" fmla="*/ 59 w 197"/>
                <a:gd name="T49" fmla="*/ 99 h 197"/>
                <a:gd name="T50" fmla="*/ 94 w 197"/>
                <a:gd name="T51" fmla="*/ 59 h 197"/>
                <a:gd name="T52" fmla="*/ 115 w 197"/>
                <a:gd name="T53" fmla="*/ 63 h 197"/>
                <a:gd name="T54" fmla="*/ 138 w 197"/>
                <a:gd name="T55" fmla="*/ 99 h 197"/>
                <a:gd name="T56" fmla="*/ 111 w 197"/>
                <a:gd name="T57" fmla="*/ 99 h 197"/>
                <a:gd name="T58" fmla="*/ 99 w 197"/>
                <a:gd name="T59" fmla="*/ 88 h 197"/>
                <a:gd name="T60" fmla="*/ 98 w 197"/>
                <a:gd name="T61" fmla="*/ 111 h 197"/>
                <a:gd name="T62" fmla="*/ 152 w 197"/>
                <a:gd name="T63" fmla="*/ 153 h 197"/>
                <a:gd name="T64" fmla="*/ 150 w 197"/>
                <a:gd name="T65" fmla="*/ 139 h 197"/>
                <a:gd name="T66" fmla="*/ 172 w 197"/>
                <a:gd name="T67" fmla="*/ 103 h 197"/>
                <a:gd name="T68" fmla="*/ 156 w 197"/>
                <a:gd name="T69" fmla="*/ 67 h 197"/>
                <a:gd name="T70" fmla="*/ 150 w 197"/>
                <a:gd name="T71" fmla="*/ 55 h 197"/>
                <a:gd name="T72" fmla="*/ 145 w 197"/>
                <a:gd name="T73" fmla="*/ 52 h 197"/>
                <a:gd name="T74" fmla="*/ 52 w 197"/>
                <a:gd name="T75" fmla="*/ 52 h 197"/>
                <a:gd name="T76" fmla="*/ 25 w 197"/>
                <a:gd name="T77" fmla="*/ 106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97" h="197">
                  <a:moveTo>
                    <a:pt x="29" y="169"/>
                  </a:moveTo>
                  <a:cubicBezTo>
                    <a:pt x="48" y="188"/>
                    <a:pt x="73" y="197"/>
                    <a:pt x="99" y="197"/>
                  </a:cubicBezTo>
                  <a:cubicBezTo>
                    <a:pt x="124" y="197"/>
                    <a:pt x="149" y="188"/>
                    <a:pt x="168" y="169"/>
                  </a:cubicBezTo>
                  <a:cubicBezTo>
                    <a:pt x="188" y="149"/>
                    <a:pt x="197" y="124"/>
                    <a:pt x="197" y="98"/>
                  </a:cubicBezTo>
                  <a:cubicBezTo>
                    <a:pt x="197" y="73"/>
                    <a:pt x="187" y="48"/>
                    <a:pt x="168" y="29"/>
                  </a:cubicBezTo>
                  <a:cubicBezTo>
                    <a:pt x="149" y="10"/>
                    <a:pt x="124" y="0"/>
                    <a:pt x="99" y="0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73" y="0"/>
                    <a:pt x="48" y="10"/>
                    <a:pt x="29" y="29"/>
                  </a:cubicBezTo>
                  <a:cubicBezTo>
                    <a:pt x="10" y="48"/>
                    <a:pt x="0" y="74"/>
                    <a:pt x="0" y="99"/>
                  </a:cubicBezTo>
                  <a:cubicBezTo>
                    <a:pt x="0" y="124"/>
                    <a:pt x="10" y="149"/>
                    <a:pt x="29" y="169"/>
                  </a:cubicBezTo>
                  <a:close/>
                  <a:moveTo>
                    <a:pt x="41" y="41"/>
                  </a:moveTo>
                  <a:cubicBezTo>
                    <a:pt x="57" y="25"/>
                    <a:pt x="78" y="17"/>
                    <a:pt x="99" y="17"/>
                  </a:cubicBezTo>
                  <a:cubicBezTo>
                    <a:pt x="120" y="17"/>
                    <a:pt x="140" y="25"/>
                    <a:pt x="156" y="41"/>
                  </a:cubicBezTo>
                  <a:cubicBezTo>
                    <a:pt x="172" y="57"/>
                    <a:pt x="180" y="78"/>
                    <a:pt x="180" y="98"/>
                  </a:cubicBezTo>
                  <a:cubicBezTo>
                    <a:pt x="180" y="119"/>
                    <a:pt x="173" y="141"/>
                    <a:pt x="156" y="157"/>
                  </a:cubicBezTo>
                  <a:cubicBezTo>
                    <a:pt x="140" y="173"/>
                    <a:pt x="120" y="181"/>
                    <a:pt x="99" y="181"/>
                  </a:cubicBezTo>
                  <a:cubicBezTo>
                    <a:pt x="78" y="181"/>
                    <a:pt x="57" y="173"/>
                    <a:pt x="41" y="157"/>
                  </a:cubicBezTo>
                  <a:cubicBezTo>
                    <a:pt x="25" y="141"/>
                    <a:pt x="17" y="120"/>
                    <a:pt x="17" y="99"/>
                  </a:cubicBezTo>
                  <a:cubicBezTo>
                    <a:pt x="17" y="78"/>
                    <a:pt x="25" y="57"/>
                    <a:pt x="41" y="41"/>
                  </a:cubicBezTo>
                  <a:close/>
                  <a:moveTo>
                    <a:pt x="36" y="118"/>
                  </a:moveTo>
                  <a:cubicBezTo>
                    <a:pt x="39" y="128"/>
                    <a:pt x="44" y="137"/>
                    <a:pt x="52" y="145"/>
                  </a:cubicBezTo>
                  <a:cubicBezTo>
                    <a:pt x="53" y="146"/>
                    <a:pt x="55" y="146"/>
                    <a:pt x="56" y="145"/>
                  </a:cubicBezTo>
                  <a:cubicBezTo>
                    <a:pt x="57" y="144"/>
                    <a:pt x="57" y="142"/>
                    <a:pt x="56" y="141"/>
                  </a:cubicBezTo>
                  <a:cubicBezTo>
                    <a:pt x="49" y="134"/>
                    <a:pt x="44" y="126"/>
                    <a:pt x="41" y="117"/>
                  </a:cubicBezTo>
                  <a:cubicBezTo>
                    <a:pt x="45" y="115"/>
                    <a:pt x="48" y="111"/>
                    <a:pt x="48" y="106"/>
                  </a:cubicBezTo>
                  <a:cubicBezTo>
                    <a:pt x="48" y="101"/>
                    <a:pt x="44" y="96"/>
                    <a:pt x="39" y="95"/>
                  </a:cubicBezTo>
                  <a:cubicBezTo>
                    <a:pt x="40" y="81"/>
                    <a:pt x="46" y="67"/>
                    <a:pt x="56" y="57"/>
                  </a:cubicBezTo>
                  <a:cubicBezTo>
                    <a:pt x="68" y="45"/>
                    <a:pt x="83" y="39"/>
                    <a:pt x="99" y="39"/>
                  </a:cubicBezTo>
                  <a:cubicBezTo>
                    <a:pt x="114" y="39"/>
                    <a:pt x="129" y="45"/>
                    <a:pt x="141" y="57"/>
                  </a:cubicBezTo>
                  <a:cubicBezTo>
                    <a:pt x="142" y="57"/>
                    <a:pt x="142" y="58"/>
                    <a:pt x="143" y="59"/>
                  </a:cubicBezTo>
                  <a:cubicBezTo>
                    <a:pt x="142" y="60"/>
                    <a:pt x="142" y="61"/>
                    <a:pt x="142" y="63"/>
                  </a:cubicBezTo>
                  <a:cubicBezTo>
                    <a:pt x="142" y="67"/>
                    <a:pt x="145" y="71"/>
                    <a:pt x="150" y="71"/>
                  </a:cubicBezTo>
                  <a:cubicBezTo>
                    <a:pt x="150" y="71"/>
                    <a:pt x="151" y="71"/>
                    <a:pt x="151" y="71"/>
                  </a:cubicBezTo>
                  <a:cubicBezTo>
                    <a:pt x="155" y="77"/>
                    <a:pt x="157" y="85"/>
                    <a:pt x="158" y="92"/>
                  </a:cubicBezTo>
                  <a:cubicBezTo>
                    <a:pt x="153" y="93"/>
                    <a:pt x="149" y="98"/>
                    <a:pt x="149" y="103"/>
                  </a:cubicBezTo>
                  <a:cubicBezTo>
                    <a:pt x="149" y="108"/>
                    <a:pt x="152" y="112"/>
                    <a:pt x="157" y="114"/>
                  </a:cubicBezTo>
                  <a:cubicBezTo>
                    <a:pt x="155" y="121"/>
                    <a:pt x="151" y="129"/>
                    <a:pt x="146" y="135"/>
                  </a:cubicBezTo>
                  <a:cubicBezTo>
                    <a:pt x="136" y="125"/>
                    <a:pt x="136" y="125"/>
                    <a:pt x="136" y="125"/>
                  </a:cubicBezTo>
                  <a:cubicBezTo>
                    <a:pt x="141" y="117"/>
                    <a:pt x="144" y="108"/>
                    <a:pt x="144" y="99"/>
                  </a:cubicBezTo>
                  <a:cubicBezTo>
                    <a:pt x="144" y="87"/>
                    <a:pt x="140" y="76"/>
                    <a:pt x="131" y="67"/>
                  </a:cubicBezTo>
                  <a:cubicBezTo>
                    <a:pt x="127" y="63"/>
                    <a:pt x="122" y="60"/>
                    <a:pt x="117" y="57"/>
                  </a:cubicBezTo>
                  <a:cubicBezTo>
                    <a:pt x="117" y="57"/>
                    <a:pt x="117" y="57"/>
                    <a:pt x="117" y="57"/>
                  </a:cubicBezTo>
                  <a:cubicBezTo>
                    <a:pt x="117" y="51"/>
                    <a:pt x="112" y="45"/>
                    <a:pt x="106" y="45"/>
                  </a:cubicBezTo>
                  <a:cubicBezTo>
                    <a:pt x="100" y="45"/>
                    <a:pt x="96" y="49"/>
                    <a:pt x="95" y="54"/>
                  </a:cubicBezTo>
                  <a:cubicBezTo>
                    <a:pt x="84" y="55"/>
                    <a:pt x="74" y="59"/>
                    <a:pt x="66" y="67"/>
                  </a:cubicBezTo>
                  <a:cubicBezTo>
                    <a:pt x="58" y="76"/>
                    <a:pt x="53" y="87"/>
                    <a:pt x="53" y="99"/>
                  </a:cubicBezTo>
                  <a:cubicBezTo>
                    <a:pt x="53" y="111"/>
                    <a:pt x="58" y="122"/>
                    <a:pt x="66" y="131"/>
                  </a:cubicBezTo>
                  <a:cubicBezTo>
                    <a:pt x="68" y="132"/>
                    <a:pt x="69" y="132"/>
                    <a:pt x="71" y="131"/>
                  </a:cubicBezTo>
                  <a:cubicBezTo>
                    <a:pt x="72" y="130"/>
                    <a:pt x="72" y="128"/>
                    <a:pt x="71" y="127"/>
                  </a:cubicBezTo>
                  <a:cubicBezTo>
                    <a:pt x="63" y="119"/>
                    <a:pt x="59" y="109"/>
                    <a:pt x="59" y="99"/>
                  </a:cubicBezTo>
                  <a:cubicBezTo>
                    <a:pt x="59" y="89"/>
                    <a:pt x="63" y="79"/>
                    <a:pt x="71" y="71"/>
                  </a:cubicBezTo>
                  <a:cubicBezTo>
                    <a:pt x="77" y="64"/>
                    <a:pt x="86" y="60"/>
                    <a:pt x="94" y="59"/>
                  </a:cubicBezTo>
                  <a:cubicBezTo>
                    <a:pt x="96" y="65"/>
                    <a:pt x="100" y="68"/>
                    <a:pt x="106" y="68"/>
                  </a:cubicBezTo>
                  <a:cubicBezTo>
                    <a:pt x="110" y="68"/>
                    <a:pt x="113" y="66"/>
                    <a:pt x="115" y="63"/>
                  </a:cubicBezTo>
                  <a:cubicBezTo>
                    <a:pt x="119" y="65"/>
                    <a:pt x="123" y="67"/>
                    <a:pt x="127" y="71"/>
                  </a:cubicBezTo>
                  <a:cubicBezTo>
                    <a:pt x="134" y="79"/>
                    <a:pt x="138" y="89"/>
                    <a:pt x="138" y="99"/>
                  </a:cubicBezTo>
                  <a:cubicBezTo>
                    <a:pt x="138" y="106"/>
                    <a:pt x="136" y="114"/>
                    <a:pt x="132" y="120"/>
                  </a:cubicBezTo>
                  <a:cubicBezTo>
                    <a:pt x="111" y="99"/>
                    <a:pt x="111" y="99"/>
                    <a:pt x="111" y="99"/>
                  </a:cubicBezTo>
                  <a:cubicBezTo>
                    <a:pt x="111" y="99"/>
                    <a:pt x="111" y="99"/>
                    <a:pt x="111" y="99"/>
                  </a:cubicBezTo>
                  <a:cubicBezTo>
                    <a:pt x="111" y="93"/>
                    <a:pt x="105" y="88"/>
                    <a:pt x="99" y="88"/>
                  </a:cubicBezTo>
                  <a:cubicBezTo>
                    <a:pt x="93" y="88"/>
                    <a:pt x="88" y="93"/>
                    <a:pt x="88" y="99"/>
                  </a:cubicBezTo>
                  <a:cubicBezTo>
                    <a:pt x="88" y="105"/>
                    <a:pt x="92" y="110"/>
                    <a:pt x="98" y="111"/>
                  </a:cubicBezTo>
                  <a:cubicBezTo>
                    <a:pt x="140" y="153"/>
                    <a:pt x="140" y="153"/>
                    <a:pt x="140" y="153"/>
                  </a:cubicBezTo>
                  <a:cubicBezTo>
                    <a:pt x="144" y="156"/>
                    <a:pt x="149" y="156"/>
                    <a:pt x="152" y="153"/>
                  </a:cubicBezTo>
                  <a:cubicBezTo>
                    <a:pt x="155" y="149"/>
                    <a:pt x="155" y="144"/>
                    <a:pt x="152" y="141"/>
                  </a:cubicBezTo>
                  <a:cubicBezTo>
                    <a:pt x="150" y="139"/>
                    <a:pt x="150" y="139"/>
                    <a:pt x="150" y="139"/>
                  </a:cubicBezTo>
                  <a:cubicBezTo>
                    <a:pt x="156" y="132"/>
                    <a:pt x="160" y="123"/>
                    <a:pt x="162" y="115"/>
                  </a:cubicBezTo>
                  <a:cubicBezTo>
                    <a:pt x="168" y="114"/>
                    <a:pt x="172" y="109"/>
                    <a:pt x="172" y="103"/>
                  </a:cubicBezTo>
                  <a:cubicBezTo>
                    <a:pt x="172" y="98"/>
                    <a:pt x="169" y="93"/>
                    <a:pt x="164" y="92"/>
                  </a:cubicBezTo>
                  <a:cubicBezTo>
                    <a:pt x="163" y="84"/>
                    <a:pt x="160" y="75"/>
                    <a:pt x="156" y="67"/>
                  </a:cubicBezTo>
                  <a:cubicBezTo>
                    <a:pt x="157" y="66"/>
                    <a:pt x="158" y="65"/>
                    <a:pt x="158" y="63"/>
                  </a:cubicBezTo>
                  <a:cubicBezTo>
                    <a:pt x="158" y="58"/>
                    <a:pt x="154" y="55"/>
                    <a:pt x="150" y="55"/>
                  </a:cubicBezTo>
                  <a:cubicBezTo>
                    <a:pt x="149" y="55"/>
                    <a:pt x="148" y="55"/>
                    <a:pt x="148" y="55"/>
                  </a:cubicBezTo>
                  <a:cubicBezTo>
                    <a:pt x="147" y="54"/>
                    <a:pt x="146" y="53"/>
                    <a:pt x="145" y="52"/>
                  </a:cubicBezTo>
                  <a:cubicBezTo>
                    <a:pt x="132" y="40"/>
                    <a:pt x="115" y="33"/>
                    <a:pt x="99" y="33"/>
                  </a:cubicBezTo>
                  <a:cubicBezTo>
                    <a:pt x="82" y="33"/>
                    <a:pt x="65" y="40"/>
                    <a:pt x="52" y="52"/>
                  </a:cubicBezTo>
                  <a:cubicBezTo>
                    <a:pt x="40" y="64"/>
                    <a:pt x="34" y="80"/>
                    <a:pt x="33" y="95"/>
                  </a:cubicBezTo>
                  <a:cubicBezTo>
                    <a:pt x="28" y="97"/>
                    <a:pt x="25" y="101"/>
                    <a:pt x="25" y="106"/>
                  </a:cubicBezTo>
                  <a:cubicBezTo>
                    <a:pt x="25" y="112"/>
                    <a:pt x="30" y="117"/>
                    <a:pt x="36" y="118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0" name="Freeform 20"/>
            <p:cNvSpPr>
              <a:spLocks noEditPoints="1"/>
            </p:cNvSpPr>
            <p:nvPr userDrawn="1"/>
          </p:nvSpPr>
          <p:spPr bwMode="auto">
            <a:xfrm flipH="1" flipV="1">
              <a:off x="880933" y="2953806"/>
              <a:ext cx="731838" cy="730250"/>
            </a:xfrm>
            <a:custGeom>
              <a:avLst/>
              <a:gdLst>
                <a:gd name="T0" fmla="*/ 414 w 461"/>
                <a:gd name="T1" fmla="*/ 211 h 460"/>
                <a:gd name="T2" fmla="*/ 442 w 461"/>
                <a:gd name="T3" fmla="*/ 116 h 460"/>
                <a:gd name="T4" fmla="*/ 348 w 461"/>
                <a:gd name="T5" fmla="*/ 88 h 460"/>
                <a:gd name="T6" fmla="*/ 301 w 461"/>
                <a:gd name="T7" fmla="*/ 0 h 460"/>
                <a:gd name="T8" fmla="*/ 213 w 461"/>
                <a:gd name="T9" fmla="*/ 48 h 460"/>
                <a:gd name="T10" fmla="*/ 116 w 461"/>
                <a:gd name="T11" fmla="*/ 19 h 460"/>
                <a:gd name="T12" fmla="*/ 88 w 461"/>
                <a:gd name="T13" fmla="*/ 114 h 460"/>
                <a:gd name="T14" fmla="*/ 0 w 461"/>
                <a:gd name="T15" fmla="*/ 161 h 460"/>
                <a:gd name="T16" fmla="*/ 47 w 461"/>
                <a:gd name="T17" fmla="*/ 249 h 460"/>
                <a:gd name="T18" fmla="*/ 19 w 461"/>
                <a:gd name="T19" fmla="*/ 344 h 460"/>
                <a:gd name="T20" fmla="*/ 114 w 461"/>
                <a:gd name="T21" fmla="*/ 372 h 460"/>
                <a:gd name="T22" fmla="*/ 161 w 461"/>
                <a:gd name="T23" fmla="*/ 460 h 460"/>
                <a:gd name="T24" fmla="*/ 248 w 461"/>
                <a:gd name="T25" fmla="*/ 413 h 460"/>
                <a:gd name="T26" fmla="*/ 345 w 461"/>
                <a:gd name="T27" fmla="*/ 441 h 460"/>
                <a:gd name="T28" fmla="*/ 374 w 461"/>
                <a:gd name="T29" fmla="*/ 346 h 460"/>
                <a:gd name="T30" fmla="*/ 461 w 461"/>
                <a:gd name="T31" fmla="*/ 299 h 460"/>
                <a:gd name="T32" fmla="*/ 414 w 461"/>
                <a:gd name="T33" fmla="*/ 211 h 460"/>
                <a:gd name="T34" fmla="*/ 156 w 461"/>
                <a:gd name="T35" fmla="*/ 294 h 460"/>
                <a:gd name="T36" fmla="*/ 133 w 461"/>
                <a:gd name="T37" fmla="*/ 294 h 460"/>
                <a:gd name="T38" fmla="*/ 92 w 461"/>
                <a:gd name="T39" fmla="*/ 225 h 460"/>
                <a:gd name="T40" fmla="*/ 92 w 461"/>
                <a:gd name="T41" fmla="*/ 294 h 460"/>
                <a:gd name="T42" fmla="*/ 69 w 461"/>
                <a:gd name="T43" fmla="*/ 294 h 460"/>
                <a:gd name="T44" fmla="*/ 69 w 461"/>
                <a:gd name="T45" fmla="*/ 195 h 460"/>
                <a:gd name="T46" fmla="*/ 99 w 461"/>
                <a:gd name="T47" fmla="*/ 195 h 460"/>
                <a:gd name="T48" fmla="*/ 133 w 461"/>
                <a:gd name="T49" fmla="*/ 251 h 460"/>
                <a:gd name="T50" fmla="*/ 133 w 461"/>
                <a:gd name="T51" fmla="*/ 195 h 460"/>
                <a:gd name="T52" fmla="*/ 156 w 461"/>
                <a:gd name="T53" fmla="*/ 195 h 460"/>
                <a:gd name="T54" fmla="*/ 156 w 461"/>
                <a:gd name="T55" fmla="*/ 294 h 460"/>
                <a:gd name="T56" fmla="*/ 246 w 461"/>
                <a:gd name="T57" fmla="*/ 213 h 460"/>
                <a:gd name="T58" fmla="*/ 203 w 461"/>
                <a:gd name="T59" fmla="*/ 213 h 460"/>
                <a:gd name="T60" fmla="*/ 203 w 461"/>
                <a:gd name="T61" fmla="*/ 230 h 460"/>
                <a:gd name="T62" fmla="*/ 244 w 461"/>
                <a:gd name="T63" fmla="*/ 230 h 460"/>
                <a:gd name="T64" fmla="*/ 244 w 461"/>
                <a:gd name="T65" fmla="*/ 251 h 460"/>
                <a:gd name="T66" fmla="*/ 203 w 461"/>
                <a:gd name="T67" fmla="*/ 251 h 460"/>
                <a:gd name="T68" fmla="*/ 203 w 461"/>
                <a:gd name="T69" fmla="*/ 275 h 460"/>
                <a:gd name="T70" fmla="*/ 246 w 461"/>
                <a:gd name="T71" fmla="*/ 275 h 460"/>
                <a:gd name="T72" fmla="*/ 246 w 461"/>
                <a:gd name="T73" fmla="*/ 294 h 460"/>
                <a:gd name="T74" fmla="*/ 177 w 461"/>
                <a:gd name="T75" fmla="*/ 294 h 460"/>
                <a:gd name="T76" fmla="*/ 177 w 461"/>
                <a:gd name="T77" fmla="*/ 195 h 460"/>
                <a:gd name="T78" fmla="*/ 246 w 461"/>
                <a:gd name="T79" fmla="*/ 195 h 460"/>
                <a:gd name="T80" fmla="*/ 246 w 461"/>
                <a:gd name="T81" fmla="*/ 213 h 460"/>
                <a:gd name="T82" fmla="*/ 374 w 461"/>
                <a:gd name="T83" fmla="*/ 294 h 460"/>
                <a:gd name="T84" fmla="*/ 345 w 461"/>
                <a:gd name="T85" fmla="*/ 294 h 460"/>
                <a:gd name="T86" fmla="*/ 329 w 461"/>
                <a:gd name="T87" fmla="*/ 232 h 460"/>
                <a:gd name="T88" fmla="*/ 312 w 461"/>
                <a:gd name="T89" fmla="*/ 294 h 460"/>
                <a:gd name="T90" fmla="*/ 284 w 461"/>
                <a:gd name="T91" fmla="*/ 294 h 460"/>
                <a:gd name="T92" fmla="*/ 260 w 461"/>
                <a:gd name="T93" fmla="*/ 195 h 460"/>
                <a:gd name="T94" fmla="*/ 286 w 461"/>
                <a:gd name="T95" fmla="*/ 195 h 460"/>
                <a:gd name="T96" fmla="*/ 301 w 461"/>
                <a:gd name="T97" fmla="*/ 261 h 460"/>
                <a:gd name="T98" fmla="*/ 317 w 461"/>
                <a:gd name="T99" fmla="*/ 195 h 460"/>
                <a:gd name="T100" fmla="*/ 341 w 461"/>
                <a:gd name="T101" fmla="*/ 195 h 460"/>
                <a:gd name="T102" fmla="*/ 357 w 461"/>
                <a:gd name="T103" fmla="*/ 261 h 460"/>
                <a:gd name="T104" fmla="*/ 371 w 461"/>
                <a:gd name="T105" fmla="*/ 195 h 460"/>
                <a:gd name="T106" fmla="*/ 398 w 461"/>
                <a:gd name="T107" fmla="*/ 195 h 460"/>
                <a:gd name="T108" fmla="*/ 374 w 461"/>
                <a:gd name="T109" fmla="*/ 294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61" h="460">
                  <a:moveTo>
                    <a:pt x="414" y="211"/>
                  </a:moveTo>
                  <a:lnTo>
                    <a:pt x="442" y="116"/>
                  </a:lnTo>
                  <a:lnTo>
                    <a:pt x="348" y="88"/>
                  </a:lnTo>
                  <a:lnTo>
                    <a:pt x="301" y="0"/>
                  </a:lnTo>
                  <a:lnTo>
                    <a:pt x="213" y="48"/>
                  </a:lnTo>
                  <a:lnTo>
                    <a:pt x="116" y="19"/>
                  </a:lnTo>
                  <a:lnTo>
                    <a:pt x="88" y="114"/>
                  </a:lnTo>
                  <a:lnTo>
                    <a:pt x="0" y="161"/>
                  </a:lnTo>
                  <a:lnTo>
                    <a:pt x="47" y="249"/>
                  </a:lnTo>
                  <a:lnTo>
                    <a:pt x="19" y="344"/>
                  </a:lnTo>
                  <a:lnTo>
                    <a:pt x="114" y="372"/>
                  </a:lnTo>
                  <a:lnTo>
                    <a:pt x="161" y="460"/>
                  </a:lnTo>
                  <a:lnTo>
                    <a:pt x="248" y="413"/>
                  </a:lnTo>
                  <a:lnTo>
                    <a:pt x="345" y="441"/>
                  </a:lnTo>
                  <a:lnTo>
                    <a:pt x="374" y="346"/>
                  </a:lnTo>
                  <a:lnTo>
                    <a:pt x="461" y="299"/>
                  </a:lnTo>
                  <a:lnTo>
                    <a:pt x="414" y="211"/>
                  </a:lnTo>
                  <a:close/>
                  <a:moveTo>
                    <a:pt x="156" y="294"/>
                  </a:moveTo>
                  <a:lnTo>
                    <a:pt x="133" y="294"/>
                  </a:lnTo>
                  <a:lnTo>
                    <a:pt x="92" y="225"/>
                  </a:lnTo>
                  <a:lnTo>
                    <a:pt x="92" y="294"/>
                  </a:lnTo>
                  <a:lnTo>
                    <a:pt x="69" y="294"/>
                  </a:lnTo>
                  <a:lnTo>
                    <a:pt x="69" y="195"/>
                  </a:lnTo>
                  <a:lnTo>
                    <a:pt x="99" y="195"/>
                  </a:lnTo>
                  <a:lnTo>
                    <a:pt x="133" y="251"/>
                  </a:lnTo>
                  <a:lnTo>
                    <a:pt x="133" y="195"/>
                  </a:lnTo>
                  <a:lnTo>
                    <a:pt x="156" y="195"/>
                  </a:lnTo>
                  <a:lnTo>
                    <a:pt x="156" y="294"/>
                  </a:lnTo>
                  <a:close/>
                  <a:moveTo>
                    <a:pt x="246" y="213"/>
                  </a:moveTo>
                  <a:lnTo>
                    <a:pt x="203" y="213"/>
                  </a:lnTo>
                  <a:lnTo>
                    <a:pt x="203" y="230"/>
                  </a:lnTo>
                  <a:lnTo>
                    <a:pt x="244" y="230"/>
                  </a:lnTo>
                  <a:lnTo>
                    <a:pt x="244" y="251"/>
                  </a:lnTo>
                  <a:lnTo>
                    <a:pt x="203" y="251"/>
                  </a:lnTo>
                  <a:lnTo>
                    <a:pt x="203" y="275"/>
                  </a:lnTo>
                  <a:lnTo>
                    <a:pt x="246" y="275"/>
                  </a:lnTo>
                  <a:lnTo>
                    <a:pt x="246" y="294"/>
                  </a:lnTo>
                  <a:lnTo>
                    <a:pt x="177" y="294"/>
                  </a:lnTo>
                  <a:lnTo>
                    <a:pt x="177" y="195"/>
                  </a:lnTo>
                  <a:lnTo>
                    <a:pt x="246" y="195"/>
                  </a:lnTo>
                  <a:lnTo>
                    <a:pt x="246" y="213"/>
                  </a:lnTo>
                  <a:close/>
                  <a:moveTo>
                    <a:pt x="374" y="294"/>
                  </a:moveTo>
                  <a:lnTo>
                    <a:pt x="345" y="294"/>
                  </a:lnTo>
                  <a:lnTo>
                    <a:pt x="329" y="232"/>
                  </a:lnTo>
                  <a:lnTo>
                    <a:pt x="312" y="294"/>
                  </a:lnTo>
                  <a:lnTo>
                    <a:pt x="284" y="294"/>
                  </a:lnTo>
                  <a:lnTo>
                    <a:pt x="260" y="195"/>
                  </a:lnTo>
                  <a:lnTo>
                    <a:pt x="286" y="195"/>
                  </a:lnTo>
                  <a:lnTo>
                    <a:pt x="301" y="261"/>
                  </a:lnTo>
                  <a:lnTo>
                    <a:pt x="317" y="195"/>
                  </a:lnTo>
                  <a:lnTo>
                    <a:pt x="341" y="195"/>
                  </a:lnTo>
                  <a:lnTo>
                    <a:pt x="357" y="261"/>
                  </a:lnTo>
                  <a:lnTo>
                    <a:pt x="371" y="195"/>
                  </a:lnTo>
                  <a:lnTo>
                    <a:pt x="398" y="195"/>
                  </a:lnTo>
                  <a:lnTo>
                    <a:pt x="374" y="294"/>
                  </a:ln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1" name="Freeform 28"/>
            <p:cNvSpPr>
              <a:spLocks noEditPoints="1"/>
            </p:cNvSpPr>
            <p:nvPr userDrawn="1"/>
          </p:nvSpPr>
          <p:spPr bwMode="auto">
            <a:xfrm rot="1835288" flipH="1" flipV="1">
              <a:off x="254356" y="3351489"/>
              <a:ext cx="560269" cy="525991"/>
            </a:xfrm>
            <a:custGeom>
              <a:avLst/>
              <a:gdLst>
                <a:gd name="T0" fmla="*/ 20 w 200"/>
                <a:gd name="T1" fmla="*/ 144 h 188"/>
                <a:gd name="T2" fmla="*/ 0 w 200"/>
                <a:gd name="T3" fmla="*/ 20 h 188"/>
                <a:gd name="T4" fmla="*/ 180 w 200"/>
                <a:gd name="T5" fmla="*/ 0 h 188"/>
                <a:gd name="T6" fmla="*/ 200 w 200"/>
                <a:gd name="T7" fmla="*/ 124 h 188"/>
                <a:gd name="T8" fmla="*/ 192 w 200"/>
                <a:gd name="T9" fmla="*/ 20 h 188"/>
                <a:gd name="T10" fmla="*/ 20 w 200"/>
                <a:gd name="T11" fmla="*/ 8 h 188"/>
                <a:gd name="T12" fmla="*/ 8 w 200"/>
                <a:gd name="T13" fmla="*/ 124 h 188"/>
                <a:gd name="T14" fmla="*/ 180 w 200"/>
                <a:gd name="T15" fmla="*/ 136 h 188"/>
                <a:gd name="T16" fmla="*/ 192 w 200"/>
                <a:gd name="T17" fmla="*/ 20 h 188"/>
                <a:gd name="T18" fmla="*/ 159 w 200"/>
                <a:gd name="T19" fmla="*/ 108 h 188"/>
                <a:gd name="T20" fmla="*/ 139 w 200"/>
                <a:gd name="T21" fmla="*/ 100 h 188"/>
                <a:gd name="T22" fmla="*/ 166 w 200"/>
                <a:gd name="T23" fmla="*/ 83 h 188"/>
                <a:gd name="T24" fmla="*/ 166 w 200"/>
                <a:gd name="T25" fmla="*/ 103 h 188"/>
                <a:gd name="T26" fmla="*/ 123 w 200"/>
                <a:gd name="T27" fmla="*/ 48 h 188"/>
                <a:gd name="T28" fmla="*/ 100 w 200"/>
                <a:gd name="T29" fmla="*/ 88 h 188"/>
                <a:gd name="T30" fmla="*/ 64 w 200"/>
                <a:gd name="T31" fmla="*/ 88 h 188"/>
                <a:gd name="T32" fmla="*/ 44 w 200"/>
                <a:gd name="T33" fmla="*/ 48 h 188"/>
                <a:gd name="T34" fmla="*/ 44 w 200"/>
                <a:gd name="T35" fmla="*/ 47 h 188"/>
                <a:gd name="T36" fmla="*/ 24 w 200"/>
                <a:gd name="T37" fmla="*/ 36 h 188"/>
                <a:gd name="T38" fmla="*/ 52 w 200"/>
                <a:gd name="T39" fmla="*/ 24 h 188"/>
                <a:gd name="T40" fmla="*/ 117 w 200"/>
                <a:gd name="T41" fmla="*/ 36 h 188"/>
                <a:gd name="T42" fmla="*/ 129 w 200"/>
                <a:gd name="T43" fmla="*/ 36 h 188"/>
                <a:gd name="T44" fmla="*/ 124 w 200"/>
                <a:gd name="T45" fmla="*/ 48 h 188"/>
                <a:gd name="T46" fmla="*/ 96 w 200"/>
                <a:gd name="T47" fmla="*/ 76 h 188"/>
                <a:gd name="T48" fmla="*/ 60 w 200"/>
                <a:gd name="T49" fmla="*/ 68 h 188"/>
                <a:gd name="T50" fmla="*/ 56 w 200"/>
                <a:gd name="T51" fmla="*/ 48 h 188"/>
                <a:gd name="T52" fmla="*/ 104 w 200"/>
                <a:gd name="T53" fmla="*/ 56 h 188"/>
                <a:gd name="T54" fmla="*/ 111 w 200"/>
                <a:gd name="T55" fmla="*/ 48 h 188"/>
                <a:gd name="T56" fmla="*/ 59 w 200"/>
                <a:gd name="T57" fmla="*/ 93 h 188"/>
                <a:gd name="T58" fmla="*/ 59 w 200"/>
                <a:gd name="T59" fmla="*/ 113 h 188"/>
                <a:gd name="T60" fmla="*/ 59 w 200"/>
                <a:gd name="T61" fmla="*/ 93 h 188"/>
                <a:gd name="T62" fmla="*/ 105 w 200"/>
                <a:gd name="T63" fmla="*/ 103 h 188"/>
                <a:gd name="T64" fmla="*/ 85 w 200"/>
                <a:gd name="T65" fmla="*/ 103 h 188"/>
                <a:gd name="T66" fmla="*/ 64 w 200"/>
                <a:gd name="T67" fmla="*/ 168 h 188"/>
                <a:gd name="T68" fmla="*/ 72 w 200"/>
                <a:gd name="T69" fmla="*/ 152 h 188"/>
                <a:gd name="T70" fmla="*/ 128 w 200"/>
                <a:gd name="T71" fmla="*/ 168 h 188"/>
                <a:gd name="T72" fmla="*/ 156 w 200"/>
                <a:gd name="T73" fmla="*/ 188 h 188"/>
                <a:gd name="T74" fmla="*/ 64 w 200"/>
                <a:gd name="T75" fmla="*/ 16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00" h="188">
                  <a:moveTo>
                    <a:pt x="180" y="144"/>
                  </a:moveTo>
                  <a:cubicBezTo>
                    <a:pt x="20" y="144"/>
                    <a:pt x="20" y="144"/>
                    <a:pt x="20" y="144"/>
                  </a:cubicBezTo>
                  <a:cubicBezTo>
                    <a:pt x="9" y="144"/>
                    <a:pt x="0" y="135"/>
                    <a:pt x="0" y="124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91" y="0"/>
                    <a:pt x="200" y="9"/>
                    <a:pt x="200" y="20"/>
                  </a:cubicBezTo>
                  <a:cubicBezTo>
                    <a:pt x="200" y="124"/>
                    <a:pt x="200" y="124"/>
                    <a:pt x="200" y="124"/>
                  </a:cubicBezTo>
                  <a:cubicBezTo>
                    <a:pt x="200" y="135"/>
                    <a:pt x="191" y="144"/>
                    <a:pt x="180" y="144"/>
                  </a:cubicBezTo>
                  <a:close/>
                  <a:moveTo>
                    <a:pt x="192" y="20"/>
                  </a:moveTo>
                  <a:cubicBezTo>
                    <a:pt x="192" y="13"/>
                    <a:pt x="186" y="8"/>
                    <a:pt x="18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13" y="8"/>
                    <a:pt x="8" y="13"/>
                    <a:pt x="8" y="20"/>
                  </a:cubicBezTo>
                  <a:cubicBezTo>
                    <a:pt x="8" y="124"/>
                    <a:pt x="8" y="124"/>
                    <a:pt x="8" y="124"/>
                  </a:cubicBezTo>
                  <a:cubicBezTo>
                    <a:pt x="8" y="131"/>
                    <a:pt x="13" y="136"/>
                    <a:pt x="20" y="136"/>
                  </a:cubicBezTo>
                  <a:cubicBezTo>
                    <a:pt x="180" y="136"/>
                    <a:pt x="180" y="136"/>
                    <a:pt x="180" y="136"/>
                  </a:cubicBezTo>
                  <a:cubicBezTo>
                    <a:pt x="186" y="136"/>
                    <a:pt x="192" y="131"/>
                    <a:pt x="192" y="124"/>
                  </a:cubicBezTo>
                  <a:lnTo>
                    <a:pt x="192" y="20"/>
                  </a:lnTo>
                  <a:close/>
                  <a:moveTo>
                    <a:pt x="166" y="103"/>
                  </a:moveTo>
                  <a:cubicBezTo>
                    <a:pt x="159" y="108"/>
                    <a:pt x="159" y="108"/>
                    <a:pt x="159" y="108"/>
                  </a:cubicBezTo>
                  <a:cubicBezTo>
                    <a:pt x="149" y="93"/>
                    <a:pt x="149" y="93"/>
                    <a:pt x="149" y="93"/>
                  </a:cubicBezTo>
                  <a:cubicBezTo>
                    <a:pt x="139" y="100"/>
                    <a:pt x="139" y="100"/>
                    <a:pt x="139" y="100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66" y="83"/>
                    <a:pt x="166" y="83"/>
                    <a:pt x="166" y="83"/>
                  </a:cubicBezTo>
                  <a:cubicBezTo>
                    <a:pt x="155" y="89"/>
                    <a:pt x="155" y="89"/>
                    <a:pt x="155" y="89"/>
                  </a:cubicBezTo>
                  <a:lnTo>
                    <a:pt x="166" y="103"/>
                  </a:lnTo>
                  <a:close/>
                  <a:moveTo>
                    <a:pt x="124" y="48"/>
                  </a:moveTo>
                  <a:cubicBezTo>
                    <a:pt x="123" y="48"/>
                    <a:pt x="123" y="48"/>
                    <a:pt x="123" y="48"/>
                  </a:cubicBezTo>
                  <a:cubicBezTo>
                    <a:pt x="101" y="88"/>
                    <a:pt x="101" y="88"/>
                    <a:pt x="101" y="88"/>
                  </a:cubicBezTo>
                  <a:cubicBezTo>
                    <a:pt x="100" y="88"/>
                    <a:pt x="100" y="88"/>
                    <a:pt x="100" y="88"/>
                  </a:cubicBezTo>
                  <a:cubicBezTo>
                    <a:pt x="89" y="88"/>
                    <a:pt x="89" y="88"/>
                    <a:pt x="89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52" y="88"/>
                    <a:pt x="52" y="88"/>
                    <a:pt x="52" y="88"/>
                  </a:cubicBezTo>
                  <a:cubicBezTo>
                    <a:pt x="44" y="48"/>
                    <a:pt x="44" y="48"/>
                    <a:pt x="44" y="48"/>
                  </a:cubicBezTo>
                  <a:cubicBezTo>
                    <a:pt x="44" y="48"/>
                    <a:pt x="44" y="48"/>
                    <a:pt x="44" y="48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117" y="36"/>
                    <a:pt x="117" y="36"/>
                    <a:pt x="117" y="36"/>
                  </a:cubicBezTo>
                  <a:cubicBezTo>
                    <a:pt x="124" y="36"/>
                    <a:pt x="124" y="36"/>
                    <a:pt x="124" y="36"/>
                  </a:cubicBezTo>
                  <a:cubicBezTo>
                    <a:pt x="129" y="36"/>
                    <a:pt x="129" y="36"/>
                    <a:pt x="129" y="36"/>
                  </a:cubicBezTo>
                  <a:cubicBezTo>
                    <a:pt x="124" y="47"/>
                    <a:pt x="124" y="47"/>
                    <a:pt x="124" y="47"/>
                  </a:cubicBezTo>
                  <a:lnTo>
                    <a:pt x="124" y="48"/>
                  </a:lnTo>
                  <a:close/>
                  <a:moveTo>
                    <a:pt x="61" y="76"/>
                  </a:moveTo>
                  <a:cubicBezTo>
                    <a:pt x="96" y="76"/>
                    <a:pt x="96" y="76"/>
                    <a:pt x="96" y="76"/>
                  </a:cubicBezTo>
                  <a:cubicBezTo>
                    <a:pt x="100" y="68"/>
                    <a:pt x="100" y="68"/>
                    <a:pt x="100" y="68"/>
                  </a:cubicBezTo>
                  <a:cubicBezTo>
                    <a:pt x="60" y="68"/>
                    <a:pt x="60" y="68"/>
                    <a:pt x="60" y="68"/>
                  </a:cubicBezTo>
                  <a:lnTo>
                    <a:pt x="61" y="76"/>
                  </a:lnTo>
                  <a:close/>
                  <a:moveTo>
                    <a:pt x="56" y="48"/>
                  </a:moveTo>
                  <a:cubicBezTo>
                    <a:pt x="57" y="56"/>
                    <a:pt x="57" y="56"/>
                    <a:pt x="57" y="56"/>
                  </a:cubicBezTo>
                  <a:cubicBezTo>
                    <a:pt x="104" y="56"/>
                    <a:pt x="104" y="56"/>
                    <a:pt x="104" y="56"/>
                  </a:cubicBezTo>
                  <a:cubicBezTo>
                    <a:pt x="104" y="62"/>
                    <a:pt x="104" y="62"/>
                    <a:pt x="104" y="62"/>
                  </a:cubicBezTo>
                  <a:cubicBezTo>
                    <a:pt x="111" y="48"/>
                    <a:pt x="111" y="48"/>
                    <a:pt x="111" y="48"/>
                  </a:cubicBezTo>
                  <a:lnTo>
                    <a:pt x="56" y="48"/>
                  </a:lnTo>
                  <a:close/>
                  <a:moveTo>
                    <a:pt x="59" y="93"/>
                  </a:moveTo>
                  <a:cubicBezTo>
                    <a:pt x="65" y="93"/>
                    <a:pt x="69" y="97"/>
                    <a:pt x="69" y="103"/>
                  </a:cubicBezTo>
                  <a:cubicBezTo>
                    <a:pt x="69" y="109"/>
                    <a:pt x="65" y="113"/>
                    <a:pt x="59" y="113"/>
                  </a:cubicBezTo>
                  <a:cubicBezTo>
                    <a:pt x="53" y="113"/>
                    <a:pt x="49" y="109"/>
                    <a:pt x="49" y="103"/>
                  </a:cubicBezTo>
                  <a:cubicBezTo>
                    <a:pt x="49" y="97"/>
                    <a:pt x="53" y="93"/>
                    <a:pt x="59" y="93"/>
                  </a:cubicBezTo>
                  <a:close/>
                  <a:moveTo>
                    <a:pt x="95" y="93"/>
                  </a:moveTo>
                  <a:cubicBezTo>
                    <a:pt x="101" y="93"/>
                    <a:pt x="105" y="97"/>
                    <a:pt x="105" y="103"/>
                  </a:cubicBezTo>
                  <a:cubicBezTo>
                    <a:pt x="105" y="109"/>
                    <a:pt x="101" y="113"/>
                    <a:pt x="95" y="113"/>
                  </a:cubicBezTo>
                  <a:cubicBezTo>
                    <a:pt x="89" y="113"/>
                    <a:pt x="85" y="109"/>
                    <a:pt x="85" y="103"/>
                  </a:cubicBezTo>
                  <a:cubicBezTo>
                    <a:pt x="85" y="97"/>
                    <a:pt x="89" y="93"/>
                    <a:pt x="95" y="93"/>
                  </a:cubicBezTo>
                  <a:close/>
                  <a:moveTo>
                    <a:pt x="64" y="168"/>
                  </a:moveTo>
                  <a:cubicBezTo>
                    <a:pt x="72" y="168"/>
                    <a:pt x="72" y="168"/>
                    <a:pt x="72" y="168"/>
                  </a:cubicBezTo>
                  <a:cubicBezTo>
                    <a:pt x="72" y="152"/>
                    <a:pt x="72" y="152"/>
                    <a:pt x="72" y="152"/>
                  </a:cubicBezTo>
                  <a:cubicBezTo>
                    <a:pt x="128" y="152"/>
                    <a:pt x="128" y="152"/>
                    <a:pt x="128" y="152"/>
                  </a:cubicBezTo>
                  <a:cubicBezTo>
                    <a:pt x="128" y="168"/>
                    <a:pt x="128" y="168"/>
                    <a:pt x="128" y="168"/>
                  </a:cubicBezTo>
                  <a:cubicBezTo>
                    <a:pt x="136" y="168"/>
                    <a:pt x="136" y="168"/>
                    <a:pt x="136" y="168"/>
                  </a:cubicBezTo>
                  <a:cubicBezTo>
                    <a:pt x="147" y="168"/>
                    <a:pt x="156" y="177"/>
                    <a:pt x="156" y="188"/>
                  </a:cubicBezTo>
                  <a:cubicBezTo>
                    <a:pt x="44" y="188"/>
                    <a:pt x="44" y="188"/>
                    <a:pt x="44" y="188"/>
                  </a:cubicBezTo>
                  <a:cubicBezTo>
                    <a:pt x="44" y="177"/>
                    <a:pt x="53" y="168"/>
                    <a:pt x="64" y="168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2" name="Freeform 43"/>
            <p:cNvSpPr>
              <a:spLocks/>
            </p:cNvSpPr>
            <p:nvPr userDrawn="1"/>
          </p:nvSpPr>
          <p:spPr bwMode="auto">
            <a:xfrm rot="5400000" flipH="1" flipV="1">
              <a:off x="1467246" y="213533"/>
              <a:ext cx="449186" cy="412150"/>
            </a:xfrm>
            <a:custGeom>
              <a:avLst/>
              <a:gdLst>
                <a:gd name="T0" fmla="*/ 253 w 473"/>
                <a:gd name="T1" fmla="*/ 0 h 434"/>
                <a:gd name="T2" fmla="*/ 0 w 473"/>
                <a:gd name="T3" fmla="*/ 218 h 434"/>
                <a:gd name="T4" fmla="*/ 253 w 473"/>
                <a:gd name="T5" fmla="*/ 434 h 434"/>
                <a:gd name="T6" fmla="*/ 253 w 473"/>
                <a:gd name="T7" fmla="*/ 303 h 434"/>
                <a:gd name="T8" fmla="*/ 473 w 473"/>
                <a:gd name="T9" fmla="*/ 303 h 434"/>
                <a:gd name="T10" fmla="*/ 473 w 473"/>
                <a:gd name="T11" fmla="*/ 133 h 434"/>
                <a:gd name="T12" fmla="*/ 253 w 473"/>
                <a:gd name="T13" fmla="*/ 133 h 434"/>
                <a:gd name="T14" fmla="*/ 253 w 473"/>
                <a:gd name="T15" fmla="*/ 0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3" h="434">
                  <a:moveTo>
                    <a:pt x="253" y="0"/>
                  </a:moveTo>
                  <a:lnTo>
                    <a:pt x="0" y="218"/>
                  </a:lnTo>
                  <a:lnTo>
                    <a:pt x="253" y="434"/>
                  </a:lnTo>
                  <a:lnTo>
                    <a:pt x="253" y="303"/>
                  </a:lnTo>
                  <a:lnTo>
                    <a:pt x="473" y="303"/>
                  </a:lnTo>
                  <a:lnTo>
                    <a:pt x="473" y="133"/>
                  </a:lnTo>
                  <a:lnTo>
                    <a:pt x="253" y="133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3" name="Freeform 36"/>
            <p:cNvSpPr>
              <a:spLocks noEditPoints="1"/>
            </p:cNvSpPr>
            <p:nvPr userDrawn="1"/>
          </p:nvSpPr>
          <p:spPr bwMode="auto">
            <a:xfrm rot="16859567" flipH="1" flipV="1">
              <a:off x="131070" y="6484678"/>
              <a:ext cx="392613" cy="655277"/>
            </a:xfrm>
            <a:custGeom>
              <a:avLst/>
              <a:gdLst>
                <a:gd name="T0" fmla="*/ 198 w 284"/>
                <a:gd name="T1" fmla="*/ 332 h 474"/>
                <a:gd name="T2" fmla="*/ 170 w 284"/>
                <a:gd name="T3" fmla="*/ 303 h 474"/>
                <a:gd name="T4" fmla="*/ 198 w 284"/>
                <a:gd name="T5" fmla="*/ 275 h 474"/>
                <a:gd name="T6" fmla="*/ 255 w 284"/>
                <a:gd name="T7" fmla="*/ 247 h 474"/>
                <a:gd name="T8" fmla="*/ 284 w 284"/>
                <a:gd name="T9" fmla="*/ 275 h 474"/>
                <a:gd name="T10" fmla="*/ 198 w 284"/>
                <a:gd name="T11" fmla="*/ 303 h 474"/>
                <a:gd name="T12" fmla="*/ 227 w 284"/>
                <a:gd name="T13" fmla="*/ 389 h 474"/>
                <a:gd name="T14" fmla="*/ 198 w 284"/>
                <a:gd name="T15" fmla="*/ 360 h 474"/>
                <a:gd name="T16" fmla="*/ 227 w 284"/>
                <a:gd name="T17" fmla="*/ 332 h 474"/>
                <a:gd name="T18" fmla="*/ 255 w 284"/>
                <a:gd name="T19" fmla="*/ 417 h 474"/>
                <a:gd name="T20" fmla="*/ 227 w 284"/>
                <a:gd name="T21" fmla="*/ 446 h 474"/>
                <a:gd name="T22" fmla="*/ 227 w 284"/>
                <a:gd name="T23" fmla="*/ 389 h 474"/>
                <a:gd name="T24" fmla="*/ 255 w 284"/>
                <a:gd name="T25" fmla="*/ 417 h 474"/>
                <a:gd name="T26" fmla="*/ 170 w 284"/>
                <a:gd name="T27" fmla="*/ 474 h 474"/>
                <a:gd name="T28" fmla="*/ 198 w 284"/>
                <a:gd name="T29" fmla="*/ 446 h 474"/>
                <a:gd name="T30" fmla="*/ 227 w 284"/>
                <a:gd name="T31" fmla="*/ 474 h 474"/>
                <a:gd name="T32" fmla="*/ 142 w 284"/>
                <a:gd name="T33" fmla="*/ 417 h 474"/>
                <a:gd name="T34" fmla="*/ 170 w 284"/>
                <a:gd name="T35" fmla="*/ 389 h 474"/>
                <a:gd name="T36" fmla="*/ 170 w 284"/>
                <a:gd name="T37" fmla="*/ 446 h 474"/>
                <a:gd name="T38" fmla="*/ 142 w 284"/>
                <a:gd name="T39" fmla="*/ 417 h 474"/>
                <a:gd name="T40" fmla="*/ 113 w 284"/>
                <a:gd name="T41" fmla="*/ 332 h 474"/>
                <a:gd name="T42" fmla="*/ 142 w 284"/>
                <a:gd name="T43" fmla="*/ 360 h 474"/>
                <a:gd name="T44" fmla="*/ 113 w 284"/>
                <a:gd name="T45" fmla="*/ 389 h 474"/>
                <a:gd name="T46" fmla="*/ 56 w 284"/>
                <a:gd name="T47" fmla="*/ 360 h 474"/>
                <a:gd name="T48" fmla="*/ 28 w 284"/>
                <a:gd name="T49" fmla="*/ 389 h 474"/>
                <a:gd name="T50" fmla="*/ 0 w 284"/>
                <a:gd name="T51" fmla="*/ 417 h 474"/>
                <a:gd name="T52" fmla="*/ 28 w 284"/>
                <a:gd name="T53" fmla="*/ 0 h 474"/>
                <a:gd name="T54" fmla="*/ 56 w 284"/>
                <a:gd name="T55" fmla="*/ 17 h 474"/>
                <a:gd name="T56" fmla="*/ 28 w 284"/>
                <a:gd name="T57" fmla="*/ 45 h 474"/>
                <a:gd name="T58" fmla="*/ 56 w 284"/>
                <a:gd name="T59" fmla="*/ 360 h 474"/>
                <a:gd name="T60" fmla="*/ 85 w 284"/>
                <a:gd name="T61" fmla="*/ 332 h 474"/>
                <a:gd name="T62" fmla="*/ 56 w 284"/>
                <a:gd name="T63" fmla="*/ 360 h 474"/>
                <a:gd name="T64" fmla="*/ 56 w 284"/>
                <a:gd name="T65" fmla="*/ 74 h 474"/>
                <a:gd name="T66" fmla="*/ 85 w 284"/>
                <a:gd name="T67" fmla="*/ 45 h 474"/>
                <a:gd name="T68" fmla="*/ 113 w 284"/>
                <a:gd name="T69" fmla="*/ 102 h 474"/>
                <a:gd name="T70" fmla="*/ 85 w 284"/>
                <a:gd name="T71" fmla="*/ 74 h 474"/>
                <a:gd name="T72" fmla="*/ 113 w 284"/>
                <a:gd name="T73" fmla="*/ 102 h 474"/>
                <a:gd name="T74" fmla="*/ 113 w 284"/>
                <a:gd name="T75" fmla="*/ 303 h 474"/>
                <a:gd name="T76" fmla="*/ 85 w 284"/>
                <a:gd name="T77" fmla="*/ 332 h 474"/>
                <a:gd name="T78" fmla="*/ 227 w 284"/>
                <a:gd name="T79" fmla="*/ 218 h 474"/>
                <a:gd name="T80" fmla="*/ 255 w 284"/>
                <a:gd name="T81" fmla="*/ 247 h 474"/>
                <a:gd name="T82" fmla="*/ 227 w 284"/>
                <a:gd name="T83" fmla="*/ 218 h 474"/>
                <a:gd name="T84" fmla="*/ 227 w 284"/>
                <a:gd name="T85" fmla="*/ 190 h 474"/>
                <a:gd name="T86" fmla="*/ 198 w 284"/>
                <a:gd name="T87" fmla="*/ 218 h 474"/>
                <a:gd name="T88" fmla="*/ 170 w 284"/>
                <a:gd name="T89" fmla="*/ 161 h 474"/>
                <a:gd name="T90" fmla="*/ 198 w 284"/>
                <a:gd name="T91" fmla="*/ 190 h 474"/>
                <a:gd name="T92" fmla="*/ 170 w 284"/>
                <a:gd name="T93" fmla="*/ 161 h 474"/>
                <a:gd name="T94" fmla="*/ 113 w 284"/>
                <a:gd name="T95" fmla="*/ 133 h 474"/>
                <a:gd name="T96" fmla="*/ 142 w 284"/>
                <a:gd name="T97" fmla="*/ 104 h 474"/>
                <a:gd name="T98" fmla="*/ 170 w 284"/>
                <a:gd name="T99" fmla="*/ 133 h 474"/>
                <a:gd name="T100" fmla="*/ 142 w 284"/>
                <a:gd name="T101" fmla="*/ 161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84" h="474">
                  <a:moveTo>
                    <a:pt x="198" y="303"/>
                  </a:moveTo>
                  <a:lnTo>
                    <a:pt x="198" y="332"/>
                  </a:lnTo>
                  <a:lnTo>
                    <a:pt x="170" y="332"/>
                  </a:lnTo>
                  <a:lnTo>
                    <a:pt x="170" y="303"/>
                  </a:lnTo>
                  <a:lnTo>
                    <a:pt x="170" y="275"/>
                  </a:lnTo>
                  <a:lnTo>
                    <a:pt x="198" y="275"/>
                  </a:lnTo>
                  <a:lnTo>
                    <a:pt x="255" y="275"/>
                  </a:lnTo>
                  <a:lnTo>
                    <a:pt x="255" y="247"/>
                  </a:lnTo>
                  <a:lnTo>
                    <a:pt x="284" y="247"/>
                  </a:lnTo>
                  <a:lnTo>
                    <a:pt x="284" y="275"/>
                  </a:lnTo>
                  <a:lnTo>
                    <a:pt x="284" y="303"/>
                  </a:lnTo>
                  <a:lnTo>
                    <a:pt x="198" y="303"/>
                  </a:lnTo>
                  <a:close/>
                  <a:moveTo>
                    <a:pt x="227" y="360"/>
                  </a:moveTo>
                  <a:lnTo>
                    <a:pt x="227" y="389"/>
                  </a:lnTo>
                  <a:lnTo>
                    <a:pt x="198" y="389"/>
                  </a:lnTo>
                  <a:lnTo>
                    <a:pt x="198" y="360"/>
                  </a:lnTo>
                  <a:lnTo>
                    <a:pt x="198" y="332"/>
                  </a:lnTo>
                  <a:lnTo>
                    <a:pt x="227" y="332"/>
                  </a:lnTo>
                  <a:lnTo>
                    <a:pt x="227" y="360"/>
                  </a:lnTo>
                  <a:close/>
                  <a:moveTo>
                    <a:pt x="255" y="417"/>
                  </a:moveTo>
                  <a:lnTo>
                    <a:pt x="255" y="446"/>
                  </a:lnTo>
                  <a:lnTo>
                    <a:pt x="227" y="446"/>
                  </a:lnTo>
                  <a:lnTo>
                    <a:pt x="227" y="417"/>
                  </a:lnTo>
                  <a:lnTo>
                    <a:pt x="227" y="389"/>
                  </a:lnTo>
                  <a:lnTo>
                    <a:pt x="255" y="389"/>
                  </a:lnTo>
                  <a:lnTo>
                    <a:pt x="255" y="417"/>
                  </a:lnTo>
                  <a:close/>
                  <a:moveTo>
                    <a:pt x="198" y="474"/>
                  </a:moveTo>
                  <a:lnTo>
                    <a:pt x="170" y="474"/>
                  </a:lnTo>
                  <a:lnTo>
                    <a:pt x="170" y="446"/>
                  </a:lnTo>
                  <a:lnTo>
                    <a:pt x="198" y="446"/>
                  </a:lnTo>
                  <a:lnTo>
                    <a:pt x="227" y="446"/>
                  </a:lnTo>
                  <a:lnTo>
                    <a:pt x="227" y="474"/>
                  </a:lnTo>
                  <a:lnTo>
                    <a:pt x="198" y="474"/>
                  </a:lnTo>
                  <a:close/>
                  <a:moveTo>
                    <a:pt x="142" y="417"/>
                  </a:moveTo>
                  <a:lnTo>
                    <a:pt x="142" y="389"/>
                  </a:lnTo>
                  <a:lnTo>
                    <a:pt x="170" y="389"/>
                  </a:lnTo>
                  <a:lnTo>
                    <a:pt x="170" y="417"/>
                  </a:lnTo>
                  <a:lnTo>
                    <a:pt x="170" y="446"/>
                  </a:lnTo>
                  <a:lnTo>
                    <a:pt x="142" y="446"/>
                  </a:lnTo>
                  <a:lnTo>
                    <a:pt x="142" y="417"/>
                  </a:lnTo>
                  <a:close/>
                  <a:moveTo>
                    <a:pt x="113" y="360"/>
                  </a:moveTo>
                  <a:lnTo>
                    <a:pt x="113" y="332"/>
                  </a:lnTo>
                  <a:lnTo>
                    <a:pt x="142" y="332"/>
                  </a:lnTo>
                  <a:lnTo>
                    <a:pt x="142" y="360"/>
                  </a:lnTo>
                  <a:lnTo>
                    <a:pt x="142" y="389"/>
                  </a:lnTo>
                  <a:lnTo>
                    <a:pt x="113" y="389"/>
                  </a:lnTo>
                  <a:lnTo>
                    <a:pt x="113" y="360"/>
                  </a:lnTo>
                  <a:close/>
                  <a:moveTo>
                    <a:pt x="56" y="360"/>
                  </a:moveTo>
                  <a:lnTo>
                    <a:pt x="56" y="389"/>
                  </a:lnTo>
                  <a:lnTo>
                    <a:pt x="28" y="389"/>
                  </a:lnTo>
                  <a:lnTo>
                    <a:pt x="28" y="417"/>
                  </a:lnTo>
                  <a:lnTo>
                    <a:pt x="0" y="417"/>
                  </a:lnTo>
                  <a:lnTo>
                    <a:pt x="0" y="0"/>
                  </a:lnTo>
                  <a:lnTo>
                    <a:pt x="28" y="0"/>
                  </a:lnTo>
                  <a:lnTo>
                    <a:pt x="28" y="17"/>
                  </a:lnTo>
                  <a:lnTo>
                    <a:pt x="56" y="17"/>
                  </a:lnTo>
                  <a:lnTo>
                    <a:pt x="56" y="45"/>
                  </a:lnTo>
                  <a:lnTo>
                    <a:pt x="28" y="45"/>
                  </a:lnTo>
                  <a:lnTo>
                    <a:pt x="28" y="360"/>
                  </a:lnTo>
                  <a:lnTo>
                    <a:pt x="56" y="360"/>
                  </a:lnTo>
                  <a:lnTo>
                    <a:pt x="56" y="332"/>
                  </a:lnTo>
                  <a:lnTo>
                    <a:pt x="85" y="332"/>
                  </a:lnTo>
                  <a:lnTo>
                    <a:pt x="85" y="360"/>
                  </a:lnTo>
                  <a:lnTo>
                    <a:pt x="56" y="360"/>
                  </a:lnTo>
                  <a:close/>
                  <a:moveTo>
                    <a:pt x="85" y="74"/>
                  </a:moveTo>
                  <a:lnTo>
                    <a:pt x="56" y="74"/>
                  </a:lnTo>
                  <a:lnTo>
                    <a:pt x="56" y="45"/>
                  </a:lnTo>
                  <a:lnTo>
                    <a:pt x="85" y="45"/>
                  </a:lnTo>
                  <a:lnTo>
                    <a:pt x="85" y="74"/>
                  </a:lnTo>
                  <a:close/>
                  <a:moveTo>
                    <a:pt x="113" y="102"/>
                  </a:moveTo>
                  <a:lnTo>
                    <a:pt x="85" y="102"/>
                  </a:lnTo>
                  <a:lnTo>
                    <a:pt x="85" y="74"/>
                  </a:lnTo>
                  <a:lnTo>
                    <a:pt x="113" y="74"/>
                  </a:lnTo>
                  <a:lnTo>
                    <a:pt x="113" y="102"/>
                  </a:lnTo>
                  <a:close/>
                  <a:moveTo>
                    <a:pt x="85" y="303"/>
                  </a:moveTo>
                  <a:lnTo>
                    <a:pt x="113" y="303"/>
                  </a:lnTo>
                  <a:lnTo>
                    <a:pt x="113" y="332"/>
                  </a:lnTo>
                  <a:lnTo>
                    <a:pt x="85" y="332"/>
                  </a:lnTo>
                  <a:lnTo>
                    <a:pt x="85" y="303"/>
                  </a:lnTo>
                  <a:close/>
                  <a:moveTo>
                    <a:pt x="227" y="218"/>
                  </a:moveTo>
                  <a:lnTo>
                    <a:pt x="255" y="218"/>
                  </a:lnTo>
                  <a:lnTo>
                    <a:pt x="255" y="247"/>
                  </a:lnTo>
                  <a:lnTo>
                    <a:pt x="227" y="247"/>
                  </a:lnTo>
                  <a:lnTo>
                    <a:pt x="227" y="218"/>
                  </a:lnTo>
                  <a:close/>
                  <a:moveTo>
                    <a:pt x="198" y="190"/>
                  </a:moveTo>
                  <a:lnTo>
                    <a:pt x="227" y="190"/>
                  </a:lnTo>
                  <a:lnTo>
                    <a:pt x="227" y="218"/>
                  </a:lnTo>
                  <a:lnTo>
                    <a:pt x="198" y="218"/>
                  </a:lnTo>
                  <a:lnTo>
                    <a:pt x="198" y="190"/>
                  </a:lnTo>
                  <a:close/>
                  <a:moveTo>
                    <a:pt x="170" y="161"/>
                  </a:moveTo>
                  <a:lnTo>
                    <a:pt x="198" y="161"/>
                  </a:lnTo>
                  <a:lnTo>
                    <a:pt x="198" y="190"/>
                  </a:lnTo>
                  <a:lnTo>
                    <a:pt x="170" y="190"/>
                  </a:lnTo>
                  <a:lnTo>
                    <a:pt x="170" y="161"/>
                  </a:lnTo>
                  <a:close/>
                  <a:moveTo>
                    <a:pt x="142" y="133"/>
                  </a:moveTo>
                  <a:lnTo>
                    <a:pt x="113" y="133"/>
                  </a:lnTo>
                  <a:lnTo>
                    <a:pt x="113" y="104"/>
                  </a:lnTo>
                  <a:lnTo>
                    <a:pt x="142" y="104"/>
                  </a:lnTo>
                  <a:lnTo>
                    <a:pt x="142" y="133"/>
                  </a:lnTo>
                  <a:lnTo>
                    <a:pt x="170" y="133"/>
                  </a:lnTo>
                  <a:lnTo>
                    <a:pt x="170" y="161"/>
                  </a:lnTo>
                  <a:lnTo>
                    <a:pt x="142" y="161"/>
                  </a:lnTo>
                  <a:lnTo>
                    <a:pt x="142" y="133"/>
                  </a:ln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04" name="Group 4"/>
            <p:cNvGrpSpPr>
              <a:grpSpLocks noChangeAspect="1"/>
            </p:cNvGrpSpPr>
            <p:nvPr userDrawn="1"/>
          </p:nvGrpSpPr>
          <p:grpSpPr bwMode="auto">
            <a:xfrm rot="2112827" flipH="1" flipV="1">
              <a:off x="1061815" y="1950659"/>
              <a:ext cx="542757" cy="1014719"/>
              <a:chOff x="2490" y="1429"/>
              <a:chExt cx="782" cy="1462"/>
            </a:xfrm>
            <a:solidFill>
              <a:schemeClr val="tx1">
                <a:alpha val="3000"/>
              </a:schemeClr>
            </a:solidFill>
          </p:grpSpPr>
          <p:sp>
            <p:nvSpPr>
              <p:cNvPr id="211" name="Freeform 5"/>
              <p:cNvSpPr>
                <a:spLocks/>
              </p:cNvSpPr>
              <p:nvPr userDrawn="1"/>
            </p:nvSpPr>
            <p:spPr bwMode="auto">
              <a:xfrm>
                <a:off x="2652" y="1429"/>
                <a:ext cx="453" cy="646"/>
              </a:xfrm>
              <a:custGeom>
                <a:avLst/>
                <a:gdLst>
                  <a:gd name="T0" fmla="*/ 176 w 190"/>
                  <a:gd name="T1" fmla="*/ 101 h 272"/>
                  <a:gd name="T2" fmla="*/ 178 w 190"/>
                  <a:gd name="T3" fmla="*/ 82 h 272"/>
                  <a:gd name="T4" fmla="*/ 96 w 190"/>
                  <a:gd name="T5" fmla="*/ 0 h 272"/>
                  <a:gd name="T6" fmla="*/ 14 w 190"/>
                  <a:gd name="T7" fmla="*/ 82 h 272"/>
                  <a:gd name="T8" fmla="*/ 17 w 190"/>
                  <a:gd name="T9" fmla="*/ 103 h 272"/>
                  <a:gd name="T10" fmla="*/ 0 w 190"/>
                  <a:gd name="T11" fmla="*/ 272 h 272"/>
                  <a:gd name="T12" fmla="*/ 190 w 190"/>
                  <a:gd name="T13" fmla="*/ 272 h 272"/>
                  <a:gd name="T14" fmla="*/ 176 w 190"/>
                  <a:gd name="T15" fmla="*/ 101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0" h="272">
                    <a:moveTo>
                      <a:pt x="176" y="101"/>
                    </a:moveTo>
                    <a:cubicBezTo>
                      <a:pt x="177" y="95"/>
                      <a:pt x="178" y="89"/>
                      <a:pt x="178" y="82"/>
                    </a:cubicBezTo>
                    <a:cubicBezTo>
                      <a:pt x="178" y="37"/>
                      <a:pt x="141" y="0"/>
                      <a:pt x="96" y="0"/>
                    </a:cubicBezTo>
                    <a:cubicBezTo>
                      <a:pt x="51" y="0"/>
                      <a:pt x="14" y="37"/>
                      <a:pt x="14" y="82"/>
                    </a:cubicBezTo>
                    <a:cubicBezTo>
                      <a:pt x="14" y="89"/>
                      <a:pt x="15" y="96"/>
                      <a:pt x="17" y="103"/>
                    </a:cubicBezTo>
                    <a:cubicBezTo>
                      <a:pt x="18" y="135"/>
                      <a:pt x="66" y="224"/>
                      <a:pt x="0" y="272"/>
                    </a:cubicBezTo>
                    <a:cubicBezTo>
                      <a:pt x="190" y="272"/>
                      <a:pt x="190" y="272"/>
                      <a:pt x="190" y="272"/>
                    </a:cubicBezTo>
                    <a:cubicBezTo>
                      <a:pt x="118" y="227"/>
                      <a:pt x="174" y="133"/>
                      <a:pt x="176" y="1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12" name="Freeform 6"/>
              <p:cNvSpPr>
                <a:spLocks noEditPoints="1"/>
              </p:cNvSpPr>
              <p:nvPr userDrawn="1"/>
            </p:nvSpPr>
            <p:spPr bwMode="auto">
              <a:xfrm>
                <a:off x="2490" y="2075"/>
                <a:ext cx="782" cy="816"/>
              </a:xfrm>
              <a:custGeom>
                <a:avLst/>
                <a:gdLst>
                  <a:gd name="T0" fmla="*/ 246 w 328"/>
                  <a:gd name="T1" fmla="*/ 38 h 344"/>
                  <a:gd name="T2" fmla="*/ 301 w 328"/>
                  <a:gd name="T3" fmla="*/ 38 h 344"/>
                  <a:gd name="T4" fmla="*/ 320 w 328"/>
                  <a:gd name="T5" fmla="*/ 19 h 344"/>
                  <a:gd name="T6" fmla="*/ 301 w 328"/>
                  <a:gd name="T7" fmla="*/ 0 h 344"/>
                  <a:gd name="T8" fmla="*/ 258 w 328"/>
                  <a:gd name="T9" fmla="*/ 0 h 344"/>
                  <a:gd name="T10" fmla="*/ 68 w 328"/>
                  <a:gd name="T11" fmla="*/ 0 h 344"/>
                  <a:gd name="T12" fmla="*/ 23 w 328"/>
                  <a:gd name="T13" fmla="*/ 0 h 344"/>
                  <a:gd name="T14" fmla="*/ 4 w 328"/>
                  <a:gd name="T15" fmla="*/ 19 h 344"/>
                  <a:gd name="T16" fmla="*/ 23 w 328"/>
                  <a:gd name="T17" fmla="*/ 38 h 344"/>
                  <a:gd name="T18" fmla="*/ 82 w 328"/>
                  <a:gd name="T19" fmla="*/ 38 h 344"/>
                  <a:gd name="T20" fmla="*/ 0 w 328"/>
                  <a:gd name="T21" fmla="*/ 180 h 344"/>
                  <a:gd name="T22" fmla="*/ 164 w 328"/>
                  <a:gd name="T23" fmla="*/ 344 h 344"/>
                  <a:gd name="T24" fmla="*/ 328 w 328"/>
                  <a:gd name="T25" fmla="*/ 180 h 344"/>
                  <a:gd name="T26" fmla="*/ 246 w 328"/>
                  <a:gd name="T27" fmla="*/ 38 h 344"/>
                  <a:gd name="T28" fmla="*/ 164 w 328"/>
                  <a:gd name="T29" fmla="*/ 305 h 344"/>
                  <a:gd name="T30" fmla="*/ 39 w 328"/>
                  <a:gd name="T31" fmla="*/ 180 h 344"/>
                  <a:gd name="T32" fmla="*/ 164 w 328"/>
                  <a:gd name="T33" fmla="*/ 55 h 344"/>
                  <a:gd name="T34" fmla="*/ 289 w 328"/>
                  <a:gd name="T35" fmla="*/ 180 h 344"/>
                  <a:gd name="T36" fmla="*/ 164 w 328"/>
                  <a:gd name="T37" fmla="*/ 305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28" h="344">
                    <a:moveTo>
                      <a:pt x="246" y="38"/>
                    </a:moveTo>
                    <a:cubicBezTo>
                      <a:pt x="301" y="38"/>
                      <a:pt x="301" y="38"/>
                      <a:pt x="301" y="38"/>
                    </a:cubicBezTo>
                    <a:cubicBezTo>
                      <a:pt x="312" y="38"/>
                      <a:pt x="320" y="29"/>
                      <a:pt x="320" y="19"/>
                    </a:cubicBezTo>
                    <a:cubicBezTo>
                      <a:pt x="320" y="9"/>
                      <a:pt x="312" y="0"/>
                      <a:pt x="301" y="0"/>
                    </a:cubicBezTo>
                    <a:cubicBezTo>
                      <a:pt x="258" y="0"/>
                      <a:pt x="258" y="0"/>
                      <a:pt x="25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3" y="0"/>
                      <a:pt x="4" y="9"/>
                      <a:pt x="4" y="19"/>
                    </a:cubicBezTo>
                    <a:cubicBezTo>
                      <a:pt x="4" y="29"/>
                      <a:pt x="13" y="38"/>
                      <a:pt x="23" y="38"/>
                    </a:cubicBezTo>
                    <a:cubicBezTo>
                      <a:pt x="82" y="38"/>
                      <a:pt x="82" y="38"/>
                      <a:pt x="82" y="38"/>
                    </a:cubicBezTo>
                    <a:cubicBezTo>
                      <a:pt x="33" y="66"/>
                      <a:pt x="0" y="119"/>
                      <a:pt x="0" y="180"/>
                    </a:cubicBezTo>
                    <a:cubicBezTo>
                      <a:pt x="0" y="271"/>
                      <a:pt x="74" y="344"/>
                      <a:pt x="164" y="344"/>
                    </a:cubicBezTo>
                    <a:cubicBezTo>
                      <a:pt x="255" y="344"/>
                      <a:pt x="328" y="271"/>
                      <a:pt x="328" y="180"/>
                    </a:cubicBezTo>
                    <a:cubicBezTo>
                      <a:pt x="328" y="119"/>
                      <a:pt x="295" y="66"/>
                      <a:pt x="246" y="38"/>
                    </a:cubicBezTo>
                    <a:close/>
                    <a:moveTo>
                      <a:pt x="164" y="305"/>
                    </a:moveTo>
                    <a:cubicBezTo>
                      <a:pt x="95" y="305"/>
                      <a:pt x="39" y="249"/>
                      <a:pt x="39" y="180"/>
                    </a:cubicBezTo>
                    <a:cubicBezTo>
                      <a:pt x="39" y="111"/>
                      <a:pt x="95" y="55"/>
                      <a:pt x="164" y="55"/>
                    </a:cubicBezTo>
                    <a:cubicBezTo>
                      <a:pt x="233" y="55"/>
                      <a:pt x="289" y="111"/>
                      <a:pt x="289" y="180"/>
                    </a:cubicBezTo>
                    <a:cubicBezTo>
                      <a:pt x="289" y="249"/>
                      <a:pt x="233" y="305"/>
                      <a:pt x="164" y="30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205" name="组合 204"/>
            <p:cNvGrpSpPr/>
            <p:nvPr userDrawn="1"/>
          </p:nvGrpSpPr>
          <p:grpSpPr>
            <a:xfrm rot="1588421" flipH="1" flipV="1">
              <a:off x="-273785" y="4150302"/>
              <a:ext cx="1240332" cy="634328"/>
              <a:chOff x="10078077" y="1730681"/>
              <a:chExt cx="695322" cy="355600"/>
            </a:xfrm>
            <a:solidFill>
              <a:schemeClr val="tx1">
                <a:alpha val="3000"/>
              </a:schemeClr>
            </a:solidFill>
          </p:grpSpPr>
          <p:sp>
            <p:nvSpPr>
              <p:cNvPr id="209" name="Oval 53"/>
              <p:cNvSpPr>
                <a:spLocks noChangeArrowheads="1"/>
              </p:cNvSpPr>
              <p:nvPr userDrawn="1"/>
            </p:nvSpPr>
            <p:spPr bwMode="auto">
              <a:xfrm>
                <a:off x="10078077" y="1730681"/>
                <a:ext cx="173038" cy="17145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10" name="Freeform 54"/>
              <p:cNvSpPr>
                <a:spLocks/>
              </p:cNvSpPr>
              <p:nvPr userDrawn="1"/>
            </p:nvSpPr>
            <p:spPr bwMode="auto">
              <a:xfrm>
                <a:off x="10160624" y="1765606"/>
                <a:ext cx="612775" cy="320675"/>
              </a:xfrm>
              <a:custGeom>
                <a:avLst/>
                <a:gdLst>
                  <a:gd name="T0" fmla="*/ 87 w 162"/>
                  <a:gd name="T1" fmla="*/ 5 h 85"/>
                  <a:gd name="T2" fmla="*/ 36 w 162"/>
                  <a:gd name="T3" fmla="*/ 24 h 85"/>
                  <a:gd name="T4" fmla="*/ 0 w 162"/>
                  <a:gd name="T5" fmla="*/ 85 h 85"/>
                  <a:gd name="T6" fmla="*/ 17 w 162"/>
                  <a:gd name="T7" fmla="*/ 85 h 85"/>
                  <a:gd name="T8" fmla="*/ 43 w 162"/>
                  <a:gd name="T9" fmla="*/ 61 h 85"/>
                  <a:gd name="T10" fmla="*/ 92 w 162"/>
                  <a:gd name="T11" fmla="*/ 61 h 85"/>
                  <a:gd name="T12" fmla="*/ 125 w 162"/>
                  <a:gd name="T13" fmla="*/ 85 h 85"/>
                  <a:gd name="T14" fmla="*/ 162 w 162"/>
                  <a:gd name="T15" fmla="*/ 85 h 85"/>
                  <a:gd name="T16" fmla="*/ 162 w 162"/>
                  <a:gd name="T17" fmla="*/ 66 h 85"/>
                  <a:gd name="T18" fmla="*/ 129 w 162"/>
                  <a:gd name="T19" fmla="*/ 61 h 85"/>
                  <a:gd name="T20" fmla="*/ 87 w 162"/>
                  <a:gd name="T21" fmla="*/ 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2" h="85">
                    <a:moveTo>
                      <a:pt x="87" y="5"/>
                    </a:moveTo>
                    <a:cubicBezTo>
                      <a:pt x="87" y="5"/>
                      <a:pt x="59" y="0"/>
                      <a:pt x="36" y="24"/>
                    </a:cubicBezTo>
                    <a:cubicBezTo>
                      <a:pt x="12" y="47"/>
                      <a:pt x="0" y="85"/>
                      <a:pt x="0" y="85"/>
                    </a:cubicBezTo>
                    <a:cubicBezTo>
                      <a:pt x="17" y="85"/>
                      <a:pt x="17" y="85"/>
                      <a:pt x="17" y="85"/>
                    </a:cubicBezTo>
                    <a:cubicBezTo>
                      <a:pt x="43" y="61"/>
                      <a:pt x="43" y="61"/>
                      <a:pt x="43" y="61"/>
                    </a:cubicBezTo>
                    <a:cubicBezTo>
                      <a:pt x="92" y="61"/>
                      <a:pt x="92" y="61"/>
                      <a:pt x="92" y="61"/>
                    </a:cubicBezTo>
                    <a:cubicBezTo>
                      <a:pt x="92" y="61"/>
                      <a:pt x="92" y="85"/>
                      <a:pt x="125" y="85"/>
                    </a:cubicBezTo>
                    <a:cubicBezTo>
                      <a:pt x="162" y="85"/>
                      <a:pt x="162" y="85"/>
                      <a:pt x="162" y="85"/>
                    </a:cubicBezTo>
                    <a:cubicBezTo>
                      <a:pt x="162" y="66"/>
                      <a:pt x="162" y="66"/>
                      <a:pt x="162" y="66"/>
                    </a:cubicBezTo>
                    <a:cubicBezTo>
                      <a:pt x="129" y="61"/>
                      <a:pt x="129" y="61"/>
                      <a:pt x="129" y="61"/>
                    </a:cubicBezTo>
                    <a:cubicBezTo>
                      <a:pt x="129" y="61"/>
                      <a:pt x="144" y="10"/>
                      <a:pt x="87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206" name="Group 65"/>
            <p:cNvGrpSpPr>
              <a:grpSpLocks noChangeAspect="1"/>
            </p:cNvGrpSpPr>
            <p:nvPr userDrawn="1"/>
          </p:nvGrpSpPr>
          <p:grpSpPr bwMode="auto">
            <a:xfrm flipH="1" flipV="1">
              <a:off x="263608" y="195813"/>
              <a:ext cx="1426490" cy="1396254"/>
              <a:chOff x="2208" y="1508"/>
              <a:chExt cx="1321" cy="1293"/>
            </a:xfrm>
            <a:solidFill>
              <a:schemeClr val="tx1">
                <a:alpha val="3000"/>
              </a:schemeClr>
            </a:solidFill>
          </p:grpSpPr>
          <p:sp>
            <p:nvSpPr>
              <p:cNvPr id="207" name="Freeform 66"/>
              <p:cNvSpPr>
                <a:spLocks noEditPoints="1"/>
              </p:cNvSpPr>
              <p:nvPr userDrawn="1"/>
            </p:nvSpPr>
            <p:spPr bwMode="auto">
              <a:xfrm>
                <a:off x="2949" y="1807"/>
                <a:ext cx="580" cy="823"/>
              </a:xfrm>
              <a:custGeom>
                <a:avLst/>
                <a:gdLst>
                  <a:gd name="T0" fmla="*/ 227 w 244"/>
                  <a:gd name="T1" fmla="*/ 217 h 346"/>
                  <a:gd name="T2" fmla="*/ 180 w 244"/>
                  <a:gd name="T3" fmla="*/ 125 h 346"/>
                  <a:gd name="T4" fmla="*/ 193 w 244"/>
                  <a:gd name="T5" fmla="*/ 83 h 346"/>
                  <a:gd name="T6" fmla="*/ 193 w 244"/>
                  <a:gd name="T7" fmla="*/ 77 h 346"/>
                  <a:gd name="T8" fmla="*/ 200 w 244"/>
                  <a:gd name="T9" fmla="*/ 7 h 346"/>
                  <a:gd name="T10" fmla="*/ 154 w 244"/>
                  <a:gd name="T11" fmla="*/ 19 h 346"/>
                  <a:gd name="T12" fmla="*/ 122 w 244"/>
                  <a:gd name="T13" fmla="*/ 12 h 346"/>
                  <a:gd name="T14" fmla="*/ 90 w 244"/>
                  <a:gd name="T15" fmla="*/ 19 h 346"/>
                  <a:gd name="T16" fmla="*/ 45 w 244"/>
                  <a:gd name="T17" fmla="*/ 7 h 346"/>
                  <a:gd name="T18" fmla="*/ 51 w 244"/>
                  <a:gd name="T19" fmla="*/ 77 h 346"/>
                  <a:gd name="T20" fmla="*/ 51 w 244"/>
                  <a:gd name="T21" fmla="*/ 83 h 346"/>
                  <a:gd name="T22" fmla="*/ 54 w 244"/>
                  <a:gd name="T23" fmla="*/ 105 h 346"/>
                  <a:gd name="T24" fmla="*/ 99 w 244"/>
                  <a:gd name="T25" fmla="*/ 172 h 346"/>
                  <a:gd name="T26" fmla="*/ 103 w 244"/>
                  <a:gd name="T27" fmla="*/ 336 h 346"/>
                  <a:gd name="T28" fmla="*/ 99 w 244"/>
                  <a:gd name="T29" fmla="*/ 344 h 346"/>
                  <a:gd name="T30" fmla="*/ 137 w 244"/>
                  <a:gd name="T31" fmla="*/ 345 h 346"/>
                  <a:gd name="T32" fmla="*/ 227 w 244"/>
                  <a:gd name="T33" fmla="*/ 217 h 346"/>
                  <a:gd name="T34" fmla="*/ 146 w 244"/>
                  <a:gd name="T35" fmla="*/ 58 h 346"/>
                  <a:gd name="T36" fmla="*/ 153 w 244"/>
                  <a:gd name="T37" fmla="*/ 65 h 346"/>
                  <a:gd name="T38" fmla="*/ 146 w 244"/>
                  <a:gd name="T39" fmla="*/ 72 h 346"/>
                  <a:gd name="T40" fmla="*/ 139 w 244"/>
                  <a:gd name="T41" fmla="*/ 65 h 346"/>
                  <a:gd name="T42" fmla="*/ 146 w 244"/>
                  <a:gd name="T43" fmla="*/ 58 h 346"/>
                  <a:gd name="T44" fmla="*/ 103 w 244"/>
                  <a:gd name="T45" fmla="*/ 65 h 346"/>
                  <a:gd name="T46" fmla="*/ 97 w 244"/>
                  <a:gd name="T47" fmla="*/ 72 h 346"/>
                  <a:gd name="T48" fmla="*/ 90 w 244"/>
                  <a:gd name="T49" fmla="*/ 65 h 346"/>
                  <a:gd name="T50" fmla="*/ 97 w 244"/>
                  <a:gd name="T51" fmla="*/ 58 h 346"/>
                  <a:gd name="T52" fmla="*/ 103 w 244"/>
                  <a:gd name="T53" fmla="*/ 65 h 346"/>
                  <a:gd name="T54" fmla="*/ 107 w 244"/>
                  <a:gd name="T55" fmla="*/ 93 h 346"/>
                  <a:gd name="T56" fmla="*/ 122 w 244"/>
                  <a:gd name="T57" fmla="*/ 78 h 346"/>
                  <a:gd name="T58" fmla="*/ 138 w 244"/>
                  <a:gd name="T59" fmla="*/ 93 h 346"/>
                  <a:gd name="T60" fmla="*/ 122 w 244"/>
                  <a:gd name="T61" fmla="*/ 117 h 346"/>
                  <a:gd name="T62" fmla="*/ 107 w 244"/>
                  <a:gd name="T63" fmla="*/ 93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4" h="346">
                    <a:moveTo>
                      <a:pt x="227" y="217"/>
                    </a:moveTo>
                    <a:cubicBezTo>
                      <a:pt x="224" y="175"/>
                      <a:pt x="207" y="143"/>
                      <a:pt x="180" y="125"/>
                    </a:cubicBezTo>
                    <a:cubicBezTo>
                      <a:pt x="188" y="113"/>
                      <a:pt x="193" y="99"/>
                      <a:pt x="193" y="83"/>
                    </a:cubicBezTo>
                    <a:cubicBezTo>
                      <a:pt x="193" y="81"/>
                      <a:pt x="193" y="79"/>
                      <a:pt x="193" y="77"/>
                    </a:cubicBezTo>
                    <a:cubicBezTo>
                      <a:pt x="244" y="61"/>
                      <a:pt x="229" y="17"/>
                      <a:pt x="200" y="7"/>
                    </a:cubicBezTo>
                    <a:cubicBezTo>
                      <a:pt x="178" y="0"/>
                      <a:pt x="161" y="12"/>
                      <a:pt x="154" y="19"/>
                    </a:cubicBezTo>
                    <a:cubicBezTo>
                      <a:pt x="144" y="14"/>
                      <a:pt x="133" y="12"/>
                      <a:pt x="122" y="12"/>
                    </a:cubicBezTo>
                    <a:cubicBezTo>
                      <a:pt x="111" y="12"/>
                      <a:pt x="100" y="14"/>
                      <a:pt x="90" y="19"/>
                    </a:cubicBezTo>
                    <a:cubicBezTo>
                      <a:pt x="83" y="12"/>
                      <a:pt x="66" y="0"/>
                      <a:pt x="45" y="7"/>
                    </a:cubicBezTo>
                    <a:cubicBezTo>
                      <a:pt x="15" y="17"/>
                      <a:pt x="0" y="61"/>
                      <a:pt x="51" y="77"/>
                    </a:cubicBezTo>
                    <a:cubicBezTo>
                      <a:pt x="51" y="79"/>
                      <a:pt x="51" y="81"/>
                      <a:pt x="51" y="83"/>
                    </a:cubicBezTo>
                    <a:cubicBezTo>
                      <a:pt x="51" y="91"/>
                      <a:pt x="52" y="98"/>
                      <a:pt x="54" y="105"/>
                    </a:cubicBezTo>
                    <a:cubicBezTo>
                      <a:pt x="71" y="124"/>
                      <a:pt x="87" y="147"/>
                      <a:pt x="99" y="172"/>
                    </a:cubicBezTo>
                    <a:cubicBezTo>
                      <a:pt x="119" y="212"/>
                      <a:pt x="135" y="273"/>
                      <a:pt x="103" y="336"/>
                    </a:cubicBezTo>
                    <a:cubicBezTo>
                      <a:pt x="102" y="339"/>
                      <a:pt x="100" y="341"/>
                      <a:pt x="99" y="344"/>
                    </a:cubicBezTo>
                    <a:cubicBezTo>
                      <a:pt x="113" y="346"/>
                      <a:pt x="126" y="346"/>
                      <a:pt x="137" y="345"/>
                    </a:cubicBezTo>
                    <a:cubicBezTo>
                      <a:pt x="213" y="340"/>
                      <a:pt x="231" y="275"/>
                      <a:pt x="227" y="217"/>
                    </a:cubicBezTo>
                    <a:close/>
                    <a:moveTo>
                      <a:pt x="146" y="58"/>
                    </a:moveTo>
                    <a:cubicBezTo>
                      <a:pt x="150" y="58"/>
                      <a:pt x="153" y="61"/>
                      <a:pt x="153" y="65"/>
                    </a:cubicBezTo>
                    <a:cubicBezTo>
                      <a:pt x="153" y="69"/>
                      <a:pt x="150" y="72"/>
                      <a:pt x="146" y="72"/>
                    </a:cubicBezTo>
                    <a:cubicBezTo>
                      <a:pt x="142" y="72"/>
                      <a:pt x="139" y="69"/>
                      <a:pt x="139" y="65"/>
                    </a:cubicBezTo>
                    <a:cubicBezTo>
                      <a:pt x="139" y="61"/>
                      <a:pt x="142" y="58"/>
                      <a:pt x="146" y="58"/>
                    </a:cubicBezTo>
                    <a:close/>
                    <a:moveTo>
                      <a:pt x="103" y="65"/>
                    </a:moveTo>
                    <a:cubicBezTo>
                      <a:pt x="103" y="69"/>
                      <a:pt x="100" y="72"/>
                      <a:pt x="97" y="72"/>
                    </a:cubicBezTo>
                    <a:cubicBezTo>
                      <a:pt x="93" y="72"/>
                      <a:pt x="90" y="69"/>
                      <a:pt x="90" y="65"/>
                    </a:cubicBezTo>
                    <a:cubicBezTo>
                      <a:pt x="90" y="61"/>
                      <a:pt x="93" y="58"/>
                      <a:pt x="97" y="58"/>
                    </a:cubicBezTo>
                    <a:cubicBezTo>
                      <a:pt x="100" y="58"/>
                      <a:pt x="103" y="61"/>
                      <a:pt x="103" y="65"/>
                    </a:cubicBezTo>
                    <a:close/>
                    <a:moveTo>
                      <a:pt x="107" y="93"/>
                    </a:moveTo>
                    <a:cubicBezTo>
                      <a:pt x="114" y="76"/>
                      <a:pt x="122" y="78"/>
                      <a:pt x="122" y="78"/>
                    </a:cubicBezTo>
                    <a:cubicBezTo>
                      <a:pt x="122" y="78"/>
                      <a:pt x="131" y="76"/>
                      <a:pt x="138" y="93"/>
                    </a:cubicBezTo>
                    <a:cubicBezTo>
                      <a:pt x="145" y="113"/>
                      <a:pt x="135" y="117"/>
                      <a:pt x="122" y="117"/>
                    </a:cubicBezTo>
                    <a:cubicBezTo>
                      <a:pt x="110" y="117"/>
                      <a:pt x="99" y="112"/>
                      <a:pt x="107" y="9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08" name="Freeform 67"/>
              <p:cNvSpPr>
                <a:spLocks noEditPoints="1"/>
              </p:cNvSpPr>
              <p:nvPr userDrawn="1"/>
            </p:nvSpPr>
            <p:spPr bwMode="auto">
              <a:xfrm>
                <a:off x="2208" y="1508"/>
                <a:ext cx="1031" cy="1293"/>
              </a:xfrm>
              <a:custGeom>
                <a:avLst/>
                <a:gdLst>
                  <a:gd name="T0" fmla="*/ 165 w 434"/>
                  <a:gd name="T1" fmla="*/ 244 h 544"/>
                  <a:gd name="T2" fmla="*/ 64 w 434"/>
                  <a:gd name="T3" fmla="*/ 333 h 544"/>
                  <a:gd name="T4" fmla="*/ 84 w 434"/>
                  <a:gd name="T5" fmla="*/ 380 h 544"/>
                  <a:gd name="T6" fmla="*/ 195 w 434"/>
                  <a:gd name="T7" fmla="*/ 346 h 544"/>
                  <a:gd name="T8" fmla="*/ 233 w 434"/>
                  <a:gd name="T9" fmla="*/ 435 h 544"/>
                  <a:gd name="T10" fmla="*/ 132 w 434"/>
                  <a:gd name="T11" fmla="*/ 489 h 544"/>
                  <a:gd name="T12" fmla="*/ 154 w 434"/>
                  <a:gd name="T13" fmla="*/ 539 h 544"/>
                  <a:gd name="T14" fmla="*/ 404 w 434"/>
                  <a:gd name="T15" fmla="*/ 457 h 544"/>
                  <a:gd name="T16" fmla="*/ 401 w 434"/>
                  <a:gd name="T17" fmla="*/ 303 h 544"/>
                  <a:gd name="T18" fmla="*/ 294 w 434"/>
                  <a:gd name="T19" fmla="*/ 191 h 544"/>
                  <a:gd name="T20" fmla="*/ 300 w 434"/>
                  <a:gd name="T21" fmla="*/ 180 h 544"/>
                  <a:gd name="T22" fmla="*/ 309 w 434"/>
                  <a:gd name="T23" fmla="*/ 134 h 544"/>
                  <a:gd name="T24" fmla="*/ 309 w 434"/>
                  <a:gd name="T25" fmla="*/ 124 h 544"/>
                  <a:gd name="T26" fmla="*/ 319 w 434"/>
                  <a:gd name="T27" fmla="*/ 12 h 544"/>
                  <a:gd name="T28" fmla="*/ 246 w 434"/>
                  <a:gd name="T29" fmla="*/ 31 h 544"/>
                  <a:gd name="T30" fmla="*/ 195 w 434"/>
                  <a:gd name="T31" fmla="*/ 19 h 544"/>
                  <a:gd name="T32" fmla="*/ 144 w 434"/>
                  <a:gd name="T33" fmla="*/ 31 h 544"/>
                  <a:gd name="T34" fmla="*/ 71 w 434"/>
                  <a:gd name="T35" fmla="*/ 12 h 544"/>
                  <a:gd name="T36" fmla="*/ 81 w 434"/>
                  <a:gd name="T37" fmla="*/ 124 h 544"/>
                  <a:gd name="T38" fmla="*/ 81 w 434"/>
                  <a:gd name="T39" fmla="*/ 134 h 544"/>
                  <a:gd name="T40" fmla="*/ 150 w 434"/>
                  <a:gd name="T41" fmla="*/ 239 h 544"/>
                  <a:gd name="T42" fmla="*/ 165 w 434"/>
                  <a:gd name="T43" fmla="*/ 244 h 544"/>
                  <a:gd name="T44" fmla="*/ 248 w 434"/>
                  <a:gd name="T45" fmla="*/ 112 h 544"/>
                  <a:gd name="T46" fmla="*/ 258 w 434"/>
                  <a:gd name="T47" fmla="*/ 123 h 544"/>
                  <a:gd name="T48" fmla="*/ 248 w 434"/>
                  <a:gd name="T49" fmla="*/ 133 h 544"/>
                  <a:gd name="T50" fmla="*/ 237 w 434"/>
                  <a:gd name="T51" fmla="*/ 123 h 544"/>
                  <a:gd name="T52" fmla="*/ 248 w 434"/>
                  <a:gd name="T53" fmla="*/ 112 h 544"/>
                  <a:gd name="T54" fmla="*/ 165 w 434"/>
                  <a:gd name="T55" fmla="*/ 149 h 544"/>
                  <a:gd name="T56" fmla="*/ 194 w 434"/>
                  <a:gd name="T57" fmla="*/ 118 h 544"/>
                  <a:gd name="T58" fmla="*/ 225 w 434"/>
                  <a:gd name="T59" fmla="*/ 149 h 544"/>
                  <a:gd name="T60" fmla="*/ 196 w 434"/>
                  <a:gd name="T61" fmla="*/ 195 h 544"/>
                  <a:gd name="T62" fmla="*/ 165 w 434"/>
                  <a:gd name="T63" fmla="*/ 149 h 544"/>
                  <a:gd name="T64" fmla="*/ 132 w 434"/>
                  <a:gd name="T65" fmla="*/ 123 h 544"/>
                  <a:gd name="T66" fmla="*/ 142 w 434"/>
                  <a:gd name="T67" fmla="*/ 112 h 544"/>
                  <a:gd name="T68" fmla="*/ 153 w 434"/>
                  <a:gd name="T69" fmla="*/ 123 h 544"/>
                  <a:gd name="T70" fmla="*/ 142 w 434"/>
                  <a:gd name="T71" fmla="*/ 133 h 544"/>
                  <a:gd name="T72" fmla="*/ 132 w 434"/>
                  <a:gd name="T73" fmla="*/ 123 h 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34" h="544">
                    <a:moveTo>
                      <a:pt x="165" y="244"/>
                    </a:moveTo>
                    <a:cubicBezTo>
                      <a:pt x="143" y="257"/>
                      <a:pt x="106" y="284"/>
                      <a:pt x="64" y="333"/>
                    </a:cubicBezTo>
                    <a:cubicBezTo>
                      <a:pt x="84" y="380"/>
                      <a:pt x="84" y="380"/>
                      <a:pt x="84" y="380"/>
                    </a:cubicBezTo>
                    <a:cubicBezTo>
                      <a:pt x="94" y="377"/>
                      <a:pt x="195" y="346"/>
                      <a:pt x="195" y="346"/>
                    </a:cubicBezTo>
                    <a:cubicBezTo>
                      <a:pt x="233" y="435"/>
                      <a:pt x="233" y="435"/>
                      <a:pt x="233" y="435"/>
                    </a:cubicBezTo>
                    <a:cubicBezTo>
                      <a:pt x="233" y="435"/>
                      <a:pt x="142" y="484"/>
                      <a:pt x="132" y="489"/>
                    </a:cubicBezTo>
                    <a:cubicBezTo>
                      <a:pt x="154" y="539"/>
                      <a:pt x="154" y="539"/>
                      <a:pt x="154" y="539"/>
                    </a:cubicBezTo>
                    <a:cubicBezTo>
                      <a:pt x="188" y="541"/>
                      <a:pt x="360" y="544"/>
                      <a:pt x="404" y="457"/>
                    </a:cubicBezTo>
                    <a:cubicBezTo>
                      <a:pt x="434" y="398"/>
                      <a:pt x="419" y="341"/>
                      <a:pt x="401" y="303"/>
                    </a:cubicBezTo>
                    <a:cubicBezTo>
                      <a:pt x="374" y="249"/>
                      <a:pt x="328" y="204"/>
                      <a:pt x="294" y="191"/>
                    </a:cubicBezTo>
                    <a:cubicBezTo>
                      <a:pt x="296" y="187"/>
                      <a:pt x="298" y="184"/>
                      <a:pt x="300" y="180"/>
                    </a:cubicBezTo>
                    <a:cubicBezTo>
                      <a:pt x="306" y="166"/>
                      <a:pt x="309" y="150"/>
                      <a:pt x="309" y="134"/>
                    </a:cubicBezTo>
                    <a:cubicBezTo>
                      <a:pt x="309" y="131"/>
                      <a:pt x="309" y="127"/>
                      <a:pt x="309" y="124"/>
                    </a:cubicBezTo>
                    <a:cubicBezTo>
                      <a:pt x="390" y="99"/>
                      <a:pt x="366" y="28"/>
                      <a:pt x="319" y="12"/>
                    </a:cubicBezTo>
                    <a:cubicBezTo>
                      <a:pt x="285" y="0"/>
                      <a:pt x="258" y="19"/>
                      <a:pt x="246" y="31"/>
                    </a:cubicBezTo>
                    <a:cubicBezTo>
                      <a:pt x="230" y="24"/>
                      <a:pt x="213" y="19"/>
                      <a:pt x="195" y="19"/>
                    </a:cubicBezTo>
                    <a:cubicBezTo>
                      <a:pt x="177" y="19"/>
                      <a:pt x="160" y="24"/>
                      <a:pt x="144" y="31"/>
                    </a:cubicBezTo>
                    <a:cubicBezTo>
                      <a:pt x="132" y="19"/>
                      <a:pt x="105" y="0"/>
                      <a:pt x="71" y="12"/>
                    </a:cubicBezTo>
                    <a:cubicBezTo>
                      <a:pt x="24" y="28"/>
                      <a:pt x="0" y="99"/>
                      <a:pt x="81" y="124"/>
                    </a:cubicBezTo>
                    <a:cubicBezTo>
                      <a:pt x="81" y="127"/>
                      <a:pt x="81" y="131"/>
                      <a:pt x="81" y="134"/>
                    </a:cubicBezTo>
                    <a:cubicBezTo>
                      <a:pt x="81" y="181"/>
                      <a:pt x="109" y="221"/>
                      <a:pt x="150" y="239"/>
                    </a:cubicBezTo>
                    <a:cubicBezTo>
                      <a:pt x="155" y="241"/>
                      <a:pt x="160" y="243"/>
                      <a:pt x="165" y="244"/>
                    </a:cubicBezTo>
                    <a:close/>
                    <a:moveTo>
                      <a:pt x="248" y="112"/>
                    </a:moveTo>
                    <a:cubicBezTo>
                      <a:pt x="254" y="112"/>
                      <a:pt x="258" y="117"/>
                      <a:pt x="258" y="123"/>
                    </a:cubicBezTo>
                    <a:cubicBezTo>
                      <a:pt x="258" y="129"/>
                      <a:pt x="254" y="133"/>
                      <a:pt x="248" y="133"/>
                    </a:cubicBezTo>
                    <a:cubicBezTo>
                      <a:pt x="242" y="133"/>
                      <a:pt x="237" y="129"/>
                      <a:pt x="237" y="123"/>
                    </a:cubicBezTo>
                    <a:cubicBezTo>
                      <a:pt x="237" y="117"/>
                      <a:pt x="242" y="112"/>
                      <a:pt x="248" y="112"/>
                    </a:cubicBezTo>
                    <a:close/>
                    <a:moveTo>
                      <a:pt x="165" y="149"/>
                    </a:moveTo>
                    <a:cubicBezTo>
                      <a:pt x="179" y="114"/>
                      <a:pt x="194" y="118"/>
                      <a:pt x="194" y="118"/>
                    </a:cubicBezTo>
                    <a:cubicBezTo>
                      <a:pt x="194" y="118"/>
                      <a:pt x="212" y="115"/>
                      <a:pt x="225" y="149"/>
                    </a:cubicBezTo>
                    <a:cubicBezTo>
                      <a:pt x="239" y="186"/>
                      <a:pt x="220" y="195"/>
                      <a:pt x="196" y="195"/>
                    </a:cubicBezTo>
                    <a:cubicBezTo>
                      <a:pt x="171" y="195"/>
                      <a:pt x="150" y="186"/>
                      <a:pt x="165" y="149"/>
                    </a:cubicBezTo>
                    <a:close/>
                    <a:moveTo>
                      <a:pt x="132" y="123"/>
                    </a:moveTo>
                    <a:cubicBezTo>
                      <a:pt x="132" y="117"/>
                      <a:pt x="137" y="112"/>
                      <a:pt x="142" y="112"/>
                    </a:cubicBezTo>
                    <a:cubicBezTo>
                      <a:pt x="148" y="112"/>
                      <a:pt x="153" y="117"/>
                      <a:pt x="153" y="123"/>
                    </a:cubicBezTo>
                    <a:cubicBezTo>
                      <a:pt x="153" y="129"/>
                      <a:pt x="148" y="133"/>
                      <a:pt x="142" y="133"/>
                    </a:cubicBezTo>
                    <a:cubicBezTo>
                      <a:pt x="137" y="133"/>
                      <a:pt x="132" y="129"/>
                      <a:pt x="132" y="12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379927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454736" y="-148526"/>
            <a:ext cx="13077883" cy="7155052"/>
            <a:chOff x="-273785" y="-144754"/>
            <a:chExt cx="13077883" cy="7155052"/>
          </a:xfrm>
          <a:solidFill>
            <a:schemeClr val="tx1">
              <a:alpha val="4000"/>
            </a:schemeClr>
          </a:solidFill>
        </p:grpSpPr>
        <p:grpSp>
          <p:nvGrpSpPr>
            <p:cNvPr id="8" name="组合 7"/>
            <p:cNvGrpSpPr/>
            <p:nvPr userDrawn="1"/>
          </p:nvGrpSpPr>
          <p:grpSpPr>
            <a:xfrm>
              <a:off x="1558759" y="-144754"/>
              <a:ext cx="9081151" cy="7155052"/>
              <a:chOff x="-6707" y="-13889"/>
              <a:chExt cx="9081150" cy="7155052"/>
            </a:xfrm>
            <a:grpFill/>
          </p:grpSpPr>
          <p:sp>
            <p:nvSpPr>
              <p:cNvPr id="59" name="Freeform 5"/>
              <p:cNvSpPr>
                <a:spLocks noEditPoints="1"/>
              </p:cNvSpPr>
              <p:nvPr userDrawn="1"/>
            </p:nvSpPr>
            <p:spPr bwMode="auto">
              <a:xfrm rot="2767775">
                <a:off x="281416" y="201212"/>
                <a:ext cx="752475" cy="655637"/>
              </a:xfrm>
              <a:custGeom>
                <a:avLst/>
                <a:gdLst>
                  <a:gd name="T0" fmla="*/ 60 w 200"/>
                  <a:gd name="T1" fmla="*/ 106 h 174"/>
                  <a:gd name="T2" fmla="*/ 62 w 200"/>
                  <a:gd name="T3" fmla="*/ 114 h 174"/>
                  <a:gd name="T4" fmla="*/ 192 w 200"/>
                  <a:gd name="T5" fmla="*/ 126 h 174"/>
                  <a:gd name="T6" fmla="*/ 53 w 200"/>
                  <a:gd name="T7" fmla="*/ 98 h 174"/>
                  <a:gd name="T8" fmla="*/ 20 w 200"/>
                  <a:gd name="T9" fmla="*/ 16 h 174"/>
                  <a:gd name="T10" fmla="*/ 10 w 200"/>
                  <a:gd name="T11" fmla="*/ 0 h 174"/>
                  <a:gd name="T12" fmla="*/ 33 w 200"/>
                  <a:gd name="T13" fmla="*/ 8 h 174"/>
                  <a:gd name="T14" fmla="*/ 191 w 200"/>
                  <a:gd name="T15" fmla="*/ 28 h 174"/>
                  <a:gd name="T16" fmla="*/ 191 w 200"/>
                  <a:gd name="T17" fmla="*/ 39 h 174"/>
                  <a:gd name="T18" fmla="*/ 191 w 200"/>
                  <a:gd name="T19" fmla="*/ 36 h 174"/>
                  <a:gd name="T20" fmla="*/ 191 w 200"/>
                  <a:gd name="T21" fmla="*/ 41 h 174"/>
                  <a:gd name="T22" fmla="*/ 200 w 200"/>
                  <a:gd name="T23" fmla="*/ 39 h 174"/>
                  <a:gd name="T24" fmla="*/ 200 w 200"/>
                  <a:gd name="T25" fmla="*/ 91 h 174"/>
                  <a:gd name="T26" fmla="*/ 76 w 200"/>
                  <a:gd name="T27" fmla="*/ 98 h 174"/>
                  <a:gd name="T28" fmla="*/ 62 w 200"/>
                  <a:gd name="T29" fmla="*/ 98 h 174"/>
                  <a:gd name="T30" fmla="*/ 72 w 200"/>
                  <a:gd name="T31" fmla="*/ 73 h 174"/>
                  <a:gd name="T32" fmla="*/ 65 w 200"/>
                  <a:gd name="T33" fmla="*/ 31 h 174"/>
                  <a:gd name="T34" fmla="*/ 66 w 200"/>
                  <a:gd name="T35" fmla="*/ 41 h 174"/>
                  <a:gd name="T36" fmla="*/ 47 w 200"/>
                  <a:gd name="T37" fmla="*/ 47 h 174"/>
                  <a:gd name="T38" fmla="*/ 67 w 200"/>
                  <a:gd name="T39" fmla="*/ 47 h 174"/>
                  <a:gd name="T40" fmla="*/ 53 w 200"/>
                  <a:gd name="T41" fmla="*/ 67 h 174"/>
                  <a:gd name="T42" fmla="*/ 96 w 200"/>
                  <a:gd name="T43" fmla="*/ 32 h 174"/>
                  <a:gd name="T44" fmla="*/ 96 w 200"/>
                  <a:gd name="T45" fmla="*/ 41 h 174"/>
                  <a:gd name="T46" fmla="*/ 74 w 200"/>
                  <a:gd name="T47" fmla="*/ 47 h 174"/>
                  <a:gd name="T48" fmla="*/ 97 w 200"/>
                  <a:gd name="T49" fmla="*/ 47 h 174"/>
                  <a:gd name="T50" fmla="*/ 77 w 200"/>
                  <a:gd name="T51" fmla="*/ 67 h 174"/>
                  <a:gd name="T52" fmla="*/ 98 w 200"/>
                  <a:gd name="T53" fmla="*/ 73 h 174"/>
                  <a:gd name="T54" fmla="*/ 99 w 200"/>
                  <a:gd name="T55" fmla="*/ 79 h 174"/>
                  <a:gd name="T56" fmla="*/ 80 w 200"/>
                  <a:gd name="T57" fmla="*/ 85 h 174"/>
                  <a:gd name="T58" fmla="*/ 99 w 200"/>
                  <a:gd name="T59" fmla="*/ 85 h 174"/>
                  <a:gd name="T60" fmla="*/ 103 w 200"/>
                  <a:gd name="T61" fmla="*/ 41 h 174"/>
                  <a:gd name="T62" fmla="*/ 129 w 200"/>
                  <a:gd name="T63" fmla="*/ 47 h 174"/>
                  <a:gd name="T64" fmla="*/ 129 w 200"/>
                  <a:gd name="T65" fmla="*/ 54 h 174"/>
                  <a:gd name="T66" fmla="*/ 104 w 200"/>
                  <a:gd name="T67" fmla="*/ 60 h 174"/>
                  <a:gd name="T68" fmla="*/ 129 w 200"/>
                  <a:gd name="T69" fmla="*/ 60 h 174"/>
                  <a:gd name="T70" fmla="*/ 105 w 200"/>
                  <a:gd name="T71" fmla="*/ 79 h 174"/>
                  <a:gd name="T72" fmla="*/ 131 w 200"/>
                  <a:gd name="T73" fmla="*/ 85 h 174"/>
                  <a:gd name="T74" fmla="*/ 131 w 200"/>
                  <a:gd name="T75" fmla="*/ 96 h 174"/>
                  <a:gd name="T76" fmla="*/ 134 w 200"/>
                  <a:gd name="T77" fmla="*/ 34 h 174"/>
                  <a:gd name="T78" fmla="*/ 163 w 200"/>
                  <a:gd name="T79" fmla="*/ 35 h 174"/>
                  <a:gd name="T80" fmla="*/ 135 w 200"/>
                  <a:gd name="T81" fmla="*/ 54 h 174"/>
                  <a:gd name="T82" fmla="*/ 163 w 200"/>
                  <a:gd name="T83" fmla="*/ 60 h 174"/>
                  <a:gd name="T84" fmla="*/ 163 w 200"/>
                  <a:gd name="T85" fmla="*/ 67 h 174"/>
                  <a:gd name="T86" fmla="*/ 136 w 200"/>
                  <a:gd name="T87" fmla="*/ 73 h 174"/>
                  <a:gd name="T88" fmla="*/ 163 w 200"/>
                  <a:gd name="T89" fmla="*/ 73 h 174"/>
                  <a:gd name="T90" fmla="*/ 137 w 200"/>
                  <a:gd name="T91" fmla="*/ 96 h 174"/>
                  <a:gd name="T92" fmla="*/ 191 w 200"/>
                  <a:gd name="T93" fmla="*/ 47 h 174"/>
                  <a:gd name="T94" fmla="*/ 191 w 200"/>
                  <a:gd name="T95" fmla="*/ 54 h 174"/>
                  <a:gd name="T96" fmla="*/ 169 w 200"/>
                  <a:gd name="T97" fmla="*/ 60 h 174"/>
                  <a:gd name="T98" fmla="*/ 191 w 200"/>
                  <a:gd name="T99" fmla="*/ 60 h 174"/>
                  <a:gd name="T100" fmla="*/ 169 w 200"/>
                  <a:gd name="T101" fmla="*/ 79 h 174"/>
                  <a:gd name="T102" fmla="*/ 191 w 200"/>
                  <a:gd name="T103" fmla="*/ 85 h 174"/>
                  <a:gd name="T104" fmla="*/ 191 w 200"/>
                  <a:gd name="T105" fmla="*/ 95 h 174"/>
                  <a:gd name="T106" fmla="*/ 191 w 200"/>
                  <a:gd name="T107" fmla="*/ 85 h 174"/>
                  <a:gd name="T108" fmla="*/ 85 w 200"/>
                  <a:gd name="T109" fmla="*/ 174 h 174"/>
                  <a:gd name="T110" fmla="*/ 85 w 200"/>
                  <a:gd name="T111" fmla="*/ 163 h 174"/>
                  <a:gd name="T112" fmla="*/ 76 w 200"/>
                  <a:gd name="T113" fmla="*/ 153 h 174"/>
                  <a:gd name="T114" fmla="*/ 191 w 200"/>
                  <a:gd name="T115" fmla="*/ 153 h 174"/>
                  <a:gd name="T116" fmla="*/ 171 w 200"/>
                  <a:gd name="T117" fmla="*/ 133 h 174"/>
                  <a:gd name="T118" fmla="*/ 171 w 200"/>
                  <a:gd name="T119" fmla="*/ 14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00" h="174">
                    <a:moveTo>
                      <a:pt x="191" y="102"/>
                    </a:moveTo>
                    <a:cubicBezTo>
                      <a:pt x="191" y="102"/>
                      <a:pt x="191" y="102"/>
                      <a:pt x="191" y="102"/>
                    </a:cubicBezTo>
                    <a:cubicBezTo>
                      <a:pt x="60" y="106"/>
                      <a:pt x="60" y="106"/>
                      <a:pt x="60" y="106"/>
                    </a:cubicBezTo>
                    <a:cubicBezTo>
                      <a:pt x="60" y="106"/>
                      <a:pt x="60" y="106"/>
                      <a:pt x="60" y="106"/>
                    </a:cubicBezTo>
                    <a:cubicBezTo>
                      <a:pt x="54" y="106"/>
                      <a:pt x="53" y="114"/>
                      <a:pt x="61" y="114"/>
                    </a:cubicBezTo>
                    <a:cubicBezTo>
                      <a:pt x="61" y="114"/>
                      <a:pt x="61" y="114"/>
                      <a:pt x="62" y="114"/>
                    </a:cubicBezTo>
                    <a:cubicBezTo>
                      <a:pt x="192" y="114"/>
                      <a:pt x="192" y="114"/>
                      <a:pt x="192" y="114"/>
                    </a:cubicBezTo>
                    <a:cubicBezTo>
                      <a:pt x="195" y="114"/>
                      <a:pt x="197" y="116"/>
                      <a:pt x="197" y="118"/>
                    </a:cubicBezTo>
                    <a:cubicBezTo>
                      <a:pt x="197" y="121"/>
                      <a:pt x="195" y="126"/>
                      <a:pt x="192" y="126"/>
                    </a:cubicBezTo>
                    <a:cubicBezTo>
                      <a:pt x="62" y="126"/>
                      <a:pt x="62" y="126"/>
                      <a:pt x="62" y="126"/>
                    </a:cubicBezTo>
                    <a:cubicBezTo>
                      <a:pt x="61" y="126"/>
                      <a:pt x="61" y="126"/>
                      <a:pt x="61" y="126"/>
                    </a:cubicBezTo>
                    <a:cubicBezTo>
                      <a:pt x="40" y="126"/>
                      <a:pt x="42" y="98"/>
                      <a:pt x="53" y="98"/>
                    </a:cubicBezTo>
                    <a:cubicBezTo>
                      <a:pt x="53" y="98"/>
                      <a:pt x="53" y="98"/>
                      <a:pt x="54" y="98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18" y="19"/>
                      <a:pt x="15" y="22"/>
                      <a:pt x="10" y="22"/>
                    </a:cubicBezTo>
                    <a:cubicBezTo>
                      <a:pt x="4" y="22"/>
                      <a:pt x="0" y="17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5" y="0"/>
                      <a:pt x="19" y="4"/>
                      <a:pt x="20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40" y="22"/>
                      <a:pt x="40" y="22"/>
                      <a:pt x="40" y="22"/>
                    </a:cubicBezTo>
                    <a:cubicBezTo>
                      <a:pt x="191" y="28"/>
                      <a:pt x="191" y="28"/>
                      <a:pt x="191" y="28"/>
                    </a:cubicBezTo>
                    <a:cubicBezTo>
                      <a:pt x="191" y="28"/>
                      <a:pt x="191" y="28"/>
                      <a:pt x="191" y="28"/>
                    </a:cubicBezTo>
                    <a:cubicBezTo>
                      <a:pt x="191" y="28"/>
                      <a:pt x="200" y="29"/>
                      <a:pt x="200" y="39"/>
                    </a:cubicBezTo>
                    <a:cubicBezTo>
                      <a:pt x="191" y="39"/>
                      <a:pt x="191" y="39"/>
                      <a:pt x="191" y="39"/>
                    </a:cubicBezTo>
                    <a:cubicBezTo>
                      <a:pt x="191" y="39"/>
                      <a:pt x="191" y="39"/>
                      <a:pt x="191" y="39"/>
                    </a:cubicBezTo>
                    <a:cubicBezTo>
                      <a:pt x="191" y="36"/>
                      <a:pt x="191" y="36"/>
                      <a:pt x="191" y="36"/>
                    </a:cubicBezTo>
                    <a:cubicBezTo>
                      <a:pt x="191" y="36"/>
                      <a:pt x="191" y="36"/>
                      <a:pt x="191" y="36"/>
                    </a:cubicBezTo>
                    <a:cubicBezTo>
                      <a:pt x="169" y="35"/>
                      <a:pt x="169" y="35"/>
                      <a:pt x="169" y="35"/>
                    </a:cubicBezTo>
                    <a:cubicBezTo>
                      <a:pt x="169" y="41"/>
                      <a:pt x="169" y="41"/>
                      <a:pt x="169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1" y="39"/>
                      <a:pt x="191" y="39"/>
                      <a:pt x="191" y="39"/>
                    </a:cubicBezTo>
                    <a:cubicBezTo>
                      <a:pt x="191" y="39"/>
                      <a:pt x="199" y="39"/>
                      <a:pt x="200" y="39"/>
                    </a:cubicBezTo>
                    <a:cubicBezTo>
                      <a:pt x="200" y="39"/>
                      <a:pt x="200" y="39"/>
                      <a:pt x="200" y="39"/>
                    </a:cubicBezTo>
                    <a:cubicBezTo>
                      <a:pt x="200" y="39"/>
                      <a:pt x="200" y="39"/>
                      <a:pt x="200" y="39"/>
                    </a:cubicBezTo>
                    <a:cubicBezTo>
                      <a:pt x="200" y="91"/>
                      <a:pt x="200" y="91"/>
                      <a:pt x="200" y="91"/>
                    </a:cubicBezTo>
                    <a:cubicBezTo>
                      <a:pt x="200" y="91"/>
                      <a:pt x="200" y="91"/>
                      <a:pt x="200" y="91"/>
                    </a:cubicBezTo>
                    <a:cubicBezTo>
                      <a:pt x="200" y="102"/>
                      <a:pt x="191" y="102"/>
                      <a:pt x="191" y="102"/>
                    </a:cubicBezTo>
                    <a:close/>
                    <a:moveTo>
                      <a:pt x="62" y="98"/>
                    </a:moveTo>
                    <a:cubicBezTo>
                      <a:pt x="76" y="98"/>
                      <a:pt x="76" y="98"/>
                      <a:pt x="76" y="98"/>
                    </a:cubicBezTo>
                    <a:cubicBezTo>
                      <a:pt x="74" y="85"/>
                      <a:pt x="74" y="85"/>
                      <a:pt x="74" y="85"/>
                    </a:cubicBezTo>
                    <a:cubicBezTo>
                      <a:pt x="58" y="85"/>
                      <a:pt x="58" y="85"/>
                      <a:pt x="58" y="85"/>
                    </a:cubicBezTo>
                    <a:lnTo>
                      <a:pt x="62" y="98"/>
                    </a:lnTo>
                    <a:close/>
                    <a:moveTo>
                      <a:pt x="57" y="79"/>
                    </a:moveTo>
                    <a:cubicBezTo>
                      <a:pt x="73" y="79"/>
                      <a:pt x="73" y="79"/>
                      <a:pt x="73" y="79"/>
                    </a:cubicBezTo>
                    <a:cubicBezTo>
                      <a:pt x="72" y="73"/>
                      <a:pt x="72" y="73"/>
                      <a:pt x="72" y="73"/>
                    </a:cubicBezTo>
                    <a:cubicBezTo>
                      <a:pt x="54" y="73"/>
                      <a:pt x="54" y="73"/>
                      <a:pt x="54" y="73"/>
                    </a:cubicBezTo>
                    <a:lnTo>
                      <a:pt x="57" y="79"/>
                    </a:lnTo>
                    <a:close/>
                    <a:moveTo>
                      <a:pt x="65" y="31"/>
                    </a:moveTo>
                    <a:cubicBezTo>
                      <a:pt x="42" y="30"/>
                      <a:pt x="42" y="30"/>
                      <a:pt x="42" y="30"/>
                    </a:cubicBezTo>
                    <a:cubicBezTo>
                      <a:pt x="46" y="41"/>
                      <a:pt x="46" y="41"/>
                      <a:pt x="46" y="41"/>
                    </a:cubicBezTo>
                    <a:cubicBezTo>
                      <a:pt x="66" y="41"/>
                      <a:pt x="66" y="41"/>
                      <a:pt x="66" y="41"/>
                    </a:cubicBezTo>
                    <a:lnTo>
                      <a:pt x="65" y="31"/>
                    </a:lnTo>
                    <a:close/>
                    <a:moveTo>
                      <a:pt x="67" y="47"/>
                    </a:moveTo>
                    <a:cubicBezTo>
                      <a:pt x="47" y="47"/>
                      <a:pt x="47" y="47"/>
                      <a:pt x="47" y="47"/>
                    </a:cubicBezTo>
                    <a:cubicBezTo>
                      <a:pt x="49" y="54"/>
                      <a:pt x="49" y="54"/>
                      <a:pt x="49" y="54"/>
                    </a:cubicBezTo>
                    <a:cubicBezTo>
                      <a:pt x="68" y="54"/>
                      <a:pt x="68" y="54"/>
                      <a:pt x="68" y="54"/>
                    </a:cubicBezTo>
                    <a:lnTo>
                      <a:pt x="67" y="47"/>
                    </a:lnTo>
                    <a:close/>
                    <a:moveTo>
                      <a:pt x="69" y="60"/>
                    </a:moveTo>
                    <a:cubicBezTo>
                      <a:pt x="50" y="60"/>
                      <a:pt x="50" y="60"/>
                      <a:pt x="50" y="60"/>
                    </a:cubicBezTo>
                    <a:cubicBezTo>
                      <a:pt x="53" y="67"/>
                      <a:pt x="53" y="67"/>
                      <a:pt x="53" y="67"/>
                    </a:cubicBezTo>
                    <a:cubicBezTo>
                      <a:pt x="71" y="67"/>
                      <a:pt x="71" y="67"/>
                      <a:pt x="71" y="67"/>
                    </a:cubicBezTo>
                    <a:lnTo>
                      <a:pt x="69" y="60"/>
                    </a:lnTo>
                    <a:close/>
                    <a:moveTo>
                      <a:pt x="96" y="32"/>
                    </a:moveTo>
                    <a:cubicBezTo>
                      <a:pt x="71" y="31"/>
                      <a:pt x="71" y="31"/>
                      <a:pt x="71" y="31"/>
                    </a:cubicBezTo>
                    <a:cubicBezTo>
                      <a:pt x="73" y="41"/>
                      <a:pt x="73" y="41"/>
                      <a:pt x="73" y="41"/>
                    </a:cubicBezTo>
                    <a:cubicBezTo>
                      <a:pt x="96" y="41"/>
                      <a:pt x="96" y="41"/>
                      <a:pt x="96" y="41"/>
                    </a:cubicBezTo>
                    <a:lnTo>
                      <a:pt x="96" y="32"/>
                    </a:lnTo>
                    <a:close/>
                    <a:moveTo>
                      <a:pt x="97" y="47"/>
                    </a:moveTo>
                    <a:cubicBezTo>
                      <a:pt x="74" y="47"/>
                      <a:pt x="74" y="47"/>
                      <a:pt x="74" y="47"/>
                    </a:cubicBezTo>
                    <a:cubicBezTo>
                      <a:pt x="75" y="54"/>
                      <a:pt x="75" y="54"/>
                      <a:pt x="75" y="54"/>
                    </a:cubicBezTo>
                    <a:cubicBezTo>
                      <a:pt x="97" y="54"/>
                      <a:pt x="97" y="54"/>
                      <a:pt x="97" y="54"/>
                    </a:cubicBezTo>
                    <a:lnTo>
                      <a:pt x="97" y="47"/>
                    </a:lnTo>
                    <a:close/>
                    <a:moveTo>
                      <a:pt x="97" y="60"/>
                    </a:moveTo>
                    <a:cubicBezTo>
                      <a:pt x="76" y="60"/>
                      <a:pt x="76" y="60"/>
                      <a:pt x="76" y="60"/>
                    </a:cubicBezTo>
                    <a:cubicBezTo>
                      <a:pt x="77" y="67"/>
                      <a:pt x="77" y="67"/>
                      <a:pt x="77" y="67"/>
                    </a:cubicBezTo>
                    <a:cubicBezTo>
                      <a:pt x="98" y="67"/>
                      <a:pt x="98" y="67"/>
                      <a:pt x="98" y="67"/>
                    </a:cubicBezTo>
                    <a:lnTo>
                      <a:pt x="97" y="60"/>
                    </a:lnTo>
                    <a:close/>
                    <a:moveTo>
                      <a:pt x="98" y="73"/>
                    </a:moveTo>
                    <a:cubicBezTo>
                      <a:pt x="78" y="73"/>
                      <a:pt x="78" y="73"/>
                      <a:pt x="78" y="73"/>
                    </a:cubicBezTo>
                    <a:cubicBezTo>
                      <a:pt x="79" y="79"/>
                      <a:pt x="79" y="79"/>
                      <a:pt x="79" y="79"/>
                    </a:cubicBezTo>
                    <a:cubicBezTo>
                      <a:pt x="99" y="79"/>
                      <a:pt x="99" y="79"/>
                      <a:pt x="99" y="79"/>
                    </a:cubicBezTo>
                    <a:lnTo>
                      <a:pt x="98" y="73"/>
                    </a:lnTo>
                    <a:close/>
                    <a:moveTo>
                      <a:pt x="99" y="85"/>
                    </a:moveTo>
                    <a:cubicBezTo>
                      <a:pt x="80" y="85"/>
                      <a:pt x="80" y="85"/>
                      <a:pt x="80" y="85"/>
                    </a:cubicBezTo>
                    <a:cubicBezTo>
                      <a:pt x="82" y="98"/>
                      <a:pt x="82" y="98"/>
                      <a:pt x="82" y="98"/>
                    </a:cubicBezTo>
                    <a:cubicBezTo>
                      <a:pt x="99" y="97"/>
                      <a:pt x="99" y="97"/>
                      <a:pt x="99" y="97"/>
                    </a:cubicBezTo>
                    <a:lnTo>
                      <a:pt x="99" y="85"/>
                    </a:lnTo>
                    <a:close/>
                    <a:moveTo>
                      <a:pt x="128" y="33"/>
                    </a:moveTo>
                    <a:cubicBezTo>
                      <a:pt x="102" y="32"/>
                      <a:pt x="102" y="32"/>
                      <a:pt x="102" y="32"/>
                    </a:cubicBezTo>
                    <a:cubicBezTo>
                      <a:pt x="103" y="41"/>
                      <a:pt x="103" y="41"/>
                      <a:pt x="103" y="41"/>
                    </a:cubicBezTo>
                    <a:cubicBezTo>
                      <a:pt x="129" y="41"/>
                      <a:pt x="129" y="41"/>
                      <a:pt x="129" y="41"/>
                    </a:cubicBezTo>
                    <a:lnTo>
                      <a:pt x="128" y="33"/>
                    </a:lnTo>
                    <a:close/>
                    <a:moveTo>
                      <a:pt x="129" y="47"/>
                    </a:moveTo>
                    <a:cubicBezTo>
                      <a:pt x="103" y="47"/>
                      <a:pt x="103" y="47"/>
                      <a:pt x="103" y="47"/>
                    </a:cubicBezTo>
                    <a:cubicBezTo>
                      <a:pt x="103" y="54"/>
                      <a:pt x="103" y="54"/>
                      <a:pt x="103" y="54"/>
                    </a:cubicBezTo>
                    <a:cubicBezTo>
                      <a:pt x="129" y="54"/>
                      <a:pt x="129" y="54"/>
                      <a:pt x="129" y="54"/>
                    </a:cubicBezTo>
                    <a:lnTo>
                      <a:pt x="129" y="47"/>
                    </a:lnTo>
                    <a:close/>
                    <a:moveTo>
                      <a:pt x="129" y="60"/>
                    </a:moveTo>
                    <a:cubicBezTo>
                      <a:pt x="104" y="60"/>
                      <a:pt x="104" y="60"/>
                      <a:pt x="104" y="60"/>
                    </a:cubicBezTo>
                    <a:cubicBezTo>
                      <a:pt x="104" y="67"/>
                      <a:pt x="104" y="67"/>
                      <a:pt x="104" y="67"/>
                    </a:cubicBezTo>
                    <a:cubicBezTo>
                      <a:pt x="130" y="67"/>
                      <a:pt x="130" y="67"/>
                      <a:pt x="130" y="67"/>
                    </a:cubicBezTo>
                    <a:lnTo>
                      <a:pt x="129" y="60"/>
                    </a:lnTo>
                    <a:close/>
                    <a:moveTo>
                      <a:pt x="130" y="73"/>
                    </a:moveTo>
                    <a:cubicBezTo>
                      <a:pt x="104" y="73"/>
                      <a:pt x="104" y="73"/>
                      <a:pt x="104" y="73"/>
                    </a:cubicBezTo>
                    <a:cubicBezTo>
                      <a:pt x="105" y="79"/>
                      <a:pt x="105" y="79"/>
                      <a:pt x="105" y="79"/>
                    </a:cubicBezTo>
                    <a:cubicBezTo>
                      <a:pt x="130" y="79"/>
                      <a:pt x="130" y="79"/>
                      <a:pt x="130" y="79"/>
                    </a:cubicBezTo>
                    <a:lnTo>
                      <a:pt x="130" y="73"/>
                    </a:lnTo>
                    <a:close/>
                    <a:moveTo>
                      <a:pt x="131" y="85"/>
                    </a:moveTo>
                    <a:cubicBezTo>
                      <a:pt x="105" y="85"/>
                      <a:pt x="105" y="85"/>
                      <a:pt x="105" y="85"/>
                    </a:cubicBezTo>
                    <a:cubicBezTo>
                      <a:pt x="106" y="97"/>
                      <a:pt x="106" y="97"/>
                      <a:pt x="106" y="97"/>
                    </a:cubicBezTo>
                    <a:cubicBezTo>
                      <a:pt x="131" y="96"/>
                      <a:pt x="131" y="96"/>
                      <a:pt x="131" y="96"/>
                    </a:cubicBezTo>
                    <a:lnTo>
                      <a:pt x="131" y="85"/>
                    </a:lnTo>
                    <a:close/>
                    <a:moveTo>
                      <a:pt x="163" y="35"/>
                    </a:moveTo>
                    <a:cubicBezTo>
                      <a:pt x="134" y="34"/>
                      <a:pt x="134" y="34"/>
                      <a:pt x="134" y="34"/>
                    </a:cubicBezTo>
                    <a:cubicBezTo>
                      <a:pt x="135" y="41"/>
                      <a:pt x="135" y="41"/>
                      <a:pt x="135" y="41"/>
                    </a:cubicBezTo>
                    <a:cubicBezTo>
                      <a:pt x="163" y="41"/>
                      <a:pt x="163" y="41"/>
                      <a:pt x="163" y="41"/>
                    </a:cubicBezTo>
                    <a:lnTo>
                      <a:pt x="163" y="35"/>
                    </a:lnTo>
                    <a:close/>
                    <a:moveTo>
                      <a:pt x="163" y="47"/>
                    </a:moveTo>
                    <a:cubicBezTo>
                      <a:pt x="135" y="47"/>
                      <a:pt x="135" y="47"/>
                      <a:pt x="135" y="47"/>
                    </a:cubicBezTo>
                    <a:cubicBezTo>
                      <a:pt x="135" y="54"/>
                      <a:pt x="135" y="54"/>
                      <a:pt x="135" y="54"/>
                    </a:cubicBezTo>
                    <a:cubicBezTo>
                      <a:pt x="163" y="54"/>
                      <a:pt x="163" y="54"/>
                      <a:pt x="163" y="54"/>
                    </a:cubicBezTo>
                    <a:lnTo>
                      <a:pt x="163" y="47"/>
                    </a:lnTo>
                    <a:close/>
                    <a:moveTo>
                      <a:pt x="163" y="60"/>
                    </a:moveTo>
                    <a:cubicBezTo>
                      <a:pt x="136" y="60"/>
                      <a:pt x="136" y="60"/>
                      <a:pt x="136" y="60"/>
                    </a:cubicBezTo>
                    <a:cubicBezTo>
                      <a:pt x="136" y="67"/>
                      <a:pt x="136" y="67"/>
                      <a:pt x="136" y="67"/>
                    </a:cubicBezTo>
                    <a:cubicBezTo>
                      <a:pt x="163" y="67"/>
                      <a:pt x="163" y="67"/>
                      <a:pt x="163" y="67"/>
                    </a:cubicBezTo>
                    <a:lnTo>
                      <a:pt x="163" y="60"/>
                    </a:lnTo>
                    <a:close/>
                    <a:moveTo>
                      <a:pt x="163" y="73"/>
                    </a:moveTo>
                    <a:cubicBezTo>
                      <a:pt x="136" y="73"/>
                      <a:pt x="136" y="73"/>
                      <a:pt x="136" y="73"/>
                    </a:cubicBezTo>
                    <a:cubicBezTo>
                      <a:pt x="137" y="79"/>
                      <a:pt x="137" y="79"/>
                      <a:pt x="137" y="79"/>
                    </a:cubicBezTo>
                    <a:cubicBezTo>
                      <a:pt x="163" y="79"/>
                      <a:pt x="163" y="79"/>
                      <a:pt x="163" y="79"/>
                    </a:cubicBezTo>
                    <a:lnTo>
                      <a:pt x="163" y="73"/>
                    </a:lnTo>
                    <a:close/>
                    <a:moveTo>
                      <a:pt x="163" y="85"/>
                    </a:moveTo>
                    <a:cubicBezTo>
                      <a:pt x="137" y="85"/>
                      <a:pt x="137" y="85"/>
                      <a:pt x="137" y="85"/>
                    </a:cubicBezTo>
                    <a:cubicBezTo>
                      <a:pt x="137" y="96"/>
                      <a:pt x="137" y="96"/>
                      <a:pt x="137" y="96"/>
                    </a:cubicBezTo>
                    <a:cubicBezTo>
                      <a:pt x="163" y="96"/>
                      <a:pt x="163" y="96"/>
                      <a:pt x="163" y="96"/>
                    </a:cubicBezTo>
                    <a:lnTo>
                      <a:pt x="163" y="85"/>
                    </a:lnTo>
                    <a:close/>
                    <a:moveTo>
                      <a:pt x="191" y="47"/>
                    </a:moveTo>
                    <a:cubicBezTo>
                      <a:pt x="169" y="47"/>
                      <a:pt x="169" y="47"/>
                      <a:pt x="169" y="47"/>
                    </a:cubicBezTo>
                    <a:cubicBezTo>
                      <a:pt x="169" y="54"/>
                      <a:pt x="169" y="54"/>
                      <a:pt x="169" y="54"/>
                    </a:cubicBezTo>
                    <a:cubicBezTo>
                      <a:pt x="191" y="54"/>
                      <a:pt x="191" y="54"/>
                      <a:pt x="191" y="54"/>
                    </a:cubicBezTo>
                    <a:lnTo>
                      <a:pt x="191" y="47"/>
                    </a:lnTo>
                    <a:close/>
                    <a:moveTo>
                      <a:pt x="191" y="60"/>
                    </a:moveTo>
                    <a:cubicBezTo>
                      <a:pt x="169" y="60"/>
                      <a:pt x="169" y="60"/>
                      <a:pt x="169" y="60"/>
                    </a:cubicBezTo>
                    <a:cubicBezTo>
                      <a:pt x="169" y="67"/>
                      <a:pt x="169" y="67"/>
                      <a:pt x="169" y="67"/>
                    </a:cubicBezTo>
                    <a:cubicBezTo>
                      <a:pt x="191" y="67"/>
                      <a:pt x="191" y="67"/>
                      <a:pt x="191" y="67"/>
                    </a:cubicBezTo>
                    <a:lnTo>
                      <a:pt x="191" y="60"/>
                    </a:lnTo>
                    <a:close/>
                    <a:moveTo>
                      <a:pt x="191" y="73"/>
                    </a:moveTo>
                    <a:cubicBezTo>
                      <a:pt x="169" y="73"/>
                      <a:pt x="169" y="73"/>
                      <a:pt x="169" y="73"/>
                    </a:cubicBezTo>
                    <a:cubicBezTo>
                      <a:pt x="169" y="79"/>
                      <a:pt x="169" y="79"/>
                      <a:pt x="169" y="79"/>
                    </a:cubicBezTo>
                    <a:cubicBezTo>
                      <a:pt x="191" y="79"/>
                      <a:pt x="191" y="79"/>
                      <a:pt x="191" y="79"/>
                    </a:cubicBezTo>
                    <a:lnTo>
                      <a:pt x="191" y="73"/>
                    </a:lnTo>
                    <a:close/>
                    <a:moveTo>
                      <a:pt x="191" y="85"/>
                    </a:moveTo>
                    <a:cubicBezTo>
                      <a:pt x="169" y="85"/>
                      <a:pt x="169" y="85"/>
                      <a:pt x="169" y="85"/>
                    </a:cubicBezTo>
                    <a:cubicBezTo>
                      <a:pt x="169" y="95"/>
                      <a:pt x="169" y="95"/>
                      <a:pt x="169" y="95"/>
                    </a:cubicBezTo>
                    <a:cubicBezTo>
                      <a:pt x="191" y="95"/>
                      <a:pt x="191" y="95"/>
                      <a:pt x="191" y="95"/>
                    </a:cubicBezTo>
                    <a:cubicBezTo>
                      <a:pt x="191" y="95"/>
                      <a:pt x="191" y="95"/>
                      <a:pt x="191" y="95"/>
                    </a:cubicBezTo>
                    <a:cubicBezTo>
                      <a:pt x="191" y="91"/>
                      <a:pt x="191" y="91"/>
                      <a:pt x="191" y="91"/>
                    </a:cubicBezTo>
                    <a:lnTo>
                      <a:pt x="191" y="85"/>
                    </a:lnTo>
                    <a:close/>
                    <a:moveTo>
                      <a:pt x="85" y="133"/>
                    </a:moveTo>
                    <a:cubicBezTo>
                      <a:pt x="97" y="133"/>
                      <a:pt x="106" y="142"/>
                      <a:pt x="106" y="153"/>
                    </a:cubicBezTo>
                    <a:cubicBezTo>
                      <a:pt x="106" y="164"/>
                      <a:pt x="97" y="174"/>
                      <a:pt x="85" y="174"/>
                    </a:cubicBezTo>
                    <a:cubicBezTo>
                      <a:pt x="74" y="174"/>
                      <a:pt x="65" y="164"/>
                      <a:pt x="65" y="153"/>
                    </a:cubicBezTo>
                    <a:cubicBezTo>
                      <a:pt x="65" y="142"/>
                      <a:pt x="74" y="133"/>
                      <a:pt x="85" y="133"/>
                    </a:cubicBezTo>
                    <a:close/>
                    <a:moveTo>
                      <a:pt x="85" y="163"/>
                    </a:moveTo>
                    <a:cubicBezTo>
                      <a:pt x="90" y="163"/>
                      <a:pt x="95" y="158"/>
                      <a:pt x="95" y="153"/>
                    </a:cubicBezTo>
                    <a:cubicBezTo>
                      <a:pt x="95" y="148"/>
                      <a:pt x="90" y="144"/>
                      <a:pt x="85" y="144"/>
                    </a:cubicBezTo>
                    <a:cubicBezTo>
                      <a:pt x="80" y="144"/>
                      <a:pt x="76" y="148"/>
                      <a:pt x="76" y="153"/>
                    </a:cubicBezTo>
                    <a:cubicBezTo>
                      <a:pt x="76" y="158"/>
                      <a:pt x="80" y="163"/>
                      <a:pt x="85" y="163"/>
                    </a:cubicBezTo>
                    <a:close/>
                    <a:moveTo>
                      <a:pt x="171" y="133"/>
                    </a:moveTo>
                    <a:cubicBezTo>
                      <a:pt x="182" y="133"/>
                      <a:pt x="191" y="142"/>
                      <a:pt x="191" y="153"/>
                    </a:cubicBezTo>
                    <a:cubicBezTo>
                      <a:pt x="191" y="164"/>
                      <a:pt x="182" y="174"/>
                      <a:pt x="171" y="174"/>
                    </a:cubicBezTo>
                    <a:cubicBezTo>
                      <a:pt x="159" y="174"/>
                      <a:pt x="150" y="164"/>
                      <a:pt x="150" y="153"/>
                    </a:cubicBezTo>
                    <a:cubicBezTo>
                      <a:pt x="150" y="142"/>
                      <a:pt x="159" y="133"/>
                      <a:pt x="171" y="133"/>
                    </a:cubicBezTo>
                    <a:close/>
                    <a:moveTo>
                      <a:pt x="171" y="163"/>
                    </a:moveTo>
                    <a:cubicBezTo>
                      <a:pt x="176" y="163"/>
                      <a:pt x="180" y="158"/>
                      <a:pt x="180" y="153"/>
                    </a:cubicBezTo>
                    <a:cubicBezTo>
                      <a:pt x="180" y="148"/>
                      <a:pt x="176" y="144"/>
                      <a:pt x="171" y="144"/>
                    </a:cubicBezTo>
                    <a:cubicBezTo>
                      <a:pt x="165" y="144"/>
                      <a:pt x="161" y="148"/>
                      <a:pt x="161" y="153"/>
                    </a:cubicBezTo>
                    <a:cubicBezTo>
                      <a:pt x="161" y="158"/>
                      <a:pt x="165" y="163"/>
                      <a:pt x="171" y="1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0" name="Freeform 6"/>
              <p:cNvSpPr>
                <a:spLocks noEditPoints="1"/>
              </p:cNvSpPr>
              <p:nvPr userDrawn="1"/>
            </p:nvSpPr>
            <p:spPr bwMode="auto">
              <a:xfrm rot="5145695">
                <a:off x="1164150" y="620258"/>
                <a:ext cx="739775" cy="606425"/>
              </a:xfrm>
              <a:custGeom>
                <a:avLst/>
                <a:gdLst>
                  <a:gd name="T0" fmla="*/ 186 w 197"/>
                  <a:gd name="T1" fmla="*/ 92 h 161"/>
                  <a:gd name="T2" fmla="*/ 185 w 197"/>
                  <a:gd name="T3" fmla="*/ 98 h 161"/>
                  <a:gd name="T4" fmla="*/ 173 w 197"/>
                  <a:gd name="T5" fmla="*/ 141 h 161"/>
                  <a:gd name="T6" fmla="*/ 144 w 197"/>
                  <a:gd name="T7" fmla="*/ 161 h 161"/>
                  <a:gd name="T8" fmla="*/ 55 w 197"/>
                  <a:gd name="T9" fmla="*/ 161 h 161"/>
                  <a:gd name="T10" fmla="*/ 26 w 197"/>
                  <a:gd name="T11" fmla="*/ 141 h 161"/>
                  <a:gd name="T12" fmla="*/ 15 w 197"/>
                  <a:gd name="T13" fmla="*/ 98 h 161"/>
                  <a:gd name="T14" fmla="*/ 14 w 197"/>
                  <a:gd name="T15" fmla="*/ 93 h 161"/>
                  <a:gd name="T16" fmla="*/ 0 w 197"/>
                  <a:gd name="T17" fmla="*/ 76 h 161"/>
                  <a:gd name="T18" fmla="*/ 16 w 197"/>
                  <a:gd name="T19" fmla="*/ 61 h 161"/>
                  <a:gd name="T20" fmla="*/ 38 w 197"/>
                  <a:gd name="T21" fmla="*/ 61 h 161"/>
                  <a:gd name="T22" fmla="*/ 38 w 197"/>
                  <a:gd name="T23" fmla="*/ 60 h 161"/>
                  <a:gd name="T24" fmla="*/ 68 w 197"/>
                  <a:gd name="T25" fmla="*/ 7 h 161"/>
                  <a:gd name="T26" fmla="*/ 83 w 197"/>
                  <a:gd name="T27" fmla="*/ 3 h 161"/>
                  <a:gd name="T28" fmla="*/ 87 w 197"/>
                  <a:gd name="T29" fmla="*/ 17 h 161"/>
                  <a:gd name="T30" fmla="*/ 63 w 197"/>
                  <a:gd name="T31" fmla="*/ 61 h 161"/>
                  <a:gd name="T32" fmla="*/ 132 w 197"/>
                  <a:gd name="T33" fmla="*/ 61 h 161"/>
                  <a:gd name="T34" fmla="*/ 108 w 197"/>
                  <a:gd name="T35" fmla="*/ 17 h 161"/>
                  <a:gd name="T36" fmla="*/ 112 w 197"/>
                  <a:gd name="T37" fmla="*/ 3 h 161"/>
                  <a:gd name="T38" fmla="*/ 126 w 197"/>
                  <a:gd name="T39" fmla="*/ 7 h 161"/>
                  <a:gd name="T40" fmla="*/ 156 w 197"/>
                  <a:gd name="T41" fmla="*/ 60 h 161"/>
                  <a:gd name="T42" fmla="*/ 157 w 197"/>
                  <a:gd name="T43" fmla="*/ 61 h 161"/>
                  <a:gd name="T44" fmla="*/ 181 w 197"/>
                  <a:gd name="T45" fmla="*/ 61 h 161"/>
                  <a:gd name="T46" fmla="*/ 197 w 197"/>
                  <a:gd name="T47" fmla="*/ 76 h 161"/>
                  <a:gd name="T48" fmla="*/ 186 w 197"/>
                  <a:gd name="T49" fmla="*/ 92 h 161"/>
                  <a:gd name="T50" fmla="*/ 69 w 197"/>
                  <a:gd name="T51" fmla="*/ 133 h 161"/>
                  <a:gd name="T52" fmla="*/ 60 w 197"/>
                  <a:gd name="T53" fmla="*/ 98 h 161"/>
                  <a:gd name="T54" fmla="*/ 49 w 197"/>
                  <a:gd name="T55" fmla="*/ 92 h 161"/>
                  <a:gd name="T56" fmla="*/ 43 w 197"/>
                  <a:gd name="T57" fmla="*/ 102 h 161"/>
                  <a:gd name="T58" fmla="*/ 53 w 197"/>
                  <a:gd name="T59" fmla="*/ 137 h 161"/>
                  <a:gd name="T60" fmla="*/ 63 w 197"/>
                  <a:gd name="T61" fmla="*/ 143 h 161"/>
                  <a:gd name="T62" fmla="*/ 69 w 197"/>
                  <a:gd name="T63" fmla="*/ 133 h 161"/>
                  <a:gd name="T64" fmla="*/ 107 w 197"/>
                  <a:gd name="T65" fmla="*/ 99 h 161"/>
                  <a:gd name="T66" fmla="*/ 99 w 197"/>
                  <a:gd name="T67" fmla="*/ 91 h 161"/>
                  <a:gd name="T68" fmla="*/ 90 w 197"/>
                  <a:gd name="T69" fmla="*/ 99 h 161"/>
                  <a:gd name="T70" fmla="*/ 90 w 197"/>
                  <a:gd name="T71" fmla="*/ 135 h 161"/>
                  <a:gd name="T72" fmla="*/ 99 w 197"/>
                  <a:gd name="T73" fmla="*/ 143 h 161"/>
                  <a:gd name="T74" fmla="*/ 107 w 197"/>
                  <a:gd name="T75" fmla="*/ 135 h 161"/>
                  <a:gd name="T76" fmla="*/ 107 w 197"/>
                  <a:gd name="T77" fmla="*/ 99 h 161"/>
                  <a:gd name="T78" fmla="*/ 135 w 197"/>
                  <a:gd name="T79" fmla="*/ 143 h 161"/>
                  <a:gd name="T80" fmla="*/ 145 w 197"/>
                  <a:gd name="T81" fmla="*/ 137 h 161"/>
                  <a:gd name="T82" fmla="*/ 155 w 197"/>
                  <a:gd name="T83" fmla="*/ 102 h 161"/>
                  <a:gd name="T84" fmla="*/ 149 w 197"/>
                  <a:gd name="T85" fmla="*/ 92 h 161"/>
                  <a:gd name="T86" fmla="*/ 138 w 197"/>
                  <a:gd name="T87" fmla="*/ 98 h 161"/>
                  <a:gd name="T88" fmla="*/ 128 w 197"/>
                  <a:gd name="T89" fmla="*/ 133 h 161"/>
                  <a:gd name="T90" fmla="*/ 135 w 197"/>
                  <a:gd name="T91" fmla="*/ 143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97" h="161">
                    <a:moveTo>
                      <a:pt x="186" y="92"/>
                    </a:moveTo>
                    <a:cubicBezTo>
                      <a:pt x="186" y="94"/>
                      <a:pt x="186" y="96"/>
                      <a:pt x="185" y="98"/>
                    </a:cubicBezTo>
                    <a:cubicBezTo>
                      <a:pt x="173" y="141"/>
                      <a:pt x="173" y="141"/>
                      <a:pt x="173" y="141"/>
                    </a:cubicBezTo>
                    <a:cubicBezTo>
                      <a:pt x="170" y="153"/>
                      <a:pt x="157" y="161"/>
                      <a:pt x="144" y="161"/>
                    </a:cubicBezTo>
                    <a:cubicBezTo>
                      <a:pt x="55" y="161"/>
                      <a:pt x="55" y="161"/>
                      <a:pt x="55" y="161"/>
                    </a:cubicBezTo>
                    <a:cubicBezTo>
                      <a:pt x="42" y="161"/>
                      <a:pt x="29" y="153"/>
                      <a:pt x="26" y="141"/>
                    </a:cubicBezTo>
                    <a:cubicBezTo>
                      <a:pt x="15" y="98"/>
                      <a:pt x="15" y="98"/>
                      <a:pt x="15" y="98"/>
                    </a:cubicBezTo>
                    <a:cubicBezTo>
                      <a:pt x="14" y="96"/>
                      <a:pt x="14" y="95"/>
                      <a:pt x="14" y="93"/>
                    </a:cubicBezTo>
                    <a:cubicBezTo>
                      <a:pt x="6" y="92"/>
                      <a:pt x="0" y="85"/>
                      <a:pt x="0" y="76"/>
                    </a:cubicBezTo>
                    <a:cubicBezTo>
                      <a:pt x="0" y="67"/>
                      <a:pt x="8" y="61"/>
                      <a:pt x="16" y="61"/>
                    </a:cubicBezTo>
                    <a:cubicBezTo>
                      <a:pt x="38" y="61"/>
                      <a:pt x="38" y="61"/>
                      <a:pt x="38" y="61"/>
                    </a:cubicBezTo>
                    <a:cubicBezTo>
                      <a:pt x="38" y="61"/>
                      <a:pt x="38" y="61"/>
                      <a:pt x="38" y="60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71" y="2"/>
                      <a:pt x="78" y="0"/>
                      <a:pt x="83" y="3"/>
                    </a:cubicBezTo>
                    <a:cubicBezTo>
                      <a:pt x="88" y="6"/>
                      <a:pt x="90" y="12"/>
                      <a:pt x="87" y="17"/>
                    </a:cubicBezTo>
                    <a:cubicBezTo>
                      <a:pt x="63" y="61"/>
                      <a:pt x="63" y="61"/>
                      <a:pt x="63" y="61"/>
                    </a:cubicBezTo>
                    <a:cubicBezTo>
                      <a:pt x="132" y="61"/>
                      <a:pt x="132" y="61"/>
                      <a:pt x="132" y="61"/>
                    </a:cubicBezTo>
                    <a:cubicBezTo>
                      <a:pt x="108" y="17"/>
                      <a:pt x="108" y="17"/>
                      <a:pt x="108" y="17"/>
                    </a:cubicBezTo>
                    <a:cubicBezTo>
                      <a:pt x="105" y="12"/>
                      <a:pt x="107" y="6"/>
                      <a:pt x="112" y="3"/>
                    </a:cubicBezTo>
                    <a:cubicBezTo>
                      <a:pt x="117" y="0"/>
                      <a:pt x="123" y="2"/>
                      <a:pt x="126" y="7"/>
                    </a:cubicBezTo>
                    <a:cubicBezTo>
                      <a:pt x="156" y="60"/>
                      <a:pt x="156" y="60"/>
                      <a:pt x="156" y="60"/>
                    </a:cubicBezTo>
                    <a:cubicBezTo>
                      <a:pt x="156" y="61"/>
                      <a:pt x="156" y="61"/>
                      <a:pt x="157" y="61"/>
                    </a:cubicBezTo>
                    <a:cubicBezTo>
                      <a:pt x="181" y="61"/>
                      <a:pt x="181" y="61"/>
                      <a:pt x="181" y="61"/>
                    </a:cubicBezTo>
                    <a:cubicBezTo>
                      <a:pt x="190" y="61"/>
                      <a:pt x="197" y="67"/>
                      <a:pt x="197" y="76"/>
                    </a:cubicBezTo>
                    <a:cubicBezTo>
                      <a:pt x="197" y="84"/>
                      <a:pt x="192" y="90"/>
                      <a:pt x="186" y="92"/>
                    </a:cubicBezTo>
                    <a:close/>
                    <a:moveTo>
                      <a:pt x="69" y="133"/>
                    </a:moveTo>
                    <a:cubicBezTo>
                      <a:pt x="60" y="98"/>
                      <a:pt x="60" y="98"/>
                      <a:pt x="60" y="98"/>
                    </a:cubicBezTo>
                    <a:cubicBezTo>
                      <a:pt x="58" y="94"/>
                      <a:pt x="54" y="91"/>
                      <a:pt x="49" y="92"/>
                    </a:cubicBezTo>
                    <a:cubicBezTo>
                      <a:pt x="44" y="93"/>
                      <a:pt x="42" y="98"/>
                      <a:pt x="43" y="102"/>
                    </a:cubicBezTo>
                    <a:cubicBezTo>
                      <a:pt x="53" y="137"/>
                      <a:pt x="53" y="137"/>
                      <a:pt x="53" y="137"/>
                    </a:cubicBezTo>
                    <a:cubicBezTo>
                      <a:pt x="54" y="141"/>
                      <a:pt x="59" y="144"/>
                      <a:pt x="63" y="143"/>
                    </a:cubicBezTo>
                    <a:cubicBezTo>
                      <a:pt x="68" y="141"/>
                      <a:pt x="71" y="137"/>
                      <a:pt x="69" y="133"/>
                    </a:cubicBezTo>
                    <a:close/>
                    <a:moveTo>
                      <a:pt x="107" y="99"/>
                    </a:moveTo>
                    <a:cubicBezTo>
                      <a:pt x="107" y="95"/>
                      <a:pt x="103" y="91"/>
                      <a:pt x="99" y="91"/>
                    </a:cubicBezTo>
                    <a:cubicBezTo>
                      <a:pt x="94" y="91"/>
                      <a:pt x="90" y="95"/>
                      <a:pt x="90" y="99"/>
                    </a:cubicBezTo>
                    <a:cubicBezTo>
                      <a:pt x="90" y="135"/>
                      <a:pt x="90" y="135"/>
                      <a:pt x="90" y="135"/>
                    </a:cubicBezTo>
                    <a:cubicBezTo>
                      <a:pt x="90" y="140"/>
                      <a:pt x="94" y="143"/>
                      <a:pt x="99" y="143"/>
                    </a:cubicBezTo>
                    <a:cubicBezTo>
                      <a:pt x="103" y="143"/>
                      <a:pt x="107" y="140"/>
                      <a:pt x="107" y="135"/>
                    </a:cubicBezTo>
                    <a:lnTo>
                      <a:pt x="107" y="99"/>
                    </a:lnTo>
                    <a:close/>
                    <a:moveTo>
                      <a:pt x="135" y="143"/>
                    </a:moveTo>
                    <a:cubicBezTo>
                      <a:pt x="139" y="144"/>
                      <a:pt x="144" y="141"/>
                      <a:pt x="145" y="137"/>
                    </a:cubicBezTo>
                    <a:cubicBezTo>
                      <a:pt x="155" y="102"/>
                      <a:pt x="155" y="102"/>
                      <a:pt x="155" y="102"/>
                    </a:cubicBezTo>
                    <a:cubicBezTo>
                      <a:pt x="156" y="98"/>
                      <a:pt x="154" y="93"/>
                      <a:pt x="149" y="92"/>
                    </a:cubicBezTo>
                    <a:cubicBezTo>
                      <a:pt x="144" y="91"/>
                      <a:pt x="140" y="94"/>
                      <a:pt x="138" y="98"/>
                    </a:cubicBezTo>
                    <a:cubicBezTo>
                      <a:pt x="128" y="133"/>
                      <a:pt x="128" y="133"/>
                      <a:pt x="128" y="133"/>
                    </a:cubicBezTo>
                    <a:cubicBezTo>
                      <a:pt x="127" y="137"/>
                      <a:pt x="130" y="141"/>
                      <a:pt x="135" y="14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1" name="Freeform 7"/>
              <p:cNvSpPr>
                <a:spLocks noEditPoints="1"/>
              </p:cNvSpPr>
              <p:nvPr userDrawn="1"/>
            </p:nvSpPr>
            <p:spPr bwMode="auto">
              <a:xfrm rot="20058153">
                <a:off x="211755" y="2353941"/>
                <a:ext cx="687388" cy="722312"/>
              </a:xfrm>
              <a:custGeom>
                <a:avLst/>
                <a:gdLst>
                  <a:gd name="T0" fmla="*/ 164 w 183"/>
                  <a:gd name="T1" fmla="*/ 192 h 192"/>
                  <a:gd name="T2" fmla="*/ 19 w 183"/>
                  <a:gd name="T3" fmla="*/ 192 h 192"/>
                  <a:gd name="T4" fmla="*/ 2 w 183"/>
                  <a:gd name="T5" fmla="*/ 170 h 192"/>
                  <a:gd name="T6" fmla="*/ 18 w 183"/>
                  <a:gd name="T7" fmla="*/ 58 h 192"/>
                  <a:gd name="T8" fmla="*/ 36 w 183"/>
                  <a:gd name="T9" fmla="*/ 44 h 192"/>
                  <a:gd name="T10" fmla="*/ 45 w 183"/>
                  <a:gd name="T11" fmla="*/ 44 h 192"/>
                  <a:gd name="T12" fmla="*/ 91 w 183"/>
                  <a:gd name="T13" fmla="*/ 0 h 192"/>
                  <a:gd name="T14" fmla="*/ 137 w 183"/>
                  <a:gd name="T15" fmla="*/ 44 h 192"/>
                  <a:gd name="T16" fmla="*/ 147 w 183"/>
                  <a:gd name="T17" fmla="*/ 44 h 192"/>
                  <a:gd name="T18" fmla="*/ 165 w 183"/>
                  <a:gd name="T19" fmla="*/ 58 h 192"/>
                  <a:gd name="T20" fmla="*/ 181 w 183"/>
                  <a:gd name="T21" fmla="*/ 170 h 192"/>
                  <a:gd name="T22" fmla="*/ 164 w 183"/>
                  <a:gd name="T23" fmla="*/ 192 h 192"/>
                  <a:gd name="T24" fmla="*/ 39 w 183"/>
                  <a:gd name="T25" fmla="*/ 76 h 192"/>
                  <a:gd name="T26" fmla="*/ 50 w 183"/>
                  <a:gd name="T27" fmla="*/ 88 h 192"/>
                  <a:gd name="T28" fmla="*/ 61 w 183"/>
                  <a:gd name="T29" fmla="*/ 76 h 192"/>
                  <a:gd name="T30" fmla="*/ 50 w 183"/>
                  <a:gd name="T31" fmla="*/ 65 h 192"/>
                  <a:gd name="T32" fmla="*/ 39 w 183"/>
                  <a:gd name="T33" fmla="*/ 76 h 192"/>
                  <a:gd name="T34" fmla="*/ 91 w 183"/>
                  <a:gd name="T35" fmla="*/ 8 h 192"/>
                  <a:gd name="T36" fmla="*/ 52 w 183"/>
                  <a:gd name="T37" fmla="*/ 44 h 192"/>
                  <a:gd name="T38" fmla="*/ 130 w 183"/>
                  <a:gd name="T39" fmla="*/ 44 h 192"/>
                  <a:gd name="T40" fmla="*/ 91 w 183"/>
                  <a:gd name="T41" fmla="*/ 8 h 192"/>
                  <a:gd name="T42" fmla="*/ 134 w 183"/>
                  <a:gd name="T43" fmla="*/ 65 h 192"/>
                  <a:gd name="T44" fmla="*/ 122 w 183"/>
                  <a:gd name="T45" fmla="*/ 76 h 192"/>
                  <a:gd name="T46" fmla="*/ 134 w 183"/>
                  <a:gd name="T47" fmla="*/ 88 h 192"/>
                  <a:gd name="T48" fmla="*/ 145 w 183"/>
                  <a:gd name="T49" fmla="*/ 76 h 192"/>
                  <a:gd name="T50" fmla="*/ 134 w 183"/>
                  <a:gd name="T51" fmla="*/ 65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3" h="192">
                    <a:moveTo>
                      <a:pt x="164" y="192"/>
                    </a:moveTo>
                    <a:cubicBezTo>
                      <a:pt x="19" y="192"/>
                      <a:pt x="19" y="192"/>
                      <a:pt x="19" y="192"/>
                    </a:cubicBezTo>
                    <a:cubicBezTo>
                      <a:pt x="8" y="192"/>
                      <a:pt x="0" y="182"/>
                      <a:pt x="2" y="170"/>
                    </a:cubicBezTo>
                    <a:cubicBezTo>
                      <a:pt x="18" y="58"/>
                      <a:pt x="18" y="58"/>
                      <a:pt x="18" y="58"/>
                    </a:cubicBezTo>
                    <a:cubicBezTo>
                      <a:pt x="19" y="50"/>
                      <a:pt x="27" y="44"/>
                      <a:pt x="36" y="44"/>
                    </a:cubicBezTo>
                    <a:cubicBezTo>
                      <a:pt x="45" y="44"/>
                      <a:pt x="45" y="44"/>
                      <a:pt x="45" y="44"/>
                    </a:cubicBezTo>
                    <a:cubicBezTo>
                      <a:pt x="46" y="15"/>
                      <a:pt x="66" y="0"/>
                      <a:pt x="91" y="0"/>
                    </a:cubicBezTo>
                    <a:cubicBezTo>
                      <a:pt x="116" y="0"/>
                      <a:pt x="136" y="15"/>
                      <a:pt x="137" y="44"/>
                    </a:cubicBezTo>
                    <a:cubicBezTo>
                      <a:pt x="147" y="44"/>
                      <a:pt x="147" y="44"/>
                      <a:pt x="147" y="44"/>
                    </a:cubicBezTo>
                    <a:cubicBezTo>
                      <a:pt x="156" y="44"/>
                      <a:pt x="164" y="50"/>
                      <a:pt x="165" y="58"/>
                    </a:cubicBezTo>
                    <a:cubicBezTo>
                      <a:pt x="181" y="170"/>
                      <a:pt x="181" y="170"/>
                      <a:pt x="181" y="170"/>
                    </a:cubicBezTo>
                    <a:cubicBezTo>
                      <a:pt x="183" y="182"/>
                      <a:pt x="175" y="192"/>
                      <a:pt x="164" y="192"/>
                    </a:cubicBezTo>
                    <a:close/>
                    <a:moveTo>
                      <a:pt x="39" y="76"/>
                    </a:moveTo>
                    <a:cubicBezTo>
                      <a:pt x="39" y="82"/>
                      <a:pt x="44" y="88"/>
                      <a:pt x="50" y="88"/>
                    </a:cubicBezTo>
                    <a:cubicBezTo>
                      <a:pt x="56" y="88"/>
                      <a:pt x="61" y="82"/>
                      <a:pt x="61" y="76"/>
                    </a:cubicBezTo>
                    <a:cubicBezTo>
                      <a:pt x="61" y="70"/>
                      <a:pt x="56" y="65"/>
                      <a:pt x="50" y="65"/>
                    </a:cubicBezTo>
                    <a:cubicBezTo>
                      <a:pt x="44" y="65"/>
                      <a:pt x="39" y="70"/>
                      <a:pt x="39" y="76"/>
                    </a:cubicBezTo>
                    <a:close/>
                    <a:moveTo>
                      <a:pt x="91" y="8"/>
                    </a:moveTo>
                    <a:cubicBezTo>
                      <a:pt x="70" y="8"/>
                      <a:pt x="54" y="20"/>
                      <a:pt x="52" y="44"/>
                    </a:cubicBezTo>
                    <a:cubicBezTo>
                      <a:pt x="130" y="44"/>
                      <a:pt x="130" y="44"/>
                      <a:pt x="130" y="44"/>
                    </a:cubicBezTo>
                    <a:cubicBezTo>
                      <a:pt x="129" y="20"/>
                      <a:pt x="112" y="8"/>
                      <a:pt x="91" y="8"/>
                    </a:cubicBezTo>
                    <a:close/>
                    <a:moveTo>
                      <a:pt x="134" y="65"/>
                    </a:moveTo>
                    <a:cubicBezTo>
                      <a:pt x="128" y="65"/>
                      <a:pt x="122" y="70"/>
                      <a:pt x="122" y="76"/>
                    </a:cubicBezTo>
                    <a:cubicBezTo>
                      <a:pt x="122" y="82"/>
                      <a:pt x="128" y="88"/>
                      <a:pt x="134" y="88"/>
                    </a:cubicBezTo>
                    <a:cubicBezTo>
                      <a:pt x="140" y="88"/>
                      <a:pt x="145" y="82"/>
                      <a:pt x="145" y="76"/>
                    </a:cubicBezTo>
                    <a:cubicBezTo>
                      <a:pt x="145" y="70"/>
                      <a:pt x="140" y="65"/>
                      <a:pt x="134" y="6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2" name="Freeform 8"/>
              <p:cNvSpPr>
                <a:spLocks noEditPoints="1"/>
              </p:cNvSpPr>
              <p:nvPr userDrawn="1"/>
            </p:nvSpPr>
            <p:spPr bwMode="auto">
              <a:xfrm rot="1164480">
                <a:off x="2102295" y="215951"/>
                <a:ext cx="720725" cy="695325"/>
              </a:xfrm>
              <a:custGeom>
                <a:avLst/>
                <a:gdLst>
                  <a:gd name="T0" fmla="*/ 165 w 192"/>
                  <a:gd name="T1" fmla="*/ 65 h 185"/>
                  <a:gd name="T2" fmla="*/ 192 w 192"/>
                  <a:gd name="T3" fmla="*/ 137 h 185"/>
                  <a:gd name="T4" fmla="*/ 0 w 192"/>
                  <a:gd name="T5" fmla="*/ 185 h 185"/>
                  <a:gd name="T6" fmla="*/ 11 w 192"/>
                  <a:gd name="T7" fmla="*/ 137 h 185"/>
                  <a:gd name="T8" fmla="*/ 43 w 192"/>
                  <a:gd name="T9" fmla="*/ 49 h 185"/>
                  <a:gd name="T10" fmla="*/ 105 w 192"/>
                  <a:gd name="T11" fmla="*/ 49 h 185"/>
                  <a:gd name="T12" fmla="*/ 112 w 192"/>
                  <a:gd name="T13" fmla="*/ 36 h 185"/>
                  <a:gd name="T14" fmla="*/ 83 w 192"/>
                  <a:gd name="T15" fmla="*/ 0 h 185"/>
                  <a:gd name="T16" fmla="*/ 164 w 192"/>
                  <a:gd name="T17" fmla="*/ 36 h 185"/>
                  <a:gd name="T18" fmla="*/ 136 w 192"/>
                  <a:gd name="T19" fmla="*/ 49 h 185"/>
                  <a:gd name="T20" fmla="*/ 148 w 192"/>
                  <a:gd name="T21" fmla="*/ 28 h 185"/>
                  <a:gd name="T22" fmla="*/ 100 w 192"/>
                  <a:gd name="T23" fmla="*/ 9 h 185"/>
                  <a:gd name="T24" fmla="*/ 148 w 192"/>
                  <a:gd name="T25" fmla="*/ 28 h 185"/>
                  <a:gd name="T26" fmla="*/ 148 w 192"/>
                  <a:gd name="T27" fmla="*/ 104 h 185"/>
                  <a:gd name="T28" fmla="*/ 136 w 192"/>
                  <a:gd name="T29" fmla="*/ 92 h 185"/>
                  <a:gd name="T30" fmla="*/ 136 w 192"/>
                  <a:gd name="T31" fmla="*/ 116 h 185"/>
                  <a:gd name="T32" fmla="*/ 148 w 192"/>
                  <a:gd name="T33" fmla="*/ 128 h 185"/>
                  <a:gd name="T34" fmla="*/ 136 w 192"/>
                  <a:gd name="T35" fmla="*/ 116 h 185"/>
                  <a:gd name="T36" fmla="*/ 124 w 192"/>
                  <a:gd name="T37" fmla="*/ 104 h 185"/>
                  <a:gd name="T38" fmla="*/ 112 w 192"/>
                  <a:gd name="T39" fmla="*/ 92 h 185"/>
                  <a:gd name="T40" fmla="*/ 112 w 192"/>
                  <a:gd name="T41" fmla="*/ 116 h 185"/>
                  <a:gd name="T42" fmla="*/ 124 w 192"/>
                  <a:gd name="T43" fmla="*/ 128 h 185"/>
                  <a:gd name="T44" fmla="*/ 112 w 192"/>
                  <a:gd name="T45" fmla="*/ 116 h 185"/>
                  <a:gd name="T46" fmla="*/ 124 w 192"/>
                  <a:gd name="T47" fmla="*/ 80 h 185"/>
                  <a:gd name="T48" fmla="*/ 112 w 192"/>
                  <a:gd name="T49" fmla="*/ 68 h 185"/>
                  <a:gd name="T50" fmla="*/ 136 w 192"/>
                  <a:gd name="T51" fmla="*/ 68 h 185"/>
                  <a:gd name="T52" fmla="*/ 148 w 192"/>
                  <a:gd name="T53" fmla="*/ 80 h 185"/>
                  <a:gd name="T54" fmla="*/ 136 w 192"/>
                  <a:gd name="T55" fmla="*/ 68 h 185"/>
                  <a:gd name="T56" fmla="*/ 12 w 192"/>
                  <a:gd name="T57" fmla="*/ 168 h 185"/>
                  <a:gd name="T58" fmla="*/ 179 w 192"/>
                  <a:gd name="T59" fmla="*/ 148 h 185"/>
                  <a:gd name="T60" fmla="*/ 96 w 192"/>
                  <a:gd name="T61" fmla="*/ 68 h 185"/>
                  <a:gd name="T62" fmla="*/ 36 w 192"/>
                  <a:gd name="T63" fmla="*/ 96 h 185"/>
                  <a:gd name="T64" fmla="*/ 96 w 192"/>
                  <a:gd name="T65" fmla="*/ 68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92" h="185">
                    <a:moveTo>
                      <a:pt x="147" y="49"/>
                    </a:moveTo>
                    <a:cubicBezTo>
                      <a:pt x="157" y="49"/>
                      <a:pt x="165" y="57"/>
                      <a:pt x="165" y="65"/>
                    </a:cubicBezTo>
                    <a:cubicBezTo>
                      <a:pt x="180" y="137"/>
                      <a:pt x="180" y="137"/>
                      <a:pt x="180" y="137"/>
                    </a:cubicBezTo>
                    <a:cubicBezTo>
                      <a:pt x="192" y="137"/>
                      <a:pt x="192" y="137"/>
                      <a:pt x="192" y="137"/>
                    </a:cubicBezTo>
                    <a:cubicBezTo>
                      <a:pt x="192" y="185"/>
                      <a:pt x="192" y="185"/>
                      <a:pt x="192" y="185"/>
                    </a:cubicBezTo>
                    <a:cubicBezTo>
                      <a:pt x="0" y="185"/>
                      <a:pt x="0" y="185"/>
                      <a:pt x="0" y="185"/>
                    </a:cubicBezTo>
                    <a:cubicBezTo>
                      <a:pt x="0" y="137"/>
                      <a:pt x="0" y="137"/>
                      <a:pt x="0" y="137"/>
                    </a:cubicBezTo>
                    <a:cubicBezTo>
                      <a:pt x="11" y="137"/>
                      <a:pt x="11" y="137"/>
                      <a:pt x="11" y="137"/>
                    </a:cubicBezTo>
                    <a:cubicBezTo>
                      <a:pt x="25" y="65"/>
                      <a:pt x="25" y="65"/>
                      <a:pt x="25" y="65"/>
                    </a:cubicBezTo>
                    <a:cubicBezTo>
                      <a:pt x="25" y="57"/>
                      <a:pt x="33" y="49"/>
                      <a:pt x="43" y="49"/>
                    </a:cubicBezTo>
                    <a:cubicBezTo>
                      <a:pt x="43" y="49"/>
                      <a:pt x="70" y="49"/>
                      <a:pt x="95" y="49"/>
                    </a:cubicBezTo>
                    <a:cubicBezTo>
                      <a:pt x="98" y="49"/>
                      <a:pt x="101" y="49"/>
                      <a:pt x="105" y="49"/>
                    </a:cubicBezTo>
                    <a:cubicBezTo>
                      <a:pt x="107" y="49"/>
                      <a:pt x="110" y="49"/>
                      <a:pt x="112" y="49"/>
                    </a:cubicBezTo>
                    <a:cubicBezTo>
                      <a:pt x="112" y="36"/>
                      <a:pt x="112" y="36"/>
                      <a:pt x="112" y="36"/>
                    </a:cubicBezTo>
                    <a:cubicBezTo>
                      <a:pt x="83" y="36"/>
                      <a:pt x="83" y="36"/>
                      <a:pt x="83" y="36"/>
                    </a:cubicBezTo>
                    <a:cubicBezTo>
                      <a:pt x="83" y="0"/>
                      <a:pt x="83" y="0"/>
                      <a:pt x="83" y="0"/>
                    </a:cubicBezTo>
                    <a:cubicBezTo>
                      <a:pt x="164" y="0"/>
                      <a:pt x="164" y="0"/>
                      <a:pt x="164" y="0"/>
                    </a:cubicBezTo>
                    <a:cubicBezTo>
                      <a:pt x="164" y="36"/>
                      <a:pt x="164" y="36"/>
                      <a:pt x="164" y="36"/>
                    </a:cubicBezTo>
                    <a:cubicBezTo>
                      <a:pt x="136" y="36"/>
                      <a:pt x="136" y="36"/>
                      <a:pt x="136" y="36"/>
                    </a:cubicBezTo>
                    <a:cubicBezTo>
                      <a:pt x="136" y="49"/>
                      <a:pt x="136" y="49"/>
                      <a:pt x="136" y="49"/>
                    </a:cubicBezTo>
                    <a:cubicBezTo>
                      <a:pt x="142" y="49"/>
                      <a:pt x="147" y="49"/>
                      <a:pt x="147" y="49"/>
                    </a:cubicBezTo>
                    <a:close/>
                    <a:moveTo>
                      <a:pt x="148" y="28"/>
                    </a:moveTo>
                    <a:cubicBezTo>
                      <a:pt x="148" y="9"/>
                      <a:pt x="148" y="9"/>
                      <a:pt x="148" y="9"/>
                    </a:cubicBezTo>
                    <a:cubicBezTo>
                      <a:pt x="100" y="9"/>
                      <a:pt x="100" y="9"/>
                      <a:pt x="100" y="9"/>
                    </a:cubicBezTo>
                    <a:cubicBezTo>
                      <a:pt x="100" y="28"/>
                      <a:pt x="100" y="28"/>
                      <a:pt x="100" y="28"/>
                    </a:cubicBezTo>
                    <a:lnTo>
                      <a:pt x="148" y="28"/>
                    </a:lnTo>
                    <a:close/>
                    <a:moveTo>
                      <a:pt x="136" y="104"/>
                    </a:moveTo>
                    <a:cubicBezTo>
                      <a:pt x="148" y="104"/>
                      <a:pt x="148" y="104"/>
                      <a:pt x="148" y="104"/>
                    </a:cubicBezTo>
                    <a:cubicBezTo>
                      <a:pt x="148" y="92"/>
                      <a:pt x="148" y="92"/>
                      <a:pt x="148" y="92"/>
                    </a:cubicBezTo>
                    <a:cubicBezTo>
                      <a:pt x="136" y="92"/>
                      <a:pt x="136" y="92"/>
                      <a:pt x="136" y="92"/>
                    </a:cubicBezTo>
                    <a:lnTo>
                      <a:pt x="136" y="104"/>
                    </a:lnTo>
                    <a:close/>
                    <a:moveTo>
                      <a:pt x="136" y="116"/>
                    </a:moveTo>
                    <a:cubicBezTo>
                      <a:pt x="136" y="128"/>
                      <a:pt x="136" y="128"/>
                      <a:pt x="136" y="128"/>
                    </a:cubicBezTo>
                    <a:cubicBezTo>
                      <a:pt x="140" y="128"/>
                      <a:pt x="142" y="128"/>
                      <a:pt x="148" y="128"/>
                    </a:cubicBezTo>
                    <a:cubicBezTo>
                      <a:pt x="148" y="116"/>
                      <a:pt x="148" y="116"/>
                      <a:pt x="148" y="116"/>
                    </a:cubicBezTo>
                    <a:lnTo>
                      <a:pt x="136" y="116"/>
                    </a:lnTo>
                    <a:close/>
                    <a:moveTo>
                      <a:pt x="112" y="104"/>
                    </a:moveTo>
                    <a:cubicBezTo>
                      <a:pt x="124" y="104"/>
                      <a:pt x="124" y="104"/>
                      <a:pt x="124" y="104"/>
                    </a:cubicBezTo>
                    <a:cubicBezTo>
                      <a:pt x="124" y="92"/>
                      <a:pt x="124" y="92"/>
                      <a:pt x="124" y="92"/>
                    </a:cubicBezTo>
                    <a:cubicBezTo>
                      <a:pt x="112" y="92"/>
                      <a:pt x="112" y="92"/>
                      <a:pt x="112" y="92"/>
                    </a:cubicBezTo>
                    <a:lnTo>
                      <a:pt x="112" y="104"/>
                    </a:lnTo>
                    <a:close/>
                    <a:moveTo>
                      <a:pt x="112" y="116"/>
                    </a:moveTo>
                    <a:cubicBezTo>
                      <a:pt x="112" y="128"/>
                      <a:pt x="112" y="128"/>
                      <a:pt x="112" y="128"/>
                    </a:cubicBezTo>
                    <a:cubicBezTo>
                      <a:pt x="117" y="128"/>
                      <a:pt x="120" y="128"/>
                      <a:pt x="124" y="128"/>
                    </a:cubicBezTo>
                    <a:cubicBezTo>
                      <a:pt x="124" y="116"/>
                      <a:pt x="124" y="116"/>
                      <a:pt x="124" y="116"/>
                    </a:cubicBezTo>
                    <a:lnTo>
                      <a:pt x="112" y="116"/>
                    </a:lnTo>
                    <a:close/>
                    <a:moveTo>
                      <a:pt x="112" y="80"/>
                    </a:moveTo>
                    <a:cubicBezTo>
                      <a:pt x="124" y="80"/>
                      <a:pt x="124" y="80"/>
                      <a:pt x="124" y="80"/>
                    </a:cubicBezTo>
                    <a:cubicBezTo>
                      <a:pt x="124" y="68"/>
                      <a:pt x="124" y="68"/>
                      <a:pt x="124" y="68"/>
                    </a:cubicBezTo>
                    <a:cubicBezTo>
                      <a:pt x="120" y="68"/>
                      <a:pt x="117" y="68"/>
                      <a:pt x="112" y="68"/>
                    </a:cubicBezTo>
                    <a:lnTo>
                      <a:pt x="112" y="80"/>
                    </a:lnTo>
                    <a:close/>
                    <a:moveTo>
                      <a:pt x="136" y="68"/>
                    </a:moveTo>
                    <a:cubicBezTo>
                      <a:pt x="136" y="80"/>
                      <a:pt x="136" y="80"/>
                      <a:pt x="136" y="80"/>
                    </a:cubicBezTo>
                    <a:cubicBezTo>
                      <a:pt x="148" y="80"/>
                      <a:pt x="148" y="80"/>
                      <a:pt x="148" y="80"/>
                    </a:cubicBezTo>
                    <a:cubicBezTo>
                      <a:pt x="148" y="68"/>
                      <a:pt x="148" y="68"/>
                      <a:pt x="148" y="68"/>
                    </a:cubicBezTo>
                    <a:cubicBezTo>
                      <a:pt x="138" y="68"/>
                      <a:pt x="142" y="68"/>
                      <a:pt x="136" y="68"/>
                    </a:cubicBezTo>
                    <a:close/>
                    <a:moveTo>
                      <a:pt x="12" y="148"/>
                    </a:moveTo>
                    <a:cubicBezTo>
                      <a:pt x="12" y="168"/>
                      <a:pt x="12" y="168"/>
                      <a:pt x="12" y="168"/>
                    </a:cubicBezTo>
                    <a:cubicBezTo>
                      <a:pt x="179" y="168"/>
                      <a:pt x="179" y="168"/>
                      <a:pt x="179" y="168"/>
                    </a:cubicBezTo>
                    <a:cubicBezTo>
                      <a:pt x="179" y="148"/>
                      <a:pt x="179" y="148"/>
                      <a:pt x="179" y="148"/>
                    </a:cubicBezTo>
                    <a:lnTo>
                      <a:pt x="12" y="148"/>
                    </a:lnTo>
                    <a:close/>
                    <a:moveTo>
                      <a:pt x="96" y="68"/>
                    </a:moveTo>
                    <a:cubicBezTo>
                      <a:pt x="57" y="68"/>
                      <a:pt x="52" y="68"/>
                      <a:pt x="36" y="68"/>
                    </a:cubicBezTo>
                    <a:cubicBezTo>
                      <a:pt x="36" y="96"/>
                      <a:pt x="36" y="96"/>
                      <a:pt x="36" y="96"/>
                    </a:cubicBezTo>
                    <a:cubicBezTo>
                      <a:pt x="51" y="96"/>
                      <a:pt x="75" y="96"/>
                      <a:pt x="96" y="96"/>
                    </a:cubicBezTo>
                    <a:lnTo>
                      <a:pt x="96" y="6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3" name="Freeform 10"/>
              <p:cNvSpPr>
                <a:spLocks noEditPoints="1"/>
              </p:cNvSpPr>
              <p:nvPr userDrawn="1"/>
            </p:nvSpPr>
            <p:spPr bwMode="auto">
              <a:xfrm rot="18356885">
                <a:off x="1052002" y="4785985"/>
                <a:ext cx="566738" cy="752475"/>
              </a:xfrm>
              <a:custGeom>
                <a:avLst/>
                <a:gdLst>
                  <a:gd name="T0" fmla="*/ 9 w 151"/>
                  <a:gd name="T1" fmla="*/ 0 h 200"/>
                  <a:gd name="T2" fmla="*/ 0 w 151"/>
                  <a:gd name="T3" fmla="*/ 191 h 200"/>
                  <a:gd name="T4" fmla="*/ 142 w 151"/>
                  <a:gd name="T5" fmla="*/ 200 h 200"/>
                  <a:gd name="T6" fmla="*/ 151 w 151"/>
                  <a:gd name="T7" fmla="*/ 10 h 200"/>
                  <a:gd name="T8" fmla="*/ 50 w 151"/>
                  <a:gd name="T9" fmla="*/ 161 h 200"/>
                  <a:gd name="T10" fmla="*/ 29 w 151"/>
                  <a:gd name="T11" fmla="*/ 165 h 200"/>
                  <a:gd name="T12" fmla="*/ 24 w 151"/>
                  <a:gd name="T13" fmla="*/ 152 h 200"/>
                  <a:gd name="T14" fmla="*/ 46 w 151"/>
                  <a:gd name="T15" fmla="*/ 148 h 200"/>
                  <a:gd name="T16" fmla="*/ 50 w 151"/>
                  <a:gd name="T17" fmla="*/ 161 h 200"/>
                  <a:gd name="T18" fmla="*/ 46 w 151"/>
                  <a:gd name="T19" fmla="*/ 137 h 200"/>
                  <a:gd name="T20" fmla="*/ 24 w 151"/>
                  <a:gd name="T21" fmla="*/ 133 h 200"/>
                  <a:gd name="T22" fmla="*/ 29 w 151"/>
                  <a:gd name="T23" fmla="*/ 120 h 200"/>
                  <a:gd name="T24" fmla="*/ 50 w 151"/>
                  <a:gd name="T25" fmla="*/ 124 h 200"/>
                  <a:gd name="T26" fmla="*/ 50 w 151"/>
                  <a:gd name="T27" fmla="*/ 105 h 200"/>
                  <a:gd name="T28" fmla="*/ 29 w 151"/>
                  <a:gd name="T29" fmla="*/ 109 h 200"/>
                  <a:gd name="T30" fmla="*/ 24 w 151"/>
                  <a:gd name="T31" fmla="*/ 96 h 200"/>
                  <a:gd name="T32" fmla="*/ 46 w 151"/>
                  <a:gd name="T33" fmla="*/ 92 h 200"/>
                  <a:gd name="T34" fmla="*/ 50 w 151"/>
                  <a:gd name="T35" fmla="*/ 105 h 200"/>
                  <a:gd name="T36" fmla="*/ 83 w 151"/>
                  <a:gd name="T37" fmla="*/ 165 h 200"/>
                  <a:gd name="T38" fmla="*/ 63 w 151"/>
                  <a:gd name="T39" fmla="*/ 161 h 200"/>
                  <a:gd name="T40" fmla="*/ 67 w 151"/>
                  <a:gd name="T41" fmla="*/ 148 h 200"/>
                  <a:gd name="T42" fmla="*/ 88 w 151"/>
                  <a:gd name="T43" fmla="*/ 152 h 200"/>
                  <a:gd name="T44" fmla="*/ 88 w 151"/>
                  <a:gd name="T45" fmla="*/ 133 h 200"/>
                  <a:gd name="T46" fmla="*/ 67 w 151"/>
                  <a:gd name="T47" fmla="*/ 137 h 200"/>
                  <a:gd name="T48" fmla="*/ 63 w 151"/>
                  <a:gd name="T49" fmla="*/ 124 h 200"/>
                  <a:gd name="T50" fmla="*/ 83 w 151"/>
                  <a:gd name="T51" fmla="*/ 120 h 200"/>
                  <a:gd name="T52" fmla="*/ 88 w 151"/>
                  <a:gd name="T53" fmla="*/ 133 h 200"/>
                  <a:gd name="T54" fmla="*/ 83 w 151"/>
                  <a:gd name="T55" fmla="*/ 109 h 200"/>
                  <a:gd name="T56" fmla="*/ 63 w 151"/>
                  <a:gd name="T57" fmla="*/ 105 h 200"/>
                  <a:gd name="T58" fmla="*/ 67 w 151"/>
                  <a:gd name="T59" fmla="*/ 92 h 200"/>
                  <a:gd name="T60" fmla="*/ 88 w 151"/>
                  <a:gd name="T61" fmla="*/ 96 h 200"/>
                  <a:gd name="T62" fmla="*/ 128 w 151"/>
                  <a:gd name="T63" fmla="*/ 161 h 200"/>
                  <a:gd name="T64" fmla="*/ 104 w 151"/>
                  <a:gd name="T65" fmla="*/ 164 h 200"/>
                  <a:gd name="T66" fmla="*/ 99 w 151"/>
                  <a:gd name="T67" fmla="*/ 152 h 200"/>
                  <a:gd name="T68" fmla="*/ 123 w 151"/>
                  <a:gd name="T69" fmla="*/ 148 h 200"/>
                  <a:gd name="T70" fmla="*/ 128 w 151"/>
                  <a:gd name="T71" fmla="*/ 161 h 200"/>
                  <a:gd name="T72" fmla="*/ 123 w 151"/>
                  <a:gd name="T73" fmla="*/ 136 h 200"/>
                  <a:gd name="T74" fmla="*/ 99 w 151"/>
                  <a:gd name="T75" fmla="*/ 133 h 200"/>
                  <a:gd name="T76" fmla="*/ 104 w 151"/>
                  <a:gd name="T77" fmla="*/ 120 h 200"/>
                  <a:gd name="T78" fmla="*/ 128 w 151"/>
                  <a:gd name="T79" fmla="*/ 124 h 200"/>
                  <a:gd name="T80" fmla="*/ 128 w 151"/>
                  <a:gd name="T81" fmla="*/ 105 h 200"/>
                  <a:gd name="T82" fmla="*/ 104 w 151"/>
                  <a:gd name="T83" fmla="*/ 108 h 200"/>
                  <a:gd name="T84" fmla="*/ 99 w 151"/>
                  <a:gd name="T85" fmla="*/ 96 h 200"/>
                  <a:gd name="T86" fmla="*/ 123 w 151"/>
                  <a:gd name="T87" fmla="*/ 92 h 200"/>
                  <a:gd name="T88" fmla="*/ 128 w 151"/>
                  <a:gd name="T89" fmla="*/ 105 h 200"/>
                  <a:gd name="T90" fmla="*/ 103 w 151"/>
                  <a:gd name="T91" fmla="*/ 72 h 200"/>
                  <a:gd name="T92" fmla="*/ 103 w 151"/>
                  <a:gd name="T93" fmla="*/ 56 h 200"/>
                  <a:gd name="T94" fmla="*/ 130 w 151"/>
                  <a:gd name="T95" fmla="*/ 63 h 200"/>
                  <a:gd name="T96" fmla="*/ 136 w 151"/>
                  <a:gd name="T97" fmla="*/ 42 h 200"/>
                  <a:gd name="T98" fmla="*/ 22 w 151"/>
                  <a:gd name="T99" fmla="*/ 48 h 200"/>
                  <a:gd name="T100" fmla="*/ 16 w 151"/>
                  <a:gd name="T101" fmla="*/ 23 h 200"/>
                  <a:gd name="T102" fmla="*/ 129 w 151"/>
                  <a:gd name="T103" fmla="*/ 16 h 200"/>
                  <a:gd name="T104" fmla="*/ 136 w 151"/>
                  <a:gd name="T105" fmla="*/ 42 h 200"/>
                  <a:gd name="T106" fmla="*/ 120 w 151"/>
                  <a:gd name="T107" fmla="*/ 23 h 200"/>
                  <a:gd name="T108" fmla="*/ 124 w 151"/>
                  <a:gd name="T109" fmla="*/ 45 h 200"/>
                  <a:gd name="T110" fmla="*/ 127 w 151"/>
                  <a:gd name="T111" fmla="*/ 23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51" h="200">
                    <a:moveTo>
                      <a:pt x="142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10"/>
                    </a:cubicBezTo>
                    <a:cubicBezTo>
                      <a:pt x="0" y="191"/>
                      <a:pt x="0" y="191"/>
                      <a:pt x="0" y="191"/>
                    </a:cubicBezTo>
                    <a:cubicBezTo>
                      <a:pt x="0" y="196"/>
                      <a:pt x="4" y="200"/>
                      <a:pt x="9" y="200"/>
                    </a:cubicBezTo>
                    <a:cubicBezTo>
                      <a:pt x="142" y="200"/>
                      <a:pt x="142" y="200"/>
                      <a:pt x="142" y="200"/>
                    </a:cubicBezTo>
                    <a:cubicBezTo>
                      <a:pt x="147" y="200"/>
                      <a:pt x="151" y="196"/>
                      <a:pt x="151" y="191"/>
                    </a:cubicBezTo>
                    <a:cubicBezTo>
                      <a:pt x="151" y="10"/>
                      <a:pt x="151" y="10"/>
                      <a:pt x="151" y="10"/>
                    </a:cubicBezTo>
                    <a:cubicBezTo>
                      <a:pt x="151" y="4"/>
                      <a:pt x="147" y="0"/>
                      <a:pt x="142" y="0"/>
                    </a:cubicBezTo>
                    <a:close/>
                    <a:moveTo>
                      <a:pt x="50" y="161"/>
                    </a:moveTo>
                    <a:cubicBezTo>
                      <a:pt x="50" y="163"/>
                      <a:pt x="48" y="165"/>
                      <a:pt x="46" y="165"/>
                    </a:cubicBezTo>
                    <a:cubicBezTo>
                      <a:pt x="29" y="165"/>
                      <a:pt x="29" y="165"/>
                      <a:pt x="29" y="165"/>
                    </a:cubicBezTo>
                    <a:cubicBezTo>
                      <a:pt x="26" y="165"/>
                      <a:pt x="24" y="163"/>
                      <a:pt x="24" y="161"/>
                    </a:cubicBezTo>
                    <a:cubicBezTo>
                      <a:pt x="24" y="152"/>
                      <a:pt x="24" y="152"/>
                      <a:pt x="24" y="152"/>
                    </a:cubicBezTo>
                    <a:cubicBezTo>
                      <a:pt x="24" y="150"/>
                      <a:pt x="26" y="148"/>
                      <a:pt x="29" y="148"/>
                    </a:cubicBezTo>
                    <a:cubicBezTo>
                      <a:pt x="46" y="148"/>
                      <a:pt x="46" y="148"/>
                      <a:pt x="46" y="148"/>
                    </a:cubicBezTo>
                    <a:cubicBezTo>
                      <a:pt x="48" y="148"/>
                      <a:pt x="50" y="150"/>
                      <a:pt x="50" y="152"/>
                    </a:cubicBezTo>
                    <a:lnTo>
                      <a:pt x="50" y="161"/>
                    </a:lnTo>
                    <a:close/>
                    <a:moveTo>
                      <a:pt x="50" y="133"/>
                    </a:moveTo>
                    <a:cubicBezTo>
                      <a:pt x="50" y="135"/>
                      <a:pt x="48" y="137"/>
                      <a:pt x="46" y="137"/>
                    </a:cubicBezTo>
                    <a:cubicBezTo>
                      <a:pt x="29" y="137"/>
                      <a:pt x="29" y="137"/>
                      <a:pt x="29" y="137"/>
                    </a:cubicBezTo>
                    <a:cubicBezTo>
                      <a:pt x="26" y="137"/>
                      <a:pt x="24" y="135"/>
                      <a:pt x="24" y="133"/>
                    </a:cubicBezTo>
                    <a:cubicBezTo>
                      <a:pt x="24" y="124"/>
                      <a:pt x="24" y="124"/>
                      <a:pt x="24" y="124"/>
                    </a:cubicBezTo>
                    <a:cubicBezTo>
                      <a:pt x="24" y="122"/>
                      <a:pt x="26" y="120"/>
                      <a:pt x="29" y="120"/>
                    </a:cubicBezTo>
                    <a:cubicBezTo>
                      <a:pt x="46" y="120"/>
                      <a:pt x="46" y="120"/>
                      <a:pt x="46" y="120"/>
                    </a:cubicBezTo>
                    <a:cubicBezTo>
                      <a:pt x="48" y="120"/>
                      <a:pt x="50" y="122"/>
                      <a:pt x="50" y="124"/>
                    </a:cubicBezTo>
                    <a:lnTo>
                      <a:pt x="50" y="133"/>
                    </a:lnTo>
                    <a:close/>
                    <a:moveTo>
                      <a:pt x="50" y="105"/>
                    </a:moveTo>
                    <a:cubicBezTo>
                      <a:pt x="50" y="107"/>
                      <a:pt x="48" y="109"/>
                      <a:pt x="46" y="109"/>
                    </a:cubicBezTo>
                    <a:cubicBezTo>
                      <a:pt x="29" y="109"/>
                      <a:pt x="29" y="109"/>
                      <a:pt x="29" y="109"/>
                    </a:cubicBezTo>
                    <a:cubicBezTo>
                      <a:pt x="26" y="109"/>
                      <a:pt x="24" y="107"/>
                      <a:pt x="24" y="105"/>
                    </a:cubicBezTo>
                    <a:cubicBezTo>
                      <a:pt x="24" y="96"/>
                      <a:pt x="24" y="96"/>
                      <a:pt x="24" y="96"/>
                    </a:cubicBezTo>
                    <a:cubicBezTo>
                      <a:pt x="24" y="94"/>
                      <a:pt x="26" y="92"/>
                      <a:pt x="29" y="92"/>
                    </a:cubicBezTo>
                    <a:cubicBezTo>
                      <a:pt x="46" y="92"/>
                      <a:pt x="46" y="92"/>
                      <a:pt x="46" y="92"/>
                    </a:cubicBezTo>
                    <a:cubicBezTo>
                      <a:pt x="48" y="92"/>
                      <a:pt x="50" y="94"/>
                      <a:pt x="50" y="96"/>
                    </a:cubicBezTo>
                    <a:lnTo>
                      <a:pt x="50" y="105"/>
                    </a:lnTo>
                    <a:close/>
                    <a:moveTo>
                      <a:pt x="88" y="161"/>
                    </a:moveTo>
                    <a:cubicBezTo>
                      <a:pt x="88" y="163"/>
                      <a:pt x="86" y="165"/>
                      <a:pt x="83" y="165"/>
                    </a:cubicBezTo>
                    <a:cubicBezTo>
                      <a:pt x="67" y="165"/>
                      <a:pt x="67" y="165"/>
                      <a:pt x="67" y="165"/>
                    </a:cubicBezTo>
                    <a:cubicBezTo>
                      <a:pt x="65" y="165"/>
                      <a:pt x="63" y="163"/>
                      <a:pt x="63" y="161"/>
                    </a:cubicBezTo>
                    <a:cubicBezTo>
                      <a:pt x="63" y="152"/>
                      <a:pt x="63" y="152"/>
                      <a:pt x="63" y="152"/>
                    </a:cubicBezTo>
                    <a:cubicBezTo>
                      <a:pt x="63" y="150"/>
                      <a:pt x="65" y="148"/>
                      <a:pt x="67" y="148"/>
                    </a:cubicBezTo>
                    <a:cubicBezTo>
                      <a:pt x="83" y="148"/>
                      <a:pt x="83" y="148"/>
                      <a:pt x="83" y="148"/>
                    </a:cubicBezTo>
                    <a:cubicBezTo>
                      <a:pt x="86" y="148"/>
                      <a:pt x="88" y="150"/>
                      <a:pt x="88" y="152"/>
                    </a:cubicBezTo>
                    <a:lnTo>
                      <a:pt x="88" y="161"/>
                    </a:lnTo>
                    <a:close/>
                    <a:moveTo>
                      <a:pt x="88" y="133"/>
                    </a:moveTo>
                    <a:cubicBezTo>
                      <a:pt x="88" y="135"/>
                      <a:pt x="86" y="137"/>
                      <a:pt x="83" y="137"/>
                    </a:cubicBezTo>
                    <a:cubicBezTo>
                      <a:pt x="67" y="137"/>
                      <a:pt x="67" y="137"/>
                      <a:pt x="67" y="137"/>
                    </a:cubicBezTo>
                    <a:cubicBezTo>
                      <a:pt x="65" y="137"/>
                      <a:pt x="63" y="135"/>
                      <a:pt x="63" y="133"/>
                    </a:cubicBezTo>
                    <a:cubicBezTo>
                      <a:pt x="63" y="124"/>
                      <a:pt x="63" y="124"/>
                      <a:pt x="63" y="124"/>
                    </a:cubicBezTo>
                    <a:cubicBezTo>
                      <a:pt x="63" y="122"/>
                      <a:pt x="65" y="120"/>
                      <a:pt x="67" y="120"/>
                    </a:cubicBezTo>
                    <a:cubicBezTo>
                      <a:pt x="83" y="120"/>
                      <a:pt x="83" y="120"/>
                      <a:pt x="83" y="120"/>
                    </a:cubicBezTo>
                    <a:cubicBezTo>
                      <a:pt x="86" y="120"/>
                      <a:pt x="88" y="122"/>
                      <a:pt x="88" y="124"/>
                    </a:cubicBezTo>
                    <a:lnTo>
                      <a:pt x="88" y="133"/>
                    </a:lnTo>
                    <a:close/>
                    <a:moveTo>
                      <a:pt x="88" y="105"/>
                    </a:moveTo>
                    <a:cubicBezTo>
                      <a:pt x="88" y="107"/>
                      <a:pt x="86" y="109"/>
                      <a:pt x="83" y="109"/>
                    </a:cubicBezTo>
                    <a:cubicBezTo>
                      <a:pt x="67" y="109"/>
                      <a:pt x="67" y="109"/>
                      <a:pt x="67" y="109"/>
                    </a:cubicBezTo>
                    <a:cubicBezTo>
                      <a:pt x="65" y="109"/>
                      <a:pt x="63" y="107"/>
                      <a:pt x="63" y="105"/>
                    </a:cubicBezTo>
                    <a:cubicBezTo>
                      <a:pt x="63" y="96"/>
                      <a:pt x="63" y="96"/>
                      <a:pt x="63" y="96"/>
                    </a:cubicBezTo>
                    <a:cubicBezTo>
                      <a:pt x="63" y="94"/>
                      <a:pt x="65" y="92"/>
                      <a:pt x="67" y="92"/>
                    </a:cubicBezTo>
                    <a:cubicBezTo>
                      <a:pt x="83" y="92"/>
                      <a:pt x="83" y="92"/>
                      <a:pt x="83" y="92"/>
                    </a:cubicBezTo>
                    <a:cubicBezTo>
                      <a:pt x="86" y="92"/>
                      <a:pt x="88" y="94"/>
                      <a:pt x="88" y="96"/>
                    </a:cubicBezTo>
                    <a:lnTo>
                      <a:pt x="88" y="105"/>
                    </a:lnTo>
                    <a:close/>
                    <a:moveTo>
                      <a:pt x="128" y="161"/>
                    </a:moveTo>
                    <a:cubicBezTo>
                      <a:pt x="128" y="163"/>
                      <a:pt x="125" y="164"/>
                      <a:pt x="123" y="164"/>
                    </a:cubicBezTo>
                    <a:cubicBezTo>
                      <a:pt x="104" y="164"/>
                      <a:pt x="104" y="164"/>
                      <a:pt x="104" y="164"/>
                    </a:cubicBezTo>
                    <a:cubicBezTo>
                      <a:pt x="102" y="164"/>
                      <a:pt x="99" y="163"/>
                      <a:pt x="99" y="161"/>
                    </a:cubicBezTo>
                    <a:cubicBezTo>
                      <a:pt x="99" y="152"/>
                      <a:pt x="99" y="152"/>
                      <a:pt x="99" y="152"/>
                    </a:cubicBezTo>
                    <a:cubicBezTo>
                      <a:pt x="99" y="150"/>
                      <a:pt x="102" y="148"/>
                      <a:pt x="104" y="148"/>
                    </a:cubicBezTo>
                    <a:cubicBezTo>
                      <a:pt x="123" y="148"/>
                      <a:pt x="123" y="148"/>
                      <a:pt x="123" y="148"/>
                    </a:cubicBezTo>
                    <a:cubicBezTo>
                      <a:pt x="125" y="148"/>
                      <a:pt x="128" y="150"/>
                      <a:pt x="128" y="152"/>
                    </a:cubicBezTo>
                    <a:lnTo>
                      <a:pt x="128" y="161"/>
                    </a:lnTo>
                    <a:close/>
                    <a:moveTo>
                      <a:pt x="128" y="133"/>
                    </a:moveTo>
                    <a:cubicBezTo>
                      <a:pt x="128" y="135"/>
                      <a:pt x="125" y="136"/>
                      <a:pt x="123" y="136"/>
                    </a:cubicBezTo>
                    <a:cubicBezTo>
                      <a:pt x="104" y="136"/>
                      <a:pt x="104" y="136"/>
                      <a:pt x="104" y="136"/>
                    </a:cubicBezTo>
                    <a:cubicBezTo>
                      <a:pt x="102" y="136"/>
                      <a:pt x="99" y="135"/>
                      <a:pt x="99" y="133"/>
                    </a:cubicBezTo>
                    <a:cubicBezTo>
                      <a:pt x="99" y="124"/>
                      <a:pt x="99" y="124"/>
                      <a:pt x="99" y="124"/>
                    </a:cubicBezTo>
                    <a:cubicBezTo>
                      <a:pt x="99" y="122"/>
                      <a:pt x="102" y="120"/>
                      <a:pt x="104" y="120"/>
                    </a:cubicBezTo>
                    <a:cubicBezTo>
                      <a:pt x="123" y="120"/>
                      <a:pt x="123" y="120"/>
                      <a:pt x="123" y="120"/>
                    </a:cubicBezTo>
                    <a:cubicBezTo>
                      <a:pt x="125" y="120"/>
                      <a:pt x="128" y="122"/>
                      <a:pt x="128" y="124"/>
                    </a:cubicBezTo>
                    <a:lnTo>
                      <a:pt x="128" y="133"/>
                    </a:lnTo>
                    <a:close/>
                    <a:moveTo>
                      <a:pt x="128" y="105"/>
                    </a:moveTo>
                    <a:cubicBezTo>
                      <a:pt x="128" y="107"/>
                      <a:pt x="125" y="108"/>
                      <a:pt x="123" y="108"/>
                    </a:cubicBezTo>
                    <a:cubicBezTo>
                      <a:pt x="104" y="108"/>
                      <a:pt x="104" y="108"/>
                      <a:pt x="104" y="108"/>
                    </a:cubicBezTo>
                    <a:cubicBezTo>
                      <a:pt x="102" y="108"/>
                      <a:pt x="99" y="107"/>
                      <a:pt x="99" y="105"/>
                    </a:cubicBezTo>
                    <a:cubicBezTo>
                      <a:pt x="99" y="96"/>
                      <a:pt x="99" y="96"/>
                      <a:pt x="99" y="96"/>
                    </a:cubicBezTo>
                    <a:cubicBezTo>
                      <a:pt x="99" y="94"/>
                      <a:pt x="102" y="92"/>
                      <a:pt x="104" y="92"/>
                    </a:cubicBezTo>
                    <a:cubicBezTo>
                      <a:pt x="123" y="92"/>
                      <a:pt x="123" y="92"/>
                      <a:pt x="123" y="92"/>
                    </a:cubicBezTo>
                    <a:cubicBezTo>
                      <a:pt x="125" y="92"/>
                      <a:pt x="128" y="94"/>
                      <a:pt x="128" y="96"/>
                    </a:cubicBezTo>
                    <a:lnTo>
                      <a:pt x="128" y="105"/>
                    </a:lnTo>
                    <a:close/>
                    <a:moveTo>
                      <a:pt x="126" y="72"/>
                    </a:moveTo>
                    <a:cubicBezTo>
                      <a:pt x="103" y="72"/>
                      <a:pt x="103" y="72"/>
                      <a:pt x="103" y="72"/>
                    </a:cubicBezTo>
                    <a:cubicBezTo>
                      <a:pt x="100" y="72"/>
                      <a:pt x="99" y="67"/>
                      <a:pt x="99" y="63"/>
                    </a:cubicBezTo>
                    <a:cubicBezTo>
                      <a:pt x="99" y="60"/>
                      <a:pt x="100" y="56"/>
                      <a:pt x="103" y="56"/>
                    </a:cubicBezTo>
                    <a:cubicBezTo>
                      <a:pt x="126" y="56"/>
                      <a:pt x="126" y="56"/>
                      <a:pt x="126" y="56"/>
                    </a:cubicBezTo>
                    <a:cubicBezTo>
                      <a:pt x="128" y="56"/>
                      <a:pt x="130" y="60"/>
                      <a:pt x="130" y="63"/>
                    </a:cubicBezTo>
                    <a:cubicBezTo>
                      <a:pt x="130" y="67"/>
                      <a:pt x="128" y="72"/>
                      <a:pt x="126" y="72"/>
                    </a:cubicBezTo>
                    <a:close/>
                    <a:moveTo>
                      <a:pt x="136" y="42"/>
                    </a:moveTo>
                    <a:cubicBezTo>
                      <a:pt x="136" y="45"/>
                      <a:pt x="133" y="48"/>
                      <a:pt x="129" y="48"/>
                    </a:cubicBezTo>
                    <a:cubicBezTo>
                      <a:pt x="22" y="48"/>
                      <a:pt x="22" y="48"/>
                      <a:pt x="22" y="48"/>
                    </a:cubicBezTo>
                    <a:cubicBezTo>
                      <a:pt x="19" y="48"/>
                      <a:pt x="16" y="45"/>
                      <a:pt x="16" y="42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19"/>
                      <a:pt x="19" y="16"/>
                      <a:pt x="22" y="16"/>
                    </a:cubicBezTo>
                    <a:cubicBezTo>
                      <a:pt x="129" y="16"/>
                      <a:pt x="129" y="16"/>
                      <a:pt x="129" y="16"/>
                    </a:cubicBezTo>
                    <a:cubicBezTo>
                      <a:pt x="133" y="16"/>
                      <a:pt x="136" y="19"/>
                      <a:pt x="136" y="23"/>
                    </a:cubicBezTo>
                    <a:lnTo>
                      <a:pt x="136" y="42"/>
                    </a:lnTo>
                    <a:close/>
                    <a:moveTo>
                      <a:pt x="124" y="20"/>
                    </a:moveTo>
                    <a:cubicBezTo>
                      <a:pt x="122" y="20"/>
                      <a:pt x="120" y="21"/>
                      <a:pt x="120" y="23"/>
                    </a:cubicBezTo>
                    <a:cubicBezTo>
                      <a:pt x="120" y="42"/>
                      <a:pt x="120" y="42"/>
                      <a:pt x="120" y="42"/>
                    </a:cubicBezTo>
                    <a:cubicBezTo>
                      <a:pt x="120" y="44"/>
                      <a:pt x="122" y="45"/>
                      <a:pt x="124" y="45"/>
                    </a:cubicBezTo>
                    <a:cubicBezTo>
                      <a:pt x="126" y="45"/>
                      <a:pt x="127" y="44"/>
                      <a:pt x="127" y="42"/>
                    </a:cubicBezTo>
                    <a:cubicBezTo>
                      <a:pt x="127" y="23"/>
                      <a:pt x="127" y="23"/>
                      <a:pt x="127" y="23"/>
                    </a:cubicBezTo>
                    <a:cubicBezTo>
                      <a:pt x="127" y="21"/>
                      <a:pt x="126" y="20"/>
                      <a:pt x="124" y="2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4" name="Freeform 11"/>
              <p:cNvSpPr>
                <a:spLocks noEditPoints="1"/>
              </p:cNvSpPr>
              <p:nvPr userDrawn="1"/>
            </p:nvSpPr>
            <p:spPr bwMode="auto">
              <a:xfrm rot="20567118">
                <a:off x="1675593" y="5327216"/>
                <a:ext cx="750888" cy="752475"/>
              </a:xfrm>
              <a:custGeom>
                <a:avLst/>
                <a:gdLst>
                  <a:gd name="T0" fmla="*/ 193 w 200"/>
                  <a:gd name="T1" fmla="*/ 148 h 200"/>
                  <a:gd name="T2" fmla="*/ 158 w 200"/>
                  <a:gd name="T3" fmla="*/ 148 h 200"/>
                  <a:gd name="T4" fmla="*/ 134 w 200"/>
                  <a:gd name="T5" fmla="*/ 126 h 200"/>
                  <a:gd name="T6" fmla="*/ 159 w 200"/>
                  <a:gd name="T7" fmla="*/ 104 h 200"/>
                  <a:gd name="T8" fmla="*/ 193 w 200"/>
                  <a:gd name="T9" fmla="*/ 104 h 200"/>
                  <a:gd name="T10" fmla="*/ 200 w 200"/>
                  <a:gd name="T11" fmla="*/ 110 h 200"/>
                  <a:gd name="T12" fmla="*/ 200 w 200"/>
                  <a:gd name="T13" fmla="*/ 141 h 200"/>
                  <a:gd name="T14" fmla="*/ 193 w 200"/>
                  <a:gd name="T15" fmla="*/ 148 h 200"/>
                  <a:gd name="T16" fmla="*/ 152 w 200"/>
                  <a:gd name="T17" fmla="*/ 117 h 200"/>
                  <a:gd name="T18" fmla="*/ 143 w 200"/>
                  <a:gd name="T19" fmla="*/ 126 h 200"/>
                  <a:gd name="T20" fmla="*/ 152 w 200"/>
                  <a:gd name="T21" fmla="*/ 136 h 200"/>
                  <a:gd name="T22" fmla="*/ 162 w 200"/>
                  <a:gd name="T23" fmla="*/ 126 h 200"/>
                  <a:gd name="T24" fmla="*/ 152 w 200"/>
                  <a:gd name="T25" fmla="*/ 117 h 200"/>
                  <a:gd name="T26" fmla="*/ 134 w 200"/>
                  <a:gd name="T27" fmla="*/ 152 h 200"/>
                  <a:gd name="T28" fmla="*/ 192 w 200"/>
                  <a:gd name="T29" fmla="*/ 152 h 200"/>
                  <a:gd name="T30" fmla="*/ 192 w 200"/>
                  <a:gd name="T31" fmla="*/ 166 h 200"/>
                  <a:gd name="T32" fmla="*/ 160 w 200"/>
                  <a:gd name="T33" fmla="*/ 200 h 200"/>
                  <a:gd name="T34" fmla="*/ 33 w 200"/>
                  <a:gd name="T35" fmla="*/ 200 h 200"/>
                  <a:gd name="T36" fmla="*/ 0 w 200"/>
                  <a:gd name="T37" fmla="*/ 166 h 200"/>
                  <a:gd name="T38" fmla="*/ 0 w 200"/>
                  <a:gd name="T39" fmla="*/ 87 h 200"/>
                  <a:gd name="T40" fmla="*/ 33 w 200"/>
                  <a:gd name="T41" fmla="*/ 52 h 200"/>
                  <a:gd name="T42" fmla="*/ 160 w 200"/>
                  <a:gd name="T43" fmla="*/ 52 h 200"/>
                  <a:gd name="T44" fmla="*/ 192 w 200"/>
                  <a:gd name="T45" fmla="*/ 87 h 200"/>
                  <a:gd name="T46" fmla="*/ 192 w 200"/>
                  <a:gd name="T47" fmla="*/ 100 h 200"/>
                  <a:gd name="T48" fmla="*/ 133 w 200"/>
                  <a:gd name="T49" fmla="*/ 100 h 200"/>
                  <a:gd name="T50" fmla="*/ 134 w 200"/>
                  <a:gd name="T51" fmla="*/ 152 h 200"/>
                  <a:gd name="T52" fmla="*/ 117 w 200"/>
                  <a:gd name="T53" fmla="*/ 21 h 200"/>
                  <a:gd name="T54" fmla="*/ 60 w 200"/>
                  <a:gd name="T55" fmla="*/ 44 h 200"/>
                  <a:gd name="T56" fmla="*/ 27 w 200"/>
                  <a:gd name="T57" fmla="*/ 44 h 200"/>
                  <a:gd name="T58" fmla="*/ 121 w 200"/>
                  <a:gd name="T59" fmla="*/ 0 h 200"/>
                  <a:gd name="T60" fmla="*/ 155 w 200"/>
                  <a:gd name="T61" fmla="*/ 44 h 200"/>
                  <a:gd name="T62" fmla="*/ 134 w 200"/>
                  <a:gd name="T63" fmla="*/ 44 h 200"/>
                  <a:gd name="T64" fmla="*/ 117 w 200"/>
                  <a:gd name="T65" fmla="*/ 21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00" h="200">
                    <a:moveTo>
                      <a:pt x="193" y="148"/>
                    </a:moveTo>
                    <a:cubicBezTo>
                      <a:pt x="193" y="148"/>
                      <a:pt x="177" y="148"/>
                      <a:pt x="158" y="148"/>
                    </a:cubicBezTo>
                    <a:cubicBezTo>
                      <a:pt x="144" y="148"/>
                      <a:pt x="134" y="144"/>
                      <a:pt x="134" y="126"/>
                    </a:cubicBezTo>
                    <a:cubicBezTo>
                      <a:pt x="134" y="110"/>
                      <a:pt x="144" y="104"/>
                      <a:pt x="159" y="104"/>
                    </a:cubicBezTo>
                    <a:cubicBezTo>
                      <a:pt x="193" y="104"/>
                      <a:pt x="193" y="104"/>
                      <a:pt x="193" y="104"/>
                    </a:cubicBezTo>
                    <a:cubicBezTo>
                      <a:pt x="197" y="104"/>
                      <a:pt x="200" y="107"/>
                      <a:pt x="200" y="110"/>
                    </a:cubicBezTo>
                    <a:cubicBezTo>
                      <a:pt x="200" y="141"/>
                      <a:pt x="200" y="141"/>
                      <a:pt x="200" y="141"/>
                    </a:cubicBezTo>
                    <a:cubicBezTo>
                      <a:pt x="200" y="145"/>
                      <a:pt x="197" y="148"/>
                      <a:pt x="193" y="148"/>
                    </a:cubicBezTo>
                    <a:close/>
                    <a:moveTo>
                      <a:pt x="152" y="117"/>
                    </a:moveTo>
                    <a:cubicBezTo>
                      <a:pt x="147" y="117"/>
                      <a:pt x="143" y="121"/>
                      <a:pt x="143" y="126"/>
                    </a:cubicBezTo>
                    <a:cubicBezTo>
                      <a:pt x="143" y="132"/>
                      <a:pt x="147" y="136"/>
                      <a:pt x="152" y="136"/>
                    </a:cubicBezTo>
                    <a:cubicBezTo>
                      <a:pt x="158" y="136"/>
                      <a:pt x="162" y="132"/>
                      <a:pt x="162" y="126"/>
                    </a:cubicBezTo>
                    <a:cubicBezTo>
                      <a:pt x="162" y="121"/>
                      <a:pt x="158" y="117"/>
                      <a:pt x="152" y="117"/>
                    </a:cubicBezTo>
                    <a:close/>
                    <a:moveTo>
                      <a:pt x="134" y="152"/>
                    </a:moveTo>
                    <a:cubicBezTo>
                      <a:pt x="135" y="152"/>
                      <a:pt x="180" y="152"/>
                      <a:pt x="192" y="152"/>
                    </a:cubicBezTo>
                    <a:cubicBezTo>
                      <a:pt x="192" y="160"/>
                      <a:pt x="192" y="166"/>
                      <a:pt x="192" y="166"/>
                    </a:cubicBezTo>
                    <a:cubicBezTo>
                      <a:pt x="192" y="185"/>
                      <a:pt x="178" y="200"/>
                      <a:pt x="160" y="200"/>
                    </a:cubicBezTo>
                    <a:cubicBezTo>
                      <a:pt x="33" y="200"/>
                      <a:pt x="33" y="200"/>
                      <a:pt x="33" y="200"/>
                    </a:cubicBezTo>
                    <a:cubicBezTo>
                      <a:pt x="15" y="200"/>
                      <a:pt x="0" y="185"/>
                      <a:pt x="0" y="166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68"/>
                      <a:pt x="15" y="52"/>
                      <a:pt x="33" y="52"/>
                    </a:cubicBezTo>
                    <a:cubicBezTo>
                      <a:pt x="160" y="52"/>
                      <a:pt x="160" y="52"/>
                      <a:pt x="160" y="52"/>
                    </a:cubicBezTo>
                    <a:cubicBezTo>
                      <a:pt x="178" y="52"/>
                      <a:pt x="192" y="68"/>
                      <a:pt x="192" y="87"/>
                    </a:cubicBezTo>
                    <a:cubicBezTo>
                      <a:pt x="192" y="87"/>
                      <a:pt x="192" y="92"/>
                      <a:pt x="192" y="100"/>
                    </a:cubicBezTo>
                    <a:cubicBezTo>
                      <a:pt x="179" y="100"/>
                      <a:pt x="150" y="100"/>
                      <a:pt x="133" y="100"/>
                    </a:cubicBezTo>
                    <a:cubicBezTo>
                      <a:pt x="120" y="100"/>
                      <a:pt x="120" y="152"/>
                      <a:pt x="134" y="152"/>
                    </a:cubicBezTo>
                    <a:close/>
                    <a:moveTo>
                      <a:pt x="117" y="21"/>
                    </a:moveTo>
                    <a:cubicBezTo>
                      <a:pt x="60" y="44"/>
                      <a:pt x="60" y="44"/>
                      <a:pt x="60" y="44"/>
                    </a:cubicBezTo>
                    <a:cubicBezTo>
                      <a:pt x="27" y="44"/>
                      <a:pt x="27" y="44"/>
                      <a:pt x="27" y="44"/>
                    </a:cubicBezTo>
                    <a:cubicBezTo>
                      <a:pt x="121" y="0"/>
                      <a:pt x="121" y="0"/>
                      <a:pt x="121" y="0"/>
                    </a:cubicBezTo>
                    <a:cubicBezTo>
                      <a:pt x="155" y="44"/>
                      <a:pt x="155" y="44"/>
                      <a:pt x="155" y="44"/>
                    </a:cubicBezTo>
                    <a:cubicBezTo>
                      <a:pt x="134" y="44"/>
                      <a:pt x="134" y="44"/>
                      <a:pt x="134" y="44"/>
                    </a:cubicBezTo>
                    <a:lnTo>
                      <a:pt x="117" y="2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5" name="Freeform 12"/>
              <p:cNvSpPr>
                <a:spLocks noEditPoints="1"/>
              </p:cNvSpPr>
              <p:nvPr userDrawn="1"/>
            </p:nvSpPr>
            <p:spPr bwMode="auto">
              <a:xfrm rot="19786341">
                <a:off x="310857" y="1207731"/>
                <a:ext cx="946467" cy="852618"/>
              </a:xfrm>
              <a:custGeom>
                <a:avLst/>
                <a:gdLst>
                  <a:gd name="T0" fmla="*/ 8 w 200"/>
                  <a:gd name="T1" fmla="*/ 180 h 180"/>
                  <a:gd name="T2" fmla="*/ 8 w 200"/>
                  <a:gd name="T3" fmla="*/ 164 h 180"/>
                  <a:gd name="T4" fmla="*/ 20 w 200"/>
                  <a:gd name="T5" fmla="*/ 100 h 180"/>
                  <a:gd name="T6" fmla="*/ 32 w 200"/>
                  <a:gd name="T7" fmla="*/ 164 h 180"/>
                  <a:gd name="T8" fmla="*/ 80 w 200"/>
                  <a:gd name="T9" fmla="*/ 96 h 180"/>
                  <a:gd name="T10" fmla="*/ 88 w 200"/>
                  <a:gd name="T11" fmla="*/ 164 h 180"/>
                  <a:gd name="T12" fmla="*/ 172 w 200"/>
                  <a:gd name="T13" fmla="*/ 100 h 180"/>
                  <a:gd name="T14" fmla="*/ 184 w 200"/>
                  <a:gd name="T15" fmla="*/ 164 h 180"/>
                  <a:gd name="T16" fmla="*/ 200 w 200"/>
                  <a:gd name="T17" fmla="*/ 172 h 180"/>
                  <a:gd name="T18" fmla="*/ 96 w 200"/>
                  <a:gd name="T19" fmla="*/ 129 h 180"/>
                  <a:gd name="T20" fmla="*/ 129 w 200"/>
                  <a:gd name="T21" fmla="*/ 102 h 180"/>
                  <a:gd name="T22" fmla="*/ 96 w 200"/>
                  <a:gd name="T23" fmla="*/ 129 h 180"/>
                  <a:gd name="T24" fmla="*/ 131 w 200"/>
                  <a:gd name="T25" fmla="*/ 152 h 180"/>
                  <a:gd name="T26" fmla="*/ 158 w 200"/>
                  <a:gd name="T27" fmla="*/ 119 h 180"/>
                  <a:gd name="T28" fmla="*/ 100 w 200"/>
                  <a:gd name="T29" fmla="*/ 149 h 180"/>
                  <a:gd name="T30" fmla="*/ 151 w 200"/>
                  <a:gd name="T31" fmla="*/ 104 h 180"/>
                  <a:gd name="T32" fmla="*/ 100 w 200"/>
                  <a:gd name="T33" fmla="*/ 149 h 180"/>
                  <a:gd name="T34" fmla="*/ 64 w 200"/>
                  <a:gd name="T35" fmla="*/ 102 h 180"/>
                  <a:gd name="T36" fmla="*/ 68 w 200"/>
                  <a:gd name="T37" fmla="*/ 116 h 180"/>
                  <a:gd name="T38" fmla="*/ 71 w 200"/>
                  <a:gd name="T39" fmla="*/ 146 h 180"/>
                  <a:gd name="T40" fmla="*/ 57 w 200"/>
                  <a:gd name="T41" fmla="*/ 146 h 180"/>
                  <a:gd name="T42" fmla="*/ 60 w 200"/>
                  <a:gd name="T43" fmla="*/ 115 h 180"/>
                  <a:gd name="T44" fmla="*/ 181 w 200"/>
                  <a:gd name="T45" fmla="*/ 92 h 180"/>
                  <a:gd name="T46" fmla="*/ 163 w 200"/>
                  <a:gd name="T47" fmla="*/ 76 h 180"/>
                  <a:gd name="T48" fmla="*/ 134 w 200"/>
                  <a:gd name="T49" fmla="*/ 76 h 180"/>
                  <a:gd name="T50" fmla="*/ 116 w 200"/>
                  <a:gd name="T51" fmla="*/ 92 h 180"/>
                  <a:gd name="T52" fmla="*/ 99 w 200"/>
                  <a:gd name="T53" fmla="*/ 76 h 180"/>
                  <a:gd name="T54" fmla="*/ 69 w 200"/>
                  <a:gd name="T55" fmla="*/ 76 h 180"/>
                  <a:gd name="T56" fmla="*/ 51 w 200"/>
                  <a:gd name="T57" fmla="*/ 92 h 180"/>
                  <a:gd name="T58" fmla="*/ 34 w 200"/>
                  <a:gd name="T59" fmla="*/ 76 h 180"/>
                  <a:gd name="T60" fmla="*/ 4 w 200"/>
                  <a:gd name="T61" fmla="*/ 76 h 180"/>
                  <a:gd name="T62" fmla="*/ 4 w 200"/>
                  <a:gd name="T63" fmla="*/ 72 h 180"/>
                  <a:gd name="T64" fmla="*/ 196 w 200"/>
                  <a:gd name="T65" fmla="*/ 76 h 180"/>
                  <a:gd name="T66" fmla="*/ 181 w 200"/>
                  <a:gd name="T67" fmla="*/ 92 h 180"/>
                  <a:gd name="T68" fmla="*/ 177 w 200"/>
                  <a:gd name="T69" fmla="*/ 12 h 180"/>
                  <a:gd name="T70" fmla="*/ 4 w 200"/>
                  <a:gd name="T71" fmla="*/ 68 h 180"/>
                  <a:gd name="T72" fmla="*/ 164 w 200"/>
                  <a:gd name="T73" fmla="*/ 64 h 180"/>
                  <a:gd name="T74" fmla="*/ 160 w 200"/>
                  <a:gd name="T75" fmla="*/ 16 h 180"/>
                  <a:gd name="T76" fmla="*/ 164 w 200"/>
                  <a:gd name="T77" fmla="*/ 64 h 180"/>
                  <a:gd name="T78" fmla="*/ 140 w 200"/>
                  <a:gd name="T79" fmla="*/ 64 h 180"/>
                  <a:gd name="T80" fmla="*/ 124 w 200"/>
                  <a:gd name="T81" fmla="*/ 16 h 180"/>
                  <a:gd name="T82" fmla="*/ 96 w 200"/>
                  <a:gd name="T83" fmla="*/ 64 h 180"/>
                  <a:gd name="T84" fmla="*/ 104 w 200"/>
                  <a:gd name="T85" fmla="*/ 16 h 180"/>
                  <a:gd name="T86" fmla="*/ 96 w 200"/>
                  <a:gd name="T87" fmla="*/ 64 h 180"/>
                  <a:gd name="T88" fmla="*/ 76 w 200"/>
                  <a:gd name="T89" fmla="*/ 16 h 180"/>
                  <a:gd name="T90" fmla="*/ 60 w 200"/>
                  <a:gd name="T91" fmla="*/ 64 h 180"/>
                  <a:gd name="T92" fmla="*/ 36 w 200"/>
                  <a:gd name="T93" fmla="*/ 64 h 180"/>
                  <a:gd name="T94" fmla="*/ 40 w 200"/>
                  <a:gd name="T95" fmla="*/ 16 h 180"/>
                  <a:gd name="T96" fmla="*/ 36 w 200"/>
                  <a:gd name="T97" fmla="*/ 64 h 180"/>
                  <a:gd name="T98" fmla="*/ 180 w 200"/>
                  <a:gd name="T99" fmla="*/ 0 h 180"/>
                  <a:gd name="T100" fmla="*/ 20 w 200"/>
                  <a:gd name="T101" fmla="*/ 8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00" h="180">
                    <a:moveTo>
                      <a:pt x="192" y="180"/>
                    </a:moveTo>
                    <a:cubicBezTo>
                      <a:pt x="8" y="180"/>
                      <a:pt x="8" y="180"/>
                      <a:pt x="8" y="180"/>
                    </a:cubicBezTo>
                    <a:cubicBezTo>
                      <a:pt x="3" y="180"/>
                      <a:pt x="0" y="177"/>
                      <a:pt x="0" y="172"/>
                    </a:cubicBezTo>
                    <a:cubicBezTo>
                      <a:pt x="0" y="168"/>
                      <a:pt x="3" y="164"/>
                      <a:pt x="8" y="164"/>
                    </a:cubicBezTo>
                    <a:cubicBezTo>
                      <a:pt x="20" y="164"/>
                      <a:pt x="20" y="164"/>
                      <a:pt x="20" y="164"/>
                    </a:cubicBezTo>
                    <a:cubicBezTo>
                      <a:pt x="20" y="100"/>
                      <a:pt x="20" y="100"/>
                      <a:pt x="20" y="100"/>
                    </a:cubicBezTo>
                    <a:cubicBezTo>
                      <a:pt x="32" y="100"/>
                      <a:pt x="32" y="100"/>
                      <a:pt x="32" y="100"/>
                    </a:cubicBezTo>
                    <a:cubicBezTo>
                      <a:pt x="32" y="164"/>
                      <a:pt x="32" y="164"/>
                      <a:pt x="32" y="164"/>
                    </a:cubicBezTo>
                    <a:cubicBezTo>
                      <a:pt x="80" y="164"/>
                      <a:pt x="80" y="164"/>
                      <a:pt x="80" y="164"/>
                    </a:cubicBezTo>
                    <a:cubicBezTo>
                      <a:pt x="80" y="96"/>
                      <a:pt x="80" y="96"/>
                      <a:pt x="80" y="96"/>
                    </a:cubicBezTo>
                    <a:cubicBezTo>
                      <a:pt x="88" y="96"/>
                      <a:pt x="88" y="96"/>
                      <a:pt x="88" y="96"/>
                    </a:cubicBezTo>
                    <a:cubicBezTo>
                      <a:pt x="88" y="164"/>
                      <a:pt x="88" y="164"/>
                      <a:pt x="88" y="164"/>
                    </a:cubicBezTo>
                    <a:cubicBezTo>
                      <a:pt x="172" y="164"/>
                      <a:pt x="172" y="164"/>
                      <a:pt x="172" y="164"/>
                    </a:cubicBezTo>
                    <a:cubicBezTo>
                      <a:pt x="172" y="100"/>
                      <a:pt x="172" y="100"/>
                      <a:pt x="172" y="100"/>
                    </a:cubicBezTo>
                    <a:cubicBezTo>
                      <a:pt x="184" y="100"/>
                      <a:pt x="184" y="100"/>
                      <a:pt x="184" y="100"/>
                    </a:cubicBezTo>
                    <a:cubicBezTo>
                      <a:pt x="184" y="164"/>
                      <a:pt x="184" y="164"/>
                      <a:pt x="184" y="164"/>
                    </a:cubicBezTo>
                    <a:cubicBezTo>
                      <a:pt x="192" y="164"/>
                      <a:pt x="192" y="164"/>
                      <a:pt x="192" y="164"/>
                    </a:cubicBezTo>
                    <a:cubicBezTo>
                      <a:pt x="196" y="164"/>
                      <a:pt x="200" y="168"/>
                      <a:pt x="200" y="172"/>
                    </a:cubicBezTo>
                    <a:cubicBezTo>
                      <a:pt x="200" y="177"/>
                      <a:pt x="196" y="180"/>
                      <a:pt x="192" y="180"/>
                    </a:cubicBezTo>
                    <a:close/>
                    <a:moveTo>
                      <a:pt x="96" y="129"/>
                    </a:moveTo>
                    <a:cubicBezTo>
                      <a:pt x="126" y="99"/>
                      <a:pt x="126" y="99"/>
                      <a:pt x="126" y="99"/>
                    </a:cubicBezTo>
                    <a:cubicBezTo>
                      <a:pt x="129" y="102"/>
                      <a:pt x="129" y="102"/>
                      <a:pt x="129" y="102"/>
                    </a:cubicBezTo>
                    <a:cubicBezTo>
                      <a:pt x="99" y="132"/>
                      <a:pt x="99" y="132"/>
                      <a:pt x="99" y="132"/>
                    </a:cubicBezTo>
                    <a:lnTo>
                      <a:pt x="96" y="129"/>
                    </a:lnTo>
                    <a:close/>
                    <a:moveTo>
                      <a:pt x="161" y="122"/>
                    </a:moveTo>
                    <a:cubicBezTo>
                      <a:pt x="131" y="152"/>
                      <a:pt x="131" y="152"/>
                      <a:pt x="131" y="152"/>
                    </a:cubicBezTo>
                    <a:cubicBezTo>
                      <a:pt x="128" y="149"/>
                      <a:pt x="128" y="149"/>
                      <a:pt x="128" y="149"/>
                    </a:cubicBezTo>
                    <a:cubicBezTo>
                      <a:pt x="158" y="119"/>
                      <a:pt x="158" y="119"/>
                      <a:pt x="158" y="119"/>
                    </a:cubicBezTo>
                    <a:lnTo>
                      <a:pt x="161" y="122"/>
                    </a:lnTo>
                    <a:close/>
                    <a:moveTo>
                      <a:pt x="100" y="149"/>
                    </a:moveTo>
                    <a:cubicBezTo>
                      <a:pt x="148" y="101"/>
                      <a:pt x="148" y="101"/>
                      <a:pt x="148" y="101"/>
                    </a:cubicBezTo>
                    <a:cubicBezTo>
                      <a:pt x="151" y="104"/>
                      <a:pt x="151" y="104"/>
                      <a:pt x="151" y="104"/>
                    </a:cubicBezTo>
                    <a:cubicBezTo>
                      <a:pt x="103" y="152"/>
                      <a:pt x="103" y="152"/>
                      <a:pt x="103" y="152"/>
                    </a:cubicBezTo>
                    <a:lnTo>
                      <a:pt x="100" y="149"/>
                    </a:lnTo>
                    <a:close/>
                    <a:moveTo>
                      <a:pt x="57" y="110"/>
                    </a:moveTo>
                    <a:cubicBezTo>
                      <a:pt x="57" y="106"/>
                      <a:pt x="60" y="102"/>
                      <a:pt x="64" y="102"/>
                    </a:cubicBezTo>
                    <a:cubicBezTo>
                      <a:pt x="68" y="102"/>
                      <a:pt x="71" y="106"/>
                      <a:pt x="71" y="110"/>
                    </a:cubicBezTo>
                    <a:cubicBezTo>
                      <a:pt x="71" y="112"/>
                      <a:pt x="70" y="114"/>
                      <a:pt x="68" y="116"/>
                    </a:cubicBezTo>
                    <a:cubicBezTo>
                      <a:pt x="68" y="140"/>
                      <a:pt x="68" y="140"/>
                      <a:pt x="68" y="140"/>
                    </a:cubicBezTo>
                    <a:cubicBezTo>
                      <a:pt x="70" y="141"/>
                      <a:pt x="71" y="143"/>
                      <a:pt x="71" y="146"/>
                    </a:cubicBezTo>
                    <a:cubicBezTo>
                      <a:pt x="71" y="150"/>
                      <a:pt x="68" y="153"/>
                      <a:pt x="64" y="153"/>
                    </a:cubicBezTo>
                    <a:cubicBezTo>
                      <a:pt x="60" y="153"/>
                      <a:pt x="57" y="150"/>
                      <a:pt x="57" y="146"/>
                    </a:cubicBezTo>
                    <a:cubicBezTo>
                      <a:pt x="57" y="143"/>
                      <a:pt x="58" y="141"/>
                      <a:pt x="60" y="140"/>
                    </a:cubicBezTo>
                    <a:cubicBezTo>
                      <a:pt x="60" y="115"/>
                      <a:pt x="60" y="115"/>
                      <a:pt x="60" y="115"/>
                    </a:cubicBezTo>
                    <a:cubicBezTo>
                      <a:pt x="58" y="114"/>
                      <a:pt x="57" y="112"/>
                      <a:pt x="57" y="110"/>
                    </a:cubicBezTo>
                    <a:close/>
                    <a:moveTo>
                      <a:pt x="181" y="92"/>
                    </a:moveTo>
                    <a:cubicBezTo>
                      <a:pt x="173" y="92"/>
                      <a:pt x="167" y="85"/>
                      <a:pt x="166" y="76"/>
                    </a:cubicBezTo>
                    <a:cubicBezTo>
                      <a:pt x="163" y="76"/>
                      <a:pt x="163" y="76"/>
                      <a:pt x="163" y="76"/>
                    </a:cubicBezTo>
                    <a:cubicBezTo>
                      <a:pt x="163" y="85"/>
                      <a:pt x="156" y="92"/>
                      <a:pt x="148" y="92"/>
                    </a:cubicBezTo>
                    <a:cubicBezTo>
                      <a:pt x="141" y="92"/>
                      <a:pt x="134" y="85"/>
                      <a:pt x="134" y="76"/>
                    </a:cubicBezTo>
                    <a:cubicBezTo>
                      <a:pt x="131" y="76"/>
                      <a:pt x="131" y="76"/>
                      <a:pt x="131" y="76"/>
                    </a:cubicBezTo>
                    <a:cubicBezTo>
                      <a:pt x="130" y="85"/>
                      <a:pt x="124" y="92"/>
                      <a:pt x="116" y="92"/>
                    </a:cubicBezTo>
                    <a:cubicBezTo>
                      <a:pt x="108" y="92"/>
                      <a:pt x="102" y="85"/>
                      <a:pt x="101" y="76"/>
                    </a:cubicBezTo>
                    <a:cubicBezTo>
                      <a:pt x="99" y="76"/>
                      <a:pt x="99" y="76"/>
                      <a:pt x="99" y="76"/>
                    </a:cubicBezTo>
                    <a:cubicBezTo>
                      <a:pt x="98" y="85"/>
                      <a:pt x="92" y="92"/>
                      <a:pt x="84" y="92"/>
                    </a:cubicBezTo>
                    <a:cubicBezTo>
                      <a:pt x="76" y="92"/>
                      <a:pt x="69" y="85"/>
                      <a:pt x="69" y="76"/>
                    </a:cubicBezTo>
                    <a:cubicBezTo>
                      <a:pt x="66" y="76"/>
                      <a:pt x="66" y="76"/>
                      <a:pt x="66" y="76"/>
                    </a:cubicBezTo>
                    <a:cubicBezTo>
                      <a:pt x="66" y="85"/>
                      <a:pt x="59" y="92"/>
                      <a:pt x="51" y="92"/>
                    </a:cubicBezTo>
                    <a:cubicBezTo>
                      <a:pt x="44" y="92"/>
                      <a:pt x="37" y="85"/>
                      <a:pt x="37" y="76"/>
                    </a:cubicBezTo>
                    <a:cubicBezTo>
                      <a:pt x="34" y="76"/>
                      <a:pt x="34" y="76"/>
                      <a:pt x="34" y="76"/>
                    </a:cubicBezTo>
                    <a:cubicBezTo>
                      <a:pt x="33" y="85"/>
                      <a:pt x="27" y="92"/>
                      <a:pt x="19" y="92"/>
                    </a:cubicBezTo>
                    <a:cubicBezTo>
                      <a:pt x="11" y="92"/>
                      <a:pt x="5" y="85"/>
                      <a:pt x="4" y="76"/>
                    </a:cubicBezTo>
                    <a:cubicBezTo>
                      <a:pt x="4" y="76"/>
                      <a:pt x="4" y="76"/>
                      <a:pt x="4" y="76"/>
                    </a:cubicBezTo>
                    <a:cubicBezTo>
                      <a:pt x="4" y="72"/>
                      <a:pt x="4" y="72"/>
                      <a:pt x="4" y="72"/>
                    </a:cubicBezTo>
                    <a:cubicBezTo>
                      <a:pt x="196" y="72"/>
                      <a:pt x="196" y="72"/>
                      <a:pt x="196" y="72"/>
                    </a:cubicBezTo>
                    <a:cubicBezTo>
                      <a:pt x="196" y="76"/>
                      <a:pt x="196" y="76"/>
                      <a:pt x="196" y="76"/>
                    </a:cubicBezTo>
                    <a:cubicBezTo>
                      <a:pt x="196" y="76"/>
                      <a:pt x="196" y="76"/>
                      <a:pt x="196" y="76"/>
                    </a:cubicBezTo>
                    <a:cubicBezTo>
                      <a:pt x="195" y="85"/>
                      <a:pt x="189" y="92"/>
                      <a:pt x="181" y="92"/>
                    </a:cubicBezTo>
                    <a:close/>
                    <a:moveTo>
                      <a:pt x="22" y="12"/>
                    </a:moveTo>
                    <a:cubicBezTo>
                      <a:pt x="177" y="12"/>
                      <a:pt x="177" y="12"/>
                      <a:pt x="177" y="12"/>
                    </a:cubicBezTo>
                    <a:cubicBezTo>
                      <a:pt x="196" y="68"/>
                      <a:pt x="196" y="68"/>
                      <a:pt x="196" y="68"/>
                    </a:cubicBezTo>
                    <a:cubicBezTo>
                      <a:pt x="4" y="68"/>
                      <a:pt x="4" y="68"/>
                      <a:pt x="4" y="68"/>
                    </a:cubicBezTo>
                    <a:lnTo>
                      <a:pt x="22" y="12"/>
                    </a:lnTo>
                    <a:close/>
                    <a:moveTo>
                      <a:pt x="164" y="64"/>
                    </a:moveTo>
                    <a:cubicBezTo>
                      <a:pt x="172" y="64"/>
                      <a:pt x="172" y="64"/>
                      <a:pt x="172" y="64"/>
                    </a:cubicBezTo>
                    <a:cubicBezTo>
                      <a:pt x="160" y="16"/>
                      <a:pt x="160" y="16"/>
                      <a:pt x="160" y="16"/>
                    </a:cubicBezTo>
                    <a:cubicBezTo>
                      <a:pt x="152" y="16"/>
                      <a:pt x="152" y="16"/>
                      <a:pt x="152" y="16"/>
                    </a:cubicBezTo>
                    <a:lnTo>
                      <a:pt x="164" y="64"/>
                    </a:lnTo>
                    <a:close/>
                    <a:moveTo>
                      <a:pt x="132" y="64"/>
                    </a:moveTo>
                    <a:cubicBezTo>
                      <a:pt x="140" y="64"/>
                      <a:pt x="140" y="64"/>
                      <a:pt x="140" y="64"/>
                    </a:cubicBezTo>
                    <a:cubicBezTo>
                      <a:pt x="132" y="16"/>
                      <a:pt x="132" y="16"/>
                      <a:pt x="132" y="16"/>
                    </a:cubicBezTo>
                    <a:cubicBezTo>
                      <a:pt x="124" y="16"/>
                      <a:pt x="124" y="16"/>
                      <a:pt x="124" y="16"/>
                    </a:cubicBezTo>
                    <a:lnTo>
                      <a:pt x="132" y="64"/>
                    </a:lnTo>
                    <a:close/>
                    <a:moveTo>
                      <a:pt x="96" y="64"/>
                    </a:moveTo>
                    <a:cubicBezTo>
                      <a:pt x="104" y="64"/>
                      <a:pt x="104" y="64"/>
                      <a:pt x="104" y="64"/>
                    </a:cubicBezTo>
                    <a:cubicBezTo>
                      <a:pt x="104" y="16"/>
                      <a:pt x="104" y="16"/>
                      <a:pt x="104" y="16"/>
                    </a:cubicBezTo>
                    <a:cubicBezTo>
                      <a:pt x="96" y="16"/>
                      <a:pt x="96" y="16"/>
                      <a:pt x="96" y="16"/>
                    </a:cubicBezTo>
                    <a:lnTo>
                      <a:pt x="96" y="64"/>
                    </a:lnTo>
                    <a:close/>
                    <a:moveTo>
                      <a:pt x="68" y="64"/>
                    </a:moveTo>
                    <a:cubicBezTo>
                      <a:pt x="76" y="16"/>
                      <a:pt x="76" y="16"/>
                      <a:pt x="76" y="16"/>
                    </a:cubicBezTo>
                    <a:cubicBezTo>
                      <a:pt x="68" y="16"/>
                      <a:pt x="68" y="16"/>
                      <a:pt x="68" y="16"/>
                    </a:cubicBezTo>
                    <a:cubicBezTo>
                      <a:pt x="60" y="64"/>
                      <a:pt x="60" y="64"/>
                      <a:pt x="60" y="64"/>
                    </a:cubicBezTo>
                    <a:lnTo>
                      <a:pt x="68" y="64"/>
                    </a:lnTo>
                    <a:close/>
                    <a:moveTo>
                      <a:pt x="36" y="64"/>
                    </a:moveTo>
                    <a:cubicBezTo>
                      <a:pt x="48" y="16"/>
                      <a:pt x="48" y="16"/>
                      <a:pt x="48" y="16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28" y="64"/>
                      <a:pt x="28" y="64"/>
                      <a:pt x="28" y="64"/>
                    </a:cubicBezTo>
                    <a:lnTo>
                      <a:pt x="36" y="64"/>
                    </a:lnTo>
                    <a:close/>
                    <a:moveTo>
                      <a:pt x="20" y="0"/>
                    </a:moveTo>
                    <a:cubicBezTo>
                      <a:pt x="180" y="0"/>
                      <a:pt x="180" y="0"/>
                      <a:pt x="180" y="0"/>
                    </a:cubicBezTo>
                    <a:cubicBezTo>
                      <a:pt x="180" y="8"/>
                      <a:pt x="180" y="8"/>
                      <a:pt x="180" y="8"/>
                    </a:cubicBezTo>
                    <a:cubicBezTo>
                      <a:pt x="20" y="8"/>
                      <a:pt x="20" y="8"/>
                      <a:pt x="20" y="8"/>
                    </a:cubicBezTo>
                    <a:lnTo>
                      <a:pt x="2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6" name="Freeform 14"/>
              <p:cNvSpPr>
                <a:spLocks noEditPoints="1"/>
              </p:cNvSpPr>
              <p:nvPr userDrawn="1"/>
            </p:nvSpPr>
            <p:spPr bwMode="auto">
              <a:xfrm>
                <a:off x="1010274" y="3791781"/>
                <a:ext cx="825242" cy="825242"/>
              </a:xfrm>
              <a:custGeom>
                <a:avLst/>
                <a:gdLst>
                  <a:gd name="T0" fmla="*/ 99 w 197"/>
                  <a:gd name="T1" fmla="*/ 197 h 197"/>
                  <a:gd name="T2" fmla="*/ 197 w 197"/>
                  <a:gd name="T3" fmla="*/ 98 h 197"/>
                  <a:gd name="T4" fmla="*/ 99 w 197"/>
                  <a:gd name="T5" fmla="*/ 0 h 197"/>
                  <a:gd name="T6" fmla="*/ 29 w 197"/>
                  <a:gd name="T7" fmla="*/ 29 h 197"/>
                  <a:gd name="T8" fmla="*/ 29 w 197"/>
                  <a:gd name="T9" fmla="*/ 169 h 197"/>
                  <a:gd name="T10" fmla="*/ 99 w 197"/>
                  <a:gd name="T11" fmla="*/ 17 h 197"/>
                  <a:gd name="T12" fmla="*/ 180 w 197"/>
                  <a:gd name="T13" fmla="*/ 98 h 197"/>
                  <a:gd name="T14" fmla="*/ 99 w 197"/>
                  <a:gd name="T15" fmla="*/ 181 h 197"/>
                  <a:gd name="T16" fmla="*/ 17 w 197"/>
                  <a:gd name="T17" fmla="*/ 99 h 197"/>
                  <a:gd name="T18" fmla="*/ 36 w 197"/>
                  <a:gd name="T19" fmla="*/ 118 h 197"/>
                  <a:gd name="T20" fmla="*/ 56 w 197"/>
                  <a:gd name="T21" fmla="*/ 145 h 197"/>
                  <a:gd name="T22" fmla="*/ 41 w 197"/>
                  <a:gd name="T23" fmla="*/ 117 h 197"/>
                  <a:gd name="T24" fmla="*/ 39 w 197"/>
                  <a:gd name="T25" fmla="*/ 95 h 197"/>
                  <a:gd name="T26" fmla="*/ 99 w 197"/>
                  <a:gd name="T27" fmla="*/ 39 h 197"/>
                  <a:gd name="T28" fmla="*/ 143 w 197"/>
                  <a:gd name="T29" fmla="*/ 59 h 197"/>
                  <a:gd name="T30" fmla="*/ 150 w 197"/>
                  <a:gd name="T31" fmla="*/ 71 h 197"/>
                  <a:gd name="T32" fmla="*/ 158 w 197"/>
                  <a:gd name="T33" fmla="*/ 92 h 197"/>
                  <a:gd name="T34" fmla="*/ 157 w 197"/>
                  <a:gd name="T35" fmla="*/ 114 h 197"/>
                  <a:gd name="T36" fmla="*/ 136 w 197"/>
                  <a:gd name="T37" fmla="*/ 125 h 197"/>
                  <a:gd name="T38" fmla="*/ 131 w 197"/>
                  <a:gd name="T39" fmla="*/ 67 h 197"/>
                  <a:gd name="T40" fmla="*/ 117 w 197"/>
                  <a:gd name="T41" fmla="*/ 57 h 197"/>
                  <a:gd name="T42" fmla="*/ 95 w 197"/>
                  <a:gd name="T43" fmla="*/ 54 h 197"/>
                  <a:gd name="T44" fmla="*/ 53 w 197"/>
                  <a:gd name="T45" fmla="*/ 99 h 197"/>
                  <a:gd name="T46" fmla="*/ 71 w 197"/>
                  <a:gd name="T47" fmla="*/ 131 h 197"/>
                  <a:gd name="T48" fmla="*/ 59 w 197"/>
                  <a:gd name="T49" fmla="*/ 99 h 197"/>
                  <a:gd name="T50" fmla="*/ 94 w 197"/>
                  <a:gd name="T51" fmla="*/ 59 h 197"/>
                  <a:gd name="T52" fmla="*/ 115 w 197"/>
                  <a:gd name="T53" fmla="*/ 63 h 197"/>
                  <a:gd name="T54" fmla="*/ 138 w 197"/>
                  <a:gd name="T55" fmla="*/ 99 h 197"/>
                  <a:gd name="T56" fmla="*/ 111 w 197"/>
                  <a:gd name="T57" fmla="*/ 99 h 197"/>
                  <a:gd name="T58" fmla="*/ 99 w 197"/>
                  <a:gd name="T59" fmla="*/ 88 h 197"/>
                  <a:gd name="T60" fmla="*/ 98 w 197"/>
                  <a:gd name="T61" fmla="*/ 111 h 197"/>
                  <a:gd name="T62" fmla="*/ 152 w 197"/>
                  <a:gd name="T63" fmla="*/ 153 h 197"/>
                  <a:gd name="T64" fmla="*/ 150 w 197"/>
                  <a:gd name="T65" fmla="*/ 139 h 197"/>
                  <a:gd name="T66" fmla="*/ 172 w 197"/>
                  <a:gd name="T67" fmla="*/ 103 h 197"/>
                  <a:gd name="T68" fmla="*/ 156 w 197"/>
                  <a:gd name="T69" fmla="*/ 67 h 197"/>
                  <a:gd name="T70" fmla="*/ 150 w 197"/>
                  <a:gd name="T71" fmla="*/ 55 h 197"/>
                  <a:gd name="T72" fmla="*/ 145 w 197"/>
                  <a:gd name="T73" fmla="*/ 52 h 197"/>
                  <a:gd name="T74" fmla="*/ 52 w 197"/>
                  <a:gd name="T75" fmla="*/ 52 h 197"/>
                  <a:gd name="T76" fmla="*/ 25 w 197"/>
                  <a:gd name="T77" fmla="*/ 106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97" h="197">
                    <a:moveTo>
                      <a:pt x="29" y="169"/>
                    </a:moveTo>
                    <a:cubicBezTo>
                      <a:pt x="48" y="188"/>
                      <a:pt x="73" y="197"/>
                      <a:pt x="99" y="197"/>
                    </a:cubicBezTo>
                    <a:cubicBezTo>
                      <a:pt x="124" y="197"/>
                      <a:pt x="149" y="188"/>
                      <a:pt x="168" y="169"/>
                    </a:cubicBezTo>
                    <a:cubicBezTo>
                      <a:pt x="188" y="149"/>
                      <a:pt x="197" y="124"/>
                      <a:pt x="197" y="98"/>
                    </a:cubicBezTo>
                    <a:cubicBezTo>
                      <a:pt x="197" y="73"/>
                      <a:pt x="187" y="48"/>
                      <a:pt x="168" y="29"/>
                    </a:cubicBezTo>
                    <a:cubicBezTo>
                      <a:pt x="149" y="10"/>
                      <a:pt x="124" y="0"/>
                      <a:pt x="99" y="0"/>
                    </a:cubicBezTo>
                    <a:cubicBezTo>
                      <a:pt x="99" y="0"/>
                      <a:pt x="99" y="0"/>
                      <a:pt x="99" y="0"/>
                    </a:cubicBezTo>
                    <a:cubicBezTo>
                      <a:pt x="73" y="0"/>
                      <a:pt x="48" y="10"/>
                      <a:pt x="29" y="29"/>
                    </a:cubicBezTo>
                    <a:cubicBezTo>
                      <a:pt x="10" y="48"/>
                      <a:pt x="0" y="74"/>
                      <a:pt x="0" y="99"/>
                    </a:cubicBezTo>
                    <a:cubicBezTo>
                      <a:pt x="0" y="124"/>
                      <a:pt x="10" y="149"/>
                      <a:pt x="29" y="169"/>
                    </a:cubicBezTo>
                    <a:close/>
                    <a:moveTo>
                      <a:pt x="41" y="41"/>
                    </a:moveTo>
                    <a:cubicBezTo>
                      <a:pt x="57" y="25"/>
                      <a:pt x="78" y="17"/>
                      <a:pt x="99" y="17"/>
                    </a:cubicBezTo>
                    <a:cubicBezTo>
                      <a:pt x="120" y="17"/>
                      <a:pt x="140" y="25"/>
                      <a:pt x="156" y="41"/>
                    </a:cubicBezTo>
                    <a:cubicBezTo>
                      <a:pt x="172" y="57"/>
                      <a:pt x="180" y="78"/>
                      <a:pt x="180" y="98"/>
                    </a:cubicBezTo>
                    <a:cubicBezTo>
                      <a:pt x="180" y="119"/>
                      <a:pt x="173" y="141"/>
                      <a:pt x="156" y="157"/>
                    </a:cubicBezTo>
                    <a:cubicBezTo>
                      <a:pt x="140" y="173"/>
                      <a:pt x="120" y="181"/>
                      <a:pt x="99" y="181"/>
                    </a:cubicBezTo>
                    <a:cubicBezTo>
                      <a:pt x="78" y="181"/>
                      <a:pt x="57" y="173"/>
                      <a:pt x="41" y="157"/>
                    </a:cubicBezTo>
                    <a:cubicBezTo>
                      <a:pt x="25" y="141"/>
                      <a:pt x="17" y="120"/>
                      <a:pt x="17" y="99"/>
                    </a:cubicBezTo>
                    <a:cubicBezTo>
                      <a:pt x="17" y="78"/>
                      <a:pt x="25" y="57"/>
                      <a:pt x="41" y="41"/>
                    </a:cubicBezTo>
                    <a:close/>
                    <a:moveTo>
                      <a:pt x="36" y="118"/>
                    </a:moveTo>
                    <a:cubicBezTo>
                      <a:pt x="39" y="128"/>
                      <a:pt x="44" y="137"/>
                      <a:pt x="52" y="145"/>
                    </a:cubicBezTo>
                    <a:cubicBezTo>
                      <a:pt x="53" y="146"/>
                      <a:pt x="55" y="146"/>
                      <a:pt x="56" y="145"/>
                    </a:cubicBezTo>
                    <a:cubicBezTo>
                      <a:pt x="57" y="144"/>
                      <a:pt x="57" y="142"/>
                      <a:pt x="56" y="141"/>
                    </a:cubicBezTo>
                    <a:cubicBezTo>
                      <a:pt x="49" y="134"/>
                      <a:pt x="44" y="126"/>
                      <a:pt x="41" y="117"/>
                    </a:cubicBezTo>
                    <a:cubicBezTo>
                      <a:pt x="45" y="115"/>
                      <a:pt x="48" y="111"/>
                      <a:pt x="48" y="106"/>
                    </a:cubicBezTo>
                    <a:cubicBezTo>
                      <a:pt x="48" y="101"/>
                      <a:pt x="44" y="96"/>
                      <a:pt x="39" y="95"/>
                    </a:cubicBezTo>
                    <a:cubicBezTo>
                      <a:pt x="40" y="81"/>
                      <a:pt x="46" y="67"/>
                      <a:pt x="56" y="57"/>
                    </a:cubicBezTo>
                    <a:cubicBezTo>
                      <a:pt x="68" y="45"/>
                      <a:pt x="83" y="39"/>
                      <a:pt x="99" y="39"/>
                    </a:cubicBezTo>
                    <a:cubicBezTo>
                      <a:pt x="114" y="39"/>
                      <a:pt x="129" y="45"/>
                      <a:pt x="141" y="57"/>
                    </a:cubicBezTo>
                    <a:cubicBezTo>
                      <a:pt x="142" y="57"/>
                      <a:pt x="142" y="58"/>
                      <a:pt x="143" y="59"/>
                    </a:cubicBezTo>
                    <a:cubicBezTo>
                      <a:pt x="142" y="60"/>
                      <a:pt x="142" y="61"/>
                      <a:pt x="142" y="63"/>
                    </a:cubicBezTo>
                    <a:cubicBezTo>
                      <a:pt x="142" y="67"/>
                      <a:pt x="145" y="71"/>
                      <a:pt x="150" y="71"/>
                    </a:cubicBezTo>
                    <a:cubicBezTo>
                      <a:pt x="150" y="71"/>
                      <a:pt x="151" y="71"/>
                      <a:pt x="151" y="71"/>
                    </a:cubicBezTo>
                    <a:cubicBezTo>
                      <a:pt x="155" y="77"/>
                      <a:pt x="157" y="85"/>
                      <a:pt x="158" y="92"/>
                    </a:cubicBezTo>
                    <a:cubicBezTo>
                      <a:pt x="153" y="93"/>
                      <a:pt x="149" y="98"/>
                      <a:pt x="149" y="103"/>
                    </a:cubicBezTo>
                    <a:cubicBezTo>
                      <a:pt x="149" y="108"/>
                      <a:pt x="152" y="112"/>
                      <a:pt x="157" y="114"/>
                    </a:cubicBezTo>
                    <a:cubicBezTo>
                      <a:pt x="155" y="121"/>
                      <a:pt x="151" y="129"/>
                      <a:pt x="146" y="135"/>
                    </a:cubicBezTo>
                    <a:cubicBezTo>
                      <a:pt x="136" y="125"/>
                      <a:pt x="136" y="125"/>
                      <a:pt x="136" y="125"/>
                    </a:cubicBezTo>
                    <a:cubicBezTo>
                      <a:pt x="141" y="117"/>
                      <a:pt x="144" y="108"/>
                      <a:pt x="144" y="99"/>
                    </a:cubicBezTo>
                    <a:cubicBezTo>
                      <a:pt x="144" y="87"/>
                      <a:pt x="140" y="76"/>
                      <a:pt x="131" y="67"/>
                    </a:cubicBezTo>
                    <a:cubicBezTo>
                      <a:pt x="127" y="63"/>
                      <a:pt x="122" y="60"/>
                      <a:pt x="117" y="57"/>
                    </a:cubicBezTo>
                    <a:cubicBezTo>
                      <a:pt x="117" y="57"/>
                      <a:pt x="117" y="57"/>
                      <a:pt x="117" y="57"/>
                    </a:cubicBezTo>
                    <a:cubicBezTo>
                      <a:pt x="117" y="51"/>
                      <a:pt x="112" y="45"/>
                      <a:pt x="106" y="45"/>
                    </a:cubicBezTo>
                    <a:cubicBezTo>
                      <a:pt x="100" y="45"/>
                      <a:pt x="96" y="49"/>
                      <a:pt x="95" y="54"/>
                    </a:cubicBezTo>
                    <a:cubicBezTo>
                      <a:pt x="84" y="55"/>
                      <a:pt x="74" y="59"/>
                      <a:pt x="66" y="67"/>
                    </a:cubicBezTo>
                    <a:cubicBezTo>
                      <a:pt x="58" y="76"/>
                      <a:pt x="53" y="87"/>
                      <a:pt x="53" y="99"/>
                    </a:cubicBezTo>
                    <a:cubicBezTo>
                      <a:pt x="53" y="111"/>
                      <a:pt x="58" y="122"/>
                      <a:pt x="66" y="131"/>
                    </a:cubicBezTo>
                    <a:cubicBezTo>
                      <a:pt x="68" y="132"/>
                      <a:pt x="69" y="132"/>
                      <a:pt x="71" y="131"/>
                    </a:cubicBezTo>
                    <a:cubicBezTo>
                      <a:pt x="72" y="130"/>
                      <a:pt x="72" y="128"/>
                      <a:pt x="71" y="127"/>
                    </a:cubicBezTo>
                    <a:cubicBezTo>
                      <a:pt x="63" y="119"/>
                      <a:pt x="59" y="109"/>
                      <a:pt x="59" y="99"/>
                    </a:cubicBezTo>
                    <a:cubicBezTo>
                      <a:pt x="59" y="89"/>
                      <a:pt x="63" y="79"/>
                      <a:pt x="71" y="71"/>
                    </a:cubicBezTo>
                    <a:cubicBezTo>
                      <a:pt x="77" y="64"/>
                      <a:pt x="86" y="60"/>
                      <a:pt x="94" y="59"/>
                    </a:cubicBezTo>
                    <a:cubicBezTo>
                      <a:pt x="96" y="65"/>
                      <a:pt x="100" y="68"/>
                      <a:pt x="106" y="68"/>
                    </a:cubicBezTo>
                    <a:cubicBezTo>
                      <a:pt x="110" y="68"/>
                      <a:pt x="113" y="66"/>
                      <a:pt x="115" y="63"/>
                    </a:cubicBezTo>
                    <a:cubicBezTo>
                      <a:pt x="119" y="65"/>
                      <a:pt x="123" y="67"/>
                      <a:pt x="127" y="71"/>
                    </a:cubicBezTo>
                    <a:cubicBezTo>
                      <a:pt x="134" y="79"/>
                      <a:pt x="138" y="89"/>
                      <a:pt x="138" y="99"/>
                    </a:cubicBezTo>
                    <a:cubicBezTo>
                      <a:pt x="138" y="106"/>
                      <a:pt x="136" y="114"/>
                      <a:pt x="132" y="120"/>
                    </a:cubicBezTo>
                    <a:cubicBezTo>
                      <a:pt x="111" y="99"/>
                      <a:pt x="111" y="99"/>
                      <a:pt x="111" y="99"/>
                    </a:cubicBezTo>
                    <a:cubicBezTo>
                      <a:pt x="111" y="99"/>
                      <a:pt x="111" y="99"/>
                      <a:pt x="111" y="99"/>
                    </a:cubicBezTo>
                    <a:cubicBezTo>
                      <a:pt x="111" y="93"/>
                      <a:pt x="105" y="88"/>
                      <a:pt x="99" y="88"/>
                    </a:cubicBezTo>
                    <a:cubicBezTo>
                      <a:pt x="93" y="88"/>
                      <a:pt x="88" y="93"/>
                      <a:pt x="88" y="99"/>
                    </a:cubicBezTo>
                    <a:cubicBezTo>
                      <a:pt x="88" y="105"/>
                      <a:pt x="92" y="110"/>
                      <a:pt x="98" y="111"/>
                    </a:cubicBezTo>
                    <a:cubicBezTo>
                      <a:pt x="140" y="153"/>
                      <a:pt x="140" y="153"/>
                      <a:pt x="140" y="153"/>
                    </a:cubicBezTo>
                    <a:cubicBezTo>
                      <a:pt x="144" y="156"/>
                      <a:pt x="149" y="156"/>
                      <a:pt x="152" y="153"/>
                    </a:cubicBezTo>
                    <a:cubicBezTo>
                      <a:pt x="155" y="149"/>
                      <a:pt x="155" y="144"/>
                      <a:pt x="152" y="141"/>
                    </a:cubicBezTo>
                    <a:cubicBezTo>
                      <a:pt x="150" y="139"/>
                      <a:pt x="150" y="139"/>
                      <a:pt x="150" y="139"/>
                    </a:cubicBezTo>
                    <a:cubicBezTo>
                      <a:pt x="156" y="132"/>
                      <a:pt x="160" y="123"/>
                      <a:pt x="162" y="115"/>
                    </a:cubicBezTo>
                    <a:cubicBezTo>
                      <a:pt x="168" y="114"/>
                      <a:pt x="172" y="109"/>
                      <a:pt x="172" y="103"/>
                    </a:cubicBezTo>
                    <a:cubicBezTo>
                      <a:pt x="172" y="98"/>
                      <a:pt x="169" y="93"/>
                      <a:pt x="164" y="92"/>
                    </a:cubicBezTo>
                    <a:cubicBezTo>
                      <a:pt x="163" y="84"/>
                      <a:pt x="160" y="75"/>
                      <a:pt x="156" y="67"/>
                    </a:cubicBezTo>
                    <a:cubicBezTo>
                      <a:pt x="157" y="66"/>
                      <a:pt x="158" y="65"/>
                      <a:pt x="158" y="63"/>
                    </a:cubicBezTo>
                    <a:cubicBezTo>
                      <a:pt x="158" y="58"/>
                      <a:pt x="154" y="55"/>
                      <a:pt x="150" y="55"/>
                    </a:cubicBezTo>
                    <a:cubicBezTo>
                      <a:pt x="149" y="55"/>
                      <a:pt x="148" y="55"/>
                      <a:pt x="148" y="55"/>
                    </a:cubicBezTo>
                    <a:cubicBezTo>
                      <a:pt x="147" y="54"/>
                      <a:pt x="146" y="53"/>
                      <a:pt x="145" y="52"/>
                    </a:cubicBezTo>
                    <a:cubicBezTo>
                      <a:pt x="132" y="40"/>
                      <a:pt x="115" y="33"/>
                      <a:pt x="99" y="33"/>
                    </a:cubicBezTo>
                    <a:cubicBezTo>
                      <a:pt x="82" y="33"/>
                      <a:pt x="65" y="40"/>
                      <a:pt x="52" y="52"/>
                    </a:cubicBezTo>
                    <a:cubicBezTo>
                      <a:pt x="40" y="64"/>
                      <a:pt x="34" y="80"/>
                      <a:pt x="33" y="95"/>
                    </a:cubicBezTo>
                    <a:cubicBezTo>
                      <a:pt x="28" y="97"/>
                      <a:pt x="25" y="101"/>
                      <a:pt x="25" y="106"/>
                    </a:cubicBezTo>
                    <a:cubicBezTo>
                      <a:pt x="25" y="112"/>
                      <a:pt x="30" y="117"/>
                      <a:pt x="36" y="1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7" name="Freeform 17"/>
              <p:cNvSpPr>
                <a:spLocks noEditPoints="1"/>
              </p:cNvSpPr>
              <p:nvPr userDrawn="1"/>
            </p:nvSpPr>
            <p:spPr bwMode="auto">
              <a:xfrm rot="2491482">
                <a:off x="1675593" y="6241699"/>
                <a:ext cx="892239" cy="899464"/>
              </a:xfrm>
              <a:custGeom>
                <a:avLst/>
                <a:gdLst>
                  <a:gd name="T0" fmla="*/ 172 w 209"/>
                  <a:gd name="T1" fmla="*/ 37 h 210"/>
                  <a:gd name="T2" fmla="*/ 37 w 209"/>
                  <a:gd name="T3" fmla="*/ 37 h 210"/>
                  <a:gd name="T4" fmla="*/ 37 w 209"/>
                  <a:gd name="T5" fmla="*/ 172 h 210"/>
                  <a:gd name="T6" fmla="*/ 172 w 209"/>
                  <a:gd name="T7" fmla="*/ 172 h 210"/>
                  <a:gd name="T8" fmla="*/ 172 w 209"/>
                  <a:gd name="T9" fmla="*/ 37 h 210"/>
                  <a:gd name="T10" fmla="*/ 135 w 209"/>
                  <a:gd name="T11" fmla="*/ 158 h 210"/>
                  <a:gd name="T12" fmla="*/ 124 w 209"/>
                  <a:gd name="T13" fmla="*/ 160 h 210"/>
                  <a:gd name="T14" fmla="*/ 105 w 209"/>
                  <a:gd name="T15" fmla="*/ 157 h 210"/>
                  <a:gd name="T16" fmla="*/ 88 w 209"/>
                  <a:gd name="T17" fmla="*/ 153 h 210"/>
                  <a:gd name="T18" fmla="*/ 69 w 209"/>
                  <a:gd name="T19" fmla="*/ 160 h 210"/>
                  <a:gd name="T20" fmla="*/ 61 w 209"/>
                  <a:gd name="T21" fmla="*/ 142 h 210"/>
                  <a:gd name="T22" fmla="*/ 73 w 209"/>
                  <a:gd name="T23" fmla="*/ 128 h 210"/>
                  <a:gd name="T24" fmla="*/ 77 w 209"/>
                  <a:gd name="T25" fmla="*/ 115 h 210"/>
                  <a:gd name="T26" fmla="*/ 77 w 209"/>
                  <a:gd name="T27" fmla="*/ 112 h 210"/>
                  <a:gd name="T28" fmla="*/ 61 w 209"/>
                  <a:gd name="T29" fmla="*/ 112 h 210"/>
                  <a:gd name="T30" fmla="*/ 61 w 209"/>
                  <a:gd name="T31" fmla="*/ 93 h 210"/>
                  <a:gd name="T32" fmla="*/ 73 w 209"/>
                  <a:gd name="T33" fmla="*/ 93 h 210"/>
                  <a:gd name="T34" fmla="*/ 70 w 209"/>
                  <a:gd name="T35" fmla="*/ 75 h 210"/>
                  <a:gd name="T36" fmla="*/ 74 w 209"/>
                  <a:gd name="T37" fmla="*/ 59 h 210"/>
                  <a:gd name="T38" fmla="*/ 87 w 209"/>
                  <a:gd name="T39" fmla="*/ 48 h 210"/>
                  <a:gd name="T40" fmla="*/ 106 w 209"/>
                  <a:gd name="T41" fmla="*/ 44 h 210"/>
                  <a:gd name="T42" fmla="*/ 130 w 209"/>
                  <a:gd name="T43" fmla="*/ 52 h 210"/>
                  <a:gd name="T44" fmla="*/ 141 w 209"/>
                  <a:gd name="T45" fmla="*/ 73 h 210"/>
                  <a:gd name="T46" fmla="*/ 120 w 209"/>
                  <a:gd name="T47" fmla="*/ 76 h 210"/>
                  <a:gd name="T48" fmla="*/ 114 w 209"/>
                  <a:gd name="T49" fmla="*/ 65 h 210"/>
                  <a:gd name="T50" fmla="*/ 105 w 209"/>
                  <a:gd name="T51" fmla="*/ 61 h 210"/>
                  <a:gd name="T52" fmla="*/ 95 w 209"/>
                  <a:gd name="T53" fmla="*/ 65 h 210"/>
                  <a:gd name="T54" fmla="*/ 91 w 209"/>
                  <a:gd name="T55" fmla="*/ 75 h 210"/>
                  <a:gd name="T56" fmla="*/ 92 w 209"/>
                  <a:gd name="T57" fmla="*/ 84 h 210"/>
                  <a:gd name="T58" fmla="*/ 94 w 209"/>
                  <a:gd name="T59" fmla="*/ 93 h 210"/>
                  <a:gd name="T60" fmla="*/ 120 w 209"/>
                  <a:gd name="T61" fmla="*/ 93 h 210"/>
                  <a:gd name="T62" fmla="*/ 120 w 209"/>
                  <a:gd name="T63" fmla="*/ 112 h 210"/>
                  <a:gd name="T64" fmla="*/ 98 w 209"/>
                  <a:gd name="T65" fmla="*/ 112 h 210"/>
                  <a:gd name="T66" fmla="*/ 98 w 209"/>
                  <a:gd name="T67" fmla="*/ 114 h 210"/>
                  <a:gd name="T68" fmla="*/ 96 w 209"/>
                  <a:gd name="T69" fmla="*/ 125 h 210"/>
                  <a:gd name="T70" fmla="*/ 87 w 209"/>
                  <a:gd name="T71" fmla="*/ 139 h 210"/>
                  <a:gd name="T72" fmla="*/ 97 w 209"/>
                  <a:gd name="T73" fmla="*/ 136 h 210"/>
                  <a:gd name="T74" fmla="*/ 102 w 209"/>
                  <a:gd name="T75" fmla="*/ 137 h 210"/>
                  <a:gd name="T76" fmla="*/ 108 w 209"/>
                  <a:gd name="T77" fmla="*/ 138 h 210"/>
                  <a:gd name="T78" fmla="*/ 121 w 209"/>
                  <a:gd name="T79" fmla="*/ 141 h 210"/>
                  <a:gd name="T80" fmla="*/ 136 w 209"/>
                  <a:gd name="T81" fmla="*/ 136 h 210"/>
                  <a:gd name="T82" fmla="*/ 145 w 209"/>
                  <a:gd name="T83" fmla="*/ 155 h 210"/>
                  <a:gd name="T84" fmla="*/ 135 w 209"/>
                  <a:gd name="T85" fmla="*/ 158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09" h="210">
                    <a:moveTo>
                      <a:pt x="172" y="37"/>
                    </a:moveTo>
                    <a:cubicBezTo>
                      <a:pt x="135" y="0"/>
                      <a:pt x="74" y="0"/>
                      <a:pt x="37" y="37"/>
                    </a:cubicBezTo>
                    <a:cubicBezTo>
                      <a:pt x="0" y="75"/>
                      <a:pt x="0" y="135"/>
                      <a:pt x="37" y="172"/>
                    </a:cubicBezTo>
                    <a:cubicBezTo>
                      <a:pt x="74" y="210"/>
                      <a:pt x="135" y="210"/>
                      <a:pt x="172" y="172"/>
                    </a:cubicBezTo>
                    <a:cubicBezTo>
                      <a:pt x="209" y="135"/>
                      <a:pt x="209" y="75"/>
                      <a:pt x="172" y="37"/>
                    </a:cubicBezTo>
                    <a:close/>
                    <a:moveTo>
                      <a:pt x="135" y="158"/>
                    </a:moveTo>
                    <a:cubicBezTo>
                      <a:pt x="131" y="159"/>
                      <a:pt x="127" y="160"/>
                      <a:pt x="124" y="160"/>
                    </a:cubicBezTo>
                    <a:cubicBezTo>
                      <a:pt x="119" y="160"/>
                      <a:pt x="113" y="159"/>
                      <a:pt x="105" y="157"/>
                    </a:cubicBezTo>
                    <a:cubicBezTo>
                      <a:pt x="98" y="154"/>
                      <a:pt x="92" y="153"/>
                      <a:pt x="88" y="153"/>
                    </a:cubicBezTo>
                    <a:cubicBezTo>
                      <a:pt x="82" y="153"/>
                      <a:pt x="76" y="156"/>
                      <a:pt x="69" y="160"/>
                    </a:cubicBezTo>
                    <a:cubicBezTo>
                      <a:pt x="61" y="142"/>
                      <a:pt x="61" y="142"/>
                      <a:pt x="61" y="142"/>
                    </a:cubicBezTo>
                    <a:cubicBezTo>
                      <a:pt x="67" y="137"/>
                      <a:pt x="71" y="133"/>
                      <a:pt x="73" y="128"/>
                    </a:cubicBezTo>
                    <a:cubicBezTo>
                      <a:pt x="76" y="124"/>
                      <a:pt x="77" y="119"/>
                      <a:pt x="77" y="115"/>
                    </a:cubicBezTo>
                    <a:cubicBezTo>
                      <a:pt x="77" y="114"/>
                      <a:pt x="77" y="114"/>
                      <a:pt x="77" y="112"/>
                    </a:cubicBezTo>
                    <a:cubicBezTo>
                      <a:pt x="61" y="112"/>
                      <a:pt x="61" y="112"/>
                      <a:pt x="61" y="112"/>
                    </a:cubicBezTo>
                    <a:cubicBezTo>
                      <a:pt x="61" y="93"/>
                      <a:pt x="61" y="93"/>
                      <a:pt x="61" y="93"/>
                    </a:cubicBezTo>
                    <a:cubicBezTo>
                      <a:pt x="73" y="93"/>
                      <a:pt x="73" y="93"/>
                      <a:pt x="73" y="93"/>
                    </a:cubicBezTo>
                    <a:cubicBezTo>
                      <a:pt x="71" y="87"/>
                      <a:pt x="70" y="81"/>
                      <a:pt x="70" y="75"/>
                    </a:cubicBezTo>
                    <a:cubicBezTo>
                      <a:pt x="70" y="70"/>
                      <a:pt x="71" y="64"/>
                      <a:pt x="74" y="59"/>
                    </a:cubicBezTo>
                    <a:cubicBezTo>
                      <a:pt x="77" y="54"/>
                      <a:pt x="82" y="50"/>
                      <a:pt x="87" y="48"/>
                    </a:cubicBezTo>
                    <a:cubicBezTo>
                      <a:pt x="93" y="45"/>
                      <a:pt x="99" y="44"/>
                      <a:pt x="106" y="44"/>
                    </a:cubicBezTo>
                    <a:cubicBezTo>
                      <a:pt x="116" y="44"/>
                      <a:pt x="124" y="46"/>
                      <a:pt x="130" y="52"/>
                    </a:cubicBezTo>
                    <a:cubicBezTo>
                      <a:pt x="136" y="57"/>
                      <a:pt x="139" y="64"/>
                      <a:pt x="141" y="73"/>
                    </a:cubicBezTo>
                    <a:cubicBezTo>
                      <a:pt x="120" y="76"/>
                      <a:pt x="120" y="76"/>
                      <a:pt x="120" y="76"/>
                    </a:cubicBezTo>
                    <a:cubicBezTo>
                      <a:pt x="119" y="71"/>
                      <a:pt x="117" y="67"/>
                      <a:pt x="114" y="65"/>
                    </a:cubicBezTo>
                    <a:cubicBezTo>
                      <a:pt x="112" y="62"/>
                      <a:pt x="109" y="61"/>
                      <a:pt x="105" y="61"/>
                    </a:cubicBezTo>
                    <a:cubicBezTo>
                      <a:pt x="101" y="61"/>
                      <a:pt x="97" y="62"/>
                      <a:pt x="95" y="65"/>
                    </a:cubicBezTo>
                    <a:cubicBezTo>
                      <a:pt x="92" y="68"/>
                      <a:pt x="91" y="71"/>
                      <a:pt x="91" y="75"/>
                    </a:cubicBezTo>
                    <a:cubicBezTo>
                      <a:pt x="91" y="78"/>
                      <a:pt x="91" y="80"/>
                      <a:pt x="92" y="84"/>
                    </a:cubicBezTo>
                    <a:cubicBezTo>
                      <a:pt x="93" y="87"/>
                      <a:pt x="93" y="90"/>
                      <a:pt x="94" y="93"/>
                    </a:cubicBezTo>
                    <a:cubicBezTo>
                      <a:pt x="120" y="93"/>
                      <a:pt x="120" y="93"/>
                      <a:pt x="120" y="93"/>
                    </a:cubicBezTo>
                    <a:cubicBezTo>
                      <a:pt x="120" y="112"/>
                      <a:pt x="120" y="112"/>
                      <a:pt x="120" y="112"/>
                    </a:cubicBezTo>
                    <a:cubicBezTo>
                      <a:pt x="98" y="112"/>
                      <a:pt x="98" y="112"/>
                      <a:pt x="98" y="112"/>
                    </a:cubicBezTo>
                    <a:cubicBezTo>
                      <a:pt x="98" y="114"/>
                      <a:pt x="98" y="113"/>
                      <a:pt x="98" y="114"/>
                    </a:cubicBezTo>
                    <a:cubicBezTo>
                      <a:pt x="98" y="118"/>
                      <a:pt x="97" y="122"/>
                      <a:pt x="96" y="125"/>
                    </a:cubicBezTo>
                    <a:cubicBezTo>
                      <a:pt x="94" y="129"/>
                      <a:pt x="91" y="133"/>
                      <a:pt x="87" y="139"/>
                    </a:cubicBezTo>
                    <a:cubicBezTo>
                      <a:pt x="89" y="137"/>
                      <a:pt x="93" y="136"/>
                      <a:pt x="97" y="136"/>
                    </a:cubicBezTo>
                    <a:cubicBezTo>
                      <a:pt x="99" y="136"/>
                      <a:pt x="100" y="137"/>
                      <a:pt x="102" y="137"/>
                    </a:cubicBezTo>
                    <a:cubicBezTo>
                      <a:pt x="103" y="137"/>
                      <a:pt x="105" y="137"/>
                      <a:pt x="108" y="138"/>
                    </a:cubicBezTo>
                    <a:cubicBezTo>
                      <a:pt x="114" y="140"/>
                      <a:pt x="119" y="141"/>
                      <a:pt x="121" y="141"/>
                    </a:cubicBezTo>
                    <a:cubicBezTo>
                      <a:pt x="125" y="141"/>
                      <a:pt x="130" y="139"/>
                      <a:pt x="136" y="136"/>
                    </a:cubicBezTo>
                    <a:cubicBezTo>
                      <a:pt x="145" y="155"/>
                      <a:pt x="145" y="155"/>
                      <a:pt x="145" y="155"/>
                    </a:cubicBezTo>
                    <a:cubicBezTo>
                      <a:pt x="142" y="156"/>
                      <a:pt x="138" y="157"/>
                      <a:pt x="135" y="15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8" name="Freeform 20"/>
              <p:cNvSpPr>
                <a:spLocks noEditPoints="1"/>
              </p:cNvSpPr>
              <p:nvPr userDrawn="1"/>
            </p:nvSpPr>
            <p:spPr bwMode="auto">
              <a:xfrm>
                <a:off x="278436" y="3312353"/>
                <a:ext cx="731838" cy="730250"/>
              </a:xfrm>
              <a:custGeom>
                <a:avLst/>
                <a:gdLst>
                  <a:gd name="T0" fmla="*/ 414 w 461"/>
                  <a:gd name="T1" fmla="*/ 211 h 460"/>
                  <a:gd name="T2" fmla="*/ 442 w 461"/>
                  <a:gd name="T3" fmla="*/ 116 h 460"/>
                  <a:gd name="T4" fmla="*/ 348 w 461"/>
                  <a:gd name="T5" fmla="*/ 88 h 460"/>
                  <a:gd name="T6" fmla="*/ 301 w 461"/>
                  <a:gd name="T7" fmla="*/ 0 h 460"/>
                  <a:gd name="T8" fmla="*/ 213 w 461"/>
                  <a:gd name="T9" fmla="*/ 48 h 460"/>
                  <a:gd name="T10" fmla="*/ 116 w 461"/>
                  <a:gd name="T11" fmla="*/ 19 h 460"/>
                  <a:gd name="T12" fmla="*/ 88 w 461"/>
                  <a:gd name="T13" fmla="*/ 114 h 460"/>
                  <a:gd name="T14" fmla="*/ 0 w 461"/>
                  <a:gd name="T15" fmla="*/ 161 h 460"/>
                  <a:gd name="T16" fmla="*/ 47 w 461"/>
                  <a:gd name="T17" fmla="*/ 249 h 460"/>
                  <a:gd name="T18" fmla="*/ 19 w 461"/>
                  <a:gd name="T19" fmla="*/ 344 h 460"/>
                  <a:gd name="T20" fmla="*/ 114 w 461"/>
                  <a:gd name="T21" fmla="*/ 372 h 460"/>
                  <a:gd name="T22" fmla="*/ 161 w 461"/>
                  <a:gd name="T23" fmla="*/ 460 h 460"/>
                  <a:gd name="T24" fmla="*/ 248 w 461"/>
                  <a:gd name="T25" fmla="*/ 413 h 460"/>
                  <a:gd name="T26" fmla="*/ 345 w 461"/>
                  <a:gd name="T27" fmla="*/ 441 h 460"/>
                  <a:gd name="T28" fmla="*/ 374 w 461"/>
                  <a:gd name="T29" fmla="*/ 346 h 460"/>
                  <a:gd name="T30" fmla="*/ 461 w 461"/>
                  <a:gd name="T31" fmla="*/ 299 h 460"/>
                  <a:gd name="T32" fmla="*/ 414 w 461"/>
                  <a:gd name="T33" fmla="*/ 211 h 460"/>
                  <a:gd name="T34" fmla="*/ 156 w 461"/>
                  <a:gd name="T35" fmla="*/ 294 h 460"/>
                  <a:gd name="T36" fmla="*/ 133 w 461"/>
                  <a:gd name="T37" fmla="*/ 294 h 460"/>
                  <a:gd name="T38" fmla="*/ 92 w 461"/>
                  <a:gd name="T39" fmla="*/ 225 h 460"/>
                  <a:gd name="T40" fmla="*/ 92 w 461"/>
                  <a:gd name="T41" fmla="*/ 294 h 460"/>
                  <a:gd name="T42" fmla="*/ 69 w 461"/>
                  <a:gd name="T43" fmla="*/ 294 h 460"/>
                  <a:gd name="T44" fmla="*/ 69 w 461"/>
                  <a:gd name="T45" fmla="*/ 195 h 460"/>
                  <a:gd name="T46" fmla="*/ 99 w 461"/>
                  <a:gd name="T47" fmla="*/ 195 h 460"/>
                  <a:gd name="T48" fmla="*/ 133 w 461"/>
                  <a:gd name="T49" fmla="*/ 251 h 460"/>
                  <a:gd name="T50" fmla="*/ 133 w 461"/>
                  <a:gd name="T51" fmla="*/ 195 h 460"/>
                  <a:gd name="T52" fmla="*/ 156 w 461"/>
                  <a:gd name="T53" fmla="*/ 195 h 460"/>
                  <a:gd name="T54" fmla="*/ 156 w 461"/>
                  <a:gd name="T55" fmla="*/ 294 h 460"/>
                  <a:gd name="T56" fmla="*/ 246 w 461"/>
                  <a:gd name="T57" fmla="*/ 213 h 460"/>
                  <a:gd name="T58" fmla="*/ 203 w 461"/>
                  <a:gd name="T59" fmla="*/ 213 h 460"/>
                  <a:gd name="T60" fmla="*/ 203 w 461"/>
                  <a:gd name="T61" fmla="*/ 230 h 460"/>
                  <a:gd name="T62" fmla="*/ 244 w 461"/>
                  <a:gd name="T63" fmla="*/ 230 h 460"/>
                  <a:gd name="T64" fmla="*/ 244 w 461"/>
                  <a:gd name="T65" fmla="*/ 251 h 460"/>
                  <a:gd name="T66" fmla="*/ 203 w 461"/>
                  <a:gd name="T67" fmla="*/ 251 h 460"/>
                  <a:gd name="T68" fmla="*/ 203 w 461"/>
                  <a:gd name="T69" fmla="*/ 275 h 460"/>
                  <a:gd name="T70" fmla="*/ 246 w 461"/>
                  <a:gd name="T71" fmla="*/ 275 h 460"/>
                  <a:gd name="T72" fmla="*/ 246 w 461"/>
                  <a:gd name="T73" fmla="*/ 294 h 460"/>
                  <a:gd name="T74" fmla="*/ 177 w 461"/>
                  <a:gd name="T75" fmla="*/ 294 h 460"/>
                  <a:gd name="T76" fmla="*/ 177 w 461"/>
                  <a:gd name="T77" fmla="*/ 195 h 460"/>
                  <a:gd name="T78" fmla="*/ 246 w 461"/>
                  <a:gd name="T79" fmla="*/ 195 h 460"/>
                  <a:gd name="T80" fmla="*/ 246 w 461"/>
                  <a:gd name="T81" fmla="*/ 213 h 460"/>
                  <a:gd name="T82" fmla="*/ 374 w 461"/>
                  <a:gd name="T83" fmla="*/ 294 h 460"/>
                  <a:gd name="T84" fmla="*/ 345 w 461"/>
                  <a:gd name="T85" fmla="*/ 294 h 460"/>
                  <a:gd name="T86" fmla="*/ 329 w 461"/>
                  <a:gd name="T87" fmla="*/ 232 h 460"/>
                  <a:gd name="T88" fmla="*/ 312 w 461"/>
                  <a:gd name="T89" fmla="*/ 294 h 460"/>
                  <a:gd name="T90" fmla="*/ 284 w 461"/>
                  <a:gd name="T91" fmla="*/ 294 h 460"/>
                  <a:gd name="T92" fmla="*/ 260 w 461"/>
                  <a:gd name="T93" fmla="*/ 195 h 460"/>
                  <a:gd name="T94" fmla="*/ 286 w 461"/>
                  <a:gd name="T95" fmla="*/ 195 h 460"/>
                  <a:gd name="T96" fmla="*/ 301 w 461"/>
                  <a:gd name="T97" fmla="*/ 261 h 460"/>
                  <a:gd name="T98" fmla="*/ 317 w 461"/>
                  <a:gd name="T99" fmla="*/ 195 h 460"/>
                  <a:gd name="T100" fmla="*/ 341 w 461"/>
                  <a:gd name="T101" fmla="*/ 195 h 460"/>
                  <a:gd name="T102" fmla="*/ 357 w 461"/>
                  <a:gd name="T103" fmla="*/ 261 h 460"/>
                  <a:gd name="T104" fmla="*/ 371 w 461"/>
                  <a:gd name="T105" fmla="*/ 195 h 460"/>
                  <a:gd name="T106" fmla="*/ 398 w 461"/>
                  <a:gd name="T107" fmla="*/ 195 h 460"/>
                  <a:gd name="T108" fmla="*/ 374 w 461"/>
                  <a:gd name="T109" fmla="*/ 294 h 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61" h="460">
                    <a:moveTo>
                      <a:pt x="414" y="211"/>
                    </a:moveTo>
                    <a:lnTo>
                      <a:pt x="442" y="116"/>
                    </a:lnTo>
                    <a:lnTo>
                      <a:pt x="348" y="88"/>
                    </a:lnTo>
                    <a:lnTo>
                      <a:pt x="301" y="0"/>
                    </a:lnTo>
                    <a:lnTo>
                      <a:pt x="213" y="48"/>
                    </a:lnTo>
                    <a:lnTo>
                      <a:pt x="116" y="19"/>
                    </a:lnTo>
                    <a:lnTo>
                      <a:pt x="88" y="114"/>
                    </a:lnTo>
                    <a:lnTo>
                      <a:pt x="0" y="161"/>
                    </a:lnTo>
                    <a:lnTo>
                      <a:pt x="47" y="249"/>
                    </a:lnTo>
                    <a:lnTo>
                      <a:pt x="19" y="344"/>
                    </a:lnTo>
                    <a:lnTo>
                      <a:pt x="114" y="372"/>
                    </a:lnTo>
                    <a:lnTo>
                      <a:pt x="161" y="460"/>
                    </a:lnTo>
                    <a:lnTo>
                      <a:pt x="248" y="413"/>
                    </a:lnTo>
                    <a:lnTo>
                      <a:pt x="345" y="441"/>
                    </a:lnTo>
                    <a:lnTo>
                      <a:pt x="374" y="346"/>
                    </a:lnTo>
                    <a:lnTo>
                      <a:pt x="461" y="299"/>
                    </a:lnTo>
                    <a:lnTo>
                      <a:pt x="414" y="211"/>
                    </a:lnTo>
                    <a:close/>
                    <a:moveTo>
                      <a:pt x="156" y="294"/>
                    </a:moveTo>
                    <a:lnTo>
                      <a:pt x="133" y="294"/>
                    </a:lnTo>
                    <a:lnTo>
                      <a:pt x="92" y="225"/>
                    </a:lnTo>
                    <a:lnTo>
                      <a:pt x="92" y="294"/>
                    </a:lnTo>
                    <a:lnTo>
                      <a:pt x="69" y="294"/>
                    </a:lnTo>
                    <a:lnTo>
                      <a:pt x="69" y="195"/>
                    </a:lnTo>
                    <a:lnTo>
                      <a:pt x="99" y="195"/>
                    </a:lnTo>
                    <a:lnTo>
                      <a:pt x="133" y="251"/>
                    </a:lnTo>
                    <a:lnTo>
                      <a:pt x="133" y="195"/>
                    </a:lnTo>
                    <a:lnTo>
                      <a:pt x="156" y="195"/>
                    </a:lnTo>
                    <a:lnTo>
                      <a:pt x="156" y="294"/>
                    </a:lnTo>
                    <a:close/>
                    <a:moveTo>
                      <a:pt x="246" y="213"/>
                    </a:moveTo>
                    <a:lnTo>
                      <a:pt x="203" y="213"/>
                    </a:lnTo>
                    <a:lnTo>
                      <a:pt x="203" y="230"/>
                    </a:lnTo>
                    <a:lnTo>
                      <a:pt x="244" y="230"/>
                    </a:lnTo>
                    <a:lnTo>
                      <a:pt x="244" y="251"/>
                    </a:lnTo>
                    <a:lnTo>
                      <a:pt x="203" y="251"/>
                    </a:lnTo>
                    <a:lnTo>
                      <a:pt x="203" y="275"/>
                    </a:lnTo>
                    <a:lnTo>
                      <a:pt x="246" y="275"/>
                    </a:lnTo>
                    <a:lnTo>
                      <a:pt x="246" y="294"/>
                    </a:lnTo>
                    <a:lnTo>
                      <a:pt x="177" y="294"/>
                    </a:lnTo>
                    <a:lnTo>
                      <a:pt x="177" y="195"/>
                    </a:lnTo>
                    <a:lnTo>
                      <a:pt x="246" y="195"/>
                    </a:lnTo>
                    <a:lnTo>
                      <a:pt x="246" y="213"/>
                    </a:lnTo>
                    <a:close/>
                    <a:moveTo>
                      <a:pt x="374" y="294"/>
                    </a:moveTo>
                    <a:lnTo>
                      <a:pt x="345" y="294"/>
                    </a:lnTo>
                    <a:lnTo>
                      <a:pt x="329" y="232"/>
                    </a:lnTo>
                    <a:lnTo>
                      <a:pt x="312" y="294"/>
                    </a:lnTo>
                    <a:lnTo>
                      <a:pt x="284" y="294"/>
                    </a:lnTo>
                    <a:lnTo>
                      <a:pt x="260" y="195"/>
                    </a:lnTo>
                    <a:lnTo>
                      <a:pt x="286" y="195"/>
                    </a:lnTo>
                    <a:lnTo>
                      <a:pt x="301" y="261"/>
                    </a:lnTo>
                    <a:lnTo>
                      <a:pt x="317" y="195"/>
                    </a:lnTo>
                    <a:lnTo>
                      <a:pt x="341" y="195"/>
                    </a:lnTo>
                    <a:lnTo>
                      <a:pt x="357" y="261"/>
                    </a:lnTo>
                    <a:lnTo>
                      <a:pt x="371" y="195"/>
                    </a:lnTo>
                    <a:lnTo>
                      <a:pt x="398" y="195"/>
                    </a:lnTo>
                    <a:lnTo>
                      <a:pt x="374" y="29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9" name="Freeform 23"/>
              <p:cNvSpPr>
                <a:spLocks noEditPoints="1"/>
              </p:cNvSpPr>
              <p:nvPr userDrawn="1"/>
            </p:nvSpPr>
            <p:spPr bwMode="auto">
              <a:xfrm rot="17877841">
                <a:off x="2803094" y="5625059"/>
                <a:ext cx="563825" cy="417088"/>
              </a:xfrm>
              <a:custGeom>
                <a:avLst/>
                <a:gdLst>
                  <a:gd name="T0" fmla="*/ 163 w 268"/>
                  <a:gd name="T1" fmla="*/ 36 h 198"/>
                  <a:gd name="T2" fmla="*/ 151 w 268"/>
                  <a:gd name="T3" fmla="*/ 87 h 198"/>
                  <a:gd name="T4" fmla="*/ 146 w 268"/>
                  <a:gd name="T5" fmla="*/ 0 h 198"/>
                  <a:gd name="T6" fmla="*/ 97 w 268"/>
                  <a:gd name="T7" fmla="*/ 32 h 198"/>
                  <a:gd name="T8" fmla="*/ 82 w 268"/>
                  <a:gd name="T9" fmla="*/ 105 h 198"/>
                  <a:gd name="T10" fmla="*/ 73 w 268"/>
                  <a:gd name="T11" fmla="*/ 63 h 198"/>
                  <a:gd name="T12" fmla="*/ 138 w 268"/>
                  <a:gd name="T13" fmla="*/ 198 h 198"/>
                  <a:gd name="T14" fmla="*/ 163 w 268"/>
                  <a:gd name="T15" fmla="*/ 36 h 198"/>
                  <a:gd name="T16" fmla="*/ 116 w 268"/>
                  <a:gd name="T17" fmla="*/ 168 h 198"/>
                  <a:gd name="T18" fmla="*/ 103 w 268"/>
                  <a:gd name="T19" fmla="*/ 168 h 198"/>
                  <a:gd name="T20" fmla="*/ 103 w 268"/>
                  <a:gd name="T21" fmla="*/ 144 h 198"/>
                  <a:gd name="T22" fmla="*/ 87 w 268"/>
                  <a:gd name="T23" fmla="*/ 144 h 198"/>
                  <a:gd name="T24" fmla="*/ 87 w 268"/>
                  <a:gd name="T25" fmla="*/ 168 h 198"/>
                  <a:gd name="T26" fmla="*/ 75 w 268"/>
                  <a:gd name="T27" fmla="*/ 168 h 198"/>
                  <a:gd name="T28" fmla="*/ 75 w 268"/>
                  <a:gd name="T29" fmla="*/ 115 h 198"/>
                  <a:gd name="T30" fmla="*/ 87 w 268"/>
                  <a:gd name="T31" fmla="*/ 115 h 198"/>
                  <a:gd name="T32" fmla="*/ 87 w 268"/>
                  <a:gd name="T33" fmla="*/ 136 h 198"/>
                  <a:gd name="T34" fmla="*/ 103 w 268"/>
                  <a:gd name="T35" fmla="*/ 136 h 198"/>
                  <a:gd name="T36" fmla="*/ 103 w 268"/>
                  <a:gd name="T37" fmla="*/ 115 h 198"/>
                  <a:gd name="T38" fmla="*/ 116 w 268"/>
                  <a:gd name="T39" fmla="*/ 115 h 198"/>
                  <a:gd name="T40" fmla="*/ 116 w 268"/>
                  <a:gd name="T41" fmla="*/ 168 h 198"/>
                  <a:gd name="T42" fmla="*/ 158 w 268"/>
                  <a:gd name="T43" fmla="*/ 160 h 198"/>
                  <a:gd name="T44" fmla="*/ 141 w 268"/>
                  <a:gd name="T45" fmla="*/ 166 h 198"/>
                  <a:gd name="T46" fmla="*/ 124 w 268"/>
                  <a:gd name="T47" fmla="*/ 159 h 198"/>
                  <a:gd name="T48" fmla="*/ 118 w 268"/>
                  <a:gd name="T49" fmla="*/ 141 h 198"/>
                  <a:gd name="T50" fmla="*/ 124 w 268"/>
                  <a:gd name="T51" fmla="*/ 123 h 198"/>
                  <a:gd name="T52" fmla="*/ 141 w 268"/>
                  <a:gd name="T53" fmla="*/ 117 h 198"/>
                  <a:gd name="T54" fmla="*/ 158 w 268"/>
                  <a:gd name="T55" fmla="*/ 123 h 198"/>
                  <a:gd name="T56" fmla="*/ 164 w 268"/>
                  <a:gd name="T57" fmla="*/ 141 h 198"/>
                  <a:gd name="T58" fmla="*/ 158 w 268"/>
                  <a:gd name="T59" fmla="*/ 160 h 198"/>
                  <a:gd name="T60" fmla="*/ 187 w 268"/>
                  <a:gd name="T61" fmla="*/ 128 h 198"/>
                  <a:gd name="T62" fmla="*/ 187 w 268"/>
                  <a:gd name="T63" fmla="*/ 168 h 198"/>
                  <a:gd name="T64" fmla="*/ 175 w 268"/>
                  <a:gd name="T65" fmla="*/ 168 h 198"/>
                  <a:gd name="T66" fmla="*/ 175 w 268"/>
                  <a:gd name="T67" fmla="*/ 128 h 198"/>
                  <a:gd name="T68" fmla="*/ 161 w 268"/>
                  <a:gd name="T69" fmla="*/ 128 h 198"/>
                  <a:gd name="T70" fmla="*/ 161 w 268"/>
                  <a:gd name="T71" fmla="*/ 115 h 198"/>
                  <a:gd name="T72" fmla="*/ 201 w 268"/>
                  <a:gd name="T73" fmla="*/ 115 h 198"/>
                  <a:gd name="T74" fmla="*/ 201 w 268"/>
                  <a:gd name="T75" fmla="*/ 128 h 198"/>
                  <a:gd name="T76" fmla="*/ 187 w 268"/>
                  <a:gd name="T77" fmla="*/ 128 h 198"/>
                  <a:gd name="T78" fmla="*/ 148 w 268"/>
                  <a:gd name="T79" fmla="*/ 129 h 198"/>
                  <a:gd name="T80" fmla="*/ 145 w 268"/>
                  <a:gd name="T81" fmla="*/ 127 h 198"/>
                  <a:gd name="T82" fmla="*/ 141 w 268"/>
                  <a:gd name="T83" fmla="*/ 126 h 198"/>
                  <a:gd name="T84" fmla="*/ 137 w 268"/>
                  <a:gd name="T85" fmla="*/ 126 h 198"/>
                  <a:gd name="T86" fmla="*/ 133 w 268"/>
                  <a:gd name="T87" fmla="*/ 129 h 198"/>
                  <a:gd name="T88" fmla="*/ 131 w 268"/>
                  <a:gd name="T89" fmla="*/ 134 h 198"/>
                  <a:gd name="T90" fmla="*/ 130 w 268"/>
                  <a:gd name="T91" fmla="*/ 141 h 198"/>
                  <a:gd name="T92" fmla="*/ 131 w 268"/>
                  <a:gd name="T93" fmla="*/ 149 h 198"/>
                  <a:gd name="T94" fmla="*/ 133 w 268"/>
                  <a:gd name="T95" fmla="*/ 153 h 198"/>
                  <a:gd name="T96" fmla="*/ 137 w 268"/>
                  <a:gd name="T97" fmla="*/ 156 h 198"/>
                  <a:gd name="T98" fmla="*/ 141 w 268"/>
                  <a:gd name="T99" fmla="*/ 157 h 198"/>
                  <a:gd name="T100" fmla="*/ 145 w 268"/>
                  <a:gd name="T101" fmla="*/ 156 h 198"/>
                  <a:gd name="T102" fmla="*/ 148 w 268"/>
                  <a:gd name="T103" fmla="*/ 153 h 198"/>
                  <a:gd name="T104" fmla="*/ 151 w 268"/>
                  <a:gd name="T105" fmla="*/ 149 h 198"/>
                  <a:gd name="T106" fmla="*/ 151 w 268"/>
                  <a:gd name="T107" fmla="*/ 141 h 198"/>
                  <a:gd name="T108" fmla="*/ 151 w 268"/>
                  <a:gd name="T109" fmla="*/ 134 h 198"/>
                  <a:gd name="T110" fmla="*/ 148 w 268"/>
                  <a:gd name="T111" fmla="*/ 129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68" h="198">
                    <a:moveTo>
                      <a:pt x="163" y="36"/>
                    </a:moveTo>
                    <a:cubicBezTo>
                      <a:pt x="184" y="83"/>
                      <a:pt x="155" y="87"/>
                      <a:pt x="151" y="87"/>
                    </a:cubicBezTo>
                    <a:cubicBezTo>
                      <a:pt x="112" y="88"/>
                      <a:pt x="138" y="4"/>
                      <a:pt x="146" y="0"/>
                    </a:cubicBezTo>
                    <a:cubicBezTo>
                      <a:pt x="142" y="0"/>
                      <a:pt x="116" y="0"/>
                      <a:pt x="97" y="32"/>
                    </a:cubicBezTo>
                    <a:cubicBezTo>
                      <a:pt x="77" y="66"/>
                      <a:pt x="106" y="98"/>
                      <a:pt x="82" y="105"/>
                    </a:cubicBezTo>
                    <a:cubicBezTo>
                      <a:pt x="64" y="113"/>
                      <a:pt x="71" y="71"/>
                      <a:pt x="73" y="63"/>
                    </a:cubicBezTo>
                    <a:cubicBezTo>
                      <a:pt x="63" y="62"/>
                      <a:pt x="0" y="198"/>
                      <a:pt x="138" y="198"/>
                    </a:cubicBezTo>
                    <a:cubicBezTo>
                      <a:pt x="268" y="198"/>
                      <a:pt x="204" y="38"/>
                      <a:pt x="163" y="36"/>
                    </a:cubicBezTo>
                    <a:close/>
                    <a:moveTo>
                      <a:pt x="116" y="168"/>
                    </a:moveTo>
                    <a:cubicBezTo>
                      <a:pt x="103" y="168"/>
                      <a:pt x="103" y="168"/>
                      <a:pt x="103" y="168"/>
                    </a:cubicBezTo>
                    <a:cubicBezTo>
                      <a:pt x="103" y="144"/>
                      <a:pt x="103" y="144"/>
                      <a:pt x="103" y="144"/>
                    </a:cubicBezTo>
                    <a:cubicBezTo>
                      <a:pt x="87" y="144"/>
                      <a:pt x="87" y="144"/>
                      <a:pt x="87" y="144"/>
                    </a:cubicBezTo>
                    <a:cubicBezTo>
                      <a:pt x="87" y="168"/>
                      <a:pt x="87" y="168"/>
                      <a:pt x="87" y="168"/>
                    </a:cubicBezTo>
                    <a:cubicBezTo>
                      <a:pt x="75" y="168"/>
                      <a:pt x="75" y="168"/>
                      <a:pt x="75" y="168"/>
                    </a:cubicBezTo>
                    <a:cubicBezTo>
                      <a:pt x="75" y="115"/>
                      <a:pt x="75" y="115"/>
                      <a:pt x="75" y="115"/>
                    </a:cubicBezTo>
                    <a:cubicBezTo>
                      <a:pt x="87" y="115"/>
                      <a:pt x="87" y="115"/>
                      <a:pt x="87" y="115"/>
                    </a:cubicBezTo>
                    <a:cubicBezTo>
                      <a:pt x="87" y="136"/>
                      <a:pt x="87" y="136"/>
                      <a:pt x="87" y="136"/>
                    </a:cubicBezTo>
                    <a:cubicBezTo>
                      <a:pt x="103" y="136"/>
                      <a:pt x="103" y="136"/>
                      <a:pt x="103" y="136"/>
                    </a:cubicBezTo>
                    <a:cubicBezTo>
                      <a:pt x="103" y="115"/>
                      <a:pt x="103" y="115"/>
                      <a:pt x="103" y="115"/>
                    </a:cubicBezTo>
                    <a:cubicBezTo>
                      <a:pt x="116" y="115"/>
                      <a:pt x="116" y="115"/>
                      <a:pt x="116" y="115"/>
                    </a:cubicBezTo>
                    <a:lnTo>
                      <a:pt x="116" y="168"/>
                    </a:lnTo>
                    <a:close/>
                    <a:moveTo>
                      <a:pt x="158" y="160"/>
                    </a:moveTo>
                    <a:cubicBezTo>
                      <a:pt x="154" y="164"/>
                      <a:pt x="148" y="166"/>
                      <a:pt x="141" y="166"/>
                    </a:cubicBezTo>
                    <a:cubicBezTo>
                      <a:pt x="134" y="166"/>
                      <a:pt x="128" y="164"/>
                      <a:pt x="124" y="159"/>
                    </a:cubicBezTo>
                    <a:cubicBezTo>
                      <a:pt x="120" y="155"/>
                      <a:pt x="118" y="149"/>
                      <a:pt x="118" y="141"/>
                    </a:cubicBezTo>
                    <a:cubicBezTo>
                      <a:pt x="118" y="134"/>
                      <a:pt x="120" y="128"/>
                      <a:pt x="124" y="123"/>
                    </a:cubicBezTo>
                    <a:cubicBezTo>
                      <a:pt x="128" y="119"/>
                      <a:pt x="134" y="117"/>
                      <a:pt x="141" y="117"/>
                    </a:cubicBezTo>
                    <a:cubicBezTo>
                      <a:pt x="148" y="117"/>
                      <a:pt x="154" y="119"/>
                      <a:pt x="158" y="123"/>
                    </a:cubicBezTo>
                    <a:cubicBezTo>
                      <a:pt x="162" y="128"/>
                      <a:pt x="164" y="134"/>
                      <a:pt x="164" y="141"/>
                    </a:cubicBezTo>
                    <a:cubicBezTo>
                      <a:pt x="164" y="149"/>
                      <a:pt x="162" y="155"/>
                      <a:pt x="158" y="160"/>
                    </a:cubicBezTo>
                    <a:close/>
                    <a:moveTo>
                      <a:pt x="187" y="128"/>
                    </a:moveTo>
                    <a:cubicBezTo>
                      <a:pt x="187" y="168"/>
                      <a:pt x="187" y="168"/>
                      <a:pt x="187" y="168"/>
                    </a:cubicBezTo>
                    <a:cubicBezTo>
                      <a:pt x="175" y="168"/>
                      <a:pt x="175" y="168"/>
                      <a:pt x="175" y="168"/>
                    </a:cubicBezTo>
                    <a:cubicBezTo>
                      <a:pt x="175" y="128"/>
                      <a:pt x="175" y="128"/>
                      <a:pt x="175" y="128"/>
                    </a:cubicBezTo>
                    <a:cubicBezTo>
                      <a:pt x="161" y="128"/>
                      <a:pt x="161" y="128"/>
                      <a:pt x="161" y="128"/>
                    </a:cubicBezTo>
                    <a:cubicBezTo>
                      <a:pt x="161" y="115"/>
                      <a:pt x="161" y="115"/>
                      <a:pt x="161" y="115"/>
                    </a:cubicBezTo>
                    <a:cubicBezTo>
                      <a:pt x="201" y="115"/>
                      <a:pt x="201" y="115"/>
                      <a:pt x="201" y="115"/>
                    </a:cubicBezTo>
                    <a:cubicBezTo>
                      <a:pt x="201" y="128"/>
                      <a:pt x="201" y="128"/>
                      <a:pt x="201" y="128"/>
                    </a:cubicBezTo>
                    <a:lnTo>
                      <a:pt x="187" y="128"/>
                    </a:lnTo>
                    <a:close/>
                    <a:moveTo>
                      <a:pt x="148" y="129"/>
                    </a:moveTo>
                    <a:cubicBezTo>
                      <a:pt x="147" y="128"/>
                      <a:pt x="146" y="127"/>
                      <a:pt x="145" y="127"/>
                    </a:cubicBezTo>
                    <a:cubicBezTo>
                      <a:pt x="144" y="126"/>
                      <a:pt x="142" y="126"/>
                      <a:pt x="141" y="126"/>
                    </a:cubicBezTo>
                    <a:cubicBezTo>
                      <a:pt x="139" y="126"/>
                      <a:pt x="138" y="126"/>
                      <a:pt x="137" y="126"/>
                    </a:cubicBezTo>
                    <a:cubicBezTo>
                      <a:pt x="136" y="127"/>
                      <a:pt x="135" y="128"/>
                      <a:pt x="133" y="129"/>
                    </a:cubicBezTo>
                    <a:cubicBezTo>
                      <a:pt x="132" y="130"/>
                      <a:pt x="132" y="132"/>
                      <a:pt x="131" y="134"/>
                    </a:cubicBezTo>
                    <a:cubicBezTo>
                      <a:pt x="130" y="136"/>
                      <a:pt x="130" y="139"/>
                      <a:pt x="130" y="141"/>
                    </a:cubicBezTo>
                    <a:cubicBezTo>
                      <a:pt x="130" y="144"/>
                      <a:pt x="130" y="147"/>
                      <a:pt x="131" y="149"/>
                    </a:cubicBezTo>
                    <a:cubicBezTo>
                      <a:pt x="132" y="151"/>
                      <a:pt x="132" y="152"/>
                      <a:pt x="133" y="153"/>
                    </a:cubicBezTo>
                    <a:cubicBezTo>
                      <a:pt x="134" y="155"/>
                      <a:pt x="136" y="156"/>
                      <a:pt x="137" y="156"/>
                    </a:cubicBezTo>
                    <a:cubicBezTo>
                      <a:pt x="138" y="157"/>
                      <a:pt x="139" y="157"/>
                      <a:pt x="141" y="157"/>
                    </a:cubicBezTo>
                    <a:cubicBezTo>
                      <a:pt x="142" y="157"/>
                      <a:pt x="144" y="157"/>
                      <a:pt x="145" y="156"/>
                    </a:cubicBezTo>
                    <a:cubicBezTo>
                      <a:pt x="146" y="156"/>
                      <a:pt x="147" y="155"/>
                      <a:pt x="148" y="153"/>
                    </a:cubicBezTo>
                    <a:cubicBezTo>
                      <a:pt x="149" y="152"/>
                      <a:pt x="150" y="150"/>
                      <a:pt x="151" y="149"/>
                    </a:cubicBezTo>
                    <a:cubicBezTo>
                      <a:pt x="151" y="147"/>
                      <a:pt x="151" y="144"/>
                      <a:pt x="151" y="141"/>
                    </a:cubicBezTo>
                    <a:cubicBezTo>
                      <a:pt x="151" y="139"/>
                      <a:pt x="151" y="136"/>
                      <a:pt x="151" y="134"/>
                    </a:cubicBezTo>
                    <a:cubicBezTo>
                      <a:pt x="150" y="132"/>
                      <a:pt x="149" y="131"/>
                      <a:pt x="148" y="1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0" name="Freeform 25"/>
              <p:cNvSpPr>
                <a:spLocks noEditPoints="1"/>
              </p:cNvSpPr>
              <p:nvPr userDrawn="1"/>
            </p:nvSpPr>
            <p:spPr bwMode="auto">
              <a:xfrm>
                <a:off x="2980586" y="1705899"/>
                <a:ext cx="1016159" cy="1016158"/>
              </a:xfrm>
              <a:custGeom>
                <a:avLst/>
                <a:gdLst>
                  <a:gd name="T0" fmla="*/ 104 w 198"/>
                  <a:gd name="T1" fmla="*/ 187 h 198"/>
                  <a:gd name="T2" fmla="*/ 68 w 198"/>
                  <a:gd name="T3" fmla="*/ 179 h 198"/>
                  <a:gd name="T4" fmla="*/ 0 w 198"/>
                  <a:gd name="T5" fmla="*/ 198 h 198"/>
                  <a:gd name="T6" fmla="*/ 31 w 198"/>
                  <a:gd name="T7" fmla="*/ 152 h 198"/>
                  <a:gd name="T8" fmla="*/ 11 w 198"/>
                  <a:gd name="T9" fmla="*/ 93 h 198"/>
                  <a:gd name="T10" fmla="*/ 104 w 198"/>
                  <a:gd name="T11" fmla="*/ 0 h 198"/>
                  <a:gd name="T12" fmla="*/ 198 w 198"/>
                  <a:gd name="T13" fmla="*/ 93 h 198"/>
                  <a:gd name="T14" fmla="*/ 104 w 198"/>
                  <a:gd name="T15" fmla="*/ 187 h 198"/>
                  <a:gd name="T16" fmla="*/ 76 w 198"/>
                  <a:gd name="T17" fmla="*/ 137 h 198"/>
                  <a:gd name="T18" fmla="*/ 89 w 198"/>
                  <a:gd name="T19" fmla="*/ 151 h 198"/>
                  <a:gd name="T20" fmla="*/ 106 w 198"/>
                  <a:gd name="T21" fmla="*/ 134 h 198"/>
                  <a:gd name="T22" fmla="*/ 92 w 198"/>
                  <a:gd name="T23" fmla="*/ 120 h 198"/>
                  <a:gd name="T24" fmla="*/ 76 w 198"/>
                  <a:gd name="T25" fmla="*/ 137 h 198"/>
                  <a:gd name="T26" fmla="*/ 109 w 198"/>
                  <a:gd name="T27" fmla="*/ 33 h 198"/>
                  <a:gd name="T28" fmla="*/ 81 w 198"/>
                  <a:gd name="T29" fmla="*/ 40 h 198"/>
                  <a:gd name="T30" fmla="*/ 84 w 198"/>
                  <a:gd name="T31" fmla="*/ 57 h 198"/>
                  <a:gd name="T32" fmla="*/ 102 w 198"/>
                  <a:gd name="T33" fmla="*/ 53 h 198"/>
                  <a:gd name="T34" fmla="*/ 112 w 198"/>
                  <a:gd name="T35" fmla="*/ 61 h 198"/>
                  <a:gd name="T36" fmla="*/ 99 w 198"/>
                  <a:gd name="T37" fmla="*/ 79 h 198"/>
                  <a:gd name="T38" fmla="*/ 83 w 198"/>
                  <a:gd name="T39" fmla="*/ 107 h 198"/>
                  <a:gd name="T40" fmla="*/ 83 w 198"/>
                  <a:gd name="T41" fmla="*/ 112 h 198"/>
                  <a:gd name="T42" fmla="*/ 106 w 198"/>
                  <a:gd name="T43" fmla="*/ 112 h 198"/>
                  <a:gd name="T44" fmla="*/ 107 w 198"/>
                  <a:gd name="T45" fmla="*/ 108 h 198"/>
                  <a:gd name="T46" fmla="*/ 119 w 198"/>
                  <a:gd name="T47" fmla="*/ 88 h 198"/>
                  <a:gd name="T48" fmla="*/ 137 w 198"/>
                  <a:gd name="T49" fmla="*/ 56 h 198"/>
                  <a:gd name="T50" fmla="*/ 109 w 198"/>
                  <a:gd name="T51" fmla="*/ 33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98" h="198">
                    <a:moveTo>
                      <a:pt x="104" y="187"/>
                    </a:moveTo>
                    <a:cubicBezTo>
                      <a:pt x="91" y="187"/>
                      <a:pt x="79" y="184"/>
                      <a:pt x="68" y="179"/>
                    </a:cubicBezTo>
                    <a:cubicBezTo>
                      <a:pt x="43" y="198"/>
                      <a:pt x="0" y="198"/>
                      <a:pt x="0" y="198"/>
                    </a:cubicBezTo>
                    <a:cubicBezTo>
                      <a:pt x="0" y="198"/>
                      <a:pt x="22" y="183"/>
                      <a:pt x="31" y="152"/>
                    </a:cubicBezTo>
                    <a:cubicBezTo>
                      <a:pt x="19" y="136"/>
                      <a:pt x="11" y="115"/>
                      <a:pt x="11" y="93"/>
                    </a:cubicBezTo>
                    <a:cubicBezTo>
                      <a:pt x="11" y="42"/>
                      <a:pt x="53" y="0"/>
                      <a:pt x="104" y="0"/>
                    </a:cubicBezTo>
                    <a:cubicBezTo>
                      <a:pt x="156" y="0"/>
                      <a:pt x="198" y="42"/>
                      <a:pt x="198" y="93"/>
                    </a:cubicBezTo>
                    <a:cubicBezTo>
                      <a:pt x="198" y="145"/>
                      <a:pt x="156" y="187"/>
                      <a:pt x="104" y="187"/>
                    </a:cubicBezTo>
                    <a:close/>
                    <a:moveTo>
                      <a:pt x="76" y="137"/>
                    </a:moveTo>
                    <a:cubicBezTo>
                      <a:pt x="76" y="145"/>
                      <a:pt x="81" y="151"/>
                      <a:pt x="89" y="151"/>
                    </a:cubicBezTo>
                    <a:cubicBezTo>
                      <a:pt x="99" y="151"/>
                      <a:pt x="106" y="144"/>
                      <a:pt x="106" y="134"/>
                    </a:cubicBezTo>
                    <a:cubicBezTo>
                      <a:pt x="106" y="126"/>
                      <a:pt x="100" y="120"/>
                      <a:pt x="92" y="120"/>
                    </a:cubicBezTo>
                    <a:cubicBezTo>
                      <a:pt x="82" y="120"/>
                      <a:pt x="76" y="128"/>
                      <a:pt x="76" y="137"/>
                    </a:cubicBezTo>
                    <a:close/>
                    <a:moveTo>
                      <a:pt x="109" y="33"/>
                    </a:moveTo>
                    <a:cubicBezTo>
                      <a:pt x="97" y="33"/>
                      <a:pt x="87" y="37"/>
                      <a:pt x="81" y="40"/>
                    </a:cubicBezTo>
                    <a:cubicBezTo>
                      <a:pt x="84" y="57"/>
                      <a:pt x="84" y="57"/>
                      <a:pt x="84" y="57"/>
                    </a:cubicBezTo>
                    <a:cubicBezTo>
                      <a:pt x="89" y="54"/>
                      <a:pt x="95" y="53"/>
                      <a:pt x="102" y="53"/>
                    </a:cubicBezTo>
                    <a:cubicBezTo>
                      <a:pt x="110" y="53"/>
                      <a:pt x="112" y="56"/>
                      <a:pt x="112" y="61"/>
                    </a:cubicBezTo>
                    <a:cubicBezTo>
                      <a:pt x="112" y="67"/>
                      <a:pt x="105" y="72"/>
                      <a:pt x="99" y="79"/>
                    </a:cubicBezTo>
                    <a:cubicBezTo>
                      <a:pt x="89" y="89"/>
                      <a:pt x="85" y="98"/>
                      <a:pt x="83" y="107"/>
                    </a:cubicBezTo>
                    <a:cubicBezTo>
                      <a:pt x="83" y="109"/>
                      <a:pt x="83" y="110"/>
                      <a:pt x="83" y="112"/>
                    </a:cubicBezTo>
                    <a:cubicBezTo>
                      <a:pt x="106" y="112"/>
                      <a:pt x="106" y="112"/>
                      <a:pt x="106" y="112"/>
                    </a:cubicBezTo>
                    <a:cubicBezTo>
                      <a:pt x="107" y="110"/>
                      <a:pt x="107" y="109"/>
                      <a:pt x="107" y="108"/>
                    </a:cubicBezTo>
                    <a:cubicBezTo>
                      <a:pt x="109" y="100"/>
                      <a:pt x="112" y="94"/>
                      <a:pt x="119" y="88"/>
                    </a:cubicBezTo>
                    <a:cubicBezTo>
                      <a:pt x="128" y="78"/>
                      <a:pt x="137" y="69"/>
                      <a:pt x="137" y="56"/>
                    </a:cubicBezTo>
                    <a:cubicBezTo>
                      <a:pt x="137" y="42"/>
                      <a:pt x="126" y="33"/>
                      <a:pt x="109" y="3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1" name="Freeform 26"/>
              <p:cNvSpPr>
                <a:spLocks noEditPoints="1"/>
              </p:cNvSpPr>
              <p:nvPr userDrawn="1"/>
            </p:nvSpPr>
            <p:spPr bwMode="auto">
              <a:xfrm>
                <a:off x="1775538" y="1109534"/>
                <a:ext cx="1136121" cy="1131094"/>
              </a:xfrm>
              <a:custGeom>
                <a:avLst/>
                <a:gdLst>
                  <a:gd name="T0" fmla="*/ 0 w 191"/>
                  <a:gd name="T1" fmla="*/ 95 h 190"/>
                  <a:gd name="T2" fmla="*/ 2 w 191"/>
                  <a:gd name="T3" fmla="*/ 78 h 190"/>
                  <a:gd name="T4" fmla="*/ 96 w 191"/>
                  <a:gd name="T5" fmla="*/ 0 h 190"/>
                  <a:gd name="T6" fmla="*/ 96 w 191"/>
                  <a:gd name="T7" fmla="*/ 190 h 190"/>
                  <a:gd name="T8" fmla="*/ 146 w 191"/>
                  <a:gd name="T9" fmla="*/ 72 h 190"/>
                  <a:gd name="T10" fmla="*/ 175 w 191"/>
                  <a:gd name="T11" fmla="*/ 66 h 190"/>
                  <a:gd name="T12" fmla="*/ 139 w 191"/>
                  <a:gd name="T13" fmla="*/ 55 h 190"/>
                  <a:gd name="T14" fmla="*/ 154 w 191"/>
                  <a:gd name="T15" fmla="*/ 34 h 190"/>
                  <a:gd name="T16" fmla="*/ 82 w 191"/>
                  <a:gd name="T17" fmla="*/ 34 h 190"/>
                  <a:gd name="T18" fmla="*/ 106 w 191"/>
                  <a:gd name="T19" fmla="*/ 51 h 190"/>
                  <a:gd name="T20" fmla="*/ 81 w 191"/>
                  <a:gd name="T21" fmla="*/ 43 h 190"/>
                  <a:gd name="T22" fmla="*/ 66 w 191"/>
                  <a:gd name="T23" fmla="*/ 45 h 190"/>
                  <a:gd name="T24" fmla="*/ 36 w 191"/>
                  <a:gd name="T25" fmla="*/ 96 h 190"/>
                  <a:gd name="T26" fmla="*/ 47 w 191"/>
                  <a:gd name="T27" fmla="*/ 107 h 190"/>
                  <a:gd name="T28" fmla="*/ 59 w 191"/>
                  <a:gd name="T29" fmla="*/ 104 h 190"/>
                  <a:gd name="T30" fmla="*/ 101 w 191"/>
                  <a:gd name="T31" fmla="*/ 87 h 190"/>
                  <a:gd name="T32" fmla="*/ 69 w 191"/>
                  <a:gd name="T33" fmla="*/ 115 h 190"/>
                  <a:gd name="T34" fmla="*/ 108 w 191"/>
                  <a:gd name="T35" fmla="*/ 93 h 190"/>
                  <a:gd name="T36" fmla="*/ 110 w 191"/>
                  <a:gd name="T37" fmla="*/ 124 h 190"/>
                  <a:gd name="T38" fmla="*/ 141 w 191"/>
                  <a:gd name="T39" fmla="*/ 117 h 190"/>
                  <a:gd name="T40" fmla="*/ 140 w 191"/>
                  <a:gd name="T41" fmla="*/ 87 h 190"/>
                  <a:gd name="T42" fmla="*/ 157 w 191"/>
                  <a:gd name="T43" fmla="*/ 123 h 190"/>
                  <a:gd name="T44" fmla="*/ 181 w 191"/>
                  <a:gd name="T45" fmla="*/ 95 h 190"/>
                  <a:gd name="T46" fmla="*/ 145 w 191"/>
                  <a:gd name="T47" fmla="*/ 75 h 190"/>
                  <a:gd name="T48" fmla="*/ 30 w 191"/>
                  <a:gd name="T49" fmla="*/ 106 h 190"/>
                  <a:gd name="T50" fmla="*/ 26 w 191"/>
                  <a:gd name="T51" fmla="*/ 107 h 190"/>
                  <a:gd name="T52" fmla="*/ 28 w 191"/>
                  <a:gd name="T53" fmla="*/ 146 h 190"/>
                  <a:gd name="T54" fmla="*/ 43 w 191"/>
                  <a:gd name="T55" fmla="*/ 116 h 190"/>
                  <a:gd name="T56" fmla="*/ 119 w 191"/>
                  <a:gd name="T57" fmla="*/ 166 h 190"/>
                  <a:gd name="T58" fmla="*/ 118 w 191"/>
                  <a:gd name="T59" fmla="*/ 177 h 190"/>
                  <a:gd name="T60" fmla="*/ 143 w 191"/>
                  <a:gd name="T61" fmla="*/ 142 h 190"/>
                  <a:gd name="T62" fmla="*/ 110 w 191"/>
                  <a:gd name="T63" fmla="*/ 131 h 190"/>
                  <a:gd name="T64" fmla="*/ 119 w 191"/>
                  <a:gd name="T65" fmla="*/ 166 h 190"/>
                  <a:gd name="T66" fmla="*/ 159 w 191"/>
                  <a:gd name="T67" fmla="*/ 129 h 190"/>
                  <a:gd name="T68" fmla="*/ 151 w 191"/>
                  <a:gd name="T69" fmla="*/ 141 h 190"/>
                  <a:gd name="T70" fmla="*/ 175 w 191"/>
                  <a:gd name="T71" fmla="*/ 126 h 190"/>
                  <a:gd name="T72" fmla="*/ 112 w 191"/>
                  <a:gd name="T73" fmla="*/ 178 h 190"/>
                  <a:gd name="T74" fmla="*/ 110 w 191"/>
                  <a:gd name="T75" fmla="*/ 173 h 190"/>
                  <a:gd name="T76" fmla="*/ 107 w 191"/>
                  <a:gd name="T77" fmla="*/ 160 h 190"/>
                  <a:gd name="T78" fmla="*/ 67 w 191"/>
                  <a:gd name="T79" fmla="*/ 123 h 190"/>
                  <a:gd name="T80" fmla="*/ 48 w 191"/>
                  <a:gd name="T81" fmla="*/ 127 h 190"/>
                  <a:gd name="T82" fmla="*/ 96 w 191"/>
                  <a:gd name="T83" fmla="*/ 180 h 190"/>
                  <a:gd name="T84" fmla="*/ 19 w 191"/>
                  <a:gd name="T85" fmla="*/ 104 h 190"/>
                  <a:gd name="T86" fmla="*/ 11 w 191"/>
                  <a:gd name="T87" fmla="*/ 92 h 190"/>
                  <a:gd name="T88" fmla="*/ 15 w 191"/>
                  <a:gd name="T89" fmla="*/ 121 h 190"/>
                  <a:gd name="T90" fmla="*/ 18 w 191"/>
                  <a:gd name="T91" fmla="*/ 90 h 190"/>
                  <a:gd name="T92" fmla="*/ 26 w 191"/>
                  <a:gd name="T93" fmla="*/ 86 h 190"/>
                  <a:gd name="T94" fmla="*/ 62 w 191"/>
                  <a:gd name="T95" fmla="*/ 37 h 190"/>
                  <a:gd name="T96" fmla="*/ 42 w 191"/>
                  <a:gd name="T97" fmla="*/ 29 h 190"/>
                  <a:gd name="T98" fmla="*/ 49 w 191"/>
                  <a:gd name="T99" fmla="*/ 24 h 190"/>
                  <a:gd name="T100" fmla="*/ 72 w 191"/>
                  <a:gd name="T101" fmla="*/ 27 h 190"/>
                  <a:gd name="T102" fmla="*/ 121 w 191"/>
                  <a:gd name="T103" fmla="*/ 14 h 190"/>
                  <a:gd name="T104" fmla="*/ 49 w 191"/>
                  <a:gd name="T105" fmla="*/ 24 h 190"/>
                  <a:gd name="T106" fmla="*/ 102 w 191"/>
                  <a:gd name="T107" fmla="*/ 71 h 190"/>
                  <a:gd name="T108" fmla="*/ 138 w 191"/>
                  <a:gd name="T109" fmla="*/ 71 h 190"/>
                  <a:gd name="T110" fmla="*/ 120 w 191"/>
                  <a:gd name="T111" fmla="*/ 60 h 190"/>
                  <a:gd name="T112" fmla="*/ 120 w 191"/>
                  <a:gd name="T113" fmla="*/ 83 h 190"/>
                  <a:gd name="T114" fmla="*/ 120 w 191"/>
                  <a:gd name="T115" fmla="*/ 60 h 190"/>
                  <a:gd name="T116" fmla="*/ 115 w 191"/>
                  <a:gd name="T117" fmla="*/ 71 h 190"/>
                  <a:gd name="T118" fmla="*/ 126 w 191"/>
                  <a:gd name="T119" fmla="*/ 71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1" h="190">
                    <a:moveTo>
                      <a:pt x="96" y="190"/>
                    </a:moveTo>
                    <a:cubicBezTo>
                      <a:pt x="43" y="190"/>
                      <a:pt x="0" y="147"/>
                      <a:pt x="0" y="95"/>
                    </a:cubicBezTo>
                    <a:cubicBezTo>
                      <a:pt x="0" y="90"/>
                      <a:pt x="1" y="85"/>
                      <a:pt x="2" y="80"/>
                    </a:cubicBezTo>
                    <a:cubicBezTo>
                      <a:pt x="2" y="78"/>
                      <a:pt x="2" y="78"/>
                      <a:pt x="2" y="78"/>
                    </a:cubicBezTo>
                    <a:cubicBezTo>
                      <a:pt x="2" y="78"/>
                      <a:pt x="2" y="78"/>
                      <a:pt x="2" y="78"/>
                    </a:cubicBezTo>
                    <a:cubicBezTo>
                      <a:pt x="10" y="34"/>
                      <a:pt x="49" y="0"/>
                      <a:pt x="96" y="0"/>
                    </a:cubicBezTo>
                    <a:cubicBezTo>
                      <a:pt x="148" y="0"/>
                      <a:pt x="191" y="42"/>
                      <a:pt x="191" y="95"/>
                    </a:cubicBezTo>
                    <a:cubicBezTo>
                      <a:pt x="191" y="147"/>
                      <a:pt x="148" y="190"/>
                      <a:pt x="96" y="190"/>
                    </a:cubicBezTo>
                    <a:close/>
                    <a:moveTo>
                      <a:pt x="145" y="75"/>
                    </a:moveTo>
                    <a:cubicBezTo>
                      <a:pt x="145" y="74"/>
                      <a:pt x="146" y="73"/>
                      <a:pt x="146" y="72"/>
                    </a:cubicBezTo>
                    <a:cubicBezTo>
                      <a:pt x="146" y="70"/>
                      <a:pt x="145" y="68"/>
                      <a:pt x="145" y="67"/>
                    </a:cubicBezTo>
                    <a:cubicBezTo>
                      <a:pt x="154" y="66"/>
                      <a:pt x="164" y="65"/>
                      <a:pt x="175" y="66"/>
                    </a:cubicBezTo>
                    <a:cubicBezTo>
                      <a:pt x="172" y="56"/>
                      <a:pt x="167" y="47"/>
                      <a:pt x="160" y="40"/>
                    </a:cubicBezTo>
                    <a:cubicBezTo>
                      <a:pt x="155" y="42"/>
                      <a:pt x="147" y="47"/>
                      <a:pt x="139" y="55"/>
                    </a:cubicBezTo>
                    <a:cubicBezTo>
                      <a:pt x="138" y="53"/>
                      <a:pt x="136" y="52"/>
                      <a:pt x="134" y="50"/>
                    </a:cubicBezTo>
                    <a:cubicBezTo>
                      <a:pt x="142" y="42"/>
                      <a:pt x="150" y="36"/>
                      <a:pt x="154" y="34"/>
                    </a:cubicBezTo>
                    <a:cubicBezTo>
                      <a:pt x="147" y="27"/>
                      <a:pt x="139" y="22"/>
                      <a:pt x="131" y="18"/>
                    </a:cubicBezTo>
                    <a:cubicBezTo>
                      <a:pt x="123" y="19"/>
                      <a:pt x="103" y="22"/>
                      <a:pt x="82" y="34"/>
                    </a:cubicBezTo>
                    <a:cubicBezTo>
                      <a:pt x="82" y="35"/>
                      <a:pt x="82" y="36"/>
                      <a:pt x="82" y="37"/>
                    </a:cubicBezTo>
                    <a:cubicBezTo>
                      <a:pt x="90" y="40"/>
                      <a:pt x="99" y="45"/>
                      <a:pt x="106" y="51"/>
                    </a:cubicBezTo>
                    <a:cubicBezTo>
                      <a:pt x="105" y="52"/>
                      <a:pt x="103" y="53"/>
                      <a:pt x="102" y="55"/>
                    </a:cubicBezTo>
                    <a:cubicBezTo>
                      <a:pt x="96" y="51"/>
                      <a:pt x="89" y="46"/>
                      <a:pt x="81" y="43"/>
                    </a:cubicBezTo>
                    <a:cubicBezTo>
                      <a:pt x="79" y="45"/>
                      <a:pt x="76" y="47"/>
                      <a:pt x="72" y="47"/>
                    </a:cubicBezTo>
                    <a:cubicBezTo>
                      <a:pt x="70" y="47"/>
                      <a:pt x="68" y="46"/>
                      <a:pt x="66" y="45"/>
                    </a:cubicBezTo>
                    <a:cubicBezTo>
                      <a:pt x="54" y="55"/>
                      <a:pt x="42" y="69"/>
                      <a:pt x="33" y="89"/>
                    </a:cubicBezTo>
                    <a:cubicBezTo>
                      <a:pt x="35" y="91"/>
                      <a:pt x="36" y="93"/>
                      <a:pt x="36" y="96"/>
                    </a:cubicBezTo>
                    <a:cubicBezTo>
                      <a:pt x="36" y="98"/>
                      <a:pt x="36" y="100"/>
                      <a:pt x="35" y="101"/>
                    </a:cubicBezTo>
                    <a:cubicBezTo>
                      <a:pt x="39" y="103"/>
                      <a:pt x="43" y="105"/>
                      <a:pt x="47" y="107"/>
                    </a:cubicBezTo>
                    <a:cubicBezTo>
                      <a:pt x="49" y="105"/>
                      <a:pt x="52" y="103"/>
                      <a:pt x="56" y="103"/>
                    </a:cubicBezTo>
                    <a:cubicBezTo>
                      <a:pt x="57" y="103"/>
                      <a:pt x="58" y="103"/>
                      <a:pt x="59" y="104"/>
                    </a:cubicBezTo>
                    <a:cubicBezTo>
                      <a:pt x="69" y="95"/>
                      <a:pt x="81" y="86"/>
                      <a:pt x="97" y="79"/>
                    </a:cubicBezTo>
                    <a:cubicBezTo>
                      <a:pt x="98" y="82"/>
                      <a:pt x="99" y="85"/>
                      <a:pt x="101" y="87"/>
                    </a:cubicBezTo>
                    <a:cubicBezTo>
                      <a:pt x="89" y="92"/>
                      <a:pt x="77" y="99"/>
                      <a:pt x="66" y="108"/>
                    </a:cubicBezTo>
                    <a:cubicBezTo>
                      <a:pt x="67" y="110"/>
                      <a:pt x="68" y="113"/>
                      <a:pt x="69" y="115"/>
                    </a:cubicBezTo>
                    <a:cubicBezTo>
                      <a:pt x="79" y="119"/>
                      <a:pt x="90" y="121"/>
                      <a:pt x="103" y="123"/>
                    </a:cubicBezTo>
                    <a:cubicBezTo>
                      <a:pt x="103" y="112"/>
                      <a:pt x="105" y="102"/>
                      <a:pt x="108" y="93"/>
                    </a:cubicBezTo>
                    <a:cubicBezTo>
                      <a:pt x="110" y="95"/>
                      <a:pt x="112" y="96"/>
                      <a:pt x="115" y="96"/>
                    </a:cubicBezTo>
                    <a:cubicBezTo>
                      <a:pt x="112" y="104"/>
                      <a:pt x="111" y="114"/>
                      <a:pt x="110" y="124"/>
                    </a:cubicBezTo>
                    <a:cubicBezTo>
                      <a:pt x="118" y="125"/>
                      <a:pt x="126" y="125"/>
                      <a:pt x="134" y="125"/>
                    </a:cubicBezTo>
                    <a:cubicBezTo>
                      <a:pt x="136" y="122"/>
                      <a:pt x="138" y="119"/>
                      <a:pt x="141" y="117"/>
                    </a:cubicBezTo>
                    <a:cubicBezTo>
                      <a:pt x="140" y="109"/>
                      <a:pt x="137" y="101"/>
                      <a:pt x="134" y="93"/>
                    </a:cubicBezTo>
                    <a:cubicBezTo>
                      <a:pt x="136" y="91"/>
                      <a:pt x="138" y="90"/>
                      <a:pt x="140" y="87"/>
                    </a:cubicBezTo>
                    <a:cubicBezTo>
                      <a:pt x="145" y="96"/>
                      <a:pt x="148" y="106"/>
                      <a:pt x="150" y="117"/>
                    </a:cubicBezTo>
                    <a:cubicBezTo>
                      <a:pt x="153" y="118"/>
                      <a:pt x="156" y="120"/>
                      <a:pt x="157" y="123"/>
                    </a:cubicBezTo>
                    <a:cubicBezTo>
                      <a:pt x="164" y="122"/>
                      <a:pt x="170" y="120"/>
                      <a:pt x="177" y="119"/>
                    </a:cubicBezTo>
                    <a:cubicBezTo>
                      <a:pt x="179" y="111"/>
                      <a:pt x="181" y="103"/>
                      <a:pt x="181" y="95"/>
                    </a:cubicBezTo>
                    <a:cubicBezTo>
                      <a:pt x="181" y="87"/>
                      <a:pt x="179" y="80"/>
                      <a:pt x="177" y="73"/>
                    </a:cubicBezTo>
                    <a:cubicBezTo>
                      <a:pt x="172" y="73"/>
                      <a:pt x="160" y="73"/>
                      <a:pt x="145" y="75"/>
                    </a:cubicBezTo>
                    <a:close/>
                    <a:moveTo>
                      <a:pt x="43" y="113"/>
                    </a:moveTo>
                    <a:cubicBezTo>
                      <a:pt x="39" y="111"/>
                      <a:pt x="34" y="108"/>
                      <a:pt x="30" y="106"/>
                    </a:cubicBezTo>
                    <a:cubicBezTo>
                      <a:pt x="29" y="106"/>
                      <a:pt x="28" y="107"/>
                      <a:pt x="26" y="107"/>
                    </a:cubicBezTo>
                    <a:cubicBezTo>
                      <a:pt x="26" y="107"/>
                      <a:pt x="26" y="107"/>
                      <a:pt x="26" y="107"/>
                    </a:cubicBezTo>
                    <a:cubicBezTo>
                      <a:pt x="24" y="115"/>
                      <a:pt x="22" y="124"/>
                      <a:pt x="20" y="134"/>
                    </a:cubicBezTo>
                    <a:cubicBezTo>
                      <a:pt x="22" y="138"/>
                      <a:pt x="25" y="142"/>
                      <a:pt x="28" y="146"/>
                    </a:cubicBezTo>
                    <a:cubicBezTo>
                      <a:pt x="30" y="141"/>
                      <a:pt x="35" y="131"/>
                      <a:pt x="44" y="120"/>
                    </a:cubicBezTo>
                    <a:cubicBezTo>
                      <a:pt x="43" y="119"/>
                      <a:pt x="43" y="117"/>
                      <a:pt x="43" y="116"/>
                    </a:cubicBezTo>
                    <a:cubicBezTo>
                      <a:pt x="43" y="115"/>
                      <a:pt x="43" y="114"/>
                      <a:pt x="43" y="113"/>
                    </a:cubicBezTo>
                    <a:close/>
                    <a:moveTo>
                      <a:pt x="119" y="166"/>
                    </a:moveTo>
                    <a:cubicBezTo>
                      <a:pt x="119" y="167"/>
                      <a:pt x="117" y="171"/>
                      <a:pt x="116" y="172"/>
                    </a:cubicBezTo>
                    <a:cubicBezTo>
                      <a:pt x="117" y="174"/>
                      <a:pt x="117" y="174"/>
                      <a:pt x="118" y="177"/>
                    </a:cubicBezTo>
                    <a:cubicBezTo>
                      <a:pt x="126" y="175"/>
                      <a:pt x="133" y="172"/>
                      <a:pt x="139" y="168"/>
                    </a:cubicBezTo>
                    <a:cubicBezTo>
                      <a:pt x="141" y="162"/>
                      <a:pt x="143" y="153"/>
                      <a:pt x="143" y="142"/>
                    </a:cubicBezTo>
                    <a:cubicBezTo>
                      <a:pt x="138" y="140"/>
                      <a:pt x="135" y="136"/>
                      <a:pt x="134" y="132"/>
                    </a:cubicBezTo>
                    <a:cubicBezTo>
                      <a:pt x="126" y="132"/>
                      <a:pt x="118" y="132"/>
                      <a:pt x="110" y="131"/>
                    </a:cubicBezTo>
                    <a:cubicBezTo>
                      <a:pt x="110" y="140"/>
                      <a:pt x="112" y="149"/>
                      <a:pt x="114" y="160"/>
                    </a:cubicBezTo>
                    <a:cubicBezTo>
                      <a:pt x="116" y="161"/>
                      <a:pt x="119" y="163"/>
                      <a:pt x="119" y="166"/>
                    </a:cubicBezTo>
                    <a:close/>
                    <a:moveTo>
                      <a:pt x="175" y="126"/>
                    </a:moveTo>
                    <a:cubicBezTo>
                      <a:pt x="169" y="127"/>
                      <a:pt x="164" y="128"/>
                      <a:pt x="159" y="129"/>
                    </a:cubicBezTo>
                    <a:cubicBezTo>
                      <a:pt x="159" y="129"/>
                      <a:pt x="159" y="129"/>
                      <a:pt x="159" y="129"/>
                    </a:cubicBezTo>
                    <a:cubicBezTo>
                      <a:pt x="159" y="135"/>
                      <a:pt x="156" y="140"/>
                      <a:pt x="151" y="141"/>
                    </a:cubicBezTo>
                    <a:cubicBezTo>
                      <a:pt x="150" y="148"/>
                      <a:pt x="149" y="155"/>
                      <a:pt x="147" y="162"/>
                    </a:cubicBezTo>
                    <a:cubicBezTo>
                      <a:pt x="159" y="153"/>
                      <a:pt x="169" y="140"/>
                      <a:pt x="175" y="126"/>
                    </a:cubicBezTo>
                    <a:close/>
                    <a:moveTo>
                      <a:pt x="96" y="180"/>
                    </a:moveTo>
                    <a:cubicBezTo>
                      <a:pt x="101" y="180"/>
                      <a:pt x="106" y="179"/>
                      <a:pt x="112" y="178"/>
                    </a:cubicBezTo>
                    <a:cubicBezTo>
                      <a:pt x="111" y="177"/>
                      <a:pt x="111" y="175"/>
                      <a:pt x="110" y="173"/>
                    </a:cubicBezTo>
                    <a:cubicBezTo>
                      <a:pt x="110" y="173"/>
                      <a:pt x="110" y="173"/>
                      <a:pt x="110" y="173"/>
                    </a:cubicBezTo>
                    <a:cubicBezTo>
                      <a:pt x="106" y="173"/>
                      <a:pt x="103" y="170"/>
                      <a:pt x="103" y="166"/>
                    </a:cubicBezTo>
                    <a:cubicBezTo>
                      <a:pt x="103" y="164"/>
                      <a:pt x="104" y="162"/>
                      <a:pt x="107" y="160"/>
                    </a:cubicBezTo>
                    <a:cubicBezTo>
                      <a:pt x="104" y="150"/>
                      <a:pt x="103" y="140"/>
                      <a:pt x="103" y="131"/>
                    </a:cubicBezTo>
                    <a:cubicBezTo>
                      <a:pt x="90" y="129"/>
                      <a:pt x="78" y="126"/>
                      <a:pt x="67" y="123"/>
                    </a:cubicBezTo>
                    <a:cubicBezTo>
                      <a:pt x="65" y="126"/>
                      <a:pt x="61" y="129"/>
                      <a:pt x="56" y="129"/>
                    </a:cubicBezTo>
                    <a:cubicBezTo>
                      <a:pt x="53" y="129"/>
                      <a:pt x="51" y="128"/>
                      <a:pt x="48" y="127"/>
                    </a:cubicBezTo>
                    <a:cubicBezTo>
                      <a:pt x="43" y="134"/>
                      <a:pt x="38" y="143"/>
                      <a:pt x="34" y="154"/>
                    </a:cubicBezTo>
                    <a:cubicBezTo>
                      <a:pt x="50" y="170"/>
                      <a:pt x="71" y="180"/>
                      <a:pt x="96" y="180"/>
                    </a:cubicBezTo>
                    <a:close/>
                    <a:moveTo>
                      <a:pt x="15" y="121"/>
                    </a:moveTo>
                    <a:cubicBezTo>
                      <a:pt x="16" y="117"/>
                      <a:pt x="17" y="111"/>
                      <a:pt x="19" y="104"/>
                    </a:cubicBezTo>
                    <a:cubicBezTo>
                      <a:pt x="17" y="102"/>
                      <a:pt x="16" y="99"/>
                      <a:pt x="16" y="97"/>
                    </a:cubicBezTo>
                    <a:cubicBezTo>
                      <a:pt x="14" y="95"/>
                      <a:pt x="12" y="94"/>
                      <a:pt x="11" y="92"/>
                    </a:cubicBezTo>
                    <a:cubicBezTo>
                      <a:pt x="11" y="93"/>
                      <a:pt x="11" y="94"/>
                      <a:pt x="11" y="95"/>
                    </a:cubicBezTo>
                    <a:cubicBezTo>
                      <a:pt x="11" y="104"/>
                      <a:pt x="12" y="113"/>
                      <a:pt x="15" y="121"/>
                    </a:cubicBezTo>
                    <a:close/>
                    <a:moveTo>
                      <a:pt x="11" y="86"/>
                    </a:moveTo>
                    <a:cubicBezTo>
                      <a:pt x="13" y="87"/>
                      <a:pt x="15" y="89"/>
                      <a:pt x="18" y="90"/>
                    </a:cubicBezTo>
                    <a:cubicBezTo>
                      <a:pt x="20" y="88"/>
                      <a:pt x="23" y="86"/>
                      <a:pt x="26" y="86"/>
                    </a:cubicBezTo>
                    <a:cubicBezTo>
                      <a:pt x="26" y="86"/>
                      <a:pt x="26" y="86"/>
                      <a:pt x="26" y="86"/>
                    </a:cubicBezTo>
                    <a:cubicBezTo>
                      <a:pt x="34" y="71"/>
                      <a:pt x="45" y="54"/>
                      <a:pt x="62" y="40"/>
                    </a:cubicBezTo>
                    <a:cubicBezTo>
                      <a:pt x="62" y="39"/>
                      <a:pt x="62" y="38"/>
                      <a:pt x="62" y="37"/>
                    </a:cubicBezTo>
                    <a:cubicBezTo>
                      <a:pt x="62" y="36"/>
                      <a:pt x="62" y="36"/>
                      <a:pt x="62" y="35"/>
                    </a:cubicBezTo>
                    <a:cubicBezTo>
                      <a:pt x="56" y="33"/>
                      <a:pt x="49" y="31"/>
                      <a:pt x="42" y="29"/>
                    </a:cubicBezTo>
                    <a:cubicBezTo>
                      <a:pt x="25" y="43"/>
                      <a:pt x="14" y="63"/>
                      <a:pt x="11" y="86"/>
                    </a:cubicBezTo>
                    <a:close/>
                    <a:moveTo>
                      <a:pt x="49" y="24"/>
                    </a:moveTo>
                    <a:cubicBezTo>
                      <a:pt x="52" y="25"/>
                      <a:pt x="58" y="27"/>
                      <a:pt x="66" y="29"/>
                    </a:cubicBezTo>
                    <a:cubicBezTo>
                      <a:pt x="67" y="28"/>
                      <a:pt x="70" y="27"/>
                      <a:pt x="72" y="27"/>
                    </a:cubicBezTo>
                    <a:cubicBezTo>
                      <a:pt x="75" y="27"/>
                      <a:pt x="77" y="28"/>
                      <a:pt x="78" y="29"/>
                    </a:cubicBezTo>
                    <a:cubicBezTo>
                      <a:pt x="90" y="22"/>
                      <a:pt x="104" y="17"/>
                      <a:pt x="121" y="14"/>
                    </a:cubicBezTo>
                    <a:cubicBezTo>
                      <a:pt x="113" y="11"/>
                      <a:pt x="104" y="10"/>
                      <a:pt x="96" y="10"/>
                    </a:cubicBezTo>
                    <a:cubicBezTo>
                      <a:pt x="78" y="10"/>
                      <a:pt x="62" y="15"/>
                      <a:pt x="49" y="24"/>
                    </a:cubicBezTo>
                    <a:close/>
                    <a:moveTo>
                      <a:pt x="120" y="89"/>
                    </a:moveTo>
                    <a:cubicBezTo>
                      <a:pt x="110" y="89"/>
                      <a:pt x="102" y="81"/>
                      <a:pt x="102" y="71"/>
                    </a:cubicBezTo>
                    <a:cubicBezTo>
                      <a:pt x="102" y="62"/>
                      <a:pt x="110" y="54"/>
                      <a:pt x="120" y="54"/>
                    </a:cubicBezTo>
                    <a:cubicBezTo>
                      <a:pt x="130" y="54"/>
                      <a:pt x="138" y="62"/>
                      <a:pt x="138" y="71"/>
                    </a:cubicBezTo>
                    <a:cubicBezTo>
                      <a:pt x="138" y="81"/>
                      <a:pt x="130" y="89"/>
                      <a:pt x="120" y="89"/>
                    </a:cubicBezTo>
                    <a:close/>
                    <a:moveTo>
                      <a:pt x="120" y="60"/>
                    </a:moveTo>
                    <a:cubicBezTo>
                      <a:pt x="114" y="60"/>
                      <a:pt x="109" y="65"/>
                      <a:pt x="109" y="71"/>
                    </a:cubicBezTo>
                    <a:cubicBezTo>
                      <a:pt x="109" y="78"/>
                      <a:pt x="114" y="83"/>
                      <a:pt x="120" y="83"/>
                    </a:cubicBezTo>
                    <a:cubicBezTo>
                      <a:pt x="127" y="83"/>
                      <a:pt x="132" y="78"/>
                      <a:pt x="132" y="71"/>
                    </a:cubicBezTo>
                    <a:cubicBezTo>
                      <a:pt x="132" y="65"/>
                      <a:pt x="127" y="60"/>
                      <a:pt x="120" y="60"/>
                    </a:cubicBezTo>
                    <a:close/>
                    <a:moveTo>
                      <a:pt x="120" y="76"/>
                    </a:moveTo>
                    <a:cubicBezTo>
                      <a:pt x="117" y="76"/>
                      <a:pt x="115" y="74"/>
                      <a:pt x="115" y="71"/>
                    </a:cubicBezTo>
                    <a:cubicBezTo>
                      <a:pt x="115" y="67"/>
                      <a:pt x="117" y="65"/>
                      <a:pt x="120" y="65"/>
                    </a:cubicBezTo>
                    <a:cubicBezTo>
                      <a:pt x="123" y="65"/>
                      <a:pt x="126" y="67"/>
                      <a:pt x="126" y="71"/>
                    </a:cubicBezTo>
                    <a:cubicBezTo>
                      <a:pt x="126" y="74"/>
                      <a:pt x="123" y="76"/>
                      <a:pt x="120" y="7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2" name="Freeform 27"/>
              <p:cNvSpPr>
                <a:spLocks noEditPoints="1"/>
              </p:cNvSpPr>
              <p:nvPr userDrawn="1"/>
            </p:nvSpPr>
            <p:spPr bwMode="auto">
              <a:xfrm rot="20917578">
                <a:off x="1875815" y="3105215"/>
                <a:ext cx="1121507" cy="1128650"/>
              </a:xfrm>
              <a:custGeom>
                <a:avLst/>
                <a:gdLst>
                  <a:gd name="T0" fmla="*/ 0 w 199"/>
                  <a:gd name="T1" fmla="*/ 74 h 200"/>
                  <a:gd name="T2" fmla="*/ 6 w 199"/>
                  <a:gd name="T3" fmla="*/ 103 h 200"/>
                  <a:gd name="T4" fmla="*/ 21 w 199"/>
                  <a:gd name="T5" fmla="*/ 127 h 200"/>
                  <a:gd name="T6" fmla="*/ 45 w 199"/>
                  <a:gd name="T7" fmla="*/ 143 h 200"/>
                  <a:gd name="T8" fmla="*/ 74 w 199"/>
                  <a:gd name="T9" fmla="*/ 149 h 200"/>
                  <a:gd name="T10" fmla="*/ 97 w 199"/>
                  <a:gd name="T11" fmla="*/ 145 h 200"/>
                  <a:gd name="T12" fmla="*/ 117 w 199"/>
                  <a:gd name="T13" fmla="*/ 135 h 200"/>
                  <a:gd name="T14" fmla="*/ 181 w 199"/>
                  <a:gd name="T15" fmla="*/ 200 h 200"/>
                  <a:gd name="T16" fmla="*/ 192 w 199"/>
                  <a:gd name="T17" fmla="*/ 194 h 200"/>
                  <a:gd name="T18" fmla="*/ 199 w 199"/>
                  <a:gd name="T19" fmla="*/ 181 h 200"/>
                  <a:gd name="T20" fmla="*/ 135 w 199"/>
                  <a:gd name="T21" fmla="*/ 117 h 200"/>
                  <a:gd name="T22" fmla="*/ 145 w 199"/>
                  <a:gd name="T23" fmla="*/ 97 h 200"/>
                  <a:gd name="T24" fmla="*/ 149 w 199"/>
                  <a:gd name="T25" fmla="*/ 74 h 200"/>
                  <a:gd name="T26" fmla="*/ 143 w 199"/>
                  <a:gd name="T27" fmla="*/ 45 h 200"/>
                  <a:gd name="T28" fmla="*/ 127 w 199"/>
                  <a:gd name="T29" fmla="*/ 22 h 200"/>
                  <a:gd name="T30" fmla="*/ 103 w 199"/>
                  <a:gd name="T31" fmla="*/ 6 h 200"/>
                  <a:gd name="T32" fmla="*/ 74 w 199"/>
                  <a:gd name="T33" fmla="*/ 0 h 200"/>
                  <a:gd name="T34" fmla="*/ 45 w 199"/>
                  <a:gd name="T35" fmla="*/ 6 h 200"/>
                  <a:gd name="T36" fmla="*/ 21 w 199"/>
                  <a:gd name="T37" fmla="*/ 22 h 200"/>
                  <a:gd name="T38" fmla="*/ 6 w 199"/>
                  <a:gd name="T39" fmla="*/ 45 h 200"/>
                  <a:gd name="T40" fmla="*/ 0 w 199"/>
                  <a:gd name="T41" fmla="*/ 74 h 200"/>
                  <a:gd name="T42" fmla="*/ 22 w 199"/>
                  <a:gd name="T43" fmla="*/ 74 h 200"/>
                  <a:gd name="T44" fmla="*/ 26 w 199"/>
                  <a:gd name="T45" fmla="*/ 54 h 200"/>
                  <a:gd name="T46" fmla="*/ 37 w 199"/>
                  <a:gd name="T47" fmla="*/ 37 h 200"/>
                  <a:gd name="T48" fmla="*/ 54 w 199"/>
                  <a:gd name="T49" fmla="*/ 26 h 200"/>
                  <a:gd name="T50" fmla="*/ 74 w 199"/>
                  <a:gd name="T51" fmla="*/ 22 h 200"/>
                  <a:gd name="T52" fmla="*/ 95 w 199"/>
                  <a:gd name="T53" fmla="*/ 26 h 200"/>
                  <a:gd name="T54" fmla="*/ 111 w 199"/>
                  <a:gd name="T55" fmla="*/ 37 h 200"/>
                  <a:gd name="T56" fmla="*/ 123 w 199"/>
                  <a:gd name="T57" fmla="*/ 54 h 200"/>
                  <a:gd name="T58" fmla="*/ 127 w 199"/>
                  <a:gd name="T59" fmla="*/ 74 h 200"/>
                  <a:gd name="T60" fmla="*/ 123 w 199"/>
                  <a:gd name="T61" fmla="*/ 95 h 200"/>
                  <a:gd name="T62" fmla="*/ 111 w 199"/>
                  <a:gd name="T63" fmla="*/ 112 h 200"/>
                  <a:gd name="T64" fmla="*/ 95 w 199"/>
                  <a:gd name="T65" fmla="*/ 123 h 200"/>
                  <a:gd name="T66" fmla="*/ 74 w 199"/>
                  <a:gd name="T67" fmla="*/ 127 h 200"/>
                  <a:gd name="T68" fmla="*/ 54 w 199"/>
                  <a:gd name="T69" fmla="*/ 123 h 200"/>
                  <a:gd name="T70" fmla="*/ 37 w 199"/>
                  <a:gd name="T71" fmla="*/ 112 h 200"/>
                  <a:gd name="T72" fmla="*/ 26 w 199"/>
                  <a:gd name="T73" fmla="*/ 95 h 200"/>
                  <a:gd name="T74" fmla="*/ 22 w 199"/>
                  <a:gd name="T75" fmla="*/ 74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9" h="200">
                    <a:moveTo>
                      <a:pt x="0" y="74"/>
                    </a:moveTo>
                    <a:cubicBezTo>
                      <a:pt x="0" y="85"/>
                      <a:pt x="2" y="94"/>
                      <a:pt x="6" y="103"/>
                    </a:cubicBezTo>
                    <a:cubicBezTo>
                      <a:pt x="9" y="112"/>
                      <a:pt x="15" y="120"/>
                      <a:pt x="21" y="127"/>
                    </a:cubicBezTo>
                    <a:cubicBezTo>
                      <a:pt x="28" y="134"/>
                      <a:pt x="36" y="139"/>
                      <a:pt x="45" y="143"/>
                    </a:cubicBezTo>
                    <a:cubicBezTo>
                      <a:pt x="54" y="147"/>
                      <a:pt x="64" y="149"/>
                      <a:pt x="74" y="149"/>
                    </a:cubicBezTo>
                    <a:cubicBezTo>
                      <a:pt x="82" y="149"/>
                      <a:pt x="90" y="148"/>
                      <a:pt x="97" y="145"/>
                    </a:cubicBezTo>
                    <a:cubicBezTo>
                      <a:pt x="104" y="143"/>
                      <a:pt x="111" y="140"/>
                      <a:pt x="117" y="135"/>
                    </a:cubicBezTo>
                    <a:cubicBezTo>
                      <a:pt x="181" y="200"/>
                      <a:pt x="181" y="200"/>
                      <a:pt x="181" y="200"/>
                    </a:cubicBezTo>
                    <a:cubicBezTo>
                      <a:pt x="185" y="199"/>
                      <a:pt x="189" y="197"/>
                      <a:pt x="192" y="194"/>
                    </a:cubicBezTo>
                    <a:cubicBezTo>
                      <a:pt x="196" y="191"/>
                      <a:pt x="198" y="186"/>
                      <a:pt x="199" y="181"/>
                    </a:cubicBezTo>
                    <a:cubicBezTo>
                      <a:pt x="135" y="117"/>
                      <a:pt x="135" y="117"/>
                      <a:pt x="135" y="117"/>
                    </a:cubicBezTo>
                    <a:cubicBezTo>
                      <a:pt x="139" y="111"/>
                      <a:pt x="143" y="104"/>
                      <a:pt x="145" y="97"/>
                    </a:cubicBezTo>
                    <a:cubicBezTo>
                      <a:pt x="147" y="90"/>
                      <a:pt x="149" y="82"/>
                      <a:pt x="149" y="74"/>
                    </a:cubicBezTo>
                    <a:cubicBezTo>
                      <a:pt x="149" y="64"/>
                      <a:pt x="147" y="55"/>
                      <a:pt x="143" y="45"/>
                    </a:cubicBezTo>
                    <a:cubicBezTo>
                      <a:pt x="139" y="36"/>
                      <a:pt x="133" y="29"/>
                      <a:pt x="127" y="22"/>
                    </a:cubicBezTo>
                    <a:cubicBezTo>
                      <a:pt x="120" y="15"/>
                      <a:pt x="112" y="10"/>
                      <a:pt x="103" y="6"/>
                    </a:cubicBezTo>
                    <a:cubicBezTo>
                      <a:pt x="94" y="2"/>
                      <a:pt x="84" y="0"/>
                      <a:pt x="74" y="0"/>
                    </a:cubicBezTo>
                    <a:cubicBezTo>
                      <a:pt x="64" y="0"/>
                      <a:pt x="54" y="2"/>
                      <a:pt x="45" y="6"/>
                    </a:cubicBezTo>
                    <a:cubicBezTo>
                      <a:pt x="36" y="10"/>
                      <a:pt x="28" y="15"/>
                      <a:pt x="21" y="22"/>
                    </a:cubicBezTo>
                    <a:cubicBezTo>
                      <a:pt x="15" y="29"/>
                      <a:pt x="9" y="36"/>
                      <a:pt x="6" y="45"/>
                    </a:cubicBezTo>
                    <a:cubicBezTo>
                      <a:pt x="2" y="55"/>
                      <a:pt x="0" y="64"/>
                      <a:pt x="0" y="74"/>
                    </a:cubicBezTo>
                    <a:close/>
                    <a:moveTo>
                      <a:pt x="22" y="74"/>
                    </a:moveTo>
                    <a:cubicBezTo>
                      <a:pt x="22" y="67"/>
                      <a:pt x="23" y="60"/>
                      <a:pt x="26" y="54"/>
                    </a:cubicBezTo>
                    <a:cubicBezTo>
                      <a:pt x="28" y="48"/>
                      <a:pt x="32" y="42"/>
                      <a:pt x="37" y="37"/>
                    </a:cubicBezTo>
                    <a:cubicBezTo>
                      <a:pt x="42" y="32"/>
                      <a:pt x="47" y="29"/>
                      <a:pt x="54" y="26"/>
                    </a:cubicBezTo>
                    <a:cubicBezTo>
                      <a:pt x="60" y="23"/>
                      <a:pt x="67" y="22"/>
                      <a:pt x="74" y="22"/>
                    </a:cubicBezTo>
                    <a:cubicBezTo>
                      <a:pt x="81" y="22"/>
                      <a:pt x="88" y="23"/>
                      <a:pt x="95" y="26"/>
                    </a:cubicBezTo>
                    <a:cubicBezTo>
                      <a:pt x="101" y="29"/>
                      <a:pt x="107" y="32"/>
                      <a:pt x="111" y="37"/>
                    </a:cubicBezTo>
                    <a:cubicBezTo>
                      <a:pt x="116" y="42"/>
                      <a:pt x="120" y="48"/>
                      <a:pt x="123" y="54"/>
                    </a:cubicBezTo>
                    <a:cubicBezTo>
                      <a:pt x="125" y="60"/>
                      <a:pt x="127" y="67"/>
                      <a:pt x="127" y="74"/>
                    </a:cubicBezTo>
                    <a:cubicBezTo>
                      <a:pt x="127" y="82"/>
                      <a:pt x="125" y="89"/>
                      <a:pt x="123" y="95"/>
                    </a:cubicBezTo>
                    <a:cubicBezTo>
                      <a:pt x="120" y="101"/>
                      <a:pt x="116" y="107"/>
                      <a:pt x="111" y="112"/>
                    </a:cubicBezTo>
                    <a:cubicBezTo>
                      <a:pt x="107" y="116"/>
                      <a:pt x="101" y="120"/>
                      <a:pt x="95" y="123"/>
                    </a:cubicBezTo>
                    <a:cubicBezTo>
                      <a:pt x="88" y="126"/>
                      <a:pt x="81" y="127"/>
                      <a:pt x="74" y="127"/>
                    </a:cubicBezTo>
                    <a:cubicBezTo>
                      <a:pt x="67" y="127"/>
                      <a:pt x="60" y="126"/>
                      <a:pt x="54" y="123"/>
                    </a:cubicBezTo>
                    <a:cubicBezTo>
                      <a:pt x="47" y="120"/>
                      <a:pt x="42" y="116"/>
                      <a:pt x="37" y="112"/>
                    </a:cubicBezTo>
                    <a:cubicBezTo>
                      <a:pt x="32" y="107"/>
                      <a:pt x="28" y="101"/>
                      <a:pt x="26" y="95"/>
                    </a:cubicBezTo>
                    <a:cubicBezTo>
                      <a:pt x="23" y="89"/>
                      <a:pt x="22" y="82"/>
                      <a:pt x="22" y="7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3" name="Freeform 28"/>
              <p:cNvSpPr>
                <a:spLocks noEditPoints="1"/>
              </p:cNvSpPr>
              <p:nvPr userDrawn="1"/>
            </p:nvSpPr>
            <p:spPr bwMode="auto">
              <a:xfrm rot="1835288">
                <a:off x="1076582" y="3118929"/>
                <a:ext cx="560269" cy="525991"/>
              </a:xfrm>
              <a:custGeom>
                <a:avLst/>
                <a:gdLst>
                  <a:gd name="T0" fmla="*/ 20 w 200"/>
                  <a:gd name="T1" fmla="*/ 144 h 188"/>
                  <a:gd name="T2" fmla="*/ 0 w 200"/>
                  <a:gd name="T3" fmla="*/ 20 h 188"/>
                  <a:gd name="T4" fmla="*/ 180 w 200"/>
                  <a:gd name="T5" fmla="*/ 0 h 188"/>
                  <a:gd name="T6" fmla="*/ 200 w 200"/>
                  <a:gd name="T7" fmla="*/ 124 h 188"/>
                  <a:gd name="T8" fmla="*/ 192 w 200"/>
                  <a:gd name="T9" fmla="*/ 20 h 188"/>
                  <a:gd name="T10" fmla="*/ 20 w 200"/>
                  <a:gd name="T11" fmla="*/ 8 h 188"/>
                  <a:gd name="T12" fmla="*/ 8 w 200"/>
                  <a:gd name="T13" fmla="*/ 124 h 188"/>
                  <a:gd name="T14" fmla="*/ 180 w 200"/>
                  <a:gd name="T15" fmla="*/ 136 h 188"/>
                  <a:gd name="T16" fmla="*/ 192 w 200"/>
                  <a:gd name="T17" fmla="*/ 20 h 188"/>
                  <a:gd name="T18" fmla="*/ 159 w 200"/>
                  <a:gd name="T19" fmla="*/ 108 h 188"/>
                  <a:gd name="T20" fmla="*/ 139 w 200"/>
                  <a:gd name="T21" fmla="*/ 100 h 188"/>
                  <a:gd name="T22" fmla="*/ 166 w 200"/>
                  <a:gd name="T23" fmla="*/ 83 h 188"/>
                  <a:gd name="T24" fmla="*/ 166 w 200"/>
                  <a:gd name="T25" fmla="*/ 103 h 188"/>
                  <a:gd name="T26" fmla="*/ 123 w 200"/>
                  <a:gd name="T27" fmla="*/ 48 h 188"/>
                  <a:gd name="T28" fmla="*/ 100 w 200"/>
                  <a:gd name="T29" fmla="*/ 88 h 188"/>
                  <a:gd name="T30" fmla="*/ 64 w 200"/>
                  <a:gd name="T31" fmla="*/ 88 h 188"/>
                  <a:gd name="T32" fmla="*/ 44 w 200"/>
                  <a:gd name="T33" fmla="*/ 48 h 188"/>
                  <a:gd name="T34" fmla="*/ 44 w 200"/>
                  <a:gd name="T35" fmla="*/ 47 h 188"/>
                  <a:gd name="T36" fmla="*/ 24 w 200"/>
                  <a:gd name="T37" fmla="*/ 36 h 188"/>
                  <a:gd name="T38" fmla="*/ 52 w 200"/>
                  <a:gd name="T39" fmla="*/ 24 h 188"/>
                  <a:gd name="T40" fmla="*/ 117 w 200"/>
                  <a:gd name="T41" fmla="*/ 36 h 188"/>
                  <a:gd name="T42" fmla="*/ 129 w 200"/>
                  <a:gd name="T43" fmla="*/ 36 h 188"/>
                  <a:gd name="T44" fmla="*/ 124 w 200"/>
                  <a:gd name="T45" fmla="*/ 48 h 188"/>
                  <a:gd name="T46" fmla="*/ 96 w 200"/>
                  <a:gd name="T47" fmla="*/ 76 h 188"/>
                  <a:gd name="T48" fmla="*/ 60 w 200"/>
                  <a:gd name="T49" fmla="*/ 68 h 188"/>
                  <a:gd name="T50" fmla="*/ 56 w 200"/>
                  <a:gd name="T51" fmla="*/ 48 h 188"/>
                  <a:gd name="T52" fmla="*/ 104 w 200"/>
                  <a:gd name="T53" fmla="*/ 56 h 188"/>
                  <a:gd name="T54" fmla="*/ 111 w 200"/>
                  <a:gd name="T55" fmla="*/ 48 h 188"/>
                  <a:gd name="T56" fmla="*/ 59 w 200"/>
                  <a:gd name="T57" fmla="*/ 93 h 188"/>
                  <a:gd name="T58" fmla="*/ 59 w 200"/>
                  <a:gd name="T59" fmla="*/ 113 h 188"/>
                  <a:gd name="T60" fmla="*/ 59 w 200"/>
                  <a:gd name="T61" fmla="*/ 93 h 188"/>
                  <a:gd name="T62" fmla="*/ 105 w 200"/>
                  <a:gd name="T63" fmla="*/ 103 h 188"/>
                  <a:gd name="T64" fmla="*/ 85 w 200"/>
                  <a:gd name="T65" fmla="*/ 103 h 188"/>
                  <a:gd name="T66" fmla="*/ 64 w 200"/>
                  <a:gd name="T67" fmla="*/ 168 h 188"/>
                  <a:gd name="T68" fmla="*/ 72 w 200"/>
                  <a:gd name="T69" fmla="*/ 152 h 188"/>
                  <a:gd name="T70" fmla="*/ 128 w 200"/>
                  <a:gd name="T71" fmla="*/ 168 h 188"/>
                  <a:gd name="T72" fmla="*/ 156 w 200"/>
                  <a:gd name="T73" fmla="*/ 188 h 188"/>
                  <a:gd name="T74" fmla="*/ 64 w 200"/>
                  <a:gd name="T75" fmla="*/ 16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00" h="188">
                    <a:moveTo>
                      <a:pt x="180" y="144"/>
                    </a:moveTo>
                    <a:cubicBezTo>
                      <a:pt x="20" y="144"/>
                      <a:pt x="20" y="144"/>
                      <a:pt x="20" y="144"/>
                    </a:cubicBezTo>
                    <a:cubicBezTo>
                      <a:pt x="9" y="144"/>
                      <a:pt x="0" y="135"/>
                      <a:pt x="0" y="124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91" y="0"/>
                      <a:pt x="200" y="9"/>
                      <a:pt x="200" y="20"/>
                    </a:cubicBezTo>
                    <a:cubicBezTo>
                      <a:pt x="200" y="124"/>
                      <a:pt x="200" y="124"/>
                      <a:pt x="200" y="124"/>
                    </a:cubicBezTo>
                    <a:cubicBezTo>
                      <a:pt x="200" y="135"/>
                      <a:pt x="191" y="144"/>
                      <a:pt x="180" y="144"/>
                    </a:cubicBezTo>
                    <a:close/>
                    <a:moveTo>
                      <a:pt x="192" y="20"/>
                    </a:moveTo>
                    <a:cubicBezTo>
                      <a:pt x="192" y="13"/>
                      <a:pt x="186" y="8"/>
                      <a:pt x="18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3" y="8"/>
                      <a:pt x="8" y="13"/>
                      <a:pt x="8" y="20"/>
                    </a:cubicBezTo>
                    <a:cubicBezTo>
                      <a:pt x="8" y="124"/>
                      <a:pt x="8" y="124"/>
                      <a:pt x="8" y="124"/>
                    </a:cubicBezTo>
                    <a:cubicBezTo>
                      <a:pt x="8" y="131"/>
                      <a:pt x="13" y="136"/>
                      <a:pt x="20" y="136"/>
                    </a:cubicBezTo>
                    <a:cubicBezTo>
                      <a:pt x="180" y="136"/>
                      <a:pt x="180" y="136"/>
                      <a:pt x="180" y="136"/>
                    </a:cubicBezTo>
                    <a:cubicBezTo>
                      <a:pt x="186" y="136"/>
                      <a:pt x="192" y="131"/>
                      <a:pt x="192" y="124"/>
                    </a:cubicBezTo>
                    <a:lnTo>
                      <a:pt x="192" y="20"/>
                    </a:lnTo>
                    <a:close/>
                    <a:moveTo>
                      <a:pt x="166" y="103"/>
                    </a:moveTo>
                    <a:cubicBezTo>
                      <a:pt x="159" y="108"/>
                      <a:pt x="159" y="108"/>
                      <a:pt x="159" y="108"/>
                    </a:cubicBezTo>
                    <a:cubicBezTo>
                      <a:pt x="149" y="93"/>
                      <a:pt x="149" y="93"/>
                      <a:pt x="149" y="93"/>
                    </a:cubicBezTo>
                    <a:cubicBezTo>
                      <a:pt x="139" y="100"/>
                      <a:pt x="139" y="100"/>
                      <a:pt x="139" y="100"/>
                    </a:cubicBezTo>
                    <a:cubicBezTo>
                      <a:pt x="131" y="63"/>
                      <a:pt x="131" y="63"/>
                      <a:pt x="131" y="63"/>
                    </a:cubicBezTo>
                    <a:cubicBezTo>
                      <a:pt x="166" y="83"/>
                      <a:pt x="166" y="83"/>
                      <a:pt x="166" y="83"/>
                    </a:cubicBezTo>
                    <a:cubicBezTo>
                      <a:pt x="155" y="89"/>
                      <a:pt x="155" y="89"/>
                      <a:pt x="155" y="89"/>
                    </a:cubicBezTo>
                    <a:lnTo>
                      <a:pt x="166" y="103"/>
                    </a:lnTo>
                    <a:close/>
                    <a:moveTo>
                      <a:pt x="124" y="48"/>
                    </a:moveTo>
                    <a:cubicBezTo>
                      <a:pt x="123" y="48"/>
                      <a:pt x="123" y="48"/>
                      <a:pt x="123" y="48"/>
                    </a:cubicBezTo>
                    <a:cubicBezTo>
                      <a:pt x="101" y="88"/>
                      <a:pt x="101" y="88"/>
                      <a:pt x="101" y="88"/>
                    </a:cubicBezTo>
                    <a:cubicBezTo>
                      <a:pt x="100" y="88"/>
                      <a:pt x="100" y="88"/>
                      <a:pt x="100" y="88"/>
                    </a:cubicBezTo>
                    <a:cubicBezTo>
                      <a:pt x="89" y="88"/>
                      <a:pt x="89" y="88"/>
                      <a:pt x="89" y="88"/>
                    </a:cubicBezTo>
                    <a:cubicBezTo>
                      <a:pt x="64" y="88"/>
                      <a:pt x="64" y="88"/>
                      <a:pt x="64" y="88"/>
                    </a:cubicBezTo>
                    <a:cubicBezTo>
                      <a:pt x="52" y="88"/>
                      <a:pt x="52" y="88"/>
                      <a:pt x="52" y="88"/>
                    </a:cubicBezTo>
                    <a:cubicBezTo>
                      <a:pt x="44" y="48"/>
                      <a:pt x="44" y="48"/>
                      <a:pt x="44" y="48"/>
                    </a:cubicBezTo>
                    <a:cubicBezTo>
                      <a:pt x="44" y="48"/>
                      <a:pt x="44" y="48"/>
                      <a:pt x="44" y="48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41" y="36"/>
                      <a:pt x="41" y="36"/>
                      <a:pt x="41" y="36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52" y="24"/>
                      <a:pt x="52" y="24"/>
                      <a:pt x="52" y="24"/>
                    </a:cubicBezTo>
                    <a:cubicBezTo>
                      <a:pt x="56" y="36"/>
                      <a:pt x="56" y="36"/>
                      <a:pt x="56" y="36"/>
                    </a:cubicBezTo>
                    <a:cubicBezTo>
                      <a:pt x="117" y="36"/>
                      <a:pt x="117" y="36"/>
                      <a:pt x="117" y="36"/>
                    </a:cubicBezTo>
                    <a:cubicBezTo>
                      <a:pt x="124" y="36"/>
                      <a:pt x="124" y="36"/>
                      <a:pt x="124" y="36"/>
                    </a:cubicBezTo>
                    <a:cubicBezTo>
                      <a:pt x="129" y="36"/>
                      <a:pt x="129" y="36"/>
                      <a:pt x="129" y="36"/>
                    </a:cubicBezTo>
                    <a:cubicBezTo>
                      <a:pt x="124" y="47"/>
                      <a:pt x="124" y="47"/>
                      <a:pt x="124" y="47"/>
                    </a:cubicBezTo>
                    <a:lnTo>
                      <a:pt x="124" y="48"/>
                    </a:lnTo>
                    <a:close/>
                    <a:moveTo>
                      <a:pt x="61" y="76"/>
                    </a:moveTo>
                    <a:cubicBezTo>
                      <a:pt x="96" y="76"/>
                      <a:pt x="96" y="76"/>
                      <a:pt x="96" y="76"/>
                    </a:cubicBezTo>
                    <a:cubicBezTo>
                      <a:pt x="100" y="68"/>
                      <a:pt x="100" y="68"/>
                      <a:pt x="100" y="68"/>
                    </a:cubicBezTo>
                    <a:cubicBezTo>
                      <a:pt x="60" y="68"/>
                      <a:pt x="60" y="68"/>
                      <a:pt x="60" y="68"/>
                    </a:cubicBezTo>
                    <a:lnTo>
                      <a:pt x="61" y="76"/>
                    </a:lnTo>
                    <a:close/>
                    <a:moveTo>
                      <a:pt x="56" y="48"/>
                    </a:moveTo>
                    <a:cubicBezTo>
                      <a:pt x="57" y="56"/>
                      <a:pt x="57" y="56"/>
                      <a:pt x="57" y="56"/>
                    </a:cubicBezTo>
                    <a:cubicBezTo>
                      <a:pt x="104" y="56"/>
                      <a:pt x="104" y="56"/>
                      <a:pt x="104" y="56"/>
                    </a:cubicBezTo>
                    <a:cubicBezTo>
                      <a:pt x="104" y="62"/>
                      <a:pt x="104" y="62"/>
                      <a:pt x="104" y="62"/>
                    </a:cubicBezTo>
                    <a:cubicBezTo>
                      <a:pt x="111" y="48"/>
                      <a:pt x="111" y="48"/>
                      <a:pt x="111" y="48"/>
                    </a:cubicBezTo>
                    <a:lnTo>
                      <a:pt x="56" y="48"/>
                    </a:lnTo>
                    <a:close/>
                    <a:moveTo>
                      <a:pt x="59" y="93"/>
                    </a:moveTo>
                    <a:cubicBezTo>
                      <a:pt x="65" y="93"/>
                      <a:pt x="69" y="97"/>
                      <a:pt x="69" y="103"/>
                    </a:cubicBezTo>
                    <a:cubicBezTo>
                      <a:pt x="69" y="109"/>
                      <a:pt x="65" y="113"/>
                      <a:pt x="59" y="113"/>
                    </a:cubicBezTo>
                    <a:cubicBezTo>
                      <a:pt x="53" y="113"/>
                      <a:pt x="49" y="109"/>
                      <a:pt x="49" y="103"/>
                    </a:cubicBezTo>
                    <a:cubicBezTo>
                      <a:pt x="49" y="97"/>
                      <a:pt x="53" y="93"/>
                      <a:pt x="59" y="93"/>
                    </a:cubicBezTo>
                    <a:close/>
                    <a:moveTo>
                      <a:pt x="95" y="93"/>
                    </a:moveTo>
                    <a:cubicBezTo>
                      <a:pt x="101" y="93"/>
                      <a:pt x="105" y="97"/>
                      <a:pt x="105" y="103"/>
                    </a:cubicBezTo>
                    <a:cubicBezTo>
                      <a:pt x="105" y="109"/>
                      <a:pt x="101" y="113"/>
                      <a:pt x="95" y="113"/>
                    </a:cubicBezTo>
                    <a:cubicBezTo>
                      <a:pt x="89" y="113"/>
                      <a:pt x="85" y="109"/>
                      <a:pt x="85" y="103"/>
                    </a:cubicBezTo>
                    <a:cubicBezTo>
                      <a:pt x="85" y="97"/>
                      <a:pt x="89" y="93"/>
                      <a:pt x="95" y="93"/>
                    </a:cubicBezTo>
                    <a:close/>
                    <a:moveTo>
                      <a:pt x="64" y="168"/>
                    </a:moveTo>
                    <a:cubicBezTo>
                      <a:pt x="72" y="168"/>
                      <a:pt x="72" y="168"/>
                      <a:pt x="72" y="168"/>
                    </a:cubicBezTo>
                    <a:cubicBezTo>
                      <a:pt x="72" y="152"/>
                      <a:pt x="72" y="152"/>
                      <a:pt x="72" y="152"/>
                    </a:cubicBezTo>
                    <a:cubicBezTo>
                      <a:pt x="128" y="152"/>
                      <a:pt x="128" y="152"/>
                      <a:pt x="128" y="152"/>
                    </a:cubicBezTo>
                    <a:cubicBezTo>
                      <a:pt x="128" y="168"/>
                      <a:pt x="128" y="168"/>
                      <a:pt x="128" y="168"/>
                    </a:cubicBezTo>
                    <a:cubicBezTo>
                      <a:pt x="136" y="168"/>
                      <a:pt x="136" y="168"/>
                      <a:pt x="136" y="168"/>
                    </a:cubicBezTo>
                    <a:cubicBezTo>
                      <a:pt x="147" y="168"/>
                      <a:pt x="156" y="177"/>
                      <a:pt x="156" y="188"/>
                    </a:cubicBezTo>
                    <a:cubicBezTo>
                      <a:pt x="44" y="188"/>
                      <a:pt x="44" y="188"/>
                      <a:pt x="44" y="188"/>
                    </a:cubicBezTo>
                    <a:cubicBezTo>
                      <a:pt x="44" y="177"/>
                      <a:pt x="53" y="168"/>
                      <a:pt x="64" y="1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4" name="Freeform 29"/>
              <p:cNvSpPr>
                <a:spLocks noEditPoints="1"/>
              </p:cNvSpPr>
              <p:nvPr userDrawn="1"/>
            </p:nvSpPr>
            <p:spPr bwMode="auto">
              <a:xfrm rot="1092998">
                <a:off x="2033935" y="2406770"/>
                <a:ext cx="750888" cy="511175"/>
              </a:xfrm>
              <a:custGeom>
                <a:avLst/>
                <a:gdLst>
                  <a:gd name="T0" fmla="*/ 199 w 200"/>
                  <a:gd name="T1" fmla="*/ 32 h 136"/>
                  <a:gd name="T2" fmla="*/ 199 w 200"/>
                  <a:gd name="T3" fmla="*/ 31 h 136"/>
                  <a:gd name="T4" fmla="*/ 0 w 200"/>
                  <a:gd name="T5" fmla="*/ 31 h 136"/>
                  <a:gd name="T6" fmla="*/ 0 w 200"/>
                  <a:gd name="T7" fmla="*/ 18 h 136"/>
                  <a:gd name="T8" fmla="*/ 18 w 200"/>
                  <a:gd name="T9" fmla="*/ 0 h 136"/>
                  <a:gd name="T10" fmla="*/ 181 w 200"/>
                  <a:gd name="T11" fmla="*/ 0 h 136"/>
                  <a:gd name="T12" fmla="*/ 199 w 200"/>
                  <a:gd name="T13" fmla="*/ 18 h 136"/>
                  <a:gd name="T14" fmla="*/ 199 w 200"/>
                  <a:gd name="T15" fmla="*/ 32 h 136"/>
                  <a:gd name="T16" fmla="*/ 200 w 200"/>
                  <a:gd name="T17" fmla="*/ 64 h 136"/>
                  <a:gd name="T18" fmla="*/ 200 w 200"/>
                  <a:gd name="T19" fmla="*/ 119 h 136"/>
                  <a:gd name="T20" fmla="*/ 181 w 200"/>
                  <a:gd name="T21" fmla="*/ 136 h 136"/>
                  <a:gd name="T22" fmla="*/ 18 w 200"/>
                  <a:gd name="T23" fmla="*/ 136 h 136"/>
                  <a:gd name="T24" fmla="*/ 0 w 200"/>
                  <a:gd name="T25" fmla="*/ 119 h 136"/>
                  <a:gd name="T26" fmla="*/ 0 w 200"/>
                  <a:gd name="T27" fmla="*/ 64 h 136"/>
                  <a:gd name="T28" fmla="*/ 200 w 200"/>
                  <a:gd name="T29" fmla="*/ 64 h 136"/>
                  <a:gd name="T30" fmla="*/ 76 w 200"/>
                  <a:gd name="T31" fmla="*/ 88 h 136"/>
                  <a:gd name="T32" fmla="*/ 48 w 200"/>
                  <a:gd name="T33" fmla="*/ 88 h 136"/>
                  <a:gd name="T34" fmla="*/ 48 w 200"/>
                  <a:gd name="T35" fmla="*/ 100 h 136"/>
                  <a:gd name="T36" fmla="*/ 76 w 200"/>
                  <a:gd name="T37" fmla="*/ 100 h 136"/>
                  <a:gd name="T38" fmla="*/ 76 w 200"/>
                  <a:gd name="T39" fmla="*/ 88 h 136"/>
                  <a:gd name="T40" fmla="*/ 112 w 200"/>
                  <a:gd name="T41" fmla="*/ 88 h 136"/>
                  <a:gd name="T42" fmla="*/ 88 w 200"/>
                  <a:gd name="T43" fmla="*/ 88 h 136"/>
                  <a:gd name="T44" fmla="*/ 88 w 200"/>
                  <a:gd name="T45" fmla="*/ 100 h 136"/>
                  <a:gd name="T46" fmla="*/ 112 w 200"/>
                  <a:gd name="T47" fmla="*/ 100 h 136"/>
                  <a:gd name="T48" fmla="*/ 112 w 200"/>
                  <a:gd name="T49" fmla="*/ 88 h 136"/>
                  <a:gd name="T50" fmla="*/ 152 w 200"/>
                  <a:gd name="T51" fmla="*/ 88 h 136"/>
                  <a:gd name="T52" fmla="*/ 120 w 200"/>
                  <a:gd name="T53" fmla="*/ 88 h 136"/>
                  <a:gd name="T54" fmla="*/ 120 w 200"/>
                  <a:gd name="T55" fmla="*/ 100 h 136"/>
                  <a:gd name="T56" fmla="*/ 152 w 200"/>
                  <a:gd name="T57" fmla="*/ 100 h 136"/>
                  <a:gd name="T58" fmla="*/ 152 w 200"/>
                  <a:gd name="T59" fmla="*/ 88 h 136"/>
                  <a:gd name="T60" fmla="*/ 12 w 200"/>
                  <a:gd name="T61" fmla="*/ 119 h 136"/>
                  <a:gd name="T62" fmla="*/ 152 w 200"/>
                  <a:gd name="T63" fmla="*/ 119 h 136"/>
                  <a:gd name="T64" fmla="*/ 152 w 200"/>
                  <a:gd name="T65" fmla="*/ 108 h 136"/>
                  <a:gd name="T66" fmla="*/ 12 w 200"/>
                  <a:gd name="T67" fmla="*/ 108 h 136"/>
                  <a:gd name="T68" fmla="*/ 12 w 200"/>
                  <a:gd name="T69" fmla="*/ 119 h 136"/>
                  <a:gd name="T70" fmla="*/ 12 w 200"/>
                  <a:gd name="T71" fmla="*/ 100 h 136"/>
                  <a:gd name="T72" fmla="*/ 40 w 200"/>
                  <a:gd name="T73" fmla="*/ 100 h 136"/>
                  <a:gd name="T74" fmla="*/ 40 w 200"/>
                  <a:gd name="T75" fmla="*/ 88 h 136"/>
                  <a:gd name="T76" fmla="*/ 12 w 200"/>
                  <a:gd name="T77" fmla="*/ 88 h 136"/>
                  <a:gd name="T78" fmla="*/ 12 w 200"/>
                  <a:gd name="T79" fmla="*/ 10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00" h="136">
                    <a:moveTo>
                      <a:pt x="199" y="32"/>
                    </a:moveTo>
                    <a:cubicBezTo>
                      <a:pt x="199" y="31"/>
                      <a:pt x="199" y="31"/>
                      <a:pt x="199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8"/>
                      <a:pt x="8" y="0"/>
                      <a:pt x="18" y="0"/>
                    </a:cubicBezTo>
                    <a:cubicBezTo>
                      <a:pt x="181" y="0"/>
                      <a:pt x="181" y="0"/>
                      <a:pt x="181" y="0"/>
                    </a:cubicBezTo>
                    <a:cubicBezTo>
                      <a:pt x="191" y="0"/>
                      <a:pt x="199" y="8"/>
                      <a:pt x="199" y="18"/>
                    </a:cubicBezTo>
                    <a:cubicBezTo>
                      <a:pt x="199" y="32"/>
                      <a:pt x="199" y="32"/>
                      <a:pt x="199" y="32"/>
                    </a:cubicBezTo>
                    <a:close/>
                    <a:moveTo>
                      <a:pt x="200" y="64"/>
                    </a:moveTo>
                    <a:cubicBezTo>
                      <a:pt x="200" y="119"/>
                      <a:pt x="200" y="119"/>
                      <a:pt x="200" y="119"/>
                    </a:cubicBezTo>
                    <a:cubicBezTo>
                      <a:pt x="200" y="129"/>
                      <a:pt x="191" y="136"/>
                      <a:pt x="181" y="136"/>
                    </a:cubicBezTo>
                    <a:cubicBezTo>
                      <a:pt x="18" y="136"/>
                      <a:pt x="18" y="136"/>
                      <a:pt x="18" y="136"/>
                    </a:cubicBezTo>
                    <a:cubicBezTo>
                      <a:pt x="8" y="136"/>
                      <a:pt x="0" y="129"/>
                      <a:pt x="0" y="119"/>
                    </a:cubicBezTo>
                    <a:cubicBezTo>
                      <a:pt x="0" y="64"/>
                      <a:pt x="0" y="64"/>
                      <a:pt x="0" y="64"/>
                    </a:cubicBezTo>
                    <a:lnTo>
                      <a:pt x="200" y="64"/>
                    </a:lnTo>
                    <a:close/>
                    <a:moveTo>
                      <a:pt x="76" y="88"/>
                    </a:moveTo>
                    <a:cubicBezTo>
                      <a:pt x="48" y="88"/>
                      <a:pt x="48" y="88"/>
                      <a:pt x="48" y="88"/>
                    </a:cubicBezTo>
                    <a:cubicBezTo>
                      <a:pt x="48" y="100"/>
                      <a:pt x="48" y="100"/>
                      <a:pt x="48" y="100"/>
                    </a:cubicBezTo>
                    <a:cubicBezTo>
                      <a:pt x="76" y="100"/>
                      <a:pt x="76" y="100"/>
                      <a:pt x="76" y="100"/>
                    </a:cubicBezTo>
                    <a:lnTo>
                      <a:pt x="76" y="88"/>
                    </a:lnTo>
                    <a:close/>
                    <a:moveTo>
                      <a:pt x="112" y="88"/>
                    </a:moveTo>
                    <a:cubicBezTo>
                      <a:pt x="88" y="88"/>
                      <a:pt x="88" y="88"/>
                      <a:pt x="88" y="88"/>
                    </a:cubicBezTo>
                    <a:cubicBezTo>
                      <a:pt x="88" y="100"/>
                      <a:pt x="88" y="100"/>
                      <a:pt x="88" y="100"/>
                    </a:cubicBezTo>
                    <a:cubicBezTo>
                      <a:pt x="112" y="100"/>
                      <a:pt x="112" y="100"/>
                      <a:pt x="112" y="100"/>
                    </a:cubicBezTo>
                    <a:lnTo>
                      <a:pt x="112" y="88"/>
                    </a:lnTo>
                    <a:close/>
                    <a:moveTo>
                      <a:pt x="152" y="88"/>
                    </a:moveTo>
                    <a:cubicBezTo>
                      <a:pt x="120" y="88"/>
                      <a:pt x="120" y="88"/>
                      <a:pt x="120" y="88"/>
                    </a:cubicBezTo>
                    <a:cubicBezTo>
                      <a:pt x="120" y="100"/>
                      <a:pt x="120" y="100"/>
                      <a:pt x="120" y="100"/>
                    </a:cubicBezTo>
                    <a:cubicBezTo>
                      <a:pt x="152" y="100"/>
                      <a:pt x="152" y="100"/>
                      <a:pt x="152" y="100"/>
                    </a:cubicBezTo>
                    <a:lnTo>
                      <a:pt x="152" y="88"/>
                    </a:lnTo>
                    <a:close/>
                    <a:moveTo>
                      <a:pt x="12" y="119"/>
                    </a:moveTo>
                    <a:cubicBezTo>
                      <a:pt x="152" y="119"/>
                      <a:pt x="152" y="119"/>
                      <a:pt x="152" y="119"/>
                    </a:cubicBezTo>
                    <a:cubicBezTo>
                      <a:pt x="152" y="108"/>
                      <a:pt x="152" y="108"/>
                      <a:pt x="152" y="108"/>
                    </a:cubicBezTo>
                    <a:cubicBezTo>
                      <a:pt x="12" y="108"/>
                      <a:pt x="12" y="108"/>
                      <a:pt x="12" y="108"/>
                    </a:cubicBezTo>
                    <a:lnTo>
                      <a:pt x="12" y="119"/>
                    </a:lnTo>
                    <a:close/>
                    <a:moveTo>
                      <a:pt x="12" y="100"/>
                    </a:moveTo>
                    <a:cubicBezTo>
                      <a:pt x="40" y="100"/>
                      <a:pt x="40" y="100"/>
                      <a:pt x="40" y="100"/>
                    </a:cubicBezTo>
                    <a:cubicBezTo>
                      <a:pt x="40" y="88"/>
                      <a:pt x="40" y="88"/>
                      <a:pt x="40" y="88"/>
                    </a:cubicBezTo>
                    <a:cubicBezTo>
                      <a:pt x="12" y="88"/>
                      <a:pt x="12" y="88"/>
                      <a:pt x="12" y="88"/>
                    </a:cubicBezTo>
                    <a:lnTo>
                      <a:pt x="12" y="10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5" name="Freeform 36"/>
              <p:cNvSpPr>
                <a:spLocks noEditPoints="1"/>
              </p:cNvSpPr>
              <p:nvPr userDrawn="1"/>
            </p:nvSpPr>
            <p:spPr bwMode="auto">
              <a:xfrm>
                <a:off x="3836587" y="1107047"/>
                <a:ext cx="392613" cy="655277"/>
              </a:xfrm>
              <a:custGeom>
                <a:avLst/>
                <a:gdLst>
                  <a:gd name="T0" fmla="*/ 198 w 284"/>
                  <a:gd name="T1" fmla="*/ 332 h 474"/>
                  <a:gd name="T2" fmla="*/ 170 w 284"/>
                  <a:gd name="T3" fmla="*/ 303 h 474"/>
                  <a:gd name="T4" fmla="*/ 198 w 284"/>
                  <a:gd name="T5" fmla="*/ 275 h 474"/>
                  <a:gd name="T6" fmla="*/ 255 w 284"/>
                  <a:gd name="T7" fmla="*/ 247 h 474"/>
                  <a:gd name="T8" fmla="*/ 284 w 284"/>
                  <a:gd name="T9" fmla="*/ 275 h 474"/>
                  <a:gd name="T10" fmla="*/ 198 w 284"/>
                  <a:gd name="T11" fmla="*/ 303 h 474"/>
                  <a:gd name="T12" fmla="*/ 227 w 284"/>
                  <a:gd name="T13" fmla="*/ 389 h 474"/>
                  <a:gd name="T14" fmla="*/ 198 w 284"/>
                  <a:gd name="T15" fmla="*/ 360 h 474"/>
                  <a:gd name="T16" fmla="*/ 227 w 284"/>
                  <a:gd name="T17" fmla="*/ 332 h 474"/>
                  <a:gd name="T18" fmla="*/ 255 w 284"/>
                  <a:gd name="T19" fmla="*/ 417 h 474"/>
                  <a:gd name="T20" fmla="*/ 227 w 284"/>
                  <a:gd name="T21" fmla="*/ 446 h 474"/>
                  <a:gd name="T22" fmla="*/ 227 w 284"/>
                  <a:gd name="T23" fmla="*/ 389 h 474"/>
                  <a:gd name="T24" fmla="*/ 255 w 284"/>
                  <a:gd name="T25" fmla="*/ 417 h 474"/>
                  <a:gd name="T26" fmla="*/ 170 w 284"/>
                  <a:gd name="T27" fmla="*/ 474 h 474"/>
                  <a:gd name="T28" fmla="*/ 198 w 284"/>
                  <a:gd name="T29" fmla="*/ 446 h 474"/>
                  <a:gd name="T30" fmla="*/ 227 w 284"/>
                  <a:gd name="T31" fmla="*/ 474 h 474"/>
                  <a:gd name="T32" fmla="*/ 142 w 284"/>
                  <a:gd name="T33" fmla="*/ 417 h 474"/>
                  <a:gd name="T34" fmla="*/ 170 w 284"/>
                  <a:gd name="T35" fmla="*/ 389 h 474"/>
                  <a:gd name="T36" fmla="*/ 170 w 284"/>
                  <a:gd name="T37" fmla="*/ 446 h 474"/>
                  <a:gd name="T38" fmla="*/ 142 w 284"/>
                  <a:gd name="T39" fmla="*/ 417 h 474"/>
                  <a:gd name="T40" fmla="*/ 113 w 284"/>
                  <a:gd name="T41" fmla="*/ 332 h 474"/>
                  <a:gd name="T42" fmla="*/ 142 w 284"/>
                  <a:gd name="T43" fmla="*/ 360 h 474"/>
                  <a:gd name="T44" fmla="*/ 113 w 284"/>
                  <a:gd name="T45" fmla="*/ 389 h 474"/>
                  <a:gd name="T46" fmla="*/ 56 w 284"/>
                  <a:gd name="T47" fmla="*/ 360 h 474"/>
                  <a:gd name="T48" fmla="*/ 28 w 284"/>
                  <a:gd name="T49" fmla="*/ 389 h 474"/>
                  <a:gd name="T50" fmla="*/ 0 w 284"/>
                  <a:gd name="T51" fmla="*/ 417 h 474"/>
                  <a:gd name="T52" fmla="*/ 28 w 284"/>
                  <a:gd name="T53" fmla="*/ 0 h 474"/>
                  <a:gd name="T54" fmla="*/ 56 w 284"/>
                  <a:gd name="T55" fmla="*/ 17 h 474"/>
                  <a:gd name="T56" fmla="*/ 28 w 284"/>
                  <a:gd name="T57" fmla="*/ 45 h 474"/>
                  <a:gd name="T58" fmla="*/ 56 w 284"/>
                  <a:gd name="T59" fmla="*/ 360 h 474"/>
                  <a:gd name="T60" fmla="*/ 85 w 284"/>
                  <a:gd name="T61" fmla="*/ 332 h 474"/>
                  <a:gd name="T62" fmla="*/ 56 w 284"/>
                  <a:gd name="T63" fmla="*/ 360 h 474"/>
                  <a:gd name="T64" fmla="*/ 56 w 284"/>
                  <a:gd name="T65" fmla="*/ 74 h 474"/>
                  <a:gd name="T66" fmla="*/ 85 w 284"/>
                  <a:gd name="T67" fmla="*/ 45 h 474"/>
                  <a:gd name="T68" fmla="*/ 113 w 284"/>
                  <a:gd name="T69" fmla="*/ 102 h 474"/>
                  <a:gd name="T70" fmla="*/ 85 w 284"/>
                  <a:gd name="T71" fmla="*/ 74 h 474"/>
                  <a:gd name="T72" fmla="*/ 113 w 284"/>
                  <a:gd name="T73" fmla="*/ 102 h 474"/>
                  <a:gd name="T74" fmla="*/ 113 w 284"/>
                  <a:gd name="T75" fmla="*/ 303 h 474"/>
                  <a:gd name="T76" fmla="*/ 85 w 284"/>
                  <a:gd name="T77" fmla="*/ 332 h 474"/>
                  <a:gd name="T78" fmla="*/ 227 w 284"/>
                  <a:gd name="T79" fmla="*/ 218 h 474"/>
                  <a:gd name="T80" fmla="*/ 255 w 284"/>
                  <a:gd name="T81" fmla="*/ 247 h 474"/>
                  <a:gd name="T82" fmla="*/ 227 w 284"/>
                  <a:gd name="T83" fmla="*/ 218 h 474"/>
                  <a:gd name="T84" fmla="*/ 227 w 284"/>
                  <a:gd name="T85" fmla="*/ 190 h 474"/>
                  <a:gd name="T86" fmla="*/ 198 w 284"/>
                  <a:gd name="T87" fmla="*/ 218 h 474"/>
                  <a:gd name="T88" fmla="*/ 170 w 284"/>
                  <a:gd name="T89" fmla="*/ 161 h 474"/>
                  <a:gd name="T90" fmla="*/ 198 w 284"/>
                  <a:gd name="T91" fmla="*/ 190 h 474"/>
                  <a:gd name="T92" fmla="*/ 170 w 284"/>
                  <a:gd name="T93" fmla="*/ 161 h 474"/>
                  <a:gd name="T94" fmla="*/ 113 w 284"/>
                  <a:gd name="T95" fmla="*/ 133 h 474"/>
                  <a:gd name="T96" fmla="*/ 142 w 284"/>
                  <a:gd name="T97" fmla="*/ 104 h 474"/>
                  <a:gd name="T98" fmla="*/ 170 w 284"/>
                  <a:gd name="T99" fmla="*/ 133 h 474"/>
                  <a:gd name="T100" fmla="*/ 142 w 284"/>
                  <a:gd name="T101" fmla="*/ 161 h 4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84" h="474">
                    <a:moveTo>
                      <a:pt x="198" y="303"/>
                    </a:moveTo>
                    <a:lnTo>
                      <a:pt x="198" y="332"/>
                    </a:lnTo>
                    <a:lnTo>
                      <a:pt x="170" y="332"/>
                    </a:lnTo>
                    <a:lnTo>
                      <a:pt x="170" y="303"/>
                    </a:lnTo>
                    <a:lnTo>
                      <a:pt x="170" y="275"/>
                    </a:lnTo>
                    <a:lnTo>
                      <a:pt x="198" y="275"/>
                    </a:lnTo>
                    <a:lnTo>
                      <a:pt x="255" y="275"/>
                    </a:lnTo>
                    <a:lnTo>
                      <a:pt x="255" y="247"/>
                    </a:lnTo>
                    <a:lnTo>
                      <a:pt x="284" y="247"/>
                    </a:lnTo>
                    <a:lnTo>
                      <a:pt x="284" y="275"/>
                    </a:lnTo>
                    <a:lnTo>
                      <a:pt x="284" y="303"/>
                    </a:lnTo>
                    <a:lnTo>
                      <a:pt x="198" y="303"/>
                    </a:lnTo>
                    <a:close/>
                    <a:moveTo>
                      <a:pt x="227" y="360"/>
                    </a:moveTo>
                    <a:lnTo>
                      <a:pt x="227" y="389"/>
                    </a:lnTo>
                    <a:lnTo>
                      <a:pt x="198" y="389"/>
                    </a:lnTo>
                    <a:lnTo>
                      <a:pt x="198" y="360"/>
                    </a:lnTo>
                    <a:lnTo>
                      <a:pt x="198" y="332"/>
                    </a:lnTo>
                    <a:lnTo>
                      <a:pt x="227" y="332"/>
                    </a:lnTo>
                    <a:lnTo>
                      <a:pt x="227" y="360"/>
                    </a:lnTo>
                    <a:close/>
                    <a:moveTo>
                      <a:pt x="255" y="417"/>
                    </a:moveTo>
                    <a:lnTo>
                      <a:pt x="255" y="446"/>
                    </a:lnTo>
                    <a:lnTo>
                      <a:pt x="227" y="446"/>
                    </a:lnTo>
                    <a:lnTo>
                      <a:pt x="227" y="417"/>
                    </a:lnTo>
                    <a:lnTo>
                      <a:pt x="227" y="389"/>
                    </a:lnTo>
                    <a:lnTo>
                      <a:pt x="255" y="389"/>
                    </a:lnTo>
                    <a:lnTo>
                      <a:pt x="255" y="417"/>
                    </a:lnTo>
                    <a:close/>
                    <a:moveTo>
                      <a:pt x="198" y="474"/>
                    </a:moveTo>
                    <a:lnTo>
                      <a:pt x="170" y="474"/>
                    </a:lnTo>
                    <a:lnTo>
                      <a:pt x="170" y="446"/>
                    </a:lnTo>
                    <a:lnTo>
                      <a:pt x="198" y="446"/>
                    </a:lnTo>
                    <a:lnTo>
                      <a:pt x="227" y="446"/>
                    </a:lnTo>
                    <a:lnTo>
                      <a:pt x="227" y="474"/>
                    </a:lnTo>
                    <a:lnTo>
                      <a:pt x="198" y="474"/>
                    </a:lnTo>
                    <a:close/>
                    <a:moveTo>
                      <a:pt x="142" y="417"/>
                    </a:moveTo>
                    <a:lnTo>
                      <a:pt x="142" y="389"/>
                    </a:lnTo>
                    <a:lnTo>
                      <a:pt x="170" y="389"/>
                    </a:lnTo>
                    <a:lnTo>
                      <a:pt x="170" y="417"/>
                    </a:lnTo>
                    <a:lnTo>
                      <a:pt x="170" y="446"/>
                    </a:lnTo>
                    <a:lnTo>
                      <a:pt x="142" y="446"/>
                    </a:lnTo>
                    <a:lnTo>
                      <a:pt x="142" y="417"/>
                    </a:lnTo>
                    <a:close/>
                    <a:moveTo>
                      <a:pt x="113" y="360"/>
                    </a:moveTo>
                    <a:lnTo>
                      <a:pt x="113" y="332"/>
                    </a:lnTo>
                    <a:lnTo>
                      <a:pt x="142" y="332"/>
                    </a:lnTo>
                    <a:lnTo>
                      <a:pt x="142" y="360"/>
                    </a:lnTo>
                    <a:lnTo>
                      <a:pt x="142" y="389"/>
                    </a:lnTo>
                    <a:lnTo>
                      <a:pt x="113" y="389"/>
                    </a:lnTo>
                    <a:lnTo>
                      <a:pt x="113" y="360"/>
                    </a:lnTo>
                    <a:close/>
                    <a:moveTo>
                      <a:pt x="56" y="360"/>
                    </a:moveTo>
                    <a:lnTo>
                      <a:pt x="56" y="389"/>
                    </a:lnTo>
                    <a:lnTo>
                      <a:pt x="28" y="389"/>
                    </a:lnTo>
                    <a:lnTo>
                      <a:pt x="28" y="417"/>
                    </a:lnTo>
                    <a:lnTo>
                      <a:pt x="0" y="417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17"/>
                    </a:lnTo>
                    <a:lnTo>
                      <a:pt x="56" y="17"/>
                    </a:lnTo>
                    <a:lnTo>
                      <a:pt x="56" y="45"/>
                    </a:lnTo>
                    <a:lnTo>
                      <a:pt x="28" y="45"/>
                    </a:lnTo>
                    <a:lnTo>
                      <a:pt x="28" y="360"/>
                    </a:lnTo>
                    <a:lnTo>
                      <a:pt x="56" y="360"/>
                    </a:lnTo>
                    <a:lnTo>
                      <a:pt x="56" y="332"/>
                    </a:lnTo>
                    <a:lnTo>
                      <a:pt x="85" y="332"/>
                    </a:lnTo>
                    <a:lnTo>
                      <a:pt x="85" y="360"/>
                    </a:lnTo>
                    <a:lnTo>
                      <a:pt x="56" y="360"/>
                    </a:lnTo>
                    <a:close/>
                    <a:moveTo>
                      <a:pt x="85" y="74"/>
                    </a:moveTo>
                    <a:lnTo>
                      <a:pt x="56" y="74"/>
                    </a:lnTo>
                    <a:lnTo>
                      <a:pt x="56" y="45"/>
                    </a:lnTo>
                    <a:lnTo>
                      <a:pt x="85" y="45"/>
                    </a:lnTo>
                    <a:lnTo>
                      <a:pt x="85" y="74"/>
                    </a:lnTo>
                    <a:close/>
                    <a:moveTo>
                      <a:pt x="113" y="102"/>
                    </a:moveTo>
                    <a:lnTo>
                      <a:pt x="85" y="102"/>
                    </a:lnTo>
                    <a:lnTo>
                      <a:pt x="85" y="74"/>
                    </a:lnTo>
                    <a:lnTo>
                      <a:pt x="113" y="74"/>
                    </a:lnTo>
                    <a:lnTo>
                      <a:pt x="113" y="102"/>
                    </a:lnTo>
                    <a:close/>
                    <a:moveTo>
                      <a:pt x="85" y="303"/>
                    </a:moveTo>
                    <a:lnTo>
                      <a:pt x="113" y="303"/>
                    </a:lnTo>
                    <a:lnTo>
                      <a:pt x="113" y="332"/>
                    </a:lnTo>
                    <a:lnTo>
                      <a:pt x="85" y="332"/>
                    </a:lnTo>
                    <a:lnTo>
                      <a:pt x="85" y="303"/>
                    </a:lnTo>
                    <a:close/>
                    <a:moveTo>
                      <a:pt x="227" y="218"/>
                    </a:moveTo>
                    <a:lnTo>
                      <a:pt x="255" y="218"/>
                    </a:lnTo>
                    <a:lnTo>
                      <a:pt x="255" y="247"/>
                    </a:lnTo>
                    <a:lnTo>
                      <a:pt x="227" y="247"/>
                    </a:lnTo>
                    <a:lnTo>
                      <a:pt x="227" y="218"/>
                    </a:lnTo>
                    <a:close/>
                    <a:moveTo>
                      <a:pt x="198" y="190"/>
                    </a:moveTo>
                    <a:lnTo>
                      <a:pt x="227" y="190"/>
                    </a:lnTo>
                    <a:lnTo>
                      <a:pt x="227" y="218"/>
                    </a:lnTo>
                    <a:lnTo>
                      <a:pt x="198" y="218"/>
                    </a:lnTo>
                    <a:lnTo>
                      <a:pt x="198" y="190"/>
                    </a:lnTo>
                    <a:close/>
                    <a:moveTo>
                      <a:pt x="170" y="161"/>
                    </a:moveTo>
                    <a:lnTo>
                      <a:pt x="198" y="161"/>
                    </a:lnTo>
                    <a:lnTo>
                      <a:pt x="198" y="190"/>
                    </a:lnTo>
                    <a:lnTo>
                      <a:pt x="170" y="190"/>
                    </a:lnTo>
                    <a:lnTo>
                      <a:pt x="170" y="161"/>
                    </a:lnTo>
                    <a:close/>
                    <a:moveTo>
                      <a:pt x="142" y="133"/>
                    </a:moveTo>
                    <a:lnTo>
                      <a:pt x="113" y="133"/>
                    </a:lnTo>
                    <a:lnTo>
                      <a:pt x="113" y="104"/>
                    </a:lnTo>
                    <a:lnTo>
                      <a:pt x="142" y="104"/>
                    </a:lnTo>
                    <a:lnTo>
                      <a:pt x="142" y="133"/>
                    </a:lnTo>
                    <a:lnTo>
                      <a:pt x="170" y="133"/>
                    </a:lnTo>
                    <a:lnTo>
                      <a:pt x="170" y="161"/>
                    </a:lnTo>
                    <a:lnTo>
                      <a:pt x="142" y="161"/>
                    </a:lnTo>
                    <a:lnTo>
                      <a:pt x="142" y="1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6" name="Freeform 38"/>
              <p:cNvSpPr>
                <a:spLocks/>
              </p:cNvSpPr>
              <p:nvPr userDrawn="1"/>
            </p:nvSpPr>
            <p:spPr bwMode="auto">
              <a:xfrm rot="3939485">
                <a:off x="3132745" y="3840021"/>
                <a:ext cx="544512" cy="749300"/>
              </a:xfrm>
              <a:custGeom>
                <a:avLst/>
                <a:gdLst>
                  <a:gd name="T0" fmla="*/ 93 w 145"/>
                  <a:gd name="T1" fmla="*/ 114 h 199"/>
                  <a:gd name="T2" fmla="*/ 145 w 145"/>
                  <a:gd name="T3" fmla="*/ 106 h 199"/>
                  <a:gd name="T4" fmla="*/ 0 w 145"/>
                  <a:gd name="T5" fmla="*/ 0 h 199"/>
                  <a:gd name="T6" fmla="*/ 43 w 145"/>
                  <a:gd name="T7" fmla="*/ 175 h 199"/>
                  <a:gd name="T8" fmla="*/ 46 w 145"/>
                  <a:gd name="T9" fmla="*/ 169 h 199"/>
                  <a:gd name="T10" fmla="*/ 70 w 145"/>
                  <a:gd name="T11" fmla="*/ 129 h 199"/>
                  <a:gd name="T12" fmla="*/ 113 w 145"/>
                  <a:gd name="T13" fmla="*/ 192 h 199"/>
                  <a:gd name="T14" fmla="*/ 128 w 145"/>
                  <a:gd name="T15" fmla="*/ 197 h 199"/>
                  <a:gd name="T16" fmla="*/ 133 w 145"/>
                  <a:gd name="T17" fmla="*/ 195 h 199"/>
                  <a:gd name="T18" fmla="*/ 138 w 145"/>
                  <a:gd name="T19" fmla="*/ 180 h 199"/>
                  <a:gd name="T20" fmla="*/ 136 w 145"/>
                  <a:gd name="T21" fmla="*/ 176 h 199"/>
                  <a:gd name="T22" fmla="*/ 93 w 145"/>
                  <a:gd name="T23" fmla="*/ 114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5" h="199">
                    <a:moveTo>
                      <a:pt x="93" y="114"/>
                    </a:moveTo>
                    <a:cubicBezTo>
                      <a:pt x="145" y="106"/>
                      <a:pt x="145" y="106"/>
                      <a:pt x="145" y="10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3" y="175"/>
                      <a:pt x="43" y="175"/>
                      <a:pt x="43" y="175"/>
                    </a:cubicBezTo>
                    <a:cubicBezTo>
                      <a:pt x="46" y="169"/>
                      <a:pt x="46" y="169"/>
                      <a:pt x="46" y="169"/>
                    </a:cubicBezTo>
                    <a:cubicBezTo>
                      <a:pt x="70" y="129"/>
                      <a:pt x="70" y="129"/>
                      <a:pt x="70" y="129"/>
                    </a:cubicBezTo>
                    <a:cubicBezTo>
                      <a:pt x="113" y="192"/>
                      <a:pt x="113" y="192"/>
                      <a:pt x="113" y="192"/>
                    </a:cubicBezTo>
                    <a:cubicBezTo>
                      <a:pt x="117" y="197"/>
                      <a:pt x="123" y="199"/>
                      <a:pt x="128" y="197"/>
                    </a:cubicBezTo>
                    <a:cubicBezTo>
                      <a:pt x="130" y="197"/>
                      <a:pt x="131" y="196"/>
                      <a:pt x="133" y="195"/>
                    </a:cubicBezTo>
                    <a:cubicBezTo>
                      <a:pt x="137" y="192"/>
                      <a:pt x="139" y="186"/>
                      <a:pt x="138" y="180"/>
                    </a:cubicBezTo>
                    <a:cubicBezTo>
                      <a:pt x="138" y="179"/>
                      <a:pt x="137" y="177"/>
                      <a:pt x="136" y="176"/>
                    </a:cubicBezTo>
                    <a:lnTo>
                      <a:pt x="93" y="11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7" name="Freeform 39"/>
              <p:cNvSpPr>
                <a:spLocks noEditPoints="1"/>
              </p:cNvSpPr>
              <p:nvPr userDrawn="1"/>
            </p:nvSpPr>
            <p:spPr bwMode="auto">
              <a:xfrm rot="5400000">
                <a:off x="6780903" y="1308207"/>
                <a:ext cx="725487" cy="766763"/>
              </a:xfrm>
              <a:custGeom>
                <a:avLst/>
                <a:gdLst>
                  <a:gd name="T0" fmla="*/ 32 w 193"/>
                  <a:gd name="T1" fmla="*/ 24 h 204"/>
                  <a:gd name="T2" fmla="*/ 73 w 193"/>
                  <a:gd name="T3" fmla="*/ 81 h 204"/>
                  <a:gd name="T4" fmla="*/ 68 w 193"/>
                  <a:gd name="T5" fmla="*/ 60 h 204"/>
                  <a:gd name="T6" fmla="*/ 75 w 193"/>
                  <a:gd name="T7" fmla="*/ 47 h 204"/>
                  <a:gd name="T8" fmla="*/ 92 w 193"/>
                  <a:gd name="T9" fmla="*/ 58 h 204"/>
                  <a:gd name="T10" fmla="*/ 99 w 193"/>
                  <a:gd name="T11" fmla="*/ 56 h 204"/>
                  <a:gd name="T12" fmla="*/ 100 w 193"/>
                  <a:gd name="T13" fmla="*/ 42 h 204"/>
                  <a:gd name="T14" fmla="*/ 117 w 193"/>
                  <a:gd name="T15" fmla="*/ 44 h 204"/>
                  <a:gd name="T16" fmla="*/ 119 w 193"/>
                  <a:gd name="T17" fmla="*/ 48 h 204"/>
                  <a:gd name="T18" fmla="*/ 125 w 193"/>
                  <a:gd name="T19" fmla="*/ 57 h 204"/>
                  <a:gd name="T20" fmla="*/ 126 w 193"/>
                  <a:gd name="T21" fmla="*/ 53 h 204"/>
                  <a:gd name="T22" fmla="*/ 137 w 193"/>
                  <a:gd name="T23" fmla="*/ 47 h 204"/>
                  <a:gd name="T24" fmla="*/ 161 w 193"/>
                  <a:gd name="T25" fmla="*/ 132 h 204"/>
                  <a:gd name="T26" fmla="*/ 121 w 193"/>
                  <a:gd name="T27" fmla="*/ 185 h 204"/>
                  <a:gd name="T28" fmla="*/ 76 w 193"/>
                  <a:gd name="T29" fmla="*/ 151 h 204"/>
                  <a:gd name="T30" fmla="*/ 21 w 193"/>
                  <a:gd name="T31" fmla="*/ 131 h 204"/>
                  <a:gd name="T32" fmla="*/ 34 w 193"/>
                  <a:gd name="T33" fmla="*/ 122 h 204"/>
                  <a:gd name="T34" fmla="*/ 64 w 193"/>
                  <a:gd name="T35" fmla="*/ 125 h 204"/>
                  <a:gd name="T36" fmla="*/ 17 w 193"/>
                  <a:gd name="T37" fmla="*/ 33 h 204"/>
                  <a:gd name="T38" fmla="*/ 20 w 193"/>
                  <a:gd name="T39" fmla="*/ 19 h 204"/>
                  <a:gd name="T40" fmla="*/ 12 w 193"/>
                  <a:gd name="T41" fmla="*/ 7 h 204"/>
                  <a:gd name="T42" fmla="*/ 6 w 193"/>
                  <a:gd name="T43" fmla="*/ 40 h 204"/>
                  <a:gd name="T44" fmla="*/ 45 w 193"/>
                  <a:gd name="T45" fmla="*/ 109 h 204"/>
                  <a:gd name="T46" fmla="*/ 19 w 193"/>
                  <a:gd name="T47" fmla="*/ 111 h 204"/>
                  <a:gd name="T48" fmla="*/ 27 w 193"/>
                  <a:gd name="T49" fmla="*/ 157 h 204"/>
                  <a:gd name="T50" fmla="*/ 99 w 193"/>
                  <a:gd name="T51" fmla="*/ 175 h 204"/>
                  <a:gd name="T52" fmla="*/ 116 w 193"/>
                  <a:gd name="T53" fmla="*/ 204 h 204"/>
                  <a:gd name="T54" fmla="*/ 181 w 193"/>
                  <a:gd name="T55" fmla="*/ 166 h 204"/>
                  <a:gd name="T56" fmla="*/ 186 w 193"/>
                  <a:gd name="T57" fmla="*/ 147 h 204"/>
                  <a:gd name="T58" fmla="*/ 161 w 193"/>
                  <a:gd name="T59" fmla="*/ 61 h 204"/>
                  <a:gd name="T60" fmla="*/ 161 w 193"/>
                  <a:gd name="T61" fmla="*/ 60 h 204"/>
                  <a:gd name="T62" fmla="*/ 155 w 193"/>
                  <a:gd name="T63" fmla="*/ 44 h 204"/>
                  <a:gd name="T64" fmla="*/ 128 w 193"/>
                  <a:gd name="T65" fmla="*/ 33 h 204"/>
                  <a:gd name="T66" fmla="*/ 93 w 193"/>
                  <a:gd name="T67" fmla="*/ 30 h 204"/>
                  <a:gd name="T68" fmla="*/ 68 w 193"/>
                  <a:gd name="T69" fmla="*/ 35 h 204"/>
                  <a:gd name="T70" fmla="*/ 59 w 193"/>
                  <a:gd name="T71" fmla="*/ 41 h 204"/>
                  <a:gd name="T72" fmla="*/ 44 w 193"/>
                  <a:gd name="T73" fmla="*/ 16 h 204"/>
                  <a:gd name="T74" fmla="*/ 13 w 193"/>
                  <a:gd name="T75" fmla="*/ 7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3" h="204">
                    <a:moveTo>
                      <a:pt x="20" y="19"/>
                    </a:moveTo>
                    <a:cubicBezTo>
                      <a:pt x="25" y="16"/>
                      <a:pt x="29" y="19"/>
                      <a:pt x="32" y="24"/>
                    </a:cubicBezTo>
                    <a:cubicBezTo>
                      <a:pt x="32" y="24"/>
                      <a:pt x="65" y="79"/>
                      <a:pt x="65" y="80"/>
                    </a:cubicBezTo>
                    <a:cubicBezTo>
                      <a:pt x="67" y="83"/>
                      <a:pt x="71" y="82"/>
                      <a:pt x="73" y="81"/>
                    </a:cubicBezTo>
                    <a:cubicBezTo>
                      <a:pt x="75" y="79"/>
                      <a:pt x="77" y="75"/>
                      <a:pt x="74" y="69"/>
                    </a:cubicBezTo>
                    <a:cubicBezTo>
                      <a:pt x="68" y="60"/>
                      <a:pt x="68" y="60"/>
                      <a:pt x="68" y="60"/>
                    </a:cubicBezTo>
                    <a:cubicBezTo>
                      <a:pt x="65" y="56"/>
                      <a:pt x="68" y="52"/>
                      <a:pt x="73" y="48"/>
                    </a:cubicBezTo>
                    <a:cubicBezTo>
                      <a:pt x="73" y="48"/>
                      <a:pt x="74" y="47"/>
                      <a:pt x="75" y="47"/>
                    </a:cubicBezTo>
                    <a:cubicBezTo>
                      <a:pt x="79" y="45"/>
                      <a:pt x="83" y="44"/>
                      <a:pt x="86" y="48"/>
                    </a:cubicBezTo>
                    <a:cubicBezTo>
                      <a:pt x="92" y="58"/>
                      <a:pt x="92" y="58"/>
                      <a:pt x="92" y="58"/>
                    </a:cubicBezTo>
                    <a:cubicBezTo>
                      <a:pt x="94" y="61"/>
                      <a:pt x="96" y="61"/>
                      <a:pt x="97" y="61"/>
                    </a:cubicBezTo>
                    <a:cubicBezTo>
                      <a:pt x="99" y="60"/>
                      <a:pt x="99" y="56"/>
                      <a:pt x="99" y="56"/>
                    </a:cubicBezTo>
                    <a:cubicBezTo>
                      <a:pt x="97" y="51"/>
                      <a:pt x="97" y="51"/>
                      <a:pt x="97" y="51"/>
                    </a:cubicBezTo>
                    <a:cubicBezTo>
                      <a:pt x="96" y="47"/>
                      <a:pt x="97" y="44"/>
                      <a:pt x="100" y="42"/>
                    </a:cubicBezTo>
                    <a:cubicBezTo>
                      <a:pt x="101" y="42"/>
                      <a:pt x="102" y="41"/>
                      <a:pt x="104" y="41"/>
                    </a:cubicBezTo>
                    <a:cubicBezTo>
                      <a:pt x="109" y="39"/>
                      <a:pt x="115" y="38"/>
                      <a:pt x="117" y="44"/>
                    </a:cubicBezTo>
                    <a:cubicBezTo>
                      <a:pt x="119" y="48"/>
                      <a:pt x="119" y="48"/>
                      <a:pt x="119" y="48"/>
                    </a:cubicBezTo>
                    <a:cubicBezTo>
                      <a:pt x="119" y="48"/>
                      <a:pt x="119" y="48"/>
                      <a:pt x="119" y="48"/>
                    </a:cubicBezTo>
                    <a:cubicBezTo>
                      <a:pt x="119" y="48"/>
                      <a:pt x="121" y="60"/>
                      <a:pt x="124" y="59"/>
                    </a:cubicBezTo>
                    <a:cubicBezTo>
                      <a:pt x="124" y="58"/>
                      <a:pt x="125" y="58"/>
                      <a:pt x="125" y="57"/>
                    </a:cubicBezTo>
                    <a:cubicBezTo>
                      <a:pt x="125" y="57"/>
                      <a:pt x="125" y="57"/>
                      <a:pt x="125" y="57"/>
                    </a:cubicBezTo>
                    <a:cubicBezTo>
                      <a:pt x="126" y="53"/>
                      <a:pt x="126" y="53"/>
                      <a:pt x="126" y="53"/>
                    </a:cubicBezTo>
                    <a:cubicBezTo>
                      <a:pt x="126" y="50"/>
                      <a:pt x="127" y="49"/>
                      <a:pt x="128" y="48"/>
                    </a:cubicBezTo>
                    <a:cubicBezTo>
                      <a:pt x="130" y="47"/>
                      <a:pt x="134" y="47"/>
                      <a:pt x="137" y="47"/>
                    </a:cubicBezTo>
                    <a:cubicBezTo>
                      <a:pt x="143" y="47"/>
                      <a:pt x="144" y="53"/>
                      <a:pt x="147" y="64"/>
                    </a:cubicBezTo>
                    <a:cubicBezTo>
                      <a:pt x="161" y="132"/>
                      <a:pt x="161" y="132"/>
                      <a:pt x="161" y="132"/>
                    </a:cubicBezTo>
                    <a:cubicBezTo>
                      <a:pt x="174" y="155"/>
                      <a:pt x="174" y="155"/>
                      <a:pt x="174" y="155"/>
                    </a:cubicBezTo>
                    <a:cubicBezTo>
                      <a:pt x="121" y="185"/>
                      <a:pt x="121" y="185"/>
                      <a:pt x="121" y="185"/>
                    </a:cubicBezTo>
                    <a:cubicBezTo>
                      <a:pt x="108" y="162"/>
                      <a:pt x="108" y="162"/>
                      <a:pt x="108" y="162"/>
                    </a:cubicBezTo>
                    <a:cubicBezTo>
                      <a:pt x="108" y="162"/>
                      <a:pt x="94" y="162"/>
                      <a:pt x="76" y="151"/>
                    </a:cubicBezTo>
                    <a:cubicBezTo>
                      <a:pt x="30" y="143"/>
                      <a:pt x="30" y="143"/>
                      <a:pt x="30" y="143"/>
                    </a:cubicBezTo>
                    <a:cubicBezTo>
                      <a:pt x="24" y="142"/>
                      <a:pt x="20" y="136"/>
                      <a:pt x="21" y="131"/>
                    </a:cubicBezTo>
                    <a:cubicBezTo>
                      <a:pt x="22" y="127"/>
                      <a:pt x="24" y="125"/>
                      <a:pt x="26" y="123"/>
                    </a:cubicBezTo>
                    <a:cubicBezTo>
                      <a:pt x="29" y="122"/>
                      <a:pt x="31" y="121"/>
                      <a:pt x="34" y="122"/>
                    </a:cubicBezTo>
                    <a:cubicBezTo>
                      <a:pt x="60" y="125"/>
                      <a:pt x="60" y="125"/>
                      <a:pt x="60" y="125"/>
                    </a:cubicBezTo>
                    <a:cubicBezTo>
                      <a:pt x="62" y="125"/>
                      <a:pt x="63" y="125"/>
                      <a:pt x="64" y="125"/>
                    </a:cubicBezTo>
                    <a:cubicBezTo>
                      <a:pt x="68" y="123"/>
                      <a:pt x="64" y="113"/>
                      <a:pt x="52" y="92"/>
                    </a:cubicBezTo>
                    <a:cubicBezTo>
                      <a:pt x="17" y="33"/>
                      <a:pt x="17" y="33"/>
                      <a:pt x="17" y="33"/>
                    </a:cubicBezTo>
                    <a:cubicBezTo>
                      <a:pt x="14" y="28"/>
                      <a:pt x="15" y="22"/>
                      <a:pt x="20" y="19"/>
                    </a:cubicBezTo>
                    <a:cubicBezTo>
                      <a:pt x="20" y="19"/>
                      <a:pt x="20" y="19"/>
                      <a:pt x="20" y="19"/>
                    </a:cubicBezTo>
                    <a:moveTo>
                      <a:pt x="13" y="7"/>
                    </a:moveTo>
                    <a:cubicBezTo>
                      <a:pt x="13" y="7"/>
                      <a:pt x="13" y="7"/>
                      <a:pt x="12" y="7"/>
                    </a:cubicBezTo>
                    <a:cubicBezTo>
                      <a:pt x="7" y="11"/>
                      <a:pt x="3" y="16"/>
                      <a:pt x="1" y="22"/>
                    </a:cubicBezTo>
                    <a:cubicBezTo>
                      <a:pt x="0" y="29"/>
                      <a:pt x="3" y="34"/>
                      <a:pt x="6" y="40"/>
                    </a:cubicBezTo>
                    <a:cubicBezTo>
                      <a:pt x="40" y="98"/>
                      <a:pt x="40" y="98"/>
                      <a:pt x="40" y="98"/>
                    </a:cubicBezTo>
                    <a:cubicBezTo>
                      <a:pt x="43" y="102"/>
                      <a:pt x="44" y="106"/>
                      <a:pt x="45" y="109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0" y="107"/>
                      <a:pt x="24" y="108"/>
                      <a:pt x="19" y="111"/>
                    </a:cubicBezTo>
                    <a:cubicBezTo>
                      <a:pt x="13" y="115"/>
                      <a:pt x="9" y="121"/>
                      <a:pt x="7" y="128"/>
                    </a:cubicBezTo>
                    <a:cubicBezTo>
                      <a:pt x="5" y="142"/>
                      <a:pt x="14" y="154"/>
                      <a:pt x="27" y="157"/>
                    </a:cubicBezTo>
                    <a:cubicBezTo>
                      <a:pt x="71" y="165"/>
                      <a:pt x="71" y="165"/>
                      <a:pt x="71" y="165"/>
                    </a:cubicBezTo>
                    <a:cubicBezTo>
                      <a:pt x="82" y="171"/>
                      <a:pt x="92" y="174"/>
                      <a:pt x="99" y="175"/>
                    </a:cubicBezTo>
                    <a:cubicBezTo>
                      <a:pt x="109" y="192"/>
                      <a:pt x="109" y="192"/>
                      <a:pt x="109" y="192"/>
                    </a:cubicBezTo>
                    <a:cubicBezTo>
                      <a:pt x="116" y="204"/>
                      <a:pt x="116" y="204"/>
                      <a:pt x="116" y="204"/>
                    </a:cubicBezTo>
                    <a:cubicBezTo>
                      <a:pt x="128" y="197"/>
                      <a:pt x="128" y="197"/>
                      <a:pt x="128" y="197"/>
                    </a:cubicBezTo>
                    <a:cubicBezTo>
                      <a:pt x="181" y="166"/>
                      <a:pt x="181" y="166"/>
                      <a:pt x="181" y="166"/>
                    </a:cubicBezTo>
                    <a:cubicBezTo>
                      <a:pt x="193" y="159"/>
                      <a:pt x="193" y="159"/>
                      <a:pt x="193" y="159"/>
                    </a:cubicBezTo>
                    <a:cubicBezTo>
                      <a:pt x="186" y="147"/>
                      <a:pt x="186" y="147"/>
                      <a:pt x="186" y="147"/>
                    </a:cubicBezTo>
                    <a:cubicBezTo>
                      <a:pt x="175" y="127"/>
                      <a:pt x="175" y="127"/>
                      <a:pt x="175" y="127"/>
                    </a:cubicBezTo>
                    <a:cubicBezTo>
                      <a:pt x="161" y="61"/>
                      <a:pt x="161" y="61"/>
                      <a:pt x="161" y="61"/>
                    </a:cubicBezTo>
                    <a:cubicBezTo>
                      <a:pt x="161" y="61"/>
                      <a:pt x="161" y="61"/>
                      <a:pt x="161" y="61"/>
                    </a:cubicBezTo>
                    <a:cubicBezTo>
                      <a:pt x="161" y="60"/>
                      <a:pt x="161" y="60"/>
                      <a:pt x="161" y="60"/>
                    </a:cubicBezTo>
                    <a:cubicBezTo>
                      <a:pt x="160" y="58"/>
                      <a:pt x="160" y="58"/>
                      <a:pt x="160" y="58"/>
                    </a:cubicBezTo>
                    <a:cubicBezTo>
                      <a:pt x="159" y="53"/>
                      <a:pt x="157" y="48"/>
                      <a:pt x="155" y="44"/>
                    </a:cubicBezTo>
                    <a:cubicBezTo>
                      <a:pt x="150" y="35"/>
                      <a:pt x="142" y="33"/>
                      <a:pt x="137" y="33"/>
                    </a:cubicBezTo>
                    <a:cubicBezTo>
                      <a:pt x="134" y="33"/>
                      <a:pt x="131" y="33"/>
                      <a:pt x="128" y="33"/>
                    </a:cubicBezTo>
                    <a:cubicBezTo>
                      <a:pt x="123" y="27"/>
                      <a:pt x="113" y="23"/>
                      <a:pt x="99" y="28"/>
                    </a:cubicBezTo>
                    <a:cubicBezTo>
                      <a:pt x="97" y="28"/>
                      <a:pt x="95" y="29"/>
                      <a:pt x="93" y="30"/>
                    </a:cubicBezTo>
                    <a:cubicBezTo>
                      <a:pt x="92" y="31"/>
                      <a:pt x="90" y="32"/>
                      <a:pt x="89" y="33"/>
                    </a:cubicBezTo>
                    <a:cubicBezTo>
                      <a:pt x="84" y="30"/>
                      <a:pt x="76" y="30"/>
                      <a:pt x="68" y="35"/>
                    </a:cubicBezTo>
                    <a:cubicBezTo>
                      <a:pt x="67" y="35"/>
                      <a:pt x="64" y="37"/>
                      <a:pt x="63" y="38"/>
                    </a:cubicBezTo>
                    <a:cubicBezTo>
                      <a:pt x="61" y="39"/>
                      <a:pt x="60" y="40"/>
                      <a:pt x="59" y="41"/>
                    </a:cubicBezTo>
                    <a:cubicBezTo>
                      <a:pt x="52" y="30"/>
                      <a:pt x="46" y="19"/>
                      <a:pt x="44" y="17"/>
                    </a:cubicBezTo>
                    <a:cubicBezTo>
                      <a:pt x="44" y="16"/>
                      <a:pt x="44" y="16"/>
                      <a:pt x="44" y="16"/>
                    </a:cubicBezTo>
                    <a:cubicBezTo>
                      <a:pt x="44" y="16"/>
                      <a:pt x="44" y="16"/>
                      <a:pt x="44" y="16"/>
                    </a:cubicBezTo>
                    <a:cubicBezTo>
                      <a:pt x="37" y="5"/>
                      <a:pt x="25" y="0"/>
                      <a:pt x="13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8" name="Freeform 40"/>
              <p:cNvSpPr>
                <a:spLocks noEditPoints="1"/>
              </p:cNvSpPr>
              <p:nvPr userDrawn="1"/>
            </p:nvSpPr>
            <p:spPr bwMode="auto">
              <a:xfrm rot="4136281">
                <a:off x="8327172" y="6034619"/>
                <a:ext cx="676275" cy="749300"/>
              </a:xfrm>
              <a:custGeom>
                <a:avLst/>
                <a:gdLst>
                  <a:gd name="T0" fmla="*/ 96 w 180"/>
                  <a:gd name="T1" fmla="*/ 21 h 199"/>
                  <a:gd name="T2" fmla="*/ 104 w 180"/>
                  <a:gd name="T3" fmla="*/ 88 h 199"/>
                  <a:gd name="T4" fmla="*/ 116 w 180"/>
                  <a:gd name="T5" fmla="*/ 33 h 199"/>
                  <a:gd name="T6" fmla="*/ 127 w 180"/>
                  <a:gd name="T7" fmla="*/ 26 h 199"/>
                  <a:gd name="T8" fmla="*/ 126 w 180"/>
                  <a:gd name="T9" fmla="*/ 87 h 199"/>
                  <a:gd name="T10" fmla="*/ 126 w 180"/>
                  <a:gd name="T11" fmla="*/ 87 h 199"/>
                  <a:gd name="T12" fmla="*/ 129 w 180"/>
                  <a:gd name="T13" fmla="*/ 94 h 199"/>
                  <a:gd name="T14" fmla="*/ 132 w 180"/>
                  <a:gd name="T15" fmla="*/ 91 h 199"/>
                  <a:gd name="T16" fmla="*/ 155 w 180"/>
                  <a:gd name="T17" fmla="*/ 54 h 199"/>
                  <a:gd name="T18" fmla="*/ 163 w 180"/>
                  <a:gd name="T19" fmla="*/ 69 h 199"/>
                  <a:gd name="T20" fmla="*/ 120 w 180"/>
                  <a:gd name="T21" fmla="*/ 170 h 199"/>
                  <a:gd name="T22" fmla="*/ 68 w 180"/>
                  <a:gd name="T23" fmla="*/ 187 h 199"/>
                  <a:gd name="T24" fmla="*/ 47 w 180"/>
                  <a:gd name="T25" fmla="*/ 147 h 199"/>
                  <a:gd name="T26" fmla="*/ 15 w 180"/>
                  <a:gd name="T27" fmla="*/ 107 h 199"/>
                  <a:gd name="T28" fmla="*/ 28 w 180"/>
                  <a:gd name="T29" fmla="*/ 106 h 199"/>
                  <a:gd name="T30" fmla="*/ 52 w 180"/>
                  <a:gd name="T31" fmla="*/ 122 h 199"/>
                  <a:gd name="T32" fmla="*/ 39 w 180"/>
                  <a:gd name="T33" fmla="*/ 42 h 199"/>
                  <a:gd name="T34" fmla="*/ 48 w 180"/>
                  <a:gd name="T35" fmla="*/ 29 h 199"/>
                  <a:gd name="T36" fmla="*/ 72 w 180"/>
                  <a:gd name="T37" fmla="*/ 85 h 199"/>
                  <a:gd name="T38" fmla="*/ 79 w 180"/>
                  <a:gd name="T39" fmla="*/ 94 h 199"/>
                  <a:gd name="T40" fmla="*/ 77 w 180"/>
                  <a:gd name="T41" fmla="*/ 23 h 199"/>
                  <a:gd name="T42" fmla="*/ 86 w 180"/>
                  <a:gd name="T43" fmla="*/ 13 h 199"/>
                  <a:gd name="T44" fmla="*/ 85 w 180"/>
                  <a:gd name="T45" fmla="*/ 0 h 199"/>
                  <a:gd name="T46" fmla="*/ 65 w 180"/>
                  <a:gd name="T47" fmla="*/ 24 h 199"/>
                  <a:gd name="T48" fmla="*/ 42 w 180"/>
                  <a:gd name="T49" fmla="*/ 18 h 199"/>
                  <a:gd name="T50" fmla="*/ 28 w 180"/>
                  <a:gd name="T51" fmla="*/ 45 h 199"/>
                  <a:gd name="T52" fmla="*/ 45 w 180"/>
                  <a:gd name="T53" fmla="*/ 103 h 199"/>
                  <a:gd name="T54" fmla="*/ 22 w 180"/>
                  <a:gd name="T55" fmla="*/ 91 h 199"/>
                  <a:gd name="T56" fmla="*/ 5 w 180"/>
                  <a:gd name="T57" fmla="*/ 99 h 199"/>
                  <a:gd name="T58" fmla="*/ 8 w 180"/>
                  <a:gd name="T59" fmla="*/ 129 h 199"/>
                  <a:gd name="T60" fmla="*/ 55 w 180"/>
                  <a:gd name="T61" fmla="*/ 175 h 199"/>
                  <a:gd name="T62" fmla="*/ 56 w 180"/>
                  <a:gd name="T63" fmla="*/ 199 h 199"/>
                  <a:gd name="T64" fmla="*/ 119 w 180"/>
                  <a:gd name="T65" fmla="*/ 199 h 199"/>
                  <a:gd name="T66" fmla="*/ 132 w 180"/>
                  <a:gd name="T67" fmla="*/ 187 h 199"/>
                  <a:gd name="T68" fmla="*/ 148 w 180"/>
                  <a:gd name="T69" fmla="*/ 129 h 199"/>
                  <a:gd name="T70" fmla="*/ 166 w 180"/>
                  <a:gd name="T71" fmla="*/ 45 h 199"/>
                  <a:gd name="T72" fmla="*/ 146 w 180"/>
                  <a:gd name="T73" fmla="*/ 44 h 199"/>
                  <a:gd name="T74" fmla="*/ 129 w 180"/>
                  <a:gd name="T75" fmla="*/ 14 h 199"/>
                  <a:gd name="T76" fmla="*/ 108 w 180"/>
                  <a:gd name="T77" fmla="*/ 22 h 199"/>
                  <a:gd name="T78" fmla="*/ 86 w 180"/>
                  <a:gd name="T79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0" h="199">
                    <a:moveTo>
                      <a:pt x="86" y="13"/>
                    </a:moveTo>
                    <a:cubicBezTo>
                      <a:pt x="91" y="13"/>
                      <a:pt x="95" y="16"/>
                      <a:pt x="96" y="21"/>
                    </a:cubicBezTo>
                    <a:cubicBezTo>
                      <a:pt x="101" y="83"/>
                      <a:pt x="101" y="83"/>
                      <a:pt x="101" y="83"/>
                    </a:cubicBezTo>
                    <a:cubicBezTo>
                      <a:pt x="102" y="87"/>
                      <a:pt x="103" y="88"/>
                      <a:pt x="104" y="88"/>
                    </a:cubicBezTo>
                    <a:cubicBezTo>
                      <a:pt x="106" y="88"/>
                      <a:pt x="107" y="84"/>
                      <a:pt x="107" y="84"/>
                    </a:cubicBezTo>
                    <a:cubicBezTo>
                      <a:pt x="116" y="33"/>
                      <a:pt x="116" y="33"/>
                      <a:pt x="116" y="33"/>
                    </a:cubicBezTo>
                    <a:cubicBezTo>
                      <a:pt x="117" y="29"/>
                      <a:pt x="121" y="26"/>
                      <a:pt x="126" y="26"/>
                    </a:cubicBezTo>
                    <a:cubicBezTo>
                      <a:pt x="126" y="26"/>
                      <a:pt x="127" y="26"/>
                      <a:pt x="127" y="26"/>
                    </a:cubicBezTo>
                    <a:cubicBezTo>
                      <a:pt x="132" y="27"/>
                      <a:pt x="136" y="32"/>
                      <a:pt x="135" y="37"/>
                    </a:cubicBezTo>
                    <a:cubicBezTo>
                      <a:pt x="126" y="87"/>
                      <a:pt x="126" y="87"/>
                      <a:pt x="126" y="87"/>
                    </a:cubicBezTo>
                    <a:cubicBezTo>
                      <a:pt x="126" y="87"/>
                      <a:pt x="126" y="87"/>
                      <a:pt x="126" y="87"/>
                    </a:cubicBezTo>
                    <a:cubicBezTo>
                      <a:pt x="126" y="87"/>
                      <a:pt x="126" y="87"/>
                      <a:pt x="126" y="87"/>
                    </a:cubicBezTo>
                    <a:cubicBezTo>
                      <a:pt x="126" y="87"/>
                      <a:pt x="126" y="87"/>
                      <a:pt x="126" y="87"/>
                    </a:cubicBezTo>
                    <a:cubicBezTo>
                      <a:pt x="126" y="87"/>
                      <a:pt x="126" y="94"/>
                      <a:pt x="129" y="94"/>
                    </a:cubicBezTo>
                    <a:cubicBezTo>
                      <a:pt x="129" y="94"/>
                      <a:pt x="131" y="93"/>
                      <a:pt x="132" y="91"/>
                    </a:cubicBezTo>
                    <a:cubicBezTo>
                      <a:pt x="132" y="91"/>
                      <a:pt x="132" y="91"/>
                      <a:pt x="132" y="91"/>
                    </a:cubicBezTo>
                    <a:cubicBezTo>
                      <a:pt x="147" y="59"/>
                      <a:pt x="147" y="59"/>
                      <a:pt x="147" y="59"/>
                    </a:cubicBezTo>
                    <a:cubicBezTo>
                      <a:pt x="149" y="56"/>
                      <a:pt x="152" y="54"/>
                      <a:pt x="155" y="54"/>
                    </a:cubicBezTo>
                    <a:cubicBezTo>
                      <a:pt x="157" y="54"/>
                      <a:pt x="158" y="55"/>
                      <a:pt x="160" y="56"/>
                    </a:cubicBezTo>
                    <a:cubicBezTo>
                      <a:pt x="164" y="58"/>
                      <a:pt x="166" y="64"/>
                      <a:pt x="163" y="69"/>
                    </a:cubicBezTo>
                    <a:cubicBezTo>
                      <a:pt x="136" y="125"/>
                      <a:pt x="136" y="125"/>
                      <a:pt x="136" y="125"/>
                    </a:cubicBezTo>
                    <a:cubicBezTo>
                      <a:pt x="136" y="125"/>
                      <a:pt x="130" y="150"/>
                      <a:pt x="120" y="170"/>
                    </a:cubicBezTo>
                    <a:cubicBezTo>
                      <a:pt x="119" y="187"/>
                      <a:pt x="119" y="187"/>
                      <a:pt x="119" y="187"/>
                    </a:cubicBezTo>
                    <a:cubicBezTo>
                      <a:pt x="68" y="187"/>
                      <a:pt x="68" y="187"/>
                      <a:pt x="68" y="187"/>
                    </a:cubicBezTo>
                    <a:cubicBezTo>
                      <a:pt x="68" y="169"/>
                      <a:pt x="68" y="169"/>
                      <a:pt x="68" y="169"/>
                    </a:cubicBezTo>
                    <a:cubicBezTo>
                      <a:pt x="68" y="169"/>
                      <a:pt x="56" y="163"/>
                      <a:pt x="47" y="147"/>
                    </a:cubicBezTo>
                    <a:cubicBezTo>
                      <a:pt x="16" y="120"/>
                      <a:pt x="16" y="120"/>
                      <a:pt x="16" y="120"/>
                    </a:cubicBezTo>
                    <a:cubicBezTo>
                      <a:pt x="12" y="117"/>
                      <a:pt x="11" y="111"/>
                      <a:pt x="15" y="107"/>
                    </a:cubicBezTo>
                    <a:cubicBezTo>
                      <a:pt x="17" y="105"/>
                      <a:pt x="19" y="103"/>
                      <a:pt x="22" y="103"/>
                    </a:cubicBezTo>
                    <a:cubicBezTo>
                      <a:pt x="24" y="103"/>
                      <a:pt x="26" y="104"/>
                      <a:pt x="28" y="106"/>
                    </a:cubicBezTo>
                    <a:cubicBezTo>
                      <a:pt x="46" y="120"/>
                      <a:pt x="46" y="120"/>
                      <a:pt x="46" y="120"/>
                    </a:cubicBezTo>
                    <a:cubicBezTo>
                      <a:pt x="48" y="121"/>
                      <a:pt x="50" y="122"/>
                      <a:pt x="52" y="122"/>
                    </a:cubicBezTo>
                    <a:cubicBezTo>
                      <a:pt x="58" y="122"/>
                      <a:pt x="62" y="115"/>
                      <a:pt x="55" y="91"/>
                    </a:cubicBezTo>
                    <a:cubicBezTo>
                      <a:pt x="39" y="42"/>
                      <a:pt x="39" y="42"/>
                      <a:pt x="39" y="42"/>
                    </a:cubicBezTo>
                    <a:cubicBezTo>
                      <a:pt x="38" y="37"/>
                      <a:pt x="41" y="31"/>
                      <a:pt x="46" y="30"/>
                    </a:cubicBezTo>
                    <a:cubicBezTo>
                      <a:pt x="47" y="29"/>
                      <a:pt x="48" y="29"/>
                      <a:pt x="48" y="29"/>
                    </a:cubicBezTo>
                    <a:cubicBezTo>
                      <a:pt x="52" y="29"/>
                      <a:pt x="56" y="32"/>
                      <a:pt x="57" y="36"/>
                    </a:cubicBezTo>
                    <a:cubicBezTo>
                      <a:pt x="72" y="85"/>
                      <a:pt x="72" y="85"/>
                      <a:pt x="72" y="85"/>
                    </a:cubicBezTo>
                    <a:cubicBezTo>
                      <a:pt x="73" y="85"/>
                      <a:pt x="73" y="85"/>
                      <a:pt x="73" y="86"/>
                    </a:cubicBezTo>
                    <a:cubicBezTo>
                      <a:pt x="74" y="89"/>
                      <a:pt x="77" y="94"/>
                      <a:pt x="79" y="94"/>
                    </a:cubicBezTo>
                    <a:cubicBezTo>
                      <a:pt x="81" y="94"/>
                      <a:pt x="82" y="91"/>
                      <a:pt x="82" y="83"/>
                    </a:cubicBezTo>
                    <a:cubicBezTo>
                      <a:pt x="77" y="23"/>
                      <a:pt x="77" y="23"/>
                      <a:pt x="77" y="23"/>
                    </a:cubicBezTo>
                    <a:cubicBezTo>
                      <a:pt x="77" y="18"/>
                      <a:pt x="80" y="13"/>
                      <a:pt x="86" y="13"/>
                    </a:cubicBezTo>
                    <a:cubicBezTo>
                      <a:pt x="86" y="13"/>
                      <a:pt x="86" y="13"/>
                      <a:pt x="86" y="13"/>
                    </a:cubicBezTo>
                    <a:moveTo>
                      <a:pt x="86" y="0"/>
                    </a:moveTo>
                    <a:cubicBezTo>
                      <a:pt x="86" y="0"/>
                      <a:pt x="85" y="0"/>
                      <a:pt x="85" y="0"/>
                    </a:cubicBezTo>
                    <a:cubicBezTo>
                      <a:pt x="73" y="1"/>
                      <a:pt x="64" y="12"/>
                      <a:pt x="65" y="24"/>
                    </a:cubicBezTo>
                    <a:cubicBezTo>
                      <a:pt x="65" y="24"/>
                      <a:pt x="65" y="24"/>
                      <a:pt x="65" y="24"/>
                    </a:cubicBezTo>
                    <a:cubicBezTo>
                      <a:pt x="61" y="20"/>
                      <a:pt x="55" y="17"/>
                      <a:pt x="48" y="17"/>
                    </a:cubicBezTo>
                    <a:cubicBezTo>
                      <a:pt x="46" y="17"/>
                      <a:pt x="44" y="17"/>
                      <a:pt x="42" y="18"/>
                    </a:cubicBezTo>
                    <a:cubicBezTo>
                      <a:pt x="36" y="20"/>
                      <a:pt x="32" y="23"/>
                      <a:pt x="29" y="29"/>
                    </a:cubicBezTo>
                    <a:cubicBezTo>
                      <a:pt x="26" y="34"/>
                      <a:pt x="26" y="40"/>
                      <a:pt x="28" y="45"/>
                    </a:cubicBezTo>
                    <a:cubicBezTo>
                      <a:pt x="43" y="94"/>
                      <a:pt x="43" y="94"/>
                      <a:pt x="43" y="94"/>
                    </a:cubicBezTo>
                    <a:cubicBezTo>
                      <a:pt x="44" y="98"/>
                      <a:pt x="45" y="101"/>
                      <a:pt x="45" y="103"/>
                    </a:cubicBezTo>
                    <a:cubicBezTo>
                      <a:pt x="36" y="96"/>
                      <a:pt x="36" y="96"/>
                      <a:pt x="36" y="96"/>
                    </a:cubicBezTo>
                    <a:cubicBezTo>
                      <a:pt x="32" y="93"/>
                      <a:pt x="27" y="91"/>
                      <a:pt x="22" y="91"/>
                    </a:cubicBezTo>
                    <a:cubicBezTo>
                      <a:pt x="22" y="91"/>
                      <a:pt x="22" y="91"/>
                      <a:pt x="22" y="91"/>
                    </a:cubicBezTo>
                    <a:cubicBezTo>
                      <a:pt x="16" y="91"/>
                      <a:pt x="10" y="94"/>
                      <a:pt x="5" y="99"/>
                    </a:cubicBezTo>
                    <a:cubicBezTo>
                      <a:pt x="2" y="103"/>
                      <a:pt x="0" y="109"/>
                      <a:pt x="0" y="115"/>
                    </a:cubicBezTo>
                    <a:cubicBezTo>
                      <a:pt x="1" y="120"/>
                      <a:pt x="4" y="126"/>
                      <a:pt x="8" y="129"/>
                    </a:cubicBezTo>
                    <a:cubicBezTo>
                      <a:pt x="38" y="155"/>
                      <a:pt x="38" y="155"/>
                      <a:pt x="38" y="155"/>
                    </a:cubicBezTo>
                    <a:cubicBezTo>
                      <a:pt x="44" y="165"/>
                      <a:pt x="51" y="171"/>
                      <a:pt x="55" y="175"/>
                    </a:cubicBezTo>
                    <a:cubicBezTo>
                      <a:pt x="56" y="187"/>
                      <a:pt x="56" y="187"/>
                      <a:pt x="56" y="187"/>
                    </a:cubicBezTo>
                    <a:cubicBezTo>
                      <a:pt x="56" y="199"/>
                      <a:pt x="56" y="199"/>
                      <a:pt x="56" y="199"/>
                    </a:cubicBezTo>
                    <a:cubicBezTo>
                      <a:pt x="68" y="199"/>
                      <a:pt x="68" y="199"/>
                      <a:pt x="68" y="199"/>
                    </a:cubicBezTo>
                    <a:cubicBezTo>
                      <a:pt x="119" y="199"/>
                      <a:pt x="119" y="199"/>
                      <a:pt x="119" y="199"/>
                    </a:cubicBezTo>
                    <a:cubicBezTo>
                      <a:pt x="132" y="199"/>
                      <a:pt x="132" y="199"/>
                      <a:pt x="132" y="199"/>
                    </a:cubicBezTo>
                    <a:cubicBezTo>
                      <a:pt x="132" y="187"/>
                      <a:pt x="132" y="187"/>
                      <a:pt x="132" y="187"/>
                    </a:cubicBezTo>
                    <a:cubicBezTo>
                      <a:pt x="132" y="173"/>
                      <a:pt x="132" y="173"/>
                      <a:pt x="132" y="173"/>
                    </a:cubicBezTo>
                    <a:cubicBezTo>
                      <a:pt x="141" y="155"/>
                      <a:pt x="147" y="135"/>
                      <a:pt x="148" y="129"/>
                    </a:cubicBezTo>
                    <a:cubicBezTo>
                      <a:pt x="174" y="74"/>
                      <a:pt x="174" y="74"/>
                      <a:pt x="174" y="74"/>
                    </a:cubicBezTo>
                    <a:cubicBezTo>
                      <a:pt x="180" y="64"/>
                      <a:pt x="176" y="51"/>
                      <a:pt x="166" y="45"/>
                    </a:cubicBezTo>
                    <a:cubicBezTo>
                      <a:pt x="163" y="43"/>
                      <a:pt x="159" y="42"/>
                      <a:pt x="155" y="42"/>
                    </a:cubicBezTo>
                    <a:cubicBezTo>
                      <a:pt x="152" y="42"/>
                      <a:pt x="149" y="42"/>
                      <a:pt x="146" y="44"/>
                    </a:cubicBezTo>
                    <a:cubicBezTo>
                      <a:pt x="147" y="39"/>
                      <a:pt x="147" y="39"/>
                      <a:pt x="147" y="39"/>
                    </a:cubicBezTo>
                    <a:cubicBezTo>
                      <a:pt x="149" y="27"/>
                      <a:pt x="141" y="16"/>
                      <a:pt x="129" y="14"/>
                    </a:cubicBezTo>
                    <a:cubicBezTo>
                      <a:pt x="128" y="13"/>
                      <a:pt x="127" y="13"/>
                      <a:pt x="126" y="13"/>
                    </a:cubicBezTo>
                    <a:cubicBezTo>
                      <a:pt x="119" y="13"/>
                      <a:pt x="112" y="17"/>
                      <a:pt x="108" y="22"/>
                    </a:cubicBezTo>
                    <a:cubicBezTo>
                      <a:pt x="108" y="20"/>
                      <a:pt x="108" y="20"/>
                      <a:pt x="108" y="20"/>
                    </a:cubicBezTo>
                    <a:cubicBezTo>
                      <a:pt x="107" y="9"/>
                      <a:pt x="98" y="0"/>
                      <a:pt x="8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9" name="Freeform 41"/>
              <p:cNvSpPr>
                <a:spLocks noEditPoints="1"/>
              </p:cNvSpPr>
              <p:nvPr userDrawn="1"/>
            </p:nvSpPr>
            <p:spPr bwMode="auto">
              <a:xfrm rot="17800658">
                <a:off x="3482341" y="5497816"/>
                <a:ext cx="692150" cy="752475"/>
              </a:xfrm>
              <a:custGeom>
                <a:avLst/>
                <a:gdLst>
                  <a:gd name="T0" fmla="*/ 132 w 184"/>
                  <a:gd name="T1" fmla="*/ 44 h 200"/>
                  <a:gd name="T2" fmla="*/ 52 w 184"/>
                  <a:gd name="T3" fmla="*/ 44 h 200"/>
                  <a:gd name="T4" fmla="*/ 52 w 184"/>
                  <a:gd name="T5" fmla="*/ 25 h 200"/>
                  <a:gd name="T6" fmla="*/ 132 w 184"/>
                  <a:gd name="T7" fmla="*/ 25 h 200"/>
                  <a:gd name="T8" fmla="*/ 132 w 184"/>
                  <a:gd name="T9" fmla="*/ 44 h 200"/>
                  <a:gd name="T10" fmla="*/ 52 w 184"/>
                  <a:gd name="T11" fmla="*/ 0 h 200"/>
                  <a:gd name="T12" fmla="*/ 132 w 184"/>
                  <a:gd name="T13" fmla="*/ 0 h 200"/>
                  <a:gd name="T14" fmla="*/ 132 w 184"/>
                  <a:gd name="T15" fmla="*/ 16 h 200"/>
                  <a:gd name="T16" fmla="*/ 52 w 184"/>
                  <a:gd name="T17" fmla="*/ 16 h 200"/>
                  <a:gd name="T18" fmla="*/ 52 w 184"/>
                  <a:gd name="T19" fmla="*/ 0 h 200"/>
                  <a:gd name="T20" fmla="*/ 52 w 184"/>
                  <a:gd name="T21" fmla="*/ 52 h 200"/>
                  <a:gd name="T22" fmla="*/ 132 w 184"/>
                  <a:gd name="T23" fmla="*/ 52 h 200"/>
                  <a:gd name="T24" fmla="*/ 132 w 184"/>
                  <a:gd name="T25" fmla="*/ 85 h 200"/>
                  <a:gd name="T26" fmla="*/ 184 w 184"/>
                  <a:gd name="T27" fmla="*/ 85 h 200"/>
                  <a:gd name="T28" fmla="*/ 92 w 184"/>
                  <a:gd name="T29" fmla="*/ 162 h 200"/>
                  <a:gd name="T30" fmla="*/ 0 w 184"/>
                  <a:gd name="T31" fmla="*/ 85 h 200"/>
                  <a:gd name="T32" fmla="*/ 52 w 184"/>
                  <a:gd name="T33" fmla="*/ 85 h 200"/>
                  <a:gd name="T34" fmla="*/ 52 w 184"/>
                  <a:gd name="T35" fmla="*/ 52 h 200"/>
                  <a:gd name="T36" fmla="*/ 9 w 184"/>
                  <a:gd name="T37" fmla="*/ 168 h 200"/>
                  <a:gd name="T38" fmla="*/ 174 w 184"/>
                  <a:gd name="T39" fmla="*/ 168 h 200"/>
                  <a:gd name="T40" fmla="*/ 183 w 184"/>
                  <a:gd name="T41" fmla="*/ 177 h 200"/>
                  <a:gd name="T42" fmla="*/ 183 w 184"/>
                  <a:gd name="T43" fmla="*/ 191 h 200"/>
                  <a:gd name="T44" fmla="*/ 174 w 184"/>
                  <a:gd name="T45" fmla="*/ 200 h 200"/>
                  <a:gd name="T46" fmla="*/ 9 w 184"/>
                  <a:gd name="T47" fmla="*/ 200 h 200"/>
                  <a:gd name="T48" fmla="*/ 0 w 184"/>
                  <a:gd name="T49" fmla="*/ 191 h 200"/>
                  <a:gd name="T50" fmla="*/ 0 w 184"/>
                  <a:gd name="T51" fmla="*/ 177 h 200"/>
                  <a:gd name="T52" fmla="*/ 9 w 184"/>
                  <a:gd name="T53" fmla="*/ 168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84" h="200">
                    <a:moveTo>
                      <a:pt x="132" y="44"/>
                    </a:moveTo>
                    <a:cubicBezTo>
                      <a:pt x="52" y="44"/>
                      <a:pt x="52" y="44"/>
                      <a:pt x="52" y="44"/>
                    </a:cubicBezTo>
                    <a:cubicBezTo>
                      <a:pt x="52" y="25"/>
                      <a:pt x="52" y="25"/>
                      <a:pt x="52" y="25"/>
                    </a:cubicBezTo>
                    <a:cubicBezTo>
                      <a:pt x="132" y="25"/>
                      <a:pt x="132" y="25"/>
                      <a:pt x="132" y="25"/>
                    </a:cubicBezTo>
                    <a:lnTo>
                      <a:pt x="132" y="44"/>
                    </a:lnTo>
                    <a:close/>
                    <a:moveTo>
                      <a:pt x="52" y="0"/>
                    </a:moveTo>
                    <a:cubicBezTo>
                      <a:pt x="132" y="0"/>
                      <a:pt x="132" y="0"/>
                      <a:pt x="132" y="0"/>
                    </a:cubicBezTo>
                    <a:cubicBezTo>
                      <a:pt x="132" y="16"/>
                      <a:pt x="132" y="16"/>
                      <a:pt x="132" y="16"/>
                    </a:cubicBezTo>
                    <a:cubicBezTo>
                      <a:pt x="52" y="16"/>
                      <a:pt x="52" y="16"/>
                      <a:pt x="52" y="16"/>
                    </a:cubicBezTo>
                    <a:lnTo>
                      <a:pt x="52" y="0"/>
                    </a:lnTo>
                    <a:close/>
                    <a:moveTo>
                      <a:pt x="52" y="52"/>
                    </a:moveTo>
                    <a:cubicBezTo>
                      <a:pt x="132" y="52"/>
                      <a:pt x="132" y="52"/>
                      <a:pt x="132" y="52"/>
                    </a:cubicBezTo>
                    <a:cubicBezTo>
                      <a:pt x="132" y="85"/>
                      <a:pt x="132" y="85"/>
                      <a:pt x="132" y="85"/>
                    </a:cubicBezTo>
                    <a:cubicBezTo>
                      <a:pt x="184" y="85"/>
                      <a:pt x="184" y="85"/>
                      <a:pt x="184" y="85"/>
                    </a:cubicBezTo>
                    <a:cubicBezTo>
                      <a:pt x="92" y="162"/>
                      <a:pt x="92" y="162"/>
                      <a:pt x="92" y="162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52" y="85"/>
                      <a:pt x="52" y="85"/>
                      <a:pt x="52" y="85"/>
                    </a:cubicBezTo>
                    <a:lnTo>
                      <a:pt x="52" y="52"/>
                    </a:lnTo>
                    <a:close/>
                    <a:moveTo>
                      <a:pt x="9" y="168"/>
                    </a:moveTo>
                    <a:cubicBezTo>
                      <a:pt x="174" y="168"/>
                      <a:pt x="174" y="168"/>
                      <a:pt x="174" y="168"/>
                    </a:cubicBezTo>
                    <a:cubicBezTo>
                      <a:pt x="179" y="168"/>
                      <a:pt x="183" y="172"/>
                      <a:pt x="183" y="177"/>
                    </a:cubicBezTo>
                    <a:cubicBezTo>
                      <a:pt x="183" y="191"/>
                      <a:pt x="183" y="191"/>
                      <a:pt x="183" y="191"/>
                    </a:cubicBezTo>
                    <a:cubicBezTo>
                      <a:pt x="183" y="196"/>
                      <a:pt x="179" y="200"/>
                      <a:pt x="174" y="200"/>
                    </a:cubicBezTo>
                    <a:cubicBezTo>
                      <a:pt x="9" y="200"/>
                      <a:pt x="9" y="200"/>
                      <a:pt x="9" y="200"/>
                    </a:cubicBezTo>
                    <a:cubicBezTo>
                      <a:pt x="4" y="200"/>
                      <a:pt x="0" y="196"/>
                      <a:pt x="0" y="191"/>
                    </a:cubicBezTo>
                    <a:cubicBezTo>
                      <a:pt x="0" y="177"/>
                      <a:pt x="0" y="177"/>
                      <a:pt x="0" y="177"/>
                    </a:cubicBezTo>
                    <a:cubicBezTo>
                      <a:pt x="0" y="172"/>
                      <a:pt x="4" y="168"/>
                      <a:pt x="9" y="1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0" name="Freeform 42"/>
              <p:cNvSpPr>
                <a:spLocks noEditPoints="1"/>
              </p:cNvSpPr>
              <p:nvPr userDrawn="1"/>
            </p:nvSpPr>
            <p:spPr bwMode="auto">
              <a:xfrm>
                <a:off x="8252166" y="5001604"/>
                <a:ext cx="736600" cy="738188"/>
              </a:xfrm>
              <a:custGeom>
                <a:avLst/>
                <a:gdLst>
                  <a:gd name="T0" fmla="*/ 195 w 196"/>
                  <a:gd name="T1" fmla="*/ 194 h 196"/>
                  <a:gd name="T2" fmla="*/ 190 w 196"/>
                  <a:gd name="T3" fmla="*/ 196 h 196"/>
                  <a:gd name="T4" fmla="*/ 118 w 196"/>
                  <a:gd name="T5" fmla="*/ 196 h 196"/>
                  <a:gd name="T6" fmla="*/ 113 w 196"/>
                  <a:gd name="T7" fmla="*/ 194 h 196"/>
                  <a:gd name="T8" fmla="*/ 112 w 196"/>
                  <a:gd name="T9" fmla="*/ 192 h 196"/>
                  <a:gd name="T10" fmla="*/ 113 w 196"/>
                  <a:gd name="T11" fmla="*/ 185 h 196"/>
                  <a:gd name="T12" fmla="*/ 135 w 196"/>
                  <a:gd name="T13" fmla="*/ 169 h 196"/>
                  <a:gd name="T14" fmla="*/ 103 w 196"/>
                  <a:gd name="T15" fmla="*/ 136 h 196"/>
                  <a:gd name="T16" fmla="*/ 103 w 196"/>
                  <a:gd name="T17" fmla="*/ 136 h 196"/>
                  <a:gd name="T18" fmla="*/ 103 w 196"/>
                  <a:gd name="T19" fmla="*/ 136 h 196"/>
                  <a:gd name="T20" fmla="*/ 103 w 196"/>
                  <a:gd name="T21" fmla="*/ 102 h 196"/>
                  <a:gd name="T22" fmla="*/ 136 w 196"/>
                  <a:gd name="T23" fmla="*/ 102 h 196"/>
                  <a:gd name="T24" fmla="*/ 137 w 196"/>
                  <a:gd name="T25" fmla="*/ 103 h 196"/>
                  <a:gd name="T26" fmla="*/ 137 w 196"/>
                  <a:gd name="T27" fmla="*/ 103 h 196"/>
                  <a:gd name="T28" fmla="*/ 169 w 196"/>
                  <a:gd name="T29" fmla="*/ 135 h 196"/>
                  <a:gd name="T30" fmla="*/ 186 w 196"/>
                  <a:gd name="T31" fmla="*/ 113 h 196"/>
                  <a:gd name="T32" fmla="*/ 192 w 196"/>
                  <a:gd name="T33" fmla="*/ 112 h 196"/>
                  <a:gd name="T34" fmla="*/ 196 w 196"/>
                  <a:gd name="T35" fmla="*/ 118 h 196"/>
                  <a:gd name="T36" fmla="*/ 196 w 196"/>
                  <a:gd name="T37" fmla="*/ 190 h 196"/>
                  <a:gd name="T38" fmla="*/ 195 w 196"/>
                  <a:gd name="T39" fmla="*/ 194 h 196"/>
                  <a:gd name="T40" fmla="*/ 60 w 196"/>
                  <a:gd name="T41" fmla="*/ 94 h 196"/>
                  <a:gd name="T42" fmla="*/ 59 w 196"/>
                  <a:gd name="T43" fmla="*/ 94 h 196"/>
                  <a:gd name="T44" fmla="*/ 59 w 196"/>
                  <a:gd name="T45" fmla="*/ 94 h 196"/>
                  <a:gd name="T46" fmla="*/ 27 w 196"/>
                  <a:gd name="T47" fmla="*/ 61 h 196"/>
                  <a:gd name="T48" fmla="*/ 10 w 196"/>
                  <a:gd name="T49" fmla="*/ 83 h 196"/>
                  <a:gd name="T50" fmla="*/ 3 w 196"/>
                  <a:gd name="T51" fmla="*/ 85 h 196"/>
                  <a:gd name="T52" fmla="*/ 0 w 196"/>
                  <a:gd name="T53" fmla="*/ 79 h 196"/>
                  <a:gd name="T54" fmla="*/ 0 w 196"/>
                  <a:gd name="T55" fmla="*/ 7 h 196"/>
                  <a:gd name="T56" fmla="*/ 1 w 196"/>
                  <a:gd name="T57" fmla="*/ 2 h 196"/>
                  <a:gd name="T58" fmla="*/ 6 w 196"/>
                  <a:gd name="T59" fmla="*/ 0 h 196"/>
                  <a:gd name="T60" fmla="*/ 78 w 196"/>
                  <a:gd name="T61" fmla="*/ 0 h 196"/>
                  <a:gd name="T62" fmla="*/ 82 w 196"/>
                  <a:gd name="T63" fmla="*/ 2 h 196"/>
                  <a:gd name="T64" fmla="*/ 84 w 196"/>
                  <a:gd name="T65" fmla="*/ 4 h 196"/>
                  <a:gd name="T66" fmla="*/ 82 w 196"/>
                  <a:gd name="T67" fmla="*/ 11 h 196"/>
                  <a:gd name="T68" fmla="*/ 58 w 196"/>
                  <a:gd name="T69" fmla="*/ 27 h 196"/>
                  <a:gd name="T70" fmla="*/ 93 w 196"/>
                  <a:gd name="T71" fmla="*/ 60 h 196"/>
                  <a:gd name="T72" fmla="*/ 93 w 196"/>
                  <a:gd name="T73" fmla="*/ 60 h 196"/>
                  <a:gd name="T74" fmla="*/ 93 w 196"/>
                  <a:gd name="T75" fmla="*/ 60 h 196"/>
                  <a:gd name="T76" fmla="*/ 91 w 196"/>
                  <a:gd name="T77" fmla="*/ 94 h 196"/>
                  <a:gd name="T78" fmla="*/ 60 w 196"/>
                  <a:gd name="T79" fmla="*/ 94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96" h="196">
                    <a:moveTo>
                      <a:pt x="195" y="194"/>
                    </a:moveTo>
                    <a:cubicBezTo>
                      <a:pt x="193" y="195"/>
                      <a:pt x="192" y="196"/>
                      <a:pt x="190" y="196"/>
                    </a:cubicBezTo>
                    <a:cubicBezTo>
                      <a:pt x="118" y="196"/>
                      <a:pt x="118" y="196"/>
                      <a:pt x="118" y="196"/>
                    </a:cubicBezTo>
                    <a:cubicBezTo>
                      <a:pt x="116" y="196"/>
                      <a:pt x="115" y="195"/>
                      <a:pt x="113" y="194"/>
                    </a:cubicBezTo>
                    <a:cubicBezTo>
                      <a:pt x="113" y="194"/>
                      <a:pt x="112" y="193"/>
                      <a:pt x="112" y="192"/>
                    </a:cubicBezTo>
                    <a:cubicBezTo>
                      <a:pt x="111" y="190"/>
                      <a:pt x="112" y="187"/>
                      <a:pt x="113" y="185"/>
                    </a:cubicBezTo>
                    <a:cubicBezTo>
                      <a:pt x="135" y="169"/>
                      <a:pt x="135" y="169"/>
                      <a:pt x="135" y="169"/>
                    </a:cubicBezTo>
                    <a:cubicBezTo>
                      <a:pt x="103" y="136"/>
                      <a:pt x="103" y="136"/>
                      <a:pt x="103" y="136"/>
                    </a:cubicBezTo>
                    <a:cubicBezTo>
                      <a:pt x="103" y="136"/>
                      <a:pt x="103" y="136"/>
                      <a:pt x="103" y="136"/>
                    </a:cubicBezTo>
                    <a:cubicBezTo>
                      <a:pt x="103" y="136"/>
                      <a:pt x="103" y="136"/>
                      <a:pt x="103" y="136"/>
                    </a:cubicBezTo>
                    <a:cubicBezTo>
                      <a:pt x="93" y="127"/>
                      <a:pt x="93" y="112"/>
                      <a:pt x="103" y="102"/>
                    </a:cubicBezTo>
                    <a:cubicBezTo>
                      <a:pt x="112" y="93"/>
                      <a:pt x="127" y="93"/>
                      <a:pt x="136" y="102"/>
                    </a:cubicBezTo>
                    <a:cubicBezTo>
                      <a:pt x="136" y="102"/>
                      <a:pt x="137" y="103"/>
                      <a:pt x="137" y="103"/>
                    </a:cubicBezTo>
                    <a:cubicBezTo>
                      <a:pt x="137" y="103"/>
                      <a:pt x="137" y="103"/>
                      <a:pt x="137" y="103"/>
                    </a:cubicBezTo>
                    <a:cubicBezTo>
                      <a:pt x="169" y="135"/>
                      <a:pt x="169" y="135"/>
                      <a:pt x="169" y="135"/>
                    </a:cubicBezTo>
                    <a:cubicBezTo>
                      <a:pt x="186" y="113"/>
                      <a:pt x="186" y="113"/>
                      <a:pt x="186" y="113"/>
                    </a:cubicBezTo>
                    <a:cubicBezTo>
                      <a:pt x="187" y="111"/>
                      <a:pt x="190" y="111"/>
                      <a:pt x="192" y="112"/>
                    </a:cubicBezTo>
                    <a:cubicBezTo>
                      <a:pt x="195" y="113"/>
                      <a:pt x="196" y="115"/>
                      <a:pt x="196" y="118"/>
                    </a:cubicBezTo>
                    <a:cubicBezTo>
                      <a:pt x="196" y="190"/>
                      <a:pt x="196" y="190"/>
                      <a:pt x="196" y="190"/>
                    </a:cubicBezTo>
                    <a:cubicBezTo>
                      <a:pt x="196" y="191"/>
                      <a:pt x="196" y="193"/>
                      <a:pt x="195" y="194"/>
                    </a:cubicBezTo>
                    <a:close/>
                    <a:moveTo>
                      <a:pt x="60" y="94"/>
                    </a:moveTo>
                    <a:cubicBezTo>
                      <a:pt x="59" y="94"/>
                      <a:pt x="59" y="94"/>
                      <a:pt x="59" y="94"/>
                    </a:cubicBezTo>
                    <a:cubicBezTo>
                      <a:pt x="59" y="94"/>
                      <a:pt x="59" y="94"/>
                      <a:pt x="59" y="94"/>
                    </a:cubicBezTo>
                    <a:cubicBezTo>
                      <a:pt x="27" y="61"/>
                      <a:pt x="27" y="61"/>
                      <a:pt x="27" y="61"/>
                    </a:cubicBezTo>
                    <a:cubicBezTo>
                      <a:pt x="10" y="83"/>
                      <a:pt x="10" y="83"/>
                      <a:pt x="10" y="83"/>
                    </a:cubicBezTo>
                    <a:cubicBezTo>
                      <a:pt x="8" y="85"/>
                      <a:pt x="6" y="86"/>
                      <a:pt x="3" y="85"/>
                    </a:cubicBezTo>
                    <a:cubicBezTo>
                      <a:pt x="1" y="84"/>
                      <a:pt x="0" y="81"/>
                      <a:pt x="0" y="7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0" y="3"/>
                      <a:pt x="1" y="2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80" y="0"/>
                      <a:pt x="81" y="1"/>
                      <a:pt x="82" y="2"/>
                    </a:cubicBezTo>
                    <a:cubicBezTo>
                      <a:pt x="83" y="3"/>
                      <a:pt x="84" y="3"/>
                      <a:pt x="84" y="4"/>
                    </a:cubicBezTo>
                    <a:cubicBezTo>
                      <a:pt x="85" y="6"/>
                      <a:pt x="84" y="9"/>
                      <a:pt x="82" y="11"/>
                    </a:cubicBezTo>
                    <a:cubicBezTo>
                      <a:pt x="58" y="27"/>
                      <a:pt x="58" y="27"/>
                      <a:pt x="58" y="27"/>
                    </a:cubicBezTo>
                    <a:cubicBezTo>
                      <a:pt x="93" y="60"/>
                      <a:pt x="93" y="60"/>
                      <a:pt x="93" y="60"/>
                    </a:cubicBezTo>
                    <a:cubicBezTo>
                      <a:pt x="93" y="60"/>
                      <a:pt x="93" y="60"/>
                      <a:pt x="93" y="60"/>
                    </a:cubicBezTo>
                    <a:cubicBezTo>
                      <a:pt x="93" y="60"/>
                      <a:pt x="93" y="60"/>
                      <a:pt x="93" y="60"/>
                    </a:cubicBezTo>
                    <a:cubicBezTo>
                      <a:pt x="103" y="70"/>
                      <a:pt x="101" y="85"/>
                      <a:pt x="91" y="94"/>
                    </a:cubicBezTo>
                    <a:cubicBezTo>
                      <a:pt x="82" y="103"/>
                      <a:pt x="69" y="103"/>
                      <a:pt x="60" y="9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1" name="Freeform 43"/>
              <p:cNvSpPr>
                <a:spLocks/>
              </p:cNvSpPr>
              <p:nvPr userDrawn="1"/>
            </p:nvSpPr>
            <p:spPr bwMode="auto">
              <a:xfrm rot="5400000">
                <a:off x="-25225" y="6370726"/>
                <a:ext cx="449186" cy="412150"/>
              </a:xfrm>
              <a:custGeom>
                <a:avLst/>
                <a:gdLst>
                  <a:gd name="T0" fmla="*/ 253 w 473"/>
                  <a:gd name="T1" fmla="*/ 0 h 434"/>
                  <a:gd name="T2" fmla="*/ 0 w 473"/>
                  <a:gd name="T3" fmla="*/ 218 h 434"/>
                  <a:gd name="T4" fmla="*/ 253 w 473"/>
                  <a:gd name="T5" fmla="*/ 434 h 434"/>
                  <a:gd name="T6" fmla="*/ 253 w 473"/>
                  <a:gd name="T7" fmla="*/ 303 h 434"/>
                  <a:gd name="T8" fmla="*/ 473 w 473"/>
                  <a:gd name="T9" fmla="*/ 303 h 434"/>
                  <a:gd name="T10" fmla="*/ 473 w 473"/>
                  <a:gd name="T11" fmla="*/ 133 h 434"/>
                  <a:gd name="T12" fmla="*/ 253 w 473"/>
                  <a:gd name="T13" fmla="*/ 133 h 434"/>
                  <a:gd name="T14" fmla="*/ 253 w 473"/>
                  <a:gd name="T15" fmla="*/ 0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73" h="434">
                    <a:moveTo>
                      <a:pt x="253" y="0"/>
                    </a:moveTo>
                    <a:lnTo>
                      <a:pt x="0" y="218"/>
                    </a:lnTo>
                    <a:lnTo>
                      <a:pt x="253" y="434"/>
                    </a:lnTo>
                    <a:lnTo>
                      <a:pt x="253" y="303"/>
                    </a:lnTo>
                    <a:lnTo>
                      <a:pt x="473" y="303"/>
                    </a:lnTo>
                    <a:lnTo>
                      <a:pt x="473" y="133"/>
                    </a:lnTo>
                    <a:lnTo>
                      <a:pt x="253" y="133"/>
                    </a:lnTo>
                    <a:lnTo>
                      <a:pt x="2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2" name="Freeform 44"/>
              <p:cNvSpPr>
                <a:spLocks/>
              </p:cNvSpPr>
              <p:nvPr userDrawn="1"/>
            </p:nvSpPr>
            <p:spPr bwMode="auto">
              <a:xfrm>
                <a:off x="4080453" y="2254525"/>
                <a:ext cx="752475" cy="684213"/>
              </a:xfrm>
              <a:custGeom>
                <a:avLst/>
                <a:gdLst>
                  <a:gd name="T0" fmla="*/ 218 w 474"/>
                  <a:gd name="T1" fmla="*/ 0 h 431"/>
                  <a:gd name="T2" fmla="*/ 474 w 474"/>
                  <a:gd name="T3" fmla="*/ 215 h 431"/>
                  <a:gd name="T4" fmla="*/ 218 w 474"/>
                  <a:gd name="T5" fmla="*/ 431 h 431"/>
                  <a:gd name="T6" fmla="*/ 218 w 474"/>
                  <a:gd name="T7" fmla="*/ 303 h 431"/>
                  <a:gd name="T8" fmla="*/ 0 w 474"/>
                  <a:gd name="T9" fmla="*/ 303 h 431"/>
                  <a:gd name="T10" fmla="*/ 0 w 474"/>
                  <a:gd name="T11" fmla="*/ 130 h 431"/>
                  <a:gd name="T12" fmla="*/ 218 w 474"/>
                  <a:gd name="T13" fmla="*/ 130 h 431"/>
                  <a:gd name="T14" fmla="*/ 218 w 474"/>
                  <a:gd name="T15" fmla="*/ 0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74" h="431">
                    <a:moveTo>
                      <a:pt x="218" y="0"/>
                    </a:moveTo>
                    <a:lnTo>
                      <a:pt x="474" y="215"/>
                    </a:lnTo>
                    <a:lnTo>
                      <a:pt x="218" y="431"/>
                    </a:lnTo>
                    <a:lnTo>
                      <a:pt x="218" y="303"/>
                    </a:lnTo>
                    <a:lnTo>
                      <a:pt x="0" y="303"/>
                    </a:lnTo>
                    <a:lnTo>
                      <a:pt x="0" y="130"/>
                    </a:lnTo>
                    <a:lnTo>
                      <a:pt x="218" y="130"/>
                    </a:lnTo>
                    <a:lnTo>
                      <a:pt x="21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3" name="Freeform 45"/>
              <p:cNvSpPr>
                <a:spLocks/>
              </p:cNvSpPr>
              <p:nvPr userDrawn="1"/>
            </p:nvSpPr>
            <p:spPr bwMode="auto">
              <a:xfrm>
                <a:off x="3817097" y="230604"/>
                <a:ext cx="818640" cy="820397"/>
              </a:xfrm>
              <a:custGeom>
                <a:avLst/>
                <a:gdLst>
                  <a:gd name="T0" fmla="*/ 99 w 197"/>
                  <a:gd name="T1" fmla="*/ 197 h 197"/>
                  <a:gd name="T2" fmla="*/ 22 w 197"/>
                  <a:gd name="T3" fmla="*/ 160 h 197"/>
                  <a:gd name="T4" fmla="*/ 0 w 197"/>
                  <a:gd name="T5" fmla="*/ 174 h 197"/>
                  <a:gd name="T6" fmla="*/ 5 w 197"/>
                  <a:gd name="T7" fmla="*/ 92 h 197"/>
                  <a:gd name="T8" fmla="*/ 81 w 197"/>
                  <a:gd name="T9" fmla="*/ 123 h 197"/>
                  <a:gd name="T10" fmla="*/ 56 w 197"/>
                  <a:gd name="T11" fmla="*/ 138 h 197"/>
                  <a:gd name="T12" fmla="*/ 99 w 197"/>
                  <a:gd name="T13" fmla="*/ 157 h 197"/>
                  <a:gd name="T14" fmla="*/ 157 w 197"/>
                  <a:gd name="T15" fmla="*/ 99 h 197"/>
                  <a:gd name="T16" fmla="*/ 99 w 197"/>
                  <a:gd name="T17" fmla="*/ 40 h 197"/>
                  <a:gd name="T18" fmla="*/ 46 w 197"/>
                  <a:gd name="T19" fmla="*/ 74 h 197"/>
                  <a:gd name="T20" fmla="*/ 10 w 197"/>
                  <a:gd name="T21" fmla="*/ 57 h 197"/>
                  <a:gd name="T22" fmla="*/ 99 w 197"/>
                  <a:gd name="T23" fmla="*/ 0 h 197"/>
                  <a:gd name="T24" fmla="*/ 197 w 197"/>
                  <a:gd name="T25" fmla="*/ 99 h 197"/>
                  <a:gd name="T26" fmla="*/ 99 w 197"/>
                  <a:gd name="T27" fmla="*/ 197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7" h="197">
                    <a:moveTo>
                      <a:pt x="99" y="197"/>
                    </a:moveTo>
                    <a:cubicBezTo>
                      <a:pt x="68" y="197"/>
                      <a:pt x="40" y="183"/>
                      <a:pt x="22" y="160"/>
                    </a:cubicBezTo>
                    <a:cubicBezTo>
                      <a:pt x="0" y="174"/>
                      <a:pt x="0" y="174"/>
                      <a:pt x="0" y="174"/>
                    </a:cubicBezTo>
                    <a:cubicBezTo>
                      <a:pt x="5" y="92"/>
                      <a:pt x="5" y="92"/>
                      <a:pt x="5" y="92"/>
                    </a:cubicBezTo>
                    <a:cubicBezTo>
                      <a:pt x="81" y="123"/>
                      <a:pt x="81" y="123"/>
                      <a:pt x="81" y="123"/>
                    </a:cubicBezTo>
                    <a:cubicBezTo>
                      <a:pt x="56" y="138"/>
                      <a:pt x="56" y="138"/>
                      <a:pt x="56" y="138"/>
                    </a:cubicBezTo>
                    <a:cubicBezTo>
                      <a:pt x="67" y="150"/>
                      <a:pt x="82" y="157"/>
                      <a:pt x="99" y="157"/>
                    </a:cubicBezTo>
                    <a:cubicBezTo>
                      <a:pt x="131" y="157"/>
                      <a:pt x="157" y="131"/>
                      <a:pt x="157" y="99"/>
                    </a:cubicBezTo>
                    <a:cubicBezTo>
                      <a:pt x="157" y="66"/>
                      <a:pt x="131" y="40"/>
                      <a:pt x="99" y="40"/>
                    </a:cubicBezTo>
                    <a:cubicBezTo>
                      <a:pt x="75" y="40"/>
                      <a:pt x="55" y="54"/>
                      <a:pt x="46" y="74"/>
                    </a:cubicBezTo>
                    <a:cubicBezTo>
                      <a:pt x="10" y="57"/>
                      <a:pt x="10" y="57"/>
                      <a:pt x="10" y="57"/>
                    </a:cubicBezTo>
                    <a:cubicBezTo>
                      <a:pt x="25" y="24"/>
                      <a:pt x="60" y="0"/>
                      <a:pt x="99" y="0"/>
                    </a:cubicBezTo>
                    <a:cubicBezTo>
                      <a:pt x="153" y="0"/>
                      <a:pt x="197" y="44"/>
                      <a:pt x="197" y="99"/>
                    </a:cubicBezTo>
                    <a:cubicBezTo>
                      <a:pt x="197" y="153"/>
                      <a:pt x="153" y="197"/>
                      <a:pt x="99" y="19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4" name="Freeform 46"/>
              <p:cNvSpPr>
                <a:spLocks noEditPoints="1"/>
              </p:cNvSpPr>
              <p:nvPr userDrawn="1"/>
            </p:nvSpPr>
            <p:spPr bwMode="auto">
              <a:xfrm>
                <a:off x="4444649" y="3022214"/>
                <a:ext cx="736600" cy="744538"/>
              </a:xfrm>
              <a:custGeom>
                <a:avLst/>
                <a:gdLst>
                  <a:gd name="T0" fmla="*/ 115 w 196"/>
                  <a:gd name="T1" fmla="*/ 73 h 198"/>
                  <a:gd name="T2" fmla="*/ 134 w 196"/>
                  <a:gd name="T3" fmla="*/ 56 h 198"/>
                  <a:gd name="T4" fmla="*/ 95 w 196"/>
                  <a:gd name="T5" fmla="*/ 40 h 198"/>
                  <a:gd name="T6" fmla="*/ 39 w 196"/>
                  <a:gd name="T7" fmla="*/ 83 h 198"/>
                  <a:gd name="T8" fmla="*/ 0 w 196"/>
                  <a:gd name="T9" fmla="*/ 73 h 198"/>
                  <a:gd name="T10" fmla="*/ 94 w 196"/>
                  <a:gd name="T11" fmla="*/ 0 h 198"/>
                  <a:gd name="T12" fmla="*/ 163 w 196"/>
                  <a:gd name="T13" fmla="*/ 29 h 198"/>
                  <a:gd name="T14" fmla="*/ 182 w 196"/>
                  <a:gd name="T15" fmla="*/ 13 h 198"/>
                  <a:gd name="T16" fmla="*/ 196 w 196"/>
                  <a:gd name="T17" fmla="*/ 95 h 198"/>
                  <a:gd name="T18" fmla="*/ 115 w 196"/>
                  <a:gd name="T19" fmla="*/ 73 h 198"/>
                  <a:gd name="T20" fmla="*/ 61 w 196"/>
                  <a:gd name="T21" fmla="*/ 142 h 198"/>
                  <a:gd name="T22" fmla="*/ 101 w 196"/>
                  <a:gd name="T23" fmla="*/ 158 h 198"/>
                  <a:gd name="T24" fmla="*/ 157 w 196"/>
                  <a:gd name="T25" fmla="*/ 115 h 198"/>
                  <a:gd name="T26" fmla="*/ 196 w 196"/>
                  <a:gd name="T27" fmla="*/ 125 h 198"/>
                  <a:gd name="T28" fmla="*/ 101 w 196"/>
                  <a:gd name="T29" fmla="*/ 198 h 198"/>
                  <a:gd name="T30" fmla="*/ 32 w 196"/>
                  <a:gd name="T31" fmla="*/ 169 h 198"/>
                  <a:gd name="T32" fmla="*/ 14 w 196"/>
                  <a:gd name="T33" fmla="*/ 185 h 198"/>
                  <a:gd name="T34" fmla="*/ 0 w 196"/>
                  <a:gd name="T35" fmla="*/ 103 h 198"/>
                  <a:gd name="T36" fmla="*/ 81 w 196"/>
                  <a:gd name="T37" fmla="*/ 125 h 198"/>
                  <a:gd name="T38" fmla="*/ 61 w 196"/>
                  <a:gd name="T39" fmla="*/ 142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96" h="198">
                    <a:moveTo>
                      <a:pt x="115" y="73"/>
                    </a:moveTo>
                    <a:cubicBezTo>
                      <a:pt x="134" y="56"/>
                      <a:pt x="134" y="56"/>
                      <a:pt x="134" y="56"/>
                    </a:cubicBezTo>
                    <a:cubicBezTo>
                      <a:pt x="124" y="48"/>
                      <a:pt x="109" y="40"/>
                      <a:pt x="95" y="40"/>
                    </a:cubicBezTo>
                    <a:cubicBezTo>
                      <a:pt x="68" y="40"/>
                      <a:pt x="45" y="58"/>
                      <a:pt x="39" y="8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11" y="31"/>
                      <a:pt x="49" y="0"/>
                      <a:pt x="94" y="0"/>
                    </a:cubicBezTo>
                    <a:cubicBezTo>
                      <a:pt x="120" y="0"/>
                      <a:pt x="146" y="13"/>
                      <a:pt x="163" y="29"/>
                    </a:cubicBezTo>
                    <a:cubicBezTo>
                      <a:pt x="182" y="13"/>
                      <a:pt x="182" y="13"/>
                      <a:pt x="182" y="13"/>
                    </a:cubicBezTo>
                    <a:cubicBezTo>
                      <a:pt x="196" y="95"/>
                      <a:pt x="196" y="95"/>
                      <a:pt x="196" y="95"/>
                    </a:cubicBezTo>
                    <a:lnTo>
                      <a:pt x="115" y="73"/>
                    </a:lnTo>
                    <a:close/>
                    <a:moveTo>
                      <a:pt x="61" y="142"/>
                    </a:moveTo>
                    <a:cubicBezTo>
                      <a:pt x="71" y="150"/>
                      <a:pt x="87" y="158"/>
                      <a:pt x="101" y="158"/>
                    </a:cubicBezTo>
                    <a:cubicBezTo>
                      <a:pt x="128" y="158"/>
                      <a:pt x="151" y="140"/>
                      <a:pt x="157" y="115"/>
                    </a:cubicBezTo>
                    <a:cubicBezTo>
                      <a:pt x="196" y="125"/>
                      <a:pt x="196" y="125"/>
                      <a:pt x="196" y="125"/>
                    </a:cubicBezTo>
                    <a:cubicBezTo>
                      <a:pt x="185" y="167"/>
                      <a:pt x="147" y="198"/>
                      <a:pt x="101" y="198"/>
                    </a:cubicBezTo>
                    <a:cubicBezTo>
                      <a:pt x="76" y="198"/>
                      <a:pt x="50" y="185"/>
                      <a:pt x="32" y="169"/>
                    </a:cubicBezTo>
                    <a:cubicBezTo>
                      <a:pt x="14" y="185"/>
                      <a:pt x="14" y="185"/>
                      <a:pt x="14" y="185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81" y="125"/>
                      <a:pt x="81" y="125"/>
                      <a:pt x="81" y="125"/>
                    </a:cubicBezTo>
                    <a:lnTo>
                      <a:pt x="61" y="14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5" name="Freeform 53"/>
              <p:cNvSpPr>
                <a:spLocks noEditPoints="1"/>
              </p:cNvSpPr>
              <p:nvPr userDrawn="1"/>
            </p:nvSpPr>
            <p:spPr bwMode="auto">
              <a:xfrm rot="19348066">
                <a:off x="7332106" y="6335389"/>
                <a:ext cx="747712" cy="744538"/>
              </a:xfrm>
              <a:custGeom>
                <a:avLst/>
                <a:gdLst>
                  <a:gd name="T0" fmla="*/ 199 w 199"/>
                  <a:gd name="T1" fmla="*/ 99 h 198"/>
                  <a:gd name="T2" fmla="*/ 100 w 199"/>
                  <a:gd name="T3" fmla="*/ 0 h 198"/>
                  <a:gd name="T4" fmla="*/ 0 w 199"/>
                  <a:gd name="T5" fmla="*/ 99 h 198"/>
                  <a:gd name="T6" fmla="*/ 100 w 199"/>
                  <a:gd name="T7" fmla="*/ 198 h 198"/>
                  <a:gd name="T8" fmla="*/ 199 w 199"/>
                  <a:gd name="T9" fmla="*/ 99 h 198"/>
                  <a:gd name="T10" fmla="*/ 96 w 199"/>
                  <a:gd name="T11" fmla="*/ 120 h 198"/>
                  <a:gd name="T12" fmla="*/ 36 w 199"/>
                  <a:gd name="T13" fmla="*/ 120 h 198"/>
                  <a:gd name="T14" fmla="*/ 36 w 199"/>
                  <a:gd name="T15" fmla="*/ 76 h 198"/>
                  <a:gd name="T16" fmla="*/ 96 w 199"/>
                  <a:gd name="T17" fmla="*/ 76 h 198"/>
                  <a:gd name="T18" fmla="*/ 96 w 199"/>
                  <a:gd name="T19" fmla="*/ 40 h 198"/>
                  <a:gd name="T20" fmla="*/ 172 w 199"/>
                  <a:gd name="T21" fmla="*/ 98 h 198"/>
                  <a:gd name="T22" fmla="*/ 96 w 199"/>
                  <a:gd name="T23" fmla="*/ 157 h 198"/>
                  <a:gd name="T24" fmla="*/ 96 w 199"/>
                  <a:gd name="T25" fmla="*/ 120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9" h="198">
                    <a:moveTo>
                      <a:pt x="199" y="99"/>
                    </a:moveTo>
                    <a:cubicBezTo>
                      <a:pt x="199" y="44"/>
                      <a:pt x="154" y="0"/>
                      <a:pt x="100" y="0"/>
                    </a:cubicBezTo>
                    <a:cubicBezTo>
                      <a:pt x="45" y="0"/>
                      <a:pt x="0" y="44"/>
                      <a:pt x="0" y="99"/>
                    </a:cubicBezTo>
                    <a:cubicBezTo>
                      <a:pt x="0" y="154"/>
                      <a:pt x="45" y="198"/>
                      <a:pt x="100" y="198"/>
                    </a:cubicBezTo>
                    <a:cubicBezTo>
                      <a:pt x="154" y="198"/>
                      <a:pt x="199" y="154"/>
                      <a:pt x="199" y="99"/>
                    </a:cubicBezTo>
                    <a:close/>
                    <a:moveTo>
                      <a:pt x="96" y="120"/>
                    </a:moveTo>
                    <a:cubicBezTo>
                      <a:pt x="36" y="120"/>
                      <a:pt x="36" y="120"/>
                      <a:pt x="36" y="120"/>
                    </a:cubicBezTo>
                    <a:cubicBezTo>
                      <a:pt x="36" y="76"/>
                      <a:pt x="36" y="76"/>
                      <a:pt x="36" y="76"/>
                    </a:cubicBezTo>
                    <a:cubicBezTo>
                      <a:pt x="96" y="76"/>
                      <a:pt x="96" y="76"/>
                      <a:pt x="96" y="76"/>
                    </a:cubicBezTo>
                    <a:cubicBezTo>
                      <a:pt x="96" y="40"/>
                      <a:pt x="96" y="40"/>
                      <a:pt x="96" y="40"/>
                    </a:cubicBezTo>
                    <a:cubicBezTo>
                      <a:pt x="172" y="98"/>
                      <a:pt x="172" y="98"/>
                      <a:pt x="172" y="98"/>
                    </a:cubicBezTo>
                    <a:cubicBezTo>
                      <a:pt x="96" y="157"/>
                      <a:pt x="96" y="157"/>
                      <a:pt x="96" y="157"/>
                    </a:cubicBezTo>
                    <a:lnTo>
                      <a:pt x="96" y="12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6" name="Freeform 54"/>
              <p:cNvSpPr>
                <a:spLocks noEditPoints="1"/>
              </p:cNvSpPr>
              <p:nvPr userDrawn="1"/>
            </p:nvSpPr>
            <p:spPr bwMode="auto">
              <a:xfrm>
                <a:off x="3828604" y="3850229"/>
                <a:ext cx="747712" cy="747713"/>
              </a:xfrm>
              <a:custGeom>
                <a:avLst/>
                <a:gdLst>
                  <a:gd name="T0" fmla="*/ 99 w 199"/>
                  <a:gd name="T1" fmla="*/ 0 h 199"/>
                  <a:gd name="T2" fmla="*/ 199 w 199"/>
                  <a:gd name="T3" fmla="*/ 100 h 199"/>
                  <a:gd name="T4" fmla="*/ 99 w 199"/>
                  <a:gd name="T5" fmla="*/ 199 h 199"/>
                  <a:gd name="T6" fmla="*/ 0 w 199"/>
                  <a:gd name="T7" fmla="*/ 100 h 199"/>
                  <a:gd name="T8" fmla="*/ 99 w 199"/>
                  <a:gd name="T9" fmla="*/ 0 h 199"/>
                  <a:gd name="T10" fmla="*/ 99 w 199"/>
                  <a:gd name="T11" fmla="*/ 166 h 199"/>
                  <a:gd name="T12" fmla="*/ 158 w 199"/>
                  <a:gd name="T13" fmla="*/ 129 h 199"/>
                  <a:gd name="T14" fmla="*/ 134 w 199"/>
                  <a:gd name="T15" fmla="*/ 118 h 199"/>
                  <a:gd name="T16" fmla="*/ 99 w 199"/>
                  <a:gd name="T17" fmla="*/ 140 h 199"/>
                  <a:gd name="T18" fmla="*/ 60 w 199"/>
                  <a:gd name="T19" fmla="*/ 101 h 199"/>
                  <a:gd name="T20" fmla="*/ 99 w 199"/>
                  <a:gd name="T21" fmla="*/ 63 h 199"/>
                  <a:gd name="T22" fmla="*/ 127 w 199"/>
                  <a:gd name="T23" fmla="*/ 75 h 199"/>
                  <a:gd name="T24" fmla="*/ 111 w 199"/>
                  <a:gd name="T25" fmla="*/ 85 h 199"/>
                  <a:gd name="T26" fmla="*/ 161 w 199"/>
                  <a:gd name="T27" fmla="*/ 105 h 199"/>
                  <a:gd name="T28" fmla="*/ 164 w 199"/>
                  <a:gd name="T29" fmla="*/ 51 h 199"/>
                  <a:gd name="T30" fmla="*/ 150 w 199"/>
                  <a:gd name="T31" fmla="*/ 61 h 199"/>
                  <a:gd name="T32" fmla="*/ 99 w 199"/>
                  <a:gd name="T33" fmla="*/ 36 h 199"/>
                  <a:gd name="T34" fmla="*/ 34 w 199"/>
                  <a:gd name="T35" fmla="*/ 101 h 199"/>
                  <a:gd name="T36" fmla="*/ 99 w 199"/>
                  <a:gd name="T37" fmla="*/ 166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99" h="199">
                    <a:moveTo>
                      <a:pt x="99" y="0"/>
                    </a:moveTo>
                    <a:cubicBezTo>
                      <a:pt x="154" y="0"/>
                      <a:pt x="199" y="45"/>
                      <a:pt x="199" y="100"/>
                    </a:cubicBezTo>
                    <a:cubicBezTo>
                      <a:pt x="199" y="154"/>
                      <a:pt x="154" y="199"/>
                      <a:pt x="99" y="199"/>
                    </a:cubicBezTo>
                    <a:cubicBezTo>
                      <a:pt x="45" y="199"/>
                      <a:pt x="0" y="154"/>
                      <a:pt x="0" y="100"/>
                    </a:cubicBezTo>
                    <a:cubicBezTo>
                      <a:pt x="0" y="45"/>
                      <a:pt x="45" y="0"/>
                      <a:pt x="99" y="0"/>
                    </a:cubicBezTo>
                    <a:close/>
                    <a:moveTo>
                      <a:pt x="99" y="166"/>
                    </a:moveTo>
                    <a:cubicBezTo>
                      <a:pt x="125" y="166"/>
                      <a:pt x="147" y="151"/>
                      <a:pt x="158" y="129"/>
                    </a:cubicBezTo>
                    <a:cubicBezTo>
                      <a:pt x="134" y="118"/>
                      <a:pt x="134" y="118"/>
                      <a:pt x="134" y="118"/>
                    </a:cubicBezTo>
                    <a:cubicBezTo>
                      <a:pt x="128" y="131"/>
                      <a:pt x="114" y="140"/>
                      <a:pt x="99" y="140"/>
                    </a:cubicBezTo>
                    <a:cubicBezTo>
                      <a:pt x="78" y="140"/>
                      <a:pt x="60" y="123"/>
                      <a:pt x="60" y="101"/>
                    </a:cubicBezTo>
                    <a:cubicBezTo>
                      <a:pt x="60" y="80"/>
                      <a:pt x="78" y="63"/>
                      <a:pt x="99" y="63"/>
                    </a:cubicBezTo>
                    <a:cubicBezTo>
                      <a:pt x="110" y="63"/>
                      <a:pt x="120" y="67"/>
                      <a:pt x="127" y="75"/>
                    </a:cubicBezTo>
                    <a:cubicBezTo>
                      <a:pt x="111" y="85"/>
                      <a:pt x="111" y="85"/>
                      <a:pt x="111" y="85"/>
                    </a:cubicBezTo>
                    <a:cubicBezTo>
                      <a:pt x="161" y="105"/>
                      <a:pt x="161" y="105"/>
                      <a:pt x="161" y="105"/>
                    </a:cubicBezTo>
                    <a:cubicBezTo>
                      <a:pt x="164" y="51"/>
                      <a:pt x="164" y="51"/>
                      <a:pt x="164" y="51"/>
                    </a:cubicBezTo>
                    <a:cubicBezTo>
                      <a:pt x="150" y="61"/>
                      <a:pt x="150" y="61"/>
                      <a:pt x="150" y="61"/>
                    </a:cubicBezTo>
                    <a:cubicBezTo>
                      <a:pt x="138" y="46"/>
                      <a:pt x="119" y="36"/>
                      <a:pt x="99" y="36"/>
                    </a:cubicBezTo>
                    <a:cubicBezTo>
                      <a:pt x="63" y="36"/>
                      <a:pt x="34" y="65"/>
                      <a:pt x="34" y="101"/>
                    </a:cubicBezTo>
                    <a:cubicBezTo>
                      <a:pt x="34" y="137"/>
                      <a:pt x="63" y="166"/>
                      <a:pt x="99" y="16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7" name="Freeform 55"/>
              <p:cNvSpPr>
                <a:spLocks noEditPoints="1"/>
              </p:cNvSpPr>
              <p:nvPr userDrawn="1"/>
            </p:nvSpPr>
            <p:spPr bwMode="auto">
              <a:xfrm>
                <a:off x="8325894" y="1673386"/>
                <a:ext cx="657322" cy="658718"/>
              </a:xfrm>
              <a:custGeom>
                <a:avLst/>
                <a:gdLst>
                  <a:gd name="T0" fmla="*/ 100 w 199"/>
                  <a:gd name="T1" fmla="*/ 0 h 199"/>
                  <a:gd name="T2" fmla="*/ 199 w 199"/>
                  <a:gd name="T3" fmla="*/ 100 h 199"/>
                  <a:gd name="T4" fmla="*/ 100 w 199"/>
                  <a:gd name="T5" fmla="*/ 199 h 199"/>
                  <a:gd name="T6" fmla="*/ 0 w 199"/>
                  <a:gd name="T7" fmla="*/ 100 h 199"/>
                  <a:gd name="T8" fmla="*/ 100 w 199"/>
                  <a:gd name="T9" fmla="*/ 0 h 199"/>
                  <a:gd name="T10" fmla="*/ 156 w 199"/>
                  <a:gd name="T11" fmla="*/ 41 h 199"/>
                  <a:gd name="T12" fmla="*/ 144 w 199"/>
                  <a:gd name="T13" fmla="*/ 52 h 199"/>
                  <a:gd name="T14" fmla="*/ 97 w 199"/>
                  <a:gd name="T15" fmla="*/ 33 h 199"/>
                  <a:gd name="T16" fmla="*/ 33 w 199"/>
                  <a:gd name="T17" fmla="*/ 83 h 199"/>
                  <a:gd name="T18" fmla="*/ 59 w 199"/>
                  <a:gd name="T19" fmla="*/ 89 h 199"/>
                  <a:gd name="T20" fmla="*/ 97 w 199"/>
                  <a:gd name="T21" fmla="*/ 60 h 199"/>
                  <a:gd name="T22" fmla="*/ 124 w 199"/>
                  <a:gd name="T23" fmla="*/ 71 h 199"/>
                  <a:gd name="T24" fmla="*/ 111 w 199"/>
                  <a:gd name="T25" fmla="*/ 82 h 199"/>
                  <a:gd name="T26" fmla="*/ 166 w 199"/>
                  <a:gd name="T27" fmla="*/ 97 h 199"/>
                  <a:gd name="T28" fmla="*/ 156 w 199"/>
                  <a:gd name="T29" fmla="*/ 41 h 199"/>
                  <a:gd name="T30" fmla="*/ 42 w 199"/>
                  <a:gd name="T31" fmla="*/ 159 h 199"/>
                  <a:gd name="T32" fmla="*/ 55 w 199"/>
                  <a:gd name="T33" fmla="*/ 148 h 199"/>
                  <a:gd name="T34" fmla="*/ 102 w 199"/>
                  <a:gd name="T35" fmla="*/ 168 h 199"/>
                  <a:gd name="T36" fmla="*/ 166 w 199"/>
                  <a:gd name="T37" fmla="*/ 118 h 199"/>
                  <a:gd name="T38" fmla="*/ 140 w 199"/>
                  <a:gd name="T39" fmla="*/ 111 h 199"/>
                  <a:gd name="T40" fmla="*/ 101 w 199"/>
                  <a:gd name="T41" fmla="*/ 140 h 199"/>
                  <a:gd name="T42" fmla="*/ 74 w 199"/>
                  <a:gd name="T43" fmla="*/ 129 h 199"/>
                  <a:gd name="T44" fmla="*/ 87 w 199"/>
                  <a:gd name="T45" fmla="*/ 118 h 199"/>
                  <a:gd name="T46" fmla="*/ 32 w 199"/>
                  <a:gd name="T47" fmla="*/ 103 h 199"/>
                  <a:gd name="T48" fmla="*/ 42 w 199"/>
                  <a:gd name="T49" fmla="*/ 159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99" h="199">
                    <a:moveTo>
                      <a:pt x="100" y="0"/>
                    </a:moveTo>
                    <a:cubicBezTo>
                      <a:pt x="154" y="0"/>
                      <a:pt x="199" y="45"/>
                      <a:pt x="199" y="100"/>
                    </a:cubicBezTo>
                    <a:cubicBezTo>
                      <a:pt x="199" y="154"/>
                      <a:pt x="154" y="199"/>
                      <a:pt x="100" y="199"/>
                    </a:cubicBezTo>
                    <a:cubicBezTo>
                      <a:pt x="45" y="199"/>
                      <a:pt x="0" y="154"/>
                      <a:pt x="0" y="100"/>
                    </a:cubicBezTo>
                    <a:cubicBezTo>
                      <a:pt x="0" y="45"/>
                      <a:pt x="45" y="0"/>
                      <a:pt x="100" y="0"/>
                    </a:cubicBezTo>
                    <a:close/>
                    <a:moveTo>
                      <a:pt x="156" y="41"/>
                    </a:moveTo>
                    <a:cubicBezTo>
                      <a:pt x="144" y="52"/>
                      <a:pt x="144" y="52"/>
                      <a:pt x="144" y="52"/>
                    </a:cubicBezTo>
                    <a:cubicBezTo>
                      <a:pt x="132" y="41"/>
                      <a:pt x="114" y="33"/>
                      <a:pt x="97" y="33"/>
                    </a:cubicBezTo>
                    <a:cubicBezTo>
                      <a:pt x="66" y="33"/>
                      <a:pt x="40" y="54"/>
                      <a:pt x="33" y="83"/>
                    </a:cubicBezTo>
                    <a:cubicBezTo>
                      <a:pt x="59" y="89"/>
                      <a:pt x="59" y="89"/>
                      <a:pt x="59" y="89"/>
                    </a:cubicBezTo>
                    <a:cubicBezTo>
                      <a:pt x="63" y="72"/>
                      <a:pt x="79" y="60"/>
                      <a:pt x="97" y="60"/>
                    </a:cubicBezTo>
                    <a:cubicBezTo>
                      <a:pt x="106" y="60"/>
                      <a:pt x="117" y="65"/>
                      <a:pt x="124" y="71"/>
                    </a:cubicBezTo>
                    <a:cubicBezTo>
                      <a:pt x="111" y="82"/>
                      <a:pt x="111" y="82"/>
                      <a:pt x="111" y="82"/>
                    </a:cubicBezTo>
                    <a:cubicBezTo>
                      <a:pt x="166" y="97"/>
                      <a:pt x="166" y="97"/>
                      <a:pt x="166" y="97"/>
                    </a:cubicBezTo>
                    <a:lnTo>
                      <a:pt x="156" y="41"/>
                    </a:lnTo>
                    <a:close/>
                    <a:moveTo>
                      <a:pt x="42" y="159"/>
                    </a:moveTo>
                    <a:cubicBezTo>
                      <a:pt x="55" y="148"/>
                      <a:pt x="55" y="148"/>
                      <a:pt x="55" y="148"/>
                    </a:cubicBezTo>
                    <a:cubicBezTo>
                      <a:pt x="66" y="159"/>
                      <a:pt x="84" y="168"/>
                      <a:pt x="102" y="168"/>
                    </a:cubicBezTo>
                    <a:cubicBezTo>
                      <a:pt x="133" y="168"/>
                      <a:pt x="159" y="146"/>
                      <a:pt x="166" y="118"/>
                    </a:cubicBezTo>
                    <a:cubicBezTo>
                      <a:pt x="140" y="111"/>
                      <a:pt x="140" y="111"/>
                      <a:pt x="140" y="111"/>
                    </a:cubicBezTo>
                    <a:cubicBezTo>
                      <a:pt x="135" y="128"/>
                      <a:pt x="120" y="140"/>
                      <a:pt x="101" y="140"/>
                    </a:cubicBezTo>
                    <a:cubicBezTo>
                      <a:pt x="92" y="140"/>
                      <a:pt x="81" y="135"/>
                      <a:pt x="74" y="129"/>
                    </a:cubicBezTo>
                    <a:cubicBezTo>
                      <a:pt x="87" y="118"/>
                      <a:pt x="87" y="118"/>
                      <a:pt x="87" y="118"/>
                    </a:cubicBezTo>
                    <a:cubicBezTo>
                      <a:pt x="32" y="103"/>
                      <a:pt x="32" y="103"/>
                      <a:pt x="32" y="103"/>
                    </a:cubicBezTo>
                    <a:lnTo>
                      <a:pt x="42" y="15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8" name="Freeform 56"/>
              <p:cNvSpPr>
                <a:spLocks/>
              </p:cNvSpPr>
              <p:nvPr userDrawn="1"/>
            </p:nvSpPr>
            <p:spPr bwMode="auto">
              <a:xfrm rot="18910795">
                <a:off x="2690391" y="6034669"/>
                <a:ext cx="754062" cy="741363"/>
              </a:xfrm>
              <a:custGeom>
                <a:avLst/>
                <a:gdLst>
                  <a:gd name="T0" fmla="*/ 234 w 475"/>
                  <a:gd name="T1" fmla="*/ 0 h 467"/>
                  <a:gd name="T2" fmla="*/ 78 w 475"/>
                  <a:gd name="T3" fmla="*/ 157 h 467"/>
                  <a:gd name="T4" fmla="*/ 78 w 475"/>
                  <a:gd name="T5" fmla="*/ 157 h 467"/>
                  <a:gd name="T6" fmla="*/ 0 w 475"/>
                  <a:gd name="T7" fmla="*/ 235 h 467"/>
                  <a:gd name="T8" fmla="*/ 0 w 475"/>
                  <a:gd name="T9" fmla="*/ 235 h 467"/>
                  <a:gd name="T10" fmla="*/ 0 w 475"/>
                  <a:gd name="T11" fmla="*/ 235 h 467"/>
                  <a:gd name="T12" fmla="*/ 78 w 475"/>
                  <a:gd name="T13" fmla="*/ 311 h 467"/>
                  <a:gd name="T14" fmla="*/ 78 w 475"/>
                  <a:gd name="T15" fmla="*/ 311 h 467"/>
                  <a:gd name="T16" fmla="*/ 234 w 475"/>
                  <a:gd name="T17" fmla="*/ 467 h 467"/>
                  <a:gd name="T18" fmla="*/ 312 w 475"/>
                  <a:gd name="T19" fmla="*/ 389 h 467"/>
                  <a:gd name="T20" fmla="*/ 210 w 475"/>
                  <a:gd name="T21" fmla="*/ 290 h 467"/>
                  <a:gd name="T22" fmla="*/ 475 w 475"/>
                  <a:gd name="T23" fmla="*/ 290 h 467"/>
                  <a:gd name="T24" fmla="*/ 475 w 475"/>
                  <a:gd name="T25" fmla="*/ 185 h 467"/>
                  <a:gd name="T26" fmla="*/ 210 w 475"/>
                  <a:gd name="T27" fmla="*/ 185 h 467"/>
                  <a:gd name="T28" fmla="*/ 312 w 475"/>
                  <a:gd name="T29" fmla="*/ 79 h 467"/>
                  <a:gd name="T30" fmla="*/ 234 w 475"/>
                  <a:gd name="T31" fmla="*/ 0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75" h="467">
                    <a:moveTo>
                      <a:pt x="234" y="0"/>
                    </a:moveTo>
                    <a:lnTo>
                      <a:pt x="78" y="157"/>
                    </a:lnTo>
                    <a:lnTo>
                      <a:pt x="78" y="157"/>
                    </a:lnTo>
                    <a:lnTo>
                      <a:pt x="0" y="235"/>
                    </a:lnTo>
                    <a:lnTo>
                      <a:pt x="0" y="235"/>
                    </a:lnTo>
                    <a:lnTo>
                      <a:pt x="0" y="235"/>
                    </a:lnTo>
                    <a:lnTo>
                      <a:pt x="78" y="311"/>
                    </a:lnTo>
                    <a:lnTo>
                      <a:pt x="78" y="311"/>
                    </a:lnTo>
                    <a:lnTo>
                      <a:pt x="234" y="467"/>
                    </a:lnTo>
                    <a:lnTo>
                      <a:pt x="312" y="389"/>
                    </a:lnTo>
                    <a:lnTo>
                      <a:pt x="210" y="290"/>
                    </a:lnTo>
                    <a:lnTo>
                      <a:pt x="475" y="290"/>
                    </a:lnTo>
                    <a:lnTo>
                      <a:pt x="475" y="185"/>
                    </a:lnTo>
                    <a:lnTo>
                      <a:pt x="210" y="185"/>
                    </a:lnTo>
                    <a:lnTo>
                      <a:pt x="312" y="79"/>
                    </a:lnTo>
                    <a:lnTo>
                      <a:pt x="23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9" name="Freeform 57"/>
              <p:cNvSpPr>
                <a:spLocks/>
              </p:cNvSpPr>
              <p:nvPr userDrawn="1"/>
            </p:nvSpPr>
            <p:spPr bwMode="auto">
              <a:xfrm rot="19087588">
                <a:off x="6787785" y="5023960"/>
                <a:ext cx="747712" cy="741363"/>
              </a:xfrm>
              <a:custGeom>
                <a:avLst/>
                <a:gdLst>
                  <a:gd name="T0" fmla="*/ 237 w 471"/>
                  <a:gd name="T1" fmla="*/ 0 h 467"/>
                  <a:gd name="T2" fmla="*/ 393 w 471"/>
                  <a:gd name="T3" fmla="*/ 157 h 467"/>
                  <a:gd name="T4" fmla="*/ 393 w 471"/>
                  <a:gd name="T5" fmla="*/ 157 h 467"/>
                  <a:gd name="T6" fmla="*/ 471 w 471"/>
                  <a:gd name="T7" fmla="*/ 235 h 467"/>
                  <a:gd name="T8" fmla="*/ 471 w 471"/>
                  <a:gd name="T9" fmla="*/ 235 h 467"/>
                  <a:gd name="T10" fmla="*/ 471 w 471"/>
                  <a:gd name="T11" fmla="*/ 235 h 467"/>
                  <a:gd name="T12" fmla="*/ 393 w 471"/>
                  <a:gd name="T13" fmla="*/ 311 h 467"/>
                  <a:gd name="T14" fmla="*/ 393 w 471"/>
                  <a:gd name="T15" fmla="*/ 311 h 467"/>
                  <a:gd name="T16" fmla="*/ 237 w 471"/>
                  <a:gd name="T17" fmla="*/ 467 h 467"/>
                  <a:gd name="T18" fmla="*/ 161 w 471"/>
                  <a:gd name="T19" fmla="*/ 389 h 467"/>
                  <a:gd name="T20" fmla="*/ 260 w 471"/>
                  <a:gd name="T21" fmla="*/ 290 h 467"/>
                  <a:gd name="T22" fmla="*/ 0 w 471"/>
                  <a:gd name="T23" fmla="*/ 290 h 467"/>
                  <a:gd name="T24" fmla="*/ 0 w 471"/>
                  <a:gd name="T25" fmla="*/ 185 h 467"/>
                  <a:gd name="T26" fmla="*/ 260 w 471"/>
                  <a:gd name="T27" fmla="*/ 185 h 467"/>
                  <a:gd name="T28" fmla="*/ 161 w 471"/>
                  <a:gd name="T29" fmla="*/ 79 h 467"/>
                  <a:gd name="T30" fmla="*/ 237 w 471"/>
                  <a:gd name="T31" fmla="*/ 0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71" h="467">
                    <a:moveTo>
                      <a:pt x="237" y="0"/>
                    </a:moveTo>
                    <a:lnTo>
                      <a:pt x="393" y="157"/>
                    </a:lnTo>
                    <a:lnTo>
                      <a:pt x="393" y="157"/>
                    </a:lnTo>
                    <a:lnTo>
                      <a:pt x="471" y="235"/>
                    </a:lnTo>
                    <a:lnTo>
                      <a:pt x="471" y="235"/>
                    </a:lnTo>
                    <a:lnTo>
                      <a:pt x="471" y="235"/>
                    </a:lnTo>
                    <a:lnTo>
                      <a:pt x="393" y="311"/>
                    </a:lnTo>
                    <a:lnTo>
                      <a:pt x="393" y="311"/>
                    </a:lnTo>
                    <a:lnTo>
                      <a:pt x="237" y="467"/>
                    </a:lnTo>
                    <a:lnTo>
                      <a:pt x="161" y="389"/>
                    </a:lnTo>
                    <a:lnTo>
                      <a:pt x="260" y="290"/>
                    </a:lnTo>
                    <a:lnTo>
                      <a:pt x="0" y="290"/>
                    </a:lnTo>
                    <a:lnTo>
                      <a:pt x="0" y="185"/>
                    </a:lnTo>
                    <a:lnTo>
                      <a:pt x="260" y="185"/>
                    </a:lnTo>
                    <a:lnTo>
                      <a:pt x="161" y="79"/>
                    </a:lnTo>
                    <a:lnTo>
                      <a:pt x="23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0" name="Freeform 60"/>
              <p:cNvSpPr>
                <a:spLocks noEditPoints="1"/>
              </p:cNvSpPr>
              <p:nvPr userDrawn="1"/>
            </p:nvSpPr>
            <p:spPr bwMode="auto">
              <a:xfrm>
                <a:off x="3689873" y="3022504"/>
                <a:ext cx="584398" cy="616937"/>
              </a:xfrm>
              <a:custGeom>
                <a:avLst/>
                <a:gdLst>
                  <a:gd name="T0" fmla="*/ 239 w 449"/>
                  <a:gd name="T1" fmla="*/ 190 h 474"/>
                  <a:gd name="T2" fmla="*/ 286 w 449"/>
                  <a:gd name="T3" fmla="*/ 237 h 474"/>
                  <a:gd name="T4" fmla="*/ 49 w 449"/>
                  <a:gd name="T5" fmla="*/ 474 h 474"/>
                  <a:gd name="T6" fmla="*/ 0 w 449"/>
                  <a:gd name="T7" fmla="*/ 427 h 474"/>
                  <a:gd name="T8" fmla="*/ 191 w 449"/>
                  <a:gd name="T9" fmla="*/ 237 h 474"/>
                  <a:gd name="T10" fmla="*/ 0 w 449"/>
                  <a:gd name="T11" fmla="*/ 47 h 474"/>
                  <a:gd name="T12" fmla="*/ 47 w 449"/>
                  <a:gd name="T13" fmla="*/ 0 h 474"/>
                  <a:gd name="T14" fmla="*/ 239 w 449"/>
                  <a:gd name="T15" fmla="*/ 190 h 474"/>
                  <a:gd name="T16" fmla="*/ 239 w 449"/>
                  <a:gd name="T17" fmla="*/ 190 h 474"/>
                  <a:gd name="T18" fmla="*/ 355 w 449"/>
                  <a:gd name="T19" fmla="*/ 237 h 474"/>
                  <a:gd name="T20" fmla="*/ 165 w 449"/>
                  <a:gd name="T21" fmla="*/ 47 h 474"/>
                  <a:gd name="T22" fmla="*/ 213 w 449"/>
                  <a:gd name="T23" fmla="*/ 0 h 474"/>
                  <a:gd name="T24" fmla="*/ 402 w 449"/>
                  <a:gd name="T25" fmla="*/ 190 h 474"/>
                  <a:gd name="T26" fmla="*/ 402 w 449"/>
                  <a:gd name="T27" fmla="*/ 190 h 474"/>
                  <a:gd name="T28" fmla="*/ 449 w 449"/>
                  <a:gd name="T29" fmla="*/ 237 h 474"/>
                  <a:gd name="T30" fmla="*/ 213 w 449"/>
                  <a:gd name="T31" fmla="*/ 474 h 474"/>
                  <a:gd name="T32" fmla="*/ 165 w 449"/>
                  <a:gd name="T33" fmla="*/ 427 h 474"/>
                  <a:gd name="T34" fmla="*/ 355 w 449"/>
                  <a:gd name="T35" fmla="*/ 237 h 4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49" h="474">
                    <a:moveTo>
                      <a:pt x="239" y="190"/>
                    </a:moveTo>
                    <a:lnTo>
                      <a:pt x="286" y="237"/>
                    </a:lnTo>
                    <a:lnTo>
                      <a:pt x="49" y="474"/>
                    </a:lnTo>
                    <a:lnTo>
                      <a:pt x="0" y="427"/>
                    </a:lnTo>
                    <a:lnTo>
                      <a:pt x="191" y="237"/>
                    </a:lnTo>
                    <a:lnTo>
                      <a:pt x="0" y="47"/>
                    </a:lnTo>
                    <a:lnTo>
                      <a:pt x="47" y="0"/>
                    </a:lnTo>
                    <a:lnTo>
                      <a:pt x="239" y="190"/>
                    </a:lnTo>
                    <a:lnTo>
                      <a:pt x="239" y="190"/>
                    </a:lnTo>
                    <a:close/>
                    <a:moveTo>
                      <a:pt x="355" y="237"/>
                    </a:moveTo>
                    <a:lnTo>
                      <a:pt x="165" y="47"/>
                    </a:lnTo>
                    <a:lnTo>
                      <a:pt x="213" y="0"/>
                    </a:lnTo>
                    <a:lnTo>
                      <a:pt x="402" y="190"/>
                    </a:lnTo>
                    <a:lnTo>
                      <a:pt x="402" y="190"/>
                    </a:lnTo>
                    <a:lnTo>
                      <a:pt x="449" y="237"/>
                    </a:lnTo>
                    <a:lnTo>
                      <a:pt x="213" y="474"/>
                    </a:lnTo>
                    <a:lnTo>
                      <a:pt x="165" y="427"/>
                    </a:lnTo>
                    <a:lnTo>
                      <a:pt x="355" y="23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1" name="Freeform 63"/>
              <p:cNvSpPr>
                <a:spLocks noEditPoints="1"/>
              </p:cNvSpPr>
              <p:nvPr userDrawn="1"/>
            </p:nvSpPr>
            <p:spPr bwMode="auto">
              <a:xfrm>
                <a:off x="7486273" y="5423424"/>
                <a:ext cx="742950" cy="744538"/>
              </a:xfrm>
              <a:custGeom>
                <a:avLst/>
                <a:gdLst>
                  <a:gd name="T0" fmla="*/ 99 w 198"/>
                  <a:gd name="T1" fmla="*/ 0 h 198"/>
                  <a:gd name="T2" fmla="*/ 0 w 198"/>
                  <a:gd name="T3" fmla="*/ 99 h 198"/>
                  <a:gd name="T4" fmla="*/ 99 w 198"/>
                  <a:gd name="T5" fmla="*/ 198 h 198"/>
                  <a:gd name="T6" fmla="*/ 198 w 198"/>
                  <a:gd name="T7" fmla="*/ 99 h 198"/>
                  <a:gd name="T8" fmla="*/ 99 w 198"/>
                  <a:gd name="T9" fmla="*/ 0 h 198"/>
                  <a:gd name="T10" fmla="*/ 151 w 198"/>
                  <a:gd name="T11" fmla="*/ 159 h 198"/>
                  <a:gd name="T12" fmla="*/ 146 w 198"/>
                  <a:gd name="T13" fmla="*/ 164 h 198"/>
                  <a:gd name="T14" fmla="*/ 54 w 198"/>
                  <a:gd name="T15" fmla="*/ 164 h 198"/>
                  <a:gd name="T16" fmla="*/ 49 w 198"/>
                  <a:gd name="T17" fmla="*/ 159 h 198"/>
                  <a:gd name="T18" fmla="*/ 49 w 198"/>
                  <a:gd name="T19" fmla="*/ 149 h 198"/>
                  <a:gd name="T20" fmla="*/ 54 w 198"/>
                  <a:gd name="T21" fmla="*/ 144 h 198"/>
                  <a:gd name="T22" fmla="*/ 146 w 198"/>
                  <a:gd name="T23" fmla="*/ 144 h 198"/>
                  <a:gd name="T24" fmla="*/ 151 w 198"/>
                  <a:gd name="T25" fmla="*/ 149 h 198"/>
                  <a:gd name="T26" fmla="*/ 151 w 198"/>
                  <a:gd name="T27" fmla="*/ 159 h 198"/>
                  <a:gd name="T28" fmla="*/ 100 w 198"/>
                  <a:gd name="T29" fmla="*/ 134 h 198"/>
                  <a:gd name="T30" fmla="*/ 48 w 198"/>
                  <a:gd name="T31" fmla="*/ 76 h 198"/>
                  <a:gd name="T32" fmla="*/ 75 w 198"/>
                  <a:gd name="T33" fmla="*/ 76 h 198"/>
                  <a:gd name="T34" fmla="*/ 75 w 198"/>
                  <a:gd name="T35" fmla="*/ 28 h 198"/>
                  <a:gd name="T36" fmla="*/ 123 w 198"/>
                  <a:gd name="T37" fmla="*/ 28 h 198"/>
                  <a:gd name="T38" fmla="*/ 123 w 198"/>
                  <a:gd name="T39" fmla="*/ 76 h 198"/>
                  <a:gd name="T40" fmla="*/ 152 w 198"/>
                  <a:gd name="T41" fmla="*/ 76 h 198"/>
                  <a:gd name="T42" fmla="*/ 100 w 198"/>
                  <a:gd name="T43" fmla="*/ 134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98" h="198">
                    <a:moveTo>
                      <a:pt x="99" y="0"/>
                    </a:moveTo>
                    <a:cubicBezTo>
                      <a:pt x="44" y="0"/>
                      <a:pt x="0" y="44"/>
                      <a:pt x="0" y="99"/>
                    </a:cubicBezTo>
                    <a:cubicBezTo>
                      <a:pt x="0" y="154"/>
                      <a:pt x="44" y="198"/>
                      <a:pt x="99" y="198"/>
                    </a:cubicBezTo>
                    <a:cubicBezTo>
                      <a:pt x="154" y="198"/>
                      <a:pt x="198" y="154"/>
                      <a:pt x="198" y="99"/>
                    </a:cubicBezTo>
                    <a:cubicBezTo>
                      <a:pt x="198" y="44"/>
                      <a:pt x="154" y="0"/>
                      <a:pt x="99" y="0"/>
                    </a:cubicBezTo>
                    <a:close/>
                    <a:moveTo>
                      <a:pt x="151" y="159"/>
                    </a:moveTo>
                    <a:cubicBezTo>
                      <a:pt x="151" y="162"/>
                      <a:pt x="149" y="164"/>
                      <a:pt x="146" y="164"/>
                    </a:cubicBezTo>
                    <a:cubicBezTo>
                      <a:pt x="54" y="164"/>
                      <a:pt x="54" y="164"/>
                      <a:pt x="54" y="164"/>
                    </a:cubicBezTo>
                    <a:cubicBezTo>
                      <a:pt x="51" y="164"/>
                      <a:pt x="49" y="162"/>
                      <a:pt x="49" y="159"/>
                    </a:cubicBezTo>
                    <a:cubicBezTo>
                      <a:pt x="49" y="149"/>
                      <a:pt x="49" y="149"/>
                      <a:pt x="49" y="149"/>
                    </a:cubicBezTo>
                    <a:cubicBezTo>
                      <a:pt x="49" y="146"/>
                      <a:pt x="51" y="144"/>
                      <a:pt x="54" y="144"/>
                    </a:cubicBezTo>
                    <a:cubicBezTo>
                      <a:pt x="146" y="144"/>
                      <a:pt x="146" y="144"/>
                      <a:pt x="146" y="144"/>
                    </a:cubicBezTo>
                    <a:cubicBezTo>
                      <a:pt x="149" y="144"/>
                      <a:pt x="151" y="146"/>
                      <a:pt x="151" y="149"/>
                    </a:cubicBezTo>
                    <a:lnTo>
                      <a:pt x="151" y="159"/>
                    </a:lnTo>
                    <a:close/>
                    <a:moveTo>
                      <a:pt x="100" y="134"/>
                    </a:moveTo>
                    <a:cubicBezTo>
                      <a:pt x="48" y="76"/>
                      <a:pt x="48" y="76"/>
                      <a:pt x="48" y="76"/>
                    </a:cubicBezTo>
                    <a:cubicBezTo>
                      <a:pt x="75" y="76"/>
                      <a:pt x="75" y="76"/>
                      <a:pt x="75" y="76"/>
                    </a:cubicBezTo>
                    <a:cubicBezTo>
                      <a:pt x="75" y="28"/>
                      <a:pt x="75" y="28"/>
                      <a:pt x="75" y="28"/>
                    </a:cubicBezTo>
                    <a:cubicBezTo>
                      <a:pt x="123" y="28"/>
                      <a:pt x="123" y="28"/>
                      <a:pt x="123" y="28"/>
                    </a:cubicBezTo>
                    <a:cubicBezTo>
                      <a:pt x="123" y="76"/>
                      <a:pt x="123" y="76"/>
                      <a:pt x="123" y="76"/>
                    </a:cubicBezTo>
                    <a:cubicBezTo>
                      <a:pt x="152" y="76"/>
                      <a:pt x="152" y="76"/>
                      <a:pt x="152" y="76"/>
                    </a:cubicBezTo>
                    <a:lnTo>
                      <a:pt x="100" y="13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2" name="Freeform 70"/>
              <p:cNvSpPr>
                <a:spLocks noEditPoints="1"/>
              </p:cNvSpPr>
              <p:nvPr userDrawn="1"/>
            </p:nvSpPr>
            <p:spPr bwMode="auto">
              <a:xfrm rot="2321078">
                <a:off x="7510522" y="4491250"/>
                <a:ext cx="750888" cy="744538"/>
              </a:xfrm>
              <a:custGeom>
                <a:avLst/>
                <a:gdLst>
                  <a:gd name="T0" fmla="*/ 179 w 200"/>
                  <a:gd name="T1" fmla="*/ 160 h 198"/>
                  <a:gd name="T2" fmla="*/ 181 w 200"/>
                  <a:gd name="T3" fmla="*/ 198 h 198"/>
                  <a:gd name="T4" fmla="*/ 147 w 200"/>
                  <a:gd name="T5" fmla="*/ 174 h 198"/>
                  <a:gd name="T6" fmla="*/ 140 w 200"/>
                  <a:gd name="T7" fmla="*/ 175 h 198"/>
                  <a:gd name="T8" fmla="*/ 81 w 200"/>
                  <a:gd name="T9" fmla="*/ 115 h 198"/>
                  <a:gd name="T10" fmla="*/ 140 w 200"/>
                  <a:gd name="T11" fmla="*/ 55 h 198"/>
                  <a:gd name="T12" fmla="*/ 200 w 200"/>
                  <a:gd name="T13" fmla="*/ 115 h 198"/>
                  <a:gd name="T14" fmla="*/ 179 w 200"/>
                  <a:gd name="T15" fmla="*/ 160 h 198"/>
                  <a:gd name="T16" fmla="*/ 140 w 200"/>
                  <a:gd name="T17" fmla="*/ 70 h 198"/>
                  <a:gd name="T18" fmla="*/ 96 w 200"/>
                  <a:gd name="T19" fmla="*/ 114 h 198"/>
                  <a:gd name="T20" fmla="*/ 140 w 200"/>
                  <a:gd name="T21" fmla="*/ 158 h 198"/>
                  <a:gd name="T22" fmla="*/ 146 w 200"/>
                  <a:gd name="T23" fmla="*/ 158 h 198"/>
                  <a:gd name="T24" fmla="*/ 168 w 200"/>
                  <a:gd name="T25" fmla="*/ 173 h 198"/>
                  <a:gd name="T26" fmla="*/ 169 w 200"/>
                  <a:gd name="T27" fmla="*/ 147 h 198"/>
                  <a:gd name="T28" fmla="*/ 184 w 200"/>
                  <a:gd name="T29" fmla="*/ 114 h 198"/>
                  <a:gd name="T30" fmla="*/ 140 w 200"/>
                  <a:gd name="T31" fmla="*/ 70 h 198"/>
                  <a:gd name="T32" fmla="*/ 69 w 200"/>
                  <a:gd name="T33" fmla="*/ 119 h 198"/>
                  <a:gd name="T34" fmla="*/ 79 w 200"/>
                  <a:gd name="T35" fmla="*/ 157 h 198"/>
                  <a:gd name="T36" fmla="*/ 79 w 200"/>
                  <a:gd name="T37" fmla="*/ 157 h 198"/>
                  <a:gd name="T38" fmla="*/ 69 w 200"/>
                  <a:gd name="T39" fmla="*/ 156 h 198"/>
                  <a:gd name="T40" fmla="*/ 24 w 200"/>
                  <a:gd name="T41" fmla="*/ 187 h 198"/>
                  <a:gd name="T42" fmla="*/ 27 w 200"/>
                  <a:gd name="T43" fmla="*/ 138 h 198"/>
                  <a:gd name="T44" fmla="*/ 0 w 200"/>
                  <a:gd name="T45" fmla="*/ 78 h 198"/>
                  <a:gd name="T46" fmla="*/ 79 w 200"/>
                  <a:gd name="T47" fmla="*/ 0 h 198"/>
                  <a:gd name="T48" fmla="*/ 150 w 200"/>
                  <a:gd name="T49" fmla="*/ 46 h 198"/>
                  <a:gd name="T50" fmla="*/ 142 w 200"/>
                  <a:gd name="T51" fmla="*/ 45 h 198"/>
                  <a:gd name="T52" fmla="*/ 69 w 200"/>
                  <a:gd name="T53" fmla="*/ 119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00" h="198">
                    <a:moveTo>
                      <a:pt x="179" y="160"/>
                    </a:moveTo>
                    <a:cubicBezTo>
                      <a:pt x="181" y="198"/>
                      <a:pt x="181" y="198"/>
                      <a:pt x="181" y="198"/>
                    </a:cubicBezTo>
                    <a:cubicBezTo>
                      <a:pt x="147" y="174"/>
                      <a:pt x="147" y="174"/>
                      <a:pt x="147" y="174"/>
                    </a:cubicBezTo>
                    <a:cubicBezTo>
                      <a:pt x="145" y="174"/>
                      <a:pt x="143" y="175"/>
                      <a:pt x="140" y="175"/>
                    </a:cubicBezTo>
                    <a:cubicBezTo>
                      <a:pt x="107" y="175"/>
                      <a:pt x="81" y="148"/>
                      <a:pt x="81" y="115"/>
                    </a:cubicBezTo>
                    <a:cubicBezTo>
                      <a:pt x="81" y="82"/>
                      <a:pt x="107" y="55"/>
                      <a:pt x="140" y="55"/>
                    </a:cubicBezTo>
                    <a:cubicBezTo>
                      <a:pt x="173" y="55"/>
                      <a:pt x="200" y="82"/>
                      <a:pt x="200" y="115"/>
                    </a:cubicBezTo>
                    <a:cubicBezTo>
                      <a:pt x="200" y="133"/>
                      <a:pt x="192" y="149"/>
                      <a:pt x="179" y="160"/>
                    </a:cubicBezTo>
                    <a:close/>
                    <a:moveTo>
                      <a:pt x="140" y="70"/>
                    </a:moveTo>
                    <a:cubicBezTo>
                      <a:pt x="116" y="70"/>
                      <a:pt x="96" y="90"/>
                      <a:pt x="96" y="114"/>
                    </a:cubicBezTo>
                    <a:cubicBezTo>
                      <a:pt x="96" y="138"/>
                      <a:pt x="116" y="158"/>
                      <a:pt x="140" y="158"/>
                    </a:cubicBezTo>
                    <a:cubicBezTo>
                      <a:pt x="142" y="158"/>
                      <a:pt x="144" y="158"/>
                      <a:pt x="146" y="158"/>
                    </a:cubicBezTo>
                    <a:cubicBezTo>
                      <a:pt x="168" y="173"/>
                      <a:pt x="168" y="173"/>
                      <a:pt x="168" y="173"/>
                    </a:cubicBezTo>
                    <a:cubicBezTo>
                      <a:pt x="169" y="147"/>
                      <a:pt x="169" y="147"/>
                      <a:pt x="169" y="147"/>
                    </a:cubicBezTo>
                    <a:cubicBezTo>
                      <a:pt x="178" y="139"/>
                      <a:pt x="184" y="127"/>
                      <a:pt x="184" y="114"/>
                    </a:cubicBezTo>
                    <a:cubicBezTo>
                      <a:pt x="184" y="90"/>
                      <a:pt x="164" y="70"/>
                      <a:pt x="140" y="70"/>
                    </a:cubicBezTo>
                    <a:close/>
                    <a:moveTo>
                      <a:pt x="69" y="119"/>
                    </a:moveTo>
                    <a:cubicBezTo>
                      <a:pt x="69" y="133"/>
                      <a:pt x="72" y="146"/>
                      <a:pt x="79" y="157"/>
                    </a:cubicBezTo>
                    <a:cubicBezTo>
                      <a:pt x="79" y="157"/>
                      <a:pt x="79" y="157"/>
                      <a:pt x="79" y="157"/>
                    </a:cubicBezTo>
                    <a:cubicBezTo>
                      <a:pt x="75" y="157"/>
                      <a:pt x="72" y="156"/>
                      <a:pt x="69" y="156"/>
                    </a:cubicBezTo>
                    <a:cubicBezTo>
                      <a:pt x="24" y="187"/>
                      <a:pt x="24" y="187"/>
                      <a:pt x="24" y="187"/>
                    </a:cubicBezTo>
                    <a:cubicBezTo>
                      <a:pt x="27" y="138"/>
                      <a:pt x="27" y="138"/>
                      <a:pt x="27" y="138"/>
                    </a:cubicBezTo>
                    <a:cubicBezTo>
                      <a:pt x="11" y="123"/>
                      <a:pt x="0" y="102"/>
                      <a:pt x="0" y="78"/>
                    </a:cubicBezTo>
                    <a:cubicBezTo>
                      <a:pt x="0" y="35"/>
                      <a:pt x="35" y="0"/>
                      <a:pt x="79" y="0"/>
                    </a:cubicBezTo>
                    <a:cubicBezTo>
                      <a:pt x="110" y="0"/>
                      <a:pt x="138" y="19"/>
                      <a:pt x="150" y="46"/>
                    </a:cubicBezTo>
                    <a:cubicBezTo>
                      <a:pt x="147" y="45"/>
                      <a:pt x="145" y="45"/>
                      <a:pt x="142" y="45"/>
                    </a:cubicBezTo>
                    <a:cubicBezTo>
                      <a:pt x="101" y="45"/>
                      <a:pt x="69" y="78"/>
                      <a:pt x="69" y="1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3" name="Freeform 71"/>
              <p:cNvSpPr>
                <a:spLocks noEditPoints="1"/>
              </p:cNvSpPr>
              <p:nvPr userDrawn="1"/>
            </p:nvSpPr>
            <p:spPr bwMode="auto">
              <a:xfrm>
                <a:off x="5410619" y="2244242"/>
                <a:ext cx="668338" cy="741363"/>
              </a:xfrm>
              <a:custGeom>
                <a:avLst/>
                <a:gdLst>
                  <a:gd name="T0" fmla="*/ 157 w 178"/>
                  <a:gd name="T1" fmla="*/ 53 h 197"/>
                  <a:gd name="T2" fmla="*/ 125 w 178"/>
                  <a:gd name="T3" fmla="*/ 21 h 197"/>
                  <a:gd name="T4" fmla="*/ 141 w 178"/>
                  <a:gd name="T5" fmla="*/ 5 h 197"/>
                  <a:gd name="T6" fmla="*/ 160 w 178"/>
                  <a:gd name="T7" fmla="*/ 5 h 197"/>
                  <a:gd name="T8" fmla="*/ 173 w 178"/>
                  <a:gd name="T9" fmla="*/ 18 h 197"/>
                  <a:gd name="T10" fmla="*/ 173 w 178"/>
                  <a:gd name="T11" fmla="*/ 37 h 197"/>
                  <a:gd name="T12" fmla="*/ 157 w 178"/>
                  <a:gd name="T13" fmla="*/ 53 h 197"/>
                  <a:gd name="T14" fmla="*/ 65 w 178"/>
                  <a:gd name="T15" fmla="*/ 144 h 197"/>
                  <a:gd name="T16" fmla="*/ 33 w 178"/>
                  <a:gd name="T17" fmla="*/ 113 h 197"/>
                  <a:gd name="T18" fmla="*/ 119 w 178"/>
                  <a:gd name="T19" fmla="*/ 28 h 197"/>
                  <a:gd name="T20" fmla="*/ 151 w 178"/>
                  <a:gd name="T21" fmla="*/ 59 h 197"/>
                  <a:gd name="T22" fmla="*/ 65 w 178"/>
                  <a:gd name="T23" fmla="*/ 144 h 197"/>
                  <a:gd name="T24" fmla="*/ 8 w 178"/>
                  <a:gd name="T25" fmla="*/ 170 h 197"/>
                  <a:gd name="T26" fmla="*/ 27 w 178"/>
                  <a:gd name="T27" fmla="*/ 119 h 197"/>
                  <a:gd name="T28" fmla="*/ 59 w 178"/>
                  <a:gd name="T29" fmla="*/ 150 h 197"/>
                  <a:gd name="T30" fmla="*/ 8 w 178"/>
                  <a:gd name="T31" fmla="*/ 170 h 197"/>
                  <a:gd name="T32" fmla="*/ 150 w 178"/>
                  <a:gd name="T33" fmla="*/ 181 h 197"/>
                  <a:gd name="T34" fmla="*/ 158 w 178"/>
                  <a:gd name="T35" fmla="*/ 189 h 197"/>
                  <a:gd name="T36" fmla="*/ 150 w 178"/>
                  <a:gd name="T37" fmla="*/ 197 h 197"/>
                  <a:gd name="T38" fmla="*/ 8 w 178"/>
                  <a:gd name="T39" fmla="*/ 197 h 197"/>
                  <a:gd name="T40" fmla="*/ 0 w 178"/>
                  <a:gd name="T41" fmla="*/ 189 h 197"/>
                  <a:gd name="T42" fmla="*/ 8 w 178"/>
                  <a:gd name="T43" fmla="*/ 181 h 197"/>
                  <a:gd name="T44" fmla="*/ 150 w 178"/>
                  <a:gd name="T45" fmla="*/ 181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78" h="197">
                    <a:moveTo>
                      <a:pt x="157" y="53"/>
                    </a:moveTo>
                    <a:cubicBezTo>
                      <a:pt x="125" y="21"/>
                      <a:pt x="125" y="21"/>
                      <a:pt x="125" y="21"/>
                    </a:cubicBezTo>
                    <a:cubicBezTo>
                      <a:pt x="141" y="5"/>
                      <a:pt x="141" y="5"/>
                      <a:pt x="141" y="5"/>
                    </a:cubicBezTo>
                    <a:cubicBezTo>
                      <a:pt x="146" y="0"/>
                      <a:pt x="155" y="0"/>
                      <a:pt x="160" y="5"/>
                    </a:cubicBezTo>
                    <a:cubicBezTo>
                      <a:pt x="173" y="18"/>
                      <a:pt x="173" y="18"/>
                      <a:pt x="173" y="18"/>
                    </a:cubicBezTo>
                    <a:cubicBezTo>
                      <a:pt x="178" y="23"/>
                      <a:pt x="178" y="32"/>
                      <a:pt x="173" y="37"/>
                    </a:cubicBezTo>
                    <a:lnTo>
                      <a:pt x="157" y="53"/>
                    </a:lnTo>
                    <a:close/>
                    <a:moveTo>
                      <a:pt x="65" y="144"/>
                    </a:moveTo>
                    <a:cubicBezTo>
                      <a:pt x="33" y="113"/>
                      <a:pt x="33" y="113"/>
                      <a:pt x="33" y="113"/>
                    </a:cubicBezTo>
                    <a:cubicBezTo>
                      <a:pt x="119" y="28"/>
                      <a:pt x="119" y="28"/>
                      <a:pt x="119" y="28"/>
                    </a:cubicBezTo>
                    <a:cubicBezTo>
                      <a:pt x="151" y="59"/>
                      <a:pt x="151" y="59"/>
                      <a:pt x="151" y="59"/>
                    </a:cubicBezTo>
                    <a:lnTo>
                      <a:pt x="65" y="144"/>
                    </a:lnTo>
                    <a:close/>
                    <a:moveTo>
                      <a:pt x="8" y="170"/>
                    </a:moveTo>
                    <a:cubicBezTo>
                      <a:pt x="27" y="119"/>
                      <a:pt x="27" y="119"/>
                      <a:pt x="27" y="119"/>
                    </a:cubicBezTo>
                    <a:cubicBezTo>
                      <a:pt x="59" y="150"/>
                      <a:pt x="59" y="150"/>
                      <a:pt x="59" y="150"/>
                    </a:cubicBezTo>
                    <a:lnTo>
                      <a:pt x="8" y="170"/>
                    </a:lnTo>
                    <a:close/>
                    <a:moveTo>
                      <a:pt x="150" y="181"/>
                    </a:moveTo>
                    <a:cubicBezTo>
                      <a:pt x="154" y="181"/>
                      <a:pt x="158" y="185"/>
                      <a:pt x="158" y="189"/>
                    </a:cubicBezTo>
                    <a:cubicBezTo>
                      <a:pt x="158" y="194"/>
                      <a:pt x="154" y="197"/>
                      <a:pt x="150" y="197"/>
                    </a:cubicBezTo>
                    <a:cubicBezTo>
                      <a:pt x="8" y="197"/>
                      <a:pt x="8" y="197"/>
                      <a:pt x="8" y="197"/>
                    </a:cubicBezTo>
                    <a:cubicBezTo>
                      <a:pt x="4" y="197"/>
                      <a:pt x="0" y="194"/>
                      <a:pt x="0" y="189"/>
                    </a:cubicBezTo>
                    <a:cubicBezTo>
                      <a:pt x="0" y="185"/>
                      <a:pt x="4" y="181"/>
                      <a:pt x="8" y="181"/>
                    </a:cubicBezTo>
                    <a:lnTo>
                      <a:pt x="150" y="18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4" name="Freeform 72"/>
              <p:cNvSpPr>
                <a:spLocks noEditPoints="1"/>
              </p:cNvSpPr>
              <p:nvPr userDrawn="1"/>
            </p:nvSpPr>
            <p:spPr bwMode="auto">
              <a:xfrm rot="3251596">
                <a:off x="8592300" y="3523827"/>
                <a:ext cx="432925" cy="380865"/>
              </a:xfrm>
              <a:custGeom>
                <a:avLst/>
                <a:gdLst>
                  <a:gd name="T0" fmla="*/ 180 w 200"/>
                  <a:gd name="T1" fmla="*/ 176 h 176"/>
                  <a:gd name="T2" fmla="*/ 20 w 200"/>
                  <a:gd name="T3" fmla="*/ 176 h 176"/>
                  <a:gd name="T4" fmla="*/ 0 w 200"/>
                  <a:gd name="T5" fmla="*/ 156 h 176"/>
                  <a:gd name="T6" fmla="*/ 0 w 200"/>
                  <a:gd name="T7" fmla="*/ 20 h 176"/>
                  <a:gd name="T8" fmla="*/ 20 w 200"/>
                  <a:gd name="T9" fmla="*/ 0 h 176"/>
                  <a:gd name="T10" fmla="*/ 180 w 200"/>
                  <a:gd name="T11" fmla="*/ 0 h 176"/>
                  <a:gd name="T12" fmla="*/ 200 w 200"/>
                  <a:gd name="T13" fmla="*/ 20 h 176"/>
                  <a:gd name="T14" fmla="*/ 200 w 200"/>
                  <a:gd name="T15" fmla="*/ 156 h 176"/>
                  <a:gd name="T16" fmla="*/ 180 w 200"/>
                  <a:gd name="T17" fmla="*/ 176 h 176"/>
                  <a:gd name="T18" fmla="*/ 36 w 200"/>
                  <a:gd name="T19" fmla="*/ 160 h 176"/>
                  <a:gd name="T20" fmla="*/ 164 w 200"/>
                  <a:gd name="T21" fmla="*/ 160 h 176"/>
                  <a:gd name="T22" fmla="*/ 182 w 200"/>
                  <a:gd name="T23" fmla="*/ 147 h 176"/>
                  <a:gd name="T24" fmla="*/ 131 w 200"/>
                  <a:gd name="T25" fmla="*/ 103 h 176"/>
                  <a:gd name="T26" fmla="*/ 100 w 200"/>
                  <a:gd name="T27" fmla="*/ 129 h 176"/>
                  <a:gd name="T28" fmla="*/ 69 w 200"/>
                  <a:gd name="T29" fmla="*/ 103 h 176"/>
                  <a:gd name="T30" fmla="*/ 18 w 200"/>
                  <a:gd name="T31" fmla="*/ 148 h 176"/>
                  <a:gd name="T32" fmla="*/ 36 w 200"/>
                  <a:gd name="T33" fmla="*/ 160 h 176"/>
                  <a:gd name="T34" fmla="*/ 145 w 200"/>
                  <a:gd name="T35" fmla="*/ 90 h 176"/>
                  <a:gd name="T36" fmla="*/ 184 w 200"/>
                  <a:gd name="T37" fmla="*/ 125 h 176"/>
                  <a:gd name="T38" fmla="*/ 184 w 200"/>
                  <a:gd name="T39" fmla="*/ 56 h 176"/>
                  <a:gd name="T40" fmla="*/ 145 w 200"/>
                  <a:gd name="T41" fmla="*/ 90 h 176"/>
                  <a:gd name="T42" fmla="*/ 55 w 200"/>
                  <a:gd name="T43" fmla="*/ 90 h 176"/>
                  <a:gd name="T44" fmla="*/ 16 w 200"/>
                  <a:gd name="T45" fmla="*/ 55 h 176"/>
                  <a:gd name="T46" fmla="*/ 16 w 200"/>
                  <a:gd name="T47" fmla="*/ 126 h 176"/>
                  <a:gd name="T48" fmla="*/ 55 w 200"/>
                  <a:gd name="T49" fmla="*/ 90 h 176"/>
                  <a:gd name="T50" fmla="*/ 164 w 200"/>
                  <a:gd name="T51" fmla="*/ 16 h 176"/>
                  <a:gd name="T52" fmla="*/ 36 w 200"/>
                  <a:gd name="T53" fmla="*/ 16 h 176"/>
                  <a:gd name="T54" fmla="*/ 16 w 200"/>
                  <a:gd name="T55" fmla="*/ 31 h 176"/>
                  <a:gd name="T56" fmla="*/ 100 w 200"/>
                  <a:gd name="T57" fmla="*/ 106 h 176"/>
                  <a:gd name="T58" fmla="*/ 183 w 200"/>
                  <a:gd name="T59" fmla="*/ 33 h 176"/>
                  <a:gd name="T60" fmla="*/ 164 w 200"/>
                  <a:gd name="T61" fmla="*/ 16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0" h="176">
                    <a:moveTo>
                      <a:pt x="180" y="176"/>
                    </a:moveTo>
                    <a:cubicBezTo>
                      <a:pt x="20" y="176"/>
                      <a:pt x="20" y="176"/>
                      <a:pt x="20" y="176"/>
                    </a:cubicBezTo>
                    <a:cubicBezTo>
                      <a:pt x="8" y="176"/>
                      <a:pt x="0" y="167"/>
                      <a:pt x="0" y="156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8" y="0"/>
                      <a:pt x="20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91" y="0"/>
                      <a:pt x="200" y="9"/>
                      <a:pt x="200" y="20"/>
                    </a:cubicBezTo>
                    <a:cubicBezTo>
                      <a:pt x="200" y="156"/>
                      <a:pt x="200" y="156"/>
                      <a:pt x="200" y="156"/>
                    </a:cubicBezTo>
                    <a:cubicBezTo>
                      <a:pt x="200" y="167"/>
                      <a:pt x="191" y="176"/>
                      <a:pt x="180" y="176"/>
                    </a:cubicBezTo>
                    <a:close/>
                    <a:moveTo>
                      <a:pt x="36" y="160"/>
                    </a:moveTo>
                    <a:cubicBezTo>
                      <a:pt x="164" y="160"/>
                      <a:pt x="164" y="160"/>
                      <a:pt x="164" y="160"/>
                    </a:cubicBezTo>
                    <a:cubicBezTo>
                      <a:pt x="172" y="160"/>
                      <a:pt x="179" y="154"/>
                      <a:pt x="182" y="147"/>
                    </a:cubicBezTo>
                    <a:cubicBezTo>
                      <a:pt x="131" y="103"/>
                      <a:pt x="131" y="103"/>
                      <a:pt x="131" y="103"/>
                    </a:cubicBezTo>
                    <a:cubicBezTo>
                      <a:pt x="100" y="129"/>
                      <a:pt x="100" y="129"/>
                      <a:pt x="100" y="129"/>
                    </a:cubicBezTo>
                    <a:cubicBezTo>
                      <a:pt x="69" y="103"/>
                      <a:pt x="69" y="103"/>
                      <a:pt x="69" y="103"/>
                    </a:cubicBezTo>
                    <a:cubicBezTo>
                      <a:pt x="18" y="148"/>
                      <a:pt x="18" y="148"/>
                      <a:pt x="18" y="148"/>
                    </a:cubicBezTo>
                    <a:cubicBezTo>
                      <a:pt x="21" y="155"/>
                      <a:pt x="28" y="160"/>
                      <a:pt x="36" y="160"/>
                    </a:cubicBezTo>
                    <a:close/>
                    <a:moveTo>
                      <a:pt x="145" y="90"/>
                    </a:moveTo>
                    <a:cubicBezTo>
                      <a:pt x="184" y="125"/>
                      <a:pt x="184" y="125"/>
                      <a:pt x="184" y="125"/>
                    </a:cubicBezTo>
                    <a:cubicBezTo>
                      <a:pt x="184" y="56"/>
                      <a:pt x="184" y="56"/>
                      <a:pt x="184" y="56"/>
                    </a:cubicBezTo>
                    <a:lnTo>
                      <a:pt x="145" y="90"/>
                    </a:lnTo>
                    <a:close/>
                    <a:moveTo>
                      <a:pt x="55" y="90"/>
                    </a:move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126"/>
                      <a:pt x="16" y="126"/>
                      <a:pt x="16" y="126"/>
                    </a:cubicBezTo>
                    <a:lnTo>
                      <a:pt x="55" y="90"/>
                    </a:lnTo>
                    <a:close/>
                    <a:moveTo>
                      <a:pt x="164" y="16"/>
                    </a:moveTo>
                    <a:cubicBezTo>
                      <a:pt x="36" y="16"/>
                      <a:pt x="36" y="16"/>
                      <a:pt x="36" y="16"/>
                    </a:cubicBezTo>
                    <a:cubicBezTo>
                      <a:pt x="26" y="16"/>
                      <a:pt x="18" y="22"/>
                      <a:pt x="16" y="31"/>
                    </a:cubicBezTo>
                    <a:cubicBezTo>
                      <a:pt x="100" y="106"/>
                      <a:pt x="100" y="106"/>
                      <a:pt x="100" y="106"/>
                    </a:cubicBezTo>
                    <a:cubicBezTo>
                      <a:pt x="183" y="33"/>
                      <a:pt x="183" y="33"/>
                      <a:pt x="183" y="33"/>
                    </a:cubicBezTo>
                    <a:cubicBezTo>
                      <a:pt x="182" y="23"/>
                      <a:pt x="174" y="16"/>
                      <a:pt x="164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5" name="Freeform 73"/>
              <p:cNvSpPr>
                <a:spLocks noEditPoints="1"/>
              </p:cNvSpPr>
              <p:nvPr userDrawn="1"/>
            </p:nvSpPr>
            <p:spPr bwMode="auto">
              <a:xfrm>
                <a:off x="4830757" y="5583361"/>
                <a:ext cx="752475" cy="700088"/>
              </a:xfrm>
              <a:custGeom>
                <a:avLst/>
                <a:gdLst>
                  <a:gd name="T0" fmla="*/ 184 w 200"/>
                  <a:gd name="T1" fmla="*/ 100 h 186"/>
                  <a:gd name="T2" fmla="*/ 184 w 200"/>
                  <a:gd name="T3" fmla="*/ 56 h 186"/>
                  <a:gd name="T4" fmla="*/ 145 w 200"/>
                  <a:gd name="T5" fmla="*/ 90 h 186"/>
                  <a:gd name="T6" fmla="*/ 100 w 200"/>
                  <a:gd name="T7" fmla="*/ 129 h 186"/>
                  <a:gd name="T8" fmla="*/ 69 w 200"/>
                  <a:gd name="T9" fmla="*/ 103 h 186"/>
                  <a:gd name="T10" fmla="*/ 18 w 200"/>
                  <a:gd name="T11" fmla="*/ 148 h 186"/>
                  <a:gd name="T12" fmla="*/ 36 w 200"/>
                  <a:gd name="T13" fmla="*/ 160 h 186"/>
                  <a:gd name="T14" fmla="*/ 109 w 200"/>
                  <a:gd name="T15" fmla="*/ 160 h 186"/>
                  <a:gd name="T16" fmla="*/ 121 w 200"/>
                  <a:gd name="T17" fmla="*/ 176 h 186"/>
                  <a:gd name="T18" fmla="*/ 20 w 200"/>
                  <a:gd name="T19" fmla="*/ 176 h 186"/>
                  <a:gd name="T20" fmla="*/ 0 w 200"/>
                  <a:gd name="T21" fmla="*/ 156 h 186"/>
                  <a:gd name="T22" fmla="*/ 0 w 200"/>
                  <a:gd name="T23" fmla="*/ 20 h 186"/>
                  <a:gd name="T24" fmla="*/ 20 w 200"/>
                  <a:gd name="T25" fmla="*/ 0 h 186"/>
                  <a:gd name="T26" fmla="*/ 180 w 200"/>
                  <a:gd name="T27" fmla="*/ 0 h 186"/>
                  <a:gd name="T28" fmla="*/ 200 w 200"/>
                  <a:gd name="T29" fmla="*/ 20 h 186"/>
                  <a:gd name="T30" fmla="*/ 200 w 200"/>
                  <a:gd name="T31" fmla="*/ 119 h 186"/>
                  <a:gd name="T32" fmla="*/ 184 w 200"/>
                  <a:gd name="T33" fmla="*/ 100 h 186"/>
                  <a:gd name="T34" fmla="*/ 16 w 200"/>
                  <a:gd name="T35" fmla="*/ 126 h 186"/>
                  <a:gd name="T36" fmla="*/ 55 w 200"/>
                  <a:gd name="T37" fmla="*/ 90 h 186"/>
                  <a:gd name="T38" fmla="*/ 16 w 200"/>
                  <a:gd name="T39" fmla="*/ 55 h 186"/>
                  <a:gd name="T40" fmla="*/ 16 w 200"/>
                  <a:gd name="T41" fmla="*/ 126 h 186"/>
                  <a:gd name="T42" fmla="*/ 164 w 200"/>
                  <a:gd name="T43" fmla="*/ 16 h 186"/>
                  <a:gd name="T44" fmla="*/ 36 w 200"/>
                  <a:gd name="T45" fmla="*/ 16 h 186"/>
                  <a:gd name="T46" fmla="*/ 16 w 200"/>
                  <a:gd name="T47" fmla="*/ 31 h 186"/>
                  <a:gd name="T48" fmla="*/ 100 w 200"/>
                  <a:gd name="T49" fmla="*/ 106 h 186"/>
                  <a:gd name="T50" fmla="*/ 184 w 200"/>
                  <a:gd name="T51" fmla="*/ 33 h 186"/>
                  <a:gd name="T52" fmla="*/ 164 w 200"/>
                  <a:gd name="T53" fmla="*/ 16 h 186"/>
                  <a:gd name="T54" fmla="*/ 160 w 200"/>
                  <a:gd name="T55" fmla="*/ 106 h 186"/>
                  <a:gd name="T56" fmla="*/ 200 w 200"/>
                  <a:gd name="T57" fmla="*/ 146 h 186"/>
                  <a:gd name="T58" fmla="*/ 160 w 200"/>
                  <a:gd name="T59" fmla="*/ 186 h 186"/>
                  <a:gd name="T60" fmla="*/ 120 w 200"/>
                  <a:gd name="T61" fmla="*/ 146 h 186"/>
                  <a:gd name="T62" fmla="*/ 160 w 200"/>
                  <a:gd name="T63" fmla="*/ 106 h 186"/>
                  <a:gd name="T64" fmla="*/ 152 w 200"/>
                  <a:gd name="T65" fmla="*/ 176 h 186"/>
                  <a:gd name="T66" fmla="*/ 168 w 200"/>
                  <a:gd name="T67" fmla="*/ 176 h 186"/>
                  <a:gd name="T68" fmla="*/ 168 w 200"/>
                  <a:gd name="T69" fmla="*/ 163 h 186"/>
                  <a:gd name="T70" fmla="*/ 152 w 200"/>
                  <a:gd name="T71" fmla="*/ 163 h 186"/>
                  <a:gd name="T72" fmla="*/ 152 w 200"/>
                  <a:gd name="T73" fmla="*/ 176 h 186"/>
                  <a:gd name="T74" fmla="*/ 152 w 200"/>
                  <a:gd name="T75" fmla="*/ 156 h 186"/>
                  <a:gd name="T76" fmla="*/ 168 w 200"/>
                  <a:gd name="T77" fmla="*/ 156 h 186"/>
                  <a:gd name="T78" fmla="*/ 168 w 200"/>
                  <a:gd name="T79" fmla="*/ 116 h 186"/>
                  <a:gd name="T80" fmla="*/ 152 w 200"/>
                  <a:gd name="T81" fmla="*/ 116 h 186"/>
                  <a:gd name="T82" fmla="*/ 152 w 200"/>
                  <a:gd name="T83" fmla="*/ 15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00" h="186">
                    <a:moveTo>
                      <a:pt x="184" y="100"/>
                    </a:moveTo>
                    <a:cubicBezTo>
                      <a:pt x="184" y="56"/>
                      <a:pt x="184" y="56"/>
                      <a:pt x="184" y="56"/>
                    </a:cubicBezTo>
                    <a:cubicBezTo>
                      <a:pt x="145" y="90"/>
                      <a:pt x="145" y="90"/>
                      <a:pt x="145" y="90"/>
                    </a:cubicBezTo>
                    <a:cubicBezTo>
                      <a:pt x="100" y="129"/>
                      <a:pt x="100" y="129"/>
                      <a:pt x="100" y="129"/>
                    </a:cubicBezTo>
                    <a:cubicBezTo>
                      <a:pt x="69" y="103"/>
                      <a:pt x="69" y="103"/>
                      <a:pt x="69" y="103"/>
                    </a:cubicBezTo>
                    <a:cubicBezTo>
                      <a:pt x="18" y="148"/>
                      <a:pt x="18" y="148"/>
                      <a:pt x="18" y="148"/>
                    </a:cubicBezTo>
                    <a:cubicBezTo>
                      <a:pt x="21" y="155"/>
                      <a:pt x="28" y="160"/>
                      <a:pt x="36" y="160"/>
                    </a:cubicBezTo>
                    <a:cubicBezTo>
                      <a:pt x="109" y="160"/>
                      <a:pt x="109" y="160"/>
                      <a:pt x="109" y="160"/>
                    </a:cubicBezTo>
                    <a:cubicBezTo>
                      <a:pt x="112" y="166"/>
                      <a:pt x="116" y="171"/>
                      <a:pt x="121" y="176"/>
                    </a:cubicBezTo>
                    <a:cubicBezTo>
                      <a:pt x="20" y="176"/>
                      <a:pt x="20" y="176"/>
                      <a:pt x="20" y="176"/>
                    </a:cubicBezTo>
                    <a:cubicBezTo>
                      <a:pt x="9" y="176"/>
                      <a:pt x="0" y="167"/>
                      <a:pt x="0" y="156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91" y="0"/>
                      <a:pt x="200" y="9"/>
                      <a:pt x="200" y="20"/>
                    </a:cubicBezTo>
                    <a:cubicBezTo>
                      <a:pt x="200" y="119"/>
                      <a:pt x="200" y="119"/>
                      <a:pt x="200" y="119"/>
                    </a:cubicBezTo>
                    <a:cubicBezTo>
                      <a:pt x="195" y="104"/>
                      <a:pt x="191" y="106"/>
                      <a:pt x="184" y="100"/>
                    </a:cubicBezTo>
                    <a:close/>
                    <a:moveTo>
                      <a:pt x="16" y="126"/>
                    </a:moveTo>
                    <a:cubicBezTo>
                      <a:pt x="55" y="90"/>
                      <a:pt x="55" y="90"/>
                      <a:pt x="55" y="90"/>
                    </a:cubicBezTo>
                    <a:cubicBezTo>
                      <a:pt x="16" y="55"/>
                      <a:pt x="16" y="55"/>
                      <a:pt x="16" y="55"/>
                    </a:cubicBezTo>
                    <a:lnTo>
                      <a:pt x="16" y="126"/>
                    </a:lnTo>
                    <a:close/>
                    <a:moveTo>
                      <a:pt x="164" y="16"/>
                    </a:moveTo>
                    <a:cubicBezTo>
                      <a:pt x="36" y="16"/>
                      <a:pt x="36" y="16"/>
                      <a:pt x="36" y="16"/>
                    </a:cubicBezTo>
                    <a:cubicBezTo>
                      <a:pt x="26" y="16"/>
                      <a:pt x="19" y="22"/>
                      <a:pt x="16" y="31"/>
                    </a:cubicBezTo>
                    <a:cubicBezTo>
                      <a:pt x="100" y="106"/>
                      <a:pt x="100" y="106"/>
                      <a:pt x="100" y="106"/>
                    </a:cubicBezTo>
                    <a:cubicBezTo>
                      <a:pt x="184" y="33"/>
                      <a:pt x="184" y="33"/>
                      <a:pt x="184" y="33"/>
                    </a:cubicBezTo>
                    <a:cubicBezTo>
                      <a:pt x="182" y="23"/>
                      <a:pt x="174" y="16"/>
                      <a:pt x="164" y="16"/>
                    </a:cubicBezTo>
                    <a:close/>
                    <a:moveTo>
                      <a:pt x="160" y="106"/>
                    </a:moveTo>
                    <a:cubicBezTo>
                      <a:pt x="182" y="106"/>
                      <a:pt x="200" y="124"/>
                      <a:pt x="200" y="146"/>
                    </a:cubicBezTo>
                    <a:cubicBezTo>
                      <a:pt x="200" y="168"/>
                      <a:pt x="182" y="186"/>
                      <a:pt x="160" y="186"/>
                    </a:cubicBezTo>
                    <a:cubicBezTo>
                      <a:pt x="138" y="186"/>
                      <a:pt x="120" y="168"/>
                      <a:pt x="120" y="146"/>
                    </a:cubicBezTo>
                    <a:cubicBezTo>
                      <a:pt x="120" y="124"/>
                      <a:pt x="138" y="106"/>
                      <a:pt x="160" y="106"/>
                    </a:cubicBezTo>
                    <a:close/>
                    <a:moveTo>
                      <a:pt x="152" y="176"/>
                    </a:moveTo>
                    <a:cubicBezTo>
                      <a:pt x="168" y="176"/>
                      <a:pt x="168" y="176"/>
                      <a:pt x="168" y="176"/>
                    </a:cubicBezTo>
                    <a:cubicBezTo>
                      <a:pt x="168" y="163"/>
                      <a:pt x="168" y="163"/>
                      <a:pt x="168" y="163"/>
                    </a:cubicBezTo>
                    <a:cubicBezTo>
                      <a:pt x="152" y="163"/>
                      <a:pt x="152" y="163"/>
                      <a:pt x="152" y="163"/>
                    </a:cubicBezTo>
                    <a:lnTo>
                      <a:pt x="152" y="176"/>
                    </a:lnTo>
                    <a:close/>
                    <a:moveTo>
                      <a:pt x="152" y="156"/>
                    </a:moveTo>
                    <a:cubicBezTo>
                      <a:pt x="168" y="156"/>
                      <a:pt x="168" y="156"/>
                      <a:pt x="168" y="156"/>
                    </a:cubicBezTo>
                    <a:cubicBezTo>
                      <a:pt x="168" y="116"/>
                      <a:pt x="168" y="116"/>
                      <a:pt x="168" y="116"/>
                    </a:cubicBezTo>
                    <a:cubicBezTo>
                      <a:pt x="152" y="116"/>
                      <a:pt x="152" y="116"/>
                      <a:pt x="152" y="116"/>
                    </a:cubicBezTo>
                    <a:lnTo>
                      <a:pt x="152" y="15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6" name="Freeform 74"/>
              <p:cNvSpPr>
                <a:spLocks noEditPoints="1"/>
              </p:cNvSpPr>
              <p:nvPr userDrawn="1"/>
            </p:nvSpPr>
            <p:spPr bwMode="auto">
              <a:xfrm rot="1402556">
                <a:off x="7672475" y="3632687"/>
                <a:ext cx="741363" cy="722313"/>
              </a:xfrm>
              <a:custGeom>
                <a:avLst/>
                <a:gdLst>
                  <a:gd name="T0" fmla="*/ 99 w 197"/>
                  <a:gd name="T1" fmla="*/ 191 h 192"/>
                  <a:gd name="T2" fmla="*/ 99 w 197"/>
                  <a:gd name="T3" fmla="*/ 192 h 192"/>
                  <a:gd name="T4" fmla="*/ 99 w 197"/>
                  <a:gd name="T5" fmla="*/ 191 h 192"/>
                  <a:gd name="T6" fmla="*/ 99 w 197"/>
                  <a:gd name="T7" fmla="*/ 192 h 192"/>
                  <a:gd name="T8" fmla="*/ 99 w 197"/>
                  <a:gd name="T9" fmla="*/ 191 h 192"/>
                  <a:gd name="T10" fmla="*/ 3 w 197"/>
                  <a:gd name="T11" fmla="*/ 64 h 192"/>
                  <a:gd name="T12" fmla="*/ 3 w 197"/>
                  <a:gd name="T13" fmla="*/ 55 h 192"/>
                  <a:gd name="T14" fmla="*/ 51 w 197"/>
                  <a:gd name="T15" fmla="*/ 10 h 192"/>
                  <a:gd name="T16" fmla="*/ 99 w 197"/>
                  <a:gd name="T17" fmla="*/ 49 h 192"/>
                  <a:gd name="T18" fmla="*/ 146 w 197"/>
                  <a:gd name="T19" fmla="*/ 10 h 192"/>
                  <a:gd name="T20" fmla="*/ 194 w 197"/>
                  <a:gd name="T21" fmla="*/ 55 h 192"/>
                  <a:gd name="T22" fmla="*/ 194 w 197"/>
                  <a:gd name="T23" fmla="*/ 64 h 192"/>
                  <a:gd name="T24" fmla="*/ 99 w 197"/>
                  <a:gd name="T25" fmla="*/ 191 h 192"/>
                  <a:gd name="T26" fmla="*/ 27 w 197"/>
                  <a:gd name="T27" fmla="*/ 32 h 192"/>
                  <a:gd name="T28" fmla="*/ 37 w 197"/>
                  <a:gd name="T29" fmla="*/ 108 h 192"/>
                  <a:gd name="T30" fmla="*/ 81 w 197"/>
                  <a:gd name="T31" fmla="*/ 44 h 192"/>
                  <a:gd name="T32" fmla="*/ 27 w 197"/>
                  <a:gd name="T33" fmla="*/ 32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7" h="192">
                    <a:moveTo>
                      <a:pt x="99" y="191"/>
                    </a:moveTo>
                    <a:cubicBezTo>
                      <a:pt x="99" y="191"/>
                      <a:pt x="99" y="192"/>
                      <a:pt x="99" y="192"/>
                    </a:cubicBezTo>
                    <a:cubicBezTo>
                      <a:pt x="99" y="192"/>
                      <a:pt x="99" y="192"/>
                      <a:pt x="99" y="191"/>
                    </a:cubicBezTo>
                    <a:cubicBezTo>
                      <a:pt x="99" y="192"/>
                      <a:pt x="99" y="192"/>
                      <a:pt x="99" y="192"/>
                    </a:cubicBezTo>
                    <a:cubicBezTo>
                      <a:pt x="99" y="192"/>
                      <a:pt x="99" y="191"/>
                      <a:pt x="99" y="191"/>
                    </a:cubicBezTo>
                    <a:cubicBezTo>
                      <a:pt x="1" y="127"/>
                      <a:pt x="3" y="64"/>
                      <a:pt x="3" y="64"/>
                    </a:cubicBezTo>
                    <a:cubicBezTo>
                      <a:pt x="3" y="64"/>
                      <a:pt x="3" y="62"/>
                      <a:pt x="3" y="55"/>
                    </a:cubicBezTo>
                    <a:cubicBezTo>
                      <a:pt x="3" y="30"/>
                      <a:pt x="25" y="10"/>
                      <a:pt x="51" y="10"/>
                    </a:cubicBezTo>
                    <a:cubicBezTo>
                      <a:pt x="95" y="10"/>
                      <a:pt x="99" y="49"/>
                      <a:pt x="99" y="49"/>
                    </a:cubicBezTo>
                    <a:cubicBezTo>
                      <a:pt x="99" y="49"/>
                      <a:pt x="103" y="10"/>
                      <a:pt x="146" y="10"/>
                    </a:cubicBezTo>
                    <a:cubicBezTo>
                      <a:pt x="172" y="10"/>
                      <a:pt x="194" y="30"/>
                      <a:pt x="194" y="55"/>
                    </a:cubicBezTo>
                    <a:cubicBezTo>
                      <a:pt x="194" y="62"/>
                      <a:pt x="194" y="64"/>
                      <a:pt x="194" y="64"/>
                    </a:cubicBezTo>
                    <a:cubicBezTo>
                      <a:pt x="194" y="64"/>
                      <a:pt x="197" y="127"/>
                      <a:pt x="99" y="191"/>
                    </a:cubicBezTo>
                    <a:close/>
                    <a:moveTo>
                      <a:pt x="27" y="32"/>
                    </a:moveTo>
                    <a:cubicBezTo>
                      <a:pt x="0" y="66"/>
                      <a:pt x="39" y="112"/>
                      <a:pt x="37" y="108"/>
                    </a:cubicBezTo>
                    <a:cubicBezTo>
                      <a:pt x="5" y="0"/>
                      <a:pt x="81" y="44"/>
                      <a:pt x="81" y="44"/>
                    </a:cubicBezTo>
                    <a:cubicBezTo>
                      <a:pt x="81" y="44"/>
                      <a:pt x="59" y="5"/>
                      <a:pt x="27" y="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7" name="Freeform 75"/>
              <p:cNvSpPr>
                <a:spLocks noEditPoints="1"/>
              </p:cNvSpPr>
              <p:nvPr userDrawn="1"/>
            </p:nvSpPr>
            <p:spPr bwMode="auto">
              <a:xfrm>
                <a:off x="3478824" y="4778628"/>
                <a:ext cx="735013" cy="684213"/>
              </a:xfrm>
              <a:custGeom>
                <a:avLst/>
                <a:gdLst>
                  <a:gd name="T0" fmla="*/ 98 w 196"/>
                  <a:gd name="T1" fmla="*/ 181 h 182"/>
                  <a:gd name="T2" fmla="*/ 98 w 196"/>
                  <a:gd name="T3" fmla="*/ 182 h 182"/>
                  <a:gd name="T4" fmla="*/ 98 w 196"/>
                  <a:gd name="T5" fmla="*/ 181 h 182"/>
                  <a:gd name="T6" fmla="*/ 98 w 196"/>
                  <a:gd name="T7" fmla="*/ 182 h 182"/>
                  <a:gd name="T8" fmla="*/ 98 w 196"/>
                  <a:gd name="T9" fmla="*/ 181 h 182"/>
                  <a:gd name="T10" fmla="*/ 2 w 196"/>
                  <a:gd name="T11" fmla="*/ 54 h 182"/>
                  <a:gd name="T12" fmla="*/ 2 w 196"/>
                  <a:gd name="T13" fmla="*/ 45 h 182"/>
                  <a:gd name="T14" fmla="*/ 50 w 196"/>
                  <a:gd name="T15" fmla="*/ 0 h 182"/>
                  <a:gd name="T16" fmla="*/ 98 w 196"/>
                  <a:gd name="T17" fmla="*/ 39 h 182"/>
                  <a:gd name="T18" fmla="*/ 145 w 196"/>
                  <a:gd name="T19" fmla="*/ 0 h 182"/>
                  <a:gd name="T20" fmla="*/ 193 w 196"/>
                  <a:gd name="T21" fmla="*/ 45 h 182"/>
                  <a:gd name="T22" fmla="*/ 193 w 196"/>
                  <a:gd name="T23" fmla="*/ 54 h 182"/>
                  <a:gd name="T24" fmla="*/ 98 w 196"/>
                  <a:gd name="T25" fmla="*/ 181 h 182"/>
                  <a:gd name="T26" fmla="*/ 169 w 196"/>
                  <a:gd name="T27" fmla="*/ 58 h 182"/>
                  <a:gd name="T28" fmla="*/ 142 w 196"/>
                  <a:gd name="T29" fmla="*/ 22 h 182"/>
                  <a:gd name="T30" fmla="*/ 98 w 196"/>
                  <a:gd name="T31" fmla="*/ 68 h 182"/>
                  <a:gd name="T32" fmla="*/ 54 w 196"/>
                  <a:gd name="T33" fmla="*/ 22 h 182"/>
                  <a:gd name="T34" fmla="*/ 25 w 196"/>
                  <a:gd name="T35" fmla="*/ 58 h 182"/>
                  <a:gd name="T36" fmla="*/ 25 w 196"/>
                  <a:gd name="T37" fmla="*/ 64 h 182"/>
                  <a:gd name="T38" fmla="*/ 97 w 196"/>
                  <a:gd name="T39" fmla="*/ 151 h 182"/>
                  <a:gd name="T40" fmla="*/ 97 w 196"/>
                  <a:gd name="T41" fmla="*/ 151 h 182"/>
                  <a:gd name="T42" fmla="*/ 98 w 196"/>
                  <a:gd name="T43" fmla="*/ 151 h 182"/>
                  <a:gd name="T44" fmla="*/ 98 w 196"/>
                  <a:gd name="T45" fmla="*/ 151 h 182"/>
                  <a:gd name="T46" fmla="*/ 98 w 196"/>
                  <a:gd name="T47" fmla="*/ 151 h 182"/>
                  <a:gd name="T48" fmla="*/ 169 w 196"/>
                  <a:gd name="T49" fmla="*/ 64 h 182"/>
                  <a:gd name="T50" fmla="*/ 169 w 196"/>
                  <a:gd name="T51" fmla="*/ 58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96" h="182">
                    <a:moveTo>
                      <a:pt x="98" y="181"/>
                    </a:moveTo>
                    <a:cubicBezTo>
                      <a:pt x="98" y="181"/>
                      <a:pt x="98" y="182"/>
                      <a:pt x="98" y="182"/>
                    </a:cubicBezTo>
                    <a:cubicBezTo>
                      <a:pt x="98" y="182"/>
                      <a:pt x="98" y="182"/>
                      <a:pt x="98" y="181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82"/>
                      <a:pt x="98" y="181"/>
                      <a:pt x="98" y="181"/>
                    </a:cubicBezTo>
                    <a:cubicBezTo>
                      <a:pt x="0" y="117"/>
                      <a:pt x="2" y="54"/>
                      <a:pt x="2" y="54"/>
                    </a:cubicBezTo>
                    <a:cubicBezTo>
                      <a:pt x="2" y="54"/>
                      <a:pt x="2" y="52"/>
                      <a:pt x="2" y="45"/>
                    </a:cubicBezTo>
                    <a:cubicBezTo>
                      <a:pt x="2" y="20"/>
                      <a:pt x="24" y="0"/>
                      <a:pt x="50" y="0"/>
                    </a:cubicBezTo>
                    <a:cubicBezTo>
                      <a:pt x="94" y="0"/>
                      <a:pt x="98" y="39"/>
                      <a:pt x="98" y="39"/>
                    </a:cubicBezTo>
                    <a:cubicBezTo>
                      <a:pt x="98" y="39"/>
                      <a:pt x="102" y="0"/>
                      <a:pt x="145" y="0"/>
                    </a:cubicBezTo>
                    <a:cubicBezTo>
                      <a:pt x="171" y="0"/>
                      <a:pt x="193" y="20"/>
                      <a:pt x="193" y="45"/>
                    </a:cubicBezTo>
                    <a:cubicBezTo>
                      <a:pt x="193" y="52"/>
                      <a:pt x="193" y="54"/>
                      <a:pt x="193" y="54"/>
                    </a:cubicBezTo>
                    <a:cubicBezTo>
                      <a:pt x="193" y="54"/>
                      <a:pt x="196" y="117"/>
                      <a:pt x="98" y="181"/>
                    </a:cubicBezTo>
                    <a:close/>
                    <a:moveTo>
                      <a:pt x="169" y="58"/>
                    </a:moveTo>
                    <a:cubicBezTo>
                      <a:pt x="169" y="40"/>
                      <a:pt x="161" y="22"/>
                      <a:pt x="142" y="22"/>
                    </a:cubicBezTo>
                    <a:cubicBezTo>
                      <a:pt x="111" y="22"/>
                      <a:pt x="98" y="68"/>
                      <a:pt x="98" y="68"/>
                    </a:cubicBezTo>
                    <a:cubicBezTo>
                      <a:pt x="98" y="68"/>
                      <a:pt x="85" y="22"/>
                      <a:pt x="54" y="22"/>
                    </a:cubicBezTo>
                    <a:cubicBezTo>
                      <a:pt x="35" y="22"/>
                      <a:pt x="25" y="40"/>
                      <a:pt x="25" y="58"/>
                    </a:cubicBezTo>
                    <a:cubicBezTo>
                      <a:pt x="25" y="62"/>
                      <a:pt x="25" y="64"/>
                      <a:pt x="25" y="64"/>
                    </a:cubicBezTo>
                    <a:cubicBezTo>
                      <a:pt x="25" y="64"/>
                      <a:pt x="28" y="105"/>
                      <a:pt x="97" y="151"/>
                    </a:cubicBezTo>
                    <a:cubicBezTo>
                      <a:pt x="97" y="151"/>
                      <a:pt x="97" y="151"/>
                      <a:pt x="97" y="151"/>
                    </a:cubicBezTo>
                    <a:cubicBezTo>
                      <a:pt x="98" y="151"/>
                      <a:pt x="98" y="151"/>
                      <a:pt x="98" y="151"/>
                    </a:cubicBezTo>
                    <a:cubicBezTo>
                      <a:pt x="98" y="151"/>
                      <a:pt x="98" y="151"/>
                      <a:pt x="98" y="151"/>
                    </a:cubicBezTo>
                    <a:cubicBezTo>
                      <a:pt x="98" y="151"/>
                      <a:pt x="98" y="151"/>
                      <a:pt x="98" y="151"/>
                    </a:cubicBezTo>
                    <a:cubicBezTo>
                      <a:pt x="168" y="105"/>
                      <a:pt x="169" y="64"/>
                      <a:pt x="169" y="64"/>
                    </a:cubicBezTo>
                    <a:cubicBezTo>
                      <a:pt x="169" y="64"/>
                      <a:pt x="169" y="62"/>
                      <a:pt x="169" y="5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8" name="Freeform 77"/>
              <p:cNvSpPr>
                <a:spLocks noEditPoints="1"/>
              </p:cNvSpPr>
              <p:nvPr userDrawn="1"/>
            </p:nvSpPr>
            <p:spPr bwMode="auto">
              <a:xfrm rot="19861685">
                <a:off x="5993161" y="4807752"/>
                <a:ext cx="750888" cy="738188"/>
              </a:xfrm>
              <a:custGeom>
                <a:avLst/>
                <a:gdLst>
                  <a:gd name="T0" fmla="*/ 160 w 200"/>
                  <a:gd name="T1" fmla="*/ 194 h 196"/>
                  <a:gd name="T2" fmla="*/ 120 w 200"/>
                  <a:gd name="T3" fmla="*/ 154 h 196"/>
                  <a:gd name="T4" fmla="*/ 160 w 200"/>
                  <a:gd name="T5" fmla="*/ 114 h 196"/>
                  <a:gd name="T6" fmla="*/ 200 w 200"/>
                  <a:gd name="T7" fmla="*/ 154 h 196"/>
                  <a:gd name="T8" fmla="*/ 160 w 200"/>
                  <a:gd name="T9" fmla="*/ 194 h 196"/>
                  <a:gd name="T10" fmla="*/ 184 w 200"/>
                  <a:gd name="T11" fmla="*/ 148 h 196"/>
                  <a:gd name="T12" fmla="*/ 168 w 200"/>
                  <a:gd name="T13" fmla="*/ 148 h 196"/>
                  <a:gd name="T14" fmla="*/ 168 w 200"/>
                  <a:gd name="T15" fmla="*/ 132 h 196"/>
                  <a:gd name="T16" fmla="*/ 152 w 200"/>
                  <a:gd name="T17" fmla="*/ 132 h 196"/>
                  <a:gd name="T18" fmla="*/ 152 w 200"/>
                  <a:gd name="T19" fmla="*/ 148 h 196"/>
                  <a:gd name="T20" fmla="*/ 136 w 200"/>
                  <a:gd name="T21" fmla="*/ 148 h 196"/>
                  <a:gd name="T22" fmla="*/ 136 w 200"/>
                  <a:gd name="T23" fmla="*/ 164 h 196"/>
                  <a:gd name="T24" fmla="*/ 152 w 200"/>
                  <a:gd name="T25" fmla="*/ 164 h 196"/>
                  <a:gd name="T26" fmla="*/ 152 w 200"/>
                  <a:gd name="T27" fmla="*/ 180 h 196"/>
                  <a:gd name="T28" fmla="*/ 168 w 200"/>
                  <a:gd name="T29" fmla="*/ 180 h 196"/>
                  <a:gd name="T30" fmla="*/ 168 w 200"/>
                  <a:gd name="T31" fmla="*/ 164 h 196"/>
                  <a:gd name="T32" fmla="*/ 184 w 200"/>
                  <a:gd name="T33" fmla="*/ 164 h 196"/>
                  <a:gd name="T34" fmla="*/ 184 w 200"/>
                  <a:gd name="T35" fmla="*/ 148 h 196"/>
                  <a:gd name="T36" fmla="*/ 80 w 200"/>
                  <a:gd name="T37" fmla="*/ 128 h 196"/>
                  <a:gd name="T38" fmla="*/ 16 w 200"/>
                  <a:gd name="T39" fmla="*/ 64 h 196"/>
                  <a:gd name="T40" fmla="*/ 80 w 200"/>
                  <a:gd name="T41" fmla="*/ 0 h 196"/>
                  <a:gd name="T42" fmla="*/ 144 w 200"/>
                  <a:gd name="T43" fmla="*/ 64 h 196"/>
                  <a:gd name="T44" fmla="*/ 80 w 200"/>
                  <a:gd name="T45" fmla="*/ 128 h 196"/>
                  <a:gd name="T46" fmla="*/ 70 w 200"/>
                  <a:gd name="T47" fmla="*/ 17 h 196"/>
                  <a:gd name="T48" fmla="*/ 31 w 200"/>
                  <a:gd name="T49" fmla="*/ 64 h 196"/>
                  <a:gd name="T50" fmla="*/ 80 w 200"/>
                  <a:gd name="T51" fmla="*/ 113 h 196"/>
                  <a:gd name="T52" fmla="*/ 129 w 200"/>
                  <a:gd name="T53" fmla="*/ 64 h 196"/>
                  <a:gd name="T54" fmla="*/ 70 w 200"/>
                  <a:gd name="T55" fmla="*/ 17 h 196"/>
                  <a:gd name="T56" fmla="*/ 40 w 200"/>
                  <a:gd name="T57" fmla="*/ 132 h 196"/>
                  <a:gd name="T58" fmla="*/ 113 w 200"/>
                  <a:gd name="T59" fmla="*/ 132 h 196"/>
                  <a:gd name="T60" fmla="*/ 108 w 200"/>
                  <a:gd name="T61" fmla="*/ 154 h 196"/>
                  <a:gd name="T62" fmla="*/ 129 w 200"/>
                  <a:gd name="T63" fmla="*/ 196 h 196"/>
                  <a:gd name="T64" fmla="*/ 0 w 200"/>
                  <a:gd name="T65" fmla="*/ 196 h 196"/>
                  <a:gd name="T66" fmla="*/ 20 w 200"/>
                  <a:gd name="T67" fmla="*/ 148 h 196"/>
                  <a:gd name="T68" fmla="*/ 40 w 200"/>
                  <a:gd name="T69" fmla="*/ 132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00" h="196">
                    <a:moveTo>
                      <a:pt x="160" y="194"/>
                    </a:moveTo>
                    <a:cubicBezTo>
                      <a:pt x="138" y="194"/>
                      <a:pt x="120" y="176"/>
                      <a:pt x="120" y="154"/>
                    </a:cubicBezTo>
                    <a:cubicBezTo>
                      <a:pt x="120" y="132"/>
                      <a:pt x="138" y="114"/>
                      <a:pt x="160" y="114"/>
                    </a:cubicBezTo>
                    <a:cubicBezTo>
                      <a:pt x="182" y="114"/>
                      <a:pt x="200" y="132"/>
                      <a:pt x="200" y="154"/>
                    </a:cubicBezTo>
                    <a:cubicBezTo>
                      <a:pt x="200" y="176"/>
                      <a:pt x="182" y="194"/>
                      <a:pt x="160" y="194"/>
                    </a:cubicBezTo>
                    <a:close/>
                    <a:moveTo>
                      <a:pt x="184" y="148"/>
                    </a:moveTo>
                    <a:cubicBezTo>
                      <a:pt x="168" y="148"/>
                      <a:pt x="168" y="148"/>
                      <a:pt x="168" y="148"/>
                    </a:cubicBezTo>
                    <a:cubicBezTo>
                      <a:pt x="168" y="132"/>
                      <a:pt x="168" y="132"/>
                      <a:pt x="168" y="132"/>
                    </a:cubicBezTo>
                    <a:cubicBezTo>
                      <a:pt x="152" y="132"/>
                      <a:pt x="152" y="132"/>
                      <a:pt x="152" y="132"/>
                    </a:cubicBezTo>
                    <a:cubicBezTo>
                      <a:pt x="152" y="148"/>
                      <a:pt x="152" y="148"/>
                      <a:pt x="152" y="148"/>
                    </a:cubicBezTo>
                    <a:cubicBezTo>
                      <a:pt x="136" y="148"/>
                      <a:pt x="136" y="148"/>
                      <a:pt x="136" y="148"/>
                    </a:cubicBezTo>
                    <a:cubicBezTo>
                      <a:pt x="136" y="164"/>
                      <a:pt x="136" y="164"/>
                      <a:pt x="136" y="164"/>
                    </a:cubicBezTo>
                    <a:cubicBezTo>
                      <a:pt x="152" y="164"/>
                      <a:pt x="152" y="164"/>
                      <a:pt x="152" y="164"/>
                    </a:cubicBezTo>
                    <a:cubicBezTo>
                      <a:pt x="152" y="180"/>
                      <a:pt x="152" y="180"/>
                      <a:pt x="152" y="180"/>
                    </a:cubicBezTo>
                    <a:cubicBezTo>
                      <a:pt x="168" y="180"/>
                      <a:pt x="168" y="180"/>
                      <a:pt x="168" y="180"/>
                    </a:cubicBezTo>
                    <a:cubicBezTo>
                      <a:pt x="168" y="164"/>
                      <a:pt x="168" y="164"/>
                      <a:pt x="168" y="164"/>
                    </a:cubicBezTo>
                    <a:cubicBezTo>
                      <a:pt x="184" y="164"/>
                      <a:pt x="184" y="164"/>
                      <a:pt x="184" y="164"/>
                    </a:cubicBezTo>
                    <a:lnTo>
                      <a:pt x="184" y="148"/>
                    </a:lnTo>
                    <a:close/>
                    <a:moveTo>
                      <a:pt x="80" y="128"/>
                    </a:moveTo>
                    <a:cubicBezTo>
                      <a:pt x="45" y="128"/>
                      <a:pt x="16" y="99"/>
                      <a:pt x="16" y="64"/>
                    </a:cubicBezTo>
                    <a:cubicBezTo>
                      <a:pt x="16" y="29"/>
                      <a:pt x="45" y="0"/>
                      <a:pt x="80" y="0"/>
                    </a:cubicBezTo>
                    <a:cubicBezTo>
                      <a:pt x="116" y="0"/>
                      <a:pt x="144" y="29"/>
                      <a:pt x="144" y="64"/>
                    </a:cubicBezTo>
                    <a:cubicBezTo>
                      <a:pt x="144" y="99"/>
                      <a:pt x="116" y="128"/>
                      <a:pt x="80" y="128"/>
                    </a:cubicBezTo>
                    <a:close/>
                    <a:moveTo>
                      <a:pt x="70" y="17"/>
                    </a:moveTo>
                    <a:cubicBezTo>
                      <a:pt x="50" y="24"/>
                      <a:pt x="74" y="49"/>
                      <a:pt x="31" y="64"/>
                    </a:cubicBezTo>
                    <a:cubicBezTo>
                      <a:pt x="31" y="91"/>
                      <a:pt x="53" y="113"/>
                      <a:pt x="80" y="113"/>
                    </a:cubicBezTo>
                    <a:cubicBezTo>
                      <a:pt x="107" y="113"/>
                      <a:pt x="129" y="91"/>
                      <a:pt x="129" y="64"/>
                    </a:cubicBezTo>
                    <a:cubicBezTo>
                      <a:pt x="104" y="43"/>
                      <a:pt x="62" y="53"/>
                      <a:pt x="70" y="17"/>
                    </a:cubicBezTo>
                    <a:close/>
                    <a:moveTo>
                      <a:pt x="40" y="132"/>
                    </a:moveTo>
                    <a:cubicBezTo>
                      <a:pt x="113" y="132"/>
                      <a:pt x="113" y="132"/>
                      <a:pt x="113" y="132"/>
                    </a:cubicBezTo>
                    <a:cubicBezTo>
                      <a:pt x="110" y="139"/>
                      <a:pt x="108" y="146"/>
                      <a:pt x="108" y="154"/>
                    </a:cubicBezTo>
                    <a:cubicBezTo>
                      <a:pt x="108" y="171"/>
                      <a:pt x="117" y="187"/>
                      <a:pt x="129" y="196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20" y="148"/>
                      <a:pt x="20" y="148"/>
                      <a:pt x="20" y="148"/>
                    </a:cubicBezTo>
                    <a:cubicBezTo>
                      <a:pt x="20" y="148"/>
                      <a:pt x="25" y="132"/>
                      <a:pt x="40" y="1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9" name="Freeform 80"/>
              <p:cNvSpPr>
                <a:spLocks noEditPoints="1"/>
              </p:cNvSpPr>
              <p:nvPr userDrawn="1"/>
            </p:nvSpPr>
            <p:spPr bwMode="auto">
              <a:xfrm>
                <a:off x="3043548" y="12664"/>
                <a:ext cx="514222" cy="482508"/>
              </a:xfrm>
              <a:custGeom>
                <a:avLst/>
                <a:gdLst>
                  <a:gd name="T0" fmla="*/ 151 w 192"/>
                  <a:gd name="T1" fmla="*/ 144 h 180"/>
                  <a:gd name="T2" fmla="*/ 132 w 192"/>
                  <a:gd name="T3" fmla="*/ 128 h 180"/>
                  <a:gd name="T4" fmla="*/ 105 w 192"/>
                  <a:gd name="T5" fmla="*/ 128 h 180"/>
                  <a:gd name="T6" fmla="*/ 108 w 192"/>
                  <a:gd name="T7" fmla="*/ 119 h 180"/>
                  <a:gd name="T8" fmla="*/ 138 w 192"/>
                  <a:gd name="T9" fmla="*/ 104 h 180"/>
                  <a:gd name="T10" fmla="*/ 171 w 192"/>
                  <a:gd name="T11" fmla="*/ 104 h 180"/>
                  <a:gd name="T12" fmla="*/ 182 w 192"/>
                  <a:gd name="T13" fmla="*/ 113 h 180"/>
                  <a:gd name="T14" fmla="*/ 192 w 192"/>
                  <a:gd name="T15" fmla="*/ 144 h 180"/>
                  <a:gd name="T16" fmla="*/ 151 w 192"/>
                  <a:gd name="T17" fmla="*/ 144 h 180"/>
                  <a:gd name="T18" fmla="*/ 146 w 192"/>
                  <a:gd name="T19" fmla="*/ 96 h 180"/>
                  <a:gd name="T20" fmla="*/ 141 w 192"/>
                  <a:gd name="T21" fmla="*/ 95 h 180"/>
                  <a:gd name="T22" fmla="*/ 151 w 192"/>
                  <a:gd name="T23" fmla="*/ 63 h 180"/>
                  <a:gd name="T24" fmla="*/ 129 w 192"/>
                  <a:gd name="T25" fmla="*/ 24 h 180"/>
                  <a:gd name="T26" fmla="*/ 182 w 192"/>
                  <a:gd name="T27" fmla="*/ 59 h 180"/>
                  <a:gd name="T28" fmla="*/ 146 w 192"/>
                  <a:gd name="T29" fmla="*/ 96 h 180"/>
                  <a:gd name="T30" fmla="*/ 140 w 192"/>
                  <a:gd name="T31" fmla="*/ 66 h 180"/>
                  <a:gd name="T32" fmla="*/ 94 w 192"/>
                  <a:gd name="T33" fmla="*/ 112 h 180"/>
                  <a:gd name="T34" fmla="*/ 48 w 192"/>
                  <a:gd name="T35" fmla="*/ 66 h 180"/>
                  <a:gd name="T36" fmla="*/ 94 w 192"/>
                  <a:gd name="T37" fmla="*/ 20 h 180"/>
                  <a:gd name="T38" fmla="*/ 140 w 192"/>
                  <a:gd name="T39" fmla="*/ 66 h 180"/>
                  <a:gd name="T40" fmla="*/ 86 w 192"/>
                  <a:gd name="T41" fmla="*/ 33 h 180"/>
                  <a:gd name="T42" fmla="*/ 58 w 192"/>
                  <a:gd name="T43" fmla="*/ 66 h 180"/>
                  <a:gd name="T44" fmla="*/ 94 w 192"/>
                  <a:gd name="T45" fmla="*/ 102 h 180"/>
                  <a:gd name="T46" fmla="*/ 129 w 192"/>
                  <a:gd name="T47" fmla="*/ 66 h 180"/>
                  <a:gd name="T48" fmla="*/ 86 w 192"/>
                  <a:gd name="T49" fmla="*/ 33 h 180"/>
                  <a:gd name="T50" fmla="*/ 60 w 192"/>
                  <a:gd name="T51" fmla="*/ 23 h 180"/>
                  <a:gd name="T52" fmla="*/ 36 w 192"/>
                  <a:gd name="T53" fmla="*/ 63 h 180"/>
                  <a:gd name="T54" fmla="*/ 46 w 192"/>
                  <a:gd name="T55" fmla="*/ 100 h 180"/>
                  <a:gd name="T56" fmla="*/ 46 w 192"/>
                  <a:gd name="T57" fmla="*/ 100 h 180"/>
                  <a:gd name="T58" fmla="*/ 9 w 192"/>
                  <a:gd name="T59" fmla="*/ 59 h 180"/>
                  <a:gd name="T60" fmla="*/ 60 w 192"/>
                  <a:gd name="T61" fmla="*/ 23 h 180"/>
                  <a:gd name="T62" fmla="*/ 23 w 192"/>
                  <a:gd name="T63" fmla="*/ 104 h 180"/>
                  <a:gd name="T64" fmla="*/ 50 w 192"/>
                  <a:gd name="T65" fmla="*/ 104 h 180"/>
                  <a:gd name="T66" fmla="*/ 80 w 192"/>
                  <a:gd name="T67" fmla="*/ 120 h 180"/>
                  <a:gd name="T68" fmla="*/ 82 w 192"/>
                  <a:gd name="T69" fmla="*/ 128 h 180"/>
                  <a:gd name="T70" fmla="*/ 58 w 192"/>
                  <a:gd name="T71" fmla="*/ 128 h 180"/>
                  <a:gd name="T72" fmla="*/ 40 w 192"/>
                  <a:gd name="T73" fmla="*/ 144 h 180"/>
                  <a:gd name="T74" fmla="*/ 0 w 192"/>
                  <a:gd name="T75" fmla="*/ 144 h 180"/>
                  <a:gd name="T76" fmla="*/ 11 w 192"/>
                  <a:gd name="T77" fmla="*/ 113 h 180"/>
                  <a:gd name="T78" fmla="*/ 23 w 192"/>
                  <a:gd name="T79" fmla="*/ 104 h 180"/>
                  <a:gd name="T80" fmla="*/ 65 w 192"/>
                  <a:gd name="T81" fmla="*/ 132 h 180"/>
                  <a:gd name="T82" fmla="*/ 125 w 192"/>
                  <a:gd name="T83" fmla="*/ 132 h 180"/>
                  <a:gd name="T84" fmla="*/ 140 w 192"/>
                  <a:gd name="T85" fmla="*/ 143 h 180"/>
                  <a:gd name="T86" fmla="*/ 152 w 192"/>
                  <a:gd name="T87" fmla="*/ 180 h 180"/>
                  <a:gd name="T88" fmla="*/ 36 w 192"/>
                  <a:gd name="T89" fmla="*/ 180 h 180"/>
                  <a:gd name="T90" fmla="*/ 51 w 192"/>
                  <a:gd name="T91" fmla="*/ 143 h 180"/>
                  <a:gd name="T92" fmla="*/ 65 w 192"/>
                  <a:gd name="T93" fmla="*/ 132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92" h="180">
                    <a:moveTo>
                      <a:pt x="151" y="144"/>
                    </a:moveTo>
                    <a:cubicBezTo>
                      <a:pt x="150" y="142"/>
                      <a:pt x="145" y="128"/>
                      <a:pt x="132" y="128"/>
                    </a:cubicBezTo>
                    <a:cubicBezTo>
                      <a:pt x="105" y="128"/>
                      <a:pt x="105" y="128"/>
                      <a:pt x="105" y="128"/>
                    </a:cubicBezTo>
                    <a:cubicBezTo>
                      <a:pt x="108" y="119"/>
                      <a:pt x="108" y="119"/>
                      <a:pt x="108" y="119"/>
                    </a:cubicBezTo>
                    <a:cubicBezTo>
                      <a:pt x="120" y="116"/>
                      <a:pt x="130" y="113"/>
                      <a:pt x="138" y="104"/>
                    </a:cubicBezTo>
                    <a:cubicBezTo>
                      <a:pt x="171" y="104"/>
                      <a:pt x="171" y="104"/>
                      <a:pt x="171" y="104"/>
                    </a:cubicBezTo>
                    <a:cubicBezTo>
                      <a:pt x="180" y="104"/>
                      <a:pt x="182" y="113"/>
                      <a:pt x="182" y="113"/>
                    </a:cubicBezTo>
                    <a:cubicBezTo>
                      <a:pt x="192" y="144"/>
                      <a:pt x="192" y="144"/>
                      <a:pt x="192" y="144"/>
                    </a:cubicBezTo>
                    <a:lnTo>
                      <a:pt x="151" y="144"/>
                    </a:lnTo>
                    <a:close/>
                    <a:moveTo>
                      <a:pt x="146" y="96"/>
                    </a:moveTo>
                    <a:cubicBezTo>
                      <a:pt x="144" y="96"/>
                      <a:pt x="143" y="95"/>
                      <a:pt x="141" y="95"/>
                    </a:cubicBezTo>
                    <a:cubicBezTo>
                      <a:pt x="147" y="86"/>
                      <a:pt x="151" y="75"/>
                      <a:pt x="151" y="63"/>
                    </a:cubicBezTo>
                    <a:cubicBezTo>
                      <a:pt x="151" y="38"/>
                      <a:pt x="139" y="34"/>
                      <a:pt x="129" y="24"/>
                    </a:cubicBezTo>
                    <a:cubicBezTo>
                      <a:pt x="102" y="32"/>
                      <a:pt x="182" y="0"/>
                      <a:pt x="182" y="59"/>
                    </a:cubicBezTo>
                    <a:cubicBezTo>
                      <a:pt x="182" y="79"/>
                      <a:pt x="166" y="96"/>
                      <a:pt x="146" y="96"/>
                    </a:cubicBezTo>
                    <a:close/>
                    <a:moveTo>
                      <a:pt x="140" y="66"/>
                    </a:moveTo>
                    <a:cubicBezTo>
                      <a:pt x="140" y="92"/>
                      <a:pt x="119" y="112"/>
                      <a:pt x="94" y="112"/>
                    </a:cubicBezTo>
                    <a:cubicBezTo>
                      <a:pt x="68" y="112"/>
                      <a:pt x="48" y="92"/>
                      <a:pt x="48" y="66"/>
                    </a:cubicBezTo>
                    <a:cubicBezTo>
                      <a:pt x="48" y="41"/>
                      <a:pt x="68" y="20"/>
                      <a:pt x="94" y="20"/>
                    </a:cubicBezTo>
                    <a:cubicBezTo>
                      <a:pt x="119" y="20"/>
                      <a:pt x="140" y="41"/>
                      <a:pt x="140" y="66"/>
                    </a:cubicBezTo>
                    <a:close/>
                    <a:moveTo>
                      <a:pt x="86" y="33"/>
                    </a:moveTo>
                    <a:cubicBezTo>
                      <a:pt x="72" y="38"/>
                      <a:pt x="89" y="56"/>
                      <a:pt x="58" y="66"/>
                    </a:cubicBezTo>
                    <a:cubicBezTo>
                      <a:pt x="58" y="86"/>
                      <a:pt x="74" y="102"/>
                      <a:pt x="94" y="102"/>
                    </a:cubicBezTo>
                    <a:cubicBezTo>
                      <a:pt x="113" y="102"/>
                      <a:pt x="129" y="86"/>
                      <a:pt x="129" y="66"/>
                    </a:cubicBezTo>
                    <a:cubicBezTo>
                      <a:pt x="111" y="52"/>
                      <a:pt x="81" y="58"/>
                      <a:pt x="86" y="33"/>
                    </a:cubicBezTo>
                    <a:close/>
                    <a:moveTo>
                      <a:pt x="60" y="23"/>
                    </a:moveTo>
                    <a:cubicBezTo>
                      <a:pt x="50" y="33"/>
                      <a:pt x="36" y="41"/>
                      <a:pt x="36" y="63"/>
                    </a:cubicBezTo>
                    <a:cubicBezTo>
                      <a:pt x="36" y="75"/>
                      <a:pt x="40" y="90"/>
                      <a:pt x="46" y="100"/>
                    </a:cubicBezTo>
                    <a:cubicBezTo>
                      <a:pt x="46" y="100"/>
                      <a:pt x="46" y="100"/>
                      <a:pt x="46" y="100"/>
                    </a:cubicBezTo>
                    <a:cubicBezTo>
                      <a:pt x="26" y="100"/>
                      <a:pt x="9" y="79"/>
                      <a:pt x="9" y="59"/>
                    </a:cubicBezTo>
                    <a:cubicBezTo>
                      <a:pt x="9" y="3"/>
                      <a:pt x="90" y="29"/>
                      <a:pt x="60" y="23"/>
                    </a:cubicBezTo>
                    <a:close/>
                    <a:moveTo>
                      <a:pt x="23" y="104"/>
                    </a:moveTo>
                    <a:cubicBezTo>
                      <a:pt x="50" y="104"/>
                      <a:pt x="50" y="104"/>
                      <a:pt x="50" y="104"/>
                    </a:cubicBezTo>
                    <a:cubicBezTo>
                      <a:pt x="59" y="115"/>
                      <a:pt x="66" y="118"/>
                      <a:pt x="80" y="120"/>
                    </a:cubicBezTo>
                    <a:cubicBezTo>
                      <a:pt x="82" y="128"/>
                      <a:pt x="82" y="128"/>
                      <a:pt x="82" y="128"/>
                    </a:cubicBezTo>
                    <a:cubicBezTo>
                      <a:pt x="58" y="128"/>
                      <a:pt x="58" y="128"/>
                      <a:pt x="58" y="128"/>
                    </a:cubicBezTo>
                    <a:cubicBezTo>
                      <a:pt x="45" y="128"/>
                      <a:pt x="41" y="142"/>
                      <a:pt x="40" y="144"/>
                    </a:cubicBezTo>
                    <a:cubicBezTo>
                      <a:pt x="0" y="144"/>
                      <a:pt x="0" y="144"/>
                      <a:pt x="0" y="144"/>
                    </a:cubicBezTo>
                    <a:cubicBezTo>
                      <a:pt x="11" y="113"/>
                      <a:pt x="11" y="113"/>
                      <a:pt x="11" y="113"/>
                    </a:cubicBezTo>
                    <a:cubicBezTo>
                      <a:pt x="11" y="113"/>
                      <a:pt x="14" y="104"/>
                      <a:pt x="23" y="104"/>
                    </a:cubicBezTo>
                    <a:close/>
                    <a:moveTo>
                      <a:pt x="65" y="132"/>
                    </a:moveTo>
                    <a:cubicBezTo>
                      <a:pt x="125" y="132"/>
                      <a:pt x="125" y="132"/>
                      <a:pt x="125" y="132"/>
                    </a:cubicBezTo>
                    <a:cubicBezTo>
                      <a:pt x="136" y="132"/>
                      <a:pt x="140" y="143"/>
                      <a:pt x="140" y="143"/>
                    </a:cubicBezTo>
                    <a:cubicBezTo>
                      <a:pt x="152" y="180"/>
                      <a:pt x="152" y="180"/>
                      <a:pt x="152" y="180"/>
                    </a:cubicBezTo>
                    <a:cubicBezTo>
                      <a:pt x="36" y="180"/>
                      <a:pt x="36" y="180"/>
                      <a:pt x="36" y="180"/>
                    </a:cubicBezTo>
                    <a:cubicBezTo>
                      <a:pt x="51" y="143"/>
                      <a:pt x="51" y="143"/>
                      <a:pt x="51" y="143"/>
                    </a:cubicBezTo>
                    <a:cubicBezTo>
                      <a:pt x="51" y="143"/>
                      <a:pt x="54" y="132"/>
                      <a:pt x="65" y="1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0" name="Freeform 83"/>
              <p:cNvSpPr>
                <a:spLocks noEditPoints="1"/>
              </p:cNvSpPr>
              <p:nvPr userDrawn="1"/>
            </p:nvSpPr>
            <p:spPr bwMode="auto">
              <a:xfrm rot="16200000">
                <a:off x="6780776" y="5852443"/>
                <a:ext cx="579438" cy="741363"/>
              </a:xfrm>
              <a:custGeom>
                <a:avLst/>
                <a:gdLst>
                  <a:gd name="T0" fmla="*/ 153 w 154"/>
                  <a:gd name="T1" fmla="*/ 85 h 197"/>
                  <a:gd name="T2" fmla="*/ 78 w 154"/>
                  <a:gd name="T3" fmla="*/ 197 h 197"/>
                  <a:gd name="T4" fmla="*/ 3 w 154"/>
                  <a:gd name="T5" fmla="*/ 101 h 197"/>
                  <a:gd name="T6" fmla="*/ 0 w 154"/>
                  <a:gd name="T7" fmla="*/ 77 h 197"/>
                  <a:gd name="T8" fmla="*/ 77 w 154"/>
                  <a:gd name="T9" fmla="*/ 0 h 197"/>
                  <a:gd name="T10" fmla="*/ 154 w 154"/>
                  <a:gd name="T11" fmla="*/ 77 h 197"/>
                  <a:gd name="T12" fmla="*/ 153 w 154"/>
                  <a:gd name="T13" fmla="*/ 85 h 197"/>
                  <a:gd name="T14" fmla="*/ 77 w 154"/>
                  <a:gd name="T15" fmla="*/ 28 h 197"/>
                  <a:gd name="T16" fmla="*/ 33 w 154"/>
                  <a:gd name="T17" fmla="*/ 71 h 197"/>
                  <a:gd name="T18" fmla="*/ 77 w 154"/>
                  <a:gd name="T19" fmla="*/ 114 h 197"/>
                  <a:gd name="T20" fmla="*/ 120 w 154"/>
                  <a:gd name="T21" fmla="*/ 71 h 197"/>
                  <a:gd name="T22" fmla="*/ 77 w 154"/>
                  <a:gd name="T23" fmla="*/ 28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4" h="197">
                    <a:moveTo>
                      <a:pt x="153" y="85"/>
                    </a:moveTo>
                    <a:cubicBezTo>
                      <a:pt x="150" y="153"/>
                      <a:pt x="78" y="197"/>
                      <a:pt x="78" y="197"/>
                    </a:cubicBezTo>
                    <a:cubicBezTo>
                      <a:pt x="78" y="197"/>
                      <a:pt x="15" y="160"/>
                      <a:pt x="3" y="101"/>
                    </a:cubicBezTo>
                    <a:cubicBezTo>
                      <a:pt x="1" y="93"/>
                      <a:pt x="0" y="85"/>
                      <a:pt x="0" y="77"/>
                    </a:cubicBezTo>
                    <a:cubicBezTo>
                      <a:pt x="0" y="34"/>
                      <a:pt x="34" y="0"/>
                      <a:pt x="77" y="0"/>
                    </a:cubicBezTo>
                    <a:cubicBezTo>
                      <a:pt x="119" y="0"/>
                      <a:pt x="154" y="34"/>
                      <a:pt x="154" y="77"/>
                    </a:cubicBezTo>
                    <a:cubicBezTo>
                      <a:pt x="154" y="80"/>
                      <a:pt x="153" y="83"/>
                      <a:pt x="153" y="85"/>
                    </a:cubicBezTo>
                    <a:close/>
                    <a:moveTo>
                      <a:pt x="77" y="28"/>
                    </a:moveTo>
                    <a:cubicBezTo>
                      <a:pt x="53" y="28"/>
                      <a:pt x="33" y="47"/>
                      <a:pt x="33" y="71"/>
                    </a:cubicBezTo>
                    <a:cubicBezTo>
                      <a:pt x="33" y="95"/>
                      <a:pt x="53" y="114"/>
                      <a:pt x="77" y="114"/>
                    </a:cubicBezTo>
                    <a:cubicBezTo>
                      <a:pt x="100" y="114"/>
                      <a:pt x="120" y="95"/>
                      <a:pt x="120" y="71"/>
                    </a:cubicBezTo>
                    <a:cubicBezTo>
                      <a:pt x="120" y="47"/>
                      <a:pt x="100" y="28"/>
                      <a:pt x="77" y="2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1" name="Freeform 84"/>
              <p:cNvSpPr>
                <a:spLocks noEditPoints="1"/>
              </p:cNvSpPr>
              <p:nvPr userDrawn="1"/>
            </p:nvSpPr>
            <p:spPr bwMode="auto">
              <a:xfrm rot="9109649">
                <a:off x="4232651" y="6073189"/>
                <a:ext cx="579438" cy="741363"/>
              </a:xfrm>
              <a:custGeom>
                <a:avLst/>
                <a:gdLst>
                  <a:gd name="T0" fmla="*/ 153 w 154"/>
                  <a:gd name="T1" fmla="*/ 85 h 197"/>
                  <a:gd name="T2" fmla="*/ 78 w 154"/>
                  <a:gd name="T3" fmla="*/ 197 h 197"/>
                  <a:gd name="T4" fmla="*/ 4 w 154"/>
                  <a:gd name="T5" fmla="*/ 101 h 197"/>
                  <a:gd name="T6" fmla="*/ 0 w 154"/>
                  <a:gd name="T7" fmla="*/ 77 h 197"/>
                  <a:gd name="T8" fmla="*/ 77 w 154"/>
                  <a:gd name="T9" fmla="*/ 0 h 197"/>
                  <a:gd name="T10" fmla="*/ 154 w 154"/>
                  <a:gd name="T11" fmla="*/ 77 h 197"/>
                  <a:gd name="T12" fmla="*/ 153 w 154"/>
                  <a:gd name="T13" fmla="*/ 85 h 197"/>
                  <a:gd name="T14" fmla="*/ 77 w 154"/>
                  <a:gd name="T15" fmla="*/ 28 h 197"/>
                  <a:gd name="T16" fmla="*/ 34 w 154"/>
                  <a:gd name="T17" fmla="*/ 71 h 197"/>
                  <a:gd name="T18" fmla="*/ 77 w 154"/>
                  <a:gd name="T19" fmla="*/ 114 h 197"/>
                  <a:gd name="T20" fmla="*/ 120 w 154"/>
                  <a:gd name="T21" fmla="*/ 71 h 197"/>
                  <a:gd name="T22" fmla="*/ 77 w 154"/>
                  <a:gd name="T23" fmla="*/ 28 h 197"/>
                  <a:gd name="T24" fmla="*/ 97 w 154"/>
                  <a:gd name="T25" fmla="*/ 99 h 197"/>
                  <a:gd name="T26" fmla="*/ 77 w 154"/>
                  <a:gd name="T27" fmla="*/ 89 h 197"/>
                  <a:gd name="T28" fmla="*/ 58 w 154"/>
                  <a:gd name="T29" fmla="*/ 99 h 197"/>
                  <a:gd name="T30" fmla="*/ 60 w 154"/>
                  <a:gd name="T31" fmla="*/ 77 h 197"/>
                  <a:gd name="T32" fmla="*/ 46 w 154"/>
                  <a:gd name="T33" fmla="*/ 61 h 197"/>
                  <a:gd name="T34" fmla="*/ 67 w 154"/>
                  <a:gd name="T35" fmla="*/ 57 h 197"/>
                  <a:gd name="T36" fmla="*/ 77 w 154"/>
                  <a:gd name="T37" fmla="*/ 38 h 197"/>
                  <a:gd name="T38" fmla="*/ 88 w 154"/>
                  <a:gd name="T39" fmla="*/ 57 h 197"/>
                  <a:gd name="T40" fmla="*/ 109 w 154"/>
                  <a:gd name="T41" fmla="*/ 61 h 197"/>
                  <a:gd name="T42" fmla="*/ 94 w 154"/>
                  <a:gd name="T43" fmla="*/ 77 h 197"/>
                  <a:gd name="T44" fmla="*/ 97 w 154"/>
                  <a:gd name="T45" fmla="*/ 99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54" h="197">
                    <a:moveTo>
                      <a:pt x="153" y="85"/>
                    </a:moveTo>
                    <a:cubicBezTo>
                      <a:pt x="151" y="153"/>
                      <a:pt x="78" y="197"/>
                      <a:pt x="78" y="197"/>
                    </a:cubicBezTo>
                    <a:cubicBezTo>
                      <a:pt x="78" y="197"/>
                      <a:pt x="16" y="159"/>
                      <a:pt x="4" y="101"/>
                    </a:cubicBezTo>
                    <a:cubicBezTo>
                      <a:pt x="1" y="93"/>
                      <a:pt x="0" y="85"/>
                      <a:pt x="0" y="77"/>
                    </a:cubicBezTo>
                    <a:cubicBezTo>
                      <a:pt x="0" y="34"/>
                      <a:pt x="34" y="0"/>
                      <a:pt x="77" y="0"/>
                    </a:cubicBezTo>
                    <a:cubicBezTo>
                      <a:pt x="119" y="0"/>
                      <a:pt x="154" y="34"/>
                      <a:pt x="154" y="77"/>
                    </a:cubicBezTo>
                    <a:cubicBezTo>
                      <a:pt x="154" y="79"/>
                      <a:pt x="154" y="82"/>
                      <a:pt x="153" y="85"/>
                    </a:cubicBezTo>
                    <a:close/>
                    <a:moveTo>
                      <a:pt x="77" y="28"/>
                    </a:moveTo>
                    <a:cubicBezTo>
                      <a:pt x="53" y="28"/>
                      <a:pt x="34" y="47"/>
                      <a:pt x="34" y="71"/>
                    </a:cubicBezTo>
                    <a:cubicBezTo>
                      <a:pt x="34" y="94"/>
                      <a:pt x="53" y="114"/>
                      <a:pt x="77" y="114"/>
                    </a:cubicBezTo>
                    <a:cubicBezTo>
                      <a:pt x="101" y="114"/>
                      <a:pt x="120" y="94"/>
                      <a:pt x="120" y="71"/>
                    </a:cubicBezTo>
                    <a:cubicBezTo>
                      <a:pt x="120" y="47"/>
                      <a:pt x="101" y="28"/>
                      <a:pt x="77" y="28"/>
                    </a:cubicBezTo>
                    <a:close/>
                    <a:moveTo>
                      <a:pt x="97" y="99"/>
                    </a:moveTo>
                    <a:cubicBezTo>
                      <a:pt x="77" y="89"/>
                      <a:pt x="77" y="89"/>
                      <a:pt x="77" y="89"/>
                    </a:cubicBezTo>
                    <a:cubicBezTo>
                      <a:pt x="58" y="99"/>
                      <a:pt x="58" y="99"/>
                      <a:pt x="58" y="99"/>
                    </a:cubicBezTo>
                    <a:cubicBezTo>
                      <a:pt x="60" y="77"/>
                      <a:pt x="60" y="77"/>
                      <a:pt x="60" y="77"/>
                    </a:cubicBezTo>
                    <a:cubicBezTo>
                      <a:pt x="46" y="61"/>
                      <a:pt x="46" y="61"/>
                      <a:pt x="46" y="61"/>
                    </a:cubicBezTo>
                    <a:cubicBezTo>
                      <a:pt x="67" y="57"/>
                      <a:pt x="67" y="57"/>
                      <a:pt x="67" y="57"/>
                    </a:cubicBezTo>
                    <a:cubicBezTo>
                      <a:pt x="77" y="38"/>
                      <a:pt x="77" y="38"/>
                      <a:pt x="77" y="38"/>
                    </a:cubicBezTo>
                    <a:cubicBezTo>
                      <a:pt x="88" y="57"/>
                      <a:pt x="88" y="57"/>
                      <a:pt x="88" y="57"/>
                    </a:cubicBezTo>
                    <a:cubicBezTo>
                      <a:pt x="109" y="61"/>
                      <a:pt x="109" y="61"/>
                      <a:pt x="109" y="61"/>
                    </a:cubicBezTo>
                    <a:cubicBezTo>
                      <a:pt x="94" y="77"/>
                      <a:pt x="94" y="77"/>
                      <a:pt x="94" y="77"/>
                    </a:cubicBezTo>
                    <a:lnTo>
                      <a:pt x="97" y="9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2" name="Freeform 85"/>
              <p:cNvSpPr>
                <a:spLocks/>
              </p:cNvSpPr>
              <p:nvPr userDrawn="1"/>
            </p:nvSpPr>
            <p:spPr bwMode="auto">
              <a:xfrm>
                <a:off x="5333554" y="3178917"/>
                <a:ext cx="723900" cy="688975"/>
              </a:xfrm>
              <a:custGeom>
                <a:avLst/>
                <a:gdLst>
                  <a:gd name="T0" fmla="*/ 227 w 456"/>
                  <a:gd name="T1" fmla="*/ 0 h 434"/>
                  <a:gd name="T2" fmla="*/ 302 w 456"/>
                  <a:gd name="T3" fmla="*/ 135 h 434"/>
                  <a:gd name="T4" fmla="*/ 456 w 456"/>
                  <a:gd name="T5" fmla="*/ 166 h 434"/>
                  <a:gd name="T6" fmla="*/ 350 w 456"/>
                  <a:gd name="T7" fmla="*/ 280 h 434"/>
                  <a:gd name="T8" fmla="*/ 369 w 456"/>
                  <a:gd name="T9" fmla="*/ 434 h 434"/>
                  <a:gd name="T10" fmla="*/ 227 w 456"/>
                  <a:gd name="T11" fmla="*/ 367 h 434"/>
                  <a:gd name="T12" fmla="*/ 87 w 456"/>
                  <a:gd name="T13" fmla="*/ 434 h 434"/>
                  <a:gd name="T14" fmla="*/ 106 w 456"/>
                  <a:gd name="T15" fmla="*/ 280 h 434"/>
                  <a:gd name="T16" fmla="*/ 0 w 456"/>
                  <a:gd name="T17" fmla="*/ 166 h 434"/>
                  <a:gd name="T18" fmla="*/ 153 w 456"/>
                  <a:gd name="T19" fmla="*/ 135 h 434"/>
                  <a:gd name="T20" fmla="*/ 227 w 456"/>
                  <a:gd name="T21" fmla="*/ 0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56" h="434">
                    <a:moveTo>
                      <a:pt x="227" y="0"/>
                    </a:moveTo>
                    <a:lnTo>
                      <a:pt x="302" y="135"/>
                    </a:lnTo>
                    <a:lnTo>
                      <a:pt x="456" y="166"/>
                    </a:lnTo>
                    <a:lnTo>
                      <a:pt x="350" y="280"/>
                    </a:lnTo>
                    <a:lnTo>
                      <a:pt x="369" y="434"/>
                    </a:lnTo>
                    <a:lnTo>
                      <a:pt x="227" y="367"/>
                    </a:lnTo>
                    <a:lnTo>
                      <a:pt x="87" y="434"/>
                    </a:lnTo>
                    <a:lnTo>
                      <a:pt x="106" y="280"/>
                    </a:lnTo>
                    <a:lnTo>
                      <a:pt x="0" y="166"/>
                    </a:lnTo>
                    <a:lnTo>
                      <a:pt x="153" y="135"/>
                    </a:lnTo>
                    <a:lnTo>
                      <a:pt x="22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3" name="Freeform 88"/>
              <p:cNvSpPr>
                <a:spLocks noEditPoints="1"/>
              </p:cNvSpPr>
              <p:nvPr userDrawn="1"/>
            </p:nvSpPr>
            <p:spPr bwMode="auto">
              <a:xfrm rot="18080229">
                <a:off x="4802735" y="2100586"/>
                <a:ext cx="720725" cy="688975"/>
              </a:xfrm>
              <a:custGeom>
                <a:avLst/>
                <a:gdLst>
                  <a:gd name="T0" fmla="*/ 348 w 454"/>
                  <a:gd name="T1" fmla="*/ 280 h 434"/>
                  <a:gd name="T2" fmla="*/ 369 w 454"/>
                  <a:gd name="T3" fmla="*/ 434 h 434"/>
                  <a:gd name="T4" fmla="*/ 227 w 454"/>
                  <a:gd name="T5" fmla="*/ 367 h 434"/>
                  <a:gd name="T6" fmla="*/ 85 w 454"/>
                  <a:gd name="T7" fmla="*/ 434 h 434"/>
                  <a:gd name="T8" fmla="*/ 106 w 454"/>
                  <a:gd name="T9" fmla="*/ 280 h 434"/>
                  <a:gd name="T10" fmla="*/ 0 w 454"/>
                  <a:gd name="T11" fmla="*/ 166 h 434"/>
                  <a:gd name="T12" fmla="*/ 151 w 454"/>
                  <a:gd name="T13" fmla="*/ 135 h 434"/>
                  <a:gd name="T14" fmla="*/ 227 w 454"/>
                  <a:gd name="T15" fmla="*/ 0 h 434"/>
                  <a:gd name="T16" fmla="*/ 303 w 454"/>
                  <a:gd name="T17" fmla="*/ 135 h 434"/>
                  <a:gd name="T18" fmla="*/ 454 w 454"/>
                  <a:gd name="T19" fmla="*/ 166 h 434"/>
                  <a:gd name="T20" fmla="*/ 348 w 454"/>
                  <a:gd name="T21" fmla="*/ 280 h 434"/>
                  <a:gd name="T22" fmla="*/ 272 w 454"/>
                  <a:gd name="T23" fmla="*/ 168 h 434"/>
                  <a:gd name="T24" fmla="*/ 227 w 454"/>
                  <a:gd name="T25" fmla="*/ 88 h 434"/>
                  <a:gd name="T26" fmla="*/ 182 w 454"/>
                  <a:gd name="T27" fmla="*/ 168 h 434"/>
                  <a:gd name="T28" fmla="*/ 92 w 454"/>
                  <a:gd name="T29" fmla="*/ 187 h 434"/>
                  <a:gd name="T30" fmla="*/ 154 w 454"/>
                  <a:gd name="T31" fmla="*/ 253 h 434"/>
                  <a:gd name="T32" fmla="*/ 144 w 454"/>
                  <a:gd name="T33" fmla="*/ 346 h 434"/>
                  <a:gd name="T34" fmla="*/ 227 w 454"/>
                  <a:gd name="T35" fmla="*/ 306 h 434"/>
                  <a:gd name="T36" fmla="*/ 310 w 454"/>
                  <a:gd name="T37" fmla="*/ 346 h 434"/>
                  <a:gd name="T38" fmla="*/ 298 w 454"/>
                  <a:gd name="T39" fmla="*/ 253 h 434"/>
                  <a:gd name="T40" fmla="*/ 362 w 454"/>
                  <a:gd name="T41" fmla="*/ 187 h 434"/>
                  <a:gd name="T42" fmla="*/ 272 w 454"/>
                  <a:gd name="T43" fmla="*/ 168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54" h="434">
                    <a:moveTo>
                      <a:pt x="348" y="280"/>
                    </a:moveTo>
                    <a:lnTo>
                      <a:pt x="369" y="434"/>
                    </a:lnTo>
                    <a:lnTo>
                      <a:pt x="227" y="367"/>
                    </a:lnTo>
                    <a:lnTo>
                      <a:pt x="85" y="434"/>
                    </a:lnTo>
                    <a:lnTo>
                      <a:pt x="106" y="280"/>
                    </a:lnTo>
                    <a:lnTo>
                      <a:pt x="0" y="166"/>
                    </a:lnTo>
                    <a:lnTo>
                      <a:pt x="151" y="135"/>
                    </a:lnTo>
                    <a:lnTo>
                      <a:pt x="227" y="0"/>
                    </a:lnTo>
                    <a:lnTo>
                      <a:pt x="303" y="135"/>
                    </a:lnTo>
                    <a:lnTo>
                      <a:pt x="454" y="166"/>
                    </a:lnTo>
                    <a:lnTo>
                      <a:pt x="348" y="280"/>
                    </a:lnTo>
                    <a:close/>
                    <a:moveTo>
                      <a:pt x="272" y="168"/>
                    </a:moveTo>
                    <a:lnTo>
                      <a:pt x="227" y="88"/>
                    </a:lnTo>
                    <a:lnTo>
                      <a:pt x="182" y="168"/>
                    </a:lnTo>
                    <a:lnTo>
                      <a:pt x="92" y="187"/>
                    </a:lnTo>
                    <a:lnTo>
                      <a:pt x="154" y="253"/>
                    </a:lnTo>
                    <a:lnTo>
                      <a:pt x="144" y="346"/>
                    </a:lnTo>
                    <a:lnTo>
                      <a:pt x="227" y="306"/>
                    </a:lnTo>
                    <a:lnTo>
                      <a:pt x="310" y="346"/>
                    </a:lnTo>
                    <a:lnTo>
                      <a:pt x="298" y="253"/>
                    </a:lnTo>
                    <a:lnTo>
                      <a:pt x="362" y="187"/>
                    </a:lnTo>
                    <a:lnTo>
                      <a:pt x="272" y="16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" name="Freeform 89"/>
              <p:cNvSpPr>
                <a:spLocks noEditPoints="1"/>
              </p:cNvSpPr>
              <p:nvPr userDrawn="1"/>
            </p:nvSpPr>
            <p:spPr bwMode="auto">
              <a:xfrm rot="1334403">
                <a:off x="5112932" y="4888884"/>
                <a:ext cx="725488" cy="555625"/>
              </a:xfrm>
              <a:custGeom>
                <a:avLst/>
                <a:gdLst>
                  <a:gd name="T0" fmla="*/ 167 w 193"/>
                  <a:gd name="T1" fmla="*/ 14 h 148"/>
                  <a:gd name="T2" fmla="*/ 159 w 193"/>
                  <a:gd name="T3" fmla="*/ 0 h 148"/>
                  <a:gd name="T4" fmla="*/ 139 w 193"/>
                  <a:gd name="T5" fmla="*/ 6 h 148"/>
                  <a:gd name="T6" fmla="*/ 125 w 193"/>
                  <a:gd name="T7" fmla="*/ 20 h 148"/>
                  <a:gd name="T8" fmla="*/ 55 w 193"/>
                  <a:gd name="T9" fmla="*/ 14 h 148"/>
                  <a:gd name="T10" fmla="*/ 47 w 193"/>
                  <a:gd name="T11" fmla="*/ 0 h 148"/>
                  <a:gd name="T12" fmla="*/ 26 w 193"/>
                  <a:gd name="T13" fmla="*/ 6 h 148"/>
                  <a:gd name="T14" fmla="*/ 15 w 193"/>
                  <a:gd name="T15" fmla="*/ 20 h 148"/>
                  <a:gd name="T16" fmla="*/ 0 w 193"/>
                  <a:gd name="T17" fmla="*/ 134 h 148"/>
                  <a:gd name="T18" fmla="*/ 178 w 193"/>
                  <a:gd name="T19" fmla="*/ 148 h 148"/>
                  <a:gd name="T20" fmla="*/ 193 w 193"/>
                  <a:gd name="T21" fmla="*/ 34 h 148"/>
                  <a:gd name="T22" fmla="*/ 146 w 193"/>
                  <a:gd name="T23" fmla="*/ 14 h 148"/>
                  <a:gd name="T24" fmla="*/ 153 w 193"/>
                  <a:gd name="T25" fmla="*/ 7 h 148"/>
                  <a:gd name="T26" fmla="*/ 160 w 193"/>
                  <a:gd name="T27" fmla="*/ 28 h 148"/>
                  <a:gd name="T28" fmla="*/ 153 w 193"/>
                  <a:gd name="T29" fmla="*/ 35 h 148"/>
                  <a:gd name="T30" fmla="*/ 146 w 193"/>
                  <a:gd name="T31" fmla="*/ 14 h 148"/>
                  <a:gd name="T32" fmla="*/ 107 w 193"/>
                  <a:gd name="T33" fmla="*/ 92 h 148"/>
                  <a:gd name="T34" fmla="*/ 107 w 193"/>
                  <a:gd name="T35" fmla="*/ 84 h 148"/>
                  <a:gd name="T36" fmla="*/ 146 w 193"/>
                  <a:gd name="T37" fmla="*/ 88 h 148"/>
                  <a:gd name="T38" fmla="*/ 146 w 193"/>
                  <a:gd name="T39" fmla="*/ 104 h 148"/>
                  <a:gd name="T40" fmla="*/ 108 w 193"/>
                  <a:gd name="T41" fmla="*/ 108 h 148"/>
                  <a:gd name="T42" fmla="*/ 108 w 193"/>
                  <a:gd name="T43" fmla="*/ 100 h 148"/>
                  <a:gd name="T44" fmla="*/ 146 w 193"/>
                  <a:gd name="T45" fmla="*/ 104 h 148"/>
                  <a:gd name="T46" fmla="*/ 68 w 193"/>
                  <a:gd name="T47" fmla="*/ 80 h 148"/>
                  <a:gd name="T48" fmla="*/ 40 w 193"/>
                  <a:gd name="T49" fmla="*/ 80 h 148"/>
                  <a:gd name="T50" fmla="*/ 34 w 193"/>
                  <a:gd name="T51" fmla="*/ 14 h 148"/>
                  <a:gd name="T52" fmla="*/ 41 w 193"/>
                  <a:gd name="T53" fmla="*/ 7 h 148"/>
                  <a:gd name="T54" fmla="*/ 47 w 193"/>
                  <a:gd name="T55" fmla="*/ 28 h 148"/>
                  <a:gd name="T56" fmla="*/ 40 w 193"/>
                  <a:gd name="T57" fmla="*/ 35 h 148"/>
                  <a:gd name="T58" fmla="*/ 34 w 193"/>
                  <a:gd name="T59" fmla="*/ 14 h 148"/>
                  <a:gd name="T60" fmla="*/ 31 w 193"/>
                  <a:gd name="T61" fmla="*/ 123 h 148"/>
                  <a:gd name="T62" fmla="*/ 28 w 193"/>
                  <a:gd name="T63" fmla="*/ 113 h 148"/>
                  <a:gd name="T64" fmla="*/ 44 w 193"/>
                  <a:gd name="T65" fmla="*/ 103 h 148"/>
                  <a:gd name="T66" fmla="*/ 56 w 193"/>
                  <a:gd name="T67" fmla="*/ 107 h 148"/>
                  <a:gd name="T68" fmla="*/ 74 w 193"/>
                  <a:gd name="T69" fmla="*/ 103 h 148"/>
                  <a:gd name="T70" fmla="*/ 83 w 193"/>
                  <a:gd name="T71" fmla="*/ 117 h 148"/>
                  <a:gd name="T72" fmla="*/ 143 w 193"/>
                  <a:gd name="T73" fmla="*/ 124 h 148"/>
                  <a:gd name="T74" fmla="*/ 103 w 193"/>
                  <a:gd name="T75" fmla="*/ 119 h 148"/>
                  <a:gd name="T76" fmla="*/ 143 w 193"/>
                  <a:gd name="T77" fmla="*/ 116 h 148"/>
                  <a:gd name="T78" fmla="*/ 143 w 193"/>
                  <a:gd name="T79" fmla="*/ 124 h 148"/>
                  <a:gd name="T80" fmla="*/ 111 w 193"/>
                  <a:gd name="T81" fmla="*/ 76 h 148"/>
                  <a:gd name="T82" fmla="*/ 111 w 193"/>
                  <a:gd name="T83" fmla="*/ 63 h 148"/>
                  <a:gd name="T84" fmla="*/ 167 w 193"/>
                  <a:gd name="T85" fmla="*/ 69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3" h="148">
                    <a:moveTo>
                      <a:pt x="178" y="20"/>
                    </a:moveTo>
                    <a:cubicBezTo>
                      <a:pt x="178" y="20"/>
                      <a:pt x="167" y="20"/>
                      <a:pt x="167" y="14"/>
                    </a:cubicBezTo>
                    <a:cubicBezTo>
                      <a:pt x="167" y="7"/>
                      <a:pt x="167" y="7"/>
                      <a:pt x="167" y="7"/>
                    </a:cubicBezTo>
                    <a:cubicBezTo>
                      <a:pt x="167" y="7"/>
                      <a:pt x="166" y="0"/>
                      <a:pt x="159" y="0"/>
                    </a:cubicBezTo>
                    <a:cubicBezTo>
                      <a:pt x="146" y="0"/>
                      <a:pt x="146" y="0"/>
                      <a:pt x="146" y="0"/>
                    </a:cubicBezTo>
                    <a:cubicBezTo>
                      <a:pt x="146" y="0"/>
                      <a:pt x="139" y="0"/>
                      <a:pt x="139" y="6"/>
                    </a:cubicBezTo>
                    <a:cubicBezTo>
                      <a:pt x="139" y="13"/>
                      <a:pt x="139" y="13"/>
                      <a:pt x="139" y="13"/>
                    </a:cubicBezTo>
                    <a:cubicBezTo>
                      <a:pt x="139" y="21"/>
                      <a:pt x="125" y="20"/>
                      <a:pt x="125" y="20"/>
                    </a:cubicBezTo>
                    <a:cubicBezTo>
                      <a:pt x="69" y="20"/>
                      <a:pt x="69" y="20"/>
                      <a:pt x="69" y="20"/>
                    </a:cubicBezTo>
                    <a:cubicBezTo>
                      <a:pt x="69" y="20"/>
                      <a:pt x="55" y="20"/>
                      <a:pt x="55" y="14"/>
                    </a:cubicBezTo>
                    <a:cubicBezTo>
                      <a:pt x="55" y="5"/>
                      <a:pt x="55" y="5"/>
                      <a:pt x="55" y="5"/>
                    </a:cubicBezTo>
                    <a:cubicBezTo>
                      <a:pt x="55" y="5"/>
                      <a:pt x="55" y="0"/>
                      <a:pt x="47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3" y="0"/>
                      <a:pt x="26" y="0"/>
                      <a:pt x="26" y="6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26" y="14"/>
                      <a:pt x="29" y="20"/>
                      <a:pt x="15" y="20"/>
                    </a:cubicBezTo>
                    <a:cubicBezTo>
                      <a:pt x="15" y="20"/>
                      <a:pt x="0" y="19"/>
                      <a:pt x="0" y="34"/>
                    </a:cubicBezTo>
                    <a:cubicBezTo>
                      <a:pt x="0" y="134"/>
                      <a:pt x="0" y="134"/>
                      <a:pt x="0" y="134"/>
                    </a:cubicBezTo>
                    <a:cubicBezTo>
                      <a:pt x="0" y="134"/>
                      <a:pt x="1" y="148"/>
                      <a:pt x="14" y="148"/>
                    </a:cubicBezTo>
                    <a:cubicBezTo>
                      <a:pt x="178" y="148"/>
                      <a:pt x="178" y="148"/>
                      <a:pt x="178" y="148"/>
                    </a:cubicBezTo>
                    <a:cubicBezTo>
                      <a:pt x="178" y="148"/>
                      <a:pt x="193" y="147"/>
                      <a:pt x="193" y="134"/>
                    </a:cubicBezTo>
                    <a:cubicBezTo>
                      <a:pt x="193" y="34"/>
                      <a:pt x="193" y="34"/>
                      <a:pt x="193" y="34"/>
                    </a:cubicBezTo>
                    <a:cubicBezTo>
                      <a:pt x="193" y="34"/>
                      <a:pt x="192" y="20"/>
                      <a:pt x="178" y="20"/>
                    </a:cubicBezTo>
                    <a:close/>
                    <a:moveTo>
                      <a:pt x="146" y="14"/>
                    </a:moveTo>
                    <a:cubicBezTo>
                      <a:pt x="146" y="10"/>
                      <a:pt x="149" y="7"/>
                      <a:pt x="152" y="7"/>
                    </a:cubicBezTo>
                    <a:cubicBezTo>
                      <a:pt x="153" y="7"/>
                      <a:pt x="153" y="7"/>
                      <a:pt x="153" y="7"/>
                    </a:cubicBezTo>
                    <a:cubicBezTo>
                      <a:pt x="157" y="7"/>
                      <a:pt x="160" y="10"/>
                      <a:pt x="160" y="14"/>
                    </a:cubicBezTo>
                    <a:cubicBezTo>
                      <a:pt x="160" y="28"/>
                      <a:pt x="160" y="28"/>
                      <a:pt x="160" y="28"/>
                    </a:cubicBezTo>
                    <a:cubicBezTo>
                      <a:pt x="160" y="32"/>
                      <a:pt x="157" y="35"/>
                      <a:pt x="153" y="35"/>
                    </a:cubicBezTo>
                    <a:cubicBezTo>
                      <a:pt x="153" y="35"/>
                      <a:pt x="153" y="35"/>
                      <a:pt x="153" y="35"/>
                    </a:cubicBezTo>
                    <a:cubicBezTo>
                      <a:pt x="149" y="35"/>
                      <a:pt x="146" y="32"/>
                      <a:pt x="146" y="28"/>
                    </a:cubicBezTo>
                    <a:lnTo>
                      <a:pt x="146" y="14"/>
                    </a:lnTo>
                    <a:close/>
                    <a:moveTo>
                      <a:pt x="142" y="92"/>
                    </a:moveTo>
                    <a:cubicBezTo>
                      <a:pt x="107" y="92"/>
                      <a:pt x="107" y="92"/>
                      <a:pt x="107" y="92"/>
                    </a:cubicBezTo>
                    <a:cubicBezTo>
                      <a:pt x="105" y="92"/>
                      <a:pt x="104" y="90"/>
                      <a:pt x="104" y="88"/>
                    </a:cubicBezTo>
                    <a:cubicBezTo>
                      <a:pt x="104" y="86"/>
                      <a:pt x="105" y="84"/>
                      <a:pt x="107" y="84"/>
                    </a:cubicBezTo>
                    <a:cubicBezTo>
                      <a:pt x="142" y="84"/>
                      <a:pt x="142" y="84"/>
                      <a:pt x="142" y="84"/>
                    </a:cubicBezTo>
                    <a:cubicBezTo>
                      <a:pt x="144" y="84"/>
                      <a:pt x="146" y="86"/>
                      <a:pt x="146" y="88"/>
                    </a:cubicBezTo>
                    <a:cubicBezTo>
                      <a:pt x="146" y="90"/>
                      <a:pt x="144" y="92"/>
                      <a:pt x="142" y="92"/>
                    </a:cubicBezTo>
                    <a:close/>
                    <a:moveTo>
                      <a:pt x="146" y="104"/>
                    </a:moveTo>
                    <a:cubicBezTo>
                      <a:pt x="146" y="106"/>
                      <a:pt x="144" y="108"/>
                      <a:pt x="142" y="108"/>
                    </a:cubicBezTo>
                    <a:cubicBezTo>
                      <a:pt x="108" y="108"/>
                      <a:pt x="108" y="108"/>
                      <a:pt x="108" y="108"/>
                    </a:cubicBezTo>
                    <a:cubicBezTo>
                      <a:pt x="106" y="108"/>
                      <a:pt x="104" y="106"/>
                      <a:pt x="104" y="104"/>
                    </a:cubicBezTo>
                    <a:cubicBezTo>
                      <a:pt x="104" y="102"/>
                      <a:pt x="106" y="100"/>
                      <a:pt x="108" y="100"/>
                    </a:cubicBezTo>
                    <a:cubicBezTo>
                      <a:pt x="142" y="100"/>
                      <a:pt x="142" y="100"/>
                      <a:pt x="142" y="100"/>
                    </a:cubicBezTo>
                    <a:cubicBezTo>
                      <a:pt x="144" y="100"/>
                      <a:pt x="146" y="102"/>
                      <a:pt x="146" y="104"/>
                    </a:cubicBezTo>
                    <a:close/>
                    <a:moveTo>
                      <a:pt x="54" y="63"/>
                    </a:moveTo>
                    <a:cubicBezTo>
                      <a:pt x="62" y="63"/>
                      <a:pt x="68" y="71"/>
                      <a:pt x="68" y="80"/>
                    </a:cubicBezTo>
                    <a:cubicBezTo>
                      <a:pt x="68" y="89"/>
                      <a:pt x="62" y="97"/>
                      <a:pt x="54" y="97"/>
                    </a:cubicBezTo>
                    <a:cubicBezTo>
                      <a:pt x="46" y="97"/>
                      <a:pt x="40" y="89"/>
                      <a:pt x="40" y="80"/>
                    </a:cubicBezTo>
                    <a:cubicBezTo>
                      <a:pt x="40" y="71"/>
                      <a:pt x="46" y="63"/>
                      <a:pt x="54" y="63"/>
                    </a:cubicBezTo>
                    <a:close/>
                    <a:moveTo>
                      <a:pt x="34" y="14"/>
                    </a:moveTo>
                    <a:cubicBezTo>
                      <a:pt x="34" y="10"/>
                      <a:pt x="36" y="7"/>
                      <a:pt x="40" y="7"/>
                    </a:cubicBezTo>
                    <a:cubicBezTo>
                      <a:pt x="41" y="7"/>
                      <a:pt x="41" y="7"/>
                      <a:pt x="41" y="7"/>
                    </a:cubicBezTo>
                    <a:cubicBezTo>
                      <a:pt x="45" y="7"/>
                      <a:pt x="47" y="10"/>
                      <a:pt x="47" y="14"/>
                    </a:cubicBezTo>
                    <a:cubicBezTo>
                      <a:pt x="47" y="28"/>
                      <a:pt x="47" y="28"/>
                      <a:pt x="47" y="28"/>
                    </a:cubicBezTo>
                    <a:cubicBezTo>
                      <a:pt x="47" y="32"/>
                      <a:pt x="44" y="35"/>
                      <a:pt x="40" y="35"/>
                    </a:cubicBezTo>
                    <a:cubicBezTo>
                      <a:pt x="40" y="35"/>
                      <a:pt x="40" y="35"/>
                      <a:pt x="40" y="35"/>
                    </a:cubicBezTo>
                    <a:cubicBezTo>
                      <a:pt x="36" y="35"/>
                      <a:pt x="34" y="32"/>
                      <a:pt x="34" y="28"/>
                    </a:cubicBezTo>
                    <a:lnTo>
                      <a:pt x="34" y="14"/>
                    </a:lnTo>
                    <a:close/>
                    <a:moveTo>
                      <a:pt x="79" y="123"/>
                    </a:moveTo>
                    <a:cubicBezTo>
                      <a:pt x="31" y="123"/>
                      <a:pt x="31" y="123"/>
                      <a:pt x="31" y="123"/>
                    </a:cubicBezTo>
                    <a:cubicBezTo>
                      <a:pt x="31" y="123"/>
                      <a:pt x="26" y="122"/>
                      <a:pt x="26" y="117"/>
                    </a:cubicBezTo>
                    <a:cubicBezTo>
                      <a:pt x="28" y="113"/>
                      <a:pt x="28" y="113"/>
                      <a:pt x="28" y="113"/>
                    </a:cubicBezTo>
                    <a:cubicBezTo>
                      <a:pt x="28" y="113"/>
                      <a:pt x="31" y="107"/>
                      <a:pt x="35" y="103"/>
                    </a:cubicBezTo>
                    <a:cubicBezTo>
                      <a:pt x="39" y="98"/>
                      <a:pt x="44" y="103"/>
                      <a:pt x="44" y="103"/>
                    </a:cubicBezTo>
                    <a:cubicBezTo>
                      <a:pt x="44" y="103"/>
                      <a:pt x="46" y="107"/>
                      <a:pt x="54" y="107"/>
                    </a:cubicBezTo>
                    <a:cubicBezTo>
                      <a:pt x="56" y="107"/>
                      <a:pt x="56" y="107"/>
                      <a:pt x="56" y="107"/>
                    </a:cubicBezTo>
                    <a:cubicBezTo>
                      <a:pt x="63" y="107"/>
                      <a:pt x="65" y="103"/>
                      <a:pt x="65" y="103"/>
                    </a:cubicBezTo>
                    <a:cubicBezTo>
                      <a:pt x="65" y="103"/>
                      <a:pt x="70" y="98"/>
                      <a:pt x="74" y="103"/>
                    </a:cubicBezTo>
                    <a:cubicBezTo>
                      <a:pt x="78" y="107"/>
                      <a:pt x="81" y="113"/>
                      <a:pt x="81" y="113"/>
                    </a:cubicBezTo>
                    <a:cubicBezTo>
                      <a:pt x="83" y="117"/>
                      <a:pt x="83" y="117"/>
                      <a:pt x="83" y="117"/>
                    </a:cubicBezTo>
                    <a:cubicBezTo>
                      <a:pt x="83" y="122"/>
                      <a:pt x="79" y="123"/>
                      <a:pt x="79" y="123"/>
                    </a:cubicBezTo>
                    <a:close/>
                    <a:moveTo>
                      <a:pt x="143" y="124"/>
                    </a:moveTo>
                    <a:cubicBezTo>
                      <a:pt x="107" y="124"/>
                      <a:pt x="107" y="124"/>
                      <a:pt x="107" y="124"/>
                    </a:cubicBezTo>
                    <a:cubicBezTo>
                      <a:pt x="105" y="124"/>
                      <a:pt x="103" y="121"/>
                      <a:pt x="103" y="119"/>
                    </a:cubicBezTo>
                    <a:cubicBezTo>
                      <a:pt x="103" y="118"/>
                      <a:pt x="105" y="116"/>
                      <a:pt x="107" y="116"/>
                    </a:cubicBezTo>
                    <a:cubicBezTo>
                      <a:pt x="143" y="116"/>
                      <a:pt x="143" y="116"/>
                      <a:pt x="143" y="116"/>
                    </a:cubicBezTo>
                    <a:cubicBezTo>
                      <a:pt x="145" y="116"/>
                      <a:pt x="146" y="118"/>
                      <a:pt x="146" y="119"/>
                    </a:cubicBezTo>
                    <a:cubicBezTo>
                      <a:pt x="146" y="121"/>
                      <a:pt x="145" y="124"/>
                      <a:pt x="143" y="124"/>
                    </a:cubicBezTo>
                    <a:close/>
                    <a:moveTo>
                      <a:pt x="160" y="76"/>
                    </a:moveTo>
                    <a:cubicBezTo>
                      <a:pt x="111" y="76"/>
                      <a:pt x="111" y="76"/>
                      <a:pt x="111" y="76"/>
                    </a:cubicBezTo>
                    <a:cubicBezTo>
                      <a:pt x="107" y="76"/>
                      <a:pt x="104" y="73"/>
                      <a:pt x="104" y="69"/>
                    </a:cubicBezTo>
                    <a:cubicBezTo>
                      <a:pt x="104" y="65"/>
                      <a:pt x="107" y="63"/>
                      <a:pt x="111" y="63"/>
                    </a:cubicBezTo>
                    <a:cubicBezTo>
                      <a:pt x="160" y="63"/>
                      <a:pt x="160" y="63"/>
                      <a:pt x="160" y="63"/>
                    </a:cubicBezTo>
                    <a:cubicBezTo>
                      <a:pt x="164" y="63"/>
                      <a:pt x="167" y="65"/>
                      <a:pt x="167" y="69"/>
                    </a:cubicBezTo>
                    <a:cubicBezTo>
                      <a:pt x="167" y="73"/>
                      <a:pt x="164" y="76"/>
                      <a:pt x="160" y="7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5" name="Freeform 90"/>
              <p:cNvSpPr>
                <a:spLocks noEditPoints="1"/>
              </p:cNvSpPr>
              <p:nvPr userDrawn="1"/>
            </p:nvSpPr>
            <p:spPr bwMode="auto">
              <a:xfrm rot="10009264">
                <a:off x="5873535" y="5977430"/>
                <a:ext cx="676275" cy="752475"/>
              </a:xfrm>
              <a:custGeom>
                <a:avLst/>
                <a:gdLst>
                  <a:gd name="T0" fmla="*/ 160 w 180"/>
                  <a:gd name="T1" fmla="*/ 200 h 200"/>
                  <a:gd name="T2" fmla="*/ 52 w 180"/>
                  <a:gd name="T3" fmla="*/ 200 h 200"/>
                  <a:gd name="T4" fmla="*/ 32 w 180"/>
                  <a:gd name="T5" fmla="*/ 180 h 200"/>
                  <a:gd name="T6" fmla="*/ 32 w 180"/>
                  <a:gd name="T7" fmla="*/ 48 h 200"/>
                  <a:gd name="T8" fmla="*/ 52 w 180"/>
                  <a:gd name="T9" fmla="*/ 28 h 200"/>
                  <a:gd name="T10" fmla="*/ 160 w 180"/>
                  <a:gd name="T11" fmla="*/ 28 h 200"/>
                  <a:gd name="T12" fmla="*/ 180 w 180"/>
                  <a:gd name="T13" fmla="*/ 48 h 200"/>
                  <a:gd name="T14" fmla="*/ 180 w 180"/>
                  <a:gd name="T15" fmla="*/ 180 h 200"/>
                  <a:gd name="T16" fmla="*/ 160 w 180"/>
                  <a:gd name="T17" fmla="*/ 200 h 200"/>
                  <a:gd name="T18" fmla="*/ 168 w 180"/>
                  <a:gd name="T19" fmla="*/ 40 h 200"/>
                  <a:gd name="T20" fmla="*/ 44 w 180"/>
                  <a:gd name="T21" fmla="*/ 40 h 200"/>
                  <a:gd name="T22" fmla="*/ 44 w 180"/>
                  <a:gd name="T23" fmla="*/ 172 h 200"/>
                  <a:gd name="T24" fmla="*/ 168 w 180"/>
                  <a:gd name="T25" fmla="*/ 172 h 200"/>
                  <a:gd name="T26" fmla="*/ 168 w 180"/>
                  <a:gd name="T27" fmla="*/ 40 h 200"/>
                  <a:gd name="T28" fmla="*/ 136 w 180"/>
                  <a:gd name="T29" fmla="*/ 15 h 200"/>
                  <a:gd name="T30" fmla="*/ 148 w 180"/>
                  <a:gd name="T31" fmla="*/ 15 h 200"/>
                  <a:gd name="T32" fmla="*/ 148 w 180"/>
                  <a:gd name="T33" fmla="*/ 24 h 200"/>
                  <a:gd name="T34" fmla="*/ 136 w 180"/>
                  <a:gd name="T35" fmla="*/ 24 h 200"/>
                  <a:gd name="T36" fmla="*/ 136 w 180"/>
                  <a:gd name="T37" fmla="*/ 15 h 200"/>
                  <a:gd name="T38" fmla="*/ 136 w 180"/>
                  <a:gd name="T39" fmla="*/ 12 h 200"/>
                  <a:gd name="T40" fmla="*/ 12 w 180"/>
                  <a:gd name="T41" fmla="*/ 12 h 200"/>
                  <a:gd name="T42" fmla="*/ 12 w 180"/>
                  <a:gd name="T43" fmla="*/ 144 h 200"/>
                  <a:gd name="T44" fmla="*/ 16 w 180"/>
                  <a:gd name="T45" fmla="*/ 144 h 200"/>
                  <a:gd name="T46" fmla="*/ 20 w 180"/>
                  <a:gd name="T47" fmla="*/ 144 h 200"/>
                  <a:gd name="T48" fmla="*/ 28 w 180"/>
                  <a:gd name="T49" fmla="*/ 144 h 200"/>
                  <a:gd name="T50" fmla="*/ 28 w 180"/>
                  <a:gd name="T51" fmla="*/ 172 h 200"/>
                  <a:gd name="T52" fmla="*/ 16 w 180"/>
                  <a:gd name="T53" fmla="*/ 172 h 200"/>
                  <a:gd name="T54" fmla="*/ 16 w 180"/>
                  <a:gd name="T55" fmla="*/ 171 h 200"/>
                  <a:gd name="T56" fmla="*/ 0 w 180"/>
                  <a:gd name="T57" fmla="*/ 152 h 200"/>
                  <a:gd name="T58" fmla="*/ 0 w 180"/>
                  <a:gd name="T59" fmla="*/ 20 h 200"/>
                  <a:gd name="T60" fmla="*/ 20 w 180"/>
                  <a:gd name="T61" fmla="*/ 0 h 200"/>
                  <a:gd name="T62" fmla="*/ 128 w 180"/>
                  <a:gd name="T63" fmla="*/ 0 h 200"/>
                  <a:gd name="T64" fmla="*/ 147 w 180"/>
                  <a:gd name="T65" fmla="*/ 15 h 200"/>
                  <a:gd name="T66" fmla="*/ 136 w 180"/>
                  <a:gd name="T67" fmla="*/ 15 h 200"/>
                  <a:gd name="T68" fmla="*/ 136 w 180"/>
                  <a:gd name="T69" fmla="*/ 12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80" h="200">
                    <a:moveTo>
                      <a:pt x="160" y="200"/>
                    </a:moveTo>
                    <a:cubicBezTo>
                      <a:pt x="52" y="200"/>
                      <a:pt x="52" y="200"/>
                      <a:pt x="52" y="200"/>
                    </a:cubicBezTo>
                    <a:cubicBezTo>
                      <a:pt x="40" y="200"/>
                      <a:pt x="32" y="191"/>
                      <a:pt x="32" y="180"/>
                    </a:cubicBezTo>
                    <a:cubicBezTo>
                      <a:pt x="32" y="48"/>
                      <a:pt x="32" y="48"/>
                      <a:pt x="32" y="48"/>
                    </a:cubicBezTo>
                    <a:cubicBezTo>
                      <a:pt x="32" y="37"/>
                      <a:pt x="40" y="28"/>
                      <a:pt x="52" y="28"/>
                    </a:cubicBezTo>
                    <a:cubicBezTo>
                      <a:pt x="160" y="28"/>
                      <a:pt x="160" y="28"/>
                      <a:pt x="160" y="28"/>
                    </a:cubicBezTo>
                    <a:cubicBezTo>
                      <a:pt x="171" y="28"/>
                      <a:pt x="180" y="37"/>
                      <a:pt x="180" y="48"/>
                    </a:cubicBezTo>
                    <a:cubicBezTo>
                      <a:pt x="180" y="180"/>
                      <a:pt x="180" y="180"/>
                      <a:pt x="180" y="180"/>
                    </a:cubicBezTo>
                    <a:cubicBezTo>
                      <a:pt x="180" y="191"/>
                      <a:pt x="171" y="200"/>
                      <a:pt x="160" y="200"/>
                    </a:cubicBezTo>
                    <a:close/>
                    <a:moveTo>
                      <a:pt x="168" y="40"/>
                    </a:moveTo>
                    <a:cubicBezTo>
                      <a:pt x="44" y="40"/>
                      <a:pt x="44" y="40"/>
                      <a:pt x="44" y="40"/>
                    </a:cubicBezTo>
                    <a:cubicBezTo>
                      <a:pt x="44" y="172"/>
                      <a:pt x="44" y="172"/>
                      <a:pt x="44" y="172"/>
                    </a:cubicBezTo>
                    <a:cubicBezTo>
                      <a:pt x="168" y="172"/>
                      <a:pt x="168" y="172"/>
                      <a:pt x="168" y="172"/>
                    </a:cubicBezTo>
                    <a:lnTo>
                      <a:pt x="168" y="40"/>
                    </a:lnTo>
                    <a:close/>
                    <a:moveTo>
                      <a:pt x="136" y="15"/>
                    </a:moveTo>
                    <a:cubicBezTo>
                      <a:pt x="148" y="15"/>
                      <a:pt x="148" y="15"/>
                      <a:pt x="148" y="15"/>
                    </a:cubicBezTo>
                    <a:cubicBezTo>
                      <a:pt x="148" y="24"/>
                      <a:pt x="148" y="24"/>
                      <a:pt x="148" y="24"/>
                    </a:cubicBezTo>
                    <a:cubicBezTo>
                      <a:pt x="136" y="24"/>
                      <a:pt x="136" y="24"/>
                      <a:pt x="136" y="24"/>
                    </a:cubicBezTo>
                    <a:lnTo>
                      <a:pt x="136" y="15"/>
                    </a:lnTo>
                    <a:close/>
                    <a:moveTo>
                      <a:pt x="136" y="12"/>
                    </a:move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44"/>
                      <a:pt x="12" y="144"/>
                      <a:pt x="12" y="144"/>
                    </a:cubicBezTo>
                    <a:cubicBezTo>
                      <a:pt x="16" y="144"/>
                      <a:pt x="16" y="144"/>
                      <a:pt x="16" y="144"/>
                    </a:cubicBezTo>
                    <a:cubicBezTo>
                      <a:pt x="20" y="144"/>
                      <a:pt x="20" y="144"/>
                      <a:pt x="20" y="144"/>
                    </a:cubicBezTo>
                    <a:cubicBezTo>
                      <a:pt x="28" y="144"/>
                      <a:pt x="28" y="144"/>
                      <a:pt x="28" y="144"/>
                    </a:cubicBezTo>
                    <a:cubicBezTo>
                      <a:pt x="28" y="172"/>
                      <a:pt x="28" y="172"/>
                      <a:pt x="28" y="172"/>
                    </a:cubicBezTo>
                    <a:cubicBezTo>
                      <a:pt x="16" y="172"/>
                      <a:pt x="16" y="172"/>
                      <a:pt x="16" y="172"/>
                    </a:cubicBezTo>
                    <a:cubicBezTo>
                      <a:pt x="16" y="171"/>
                      <a:pt x="16" y="171"/>
                      <a:pt x="16" y="171"/>
                    </a:cubicBezTo>
                    <a:cubicBezTo>
                      <a:pt x="6" y="169"/>
                      <a:pt x="0" y="161"/>
                      <a:pt x="0" y="152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8" y="0"/>
                      <a:pt x="20" y="0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37" y="0"/>
                      <a:pt x="145" y="6"/>
                      <a:pt x="147" y="15"/>
                    </a:cubicBezTo>
                    <a:cubicBezTo>
                      <a:pt x="136" y="15"/>
                      <a:pt x="136" y="15"/>
                      <a:pt x="136" y="15"/>
                    </a:cubicBezTo>
                    <a:lnTo>
                      <a:pt x="136" y="1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6" name="Freeform 91"/>
              <p:cNvSpPr>
                <a:spLocks noEditPoints="1"/>
              </p:cNvSpPr>
              <p:nvPr userDrawn="1"/>
            </p:nvSpPr>
            <p:spPr bwMode="auto">
              <a:xfrm rot="20847450">
                <a:off x="6557423" y="3191086"/>
                <a:ext cx="1026145" cy="965401"/>
              </a:xfrm>
              <a:custGeom>
                <a:avLst/>
                <a:gdLst>
                  <a:gd name="T0" fmla="*/ 180 w 200"/>
                  <a:gd name="T1" fmla="*/ 152 h 188"/>
                  <a:gd name="T2" fmla="*/ 163 w 200"/>
                  <a:gd name="T3" fmla="*/ 152 h 188"/>
                  <a:gd name="T4" fmla="*/ 138 w 200"/>
                  <a:gd name="T5" fmla="*/ 188 h 188"/>
                  <a:gd name="T6" fmla="*/ 114 w 200"/>
                  <a:gd name="T7" fmla="*/ 152 h 188"/>
                  <a:gd name="T8" fmla="*/ 20 w 200"/>
                  <a:gd name="T9" fmla="*/ 152 h 188"/>
                  <a:gd name="T10" fmla="*/ 0 w 200"/>
                  <a:gd name="T11" fmla="*/ 132 h 188"/>
                  <a:gd name="T12" fmla="*/ 0 w 200"/>
                  <a:gd name="T13" fmla="*/ 20 h 188"/>
                  <a:gd name="T14" fmla="*/ 20 w 200"/>
                  <a:gd name="T15" fmla="*/ 0 h 188"/>
                  <a:gd name="T16" fmla="*/ 180 w 200"/>
                  <a:gd name="T17" fmla="*/ 0 h 188"/>
                  <a:gd name="T18" fmla="*/ 200 w 200"/>
                  <a:gd name="T19" fmla="*/ 20 h 188"/>
                  <a:gd name="T20" fmla="*/ 200 w 200"/>
                  <a:gd name="T21" fmla="*/ 132 h 188"/>
                  <a:gd name="T22" fmla="*/ 180 w 200"/>
                  <a:gd name="T23" fmla="*/ 152 h 188"/>
                  <a:gd name="T24" fmla="*/ 43 w 200"/>
                  <a:gd name="T25" fmla="*/ 60 h 188"/>
                  <a:gd name="T26" fmla="*/ 24 w 200"/>
                  <a:gd name="T27" fmla="*/ 78 h 188"/>
                  <a:gd name="T28" fmla="*/ 43 w 200"/>
                  <a:gd name="T29" fmla="*/ 97 h 188"/>
                  <a:gd name="T30" fmla="*/ 61 w 200"/>
                  <a:gd name="T31" fmla="*/ 78 h 188"/>
                  <a:gd name="T32" fmla="*/ 43 w 200"/>
                  <a:gd name="T33" fmla="*/ 60 h 188"/>
                  <a:gd name="T34" fmla="*/ 99 w 200"/>
                  <a:gd name="T35" fmla="*/ 60 h 188"/>
                  <a:gd name="T36" fmla="*/ 80 w 200"/>
                  <a:gd name="T37" fmla="*/ 78 h 188"/>
                  <a:gd name="T38" fmla="*/ 99 w 200"/>
                  <a:gd name="T39" fmla="*/ 97 h 188"/>
                  <a:gd name="T40" fmla="*/ 117 w 200"/>
                  <a:gd name="T41" fmla="*/ 78 h 188"/>
                  <a:gd name="T42" fmla="*/ 99 w 200"/>
                  <a:gd name="T43" fmla="*/ 60 h 188"/>
                  <a:gd name="T44" fmla="*/ 155 w 200"/>
                  <a:gd name="T45" fmla="*/ 60 h 188"/>
                  <a:gd name="T46" fmla="*/ 136 w 200"/>
                  <a:gd name="T47" fmla="*/ 78 h 188"/>
                  <a:gd name="T48" fmla="*/ 155 w 200"/>
                  <a:gd name="T49" fmla="*/ 97 h 188"/>
                  <a:gd name="T50" fmla="*/ 173 w 200"/>
                  <a:gd name="T51" fmla="*/ 78 h 188"/>
                  <a:gd name="T52" fmla="*/ 155 w 200"/>
                  <a:gd name="T53" fmla="*/ 6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00" h="188">
                    <a:moveTo>
                      <a:pt x="180" y="152"/>
                    </a:moveTo>
                    <a:cubicBezTo>
                      <a:pt x="163" y="152"/>
                      <a:pt x="163" y="152"/>
                      <a:pt x="163" y="152"/>
                    </a:cubicBezTo>
                    <a:cubicBezTo>
                      <a:pt x="138" y="188"/>
                      <a:pt x="138" y="188"/>
                      <a:pt x="138" y="188"/>
                    </a:cubicBezTo>
                    <a:cubicBezTo>
                      <a:pt x="114" y="152"/>
                      <a:pt x="114" y="152"/>
                      <a:pt x="114" y="152"/>
                    </a:cubicBezTo>
                    <a:cubicBezTo>
                      <a:pt x="20" y="152"/>
                      <a:pt x="20" y="152"/>
                      <a:pt x="20" y="152"/>
                    </a:cubicBezTo>
                    <a:cubicBezTo>
                      <a:pt x="8" y="152"/>
                      <a:pt x="0" y="143"/>
                      <a:pt x="0" y="132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8" y="0"/>
                      <a:pt x="20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91" y="0"/>
                      <a:pt x="200" y="9"/>
                      <a:pt x="200" y="20"/>
                    </a:cubicBezTo>
                    <a:cubicBezTo>
                      <a:pt x="200" y="132"/>
                      <a:pt x="200" y="132"/>
                      <a:pt x="200" y="132"/>
                    </a:cubicBezTo>
                    <a:cubicBezTo>
                      <a:pt x="200" y="143"/>
                      <a:pt x="191" y="152"/>
                      <a:pt x="180" y="152"/>
                    </a:cubicBezTo>
                    <a:close/>
                    <a:moveTo>
                      <a:pt x="43" y="60"/>
                    </a:moveTo>
                    <a:cubicBezTo>
                      <a:pt x="33" y="60"/>
                      <a:pt x="24" y="68"/>
                      <a:pt x="24" y="78"/>
                    </a:cubicBezTo>
                    <a:cubicBezTo>
                      <a:pt x="24" y="88"/>
                      <a:pt x="33" y="97"/>
                      <a:pt x="43" y="97"/>
                    </a:cubicBezTo>
                    <a:cubicBezTo>
                      <a:pt x="53" y="97"/>
                      <a:pt x="61" y="88"/>
                      <a:pt x="61" y="78"/>
                    </a:cubicBezTo>
                    <a:cubicBezTo>
                      <a:pt x="61" y="68"/>
                      <a:pt x="53" y="60"/>
                      <a:pt x="43" y="60"/>
                    </a:cubicBezTo>
                    <a:close/>
                    <a:moveTo>
                      <a:pt x="99" y="60"/>
                    </a:moveTo>
                    <a:cubicBezTo>
                      <a:pt x="89" y="60"/>
                      <a:pt x="80" y="68"/>
                      <a:pt x="80" y="78"/>
                    </a:cubicBezTo>
                    <a:cubicBezTo>
                      <a:pt x="80" y="88"/>
                      <a:pt x="89" y="97"/>
                      <a:pt x="99" y="97"/>
                    </a:cubicBezTo>
                    <a:cubicBezTo>
                      <a:pt x="109" y="97"/>
                      <a:pt x="117" y="88"/>
                      <a:pt x="117" y="78"/>
                    </a:cubicBezTo>
                    <a:cubicBezTo>
                      <a:pt x="117" y="68"/>
                      <a:pt x="109" y="60"/>
                      <a:pt x="99" y="60"/>
                    </a:cubicBezTo>
                    <a:close/>
                    <a:moveTo>
                      <a:pt x="155" y="60"/>
                    </a:moveTo>
                    <a:cubicBezTo>
                      <a:pt x="145" y="60"/>
                      <a:pt x="136" y="68"/>
                      <a:pt x="136" y="78"/>
                    </a:cubicBezTo>
                    <a:cubicBezTo>
                      <a:pt x="136" y="88"/>
                      <a:pt x="145" y="97"/>
                      <a:pt x="155" y="97"/>
                    </a:cubicBezTo>
                    <a:cubicBezTo>
                      <a:pt x="165" y="97"/>
                      <a:pt x="173" y="88"/>
                      <a:pt x="173" y="78"/>
                    </a:cubicBezTo>
                    <a:cubicBezTo>
                      <a:pt x="173" y="68"/>
                      <a:pt x="165" y="60"/>
                      <a:pt x="155" y="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7" name="Freeform 92"/>
              <p:cNvSpPr>
                <a:spLocks/>
              </p:cNvSpPr>
              <p:nvPr userDrawn="1"/>
            </p:nvSpPr>
            <p:spPr bwMode="auto">
              <a:xfrm>
                <a:off x="4354720" y="4878870"/>
                <a:ext cx="508000" cy="782638"/>
              </a:xfrm>
              <a:custGeom>
                <a:avLst/>
                <a:gdLst>
                  <a:gd name="T0" fmla="*/ 79 w 135"/>
                  <a:gd name="T1" fmla="*/ 0 h 208"/>
                  <a:gd name="T2" fmla="*/ 60 w 135"/>
                  <a:gd name="T3" fmla="*/ 0 h 208"/>
                  <a:gd name="T4" fmla="*/ 60 w 135"/>
                  <a:gd name="T5" fmla="*/ 141 h 208"/>
                  <a:gd name="T6" fmla="*/ 2 w 135"/>
                  <a:gd name="T7" fmla="*/ 168 h 208"/>
                  <a:gd name="T8" fmla="*/ 7 w 135"/>
                  <a:gd name="T9" fmla="*/ 188 h 208"/>
                  <a:gd name="T10" fmla="*/ 80 w 135"/>
                  <a:gd name="T11" fmla="*/ 176 h 208"/>
                  <a:gd name="T12" fmla="*/ 88 w 135"/>
                  <a:gd name="T13" fmla="*/ 136 h 208"/>
                  <a:gd name="T14" fmla="*/ 88 w 135"/>
                  <a:gd name="T15" fmla="*/ 51 h 208"/>
                  <a:gd name="T16" fmla="*/ 114 w 135"/>
                  <a:gd name="T17" fmla="*/ 81 h 208"/>
                  <a:gd name="T18" fmla="*/ 110 w 135"/>
                  <a:gd name="T19" fmla="*/ 112 h 208"/>
                  <a:gd name="T20" fmla="*/ 108 w 135"/>
                  <a:gd name="T21" fmla="*/ 118 h 208"/>
                  <a:gd name="T22" fmla="*/ 122 w 135"/>
                  <a:gd name="T23" fmla="*/ 107 h 208"/>
                  <a:gd name="T24" fmla="*/ 127 w 135"/>
                  <a:gd name="T25" fmla="*/ 90 h 208"/>
                  <a:gd name="T26" fmla="*/ 79 w 135"/>
                  <a:gd name="T27" fmla="*/ 0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5" h="208">
                    <a:moveTo>
                      <a:pt x="79" y="0"/>
                    </a:moveTo>
                    <a:cubicBezTo>
                      <a:pt x="60" y="0"/>
                      <a:pt x="60" y="0"/>
                      <a:pt x="60" y="0"/>
                    </a:cubicBezTo>
                    <a:cubicBezTo>
                      <a:pt x="60" y="141"/>
                      <a:pt x="60" y="141"/>
                      <a:pt x="60" y="141"/>
                    </a:cubicBezTo>
                    <a:cubicBezTo>
                      <a:pt x="34" y="130"/>
                      <a:pt x="7" y="145"/>
                      <a:pt x="2" y="168"/>
                    </a:cubicBezTo>
                    <a:cubicBezTo>
                      <a:pt x="0" y="176"/>
                      <a:pt x="4" y="184"/>
                      <a:pt x="7" y="188"/>
                    </a:cubicBezTo>
                    <a:cubicBezTo>
                      <a:pt x="24" y="208"/>
                      <a:pt x="63" y="199"/>
                      <a:pt x="80" y="176"/>
                    </a:cubicBezTo>
                    <a:cubicBezTo>
                      <a:pt x="88" y="166"/>
                      <a:pt x="88" y="158"/>
                      <a:pt x="88" y="136"/>
                    </a:cubicBezTo>
                    <a:cubicBezTo>
                      <a:pt x="88" y="51"/>
                      <a:pt x="88" y="51"/>
                      <a:pt x="88" y="51"/>
                    </a:cubicBezTo>
                    <a:cubicBezTo>
                      <a:pt x="98" y="59"/>
                      <a:pt x="110" y="66"/>
                      <a:pt x="114" y="81"/>
                    </a:cubicBezTo>
                    <a:cubicBezTo>
                      <a:pt x="117" y="90"/>
                      <a:pt x="113" y="104"/>
                      <a:pt x="110" y="112"/>
                    </a:cubicBezTo>
                    <a:cubicBezTo>
                      <a:pt x="109" y="114"/>
                      <a:pt x="107" y="116"/>
                      <a:pt x="108" y="118"/>
                    </a:cubicBezTo>
                    <a:cubicBezTo>
                      <a:pt x="116" y="124"/>
                      <a:pt x="119" y="112"/>
                      <a:pt x="122" y="107"/>
                    </a:cubicBezTo>
                    <a:cubicBezTo>
                      <a:pt x="124" y="102"/>
                      <a:pt x="126" y="95"/>
                      <a:pt x="127" y="90"/>
                    </a:cubicBezTo>
                    <a:cubicBezTo>
                      <a:pt x="135" y="41"/>
                      <a:pt x="84" y="38"/>
                      <a:pt x="79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8" name="Freeform 94"/>
              <p:cNvSpPr>
                <a:spLocks noEditPoints="1"/>
              </p:cNvSpPr>
              <p:nvPr userDrawn="1"/>
            </p:nvSpPr>
            <p:spPr bwMode="auto">
              <a:xfrm>
                <a:off x="8068497" y="2509035"/>
                <a:ext cx="899679" cy="863617"/>
              </a:xfrm>
              <a:custGeom>
                <a:avLst/>
                <a:gdLst>
                  <a:gd name="T0" fmla="*/ 188 w 200"/>
                  <a:gd name="T1" fmla="*/ 0 h 192"/>
                  <a:gd name="T2" fmla="*/ 44 w 200"/>
                  <a:gd name="T3" fmla="*/ 0 h 192"/>
                  <a:gd name="T4" fmla="*/ 40 w 200"/>
                  <a:gd name="T5" fmla="*/ 0 h 192"/>
                  <a:gd name="T6" fmla="*/ 32 w 200"/>
                  <a:gd name="T7" fmla="*/ 0 h 192"/>
                  <a:gd name="T8" fmla="*/ 32 w 200"/>
                  <a:gd name="T9" fmla="*/ 36 h 192"/>
                  <a:gd name="T10" fmla="*/ 0 w 200"/>
                  <a:gd name="T11" fmla="*/ 36 h 192"/>
                  <a:gd name="T12" fmla="*/ 0 w 200"/>
                  <a:gd name="T13" fmla="*/ 48 h 192"/>
                  <a:gd name="T14" fmla="*/ 0 w 200"/>
                  <a:gd name="T15" fmla="*/ 152 h 192"/>
                  <a:gd name="T16" fmla="*/ 40 w 200"/>
                  <a:gd name="T17" fmla="*/ 192 h 192"/>
                  <a:gd name="T18" fmla="*/ 64 w 200"/>
                  <a:gd name="T19" fmla="*/ 192 h 192"/>
                  <a:gd name="T20" fmla="*/ 136 w 200"/>
                  <a:gd name="T21" fmla="*/ 192 h 192"/>
                  <a:gd name="T22" fmla="*/ 160 w 200"/>
                  <a:gd name="T23" fmla="*/ 192 h 192"/>
                  <a:gd name="T24" fmla="*/ 200 w 200"/>
                  <a:gd name="T25" fmla="*/ 152 h 192"/>
                  <a:gd name="T26" fmla="*/ 200 w 200"/>
                  <a:gd name="T27" fmla="*/ 12 h 192"/>
                  <a:gd name="T28" fmla="*/ 200 w 200"/>
                  <a:gd name="T29" fmla="*/ 0 h 192"/>
                  <a:gd name="T30" fmla="*/ 188 w 200"/>
                  <a:gd name="T31" fmla="*/ 0 h 192"/>
                  <a:gd name="T32" fmla="*/ 32 w 200"/>
                  <a:gd name="T33" fmla="*/ 140 h 192"/>
                  <a:gd name="T34" fmla="*/ 22 w 200"/>
                  <a:gd name="T35" fmla="*/ 166 h 192"/>
                  <a:gd name="T36" fmla="*/ 12 w 200"/>
                  <a:gd name="T37" fmla="*/ 140 h 192"/>
                  <a:gd name="T38" fmla="*/ 12 w 200"/>
                  <a:gd name="T39" fmla="*/ 48 h 192"/>
                  <a:gd name="T40" fmla="*/ 32 w 200"/>
                  <a:gd name="T41" fmla="*/ 48 h 192"/>
                  <a:gd name="T42" fmla="*/ 32 w 200"/>
                  <a:gd name="T43" fmla="*/ 140 h 192"/>
                  <a:gd name="T44" fmla="*/ 188 w 200"/>
                  <a:gd name="T45" fmla="*/ 140 h 192"/>
                  <a:gd name="T46" fmla="*/ 148 w 200"/>
                  <a:gd name="T47" fmla="*/ 180 h 192"/>
                  <a:gd name="T48" fmla="*/ 136 w 200"/>
                  <a:gd name="T49" fmla="*/ 180 h 192"/>
                  <a:gd name="T50" fmla="*/ 64 w 200"/>
                  <a:gd name="T51" fmla="*/ 180 h 192"/>
                  <a:gd name="T52" fmla="*/ 52 w 200"/>
                  <a:gd name="T53" fmla="*/ 180 h 192"/>
                  <a:gd name="T54" fmla="*/ 35 w 200"/>
                  <a:gd name="T55" fmla="*/ 176 h 192"/>
                  <a:gd name="T56" fmla="*/ 44 w 200"/>
                  <a:gd name="T57" fmla="*/ 152 h 192"/>
                  <a:gd name="T58" fmla="*/ 44 w 200"/>
                  <a:gd name="T59" fmla="*/ 12 h 192"/>
                  <a:gd name="T60" fmla="*/ 188 w 200"/>
                  <a:gd name="T61" fmla="*/ 12 h 192"/>
                  <a:gd name="T62" fmla="*/ 188 w 200"/>
                  <a:gd name="T63" fmla="*/ 140 h 192"/>
                  <a:gd name="T64" fmla="*/ 100 w 200"/>
                  <a:gd name="T65" fmla="*/ 128 h 192"/>
                  <a:gd name="T66" fmla="*/ 60 w 200"/>
                  <a:gd name="T67" fmla="*/ 128 h 192"/>
                  <a:gd name="T68" fmla="*/ 60 w 200"/>
                  <a:gd name="T69" fmla="*/ 140 h 192"/>
                  <a:gd name="T70" fmla="*/ 100 w 200"/>
                  <a:gd name="T71" fmla="*/ 140 h 192"/>
                  <a:gd name="T72" fmla="*/ 100 w 200"/>
                  <a:gd name="T73" fmla="*/ 128 h 192"/>
                  <a:gd name="T74" fmla="*/ 100 w 200"/>
                  <a:gd name="T75" fmla="*/ 108 h 192"/>
                  <a:gd name="T76" fmla="*/ 60 w 200"/>
                  <a:gd name="T77" fmla="*/ 108 h 192"/>
                  <a:gd name="T78" fmla="*/ 60 w 200"/>
                  <a:gd name="T79" fmla="*/ 120 h 192"/>
                  <a:gd name="T80" fmla="*/ 100 w 200"/>
                  <a:gd name="T81" fmla="*/ 120 h 192"/>
                  <a:gd name="T82" fmla="*/ 100 w 200"/>
                  <a:gd name="T83" fmla="*/ 108 h 192"/>
                  <a:gd name="T84" fmla="*/ 100 w 200"/>
                  <a:gd name="T85" fmla="*/ 88 h 192"/>
                  <a:gd name="T86" fmla="*/ 60 w 200"/>
                  <a:gd name="T87" fmla="*/ 88 h 192"/>
                  <a:gd name="T88" fmla="*/ 60 w 200"/>
                  <a:gd name="T89" fmla="*/ 100 h 192"/>
                  <a:gd name="T90" fmla="*/ 100 w 200"/>
                  <a:gd name="T91" fmla="*/ 100 h 192"/>
                  <a:gd name="T92" fmla="*/ 100 w 200"/>
                  <a:gd name="T93" fmla="*/ 88 h 192"/>
                  <a:gd name="T94" fmla="*/ 168 w 200"/>
                  <a:gd name="T95" fmla="*/ 36 h 192"/>
                  <a:gd name="T96" fmla="*/ 60 w 200"/>
                  <a:gd name="T97" fmla="*/ 36 h 192"/>
                  <a:gd name="T98" fmla="*/ 60 w 200"/>
                  <a:gd name="T99" fmla="*/ 52 h 192"/>
                  <a:gd name="T100" fmla="*/ 168 w 200"/>
                  <a:gd name="T101" fmla="*/ 52 h 192"/>
                  <a:gd name="T102" fmla="*/ 168 w 200"/>
                  <a:gd name="T103" fmla="*/ 36 h 192"/>
                  <a:gd name="T104" fmla="*/ 100 w 200"/>
                  <a:gd name="T105" fmla="*/ 68 h 192"/>
                  <a:gd name="T106" fmla="*/ 60 w 200"/>
                  <a:gd name="T107" fmla="*/ 68 h 192"/>
                  <a:gd name="T108" fmla="*/ 60 w 200"/>
                  <a:gd name="T109" fmla="*/ 80 h 192"/>
                  <a:gd name="T110" fmla="*/ 100 w 200"/>
                  <a:gd name="T111" fmla="*/ 80 h 192"/>
                  <a:gd name="T112" fmla="*/ 100 w 200"/>
                  <a:gd name="T113" fmla="*/ 68 h 192"/>
                  <a:gd name="T114" fmla="*/ 112 w 200"/>
                  <a:gd name="T115" fmla="*/ 140 h 192"/>
                  <a:gd name="T116" fmla="*/ 168 w 200"/>
                  <a:gd name="T117" fmla="*/ 140 h 192"/>
                  <a:gd name="T118" fmla="*/ 168 w 200"/>
                  <a:gd name="T119" fmla="*/ 68 h 192"/>
                  <a:gd name="T120" fmla="*/ 112 w 200"/>
                  <a:gd name="T121" fmla="*/ 68 h 192"/>
                  <a:gd name="T122" fmla="*/ 112 w 200"/>
                  <a:gd name="T123" fmla="*/ 14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00" h="192">
                    <a:moveTo>
                      <a:pt x="188" y="0"/>
                    </a:moveTo>
                    <a:cubicBezTo>
                      <a:pt x="44" y="0"/>
                      <a:pt x="44" y="0"/>
                      <a:pt x="44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152"/>
                      <a:pt x="0" y="152"/>
                      <a:pt x="0" y="152"/>
                    </a:cubicBezTo>
                    <a:cubicBezTo>
                      <a:pt x="0" y="174"/>
                      <a:pt x="17" y="192"/>
                      <a:pt x="40" y="192"/>
                    </a:cubicBezTo>
                    <a:cubicBezTo>
                      <a:pt x="64" y="192"/>
                      <a:pt x="64" y="192"/>
                      <a:pt x="64" y="192"/>
                    </a:cubicBezTo>
                    <a:cubicBezTo>
                      <a:pt x="136" y="192"/>
                      <a:pt x="136" y="192"/>
                      <a:pt x="136" y="192"/>
                    </a:cubicBezTo>
                    <a:cubicBezTo>
                      <a:pt x="160" y="192"/>
                      <a:pt x="160" y="192"/>
                      <a:pt x="160" y="192"/>
                    </a:cubicBezTo>
                    <a:cubicBezTo>
                      <a:pt x="182" y="192"/>
                      <a:pt x="200" y="174"/>
                      <a:pt x="200" y="152"/>
                    </a:cubicBezTo>
                    <a:cubicBezTo>
                      <a:pt x="200" y="12"/>
                      <a:pt x="200" y="12"/>
                      <a:pt x="200" y="12"/>
                    </a:cubicBezTo>
                    <a:cubicBezTo>
                      <a:pt x="200" y="0"/>
                      <a:pt x="200" y="0"/>
                      <a:pt x="200" y="0"/>
                    </a:cubicBezTo>
                    <a:lnTo>
                      <a:pt x="188" y="0"/>
                    </a:lnTo>
                    <a:close/>
                    <a:moveTo>
                      <a:pt x="32" y="140"/>
                    </a:moveTo>
                    <a:cubicBezTo>
                      <a:pt x="32" y="150"/>
                      <a:pt x="28" y="159"/>
                      <a:pt x="22" y="166"/>
                    </a:cubicBezTo>
                    <a:cubicBezTo>
                      <a:pt x="15" y="159"/>
                      <a:pt x="12" y="150"/>
                      <a:pt x="12" y="140"/>
                    </a:cubicBezTo>
                    <a:cubicBezTo>
                      <a:pt x="12" y="48"/>
                      <a:pt x="12" y="48"/>
                      <a:pt x="12" y="48"/>
                    </a:cubicBezTo>
                    <a:cubicBezTo>
                      <a:pt x="32" y="48"/>
                      <a:pt x="32" y="48"/>
                      <a:pt x="32" y="48"/>
                    </a:cubicBezTo>
                    <a:lnTo>
                      <a:pt x="32" y="140"/>
                    </a:lnTo>
                    <a:close/>
                    <a:moveTo>
                      <a:pt x="188" y="140"/>
                    </a:moveTo>
                    <a:cubicBezTo>
                      <a:pt x="188" y="162"/>
                      <a:pt x="170" y="180"/>
                      <a:pt x="148" y="180"/>
                    </a:cubicBezTo>
                    <a:cubicBezTo>
                      <a:pt x="136" y="180"/>
                      <a:pt x="136" y="180"/>
                      <a:pt x="136" y="180"/>
                    </a:cubicBezTo>
                    <a:cubicBezTo>
                      <a:pt x="64" y="180"/>
                      <a:pt x="64" y="180"/>
                      <a:pt x="64" y="180"/>
                    </a:cubicBezTo>
                    <a:cubicBezTo>
                      <a:pt x="52" y="180"/>
                      <a:pt x="52" y="180"/>
                      <a:pt x="52" y="180"/>
                    </a:cubicBezTo>
                    <a:cubicBezTo>
                      <a:pt x="46" y="180"/>
                      <a:pt x="40" y="178"/>
                      <a:pt x="35" y="176"/>
                    </a:cubicBezTo>
                    <a:cubicBezTo>
                      <a:pt x="40" y="169"/>
                      <a:pt x="44" y="161"/>
                      <a:pt x="44" y="152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188" y="12"/>
                      <a:pt x="188" y="12"/>
                      <a:pt x="188" y="12"/>
                    </a:cubicBezTo>
                    <a:lnTo>
                      <a:pt x="188" y="140"/>
                    </a:lnTo>
                    <a:close/>
                    <a:moveTo>
                      <a:pt x="100" y="128"/>
                    </a:moveTo>
                    <a:cubicBezTo>
                      <a:pt x="60" y="128"/>
                      <a:pt x="60" y="128"/>
                      <a:pt x="60" y="128"/>
                    </a:cubicBezTo>
                    <a:cubicBezTo>
                      <a:pt x="60" y="140"/>
                      <a:pt x="60" y="140"/>
                      <a:pt x="60" y="140"/>
                    </a:cubicBezTo>
                    <a:cubicBezTo>
                      <a:pt x="100" y="140"/>
                      <a:pt x="100" y="140"/>
                      <a:pt x="100" y="140"/>
                    </a:cubicBezTo>
                    <a:lnTo>
                      <a:pt x="100" y="128"/>
                    </a:lnTo>
                    <a:close/>
                    <a:moveTo>
                      <a:pt x="100" y="108"/>
                    </a:moveTo>
                    <a:cubicBezTo>
                      <a:pt x="60" y="108"/>
                      <a:pt x="60" y="108"/>
                      <a:pt x="60" y="108"/>
                    </a:cubicBezTo>
                    <a:cubicBezTo>
                      <a:pt x="60" y="120"/>
                      <a:pt x="60" y="120"/>
                      <a:pt x="60" y="120"/>
                    </a:cubicBezTo>
                    <a:cubicBezTo>
                      <a:pt x="100" y="120"/>
                      <a:pt x="100" y="120"/>
                      <a:pt x="100" y="120"/>
                    </a:cubicBezTo>
                    <a:lnTo>
                      <a:pt x="100" y="108"/>
                    </a:lnTo>
                    <a:close/>
                    <a:moveTo>
                      <a:pt x="100" y="88"/>
                    </a:moveTo>
                    <a:cubicBezTo>
                      <a:pt x="60" y="88"/>
                      <a:pt x="60" y="88"/>
                      <a:pt x="60" y="88"/>
                    </a:cubicBezTo>
                    <a:cubicBezTo>
                      <a:pt x="60" y="100"/>
                      <a:pt x="60" y="100"/>
                      <a:pt x="60" y="100"/>
                    </a:cubicBezTo>
                    <a:cubicBezTo>
                      <a:pt x="100" y="100"/>
                      <a:pt x="100" y="100"/>
                      <a:pt x="100" y="100"/>
                    </a:cubicBezTo>
                    <a:lnTo>
                      <a:pt x="100" y="88"/>
                    </a:lnTo>
                    <a:close/>
                    <a:moveTo>
                      <a:pt x="168" y="36"/>
                    </a:moveTo>
                    <a:cubicBezTo>
                      <a:pt x="60" y="36"/>
                      <a:pt x="60" y="36"/>
                      <a:pt x="60" y="36"/>
                    </a:cubicBezTo>
                    <a:cubicBezTo>
                      <a:pt x="60" y="52"/>
                      <a:pt x="60" y="52"/>
                      <a:pt x="60" y="52"/>
                    </a:cubicBezTo>
                    <a:cubicBezTo>
                      <a:pt x="168" y="52"/>
                      <a:pt x="168" y="52"/>
                      <a:pt x="168" y="52"/>
                    </a:cubicBezTo>
                    <a:lnTo>
                      <a:pt x="168" y="36"/>
                    </a:lnTo>
                    <a:close/>
                    <a:moveTo>
                      <a:pt x="100" y="68"/>
                    </a:moveTo>
                    <a:cubicBezTo>
                      <a:pt x="60" y="68"/>
                      <a:pt x="60" y="68"/>
                      <a:pt x="60" y="68"/>
                    </a:cubicBezTo>
                    <a:cubicBezTo>
                      <a:pt x="60" y="80"/>
                      <a:pt x="60" y="80"/>
                      <a:pt x="60" y="80"/>
                    </a:cubicBezTo>
                    <a:cubicBezTo>
                      <a:pt x="100" y="80"/>
                      <a:pt x="100" y="80"/>
                      <a:pt x="100" y="80"/>
                    </a:cubicBezTo>
                    <a:lnTo>
                      <a:pt x="100" y="68"/>
                    </a:lnTo>
                    <a:close/>
                    <a:moveTo>
                      <a:pt x="112" y="140"/>
                    </a:moveTo>
                    <a:cubicBezTo>
                      <a:pt x="168" y="140"/>
                      <a:pt x="168" y="140"/>
                      <a:pt x="168" y="140"/>
                    </a:cubicBezTo>
                    <a:cubicBezTo>
                      <a:pt x="168" y="68"/>
                      <a:pt x="168" y="68"/>
                      <a:pt x="168" y="68"/>
                    </a:cubicBezTo>
                    <a:cubicBezTo>
                      <a:pt x="112" y="68"/>
                      <a:pt x="112" y="68"/>
                      <a:pt x="112" y="68"/>
                    </a:cubicBezTo>
                    <a:lnTo>
                      <a:pt x="112" y="14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9" name="Freeform 95"/>
              <p:cNvSpPr>
                <a:spLocks noEditPoints="1"/>
              </p:cNvSpPr>
              <p:nvPr userDrawn="1"/>
            </p:nvSpPr>
            <p:spPr bwMode="auto">
              <a:xfrm rot="3027353">
                <a:off x="5075440" y="6333931"/>
                <a:ext cx="466725" cy="752475"/>
              </a:xfrm>
              <a:custGeom>
                <a:avLst/>
                <a:gdLst>
                  <a:gd name="T0" fmla="*/ 70 w 124"/>
                  <a:gd name="T1" fmla="*/ 160 h 200"/>
                  <a:gd name="T2" fmla="*/ 70 w 124"/>
                  <a:gd name="T3" fmla="*/ 184 h 200"/>
                  <a:gd name="T4" fmla="*/ 97 w 124"/>
                  <a:gd name="T5" fmla="*/ 184 h 200"/>
                  <a:gd name="T6" fmla="*/ 97 w 124"/>
                  <a:gd name="T7" fmla="*/ 200 h 200"/>
                  <a:gd name="T8" fmla="*/ 25 w 124"/>
                  <a:gd name="T9" fmla="*/ 200 h 200"/>
                  <a:gd name="T10" fmla="*/ 25 w 124"/>
                  <a:gd name="T11" fmla="*/ 184 h 200"/>
                  <a:gd name="T12" fmla="*/ 53 w 124"/>
                  <a:gd name="T13" fmla="*/ 184 h 200"/>
                  <a:gd name="T14" fmla="*/ 53 w 124"/>
                  <a:gd name="T15" fmla="*/ 160 h 200"/>
                  <a:gd name="T16" fmla="*/ 0 w 124"/>
                  <a:gd name="T17" fmla="*/ 98 h 200"/>
                  <a:gd name="T18" fmla="*/ 0 w 124"/>
                  <a:gd name="T19" fmla="*/ 76 h 200"/>
                  <a:gd name="T20" fmla="*/ 17 w 124"/>
                  <a:gd name="T21" fmla="*/ 76 h 200"/>
                  <a:gd name="T22" fmla="*/ 17 w 124"/>
                  <a:gd name="T23" fmla="*/ 98 h 200"/>
                  <a:gd name="T24" fmla="*/ 30 w 124"/>
                  <a:gd name="T25" fmla="*/ 130 h 200"/>
                  <a:gd name="T26" fmla="*/ 62 w 124"/>
                  <a:gd name="T27" fmla="*/ 144 h 200"/>
                  <a:gd name="T28" fmla="*/ 94 w 124"/>
                  <a:gd name="T29" fmla="*/ 130 h 200"/>
                  <a:gd name="T30" fmla="*/ 105 w 124"/>
                  <a:gd name="T31" fmla="*/ 98 h 200"/>
                  <a:gd name="T32" fmla="*/ 105 w 124"/>
                  <a:gd name="T33" fmla="*/ 76 h 200"/>
                  <a:gd name="T34" fmla="*/ 124 w 124"/>
                  <a:gd name="T35" fmla="*/ 76 h 200"/>
                  <a:gd name="T36" fmla="*/ 124 w 124"/>
                  <a:gd name="T37" fmla="*/ 98 h 200"/>
                  <a:gd name="T38" fmla="*/ 70 w 124"/>
                  <a:gd name="T39" fmla="*/ 160 h 200"/>
                  <a:gd name="T40" fmla="*/ 63 w 124"/>
                  <a:gd name="T41" fmla="*/ 132 h 200"/>
                  <a:gd name="T42" fmla="*/ 29 w 124"/>
                  <a:gd name="T43" fmla="*/ 97 h 200"/>
                  <a:gd name="T44" fmla="*/ 29 w 124"/>
                  <a:gd name="T45" fmla="*/ 88 h 200"/>
                  <a:gd name="T46" fmla="*/ 77 w 124"/>
                  <a:gd name="T47" fmla="*/ 88 h 200"/>
                  <a:gd name="T48" fmla="*/ 77 w 124"/>
                  <a:gd name="T49" fmla="*/ 80 h 200"/>
                  <a:gd name="T50" fmla="*/ 29 w 124"/>
                  <a:gd name="T51" fmla="*/ 80 h 200"/>
                  <a:gd name="T52" fmla="*/ 29 w 124"/>
                  <a:gd name="T53" fmla="*/ 64 h 200"/>
                  <a:gd name="T54" fmla="*/ 77 w 124"/>
                  <a:gd name="T55" fmla="*/ 64 h 200"/>
                  <a:gd name="T56" fmla="*/ 77 w 124"/>
                  <a:gd name="T57" fmla="*/ 56 h 200"/>
                  <a:gd name="T58" fmla="*/ 29 w 124"/>
                  <a:gd name="T59" fmla="*/ 56 h 200"/>
                  <a:gd name="T60" fmla="*/ 29 w 124"/>
                  <a:gd name="T61" fmla="*/ 44 h 200"/>
                  <a:gd name="T62" fmla="*/ 77 w 124"/>
                  <a:gd name="T63" fmla="*/ 44 h 200"/>
                  <a:gd name="T64" fmla="*/ 77 w 124"/>
                  <a:gd name="T65" fmla="*/ 36 h 200"/>
                  <a:gd name="T66" fmla="*/ 29 w 124"/>
                  <a:gd name="T67" fmla="*/ 36 h 200"/>
                  <a:gd name="T68" fmla="*/ 63 w 124"/>
                  <a:gd name="T69" fmla="*/ 0 h 200"/>
                  <a:gd name="T70" fmla="*/ 97 w 124"/>
                  <a:gd name="T71" fmla="*/ 36 h 200"/>
                  <a:gd name="T72" fmla="*/ 97 w 124"/>
                  <a:gd name="T73" fmla="*/ 97 h 200"/>
                  <a:gd name="T74" fmla="*/ 63 w 124"/>
                  <a:gd name="T75" fmla="*/ 132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4" h="200">
                    <a:moveTo>
                      <a:pt x="70" y="160"/>
                    </a:moveTo>
                    <a:cubicBezTo>
                      <a:pt x="70" y="184"/>
                      <a:pt x="70" y="184"/>
                      <a:pt x="70" y="184"/>
                    </a:cubicBezTo>
                    <a:cubicBezTo>
                      <a:pt x="97" y="184"/>
                      <a:pt x="97" y="184"/>
                      <a:pt x="97" y="184"/>
                    </a:cubicBezTo>
                    <a:cubicBezTo>
                      <a:pt x="97" y="200"/>
                      <a:pt x="97" y="200"/>
                      <a:pt x="97" y="200"/>
                    </a:cubicBezTo>
                    <a:cubicBezTo>
                      <a:pt x="25" y="200"/>
                      <a:pt x="25" y="200"/>
                      <a:pt x="25" y="200"/>
                    </a:cubicBezTo>
                    <a:cubicBezTo>
                      <a:pt x="25" y="184"/>
                      <a:pt x="25" y="184"/>
                      <a:pt x="25" y="184"/>
                    </a:cubicBezTo>
                    <a:cubicBezTo>
                      <a:pt x="53" y="184"/>
                      <a:pt x="53" y="184"/>
                      <a:pt x="53" y="184"/>
                    </a:cubicBezTo>
                    <a:cubicBezTo>
                      <a:pt x="53" y="160"/>
                      <a:pt x="53" y="160"/>
                      <a:pt x="53" y="160"/>
                    </a:cubicBezTo>
                    <a:cubicBezTo>
                      <a:pt x="23" y="156"/>
                      <a:pt x="0" y="130"/>
                      <a:pt x="0" y="98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17" y="76"/>
                      <a:pt x="17" y="76"/>
                      <a:pt x="17" y="76"/>
                    </a:cubicBezTo>
                    <a:cubicBezTo>
                      <a:pt x="17" y="98"/>
                      <a:pt x="17" y="98"/>
                      <a:pt x="17" y="98"/>
                    </a:cubicBezTo>
                    <a:cubicBezTo>
                      <a:pt x="17" y="111"/>
                      <a:pt x="22" y="122"/>
                      <a:pt x="30" y="130"/>
                    </a:cubicBezTo>
                    <a:cubicBezTo>
                      <a:pt x="38" y="139"/>
                      <a:pt x="49" y="144"/>
                      <a:pt x="62" y="144"/>
                    </a:cubicBezTo>
                    <a:cubicBezTo>
                      <a:pt x="75" y="144"/>
                      <a:pt x="86" y="139"/>
                      <a:pt x="94" y="130"/>
                    </a:cubicBezTo>
                    <a:cubicBezTo>
                      <a:pt x="102" y="122"/>
                      <a:pt x="105" y="111"/>
                      <a:pt x="105" y="98"/>
                    </a:cubicBezTo>
                    <a:cubicBezTo>
                      <a:pt x="105" y="76"/>
                      <a:pt x="105" y="76"/>
                      <a:pt x="105" y="76"/>
                    </a:cubicBezTo>
                    <a:cubicBezTo>
                      <a:pt x="124" y="76"/>
                      <a:pt x="124" y="76"/>
                      <a:pt x="124" y="76"/>
                    </a:cubicBezTo>
                    <a:cubicBezTo>
                      <a:pt x="124" y="98"/>
                      <a:pt x="124" y="98"/>
                      <a:pt x="124" y="98"/>
                    </a:cubicBezTo>
                    <a:cubicBezTo>
                      <a:pt x="124" y="130"/>
                      <a:pt x="100" y="156"/>
                      <a:pt x="70" y="160"/>
                    </a:cubicBezTo>
                    <a:close/>
                    <a:moveTo>
                      <a:pt x="63" y="132"/>
                    </a:moveTo>
                    <a:cubicBezTo>
                      <a:pt x="45" y="132"/>
                      <a:pt x="29" y="116"/>
                      <a:pt x="29" y="97"/>
                    </a:cubicBezTo>
                    <a:cubicBezTo>
                      <a:pt x="29" y="88"/>
                      <a:pt x="29" y="88"/>
                      <a:pt x="29" y="88"/>
                    </a:cubicBezTo>
                    <a:cubicBezTo>
                      <a:pt x="77" y="88"/>
                      <a:pt x="77" y="88"/>
                      <a:pt x="77" y="88"/>
                    </a:cubicBezTo>
                    <a:cubicBezTo>
                      <a:pt x="77" y="80"/>
                      <a:pt x="77" y="80"/>
                      <a:pt x="77" y="80"/>
                    </a:cubicBezTo>
                    <a:cubicBezTo>
                      <a:pt x="29" y="80"/>
                      <a:pt x="29" y="80"/>
                      <a:pt x="29" y="80"/>
                    </a:cubicBezTo>
                    <a:cubicBezTo>
                      <a:pt x="29" y="64"/>
                      <a:pt x="29" y="64"/>
                      <a:pt x="29" y="64"/>
                    </a:cubicBezTo>
                    <a:cubicBezTo>
                      <a:pt x="77" y="64"/>
                      <a:pt x="77" y="64"/>
                      <a:pt x="77" y="64"/>
                    </a:cubicBezTo>
                    <a:cubicBezTo>
                      <a:pt x="77" y="56"/>
                      <a:pt x="77" y="56"/>
                      <a:pt x="77" y="56"/>
                    </a:cubicBezTo>
                    <a:cubicBezTo>
                      <a:pt x="29" y="56"/>
                      <a:pt x="29" y="56"/>
                      <a:pt x="29" y="56"/>
                    </a:cubicBezTo>
                    <a:cubicBezTo>
                      <a:pt x="29" y="44"/>
                      <a:pt x="29" y="44"/>
                      <a:pt x="29" y="44"/>
                    </a:cubicBezTo>
                    <a:cubicBezTo>
                      <a:pt x="77" y="44"/>
                      <a:pt x="77" y="44"/>
                      <a:pt x="77" y="44"/>
                    </a:cubicBezTo>
                    <a:cubicBezTo>
                      <a:pt x="77" y="36"/>
                      <a:pt x="77" y="36"/>
                      <a:pt x="77" y="36"/>
                    </a:cubicBezTo>
                    <a:cubicBezTo>
                      <a:pt x="29" y="36"/>
                      <a:pt x="29" y="36"/>
                      <a:pt x="29" y="36"/>
                    </a:cubicBezTo>
                    <a:cubicBezTo>
                      <a:pt x="30" y="17"/>
                      <a:pt x="46" y="0"/>
                      <a:pt x="63" y="0"/>
                    </a:cubicBezTo>
                    <a:cubicBezTo>
                      <a:pt x="82" y="0"/>
                      <a:pt x="97" y="16"/>
                      <a:pt x="97" y="36"/>
                    </a:cubicBezTo>
                    <a:cubicBezTo>
                      <a:pt x="97" y="97"/>
                      <a:pt x="97" y="97"/>
                      <a:pt x="97" y="97"/>
                    </a:cubicBezTo>
                    <a:cubicBezTo>
                      <a:pt x="97" y="116"/>
                      <a:pt x="82" y="132"/>
                      <a:pt x="63" y="1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0" name="Freeform 102"/>
              <p:cNvSpPr>
                <a:spLocks noEditPoints="1"/>
              </p:cNvSpPr>
              <p:nvPr userDrawn="1"/>
            </p:nvSpPr>
            <p:spPr bwMode="auto">
              <a:xfrm rot="2445294">
                <a:off x="6285605" y="2202951"/>
                <a:ext cx="800036" cy="801727"/>
              </a:xfrm>
              <a:custGeom>
                <a:avLst/>
                <a:gdLst>
                  <a:gd name="T0" fmla="*/ 176 w 200"/>
                  <a:gd name="T1" fmla="*/ 0 h 200"/>
                  <a:gd name="T2" fmla="*/ 24 w 200"/>
                  <a:gd name="T3" fmla="*/ 0 h 200"/>
                  <a:gd name="T4" fmla="*/ 0 w 200"/>
                  <a:gd name="T5" fmla="*/ 24 h 200"/>
                  <a:gd name="T6" fmla="*/ 0 w 200"/>
                  <a:gd name="T7" fmla="*/ 200 h 200"/>
                  <a:gd name="T8" fmla="*/ 200 w 200"/>
                  <a:gd name="T9" fmla="*/ 200 h 200"/>
                  <a:gd name="T10" fmla="*/ 200 w 200"/>
                  <a:gd name="T11" fmla="*/ 24 h 200"/>
                  <a:gd name="T12" fmla="*/ 176 w 200"/>
                  <a:gd name="T13" fmla="*/ 0 h 200"/>
                  <a:gd name="T14" fmla="*/ 116 w 200"/>
                  <a:gd name="T15" fmla="*/ 16 h 200"/>
                  <a:gd name="T16" fmla="*/ 128 w 200"/>
                  <a:gd name="T17" fmla="*/ 28 h 200"/>
                  <a:gd name="T18" fmla="*/ 116 w 200"/>
                  <a:gd name="T19" fmla="*/ 40 h 200"/>
                  <a:gd name="T20" fmla="*/ 104 w 200"/>
                  <a:gd name="T21" fmla="*/ 28 h 200"/>
                  <a:gd name="T22" fmla="*/ 116 w 200"/>
                  <a:gd name="T23" fmla="*/ 16 h 200"/>
                  <a:gd name="T24" fmla="*/ 76 w 200"/>
                  <a:gd name="T25" fmla="*/ 16 h 200"/>
                  <a:gd name="T26" fmla="*/ 88 w 200"/>
                  <a:gd name="T27" fmla="*/ 28 h 200"/>
                  <a:gd name="T28" fmla="*/ 76 w 200"/>
                  <a:gd name="T29" fmla="*/ 40 h 200"/>
                  <a:gd name="T30" fmla="*/ 64 w 200"/>
                  <a:gd name="T31" fmla="*/ 28 h 200"/>
                  <a:gd name="T32" fmla="*/ 76 w 200"/>
                  <a:gd name="T33" fmla="*/ 16 h 200"/>
                  <a:gd name="T34" fmla="*/ 36 w 200"/>
                  <a:gd name="T35" fmla="*/ 16 h 200"/>
                  <a:gd name="T36" fmla="*/ 48 w 200"/>
                  <a:gd name="T37" fmla="*/ 28 h 200"/>
                  <a:gd name="T38" fmla="*/ 36 w 200"/>
                  <a:gd name="T39" fmla="*/ 40 h 200"/>
                  <a:gd name="T40" fmla="*/ 24 w 200"/>
                  <a:gd name="T41" fmla="*/ 28 h 200"/>
                  <a:gd name="T42" fmla="*/ 36 w 200"/>
                  <a:gd name="T43" fmla="*/ 16 h 200"/>
                  <a:gd name="T44" fmla="*/ 184 w 200"/>
                  <a:gd name="T45" fmla="*/ 184 h 200"/>
                  <a:gd name="T46" fmla="*/ 16 w 200"/>
                  <a:gd name="T47" fmla="*/ 184 h 200"/>
                  <a:gd name="T48" fmla="*/ 16 w 200"/>
                  <a:gd name="T49" fmla="*/ 56 h 200"/>
                  <a:gd name="T50" fmla="*/ 184 w 200"/>
                  <a:gd name="T51" fmla="*/ 56 h 200"/>
                  <a:gd name="T52" fmla="*/ 184 w 200"/>
                  <a:gd name="T53" fmla="*/ 184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00" h="200">
                    <a:moveTo>
                      <a:pt x="176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00" y="200"/>
                      <a:pt x="200" y="200"/>
                      <a:pt x="200" y="200"/>
                    </a:cubicBezTo>
                    <a:cubicBezTo>
                      <a:pt x="200" y="24"/>
                      <a:pt x="200" y="24"/>
                      <a:pt x="200" y="24"/>
                    </a:cubicBezTo>
                    <a:cubicBezTo>
                      <a:pt x="200" y="11"/>
                      <a:pt x="189" y="0"/>
                      <a:pt x="176" y="0"/>
                    </a:cubicBezTo>
                    <a:close/>
                    <a:moveTo>
                      <a:pt x="116" y="16"/>
                    </a:moveTo>
                    <a:cubicBezTo>
                      <a:pt x="123" y="16"/>
                      <a:pt x="128" y="22"/>
                      <a:pt x="128" y="28"/>
                    </a:cubicBezTo>
                    <a:cubicBezTo>
                      <a:pt x="128" y="35"/>
                      <a:pt x="123" y="40"/>
                      <a:pt x="116" y="40"/>
                    </a:cubicBezTo>
                    <a:cubicBezTo>
                      <a:pt x="110" y="40"/>
                      <a:pt x="104" y="35"/>
                      <a:pt x="104" y="28"/>
                    </a:cubicBezTo>
                    <a:cubicBezTo>
                      <a:pt x="104" y="22"/>
                      <a:pt x="110" y="16"/>
                      <a:pt x="116" y="16"/>
                    </a:cubicBezTo>
                    <a:close/>
                    <a:moveTo>
                      <a:pt x="76" y="16"/>
                    </a:moveTo>
                    <a:cubicBezTo>
                      <a:pt x="83" y="16"/>
                      <a:pt x="88" y="22"/>
                      <a:pt x="88" y="28"/>
                    </a:cubicBezTo>
                    <a:cubicBezTo>
                      <a:pt x="88" y="35"/>
                      <a:pt x="83" y="40"/>
                      <a:pt x="76" y="40"/>
                    </a:cubicBezTo>
                    <a:cubicBezTo>
                      <a:pt x="70" y="40"/>
                      <a:pt x="64" y="35"/>
                      <a:pt x="64" y="28"/>
                    </a:cubicBezTo>
                    <a:cubicBezTo>
                      <a:pt x="64" y="22"/>
                      <a:pt x="70" y="16"/>
                      <a:pt x="76" y="16"/>
                    </a:cubicBezTo>
                    <a:close/>
                    <a:moveTo>
                      <a:pt x="36" y="16"/>
                    </a:moveTo>
                    <a:cubicBezTo>
                      <a:pt x="43" y="16"/>
                      <a:pt x="48" y="22"/>
                      <a:pt x="48" y="28"/>
                    </a:cubicBezTo>
                    <a:cubicBezTo>
                      <a:pt x="48" y="35"/>
                      <a:pt x="43" y="40"/>
                      <a:pt x="36" y="40"/>
                    </a:cubicBezTo>
                    <a:cubicBezTo>
                      <a:pt x="30" y="40"/>
                      <a:pt x="24" y="35"/>
                      <a:pt x="24" y="28"/>
                    </a:cubicBezTo>
                    <a:cubicBezTo>
                      <a:pt x="24" y="22"/>
                      <a:pt x="30" y="16"/>
                      <a:pt x="36" y="16"/>
                    </a:cubicBezTo>
                    <a:close/>
                    <a:moveTo>
                      <a:pt x="184" y="184"/>
                    </a:moveTo>
                    <a:cubicBezTo>
                      <a:pt x="16" y="184"/>
                      <a:pt x="16" y="184"/>
                      <a:pt x="16" y="184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84" y="56"/>
                      <a:pt x="184" y="56"/>
                      <a:pt x="184" y="56"/>
                    </a:cubicBezTo>
                    <a:lnTo>
                      <a:pt x="184" y="1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1" name="Freeform 108"/>
              <p:cNvSpPr>
                <a:spLocks noEditPoints="1"/>
              </p:cNvSpPr>
              <p:nvPr userDrawn="1"/>
            </p:nvSpPr>
            <p:spPr bwMode="auto">
              <a:xfrm rot="20655417">
                <a:off x="5688269" y="3986107"/>
                <a:ext cx="720725" cy="708025"/>
              </a:xfrm>
              <a:custGeom>
                <a:avLst/>
                <a:gdLst>
                  <a:gd name="T0" fmla="*/ 123 w 192"/>
                  <a:gd name="T1" fmla="*/ 175 h 188"/>
                  <a:gd name="T2" fmla="*/ 123 w 192"/>
                  <a:gd name="T3" fmla="*/ 148 h 188"/>
                  <a:gd name="T4" fmla="*/ 68 w 192"/>
                  <a:gd name="T5" fmla="*/ 149 h 188"/>
                  <a:gd name="T6" fmla="*/ 68 w 192"/>
                  <a:gd name="T7" fmla="*/ 176 h 188"/>
                  <a:gd name="T8" fmla="*/ 56 w 192"/>
                  <a:gd name="T9" fmla="*/ 182 h 188"/>
                  <a:gd name="T10" fmla="*/ 60 w 192"/>
                  <a:gd name="T11" fmla="*/ 188 h 188"/>
                  <a:gd name="T12" fmla="*/ 130 w 192"/>
                  <a:gd name="T13" fmla="*/ 188 h 188"/>
                  <a:gd name="T14" fmla="*/ 135 w 192"/>
                  <a:gd name="T15" fmla="*/ 183 h 188"/>
                  <a:gd name="T16" fmla="*/ 123 w 192"/>
                  <a:gd name="T17" fmla="*/ 175 h 188"/>
                  <a:gd name="T18" fmla="*/ 173 w 192"/>
                  <a:gd name="T19" fmla="*/ 0 h 188"/>
                  <a:gd name="T20" fmla="*/ 18 w 192"/>
                  <a:gd name="T21" fmla="*/ 0 h 188"/>
                  <a:gd name="T22" fmla="*/ 0 w 192"/>
                  <a:gd name="T23" fmla="*/ 19 h 188"/>
                  <a:gd name="T24" fmla="*/ 0 w 192"/>
                  <a:gd name="T25" fmla="*/ 126 h 188"/>
                  <a:gd name="T26" fmla="*/ 18 w 192"/>
                  <a:gd name="T27" fmla="*/ 144 h 188"/>
                  <a:gd name="T28" fmla="*/ 173 w 192"/>
                  <a:gd name="T29" fmla="*/ 144 h 188"/>
                  <a:gd name="T30" fmla="*/ 192 w 192"/>
                  <a:gd name="T31" fmla="*/ 126 h 188"/>
                  <a:gd name="T32" fmla="*/ 192 w 192"/>
                  <a:gd name="T33" fmla="*/ 19 h 188"/>
                  <a:gd name="T34" fmla="*/ 173 w 192"/>
                  <a:gd name="T35" fmla="*/ 0 h 188"/>
                  <a:gd name="T36" fmla="*/ 180 w 192"/>
                  <a:gd name="T37" fmla="*/ 100 h 188"/>
                  <a:gd name="T38" fmla="*/ 167 w 192"/>
                  <a:gd name="T39" fmla="*/ 112 h 188"/>
                  <a:gd name="T40" fmla="*/ 24 w 192"/>
                  <a:gd name="T41" fmla="*/ 112 h 188"/>
                  <a:gd name="T42" fmla="*/ 11 w 192"/>
                  <a:gd name="T43" fmla="*/ 100 h 188"/>
                  <a:gd name="T44" fmla="*/ 11 w 192"/>
                  <a:gd name="T45" fmla="*/ 25 h 188"/>
                  <a:gd name="T46" fmla="*/ 24 w 192"/>
                  <a:gd name="T47" fmla="*/ 12 h 188"/>
                  <a:gd name="T48" fmla="*/ 167 w 192"/>
                  <a:gd name="T49" fmla="*/ 12 h 188"/>
                  <a:gd name="T50" fmla="*/ 180 w 192"/>
                  <a:gd name="T51" fmla="*/ 25 h 188"/>
                  <a:gd name="T52" fmla="*/ 180 w 192"/>
                  <a:gd name="T53" fmla="*/ 10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92" h="188">
                    <a:moveTo>
                      <a:pt x="123" y="175"/>
                    </a:moveTo>
                    <a:cubicBezTo>
                      <a:pt x="123" y="148"/>
                      <a:pt x="123" y="148"/>
                      <a:pt x="123" y="148"/>
                    </a:cubicBezTo>
                    <a:cubicBezTo>
                      <a:pt x="68" y="149"/>
                      <a:pt x="68" y="149"/>
                      <a:pt x="68" y="149"/>
                    </a:cubicBezTo>
                    <a:cubicBezTo>
                      <a:pt x="68" y="176"/>
                      <a:pt x="68" y="176"/>
                      <a:pt x="68" y="176"/>
                    </a:cubicBezTo>
                    <a:cubicBezTo>
                      <a:pt x="56" y="182"/>
                      <a:pt x="56" y="182"/>
                      <a:pt x="56" y="182"/>
                    </a:cubicBezTo>
                    <a:cubicBezTo>
                      <a:pt x="56" y="182"/>
                      <a:pt x="53" y="188"/>
                      <a:pt x="60" y="188"/>
                    </a:cubicBezTo>
                    <a:cubicBezTo>
                      <a:pt x="130" y="188"/>
                      <a:pt x="130" y="188"/>
                      <a:pt x="130" y="188"/>
                    </a:cubicBezTo>
                    <a:cubicBezTo>
                      <a:pt x="130" y="188"/>
                      <a:pt x="138" y="185"/>
                      <a:pt x="135" y="183"/>
                    </a:cubicBezTo>
                    <a:cubicBezTo>
                      <a:pt x="133" y="180"/>
                      <a:pt x="123" y="175"/>
                      <a:pt x="123" y="175"/>
                    </a:cubicBezTo>
                    <a:close/>
                    <a:moveTo>
                      <a:pt x="173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8" y="0"/>
                      <a:pt x="0" y="9"/>
                      <a:pt x="0" y="19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136"/>
                      <a:pt x="8" y="144"/>
                      <a:pt x="18" y="144"/>
                    </a:cubicBezTo>
                    <a:cubicBezTo>
                      <a:pt x="173" y="144"/>
                      <a:pt x="173" y="144"/>
                      <a:pt x="173" y="144"/>
                    </a:cubicBezTo>
                    <a:cubicBezTo>
                      <a:pt x="183" y="144"/>
                      <a:pt x="192" y="136"/>
                      <a:pt x="192" y="126"/>
                    </a:cubicBezTo>
                    <a:cubicBezTo>
                      <a:pt x="192" y="19"/>
                      <a:pt x="192" y="19"/>
                      <a:pt x="192" y="19"/>
                    </a:cubicBezTo>
                    <a:cubicBezTo>
                      <a:pt x="192" y="9"/>
                      <a:pt x="183" y="0"/>
                      <a:pt x="173" y="0"/>
                    </a:cubicBezTo>
                    <a:close/>
                    <a:moveTo>
                      <a:pt x="180" y="100"/>
                    </a:moveTo>
                    <a:cubicBezTo>
                      <a:pt x="180" y="107"/>
                      <a:pt x="174" y="112"/>
                      <a:pt x="167" y="112"/>
                    </a:cubicBezTo>
                    <a:cubicBezTo>
                      <a:pt x="24" y="112"/>
                      <a:pt x="24" y="112"/>
                      <a:pt x="24" y="112"/>
                    </a:cubicBezTo>
                    <a:cubicBezTo>
                      <a:pt x="17" y="112"/>
                      <a:pt x="11" y="107"/>
                      <a:pt x="11" y="100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1" y="18"/>
                      <a:pt x="17" y="12"/>
                      <a:pt x="24" y="12"/>
                    </a:cubicBezTo>
                    <a:cubicBezTo>
                      <a:pt x="167" y="12"/>
                      <a:pt x="167" y="12"/>
                      <a:pt x="167" y="12"/>
                    </a:cubicBezTo>
                    <a:cubicBezTo>
                      <a:pt x="174" y="12"/>
                      <a:pt x="180" y="18"/>
                      <a:pt x="180" y="25"/>
                    </a:cubicBezTo>
                    <a:lnTo>
                      <a:pt x="180" y="10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2" name="Freeform 110"/>
              <p:cNvSpPr>
                <a:spLocks noEditPoints="1"/>
              </p:cNvSpPr>
              <p:nvPr userDrawn="1"/>
            </p:nvSpPr>
            <p:spPr bwMode="auto">
              <a:xfrm rot="20200010">
                <a:off x="5354529" y="1409754"/>
                <a:ext cx="750888" cy="738188"/>
              </a:xfrm>
              <a:custGeom>
                <a:avLst/>
                <a:gdLst>
                  <a:gd name="T0" fmla="*/ 69 w 473"/>
                  <a:gd name="T1" fmla="*/ 181 h 465"/>
                  <a:gd name="T2" fmla="*/ 10 w 473"/>
                  <a:gd name="T3" fmla="*/ 121 h 465"/>
                  <a:gd name="T4" fmla="*/ 10 w 473"/>
                  <a:gd name="T5" fmla="*/ 240 h 465"/>
                  <a:gd name="T6" fmla="*/ 69 w 473"/>
                  <a:gd name="T7" fmla="*/ 181 h 465"/>
                  <a:gd name="T8" fmla="*/ 464 w 473"/>
                  <a:gd name="T9" fmla="*/ 98 h 465"/>
                  <a:gd name="T10" fmla="*/ 445 w 473"/>
                  <a:gd name="T11" fmla="*/ 0 h 465"/>
                  <a:gd name="T12" fmla="*/ 0 w 473"/>
                  <a:gd name="T13" fmla="*/ 81 h 465"/>
                  <a:gd name="T14" fmla="*/ 85 w 473"/>
                  <a:gd name="T15" fmla="*/ 166 h 465"/>
                  <a:gd name="T16" fmla="*/ 464 w 473"/>
                  <a:gd name="T17" fmla="*/ 98 h 465"/>
                  <a:gd name="T18" fmla="*/ 414 w 473"/>
                  <a:gd name="T19" fmla="*/ 24 h 465"/>
                  <a:gd name="T20" fmla="*/ 440 w 473"/>
                  <a:gd name="T21" fmla="*/ 67 h 465"/>
                  <a:gd name="T22" fmla="*/ 443 w 473"/>
                  <a:gd name="T23" fmla="*/ 83 h 465"/>
                  <a:gd name="T24" fmla="*/ 388 w 473"/>
                  <a:gd name="T25" fmla="*/ 93 h 465"/>
                  <a:gd name="T26" fmla="*/ 355 w 473"/>
                  <a:gd name="T27" fmla="*/ 36 h 465"/>
                  <a:gd name="T28" fmla="*/ 414 w 473"/>
                  <a:gd name="T29" fmla="*/ 24 h 465"/>
                  <a:gd name="T30" fmla="*/ 291 w 473"/>
                  <a:gd name="T31" fmla="*/ 45 h 465"/>
                  <a:gd name="T32" fmla="*/ 324 w 473"/>
                  <a:gd name="T33" fmla="*/ 105 h 465"/>
                  <a:gd name="T34" fmla="*/ 265 w 473"/>
                  <a:gd name="T35" fmla="*/ 117 h 465"/>
                  <a:gd name="T36" fmla="*/ 232 w 473"/>
                  <a:gd name="T37" fmla="*/ 57 h 465"/>
                  <a:gd name="T38" fmla="*/ 291 w 473"/>
                  <a:gd name="T39" fmla="*/ 45 h 465"/>
                  <a:gd name="T40" fmla="*/ 171 w 473"/>
                  <a:gd name="T41" fmla="*/ 69 h 465"/>
                  <a:gd name="T42" fmla="*/ 204 w 473"/>
                  <a:gd name="T43" fmla="*/ 126 h 465"/>
                  <a:gd name="T44" fmla="*/ 144 w 473"/>
                  <a:gd name="T45" fmla="*/ 138 h 465"/>
                  <a:gd name="T46" fmla="*/ 109 w 473"/>
                  <a:gd name="T47" fmla="*/ 79 h 465"/>
                  <a:gd name="T48" fmla="*/ 171 w 473"/>
                  <a:gd name="T49" fmla="*/ 69 h 465"/>
                  <a:gd name="T50" fmla="*/ 97 w 473"/>
                  <a:gd name="T51" fmla="*/ 181 h 465"/>
                  <a:gd name="T52" fmla="*/ 10 w 473"/>
                  <a:gd name="T53" fmla="*/ 268 h 465"/>
                  <a:gd name="T54" fmla="*/ 10 w 473"/>
                  <a:gd name="T55" fmla="*/ 465 h 465"/>
                  <a:gd name="T56" fmla="*/ 473 w 473"/>
                  <a:gd name="T57" fmla="*/ 465 h 465"/>
                  <a:gd name="T58" fmla="*/ 473 w 473"/>
                  <a:gd name="T59" fmla="*/ 181 h 465"/>
                  <a:gd name="T60" fmla="*/ 97 w 473"/>
                  <a:gd name="T61" fmla="*/ 181 h 465"/>
                  <a:gd name="T62" fmla="*/ 376 w 473"/>
                  <a:gd name="T63" fmla="*/ 370 h 465"/>
                  <a:gd name="T64" fmla="*/ 111 w 473"/>
                  <a:gd name="T65" fmla="*/ 370 h 465"/>
                  <a:gd name="T66" fmla="*/ 111 w 473"/>
                  <a:gd name="T67" fmla="*/ 342 h 465"/>
                  <a:gd name="T68" fmla="*/ 376 w 473"/>
                  <a:gd name="T69" fmla="*/ 342 h 465"/>
                  <a:gd name="T70" fmla="*/ 376 w 473"/>
                  <a:gd name="T71" fmla="*/ 370 h 465"/>
                  <a:gd name="T72" fmla="*/ 376 w 473"/>
                  <a:gd name="T73" fmla="*/ 304 h 465"/>
                  <a:gd name="T74" fmla="*/ 111 w 473"/>
                  <a:gd name="T75" fmla="*/ 304 h 465"/>
                  <a:gd name="T76" fmla="*/ 111 w 473"/>
                  <a:gd name="T77" fmla="*/ 275 h 465"/>
                  <a:gd name="T78" fmla="*/ 376 w 473"/>
                  <a:gd name="T79" fmla="*/ 275 h 465"/>
                  <a:gd name="T80" fmla="*/ 376 w 473"/>
                  <a:gd name="T81" fmla="*/ 304 h 4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73" h="465">
                    <a:moveTo>
                      <a:pt x="69" y="181"/>
                    </a:moveTo>
                    <a:lnTo>
                      <a:pt x="10" y="121"/>
                    </a:lnTo>
                    <a:lnTo>
                      <a:pt x="10" y="240"/>
                    </a:lnTo>
                    <a:lnTo>
                      <a:pt x="69" y="181"/>
                    </a:lnTo>
                    <a:close/>
                    <a:moveTo>
                      <a:pt x="464" y="98"/>
                    </a:moveTo>
                    <a:lnTo>
                      <a:pt x="445" y="0"/>
                    </a:lnTo>
                    <a:lnTo>
                      <a:pt x="0" y="81"/>
                    </a:lnTo>
                    <a:lnTo>
                      <a:pt x="85" y="166"/>
                    </a:lnTo>
                    <a:lnTo>
                      <a:pt x="464" y="98"/>
                    </a:lnTo>
                    <a:close/>
                    <a:moveTo>
                      <a:pt x="414" y="24"/>
                    </a:moveTo>
                    <a:lnTo>
                      <a:pt x="440" y="67"/>
                    </a:lnTo>
                    <a:lnTo>
                      <a:pt x="443" y="83"/>
                    </a:lnTo>
                    <a:lnTo>
                      <a:pt x="388" y="93"/>
                    </a:lnTo>
                    <a:lnTo>
                      <a:pt x="355" y="36"/>
                    </a:lnTo>
                    <a:lnTo>
                      <a:pt x="414" y="24"/>
                    </a:lnTo>
                    <a:close/>
                    <a:moveTo>
                      <a:pt x="291" y="45"/>
                    </a:moveTo>
                    <a:lnTo>
                      <a:pt x="324" y="105"/>
                    </a:lnTo>
                    <a:lnTo>
                      <a:pt x="265" y="117"/>
                    </a:lnTo>
                    <a:lnTo>
                      <a:pt x="232" y="57"/>
                    </a:lnTo>
                    <a:lnTo>
                      <a:pt x="291" y="45"/>
                    </a:lnTo>
                    <a:close/>
                    <a:moveTo>
                      <a:pt x="171" y="69"/>
                    </a:moveTo>
                    <a:lnTo>
                      <a:pt x="204" y="126"/>
                    </a:lnTo>
                    <a:lnTo>
                      <a:pt x="144" y="138"/>
                    </a:lnTo>
                    <a:lnTo>
                      <a:pt x="109" y="79"/>
                    </a:lnTo>
                    <a:lnTo>
                      <a:pt x="171" y="69"/>
                    </a:lnTo>
                    <a:close/>
                    <a:moveTo>
                      <a:pt x="97" y="181"/>
                    </a:moveTo>
                    <a:lnTo>
                      <a:pt x="10" y="268"/>
                    </a:lnTo>
                    <a:lnTo>
                      <a:pt x="10" y="465"/>
                    </a:lnTo>
                    <a:lnTo>
                      <a:pt x="473" y="465"/>
                    </a:lnTo>
                    <a:lnTo>
                      <a:pt x="473" y="181"/>
                    </a:lnTo>
                    <a:lnTo>
                      <a:pt x="97" y="181"/>
                    </a:lnTo>
                    <a:close/>
                    <a:moveTo>
                      <a:pt x="376" y="370"/>
                    </a:moveTo>
                    <a:lnTo>
                      <a:pt x="111" y="370"/>
                    </a:lnTo>
                    <a:lnTo>
                      <a:pt x="111" y="342"/>
                    </a:lnTo>
                    <a:lnTo>
                      <a:pt x="376" y="342"/>
                    </a:lnTo>
                    <a:lnTo>
                      <a:pt x="376" y="370"/>
                    </a:lnTo>
                    <a:close/>
                    <a:moveTo>
                      <a:pt x="376" y="304"/>
                    </a:moveTo>
                    <a:lnTo>
                      <a:pt x="111" y="304"/>
                    </a:lnTo>
                    <a:lnTo>
                      <a:pt x="111" y="275"/>
                    </a:lnTo>
                    <a:lnTo>
                      <a:pt x="376" y="275"/>
                    </a:lnTo>
                    <a:lnTo>
                      <a:pt x="376" y="3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3" name="Freeform 112"/>
              <p:cNvSpPr>
                <a:spLocks noEditPoints="1"/>
              </p:cNvSpPr>
              <p:nvPr userDrawn="1"/>
            </p:nvSpPr>
            <p:spPr bwMode="auto">
              <a:xfrm rot="1680850">
                <a:off x="8323555" y="673025"/>
                <a:ext cx="750888" cy="747713"/>
              </a:xfrm>
              <a:custGeom>
                <a:avLst/>
                <a:gdLst>
                  <a:gd name="T0" fmla="*/ 12 w 200"/>
                  <a:gd name="T1" fmla="*/ 199 h 199"/>
                  <a:gd name="T2" fmla="*/ 0 w 200"/>
                  <a:gd name="T3" fmla="*/ 95 h 199"/>
                  <a:gd name="T4" fmla="*/ 0 w 200"/>
                  <a:gd name="T5" fmla="*/ 72 h 199"/>
                  <a:gd name="T6" fmla="*/ 100 w 200"/>
                  <a:gd name="T7" fmla="*/ 0 h 199"/>
                  <a:gd name="T8" fmla="*/ 200 w 200"/>
                  <a:gd name="T9" fmla="*/ 72 h 199"/>
                  <a:gd name="T10" fmla="*/ 200 w 200"/>
                  <a:gd name="T11" fmla="*/ 95 h 199"/>
                  <a:gd name="T12" fmla="*/ 188 w 200"/>
                  <a:gd name="T13" fmla="*/ 199 h 199"/>
                  <a:gd name="T14" fmla="*/ 180 w 200"/>
                  <a:gd name="T15" fmla="*/ 191 h 199"/>
                  <a:gd name="T16" fmla="*/ 100 w 200"/>
                  <a:gd name="T17" fmla="*/ 138 h 199"/>
                  <a:gd name="T18" fmla="*/ 21 w 200"/>
                  <a:gd name="T19" fmla="*/ 191 h 199"/>
                  <a:gd name="T20" fmla="*/ 148 w 200"/>
                  <a:gd name="T21" fmla="*/ 118 h 199"/>
                  <a:gd name="T22" fmla="*/ 52 w 200"/>
                  <a:gd name="T23" fmla="*/ 67 h 199"/>
                  <a:gd name="T24" fmla="*/ 79 w 200"/>
                  <a:gd name="T25" fmla="*/ 137 h 199"/>
                  <a:gd name="T26" fmla="*/ 121 w 200"/>
                  <a:gd name="T27" fmla="*/ 137 h 199"/>
                  <a:gd name="T28" fmla="*/ 71 w 200"/>
                  <a:gd name="T29" fmla="*/ 142 h 199"/>
                  <a:gd name="T30" fmla="*/ 8 w 200"/>
                  <a:gd name="T31" fmla="*/ 178 h 199"/>
                  <a:gd name="T32" fmla="*/ 186 w 200"/>
                  <a:gd name="T33" fmla="*/ 69 h 199"/>
                  <a:gd name="T34" fmla="*/ 14 w 200"/>
                  <a:gd name="T35" fmla="*/ 69 h 199"/>
                  <a:gd name="T36" fmla="*/ 8 w 200"/>
                  <a:gd name="T37" fmla="*/ 87 h 199"/>
                  <a:gd name="T38" fmla="*/ 16 w 200"/>
                  <a:gd name="T39" fmla="*/ 80 h 199"/>
                  <a:gd name="T40" fmla="*/ 100 w 200"/>
                  <a:gd name="T41" fmla="*/ 25 h 199"/>
                  <a:gd name="T42" fmla="*/ 184 w 200"/>
                  <a:gd name="T43" fmla="*/ 80 h 199"/>
                  <a:gd name="T44" fmla="*/ 192 w 200"/>
                  <a:gd name="T45" fmla="*/ 88 h 199"/>
                  <a:gd name="T46" fmla="*/ 192 w 200"/>
                  <a:gd name="T47" fmla="*/ 100 h 199"/>
                  <a:gd name="T48" fmla="*/ 192 w 200"/>
                  <a:gd name="T49" fmla="*/ 178 h 199"/>
                  <a:gd name="T50" fmla="*/ 68 w 200"/>
                  <a:gd name="T51" fmla="*/ 107 h 199"/>
                  <a:gd name="T52" fmla="*/ 132 w 200"/>
                  <a:gd name="T53" fmla="*/ 111 h 199"/>
                  <a:gd name="T54" fmla="*/ 68 w 200"/>
                  <a:gd name="T55" fmla="*/ 107 h 199"/>
                  <a:gd name="T56" fmla="*/ 132 w 200"/>
                  <a:gd name="T57" fmla="*/ 95 h 199"/>
                  <a:gd name="T58" fmla="*/ 68 w 200"/>
                  <a:gd name="T59" fmla="*/ 99 h 199"/>
                  <a:gd name="T60" fmla="*/ 68 w 200"/>
                  <a:gd name="T61" fmla="*/ 83 h 199"/>
                  <a:gd name="T62" fmla="*/ 132 w 200"/>
                  <a:gd name="T63" fmla="*/ 87 h 199"/>
                  <a:gd name="T64" fmla="*/ 68 w 200"/>
                  <a:gd name="T65" fmla="*/ 83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00" h="199">
                    <a:moveTo>
                      <a:pt x="188" y="199"/>
                    </a:moveTo>
                    <a:cubicBezTo>
                      <a:pt x="12" y="199"/>
                      <a:pt x="12" y="199"/>
                      <a:pt x="12" y="199"/>
                    </a:cubicBezTo>
                    <a:cubicBezTo>
                      <a:pt x="6" y="199"/>
                      <a:pt x="0" y="194"/>
                      <a:pt x="0" y="187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89"/>
                      <a:pt x="0" y="78"/>
                      <a:pt x="0" y="72"/>
                    </a:cubicBezTo>
                    <a:cubicBezTo>
                      <a:pt x="0" y="64"/>
                      <a:pt x="6" y="61"/>
                      <a:pt x="6" y="61"/>
                    </a:cubicBezTo>
                    <a:cubicBezTo>
                      <a:pt x="100" y="0"/>
                      <a:pt x="100" y="0"/>
                      <a:pt x="100" y="0"/>
                    </a:cubicBezTo>
                    <a:cubicBezTo>
                      <a:pt x="194" y="61"/>
                      <a:pt x="194" y="61"/>
                      <a:pt x="194" y="61"/>
                    </a:cubicBezTo>
                    <a:cubicBezTo>
                      <a:pt x="194" y="61"/>
                      <a:pt x="200" y="64"/>
                      <a:pt x="200" y="72"/>
                    </a:cubicBezTo>
                    <a:cubicBezTo>
                      <a:pt x="200" y="78"/>
                      <a:pt x="200" y="89"/>
                      <a:pt x="200" y="95"/>
                    </a:cubicBezTo>
                    <a:cubicBezTo>
                      <a:pt x="200" y="95"/>
                      <a:pt x="200" y="95"/>
                      <a:pt x="200" y="95"/>
                    </a:cubicBezTo>
                    <a:cubicBezTo>
                      <a:pt x="200" y="187"/>
                      <a:pt x="200" y="187"/>
                      <a:pt x="200" y="187"/>
                    </a:cubicBezTo>
                    <a:cubicBezTo>
                      <a:pt x="200" y="194"/>
                      <a:pt x="195" y="199"/>
                      <a:pt x="188" y="199"/>
                    </a:cubicBezTo>
                    <a:close/>
                    <a:moveTo>
                      <a:pt x="21" y="191"/>
                    </a:moveTo>
                    <a:cubicBezTo>
                      <a:pt x="180" y="191"/>
                      <a:pt x="180" y="191"/>
                      <a:pt x="180" y="191"/>
                    </a:cubicBezTo>
                    <a:cubicBezTo>
                      <a:pt x="183" y="191"/>
                      <a:pt x="185" y="190"/>
                      <a:pt x="187" y="189"/>
                    </a:cubicBezTo>
                    <a:cubicBezTo>
                      <a:pt x="100" y="138"/>
                      <a:pt x="100" y="138"/>
                      <a:pt x="100" y="138"/>
                    </a:cubicBezTo>
                    <a:cubicBezTo>
                      <a:pt x="13" y="189"/>
                      <a:pt x="13" y="189"/>
                      <a:pt x="13" y="189"/>
                    </a:cubicBezTo>
                    <a:cubicBezTo>
                      <a:pt x="15" y="190"/>
                      <a:pt x="18" y="191"/>
                      <a:pt x="21" y="191"/>
                    </a:cubicBezTo>
                    <a:close/>
                    <a:moveTo>
                      <a:pt x="121" y="137"/>
                    </a:moveTo>
                    <a:cubicBezTo>
                      <a:pt x="148" y="118"/>
                      <a:pt x="148" y="118"/>
                      <a:pt x="148" y="118"/>
                    </a:cubicBezTo>
                    <a:cubicBezTo>
                      <a:pt x="148" y="67"/>
                      <a:pt x="148" y="67"/>
                      <a:pt x="148" y="67"/>
                    </a:cubicBezTo>
                    <a:cubicBezTo>
                      <a:pt x="52" y="67"/>
                      <a:pt x="52" y="67"/>
                      <a:pt x="52" y="67"/>
                    </a:cubicBezTo>
                    <a:cubicBezTo>
                      <a:pt x="52" y="118"/>
                      <a:pt x="52" y="118"/>
                      <a:pt x="52" y="118"/>
                    </a:cubicBezTo>
                    <a:cubicBezTo>
                      <a:pt x="79" y="137"/>
                      <a:pt x="79" y="137"/>
                      <a:pt x="79" y="137"/>
                    </a:cubicBezTo>
                    <a:cubicBezTo>
                      <a:pt x="100" y="125"/>
                      <a:pt x="100" y="125"/>
                      <a:pt x="100" y="125"/>
                    </a:cubicBezTo>
                    <a:lnTo>
                      <a:pt x="121" y="137"/>
                    </a:lnTo>
                    <a:close/>
                    <a:moveTo>
                      <a:pt x="8" y="178"/>
                    </a:moveTo>
                    <a:cubicBezTo>
                      <a:pt x="71" y="142"/>
                      <a:pt x="71" y="142"/>
                      <a:pt x="71" y="142"/>
                    </a:cubicBezTo>
                    <a:cubicBezTo>
                      <a:pt x="8" y="99"/>
                      <a:pt x="8" y="99"/>
                      <a:pt x="8" y="99"/>
                    </a:cubicBezTo>
                    <a:lnTo>
                      <a:pt x="8" y="178"/>
                    </a:lnTo>
                    <a:close/>
                    <a:moveTo>
                      <a:pt x="192" y="80"/>
                    </a:moveTo>
                    <a:cubicBezTo>
                      <a:pt x="192" y="72"/>
                      <a:pt x="186" y="69"/>
                      <a:pt x="186" y="69"/>
                    </a:cubicBezTo>
                    <a:cubicBezTo>
                      <a:pt x="100" y="13"/>
                      <a:pt x="100" y="13"/>
                      <a:pt x="100" y="13"/>
                    </a:cubicBezTo>
                    <a:cubicBezTo>
                      <a:pt x="14" y="69"/>
                      <a:pt x="14" y="69"/>
                      <a:pt x="14" y="69"/>
                    </a:cubicBezTo>
                    <a:cubicBezTo>
                      <a:pt x="14" y="69"/>
                      <a:pt x="8" y="72"/>
                      <a:pt x="8" y="80"/>
                    </a:cubicBezTo>
                    <a:cubicBezTo>
                      <a:pt x="8" y="84"/>
                      <a:pt x="8" y="87"/>
                      <a:pt x="8" y="87"/>
                    </a:cubicBezTo>
                    <a:cubicBezTo>
                      <a:pt x="16" y="93"/>
                      <a:pt x="16" y="93"/>
                      <a:pt x="16" y="93"/>
                    </a:cubicBezTo>
                    <a:cubicBezTo>
                      <a:pt x="16" y="88"/>
                      <a:pt x="16" y="83"/>
                      <a:pt x="16" y="80"/>
                    </a:cubicBezTo>
                    <a:cubicBezTo>
                      <a:pt x="16" y="75"/>
                      <a:pt x="21" y="73"/>
                      <a:pt x="21" y="73"/>
                    </a:cubicBezTo>
                    <a:cubicBezTo>
                      <a:pt x="100" y="25"/>
                      <a:pt x="100" y="25"/>
                      <a:pt x="100" y="25"/>
                    </a:cubicBezTo>
                    <a:cubicBezTo>
                      <a:pt x="179" y="73"/>
                      <a:pt x="179" y="73"/>
                      <a:pt x="179" y="73"/>
                    </a:cubicBezTo>
                    <a:cubicBezTo>
                      <a:pt x="179" y="73"/>
                      <a:pt x="184" y="75"/>
                      <a:pt x="184" y="80"/>
                    </a:cubicBezTo>
                    <a:cubicBezTo>
                      <a:pt x="184" y="83"/>
                      <a:pt x="184" y="89"/>
                      <a:pt x="184" y="93"/>
                    </a:cubicBezTo>
                    <a:cubicBezTo>
                      <a:pt x="192" y="88"/>
                      <a:pt x="192" y="88"/>
                      <a:pt x="192" y="88"/>
                    </a:cubicBezTo>
                    <a:cubicBezTo>
                      <a:pt x="192" y="88"/>
                      <a:pt x="192" y="81"/>
                      <a:pt x="192" y="80"/>
                    </a:cubicBezTo>
                    <a:close/>
                    <a:moveTo>
                      <a:pt x="192" y="100"/>
                    </a:moveTo>
                    <a:cubicBezTo>
                      <a:pt x="130" y="142"/>
                      <a:pt x="130" y="142"/>
                      <a:pt x="130" y="142"/>
                    </a:cubicBezTo>
                    <a:cubicBezTo>
                      <a:pt x="192" y="178"/>
                      <a:pt x="192" y="178"/>
                      <a:pt x="192" y="178"/>
                    </a:cubicBezTo>
                    <a:lnTo>
                      <a:pt x="192" y="100"/>
                    </a:lnTo>
                    <a:close/>
                    <a:moveTo>
                      <a:pt x="68" y="107"/>
                    </a:moveTo>
                    <a:cubicBezTo>
                      <a:pt x="132" y="107"/>
                      <a:pt x="132" y="107"/>
                      <a:pt x="132" y="107"/>
                    </a:cubicBezTo>
                    <a:cubicBezTo>
                      <a:pt x="132" y="111"/>
                      <a:pt x="132" y="111"/>
                      <a:pt x="132" y="111"/>
                    </a:cubicBezTo>
                    <a:cubicBezTo>
                      <a:pt x="68" y="111"/>
                      <a:pt x="68" y="111"/>
                      <a:pt x="68" y="111"/>
                    </a:cubicBezTo>
                    <a:lnTo>
                      <a:pt x="68" y="107"/>
                    </a:lnTo>
                    <a:close/>
                    <a:moveTo>
                      <a:pt x="68" y="95"/>
                    </a:moveTo>
                    <a:cubicBezTo>
                      <a:pt x="132" y="95"/>
                      <a:pt x="132" y="95"/>
                      <a:pt x="132" y="95"/>
                    </a:cubicBezTo>
                    <a:cubicBezTo>
                      <a:pt x="132" y="99"/>
                      <a:pt x="132" y="99"/>
                      <a:pt x="132" y="99"/>
                    </a:cubicBezTo>
                    <a:cubicBezTo>
                      <a:pt x="68" y="99"/>
                      <a:pt x="68" y="99"/>
                      <a:pt x="68" y="99"/>
                    </a:cubicBezTo>
                    <a:lnTo>
                      <a:pt x="68" y="95"/>
                    </a:lnTo>
                    <a:close/>
                    <a:moveTo>
                      <a:pt x="68" y="83"/>
                    </a:moveTo>
                    <a:cubicBezTo>
                      <a:pt x="132" y="83"/>
                      <a:pt x="132" y="83"/>
                      <a:pt x="132" y="83"/>
                    </a:cubicBezTo>
                    <a:cubicBezTo>
                      <a:pt x="132" y="87"/>
                      <a:pt x="132" y="87"/>
                      <a:pt x="132" y="87"/>
                    </a:cubicBezTo>
                    <a:cubicBezTo>
                      <a:pt x="68" y="87"/>
                      <a:pt x="68" y="87"/>
                      <a:pt x="68" y="87"/>
                    </a:cubicBezTo>
                    <a:lnTo>
                      <a:pt x="68" y="8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4" name="Freeform 113"/>
              <p:cNvSpPr>
                <a:spLocks noEditPoints="1"/>
              </p:cNvSpPr>
              <p:nvPr userDrawn="1"/>
            </p:nvSpPr>
            <p:spPr bwMode="auto">
              <a:xfrm>
                <a:off x="6174802" y="711460"/>
                <a:ext cx="601663" cy="752475"/>
              </a:xfrm>
              <a:custGeom>
                <a:avLst/>
                <a:gdLst>
                  <a:gd name="T0" fmla="*/ 143 w 160"/>
                  <a:gd name="T1" fmla="*/ 0 h 200"/>
                  <a:gd name="T2" fmla="*/ 16 w 160"/>
                  <a:gd name="T3" fmla="*/ 0 h 200"/>
                  <a:gd name="T4" fmla="*/ 0 w 160"/>
                  <a:gd name="T5" fmla="*/ 17 h 200"/>
                  <a:gd name="T6" fmla="*/ 0 w 160"/>
                  <a:gd name="T7" fmla="*/ 183 h 200"/>
                  <a:gd name="T8" fmla="*/ 16 w 160"/>
                  <a:gd name="T9" fmla="*/ 200 h 200"/>
                  <a:gd name="T10" fmla="*/ 143 w 160"/>
                  <a:gd name="T11" fmla="*/ 200 h 200"/>
                  <a:gd name="T12" fmla="*/ 160 w 160"/>
                  <a:gd name="T13" fmla="*/ 183 h 200"/>
                  <a:gd name="T14" fmla="*/ 160 w 160"/>
                  <a:gd name="T15" fmla="*/ 17 h 200"/>
                  <a:gd name="T16" fmla="*/ 143 w 160"/>
                  <a:gd name="T17" fmla="*/ 0 h 200"/>
                  <a:gd name="T18" fmla="*/ 78 w 160"/>
                  <a:gd name="T19" fmla="*/ 193 h 200"/>
                  <a:gd name="T20" fmla="*/ 68 w 160"/>
                  <a:gd name="T21" fmla="*/ 183 h 200"/>
                  <a:gd name="T22" fmla="*/ 78 w 160"/>
                  <a:gd name="T23" fmla="*/ 173 h 200"/>
                  <a:gd name="T24" fmla="*/ 88 w 160"/>
                  <a:gd name="T25" fmla="*/ 183 h 200"/>
                  <a:gd name="T26" fmla="*/ 78 w 160"/>
                  <a:gd name="T27" fmla="*/ 193 h 200"/>
                  <a:gd name="T28" fmla="*/ 148 w 160"/>
                  <a:gd name="T29" fmla="*/ 164 h 200"/>
                  <a:gd name="T30" fmla="*/ 12 w 160"/>
                  <a:gd name="T31" fmla="*/ 164 h 200"/>
                  <a:gd name="T32" fmla="*/ 12 w 160"/>
                  <a:gd name="T33" fmla="*/ 12 h 200"/>
                  <a:gd name="T34" fmla="*/ 148 w 160"/>
                  <a:gd name="T35" fmla="*/ 12 h 200"/>
                  <a:gd name="T36" fmla="*/ 148 w 160"/>
                  <a:gd name="T37" fmla="*/ 164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60" h="200">
                    <a:moveTo>
                      <a:pt x="143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7"/>
                    </a:cubicBezTo>
                    <a:cubicBezTo>
                      <a:pt x="0" y="183"/>
                      <a:pt x="0" y="183"/>
                      <a:pt x="0" y="183"/>
                    </a:cubicBezTo>
                    <a:cubicBezTo>
                      <a:pt x="0" y="192"/>
                      <a:pt x="7" y="200"/>
                      <a:pt x="16" y="200"/>
                    </a:cubicBezTo>
                    <a:cubicBezTo>
                      <a:pt x="143" y="200"/>
                      <a:pt x="143" y="200"/>
                      <a:pt x="143" y="200"/>
                    </a:cubicBezTo>
                    <a:cubicBezTo>
                      <a:pt x="152" y="200"/>
                      <a:pt x="160" y="192"/>
                      <a:pt x="160" y="183"/>
                    </a:cubicBezTo>
                    <a:cubicBezTo>
                      <a:pt x="160" y="17"/>
                      <a:pt x="160" y="17"/>
                      <a:pt x="160" y="17"/>
                    </a:cubicBezTo>
                    <a:cubicBezTo>
                      <a:pt x="160" y="7"/>
                      <a:pt x="152" y="0"/>
                      <a:pt x="143" y="0"/>
                    </a:cubicBezTo>
                    <a:moveTo>
                      <a:pt x="78" y="193"/>
                    </a:moveTo>
                    <a:cubicBezTo>
                      <a:pt x="73" y="193"/>
                      <a:pt x="68" y="188"/>
                      <a:pt x="68" y="183"/>
                    </a:cubicBezTo>
                    <a:cubicBezTo>
                      <a:pt x="68" y="177"/>
                      <a:pt x="73" y="173"/>
                      <a:pt x="78" y="173"/>
                    </a:cubicBezTo>
                    <a:cubicBezTo>
                      <a:pt x="84" y="173"/>
                      <a:pt x="88" y="177"/>
                      <a:pt x="88" y="183"/>
                    </a:cubicBezTo>
                    <a:cubicBezTo>
                      <a:pt x="88" y="188"/>
                      <a:pt x="84" y="193"/>
                      <a:pt x="78" y="193"/>
                    </a:cubicBezTo>
                    <a:moveTo>
                      <a:pt x="148" y="164"/>
                    </a:moveTo>
                    <a:cubicBezTo>
                      <a:pt x="12" y="164"/>
                      <a:pt x="12" y="164"/>
                      <a:pt x="12" y="164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48" y="12"/>
                      <a:pt x="148" y="12"/>
                      <a:pt x="148" y="12"/>
                    </a:cubicBezTo>
                    <a:lnTo>
                      <a:pt x="148" y="16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5" name="Freeform 114"/>
              <p:cNvSpPr>
                <a:spLocks noEditPoints="1"/>
              </p:cNvSpPr>
              <p:nvPr userDrawn="1"/>
            </p:nvSpPr>
            <p:spPr bwMode="auto">
              <a:xfrm rot="4669559">
                <a:off x="7030746" y="638312"/>
                <a:ext cx="742950" cy="744538"/>
              </a:xfrm>
              <a:custGeom>
                <a:avLst/>
                <a:gdLst>
                  <a:gd name="T0" fmla="*/ 195 w 198"/>
                  <a:gd name="T1" fmla="*/ 46 h 198"/>
                  <a:gd name="T2" fmla="*/ 152 w 198"/>
                  <a:gd name="T3" fmla="*/ 4 h 198"/>
                  <a:gd name="T4" fmla="*/ 3 w 198"/>
                  <a:gd name="T5" fmla="*/ 152 h 198"/>
                  <a:gd name="T6" fmla="*/ 46 w 198"/>
                  <a:gd name="T7" fmla="*/ 195 h 198"/>
                  <a:gd name="T8" fmla="*/ 60 w 198"/>
                  <a:gd name="T9" fmla="*/ 195 h 198"/>
                  <a:gd name="T10" fmla="*/ 113 w 198"/>
                  <a:gd name="T11" fmla="*/ 142 h 198"/>
                  <a:gd name="T12" fmla="*/ 112 w 198"/>
                  <a:gd name="T13" fmla="*/ 112 h 198"/>
                  <a:gd name="T14" fmla="*/ 139 w 198"/>
                  <a:gd name="T15" fmla="*/ 115 h 198"/>
                  <a:gd name="T16" fmla="*/ 195 w 198"/>
                  <a:gd name="T17" fmla="*/ 60 h 198"/>
                  <a:gd name="T18" fmla="*/ 195 w 198"/>
                  <a:gd name="T19" fmla="*/ 46 h 198"/>
                  <a:gd name="T20" fmla="*/ 92 w 198"/>
                  <a:gd name="T21" fmla="*/ 142 h 198"/>
                  <a:gd name="T22" fmla="*/ 63 w 198"/>
                  <a:gd name="T23" fmla="*/ 172 h 198"/>
                  <a:gd name="T24" fmla="*/ 43 w 198"/>
                  <a:gd name="T25" fmla="*/ 172 h 198"/>
                  <a:gd name="T26" fmla="*/ 33 w 198"/>
                  <a:gd name="T27" fmla="*/ 162 h 198"/>
                  <a:gd name="T28" fmla="*/ 33 w 198"/>
                  <a:gd name="T29" fmla="*/ 142 h 198"/>
                  <a:gd name="T30" fmla="*/ 63 w 198"/>
                  <a:gd name="T31" fmla="*/ 112 h 198"/>
                  <a:gd name="T32" fmla="*/ 83 w 198"/>
                  <a:gd name="T33" fmla="*/ 112 h 198"/>
                  <a:gd name="T34" fmla="*/ 92 w 198"/>
                  <a:gd name="T35" fmla="*/ 122 h 198"/>
                  <a:gd name="T36" fmla="*/ 92 w 198"/>
                  <a:gd name="T37" fmla="*/ 142 h 198"/>
                  <a:gd name="T38" fmla="*/ 172 w 198"/>
                  <a:gd name="T39" fmla="*/ 63 h 198"/>
                  <a:gd name="T40" fmla="*/ 142 w 198"/>
                  <a:gd name="T41" fmla="*/ 93 h 198"/>
                  <a:gd name="T42" fmla="*/ 122 w 198"/>
                  <a:gd name="T43" fmla="*/ 93 h 198"/>
                  <a:gd name="T44" fmla="*/ 112 w 198"/>
                  <a:gd name="T45" fmla="*/ 83 h 198"/>
                  <a:gd name="T46" fmla="*/ 112 w 198"/>
                  <a:gd name="T47" fmla="*/ 63 h 198"/>
                  <a:gd name="T48" fmla="*/ 142 w 198"/>
                  <a:gd name="T49" fmla="*/ 33 h 198"/>
                  <a:gd name="T50" fmla="*/ 162 w 198"/>
                  <a:gd name="T51" fmla="*/ 33 h 198"/>
                  <a:gd name="T52" fmla="*/ 172 w 198"/>
                  <a:gd name="T53" fmla="*/ 43 h 198"/>
                  <a:gd name="T54" fmla="*/ 172 w 198"/>
                  <a:gd name="T55" fmla="*/ 63 h 198"/>
                  <a:gd name="T56" fmla="*/ 31 w 198"/>
                  <a:gd name="T57" fmla="*/ 91 h 198"/>
                  <a:gd name="T58" fmla="*/ 44 w 198"/>
                  <a:gd name="T59" fmla="*/ 83 h 198"/>
                  <a:gd name="T60" fmla="*/ 30 w 198"/>
                  <a:gd name="T61" fmla="*/ 74 h 198"/>
                  <a:gd name="T62" fmla="*/ 14 w 198"/>
                  <a:gd name="T63" fmla="*/ 91 h 198"/>
                  <a:gd name="T64" fmla="*/ 0 w 198"/>
                  <a:gd name="T65" fmla="*/ 148 h 198"/>
                  <a:gd name="T66" fmla="*/ 26 w 198"/>
                  <a:gd name="T67" fmla="*/ 122 h 198"/>
                  <a:gd name="T68" fmla="*/ 31 w 198"/>
                  <a:gd name="T69" fmla="*/ 91 h 198"/>
                  <a:gd name="T70" fmla="*/ 83 w 198"/>
                  <a:gd name="T71" fmla="*/ 45 h 198"/>
                  <a:gd name="T72" fmla="*/ 91 w 198"/>
                  <a:gd name="T73" fmla="*/ 31 h 198"/>
                  <a:gd name="T74" fmla="*/ 122 w 198"/>
                  <a:gd name="T75" fmla="*/ 27 h 198"/>
                  <a:gd name="T76" fmla="*/ 148 w 198"/>
                  <a:gd name="T77" fmla="*/ 0 h 198"/>
                  <a:gd name="T78" fmla="*/ 91 w 198"/>
                  <a:gd name="T79" fmla="*/ 14 h 198"/>
                  <a:gd name="T80" fmla="*/ 74 w 198"/>
                  <a:gd name="T81" fmla="*/ 30 h 198"/>
                  <a:gd name="T82" fmla="*/ 83 w 198"/>
                  <a:gd name="T83" fmla="*/ 45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8" h="198">
                    <a:moveTo>
                      <a:pt x="195" y="46"/>
                    </a:moveTo>
                    <a:cubicBezTo>
                      <a:pt x="152" y="4"/>
                      <a:pt x="152" y="4"/>
                      <a:pt x="152" y="4"/>
                    </a:cubicBezTo>
                    <a:cubicBezTo>
                      <a:pt x="3" y="152"/>
                      <a:pt x="3" y="152"/>
                      <a:pt x="3" y="152"/>
                    </a:cubicBezTo>
                    <a:cubicBezTo>
                      <a:pt x="46" y="195"/>
                      <a:pt x="46" y="195"/>
                      <a:pt x="46" y="195"/>
                    </a:cubicBezTo>
                    <a:cubicBezTo>
                      <a:pt x="50" y="198"/>
                      <a:pt x="56" y="198"/>
                      <a:pt x="60" y="195"/>
                    </a:cubicBezTo>
                    <a:cubicBezTo>
                      <a:pt x="60" y="195"/>
                      <a:pt x="85" y="169"/>
                      <a:pt x="113" y="142"/>
                    </a:cubicBezTo>
                    <a:cubicBezTo>
                      <a:pt x="117" y="137"/>
                      <a:pt x="107" y="117"/>
                      <a:pt x="112" y="112"/>
                    </a:cubicBezTo>
                    <a:cubicBezTo>
                      <a:pt x="116" y="107"/>
                      <a:pt x="135" y="119"/>
                      <a:pt x="139" y="115"/>
                    </a:cubicBezTo>
                    <a:cubicBezTo>
                      <a:pt x="168" y="86"/>
                      <a:pt x="195" y="60"/>
                      <a:pt x="195" y="60"/>
                    </a:cubicBezTo>
                    <a:cubicBezTo>
                      <a:pt x="198" y="56"/>
                      <a:pt x="198" y="50"/>
                      <a:pt x="195" y="46"/>
                    </a:cubicBezTo>
                    <a:close/>
                    <a:moveTo>
                      <a:pt x="92" y="142"/>
                    </a:moveTo>
                    <a:cubicBezTo>
                      <a:pt x="63" y="172"/>
                      <a:pt x="63" y="172"/>
                      <a:pt x="63" y="172"/>
                    </a:cubicBezTo>
                    <a:cubicBezTo>
                      <a:pt x="57" y="177"/>
                      <a:pt x="48" y="177"/>
                      <a:pt x="43" y="172"/>
                    </a:cubicBezTo>
                    <a:cubicBezTo>
                      <a:pt x="33" y="162"/>
                      <a:pt x="33" y="162"/>
                      <a:pt x="33" y="162"/>
                    </a:cubicBezTo>
                    <a:cubicBezTo>
                      <a:pt x="28" y="156"/>
                      <a:pt x="28" y="148"/>
                      <a:pt x="33" y="142"/>
                    </a:cubicBezTo>
                    <a:cubicBezTo>
                      <a:pt x="63" y="112"/>
                      <a:pt x="63" y="112"/>
                      <a:pt x="63" y="112"/>
                    </a:cubicBezTo>
                    <a:cubicBezTo>
                      <a:pt x="68" y="107"/>
                      <a:pt x="77" y="107"/>
                      <a:pt x="83" y="112"/>
                    </a:cubicBezTo>
                    <a:cubicBezTo>
                      <a:pt x="92" y="122"/>
                      <a:pt x="92" y="122"/>
                      <a:pt x="92" y="122"/>
                    </a:cubicBezTo>
                    <a:cubicBezTo>
                      <a:pt x="98" y="128"/>
                      <a:pt x="98" y="137"/>
                      <a:pt x="92" y="142"/>
                    </a:cubicBezTo>
                    <a:close/>
                    <a:moveTo>
                      <a:pt x="172" y="63"/>
                    </a:moveTo>
                    <a:cubicBezTo>
                      <a:pt x="142" y="93"/>
                      <a:pt x="142" y="93"/>
                      <a:pt x="142" y="93"/>
                    </a:cubicBezTo>
                    <a:cubicBezTo>
                      <a:pt x="136" y="98"/>
                      <a:pt x="128" y="98"/>
                      <a:pt x="122" y="93"/>
                    </a:cubicBezTo>
                    <a:cubicBezTo>
                      <a:pt x="112" y="83"/>
                      <a:pt x="112" y="83"/>
                      <a:pt x="112" y="83"/>
                    </a:cubicBezTo>
                    <a:cubicBezTo>
                      <a:pt x="107" y="77"/>
                      <a:pt x="107" y="68"/>
                      <a:pt x="112" y="63"/>
                    </a:cubicBezTo>
                    <a:cubicBezTo>
                      <a:pt x="142" y="33"/>
                      <a:pt x="142" y="33"/>
                      <a:pt x="142" y="33"/>
                    </a:cubicBezTo>
                    <a:cubicBezTo>
                      <a:pt x="147" y="28"/>
                      <a:pt x="156" y="28"/>
                      <a:pt x="162" y="33"/>
                    </a:cubicBezTo>
                    <a:cubicBezTo>
                      <a:pt x="172" y="43"/>
                      <a:pt x="172" y="43"/>
                      <a:pt x="172" y="43"/>
                    </a:cubicBezTo>
                    <a:cubicBezTo>
                      <a:pt x="177" y="49"/>
                      <a:pt x="177" y="57"/>
                      <a:pt x="172" y="63"/>
                    </a:cubicBezTo>
                    <a:close/>
                    <a:moveTo>
                      <a:pt x="31" y="91"/>
                    </a:moveTo>
                    <a:cubicBezTo>
                      <a:pt x="37" y="86"/>
                      <a:pt x="41" y="87"/>
                      <a:pt x="44" y="83"/>
                    </a:cubicBezTo>
                    <a:cubicBezTo>
                      <a:pt x="48" y="78"/>
                      <a:pt x="38" y="75"/>
                      <a:pt x="30" y="74"/>
                    </a:cubicBezTo>
                    <a:cubicBezTo>
                      <a:pt x="22" y="72"/>
                      <a:pt x="17" y="82"/>
                      <a:pt x="14" y="91"/>
                    </a:cubicBezTo>
                    <a:cubicBezTo>
                      <a:pt x="12" y="100"/>
                      <a:pt x="0" y="148"/>
                      <a:pt x="0" y="148"/>
                    </a:cubicBezTo>
                    <a:cubicBezTo>
                      <a:pt x="26" y="122"/>
                      <a:pt x="26" y="122"/>
                      <a:pt x="26" y="122"/>
                    </a:cubicBezTo>
                    <a:cubicBezTo>
                      <a:pt x="26" y="122"/>
                      <a:pt x="26" y="97"/>
                      <a:pt x="31" y="91"/>
                    </a:cubicBezTo>
                    <a:close/>
                    <a:moveTo>
                      <a:pt x="83" y="45"/>
                    </a:moveTo>
                    <a:cubicBezTo>
                      <a:pt x="87" y="41"/>
                      <a:pt x="85" y="37"/>
                      <a:pt x="91" y="31"/>
                    </a:cubicBezTo>
                    <a:cubicBezTo>
                      <a:pt x="97" y="26"/>
                      <a:pt x="122" y="27"/>
                      <a:pt x="122" y="27"/>
                    </a:cubicBezTo>
                    <a:cubicBezTo>
                      <a:pt x="148" y="0"/>
                      <a:pt x="148" y="0"/>
                      <a:pt x="148" y="0"/>
                    </a:cubicBezTo>
                    <a:cubicBezTo>
                      <a:pt x="148" y="0"/>
                      <a:pt x="100" y="12"/>
                      <a:pt x="91" y="14"/>
                    </a:cubicBezTo>
                    <a:cubicBezTo>
                      <a:pt x="82" y="17"/>
                      <a:pt x="72" y="22"/>
                      <a:pt x="74" y="30"/>
                    </a:cubicBezTo>
                    <a:cubicBezTo>
                      <a:pt x="75" y="38"/>
                      <a:pt x="78" y="48"/>
                      <a:pt x="83" y="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6" name="Freeform 124"/>
              <p:cNvSpPr>
                <a:spLocks noEditPoints="1"/>
              </p:cNvSpPr>
              <p:nvPr userDrawn="1"/>
            </p:nvSpPr>
            <p:spPr bwMode="auto">
              <a:xfrm rot="2436245">
                <a:off x="8618583" y="36772"/>
                <a:ext cx="349593" cy="449070"/>
              </a:xfrm>
              <a:custGeom>
                <a:avLst/>
                <a:gdLst>
                  <a:gd name="T0" fmla="*/ 12 w 156"/>
                  <a:gd name="T1" fmla="*/ 200 h 200"/>
                  <a:gd name="T2" fmla="*/ 0 w 156"/>
                  <a:gd name="T3" fmla="*/ 37 h 200"/>
                  <a:gd name="T4" fmla="*/ 12 w 156"/>
                  <a:gd name="T5" fmla="*/ 175 h 200"/>
                  <a:gd name="T6" fmla="*/ 50 w 156"/>
                  <a:gd name="T7" fmla="*/ 187 h 200"/>
                  <a:gd name="T8" fmla="*/ 64 w 156"/>
                  <a:gd name="T9" fmla="*/ 24 h 200"/>
                  <a:gd name="T10" fmla="*/ 156 w 156"/>
                  <a:gd name="T11" fmla="*/ 37 h 200"/>
                  <a:gd name="T12" fmla="*/ 144 w 156"/>
                  <a:gd name="T13" fmla="*/ 200 h 200"/>
                  <a:gd name="T14" fmla="*/ 128 w 156"/>
                  <a:gd name="T15" fmla="*/ 180 h 200"/>
                  <a:gd name="T16" fmla="*/ 116 w 156"/>
                  <a:gd name="T17" fmla="*/ 168 h 200"/>
                  <a:gd name="T18" fmla="*/ 116 w 156"/>
                  <a:gd name="T19" fmla="*/ 164 h 200"/>
                  <a:gd name="T20" fmla="*/ 128 w 156"/>
                  <a:gd name="T21" fmla="*/ 152 h 200"/>
                  <a:gd name="T22" fmla="*/ 116 w 156"/>
                  <a:gd name="T23" fmla="*/ 164 h 200"/>
                  <a:gd name="T24" fmla="*/ 128 w 156"/>
                  <a:gd name="T25" fmla="*/ 148 h 200"/>
                  <a:gd name="T26" fmla="*/ 116 w 156"/>
                  <a:gd name="T27" fmla="*/ 136 h 200"/>
                  <a:gd name="T28" fmla="*/ 116 w 156"/>
                  <a:gd name="T29" fmla="*/ 132 h 200"/>
                  <a:gd name="T30" fmla="*/ 128 w 156"/>
                  <a:gd name="T31" fmla="*/ 120 h 200"/>
                  <a:gd name="T32" fmla="*/ 116 w 156"/>
                  <a:gd name="T33" fmla="*/ 132 h 200"/>
                  <a:gd name="T34" fmla="*/ 112 w 156"/>
                  <a:gd name="T35" fmla="*/ 180 h 200"/>
                  <a:gd name="T36" fmla="*/ 100 w 156"/>
                  <a:gd name="T37" fmla="*/ 168 h 200"/>
                  <a:gd name="T38" fmla="*/ 100 w 156"/>
                  <a:gd name="T39" fmla="*/ 164 h 200"/>
                  <a:gd name="T40" fmla="*/ 112 w 156"/>
                  <a:gd name="T41" fmla="*/ 152 h 200"/>
                  <a:gd name="T42" fmla="*/ 100 w 156"/>
                  <a:gd name="T43" fmla="*/ 164 h 200"/>
                  <a:gd name="T44" fmla="*/ 112 w 156"/>
                  <a:gd name="T45" fmla="*/ 148 h 200"/>
                  <a:gd name="T46" fmla="*/ 100 w 156"/>
                  <a:gd name="T47" fmla="*/ 136 h 200"/>
                  <a:gd name="T48" fmla="*/ 100 w 156"/>
                  <a:gd name="T49" fmla="*/ 132 h 200"/>
                  <a:gd name="T50" fmla="*/ 112 w 156"/>
                  <a:gd name="T51" fmla="*/ 120 h 200"/>
                  <a:gd name="T52" fmla="*/ 100 w 156"/>
                  <a:gd name="T53" fmla="*/ 132 h 200"/>
                  <a:gd name="T54" fmla="*/ 96 w 156"/>
                  <a:gd name="T55" fmla="*/ 180 h 200"/>
                  <a:gd name="T56" fmla="*/ 84 w 156"/>
                  <a:gd name="T57" fmla="*/ 168 h 200"/>
                  <a:gd name="T58" fmla="*/ 84 w 156"/>
                  <a:gd name="T59" fmla="*/ 164 h 200"/>
                  <a:gd name="T60" fmla="*/ 96 w 156"/>
                  <a:gd name="T61" fmla="*/ 152 h 200"/>
                  <a:gd name="T62" fmla="*/ 84 w 156"/>
                  <a:gd name="T63" fmla="*/ 164 h 200"/>
                  <a:gd name="T64" fmla="*/ 96 w 156"/>
                  <a:gd name="T65" fmla="*/ 148 h 200"/>
                  <a:gd name="T66" fmla="*/ 84 w 156"/>
                  <a:gd name="T67" fmla="*/ 136 h 200"/>
                  <a:gd name="T68" fmla="*/ 84 w 156"/>
                  <a:gd name="T69" fmla="*/ 132 h 200"/>
                  <a:gd name="T70" fmla="*/ 96 w 156"/>
                  <a:gd name="T71" fmla="*/ 120 h 200"/>
                  <a:gd name="T72" fmla="*/ 84 w 156"/>
                  <a:gd name="T73" fmla="*/ 132 h 200"/>
                  <a:gd name="T74" fmla="*/ 137 w 156"/>
                  <a:gd name="T75" fmla="*/ 35 h 200"/>
                  <a:gd name="T76" fmla="*/ 76 w 156"/>
                  <a:gd name="T77" fmla="*/ 42 h 200"/>
                  <a:gd name="T78" fmla="*/ 82 w 156"/>
                  <a:gd name="T79" fmla="*/ 76 h 200"/>
                  <a:gd name="T80" fmla="*/ 144 w 156"/>
                  <a:gd name="T81" fmla="*/ 69 h 200"/>
                  <a:gd name="T82" fmla="*/ 144 w 156"/>
                  <a:gd name="T83" fmla="*/ 120 h 200"/>
                  <a:gd name="T84" fmla="*/ 132 w 156"/>
                  <a:gd name="T85" fmla="*/ 132 h 200"/>
                  <a:gd name="T86" fmla="*/ 144 w 156"/>
                  <a:gd name="T87" fmla="*/ 120 h 200"/>
                  <a:gd name="T88" fmla="*/ 132 w 156"/>
                  <a:gd name="T89" fmla="*/ 136 h 200"/>
                  <a:gd name="T90" fmla="*/ 144 w 156"/>
                  <a:gd name="T91" fmla="*/ 148 h 200"/>
                  <a:gd name="T92" fmla="*/ 144 w 156"/>
                  <a:gd name="T93" fmla="*/ 152 h 200"/>
                  <a:gd name="T94" fmla="*/ 132 w 156"/>
                  <a:gd name="T95" fmla="*/ 164 h 200"/>
                  <a:gd name="T96" fmla="*/ 144 w 156"/>
                  <a:gd name="T97" fmla="*/ 152 h 200"/>
                  <a:gd name="T98" fmla="*/ 132 w 156"/>
                  <a:gd name="T99" fmla="*/ 168 h 200"/>
                  <a:gd name="T100" fmla="*/ 144 w 156"/>
                  <a:gd name="T101" fmla="*/ 180 h 200"/>
                  <a:gd name="T102" fmla="*/ 50 w 156"/>
                  <a:gd name="T103" fmla="*/ 180 h 200"/>
                  <a:gd name="T104" fmla="*/ 20 w 156"/>
                  <a:gd name="T105" fmla="*/ 173 h 200"/>
                  <a:gd name="T106" fmla="*/ 26 w 156"/>
                  <a:gd name="T107" fmla="*/ 12 h 200"/>
                  <a:gd name="T108" fmla="*/ 36 w 156"/>
                  <a:gd name="T109" fmla="*/ 0 h 200"/>
                  <a:gd name="T110" fmla="*/ 44 w 156"/>
                  <a:gd name="T111" fmla="*/ 12 h 200"/>
                  <a:gd name="T112" fmla="*/ 56 w 156"/>
                  <a:gd name="T113" fmla="*/ 18 h 200"/>
                  <a:gd name="T114" fmla="*/ 50 w 156"/>
                  <a:gd name="T115" fmla="*/ 180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56" h="200">
                    <a:moveTo>
                      <a:pt x="144" y="200"/>
                    </a:moveTo>
                    <a:cubicBezTo>
                      <a:pt x="12" y="200"/>
                      <a:pt x="12" y="200"/>
                      <a:pt x="12" y="200"/>
                    </a:cubicBezTo>
                    <a:cubicBezTo>
                      <a:pt x="5" y="200"/>
                      <a:pt x="0" y="194"/>
                      <a:pt x="0" y="18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0"/>
                      <a:pt x="5" y="25"/>
                      <a:pt x="12" y="25"/>
                    </a:cubicBezTo>
                    <a:cubicBezTo>
                      <a:pt x="12" y="175"/>
                      <a:pt x="12" y="175"/>
                      <a:pt x="12" y="175"/>
                    </a:cubicBezTo>
                    <a:cubicBezTo>
                      <a:pt x="12" y="182"/>
                      <a:pt x="18" y="187"/>
                      <a:pt x="25" y="187"/>
                    </a:cubicBezTo>
                    <a:cubicBezTo>
                      <a:pt x="50" y="187"/>
                      <a:pt x="50" y="187"/>
                      <a:pt x="50" y="187"/>
                    </a:cubicBezTo>
                    <a:cubicBezTo>
                      <a:pt x="57" y="187"/>
                      <a:pt x="64" y="182"/>
                      <a:pt x="64" y="175"/>
                    </a:cubicBezTo>
                    <a:cubicBezTo>
                      <a:pt x="64" y="24"/>
                      <a:pt x="64" y="24"/>
                      <a:pt x="64" y="24"/>
                    </a:cubicBezTo>
                    <a:cubicBezTo>
                      <a:pt x="144" y="24"/>
                      <a:pt x="144" y="24"/>
                      <a:pt x="144" y="24"/>
                    </a:cubicBezTo>
                    <a:cubicBezTo>
                      <a:pt x="151" y="24"/>
                      <a:pt x="156" y="30"/>
                      <a:pt x="156" y="37"/>
                    </a:cubicBezTo>
                    <a:cubicBezTo>
                      <a:pt x="156" y="187"/>
                      <a:pt x="156" y="187"/>
                      <a:pt x="156" y="187"/>
                    </a:cubicBezTo>
                    <a:cubicBezTo>
                      <a:pt x="156" y="194"/>
                      <a:pt x="151" y="200"/>
                      <a:pt x="144" y="200"/>
                    </a:cubicBezTo>
                    <a:close/>
                    <a:moveTo>
                      <a:pt x="116" y="180"/>
                    </a:moveTo>
                    <a:cubicBezTo>
                      <a:pt x="128" y="180"/>
                      <a:pt x="128" y="180"/>
                      <a:pt x="128" y="180"/>
                    </a:cubicBezTo>
                    <a:cubicBezTo>
                      <a:pt x="128" y="168"/>
                      <a:pt x="128" y="168"/>
                      <a:pt x="128" y="168"/>
                    </a:cubicBezTo>
                    <a:cubicBezTo>
                      <a:pt x="116" y="168"/>
                      <a:pt x="116" y="168"/>
                      <a:pt x="116" y="168"/>
                    </a:cubicBezTo>
                    <a:lnTo>
                      <a:pt x="116" y="180"/>
                    </a:lnTo>
                    <a:close/>
                    <a:moveTo>
                      <a:pt x="116" y="164"/>
                    </a:moveTo>
                    <a:cubicBezTo>
                      <a:pt x="128" y="164"/>
                      <a:pt x="128" y="164"/>
                      <a:pt x="128" y="164"/>
                    </a:cubicBezTo>
                    <a:cubicBezTo>
                      <a:pt x="128" y="152"/>
                      <a:pt x="128" y="152"/>
                      <a:pt x="128" y="152"/>
                    </a:cubicBezTo>
                    <a:cubicBezTo>
                      <a:pt x="116" y="152"/>
                      <a:pt x="116" y="152"/>
                      <a:pt x="116" y="152"/>
                    </a:cubicBezTo>
                    <a:lnTo>
                      <a:pt x="116" y="164"/>
                    </a:lnTo>
                    <a:close/>
                    <a:moveTo>
                      <a:pt x="116" y="148"/>
                    </a:moveTo>
                    <a:cubicBezTo>
                      <a:pt x="128" y="148"/>
                      <a:pt x="128" y="148"/>
                      <a:pt x="128" y="148"/>
                    </a:cubicBezTo>
                    <a:cubicBezTo>
                      <a:pt x="128" y="136"/>
                      <a:pt x="128" y="136"/>
                      <a:pt x="128" y="136"/>
                    </a:cubicBezTo>
                    <a:cubicBezTo>
                      <a:pt x="116" y="136"/>
                      <a:pt x="116" y="136"/>
                      <a:pt x="116" y="136"/>
                    </a:cubicBezTo>
                    <a:lnTo>
                      <a:pt x="116" y="148"/>
                    </a:lnTo>
                    <a:close/>
                    <a:moveTo>
                      <a:pt x="116" y="132"/>
                    </a:moveTo>
                    <a:cubicBezTo>
                      <a:pt x="128" y="132"/>
                      <a:pt x="128" y="132"/>
                      <a:pt x="128" y="132"/>
                    </a:cubicBezTo>
                    <a:cubicBezTo>
                      <a:pt x="128" y="120"/>
                      <a:pt x="128" y="120"/>
                      <a:pt x="128" y="120"/>
                    </a:cubicBezTo>
                    <a:cubicBezTo>
                      <a:pt x="116" y="120"/>
                      <a:pt x="116" y="120"/>
                      <a:pt x="116" y="120"/>
                    </a:cubicBezTo>
                    <a:lnTo>
                      <a:pt x="116" y="132"/>
                    </a:lnTo>
                    <a:close/>
                    <a:moveTo>
                      <a:pt x="100" y="180"/>
                    </a:moveTo>
                    <a:cubicBezTo>
                      <a:pt x="112" y="180"/>
                      <a:pt x="112" y="180"/>
                      <a:pt x="112" y="180"/>
                    </a:cubicBezTo>
                    <a:cubicBezTo>
                      <a:pt x="112" y="168"/>
                      <a:pt x="112" y="168"/>
                      <a:pt x="112" y="168"/>
                    </a:cubicBezTo>
                    <a:cubicBezTo>
                      <a:pt x="100" y="168"/>
                      <a:pt x="100" y="168"/>
                      <a:pt x="100" y="168"/>
                    </a:cubicBezTo>
                    <a:lnTo>
                      <a:pt x="100" y="180"/>
                    </a:lnTo>
                    <a:close/>
                    <a:moveTo>
                      <a:pt x="100" y="164"/>
                    </a:moveTo>
                    <a:cubicBezTo>
                      <a:pt x="112" y="164"/>
                      <a:pt x="112" y="164"/>
                      <a:pt x="112" y="164"/>
                    </a:cubicBezTo>
                    <a:cubicBezTo>
                      <a:pt x="112" y="152"/>
                      <a:pt x="112" y="152"/>
                      <a:pt x="112" y="152"/>
                    </a:cubicBezTo>
                    <a:cubicBezTo>
                      <a:pt x="100" y="152"/>
                      <a:pt x="100" y="152"/>
                      <a:pt x="100" y="152"/>
                    </a:cubicBezTo>
                    <a:lnTo>
                      <a:pt x="100" y="164"/>
                    </a:lnTo>
                    <a:close/>
                    <a:moveTo>
                      <a:pt x="100" y="148"/>
                    </a:moveTo>
                    <a:cubicBezTo>
                      <a:pt x="112" y="148"/>
                      <a:pt x="112" y="148"/>
                      <a:pt x="112" y="148"/>
                    </a:cubicBezTo>
                    <a:cubicBezTo>
                      <a:pt x="112" y="136"/>
                      <a:pt x="112" y="136"/>
                      <a:pt x="112" y="136"/>
                    </a:cubicBezTo>
                    <a:cubicBezTo>
                      <a:pt x="100" y="136"/>
                      <a:pt x="100" y="136"/>
                      <a:pt x="100" y="136"/>
                    </a:cubicBezTo>
                    <a:lnTo>
                      <a:pt x="100" y="148"/>
                    </a:lnTo>
                    <a:close/>
                    <a:moveTo>
                      <a:pt x="100" y="132"/>
                    </a:moveTo>
                    <a:cubicBezTo>
                      <a:pt x="112" y="132"/>
                      <a:pt x="112" y="132"/>
                      <a:pt x="112" y="132"/>
                    </a:cubicBezTo>
                    <a:cubicBezTo>
                      <a:pt x="112" y="120"/>
                      <a:pt x="112" y="120"/>
                      <a:pt x="112" y="120"/>
                    </a:cubicBezTo>
                    <a:cubicBezTo>
                      <a:pt x="100" y="120"/>
                      <a:pt x="100" y="120"/>
                      <a:pt x="100" y="120"/>
                    </a:cubicBezTo>
                    <a:lnTo>
                      <a:pt x="100" y="132"/>
                    </a:lnTo>
                    <a:close/>
                    <a:moveTo>
                      <a:pt x="84" y="180"/>
                    </a:moveTo>
                    <a:cubicBezTo>
                      <a:pt x="96" y="180"/>
                      <a:pt x="96" y="180"/>
                      <a:pt x="96" y="180"/>
                    </a:cubicBezTo>
                    <a:cubicBezTo>
                      <a:pt x="96" y="168"/>
                      <a:pt x="96" y="168"/>
                      <a:pt x="96" y="168"/>
                    </a:cubicBezTo>
                    <a:cubicBezTo>
                      <a:pt x="84" y="168"/>
                      <a:pt x="84" y="168"/>
                      <a:pt x="84" y="168"/>
                    </a:cubicBezTo>
                    <a:lnTo>
                      <a:pt x="84" y="180"/>
                    </a:lnTo>
                    <a:close/>
                    <a:moveTo>
                      <a:pt x="84" y="164"/>
                    </a:moveTo>
                    <a:cubicBezTo>
                      <a:pt x="96" y="164"/>
                      <a:pt x="96" y="164"/>
                      <a:pt x="96" y="164"/>
                    </a:cubicBezTo>
                    <a:cubicBezTo>
                      <a:pt x="96" y="152"/>
                      <a:pt x="96" y="152"/>
                      <a:pt x="96" y="152"/>
                    </a:cubicBezTo>
                    <a:cubicBezTo>
                      <a:pt x="84" y="152"/>
                      <a:pt x="84" y="152"/>
                      <a:pt x="84" y="152"/>
                    </a:cubicBezTo>
                    <a:lnTo>
                      <a:pt x="84" y="164"/>
                    </a:lnTo>
                    <a:close/>
                    <a:moveTo>
                      <a:pt x="84" y="148"/>
                    </a:moveTo>
                    <a:cubicBezTo>
                      <a:pt x="96" y="148"/>
                      <a:pt x="96" y="148"/>
                      <a:pt x="96" y="148"/>
                    </a:cubicBezTo>
                    <a:cubicBezTo>
                      <a:pt x="96" y="136"/>
                      <a:pt x="96" y="136"/>
                      <a:pt x="96" y="136"/>
                    </a:cubicBezTo>
                    <a:cubicBezTo>
                      <a:pt x="84" y="136"/>
                      <a:pt x="84" y="136"/>
                      <a:pt x="84" y="136"/>
                    </a:cubicBezTo>
                    <a:lnTo>
                      <a:pt x="84" y="148"/>
                    </a:lnTo>
                    <a:close/>
                    <a:moveTo>
                      <a:pt x="84" y="132"/>
                    </a:moveTo>
                    <a:cubicBezTo>
                      <a:pt x="96" y="132"/>
                      <a:pt x="96" y="132"/>
                      <a:pt x="96" y="132"/>
                    </a:cubicBezTo>
                    <a:cubicBezTo>
                      <a:pt x="96" y="120"/>
                      <a:pt x="96" y="120"/>
                      <a:pt x="96" y="120"/>
                    </a:cubicBezTo>
                    <a:cubicBezTo>
                      <a:pt x="84" y="120"/>
                      <a:pt x="84" y="120"/>
                      <a:pt x="84" y="120"/>
                    </a:cubicBezTo>
                    <a:lnTo>
                      <a:pt x="84" y="132"/>
                    </a:lnTo>
                    <a:close/>
                    <a:moveTo>
                      <a:pt x="144" y="42"/>
                    </a:moveTo>
                    <a:cubicBezTo>
                      <a:pt x="144" y="38"/>
                      <a:pt x="141" y="35"/>
                      <a:pt x="137" y="35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78" y="35"/>
                      <a:pt x="76" y="38"/>
                      <a:pt x="76" y="42"/>
                    </a:cubicBezTo>
                    <a:cubicBezTo>
                      <a:pt x="76" y="69"/>
                      <a:pt x="76" y="69"/>
                      <a:pt x="76" y="69"/>
                    </a:cubicBezTo>
                    <a:cubicBezTo>
                      <a:pt x="76" y="73"/>
                      <a:pt x="78" y="76"/>
                      <a:pt x="82" y="76"/>
                    </a:cubicBezTo>
                    <a:cubicBezTo>
                      <a:pt x="137" y="76"/>
                      <a:pt x="137" y="76"/>
                      <a:pt x="137" y="76"/>
                    </a:cubicBezTo>
                    <a:cubicBezTo>
                      <a:pt x="141" y="76"/>
                      <a:pt x="144" y="73"/>
                      <a:pt x="144" y="69"/>
                    </a:cubicBezTo>
                    <a:lnTo>
                      <a:pt x="144" y="42"/>
                    </a:lnTo>
                    <a:close/>
                    <a:moveTo>
                      <a:pt x="144" y="120"/>
                    </a:moveTo>
                    <a:cubicBezTo>
                      <a:pt x="132" y="120"/>
                      <a:pt x="132" y="120"/>
                      <a:pt x="132" y="120"/>
                    </a:cubicBezTo>
                    <a:cubicBezTo>
                      <a:pt x="132" y="132"/>
                      <a:pt x="132" y="132"/>
                      <a:pt x="132" y="132"/>
                    </a:cubicBezTo>
                    <a:cubicBezTo>
                      <a:pt x="144" y="132"/>
                      <a:pt x="144" y="132"/>
                      <a:pt x="144" y="132"/>
                    </a:cubicBezTo>
                    <a:lnTo>
                      <a:pt x="144" y="120"/>
                    </a:lnTo>
                    <a:close/>
                    <a:moveTo>
                      <a:pt x="144" y="136"/>
                    </a:moveTo>
                    <a:cubicBezTo>
                      <a:pt x="132" y="136"/>
                      <a:pt x="132" y="136"/>
                      <a:pt x="132" y="136"/>
                    </a:cubicBezTo>
                    <a:cubicBezTo>
                      <a:pt x="132" y="148"/>
                      <a:pt x="132" y="148"/>
                      <a:pt x="132" y="148"/>
                    </a:cubicBezTo>
                    <a:cubicBezTo>
                      <a:pt x="144" y="148"/>
                      <a:pt x="144" y="148"/>
                      <a:pt x="144" y="148"/>
                    </a:cubicBezTo>
                    <a:lnTo>
                      <a:pt x="144" y="136"/>
                    </a:lnTo>
                    <a:close/>
                    <a:moveTo>
                      <a:pt x="144" y="152"/>
                    </a:moveTo>
                    <a:cubicBezTo>
                      <a:pt x="132" y="152"/>
                      <a:pt x="132" y="152"/>
                      <a:pt x="132" y="152"/>
                    </a:cubicBezTo>
                    <a:cubicBezTo>
                      <a:pt x="132" y="164"/>
                      <a:pt x="132" y="164"/>
                      <a:pt x="132" y="164"/>
                    </a:cubicBezTo>
                    <a:cubicBezTo>
                      <a:pt x="144" y="164"/>
                      <a:pt x="144" y="164"/>
                      <a:pt x="144" y="164"/>
                    </a:cubicBezTo>
                    <a:lnTo>
                      <a:pt x="144" y="152"/>
                    </a:lnTo>
                    <a:close/>
                    <a:moveTo>
                      <a:pt x="144" y="168"/>
                    </a:moveTo>
                    <a:cubicBezTo>
                      <a:pt x="132" y="168"/>
                      <a:pt x="132" y="168"/>
                      <a:pt x="132" y="168"/>
                    </a:cubicBezTo>
                    <a:cubicBezTo>
                      <a:pt x="132" y="180"/>
                      <a:pt x="132" y="180"/>
                      <a:pt x="132" y="180"/>
                    </a:cubicBezTo>
                    <a:cubicBezTo>
                      <a:pt x="144" y="180"/>
                      <a:pt x="144" y="180"/>
                      <a:pt x="144" y="180"/>
                    </a:cubicBezTo>
                    <a:lnTo>
                      <a:pt x="144" y="168"/>
                    </a:lnTo>
                    <a:close/>
                    <a:moveTo>
                      <a:pt x="50" y="180"/>
                    </a:moveTo>
                    <a:cubicBezTo>
                      <a:pt x="26" y="180"/>
                      <a:pt x="26" y="180"/>
                      <a:pt x="26" y="180"/>
                    </a:cubicBezTo>
                    <a:cubicBezTo>
                      <a:pt x="22" y="180"/>
                      <a:pt x="20" y="177"/>
                      <a:pt x="20" y="173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20" y="15"/>
                      <a:pt x="22" y="12"/>
                      <a:pt x="2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50" y="12"/>
                      <a:pt x="50" y="12"/>
                      <a:pt x="50" y="12"/>
                    </a:cubicBezTo>
                    <a:cubicBezTo>
                      <a:pt x="53" y="12"/>
                      <a:pt x="56" y="15"/>
                      <a:pt x="56" y="18"/>
                    </a:cubicBezTo>
                    <a:cubicBezTo>
                      <a:pt x="56" y="173"/>
                      <a:pt x="56" y="173"/>
                      <a:pt x="56" y="173"/>
                    </a:cubicBezTo>
                    <a:cubicBezTo>
                      <a:pt x="56" y="177"/>
                      <a:pt x="53" y="180"/>
                      <a:pt x="50" y="18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7" name="Freeform 125"/>
              <p:cNvSpPr>
                <a:spLocks noEditPoints="1"/>
              </p:cNvSpPr>
              <p:nvPr userDrawn="1"/>
            </p:nvSpPr>
            <p:spPr bwMode="auto">
              <a:xfrm rot="1463989">
                <a:off x="4983457" y="686596"/>
                <a:ext cx="511175" cy="752475"/>
              </a:xfrm>
              <a:custGeom>
                <a:avLst/>
                <a:gdLst>
                  <a:gd name="T0" fmla="*/ 80 w 136"/>
                  <a:gd name="T1" fmla="*/ 38 h 200"/>
                  <a:gd name="T2" fmla="*/ 80 w 136"/>
                  <a:gd name="T3" fmla="*/ 57 h 200"/>
                  <a:gd name="T4" fmla="*/ 69 w 136"/>
                  <a:gd name="T5" fmla="*/ 69 h 200"/>
                  <a:gd name="T6" fmla="*/ 56 w 136"/>
                  <a:gd name="T7" fmla="*/ 57 h 200"/>
                  <a:gd name="T8" fmla="*/ 56 w 136"/>
                  <a:gd name="T9" fmla="*/ 38 h 200"/>
                  <a:gd name="T10" fmla="*/ 69 w 136"/>
                  <a:gd name="T11" fmla="*/ 25 h 200"/>
                  <a:gd name="T12" fmla="*/ 80 w 136"/>
                  <a:gd name="T13" fmla="*/ 38 h 200"/>
                  <a:gd name="T14" fmla="*/ 94 w 136"/>
                  <a:gd name="T15" fmla="*/ 200 h 200"/>
                  <a:gd name="T16" fmla="*/ 44 w 136"/>
                  <a:gd name="T17" fmla="*/ 200 h 200"/>
                  <a:gd name="T18" fmla="*/ 0 w 136"/>
                  <a:gd name="T19" fmla="*/ 157 h 200"/>
                  <a:gd name="T20" fmla="*/ 0 w 136"/>
                  <a:gd name="T21" fmla="*/ 44 h 200"/>
                  <a:gd name="T22" fmla="*/ 44 w 136"/>
                  <a:gd name="T23" fmla="*/ 0 h 200"/>
                  <a:gd name="T24" fmla="*/ 60 w 136"/>
                  <a:gd name="T25" fmla="*/ 0 h 200"/>
                  <a:gd name="T26" fmla="*/ 60 w 136"/>
                  <a:gd name="T27" fmla="*/ 20 h 200"/>
                  <a:gd name="T28" fmla="*/ 48 w 136"/>
                  <a:gd name="T29" fmla="*/ 38 h 200"/>
                  <a:gd name="T30" fmla="*/ 48 w 136"/>
                  <a:gd name="T31" fmla="*/ 57 h 200"/>
                  <a:gd name="T32" fmla="*/ 60 w 136"/>
                  <a:gd name="T33" fmla="*/ 74 h 200"/>
                  <a:gd name="T34" fmla="*/ 60 w 136"/>
                  <a:gd name="T35" fmla="*/ 88 h 200"/>
                  <a:gd name="T36" fmla="*/ 76 w 136"/>
                  <a:gd name="T37" fmla="*/ 88 h 200"/>
                  <a:gd name="T38" fmla="*/ 76 w 136"/>
                  <a:gd name="T39" fmla="*/ 74 h 200"/>
                  <a:gd name="T40" fmla="*/ 88 w 136"/>
                  <a:gd name="T41" fmla="*/ 57 h 200"/>
                  <a:gd name="T42" fmla="*/ 88 w 136"/>
                  <a:gd name="T43" fmla="*/ 38 h 200"/>
                  <a:gd name="T44" fmla="*/ 76 w 136"/>
                  <a:gd name="T45" fmla="*/ 20 h 200"/>
                  <a:gd name="T46" fmla="*/ 76 w 136"/>
                  <a:gd name="T47" fmla="*/ 0 h 200"/>
                  <a:gd name="T48" fmla="*/ 94 w 136"/>
                  <a:gd name="T49" fmla="*/ 0 h 200"/>
                  <a:gd name="T50" fmla="*/ 136 w 136"/>
                  <a:gd name="T51" fmla="*/ 44 h 200"/>
                  <a:gd name="T52" fmla="*/ 136 w 136"/>
                  <a:gd name="T53" fmla="*/ 157 h 200"/>
                  <a:gd name="T54" fmla="*/ 94 w 136"/>
                  <a:gd name="T55" fmla="*/ 200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36" h="200">
                    <a:moveTo>
                      <a:pt x="80" y="38"/>
                    </a:moveTo>
                    <a:cubicBezTo>
                      <a:pt x="80" y="57"/>
                      <a:pt x="80" y="57"/>
                      <a:pt x="80" y="57"/>
                    </a:cubicBezTo>
                    <a:cubicBezTo>
                      <a:pt x="80" y="64"/>
                      <a:pt x="76" y="69"/>
                      <a:pt x="69" y="69"/>
                    </a:cubicBezTo>
                    <a:cubicBezTo>
                      <a:pt x="62" y="69"/>
                      <a:pt x="56" y="64"/>
                      <a:pt x="56" y="57"/>
                    </a:cubicBezTo>
                    <a:cubicBezTo>
                      <a:pt x="56" y="38"/>
                      <a:pt x="56" y="38"/>
                      <a:pt x="56" y="38"/>
                    </a:cubicBezTo>
                    <a:cubicBezTo>
                      <a:pt x="56" y="31"/>
                      <a:pt x="62" y="25"/>
                      <a:pt x="69" y="25"/>
                    </a:cubicBezTo>
                    <a:cubicBezTo>
                      <a:pt x="76" y="25"/>
                      <a:pt x="80" y="31"/>
                      <a:pt x="80" y="38"/>
                    </a:cubicBezTo>
                    <a:close/>
                    <a:moveTo>
                      <a:pt x="94" y="200"/>
                    </a:moveTo>
                    <a:cubicBezTo>
                      <a:pt x="44" y="200"/>
                      <a:pt x="44" y="200"/>
                      <a:pt x="44" y="200"/>
                    </a:cubicBezTo>
                    <a:cubicBezTo>
                      <a:pt x="20" y="200"/>
                      <a:pt x="0" y="181"/>
                      <a:pt x="0" y="157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20"/>
                      <a:pt x="20" y="0"/>
                      <a:pt x="44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60" y="20"/>
                      <a:pt x="60" y="20"/>
                      <a:pt x="60" y="20"/>
                    </a:cubicBezTo>
                    <a:cubicBezTo>
                      <a:pt x="53" y="23"/>
                      <a:pt x="48" y="30"/>
                      <a:pt x="48" y="38"/>
                    </a:cubicBezTo>
                    <a:cubicBezTo>
                      <a:pt x="48" y="57"/>
                      <a:pt x="48" y="57"/>
                      <a:pt x="48" y="57"/>
                    </a:cubicBezTo>
                    <a:cubicBezTo>
                      <a:pt x="48" y="65"/>
                      <a:pt x="53" y="72"/>
                      <a:pt x="60" y="74"/>
                    </a:cubicBezTo>
                    <a:cubicBezTo>
                      <a:pt x="60" y="88"/>
                      <a:pt x="60" y="88"/>
                      <a:pt x="60" y="88"/>
                    </a:cubicBezTo>
                    <a:cubicBezTo>
                      <a:pt x="76" y="88"/>
                      <a:pt x="76" y="88"/>
                      <a:pt x="76" y="88"/>
                    </a:cubicBezTo>
                    <a:cubicBezTo>
                      <a:pt x="76" y="74"/>
                      <a:pt x="76" y="74"/>
                      <a:pt x="76" y="74"/>
                    </a:cubicBezTo>
                    <a:cubicBezTo>
                      <a:pt x="83" y="72"/>
                      <a:pt x="88" y="65"/>
                      <a:pt x="88" y="57"/>
                    </a:cubicBezTo>
                    <a:cubicBezTo>
                      <a:pt x="88" y="38"/>
                      <a:pt x="88" y="38"/>
                      <a:pt x="88" y="38"/>
                    </a:cubicBezTo>
                    <a:cubicBezTo>
                      <a:pt x="88" y="30"/>
                      <a:pt x="83" y="23"/>
                      <a:pt x="76" y="20"/>
                    </a:cubicBezTo>
                    <a:cubicBezTo>
                      <a:pt x="76" y="0"/>
                      <a:pt x="76" y="0"/>
                      <a:pt x="76" y="0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118" y="0"/>
                      <a:pt x="136" y="20"/>
                      <a:pt x="136" y="44"/>
                    </a:cubicBezTo>
                    <a:cubicBezTo>
                      <a:pt x="136" y="157"/>
                      <a:pt x="136" y="157"/>
                      <a:pt x="136" y="157"/>
                    </a:cubicBezTo>
                    <a:cubicBezTo>
                      <a:pt x="136" y="181"/>
                      <a:pt x="118" y="200"/>
                      <a:pt x="94" y="20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8" name="Freeform 28"/>
              <p:cNvSpPr>
                <a:spLocks noEditPoints="1"/>
              </p:cNvSpPr>
              <p:nvPr userDrawn="1"/>
            </p:nvSpPr>
            <p:spPr bwMode="auto">
              <a:xfrm rot="19968536">
                <a:off x="5464140" y="60379"/>
                <a:ext cx="754483" cy="708323"/>
              </a:xfrm>
              <a:custGeom>
                <a:avLst/>
                <a:gdLst>
                  <a:gd name="T0" fmla="*/ 20 w 200"/>
                  <a:gd name="T1" fmla="*/ 144 h 188"/>
                  <a:gd name="T2" fmla="*/ 0 w 200"/>
                  <a:gd name="T3" fmla="*/ 20 h 188"/>
                  <a:gd name="T4" fmla="*/ 180 w 200"/>
                  <a:gd name="T5" fmla="*/ 0 h 188"/>
                  <a:gd name="T6" fmla="*/ 200 w 200"/>
                  <a:gd name="T7" fmla="*/ 124 h 188"/>
                  <a:gd name="T8" fmla="*/ 192 w 200"/>
                  <a:gd name="T9" fmla="*/ 20 h 188"/>
                  <a:gd name="T10" fmla="*/ 20 w 200"/>
                  <a:gd name="T11" fmla="*/ 8 h 188"/>
                  <a:gd name="T12" fmla="*/ 8 w 200"/>
                  <a:gd name="T13" fmla="*/ 124 h 188"/>
                  <a:gd name="T14" fmla="*/ 180 w 200"/>
                  <a:gd name="T15" fmla="*/ 136 h 188"/>
                  <a:gd name="T16" fmla="*/ 192 w 200"/>
                  <a:gd name="T17" fmla="*/ 20 h 188"/>
                  <a:gd name="T18" fmla="*/ 159 w 200"/>
                  <a:gd name="T19" fmla="*/ 108 h 188"/>
                  <a:gd name="T20" fmla="*/ 139 w 200"/>
                  <a:gd name="T21" fmla="*/ 100 h 188"/>
                  <a:gd name="T22" fmla="*/ 166 w 200"/>
                  <a:gd name="T23" fmla="*/ 83 h 188"/>
                  <a:gd name="T24" fmla="*/ 166 w 200"/>
                  <a:gd name="T25" fmla="*/ 103 h 188"/>
                  <a:gd name="T26" fmla="*/ 123 w 200"/>
                  <a:gd name="T27" fmla="*/ 48 h 188"/>
                  <a:gd name="T28" fmla="*/ 100 w 200"/>
                  <a:gd name="T29" fmla="*/ 88 h 188"/>
                  <a:gd name="T30" fmla="*/ 64 w 200"/>
                  <a:gd name="T31" fmla="*/ 88 h 188"/>
                  <a:gd name="T32" fmla="*/ 44 w 200"/>
                  <a:gd name="T33" fmla="*/ 48 h 188"/>
                  <a:gd name="T34" fmla="*/ 44 w 200"/>
                  <a:gd name="T35" fmla="*/ 47 h 188"/>
                  <a:gd name="T36" fmla="*/ 24 w 200"/>
                  <a:gd name="T37" fmla="*/ 36 h 188"/>
                  <a:gd name="T38" fmla="*/ 52 w 200"/>
                  <a:gd name="T39" fmla="*/ 24 h 188"/>
                  <a:gd name="T40" fmla="*/ 117 w 200"/>
                  <a:gd name="T41" fmla="*/ 36 h 188"/>
                  <a:gd name="T42" fmla="*/ 129 w 200"/>
                  <a:gd name="T43" fmla="*/ 36 h 188"/>
                  <a:gd name="T44" fmla="*/ 124 w 200"/>
                  <a:gd name="T45" fmla="*/ 48 h 188"/>
                  <a:gd name="T46" fmla="*/ 96 w 200"/>
                  <a:gd name="T47" fmla="*/ 76 h 188"/>
                  <a:gd name="T48" fmla="*/ 60 w 200"/>
                  <a:gd name="T49" fmla="*/ 68 h 188"/>
                  <a:gd name="T50" fmla="*/ 56 w 200"/>
                  <a:gd name="T51" fmla="*/ 48 h 188"/>
                  <a:gd name="T52" fmla="*/ 104 w 200"/>
                  <a:gd name="T53" fmla="*/ 56 h 188"/>
                  <a:gd name="T54" fmla="*/ 111 w 200"/>
                  <a:gd name="T55" fmla="*/ 48 h 188"/>
                  <a:gd name="T56" fmla="*/ 59 w 200"/>
                  <a:gd name="T57" fmla="*/ 93 h 188"/>
                  <a:gd name="T58" fmla="*/ 59 w 200"/>
                  <a:gd name="T59" fmla="*/ 113 h 188"/>
                  <a:gd name="T60" fmla="*/ 59 w 200"/>
                  <a:gd name="T61" fmla="*/ 93 h 188"/>
                  <a:gd name="T62" fmla="*/ 105 w 200"/>
                  <a:gd name="T63" fmla="*/ 103 h 188"/>
                  <a:gd name="T64" fmla="*/ 85 w 200"/>
                  <a:gd name="T65" fmla="*/ 103 h 188"/>
                  <a:gd name="T66" fmla="*/ 64 w 200"/>
                  <a:gd name="T67" fmla="*/ 168 h 188"/>
                  <a:gd name="T68" fmla="*/ 72 w 200"/>
                  <a:gd name="T69" fmla="*/ 152 h 188"/>
                  <a:gd name="T70" fmla="*/ 128 w 200"/>
                  <a:gd name="T71" fmla="*/ 168 h 188"/>
                  <a:gd name="T72" fmla="*/ 156 w 200"/>
                  <a:gd name="T73" fmla="*/ 188 h 188"/>
                  <a:gd name="T74" fmla="*/ 64 w 200"/>
                  <a:gd name="T75" fmla="*/ 16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00" h="188">
                    <a:moveTo>
                      <a:pt x="180" y="144"/>
                    </a:moveTo>
                    <a:cubicBezTo>
                      <a:pt x="20" y="144"/>
                      <a:pt x="20" y="144"/>
                      <a:pt x="20" y="144"/>
                    </a:cubicBezTo>
                    <a:cubicBezTo>
                      <a:pt x="9" y="144"/>
                      <a:pt x="0" y="135"/>
                      <a:pt x="0" y="124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91" y="0"/>
                      <a:pt x="200" y="9"/>
                      <a:pt x="200" y="20"/>
                    </a:cubicBezTo>
                    <a:cubicBezTo>
                      <a:pt x="200" y="124"/>
                      <a:pt x="200" y="124"/>
                      <a:pt x="200" y="124"/>
                    </a:cubicBezTo>
                    <a:cubicBezTo>
                      <a:pt x="200" y="135"/>
                      <a:pt x="191" y="144"/>
                      <a:pt x="180" y="144"/>
                    </a:cubicBezTo>
                    <a:close/>
                    <a:moveTo>
                      <a:pt x="192" y="20"/>
                    </a:moveTo>
                    <a:cubicBezTo>
                      <a:pt x="192" y="13"/>
                      <a:pt x="186" y="8"/>
                      <a:pt x="18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3" y="8"/>
                      <a:pt x="8" y="13"/>
                      <a:pt x="8" y="20"/>
                    </a:cubicBezTo>
                    <a:cubicBezTo>
                      <a:pt x="8" y="124"/>
                      <a:pt x="8" y="124"/>
                      <a:pt x="8" y="124"/>
                    </a:cubicBezTo>
                    <a:cubicBezTo>
                      <a:pt x="8" y="131"/>
                      <a:pt x="13" y="136"/>
                      <a:pt x="20" y="136"/>
                    </a:cubicBezTo>
                    <a:cubicBezTo>
                      <a:pt x="180" y="136"/>
                      <a:pt x="180" y="136"/>
                      <a:pt x="180" y="136"/>
                    </a:cubicBezTo>
                    <a:cubicBezTo>
                      <a:pt x="186" y="136"/>
                      <a:pt x="192" y="131"/>
                      <a:pt x="192" y="124"/>
                    </a:cubicBezTo>
                    <a:lnTo>
                      <a:pt x="192" y="20"/>
                    </a:lnTo>
                    <a:close/>
                    <a:moveTo>
                      <a:pt x="166" y="103"/>
                    </a:moveTo>
                    <a:cubicBezTo>
                      <a:pt x="159" y="108"/>
                      <a:pt x="159" y="108"/>
                      <a:pt x="159" y="108"/>
                    </a:cubicBezTo>
                    <a:cubicBezTo>
                      <a:pt x="149" y="93"/>
                      <a:pt x="149" y="93"/>
                      <a:pt x="149" y="93"/>
                    </a:cubicBezTo>
                    <a:cubicBezTo>
                      <a:pt x="139" y="100"/>
                      <a:pt x="139" y="100"/>
                      <a:pt x="139" y="100"/>
                    </a:cubicBezTo>
                    <a:cubicBezTo>
                      <a:pt x="131" y="63"/>
                      <a:pt x="131" y="63"/>
                      <a:pt x="131" y="63"/>
                    </a:cubicBezTo>
                    <a:cubicBezTo>
                      <a:pt x="166" y="83"/>
                      <a:pt x="166" y="83"/>
                      <a:pt x="166" y="83"/>
                    </a:cubicBezTo>
                    <a:cubicBezTo>
                      <a:pt x="155" y="89"/>
                      <a:pt x="155" y="89"/>
                      <a:pt x="155" y="89"/>
                    </a:cubicBezTo>
                    <a:lnTo>
                      <a:pt x="166" y="103"/>
                    </a:lnTo>
                    <a:close/>
                    <a:moveTo>
                      <a:pt x="124" y="48"/>
                    </a:moveTo>
                    <a:cubicBezTo>
                      <a:pt x="123" y="48"/>
                      <a:pt x="123" y="48"/>
                      <a:pt x="123" y="48"/>
                    </a:cubicBezTo>
                    <a:cubicBezTo>
                      <a:pt x="101" y="88"/>
                      <a:pt x="101" y="88"/>
                      <a:pt x="101" y="88"/>
                    </a:cubicBezTo>
                    <a:cubicBezTo>
                      <a:pt x="100" y="88"/>
                      <a:pt x="100" y="88"/>
                      <a:pt x="100" y="88"/>
                    </a:cubicBezTo>
                    <a:cubicBezTo>
                      <a:pt x="89" y="88"/>
                      <a:pt x="89" y="88"/>
                      <a:pt x="89" y="88"/>
                    </a:cubicBezTo>
                    <a:cubicBezTo>
                      <a:pt x="64" y="88"/>
                      <a:pt x="64" y="88"/>
                      <a:pt x="64" y="88"/>
                    </a:cubicBezTo>
                    <a:cubicBezTo>
                      <a:pt x="52" y="88"/>
                      <a:pt x="52" y="88"/>
                      <a:pt x="52" y="88"/>
                    </a:cubicBezTo>
                    <a:cubicBezTo>
                      <a:pt x="44" y="48"/>
                      <a:pt x="44" y="48"/>
                      <a:pt x="44" y="48"/>
                    </a:cubicBezTo>
                    <a:cubicBezTo>
                      <a:pt x="44" y="48"/>
                      <a:pt x="44" y="48"/>
                      <a:pt x="44" y="48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41" y="36"/>
                      <a:pt x="41" y="36"/>
                      <a:pt x="41" y="36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52" y="24"/>
                      <a:pt x="52" y="24"/>
                      <a:pt x="52" y="24"/>
                    </a:cubicBezTo>
                    <a:cubicBezTo>
                      <a:pt x="56" y="36"/>
                      <a:pt x="56" y="36"/>
                      <a:pt x="56" y="36"/>
                    </a:cubicBezTo>
                    <a:cubicBezTo>
                      <a:pt x="117" y="36"/>
                      <a:pt x="117" y="36"/>
                      <a:pt x="117" y="36"/>
                    </a:cubicBezTo>
                    <a:cubicBezTo>
                      <a:pt x="124" y="36"/>
                      <a:pt x="124" y="36"/>
                      <a:pt x="124" y="36"/>
                    </a:cubicBezTo>
                    <a:cubicBezTo>
                      <a:pt x="129" y="36"/>
                      <a:pt x="129" y="36"/>
                      <a:pt x="129" y="36"/>
                    </a:cubicBezTo>
                    <a:cubicBezTo>
                      <a:pt x="124" y="47"/>
                      <a:pt x="124" y="47"/>
                      <a:pt x="124" y="47"/>
                    </a:cubicBezTo>
                    <a:lnTo>
                      <a:pt x="124" y="48"/>
                    </a:lnTo>
                    <a:close/>
                    <a:moveTo>
                      <a:pt x="61" y="76"/>
                    </a:moveTo>
                    <a:cubicBezTo>
                      <a:pt x="96" y="76"/>
                      <a:pt x="96" y="76"/>
                      <a:pt x="96" y="76"/>
                    </a:cubicBezTo>
                    <a:cubicBezTo>
                      <a:pt x="100" y="68"/>
                      <a:pt x="100" y="68"/>
                      <a:pt x="100" y="68"/>
                    </a:cubicBezTo>
                    <a:cubicBezTo>
                      <a:pt x="60" y="68"/>
                      <a:pt x="60" y="68"/>
                      <a:pt x="60" y="68"/>
                    </a:cubicBezTo>
                    <a:lnTo>
                      <a:pt x="61" y="76"/>
                    </a:lnTo>
                    <a:close/>
                    <a:moveTo>
                      <a:pt x="56" y="48"/>
                    </a:moveTo>
                    <a:cubicBezTo>
                      <a:pt x="57" y="56"/>
                      <a:pt x="57" y="56"/>
                      <a:pt x="57" y="56"/>
                    </a:cubicBezTo>
                    <a:cubicBezTo>
                      <a:pt x="104" y="56"/>
                      <a:pt x="104" y="56"/>
                      <a:pt x="104" y="56"/>
                    </a:cubicBezTo>
                    <a:cubicBezTo>
                      <a:pt x="104" y="62"/>
                      <a:pt x="104" y="62"/>
                      <a:pt x="104" y="62"/>
                    </a:cubicBezTo>
                    <a:cubicBezTo>
                      <a:pt x="111" y="48"/>
                      <a:pt x="111" y="48"/>
                      <a:pt x="111" y="48"/>
                    </a:cubicBezTo>
                    <a:lnTo>
                      <a:pt x="56" y="48"/>
                    </a:lnTo>
                    <a:close/>
                    <a:moveTo>
                      <a:pt x="59" y="93"/>
                    </a:moveTo>
                    <a:cubicBezTo>
                      <a:pt x="65" y="93"/>
                      <a:pt x="69" y="97"/>
                      <a:pt x="69" y="103"/>
                    </a:cubicBezTo>
                    <a:cubicBezTo>
                      <a:pt x="69" y="109"/>
                      <a:pt x="65" y="113"/>
                      <a:pt x="59" y="113"/>
                    </a:cubicBezTo>
                    <a:cubicBezTo>
                      <a:pt x="53" y="113"/>
                      <a:pt x="49" y="109"/>
                      <a:pt x="49" y="103"/>
                    </a:cubicBezTo>
                    <a:cubicBezTo>
                      <a:pt x="49" y="97"/>
                      <a:pt x="53" y="93"/>
                      <a:pt x="59" y="93"/>
                    </a:cubicBezTo>
                    <a:close/>
                    <a:moveTo>
                      <a:pt x="95" y="93"/>
                    </a:moveTo>
                    <a:cubicBezTo>
                      <a:pt x="101" y="93"/>
                      <a:pt x="105" y="97"/>
                      <a:pt x="105" y="103"/>
                    </a:cubicBezTo>
                    <a:cubicBezTo>
                      <a:pt x="105" y="109"/>
                      <a:pt x="101" y="113"/>
                      <a:pt x="95" y="113"/>
                    </a:cubicBezTo>
                    <a:cubicBezTo>
                      <a:pt x="89" y="113"/>
                      <a:pt x="85" y="109"/>
                      <a:pt x="85" y="103"/>
                    </a:cubicBezTo>
                    <a:cubicBezTo>
                      <a:pt x="85" y="97"/>
                      <a:pt x="89" y="93"/>
                      <a:pt x="95" y="93"/>
                    </a:cubicBezTo>
                    <a:close/>
                    <a:moveTo>
                      <a:pt x="64" y="168"/>
                    </a:moveTo>
                    <a:cubicBezTo>
                      <a:pt x="72" y="168"/>
                      <a:pt x="72" y="168"/>
                      <a:pt x="72" y="168"/>
                    </a:cubicBezTo>
                    <a:cubicBezTo>
                      <a:pt x="72" y="152"/>
                      <a:pt x="72" y="152"/>
                      <a:pt x="72" y="152"/>
                    </a:cubicBezTo>
                    <a:cubicBezTo>
                      <a:pt x="128" y="152"/>
                      <a:pt x="128" y="152"/>
                      <a:pt x="128" y="152"/>
                    </a:cubicBezTo>
                    <a:cubicBezTo>
                      <a:pt x="128" y="168"/>
                      <a:pt x="128" y="168"/>
                      <a:pt x="128" y="168"/>
                    </a:cubicBezTo>
                    <a:cubicBezTo>
                      <a:pt x="136" y="168"/>
                      <a:pt x="136" y="168"/>
                      <a:pt x="136" y="168"/>
                    </a:cubicBezTo>
                    <a:cubicBezTo>
                      <a:pt x="147" y="168"/>
                      <a:pt x="156" y="177"/>
                      <a:pt x="156" y="188"/>
                    </a:cubicBezTo>
                    <a:cubicBezTo>
                      <a:pt x="44" y="188"/>
                      <a:pt x="44" y="188"/>
                      <a:pt x="44" y="188"/>
                    </a:cubicBezTo>
                    <a:cubicBezTo>
                      <a:pt x="44" y="177"/>
                      <a:pt x="53" y="168"/>
                      <a:pt x="64" y="1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9" name="Freeform 38"/>
              <p:cNvSpPr>
                <a:spLocks/>
              </p:cNvSpPr>
              <p:nvPr userDrawn="1"/>
            </p:nvSpPr>
            <p:spPr bwMode="auto">
              <a:xfrm rot="6110587">
                <a:off x="6584747" y="-108645"/>
                <a:ext cx="544512" cy="749300"/>
              </a:xfrm>
              <a:custGeom>
                <a:avLst/>
                <a:gdLst>
                  <a:gd name="T0" fmla="*/ 93 w 145"/>
                  <a:gd name="T1" fmla="*/ 114 h 199"/>
                  <a:gd name="T2" fmla="*/ 145 w 145"/>
                  <a:gd name="T3" fmla="*/ 106 h 199"/>
                  <a:gd name="T4" fmla="*/ 0 w 145"/>
                  <a:gd name="T5" fmla="*/ 0 h 199"/>
                  <a:gd name="T6" fmla="*/ 43 w 145"/>
                  <a:gd name="T7" fmla="*/ 175 h 199"/>
                  <a:gd name="T8" fmla="*/ 46 w 145"/>
                  <a:gd name="T9" fmla="*/ 169 h 199"/>
                  <a:gd name="T10" fmla="*/ 70 w 145"/>
                  <a:gd name="T11" fmla="*/ 129 h 199"/>
                  <a:gd name="T12" fmla="*/ 113 w 145"/>
                  <a:gd name="T13" fmla="*/ 192 h 199"/>
                  <a:gd name="T14" fmla="*/ 128 w 145"/>
                  <a:gd name="T15" fmla="*/ 197 h 199"/>
                  <a:gd name="T16" fmla="*/ 133 w 145"/>
                  <a:gd name="T17" fmla="*/ 195 h 199"/>
                  <a:gd name="T18" fmla="*/ 138 w 145"/>
                  <a:gd name="T19" fmla="*/ 180 h 199"/>
                  <a:gd name="T20" fmla="*/ 136 w 145"/>
                  <a:gd name="T21" fmla="*/ 176 h 199"/>
                  <a:gd name="T22" fmla="*/ 93 w 145"/>
                  <a:gd name="T23" fmla="*/ 114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5" h="199">
                    <a:moveTo>
                      <a:pt x="93" y="114"/>
                    </a:moveTo>
                    <a:cubicBezTo>
                      <a:pt x="145" y="106"/>
                      <a:pt x="145" y="106"/>
                      <a:pt x="145" y="10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3" y="175"/>
                      <a:pt x="43" y="175"/>
                      <a:pt x="43" y="175"/>
                    </a:cubicBezTo>
                    <a:cubicBezTo>
                      <a:pt x="46" y="169"/>
                      <a:pt x="46" y="169"/>
                      <a:pt x="46" y="169"/>
                    </a:cubicBezTo>
                    <a:cubicBezTo>
                      <a:pt x="70" y="129"/>
                      <a:pt x="70" y="129"/>
                      <a:pt x="70" y="129"/>
                    </a:cubicBezTo>
                    <a:cubicBezTo>
                      <a:pt x="113" y="192"/>
                      <a:pt x="113" y="192"/>
                      <a:pt x="113" y="192"/>
                    </a:cubicBezTo>
                    <a:cubicBezTo>
                      <a:pt x="117" y="197"/>
                      <a:pt x="123" y="199"/>
                      <a:pt x="128" y="197"/>
                    </a:cubicBezTo>
                    <a:cubicBezTo>
                      <a:pt x="130" y="197"/>
                      <a:pt x="131" y="196"/>
                      <a:pt x="133" y="195"/>
                    </a:cubicBezTo>
                    <a:cubicBezTo>
                      <a:pt x="137" y="192"/>
                      <a:pt x="139" y="186"/>
                      <a:pt x="138" y="180"/>
                    </a:cubicBezTo>
                    <a:cubicBezTo>
                      <a:pt x="138" y="179"/>
                      <a:pt x="137" y="177"/>
                      <a:pt x="136" y="176"/>
                    </a:cubicBezTo>
                    <a:lnTo>
                      <a:pt x="93" y="11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0" name="Freeform 36"/>
              <p:cNvSpPr>
                <a:spLocks noEditPoints="1"/>
              </p:cNvSpPr>
              <p:nvPr userDrawn="1"/>
            </p:nvSpPr>
            <p:spPr bwMode="auto">
              <a:xfrm rot="16859567">
                <a:off x="1367524" y="-143546"/>
                <a:ext cx="392613" cy="655277"/>
              </a:xfrm>
              <a:custGeom>
                <a:avLst/>
                <a:gdLst>
                  <a:gd name="T0" fmla="*/ 198 w 284"/>
                  <a:gd name="T1" fmla="*/ 332 h 474"/>
                  <a:gd name="T2" fmla="*/ 170 w 284"/>
                  <a:gd name="T3" fmla="*/ 303 h 474"/>
                  <a:gd name="T4" fmla="*/ 198 w 284"/>
                  <a:gd name="T5" fmla="*/ 275 h 474"/>
                  <a:gd name="T6" fmla="*/ 255 w 284"/>
                  <a:gd name="T7" fmla="*/ 247 h 474"/>
                  <a:gd name="T8" fmla="*/ 284 w 284"/>
                  <a:gd name="T9" fmla="*/ 275 h 474"/>
                  <a:gd name="T10" fmla="*/ 198 w 284"/>
                  <a:gd name="T11" fmla="*/ 303 h 474"/>
                  <a:gd name="T12" fmla="*/ 227 w 284"/>
                  <a:gd name="T13" fmla="*/ 389 h 474"/>
                  <a:gd name="T14" fmla="*/ 198 w 284"/>
                  <a:gd name="T15" fmla="*/ 360 h 474"/>
                  <a:gd name="T16" fmla="*/ 227 w 284"/>
                  <a:gd name="T17" fmla="*/ 332 h 474"/>
                  <a:gd name="T18" fmla="*/ 255 w 284"/>
                  <a:gd name="T19" fmla="*/ 417 h 474"/>
                  <a:gd name="T20" fmla="*/ 227 w 284"/>
                  <a:gd name="T21" fmla="*/ 446 h 474"/>
                  <a:gd name="T22" fmla="*/ 227 w 284"/>
                  <a:gd name="T23" fmla="*/ 389 h 474"/>
                  <a:gd name="T24" fmla="*/ 255 w 284"/>
                  <a:gd name="T25" fmla="*/ 417 h 474"/>
                  <a:gd name="T26" fmla="*/ 170 w 284"/>
                  <a:gd name="T27" fmla="*/ 474 h 474"/>
                  <a:gd name="T28" fmla="*/ 198 w 284"/>
                  <a:gd name="T29" fmla="*/ 446 h 474"/>
                  <a:gd name="T30" fmla="*/ 227 w 284"/>
                  <a:gd name="T31" fmla="*/ 474 h 474"/>
                  <a:gd name="T32" fmla="*/ 142 w 284"/>
                  <a:gd name="T33" fmla="*/ 417 h 474"/>
                  <a:gd name="T34" fmla="*/ 170 w 284"/>
                  <a:gd name="T35" fmla="*/ 389 h 474"/>
                  <a:gd name="T36" fmla="*/ 170 w 284"/>
                  <a:gd name="T37" fmla="*/ 446 h 474"/>
                  <a:gd name="T38" fmla="*/ 142 w 284"/>
                  <a:gd name="T39" fmla="*/ 417 h 474"/>
                  <a:gd name="T40" fmla="*/ 113 w 284"/>
                  <a:gd name="T41" fmla="*/ 332 h 474"/>
                  <a:gd name="T42" fmla="*/ 142 w 284"/>
                  <a:gd name="T43" fmla="*/ 360 h 474"/>
                  <a:gd name="T44" fmla="*/ 113 w 284"/>
                  <a:gd name="T45" fmla="*/ 389 h 474"/>
                  <a:gd name="T46" fmla="*/ 56 w 284"/>
                  <a:gd name="T47" fmla="*/ 360 h 474"/>
                  <a:gd name="T48" fmla="*/ 28 w 284"/>
                  <a:gd name="T49" fmla="*/ 389 h 474"/>
                  <a:gd name="T50" fmla="*/ 0 w 284"/>
                  <a:gd name="T51" fmla="*/ 417 h 474"/>
                  <a:gd name="T52" fmla="*/ 28 w 284"/>
                  <a:gd name="T53" fmla="*/ 0 h 474"/>
                  <a:gd name="T54" fmla="*/ 56 w 284"/>
                  <a:gd name="T55" fmla="*/ 17 h 474"/>
                  <a:gd name="T56" fmla="*/ 28 w 284"/>
                  <a:gd name="T57" fmla="*/ 45 h 474"/>
                  <a:gd name="T58" fmla="*/ 56 w 284"/>
                  <a:gd name="T59" fmla="*/ 360 h 474"/>
                  <a:gd name="T60" fmla="*/ 85 w 284"/>
                  <a:gd name="T61" fmla="*/ 332 h 474"/>
                  <a:gd name="T62" fmla="*/ 56 w 284"/>
                  <a:gd name="T63" fmla="*/ 360 h 474"/>
                  <a:gd name="T64" fmla="*/ 56 w 284"/>
                  <a:gd name="T65" fmla="*/ 74 h 474"/>
                  <a:gd name="T66" fmla="*/ 85 w 284"/>
                  <a:gd name="T67" fmla="*/ 45 h 474"/>
                  <a:gd name="T68" fmla="*/ 113 w 284"/>
                  <a:gd name="T69" fmla="*/ 102 h 474"/>
                  <a:gd name="T70" fmla="*/ 85 w 284"/>
                  <a:gd name="T71" fmla="*/ 74 h 474"/>
                  <a:gd name="T72" fmla="*/ 113 w 284"/>
                  <a:gd name="T73" fmla="*/ 102 h 474"/>
                  <a:gd name="T74" fmla="*/ 113 w 284"/>
                  <a:gd name="T75" fmla="*/ 303 h 474"/>
                  <a:gd name="T76" fmla="*/ 85 w 284"/>
                  <a:gd name="T77" fmla="*/ 332 h 474"/>
                  <a:gd name="T78" fmla="*/ 227 w 284"/>
                  <a:gd name="T79" fmla="*/ 218 h 474"/>
                  <a:gd name="T80" fmla="*/ 255 w 284"/>
                  <a:gd name="T81" fmla="*/ 247 h 474"/>
                  <a:gd name="T82" fmla="*/ 227 w 284"/>
                  <a:gd name="T83" fmla="*/ 218 h 474"/>
                  <a:gd name="T84" fmla="*/ 227 w 284"/>
                  <a:gd name="T85" fmla="*/ 190 h 474"/>
                  <a:gd name="T86" fmla="*/ 198 w 284"/>
                  <a:gd name="T87" fmla="*/ 218 h 474"/>
                  <a:gd name="T88" fmla="*/ 170 w 284"/>
                  <a:gd name="T89" fmla="*/ 161 h 474"/>
                  <a:gd name="T90" fmla="*/ 198 w 284"/>
                  <a:gd name="T91" fmla="*/ 190 h 474"/>
                  <a:gd name="T92" fmla="*/ 170 w 284"/>
                  <a:gd name="T93" fmla="*/ 161 h 474"/>
                  <a:gd name="T94" fmla="*/ 113 w 284"/>
                  <a:gd name="T95" fmla="*/ 133 h 474"/>
                  <a:gd name="T96" fmla="*/ 142 w 284"/>
                  <a:gd name="T97" fmla="*/ 104 h 474"/>
                  <a:gd name="T98" fmla="*/ 170 w 284"/>
                  <a:gd name="T99" fmla="*/ 133 h 474"/>
                  <a:gd name="T100" fmla="*/ 142 w 284"/>
                  <a:gd name="T101" fmla="*/ 161 h 4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84" h="474">
                    <a:moveTo>
                      <a:pt x="198" y="303"/>
                    </a:moveTo>
                    <a:lnTo>
                      <a:pt x="198" y="332"/>
                    </a:lnTo>
                    <a:lnTo>
                      <a:pt x="170" y="332"/>
                    </a:lnTo>
                    <a:lnTo>
                      <a:pt x="170" y="303"/>
                    </a:lnTo>
                    <a:lnTo>
                      <a:pt x="170" y="275"/>
                    </a:lnTo>
                    <a:lnTo>
                      <a:pt x="198" y="275"/>
                    </a:lnTo>
                    <a:lnTo>
                      <a:pt x="255" y="275"/>
                    </a:lnTo>
                    <a:lnTo>
                      <a:pt x="255" y="247"/>
                    </a:lnTo>
                    <a:lnTo>
                      <a:pt x="284" y="247"/>
                    </a:lnTo>
                    <a:lnTo>
                      <a:pt x="284" y="275"/>
                    </a:lnTo>
                    <a:lnTo>
                      <a:pt x="284" y="303"/>
                    </a:lnTo>
                    <a:lnTo>
                      <a:pt x="198" y="303"/>
                    </a:lnTo>
                    <a:close/>
                    <a:moveTo>
                      <a:pt x="227" y="360"/>
                    </a:moveTo>
                    <a:lnTo>
                      <a:pt x="227" y="389"/>
                    </a:lnTo>
                    <a:lnTo>
                      <a:pt x="198" y="389"/>
                    </a:lnTo>
                    <a:lnTo>
                      <a:pt x="198" y="360"/>
                    </a:lnTo>
                    <a:lnTo>
                      <a:pt x="198" y="332"/>
                    </a:lnTo>
                    <a:lnTo>
                      <a:pt x="227" y="332"/>
                    </a:lnTo>
                    <a:lnTo>
                      <a:pt x="227" y="360"/>
                    </a:lnTo>
                    <a:close/>
                    <a:moveTo>
                      <a:pt x="255" y="417"/>
                    </a:moveTo>
                    <a:lnTo>
                      <a:pt x="255" y="446"/>
                    </a:lnTo>
                    <a:lnTo>
                      <a:pt x="227" y="446"/>
                    </a:lnTo>
                    <a:lnTo>
                      <a:pt x="227" y="417"/>
                    </a:lnTo>
                    <a:lnTo>
                      <a:pt x="227" y="389"/>
                    </a:lnTo>
                    <a:lnTo>
                      <a:pt x="255" y="389"/>
                    </a:lnTo>
                    <a:lnTo>
                      <a:pt x="255" y="417"/>
                    </a:lnTo>
                    <a:close/>
                    <a:moveTo>
                      <a:pt x="198" y="474"/>
                    </a:moveTo>
                    <a:lnTo>
                      <a:pt x="170" y="474"/>
                    </a:lnTo>
                    <a:lnTo>
                      <a:pt x="170" y="446"/>
                    </a:lnTo>
                    <a:lnTo>
                      <a:pt x="198" y="446"/>
                    </a:lnTo>
                    <a:lnTo>
                      <a:pt x="227" y="446"/>
                    </a:lnTo>
                    <a:lnTo>
                      <a:pt x="227" y="474"/>
                    </a:lnTo>
                    <a:lnTo>
                      <a:pt x="198" y="474"/>
                    </a:lnTo>
                    <a:close/>
                    <a:moveTo>
                      <a:pt x="142" y="417"/>
                    </a:moveTo>
                    <a:lnTo>
                      <a:pt x="142" y="389"/>
                    </a:lnTo>
                    <a:lnTo>
                      <a:pt x="170" y="389"/>
                    </a:lnTo>
                    <a:lnTo>
                      <a:pt x="170" y="417"/>
                    </a:lnTo>
                    <a:lnTo>
                      <a:pt x="170" y="446"/>
                    </a:lnTo>
                    <a:lnTo>
                      <a:pt x="142" y="446"/>
                    </a:lnTo>
                    <a:lnTo>
                      <a:pt x="142" y="417"/>
                    </a:lnTo>
                    <a:close/>
                    <a:moveTo>
                      <a:pt x="113" y="360"/>
                    </a:moveTo>
                    <a:lnTo>
                      <a:pt x="113" y="332"/>
                    </a:lnTo>
                    <a:lnTo>
                      <a:pt x="142" y="332"/>
                    </a:lnTo>
                    <a:lnTo>
                      <a:pt x="142" y="360"/>
                    </a:lnTo>
                    <a:lnTo>
                      <a:pt x="142" y="389"/>
                    </a:lnTo>
                    <a:lnTo>
                      <a:pt x="113" y="389"/>
                    </a:lnTo>
                    <a:lnTo>
                      <a:pt x="113" y="360"/>
                    </a:lnTo>
                    <a:close/>
                    <a:moveTo>
                      <a:pt x="56" y="360"/>
                    </a:moveTo>
                    <a:lnTo>
                      <a:pt x="56" y="389"/>
                    </a:lnTo>
                    <a:lnTo>
                      <a:pt x="28" y="389"/>
                    </a:lnTo>
                    <a:lnTo>
                      <a:pt x="28" y="417"/>
                    </a:lnTo>
                    <a:lnTo>
                      <a:pt x="0" y="417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17"/>
                    </a:lnTo>
                    <a:lnTo>
                      <a:pt x="56" y="17"/>
                    </a:lnTo>
                    <a:lnTo>
                      <a:pt x="56" y="45"/>
                    </a:lnTo>
                    <a:lnTo>
                      <a:pt x="28" y="45"/>
                    </a:lnTo>
                    <a:lnTo>
                      <a:pt x="28" y="360"/>
                    </a:lnTo>
                    <a:lnTo>
                      <a:pt x="56" y="360"/>
                    </a:lnTo>
                    <a:lnTo>
                      <a:pt x="56" y="332"/>
                    </a:lnTo>
                    <a:lnTo>
                      <a:pt x="85" y="332"/>
                    </a:lnTo>
                    <a:lnTo>
                      <a:pt x="85" y="360"/>
                    </a:lnTo>
                    <a:lnTo>
                      <a:pt x="56" y="360"/>
                    </a:lnTo>
                    <a:close/>
                    <a:moveTo>
                      <a:pt x="85" y="74"/>
                    </a:moveTo>
                    <a:lnTo>
                      <a:pt x="56" y="74"/>
                    </a:lnTo>
                    <a:lnTo>
                      <a:pt x="56" y="45"/>
                    </a:lnTo>
                    <a:lnTo>
                      <a:pt x="85" y="45"/>
                    </a:lnTo>
                    <a:lnTo>
                      <a:pt x="85" y="74"/>
                    </a:lnTo>
                    <a:close/>
                    <a:moveTo>
                      <a:pt x="113" y="102"/>
                    </a:moveTo>
                    <a:lnTo>
                      <a:pt x="85" y="102"/>
                    </a:lnTo>
                    <a:lnTo>
                      <a:pt x="85" y="74"/>
                    </a:lnTo>
                    <a:lnTo>
                      <a:pt x="113" y="74"/>
                    </a:lnTo>
                    <a:lnTo>
                      <a:pt x="113" y="102"/>
                    </a:lnTo>
                    <a:close/>
                    <a:moveTo>
                      <a:pt x="85" y="303"/>
                    </a:moveTo>
                    <a:lnTo>
                      <a:pt x="113" y="303"/>
                    </a:lnTo>
                    <a:lnTo>
                      <a:pt x="113" y="332"/>
                    </a:lnTo>
                    <a:lnTo>
                      <a:pt x="85" y="332"/>
                    </a:lnTo>
                    <a:lnTo>
                      <a:pt x="85" y="303"/>
                    </a:lnTo>
                    <a:close/>
                    <a:moveTo>
                      <a:pt x="227" y="218"/>
                    </a:moveTo>
                    <a:lnTo>
                      <a:pt x="255" y="218"/>
                    </a:lnTo>
                    <a:lnTo>
                      <a:pt x="255" y="247"/>
                    </a:lnTo>
                    <a:lnTo>
                      <a:pt x="227" y="247"/>
                    </a:lnTo>
                    <a:lnTo>
                      <a:pt x="227" y="218"/>
                    </a:lnTo>
                    <a:close/>
                    <a:moveTo>
                      <a:pt x="198" y="190"/>
                    </a:moveTo>
                    <a:lnTo>
                      <a:pt x="227" y="190"/>
                    </a:lnTo>
                    <a:lnTo>
                      <a:pt x="227" y="218"/>
                    </a:lnTo>
                    <a:lnTo>
                      <a:pt x="198" y="218"/>
                    </a:lnTo>
                    <a:lnTo>
                      <a:pt x="198" y="190"/>
                    </a:lnTo>
                    <a:close/>
                    <a:moveTo>
                      <a:pt x="170" y="161"/>
                    </a:moveTo>
                    <a:lnTo>
                      <a:pt x="198" y="161"/>
                    </a:lnTo>
                    <a:lnTo>
                      <a:pt x="198" y="190"/>
                    </a:lnTo>
                    <a:lnTo>
                      <a:pt x="170" y="190"/>
                    </a:lnTo>
                    <a:lnTo>
                      <a:pt x="170" y="161"/>
                    </a:lnTo>
                    <a:close/>
                    <a:moveTo>
                      <a:pt x="142" y="133"/>
                    </a:moveTo>
                    <a:lnTo>
                      <a:pt x="113" y="133"/>
                    </a:lnTo>
                    <a:lnTo>
                      <a:pt x="113" y="104"/>
                    </a:lnTo>
                    <a:lnTo>
                      <a:pt x="142" y="104"/>
                    </a:lnTo>
                    <a:lnTo>
                      <a:pt x="142" y="133"/>
                    </a:lnTo>
                    <a:lnTo>
                      <a:pt x="170" y="133"/>
                    </a:lnTo>
                    <a:lnTo>
                      <a:pt x="170" y="161"/>
                    </a:lnTo>
                    <a:lnTo>
                      <a:pt x="142" y="161"/>
                    </a:lnTo>
                    <a:lnTo>
                      <a:pt x="142" y="1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1" name="Freeform 88"/>
              <p:cNvSpPr>
                <a:spLocks noEditPoints="1"/>
              </p:cNvSpPr>
              <p:nvPr userDrawn="1"/>
            </p:nvSpPr>
            <p:spPr bwMode="auto">
              <a:xfrm rot="18080229">
                <a:off x="4663254" y="-819"/>
                <a:ext cx="593375" cy="567235"/>
              </a:xfrm>
              <a:custGeom>
                <a:avLst/>
                <a:gdLst>
                  <a:gd name="T0" fmla="*/ 348 w 454"/>
                  <a:gd name="T1" fmla="*/ 280 h 434"/>
                  <a:gd name="T2" fmla="*/ 369 w 454"/>
                  <a:gd name="T3" fmla="*/ 434 h 434"/>
                  <a:gd name="T4" fmla="*/ 227 w 454"/>
                  <a:gd name="T5" fmla="*/ 367 h 434"/>
                  <a:gd name="T6" fmla="*/ 85 w 454"/>
                  <a:gd name="T7" fmla="*/ 434 h 434"/>
                  <a:gd name="T8" fmla="*/ 106 w 454"/>
                  <a:gd name="T9" fmla="*/ 280 h 434"/>
                  <a:gd name="T10" fmla="*/ 0 w 454"/>
                  <a:gd name="T11" fmla="*/ 166 h 434"/>
                  <a:gd name="T12" fmla="*/ 151 w 454"/>
                  <a:gd name="T13" fmla="*/ 135 h 434"/>
                  <a:gd name="T14" fmla="*/ 227 w 454"/>
                  <a:gd name="T15" fmla="*/ 0 h 434"/>
                  <a:gd name="T16" fmla="*/ 303 w 454"/>
                  <a:gd name="T17" fmla="*/ 135 h 434"/>
                  <a:gd name="T18" fmla="*/ 454 w 454"/>
                  <a:gd name="T19" fmla="*/ 166 h 434"/>
                  <a:gd name="T20" fmla="*/ 348 w 454"/>
                  <a:gd name="T21" fmla="*/ 280 h 434"/>
                  <a:gd name="T22" fmla="*/ 272 w 454"/>
                  <a:gd name="T23" fmla="*/ 168 h 434"/>
                  <a:gd name="T24" fmla="*/ 227 w 454"/>
                  <a:gd name="T25" fmla="*/ 88 h 434"/>
                  <a:gd name="T26" fmla="*/ 182 w 454"/>
                  <a:gd name="T27" fmla="*/ 168 h 434"/>
                  <a:gd name="T28" fmla="*/ 92 w 454"/>
                  <a:gd name="T29" fmla="*/ 187 h 434"/>
                  <a:gd name="T30" fmla="*/ 154 w 454"/>
                  <a:gd name="T31" fmla="*/ 253 h 434"/>
                  <a:gd name="T32" fmla="*/ 144 w 454"/>
                  <a:gd name="T33" fmla="*/ 346 h 434"/>
                  <a:gd name="T34" fmla="*/ 227 w 454"/>
                  <a:gd name="T35" fmla="*/ 306 h 434"/>
                  <a:gd name="T36" fmla="*/ 310 w 454"/>
                  <a:gd name="T37" fmla="*/ 346 h 434"/>
                  <a:gd name="T38" fmla="*/ 298 w 454"/>
                  <a:gd name="T39" fmla="*/ 253 h 434"/>
                  <a:gd name="T40" fmla="*/ 362 w 454"/>
                  <a:gd name="T41" fmla="*/ 187 h 434"/>
                  <a:gd name="T42" fmla="*/ 272 w 454"/>
                  <a:gd name="T43" fmla="*/ 168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54" h="434">
                    <a:moveTo>
                      <a:pt x="348" y="280"/>
                    </a:moveTo>
                    <a:lnTo>
                      <a:pt x="369" y="434"/>
                    </a:lnTo>
                    <a:lnTo>
                      <a:pt x="227" y="367"/>
                    </a:lnTo>
                    <a:lnTo>
                      <a:pt x="85" y="434"/>
                    </a:lnTo>
                    <a:lnTo>
                      <a:pt x="106" y="280"/>
                    </a:lnTo>
                    <a:lnTo>
                      <a:pt x="0" y="166"/>
                    </a:lnTo>
                    <a:lnTo>
                      <a:pt x="151" y="135"/>
                    </a:lnTo>
                    <a:lnTo>
                      <a:pt x="227" y="0"/>
                    </a:lnTo>
                    <a:lnTo>
                      <a:pt x="303" y="135"/>
                    </a:lnTo>
                    <a:lnTo>
                      <a:pt x="454" y="166"/>
                    </a:lnTo>
                    <a:lnTo>
                      <a:pt x="348" y="280"/>
                    </a:lnTo>
                    <a:close/>
                    <a:moveTo>
                      <a:pt x="272" y="168"/>
                    </a:moveTo>
                    <a:lnTo>
                      <a:pt x="227" y="88"/>
                    </a:lnTo>
                    <a:lnTo>
                      <a:pt x="182" y="168"/>
                    </a:lnTo>
                    <a:lnTo>
                      <a:pt x="92" y="187"/>
                    </a:lnTo>
                    <a:lnTo>
                      <a:pt x="154" y="253"/>
                    </a:lnTo>
                    <a:lnTo>
                      <a:pt x="144" y="346"/>
                    </a:lnTo>
                    <a:lnTo>
                      <a:pt x="227" y="306"/>
                    </a:lnTo>
                    <a:lnTo>
                      <a:pt x="310" y="346"/>
                    </a:lnTo>
                    <a:lnTo>
                      <a:pt x="298" y="253"/>
                    </a:lnTo>
                    <a:lnTo>
                      <a:pt x="362" y="187"/>
                    </a:lnTo>
                    <a:lnTo>
                      <a:pt x="272" y="16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grpSp>
            <p:nvGrpSpPr>
              <p:cNvPr id="122" name="Group 4"/>
              <p:cNvGrpSpPr>
                <a:grpSpLocks noChangeAspect="1"/>
              </p:cNvGrpSpPr>
              <p:nvPr userDrawn="1"/>
            </p:nvGrpSpPr>
            <p:grpSpPr bwMode="auto">
              <a:xfrm rot="20193509">
                <a:off x="7265032" y="2023320"/>
                <a:ext cx="542757" cy="1014720"/>
                <a:chOff x="2490" y="1429"/>
                <a:chExt cx="782" cy="1462"/>
              </a:xfrm>
              <a:grpFill/>
            </p:grpSpPr>
            <p:sp>
              <p:nvSpPr>
                <p:cNvPr id="173" name="Freeform 5"/>
                <p:cNvSpPr>
                  <a:spLocks/>
                </p:cNvSpPr>
                <p:nvPr userDrawn="1"/>
              </p:nvSpPr>
              <p:spPr bwMode="auto">
                <a:xfrm>
                  <a:off x="2652" y="1429"/>
                  <a:ext cx="453" cy="646"/>
                </a:xfrm>
                <a:custGeom>
                  <a:avLst/>
                  <a:gdLst>
                    <a:gd name="T0" fmla="*/ 176 w 190"/>
                    <a:gd name="T1" fmla="*/ 101 h 272"/>
                    <a:gd name="T2" fmla="*/ 178 w 190"/>
                    <a:gd name="T3" fmla="*/ 82 h 272"/>
                    <a:gd name="T4" fmla="*/ 96 w 190"/>
                    <a:gd name="T5" fmla="*/ 0 h 272"/>
                    <a:gd name="T6" fmla="*/ 14 w 190"/>
                    <a:gd name="T7" fmla="*/ 82 h 272"/>
                    <a:gd name="T8" fmla="*/ 17 w 190"/>
                    <a:gd name="T9" fmla="*/ 103 h 272"/>
                    <a:gd name="T10" fmla="*/ 0 w 190"/>
                    <a:gd name="T11" fmla="*/ 272 h 272"/>
                    <a:gd name="T12" fmla="*/ 190 w 190"/>
                    <a:gd name="T13" fmla="*/ 272 h 272"/>
                    <a:gd name="T14" fmla="*/ 176 w 190"/>
                    <a:gd name="T15" fmla="*/ 101 h 2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90" h="272">
                      <a:moveTo>
                        <a:pt x="176" y="101"/>
                      </a:moveTo>
                      <a:cubicBezTo>
                        <a:pt x="177" y="95"/>
                        <a:pt x="178" y="89"/>
                        <a:pt x="178" y="82"/>
                      </a:cubicBezTo>
                      <a:cubicBezTo>
                        <a:pt x="178" y="37"/>
                        <a:pt x="141" y="0"/>
                        <a:pt x="96" y="0"/>
                      </a:cubicBezTo>
                      <a:cubicBezTo>
                        <a:pt x="51" y="0"/>
                        <a:pt x="14" y="37"/>
                        <a:pt x="14" y="82"/>
                      </a:cubicBezTo>
                      <a:cubicBezTo>
                        <a:pt x="14" y="89"/>
                        <a:pt x="15" y="96"/>
                        <a:pt x="17" y="103"/>
                      </a:cubicBezTo>
                      <a:cubicBezTo>
                        <a:pt x="18" y="135"/>
                        <a:pt x="66" y="224"/>
                        <a:pt x="0" y="272"/>
                      </a:cubicBezTo>
                      <a:cubicBezTo>
                        <a:pt x="190" y="272"/>
                        <a:pt x="190" y="272"/>
                        <a:pt x="190" y="272"/>
                      </a:cubicBezTo>
                      <a:cubicBezTo>
                        <a:pt x="118" y="227"/>
                        <a:pt x="174" y="133"/>
                        <a:pt x="176" y="10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4" name="Freeform 6"/>
                <p:cNvSpPr>
                  <a:spLocks noEditPoints="1"/>
                </p:cNvSpPr>
                <p:nvPr userDrawn="1"/>
              </p:nvSpPr>
              <p:spPr bwMode="auto">
                <a:xfrm>
                  <a:off x="2490" y="2075"/>
                  <a:ext cx="782" cy="816"/>
                </a:xfrm>
                <a:custGeom>
                  <a:avLst/>
                  <a:gdLst>
                    <a:gd name="T0" fmla="*/ 246 w 328"/>
                    <a:gd name="T1" fmla="*/ 38 h 344"/>
                    <a:gd name="T2" fmla="*/ 301 w 328"/>
                    <a:gd name="T3" fmla="*/ 38 h 344"/>
                    <a:gd name="T4" fmla="*/ 320 w 328"/>
                    <a:gd name="T5" fmla="*/ 19 h 344"/>
                    <a:gd name="T6" fmla="*/ 301 w 328"/>
                    <a:gd name="T7" fmla="*/ 0 h 344"/>
                    <a:gd name="T8" fmla="*/ 258 w 328"/>
                    <a:gd name="T9" fmla="*/ 0 h 344"/>
                    <a:gd name="T10" fmla="*/ 68 w 328"/>
                    <a:gd name="T11" fmla="*/ 0 h 344"/>
                    <a:gd name="T12" fmla="*/ 23 w 328"/>
                    <a:gd name="T13" fmla="*/ 0 h 344"/>
                    <a:gd name="T14" fmla="*/ 4 w 328"/>
                    <a:gd name="T15" fmla="*/ 19 h 344"/>
                    <a:gd name="T16" fmla="*/ 23 w 328"/>
                    <a:gd name="T17" fmla="*/ 38 h 344"/>
                    <a:gd name="T18" fmla="*/ 82 w 328"/>
                    <a:gd name="T19" fmla="*/ 38 h 344"/>
                    <a:gd name="T20" fmla="*/ 0 w 328"/>
                    <a:gd name="T21" fmla="*/ 180 h 344"/>
                    <a:gd name="T22" fmla="*/ 164 w 328"/>
                    <a:gd name="T23" fmla="*/ 344 h 344"/>
                    <a:gd name="T24" fmla="*/ 328 w 328"/>
                    <a:gd name="T25" fmla="*/ 180 h 344"/>
                    <a:gd name="T26" fmla="*/ 246 w 328"/>
                    <a:gd name="T27" fmla="*/ 38 h 344"/>
                    <a:gd name="T28" fmla="*/ 164 w 328"/>
                    <a:gd name="T29" fmla="*/ 305 h 344"/>
                    <a:gd name="T30" fmla="*/ 39 w 328"/>
                    <a:gd name="T31" fmla="*/ 180 h 344"/>
                    <a:gd name="T32" fmla="*/ 164 w 328"/>
                    <a:gd name="T33" fmla="*/ 55 h 344"/>
                    <a:gd name="T34" fmla="*/ 289 w 328"/>
                    <a:gd name="T35" fmla="*/ 180 h 344"/>
                    <a:gd name="T36" fmla="*/ 164 w 328"/>
                    <a:gd name="T37" fmla="*/ 305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28" h="344">
                      <a:moveTo>
                        <a:pt x="246" y="38"/>
                      </a:moveTo>
                      <a:cubicBezTo>
                        <a:pt x="301" y="38"/>
                        <a:pt x="301" y="38"/>
                        <a:pt x="301" y="38"/>
                      </a:cubicBezTo>
                      <a:cubicBezTo>
                        <a:pt x="312" y="38"/>
                        <a:pt x="320" y="29"/>
                        <a:pt x="320" y="19"/>
                      </a:cubicBezTo>
                      <a:cubicBezTo>
                        <a:pt x="320" y="9"/>
                        <a:pt x="312" y="0"/>
                        <a:pt x="301" y="0"/>
                      </a:cubicBezTo>
                      <a:cubicBezTo>
                        <a:pt x="258" y="0"/>
                        <a:pt x="258" y="0"/>
                        <a:pt x="258" y="0"/>
                      </a:cubicBezTo>
                      <a:cubicBezTo>
                        <a:pt x="68" y="0"/>
                        <a:pt x="68" y="0"/>
                        <a:pt x="68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13" y="0"/>
                        <a:pt x="4" y="9"/>
                        <a:pt x="4" y="19"/>
                      </a:cubicBezTo>
                      <a:cubicBezTo>
                        <a:pt x="4" y="29"/>
                        <a:pt x="13" y="38"/>
                        <a:pt x="23" y="38"/>
                      </a:cubicBezTo>
                      <a:cubicBezTo>
                        <a:pt x="82" y="38"/>
                        <a:pt x="82" y="38"/>
                        <a:pt x="82" y="38"/>
                      </a:cubicBezTo>
                      <a:cubicBezTo>
                        <a:pt x="33" y="66"/>
                        <a:pt x="0" y="119"/>
                        <a:pt x="0" y="180"/>
                      </a:cubicBezTo>
                      <a:cubicBezTo>
                        <a:pt x="0" y="271"/>
                        <a:pt x="74" y="344"/>
                        <a:pt x="164" y="344"/>
                      </a:cubicBezTo>
                      <a:cubicBezTo>
                        <a:pt x="255" y="344"/>
                        <a:pt x="328" y="271"/>
                        <a:pt x="328" y="180"/>
                      </a:cubicBezTo>
                      <a:cubicBezTo>
                        <a:pt x="328" y="119"/>
                        <a:pt x="295" y="66"/>
                        <a:pt x="246" y="38"/>
                      </a:cubicBezTo>
                      <a:close/>
                      <a:moveTo>
                        <a:pt x="164" y="305"/>
                      </a:moveTo>
                      <a:cubicBezTo>
                        <a:pt x="95" y="305"/>
                        <a:pt x="39" y="249"/>
                        <a:pt x="39" y="180"/>
                      </a:cubicBezTo>
                      <a:cubicBezTo>
                        <a:pt x="39" y="111"/>
                        <a:pt x="95" y="55"/>
                        <a:pt x="164" y="55"/>
                      </a:cubicBezTo>
                      <a:cubicBezTo>
                        <a:pt x="233" y="55"/>
                        <a:pt x="289" y="111"/>
                        <a:pt x="289" y="180"/>
                      </a:cubicBezTo>
                      <a:cubicBezTo>
                        <a:pt x="289" y="249"/>
                        <a:pt x="233" y="305"/>
                        <a:pt x="164" y="3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123" name="Group 4"/>
              <p:cNvGrpSpPr>
                <a:grpSpLocks noChangeAspect="1"/>
              </p:cNvGrpSpPr>
              <p:nvPr userDrawn="1"/>
            </p:nvGrpSpPr>
            <p:grpSpPr bwMode="auto">
              <a:xfrm rot="2112827">
                <a:off x="286634" y="4031032"/>
                <a:ext cx="542757" cy="1014720"/>
                <a:chOff x="2490" y="1429"/>
                <a:chExt cx="782" cy="1462"/>
              </a:xfrm>
              <a:grpFill/>
            </p:grpSpPr>
            <p:sp>
              <p:nvSpPr>
                <p:cNvPr id="171" name="Freeform 5"/>
                <p:cNvSpPr>
                  <a:spLocks/>
                </p:cNvSpPr>
                <p:nvPr userDrawn="1"/>
              </p:nvSpPr>
              <p:spPr bwMode="auto">
                <a:xfrm>
                  <a:off x="2652" y="1429"/>
                  <a:ext cx="453" cy="646"/>
                </a:xfrm>
                <a:custGeom>
                  <a:avLst/>
                  <a:gdLst>
                    <a:gd name="T0" fmla="*/ 176 w 190"/>
                    <a:gd name="T1" fmla="*/ 101 h 272"/>
                    <a:gd name="T2" fmla="*/ 178 w 190"/>
                    <a:gd name="T3" fmla="*/ 82 h 272"/>
                    <a:gd name="T4" fmla="*/ 96 w 190"/>
                    <a:gd name="T5" fmla="*/ 0 h 272"/>
                    <a:gd name="T6" fmla="*/ 14 w 190"/>
                    <a:gd name="T7" fmla="*/ 82 h 272"/>
                    <a:gd name="T8" fmla="*/ 17 w 190"/>
                    <a:gd name="T9" fmla="*/ 103 h 272"/>
                    <a:gd name="T10" fmla="*/ 0 w 190"/>
                    <a:gd name="T11" fmla="*/ 272 h 272"/>
                    <a:gd name="T12" fmla="*/ 190 w 190"/>
                    <a:gd name="T13" fmla="*/ 272 h 272"/>
                    <a:gd name="T14" fmla="*/ 176 w 190"/>
                    <a:gd name="T15" fmla="*/ 101 h 2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90" h="272">
                      <a:moveTo>
                        <a:pt x="176" y="101"/>
                      </a:moveTo>
                      <a:cubicBezTo>
                        <a:pt x="177" y="95"/>
                        <a:pt x="178" y="89"/>
                        <a:pt x="178" y="82"/>
                      </a:cubicBezTo>
                      <a:cubicBezTo>
                        <a:pt x="178" y="37"/>
                        <a:pt x="141" y="0"/>
                        <a:pt x="96" y="0"/>
                      </a:cubicBezTo>
                      <a:cubicBezTo>
                        <a:pt x="51" y="0"/>
                        <a:pt x="14" y="37"/>
                        <a:pt x="14" y="82"/>
                      </a:cubicBezTo>
                      <a:cubicBezTo>
                        <a:pt x="14" y="89"/>
                        <a:pt x="15" y="96"/>
                        <a:pt x="17" y="103"/>
                      </a:cubicBezTo>
                      <a:cubicBezTo>
                        <a:pt x="18" y="135"/>
                        <a:pt x="66" y="224"/>
                        <a:pt x="0" y="272"/>
                      </a:cubicBezTo>
                      <a:cubicBezTo>
                        <a:pt x="190" y="272"/>
                        <a:pt x="190" y="272"/>
                        <a:pt x="190" y="272"/>
                      </a:cubicBezTo>
                      <a:cubicBezTo>
                        <a:pt x="118" y="227"/>
                        <a:pt x="174" y="133"/>
                        <a:pt x="176" y="10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2" name="Freeform 6"/>
                <p:cNvSpPr>
                  <a:spLocks noEditPoints="1"/>
                </p:cNvSpPr>
                <p:nvPr userDrawn="1"/>
              </p:nvSpPr>
              <p:spPr bwMode="auto">
                <a:xfrm>
                  <a:off x="2490" y="2075"/>
                  <a:ext cx="782" cy="816"/>
                </a:xfrm>
                <a:custGeom>
                  <a:avLst/>
                  <a:gdLst>
                    <a:gd name="T0" fmla="*/ 246 w 328"/>
                    <a:gd name="T1" fmla="*/ 38 h 344"/>
                    <a:gd name="T2" fmla="*/ 301 w 328"/>
                    <a:gd name="T3" fmla="*/ 38 h 344"/>
                    <a:gd name="T4" fmla="*/ 320 w 328"/>
                    <a:gd name="T5" fmla="*/ 19 h 344"/>
                    <a:gd name="T6" fmla="*/ 301 w 328"/>
                    <a:gd name="T7" fmla="*/ 0 h 344"/>
                    <a:gd name="T8" fmla="*/ 258 w 328"/>
                    <a:gd name="T9" fmla="*/ 0 h 344"/>
                    <a:gd name="T10" fmla="*/ 68 w 328"/>
                    <a:gd name="T11" fmla="*/ 0 h 344"/>
                    <a:gd name="T12" fmla="*/ 23 w 328"/>
                    <a:gd name="T13" fmla="*/ 0 h 344"/>
                    <a:gd name="T14" fmla="*/ 4 w 328"/>
                    <a:gd name="T15" fmla="*/ 19 h 344"/>
                    <a:gd name="T16" fmla="*/ 23 w 328"/>
                    <a:gd name="T17" fmla="*/ 38 h 344"/>
                    <a:gd name="T18" fmla="*/ 82 w 328"/>
                    <a:gd name="T19" fmla="*/ 38 h 344"/>
                    <a:gd name="T20" fmla="*/ 0 w 328"/>
                    <a:gd name="T21" fmla="*/ 180 h 344"/>
                    <a:gd name="T22" fmla="*/ 164 w 328"/>
                    <a:gd name="T23" fmla="*/ 344 h 344"/>
                    <a:gd name="T24" fmla="*/ 328 w 328"/>
                    <a:gd name="T25" fmla="*/ 180 h 344"/>
                    <a:gd name="T26" fmla="*/ 246 w 328"/>
                    <a:gd name="T27" fmla="*/ 38 h 344"/>
                    <a:gd name="T28" fmla="*/ 164 w 328"/>
                    <a:gd name="T29" fmla="*/ 305 h 344"/>
                    <a:gd name="T30" fmla="*/ 39 w 328"/>
                    <a:gd name="T31" fmla="*/ 180 h 344"/>
                    <a:gd name="T32" fmla="*/ 164 w 328"/>
                    <a:gd name="T33" fmla="*/ 55 h 344"/>
                    <a:gd name="T34" fmla="*/ 289 w 328"/>
                    <a:gd name="T35" fmla="*/ 180 h 344"/>
                    <a:gd name="T36" fmla="*/ 164 w 328"/>
                    <a:gd name="T37" fmla="*/ 305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28" h="344">
                      <a:moveTo>
                        <a:pt x="246" y="38"/>
                      </a:moveTo>
                      <a:cubicBezTo>
                        <a:pt x="301" y="38"/>
                        <a:pt x="301" y="38"/>
                        <a:pt x="301" y="38"/>
                      </a:cubicBezTo>
                      <a:cubicBezTo>
                        <a:pt x="312" y="38"/>
                        <a:pt x="320" y="29"/>
                        <a:pt x="320" y="19"/>
                      </a:cubicBezTo>
                      <a:cubicBezTo>
                        <a:pt x="320" y="9"/>
                        <a:pt x="312" y="0"/>
                        <a:pt x="301" y="0"/>
                      </a:cubicBezTo>
                      <a:cubicBezTo>
                        <a:pt x="258" y="0"/>
                        <a:pt x="258" y="0"/>
                        <a:pt x="258" y="0"/>
                      </a:cubicBezTo>
                      <a:cubicBezTo>
                        <a:pt x="68" y="0"/>
                        <a:pt x="68" y="0"/>
                        <a:pt x="68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13" y="0"/>
                        <a:pt x="4" y="9"/>
                        <a:pt x="4" y="19"/>
                      </a:cubicBezTo>
                      <a:cubicBezTo>
                        <a:pt x="4" y="29"/>
                        <a:pt x="13" y="38"/>
                        <a:pt x="23" y="38"/>
                      </a:cubicBezTo>
                      <a:cubicBezTo>
                        <a:pt x="82" y="38"/>
                        <a:pt x="82" y="38"/>
                        <a:pt x="82" y="38"/>
                      </a:cubicBezTo>
                      <a:cubicBezTo>
                        <a:pt x="33" y="66"/>
                        <a:pt x="0" y="119"/>
                        <a:pt x="0" y="180"/>
                      </a:cubicBezTo>
                      <a:cubicBezTo>
                        <a:pt x="0" y="271"/>
                        <a:pt x="74" y="344"/>
                        <a:pt x="164" y="344"/>
                      </a:cubicBezTo>
                      <a:cubicBezTo>
                        <a:pt x="255" y="344"/>
                        <a:pt x="328" y="271"/>
                        <a:pt x="328" y="180"/>
                      </a:cubicBezTo>
                      <a:cubicBezTo>
                        <a:pt x="328" y="119"/>
                        <a:pt x="295" y="66"/>
                        <a:pt x="246" y="38"/>
                      </a:cubicBezTo>
                      <a:close/>
                      <a:moveTo>
                        <a:pt x="164" y="305"/>
                      </a:moveTo>
                      <a:cubicBezTo>
                        <a:pt x="95" y="305"/>
                        <a:pt x="39" y="249"/>
                        <a:pt x="39" y="180"/>
                      </a:cubicBezTo>
                      <a:cubicBezTo>
                        <a:pt x="39" y="111"/>
                        <a:pt x="95" y="55"/>
                        <a:pt x="164" y="55"/>
                      </a:cubicBezTo>
                      <a:cubicBezTo>
                        <a:pt x="233" y="55"/>
                        <a:pt x="289" y="111"/>
                        <a:pt x="289" y="180"/>
                      </a:cubicBezTo>
                      <a:cubicBezTo>
                        <a:pt x="289" y="249"/>
                        <a:pt x="233" y="305"/>
                        <a:pt x="164" y="3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124" name="组合 123"/>
              <p:cNvGrpSpPr/>
              <p:nvPr userDrawn="1"/>
            </p:nvGrpSpPr>
            <p:grpSpPr>
              <a:xfrm rot="1865034">
                <a:off x="3108339" y="2625332"/>
                <a:ext cx="430997" cy="1230792"/>
                <a:chOff x="9469654" y="2159644"/>
                <a:chExt cx="752475" cy="2148831"/>
              </a:xfrm>
              <a:grpFill/>
            </p:grpSpPr>
            <p:sp>
              <p:nvSpPr>
                <p:cNvPr id="168" name="Freeform 11"/>
                <p:cNvSpPr>
                  <a:spLocks/>
                </p:cNvSpPr>
                <p:nvPr userDrawn="1"/>
              </p:nvSpPr>
              <p:spPr bwMode="auto">
                <a:xfrm>
                  <a:off x="9469654" y="2954337"/>
                  <a:ext cx="752475" cy="1354138"/>
                </a:xfrm>
                <a:custGeom>
                  <a:avLst/>
                  <a:gdLst>
                    <a:gd name="T0" fmla="*/ 166 w 198"/>
                    <a:gd name="T1" fmla="*/ 0 h 359"/>
                    <a:gd name="T2" fmla="*/ 31 w 198"/>
                    <a:gd name="T3" fmla="*/ 0 h 359"/>
                    <a:gd name="T4" fmla="*/ 0 w 198"/>
                    <a:gd name="T5" fmla="*/ 31 h 359"/>
                    <a:gd name="T6" fmla="*/ 0 w 198"/>
                    <a:gd name="T7" fmla="*/ 31 h 359"/>
                    <a:gd name="T8" fmla="*/ 0 w 198"/>
                    <a:gd name="T9" fmla="*/ 32 h 359"/>
                    <a:gd name="T10" fmla="*/ 0 w 198"/>
                    <a:gd name="T11" fmla="*/ 323 h 359"/>
                    <a:gd name="T12" fmla="*/ 1 w 198"/>
                    <a:gd name="T13" fmla="*/ 323 h 359"/>
                    <a:gd name="T14" fmla="*/ 0 w 198"/>
                    <a:gd name="T15" fmla="*/ 327 h 359"/>
                    <a:gd name="T16" fmla="*/ 0 w 198"/>
                    <a:gd name="T17" fmla="*/ 328 h 359"/>
                    <a:gd name="T18" fmla="*/ 31 w 198"/>
                    <a:gd name="T19" fmla="*/ 359 h 359"/>
                    <a:gd name="T20" fmla="*/ 167 w 198"/>
                    <a:gd name="T21" fmla="*/ 359 h 359"/>
                    <a:gd name="T22" fmla="*/ 198 w 198"/>
                    <a:gd name="T23" fmla="*/ 328 h 359"/>
                    <a:gd name="T24" fmla="*/ 198 w 198"/>
                    <a:gd name="T25" fmla="*/ 327 h 359"/>
                    <a:gd name="T26" fmla="*/ 198 w 198"/>
                    <a:gd name="T27" fmla="*/ 323 h 359"/>
                    <a:gd name="T28" fmla="*/ 198 w 198"/>
                    <a:gd name="T29" fmla="*/ 323 h 359"/>
                    <a:gd name="T30" fmla="*/ 197 w 198"/>
                    <a:gd name="T31" fmla="*/ 32 h 359"/>
                    <a:gd name="T32" fmla="*/ 197 w 198"/>
                    <a:gd name="T33" fmla="*/ 31 h 359"/>
                    <a:gd name="T34" fmla="*/ 197 w 198"/>
                    <a:gd name="T35" fmla="*/ 30 h 359"/>
                    <a:gd name="T36" fmla="*/ 166 w 198"/>
                    <a:gd name="T37" fmla="*/ 0 h 3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98" h="359">
                      <a:moveTo>
                        <a:pt x="166" y="0"/>
                      </a:moveTo>
                      <a:cubicBezTo>
                        <a:pt x="31" y="0"/>
                        <a:pt x="31" y="0"/>
                        <a:pt x="31" y="0"/>
                      </a:cubicBezTo>
                      <a:cubicBezTo>
                        <a:pt x="14" y="0"/>
                        <a:pt x="0" y="14"/>
                        <a:pt x="0" y="31"/>
                      </a:cubicBezTo>
                      <a:cubicBezTo>
                        <a:pt x="0" y="31"/>
                        <a:pt x="0" y="31"/>
                        <a:pt x="0" y="31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323"/>
                        <a:pt x="0" y="323"/>
                        <a:pt x="0" y="323"/>
                      </a:cubicBezTo>
                      <a:cubicBezTo>
                        <a:pt x="1" y="323"/>
                        <a:pt x="1" y="323"/>
                        <a:pt x="1" y="323"/>
                      </a:cubicBezTo>
                      <a:cubicBezTo>
                        <a:pt x="0" y="324"/>
                        <a:pt x="0" y="326"/>
                        <a:pt x="0" y="327"/>
                      </a:cubicBezTo>
                      <a:cubicBezTo>
                        <a:pt x="0" y="328"/>
                        <a:pt x="0" y="328"/>
                        <a:pt x="0" y="328"/>
                      </a:cubicBezTo>
                      <a:cubicBezTo>
                        <a:pt x="0" y="345"/>
                        <a:pt x="14" y="359"/>
                        <a:pt x="31" y="359"/>
                      </a:cubicBezTo>
                      <a:cubicBezTo>
                        <a:pt x="167" y="359"/>
                        <a:pt x="167" y="359"/>
                        <a:pt x="167" y="359"/>
                      </a:cubicBezTo>
                      <a:cubicBezTo>
                        <a:pt x="184" y="359"/>
                        <a:pt x="198" y="345"/>
                        <a:pt x="198" y="328"/>
                      </a:cubicBezTo>
                      <a:cubicBezTo>
                        <a:pt x="198" y="327"/>
                        <a:pt x="198" y="327"/>
                        <a:pt x="198" y="327"/>
                      </a:cubicBezTo>
                      <a:cubicBezTo>
                        <a:pt x="198" y="325"/>
                        <a:pt x="198" y="324"/>
                        <a:pt x="198" y="323"/>
                      </a:cubicBezTo>
                      <a:cubicBezTo>
                        <a:pt x="198" y="323"/>
                        <a:pt x="198" y="323"/>
                        <a:pt x="198" y="323"/>
                      </a:cubicBezTo>
                      <a:cubicBezTo>
                        <a:pt x="197" y="32"/>
                        <a:pt x="197" y="32"/>
                        <a:pt x="197" y="32"/>
                      </a:cubicBezTo>
                      <a:cubicBezTo>
                        <a:pt x="197" y="31"/>
                        <a:pt x="197" y="31"/>
                        <a:pt x="197" y="31"/>
                      </a:cubicBezTo>
                      <a:cubicBezTo>
                        <a:pt x="197" y="30"/>
                        <a:pt x="197" y="30"/>
                        <a:pt x="197" y="30"/>
                      </a:cubicBezTo>
                      <a:cubicBezTo>
                        <a:pt x="197" y="13"/>
                        <a:pt x="183" y="0"/>
                        <a:pt x="166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69" name="Freeform 14"/>
                <p:cNvSpPr>
                  <a:spLocks/>
                </p:cNvSpPr>
                <p:nvPr userDrawn="1"/>
              </p:nvSpPr>
              <p:spPr bwMode="auto">
                <a:xfrm>
                  <a:off x="9502992" y="2710497"/>
                  <a:ext cx="681038" cy="217488"/>
                </a:xfrm>
                <a:custGeom>
                  <a:avLst/>
                  <a:gdLst>
                    <a:gd name="T0" fmla="*/ 179 w 179"/>
                    <a:gd name="T1" fmla="*/ 30 h 58"/>
                    <a:gd name="T2" fmla="*/ 151 w 179"/>
                    <a:gd name="T3" fmla="*/ 58 h 58"/>
                    <a:gd name="T4" fmla="*/ 28 w 179"/>
                    <a:gd name="T5" fmla="*/ 58 h 58"/>
                    <a:gd name="T6" fmla="*/ 0 w 179"/>
                    <a:gd name="T7" fmla="*/ 30 h 58"/>
                    <a:gd name="T8" fmla="*/ 0 w 179"/>
                    <a:gd name="T9" fmla="*/ 28 h 58"/>
                    <a:gd name="T10" fmla="*/ 28 w 179"/>
                    <a:gd name="T11" fmla="*/ 0 h 58"/>
                    <a:gd name="T12" fmla="*/ 151 w 179"/>
                    <a:gd name="T13" fmla="*/ 0 h 58"/>
                    <a:gd name="T14" fmla="*/ 179 w 179"/>
                    <a:gd name="T15" fmla="*/ 28 h 58"/>
                    <a:gd name="T16" fmla="*/ 179 w 179"/>
                    <a:gd name="T17" fmla="*/ 3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9" h="58">
                      <a:moveTo>
                        <a:pt x="179" y="30"/>
                      </a:moveTo>
                      <a:cubicBezTo>
                        <a:pt x="179" y="46"/>
                        <a:pt x="167" y="58"/>
                        <a:pt x="151" y="58"/>
                      </a:cubicBezTo>
                      <a:cubicBezTo>
                        <a:pt x="28" y="58"/>
                        <a:pt x="28" y="58"/>
                        <a:pt x="28" y="58"/>
                      </a:cubicBezTo>
                      <a:cubicBezTo>
                        <a:pt x="12" y="58"/>
                        <a:pt x="0" y="46"/>
                        <a:pt x="0" y="3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13"/>
                        <a:pt x="12" y="0"/>
                        <a:pt x="28" y="0"/>
                      </a:cubicBezTo>
                      <a:cubicBezTo>
                        <a:pt x="151" y="0"/>
                        <a:pt x="151" y="0"/>
                        <a:pt x="151" y="0"/>
                      </a:cubicBezTo>
                      <a:cubicBezTo>
                        <a:pt x="167" y="0"/>
                        <a:pt x="179" y="12"/>
                        <a:pt x="179" y="28"/>
                      </a:cubicBezTo>
                      <a:lnTo>
                        <a:pt x="179" y="3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0" name="任意多边形 169"/>
                <p:cNvSpPr/>
                <p:nvPr userDrawn="1"/>
              </p:nvSpPr>
              <p:spPr>
                <a:xfrm>
                  <a:off x="9552205" y="2159644"/>
                  <a:ext cx="563563" cy="517625"/>
                </a:xfrm>
                <a:custGeom>
                  <a:avLst/>
                  <a:gdLst>
                    <a:gd name="connsiteX0" fmla="*/ 289397 w 563563"/>
                    <a:gd name="connsiteY0" fmla="*/ 0 h 517625"/>
                    <a:gd name="connsiteX1" fmla="*/ 392209 w 563563"/>
                    <a:gd name="connsiteY1" fmla="*/ 101862 h 517625"/>
                    <a:gd name="connsiteX2" fmla="*/ 392209 w 563563"/>
                    <a:gd name="connsiteY2" fmla="*/ 252767 h 517625"/>
                    <a:gd name="connsiteX3" fmla="*/ 498829 w 563563"/>
                    <a:gd name="connsiteY3" fmla="*/ 328220 h 517625"/>
                    <a:gd name="connsiteX4" fmla="*/ 563563 w 563563"/>
                    <a:gd name="connsiteY4" fmla="*/ 422537 h 517625"/>
                    <a:gd name="connsiteX5" fmla="*/ 563563 w 563563"/>
                    <a:gd name="connsiteY5" fmla="*/ 500886 h 517625"/>
                    <a:gd name="connsiteX6" fmla="*/ 563563 w 563563"/>
                    <a:gd name="connsiteY6" fmla="*/ 517625 h 517625"/>
                    <a:gd name="connsiteX7" fmla="*/ 0 w 563563"/>
                    <a:gd name="connsiteY7" fmla="*/ 517625 h 517625"/>
                    <a:gd name="connsiteX8" fmla="*/ 0 w 563563"/>
                    <a:gd name="connsiteY8" fmla="*/ 513787 h 517625"/>
                    <a:gd name="connsiteX9" fmla="*/ 0 w 563563"/>
                    <a:gd name="connsiteY9" fmla="*/ 422537 h 517625"/>
                    <a:gd name="connsiteX10" fmla="*/ 64734 w 563563"/>
                    <a:gd name="connsiteY10" fmla="*/ 328220 h 517625"/>
                    <a:gd name="connsiteX11" fmla="*/ 186585 w 563563"/>
                    <a:gd name="connsiteY11" fmla="*/ 252767 h 517625"/>
                    <a:gd name="connsiteX12" fmla="*/ 186585 w 563563"/>
                    <a:gd name="connsiteY12" fmla="*/ 101862 h 517625"/>
                    <a:gd name="connsiteX13" fmla="*/ 289397 w 563563"/>
                    <a:gd name="connsiteY13" fmla="*/ 0 h 51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63563" h="517625">
                      <a:moveTo>
                        <a:pt x="289397" y="0"/>
                      </a:moveTo>
                      <a:cubicBezTo>
                        <a:pt x="346515" y="0"/>
                        <a:pt x="392209" y="45272"/>
                        <a:pt x="392209" y="101862"/>
                      </a:cubicBezTo>
                      <a:cubicBezTo>
                        <a:pt x="392209" y="101862"/>
                        <a:pt x="392209" y="101862"/>
                        <a:pt x="392209" y="252767"/>
                      </a:cubicBezTo>
                      <a:cubicBezTo>
                        <a:pt x="392209" y="252767"/>
                        <a:pt x="445519" y="279176"/>
                        <a:pt x="498829" y="328220"/>
                      </a:cubicBezTo>
                      <a:cubicBezTo>
                        <a:pt x="552139" y="377265"/>
                        <a:pt x="563563" y="422537"/>
                        <a:pt x="563563" y="422537"/>
                      </a:cubicBezTo>
                      <a:cubicBezTo>
                        <a:pt x="563563" y="422537"/>
                        <a:pt x="563563" y="422537"/>
                        <a:pt x="563563" y="500886"/>
                      </a:cubicBezTo>
                      <a:lnTo>
                        <a:pt x="563563" y="517625"/>
                      </a:lnTo>
                      <a:lnTo>
                        <a:pt x="0" y="517625"/>
                      </a:lnTo>
                      <a:lnTo>
                        <a:pt x="0" y="513787"/>
                      </a:lnTo>
                      <a:cubicBezTo>
                        <a:pt x="0" y="496103"/>
                        <a:pt x="0" y="467808"/>
                        <a:pt x="0" y="422537"/>
                      </a:cubicBezTo>
                      <a:cubicBezTo>
                        <a:pt x="0" y="422537"/>
                        <a:pt x="11424" y="377265"/>
                        <a:pt x="64734" y="328220"/>
                      </a:cubicBezTo>
                      <a:cubicBezTo>
                        <a:pt x="118044" y="279176"/>
                        <a:pt x="186585" y="252767"/>
                        <a:pt x="186585" y="252767"/>
                      </a:cubicBezTo>
                      <a:cubicBezTo>
                        <a:pt x="186585" y="252767"/>
                        <a:pt x="186585" y="252767"/>
                        <a:pt x="186585" y="101862"/>
                      </a:cubicBezTo>
                      <a:cubicBezTo>
                        <a:pt x="186585" y="45272"/>
                        <a:pt x="232279" y="0"/>
                        <a:pt x="28939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grpSp>
            <p:nvGrpSpPr>
              <p:cNvPr id="125" name="组合 124"/>
              <p:cNvGrpSpPr/>
              <p:nvPr userDrawn="1"/>
            </p:nvGrpSpPr>
            <p:grpSpPr>
              <a:xfrm rot="14625855">
                <a:off x="6789778" y="3980181"/>
                <a:ext cx="428290" cy="1223063"/>
                <a:chOff x="9469654" y="2159644"/>
                <a:chExt cx="752475" cy="2148831"/>
              </a:xfrm>
              <a:grpFill/>
            </p:grpSpPr>
            <p:sp>
              <p:nvSpPr>
                <p:cNvPr id="165" name="Freeform 11"/>
                <p:cNvSpPr>
                  <a:spLocks/>
                </p:cNvSpPr>
                <p:nvPr userDrawn="1"/>
              </p:nvSpPr>
              <p:spPr bwMode="auto">
                <a:xfrm>
                  <a:off x="9469654" y="2954337"/>
                  <a:ext cx="752475" cy="1354138"/>
                </a:xfrm>
                <a:custGeom>
                  <a:avLst/>
                  <a:gdLst>
                    <a:gd name="T0" fmla="*/ 166 w 198"/>
                    <a:gd name="T1" fmla="*/ 0 h 359"/>
                    <a:gd name="T2" fmla="*/ 31 w 198"/>
                    <a:gd name="T3" fmla="*/ 0 h 359"/>
                    <a:gd name="T4" fmla="*/ 0 w 198"/>
                    <a:gd name="T5" fmla="*/ 31 h 359"/>
                    <a:gd name="T6" fmla="*/ 0 w 198"/>
                    <a:gd name="T7" fmla="*/ 31 h 359"/>
                    <a:gd name="T8" fmla="*/ 0 w 198"/>
                    <a:gd name="T9" fmla="*/ 32 h 359"/>
                    <a:gd name="T10" fmla="*/ 0 w 198"/>
                    <a:gd name="T11" fmla="*/ 323 h 359"/>
                    <a:gd name="T12" fmla="*/ 1 w 198"/>
                    <a:gd name="T13" fmla="*/ 323 h 359"/>
                    <a:gd name="T14" fmla="*/ 0 w 198"/>
                    <a:gd name="T15" fmla="*/ 327 h 359"/>
                    <a:gd name="T16" fmla="*/ 0 w 198"/>
                    <a:gd name="T17" fmla="*/ 328 h 359"/>
                    <a:gd name="T18" fmla="*/ 31 w 198"/>
                    <a:gd name="T19" fmla="*/ 359 h 359"/>
                    <a:gd name="T20" fmla="*/ 167 w 198"/>
                    <a:gd name="T21" fmla="*/ 359 h 359"/>
                    <a:gd name="T22" fmla="*/ 198 w 198"/>
                    <a:gd name="T23" fmla="*/ 328 h 359"/>
                    <a:gd name="T24" fmla="*/ 198 w 198"/>
                    <a:gd name="T25" fmla="*/ 327 h 359"/>
                    <a:gd name="T26" fmla="*/ 198 w 198"/>
                    <a:gd name="T27" fmla="*/ 323 h 359"/>
                    <a:gd name="T28" fmla="*/ 198 w 198"/>
                    <a:gd name="T29" fmla="*/ 323 h 359"/>
                    <a:gd name="T30" fmla="*/ 197 w 198"/>
                    <a:gd name="T31" fmla="*/ 32 h 359"/>
                    <a:gd name="T32" fmla="*/ 197 w 198"/>
                    <a:gd name="T33" fmla="*/ 31 h 359"/>
                    <a:gd name="T34" fmla="*/ 197 w 198"/>
                    <a:gd name="T35" fmla="*/ 30 h 359"/>
                    <a:gd name="T36" fmla="*/ 166 w 198"/>
                    <a:gd name="T37" fmla="*/ 0 h 3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98" h="359">
                      <a:moveTo>
                        <a:pt x="166" y="0"/>
                      </a:moveTo>
                      <a:cubicBezTo>
                        <a:pt x="31" y="0"/>
                        <a:pt x="31" y="0"/>
                        <a:pt x="31" y="0"/>
                      </a:cubicBezTo>
                      <a:cubicBezTo>
                        <a:pt x="14" y="0"/>
                        <a:pt x="0" y="14"/>
                        <a:pt x="0" y="31"/>
                      </a:cubicBezTo>
                      <a:cubicBezTo>
                        <a:pt x="0" y="31"/>
                        <a:pt x="0" y="31"/>
                        <a:pt x="0" y="31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323"/>
                        <a:pt x="0" y="323"/>
                        <a:pt x="0" y="323"/>
                      </a:cubicBezTo>
                      <a:cubicBezTo>
                        <a:pt x="1" y="323"/>
                        <a:pt x="1" y="323"/>
                        <a:pt x="1" y="323"/>
                      </a:cubicBezTo>
                      <a:cubicBezTo>
                        <a:pt x="0" y="324"/>
                        <a:pt x="0" y="326"/>
                        <a:pt x="0" y="327"/>
                      </a:cubicBezTo>
                      <a:cubicBezTo>
                        <a:pt x="0" y="328"/>
                        <a:pt x="0" y="328"/>
                        <a:pt x="0" y="328"/>
                      </a:cubicBezTo>
                      <a:cubicBezTo>
                        <a:pt x="0" y="345"/>
                        <a:pt x="14" y="359"/>
                        <a:pt x="31" y="359"/>
                      </a:cubicBezTo>
                      <a:cubicBezTo>
                        <a:pt x="167" y="359"/>
                        <a:pt x="167" y="359"/>
                        <a:pt x="167" y="359"/>
                      </a:cubicBezTo>
                      <a:cubicBezTo>
                        <a:pt x="184" y="359"/>
                        <a:pt x="198" y="345"/>
                        <a:pt x="198" y="328"/>
                      </a:cubicBezTo>
                      <a:cubicBezTo>
                        <a:pt x="198" y="327"/>
                        <a:pt x="198" y="327"/>
                        <a:pt x="198" y="327"/>
                      </a:cubicBezTo>
                      <a:cubicBezTo>
                        <a:pt x="198" y="325"/>
                        <a:pt x="198" y="324"/>
                        <a:pt x="198" y="323"/>
                      </a:cubicBezTo>
                      <a:cubicBezTo>
                        <a:pt x="198" y="323"/>
                        <a:pt x="198" y="323"/>
                        <a:pt x="198" y="323"/>
                      </a:cubicBezTo>
                      <a:cubicBezTo>
                        <a:pt x="197" y="32"/>
                        <a:pt x="197" y="32"/>
                        <a:pt x="197" y="32"/>
                      </a:cubicBezTo>
                      <a:cubicBezTo>
                        <a:pt x="197" y="31"/>
                        <a:pt x="197" y="31"/>
                        <a:pt x="197" y="31"/>
                      </a:cubicBezTo>
                      <a:cubicBezTo>
                        <a:pt x="197" y="30"/>
                        <a:pt x="197" y="30"/>
                        <a:pt x="197" y="30"/>
                      </a:cubicBezTo>
                      <a:cubicBezTo>
                        <a:pt x="197" y="13"/>
                        <a:pt x="183" y="0"/>
                        <a:pt x="166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66" name="Freeform 14"/>
                <p:cNvSpPr>
                  <a:spLocks/>
                </p:cNvSpPr>
                <p:nvPr userDrawn="1"/>
              </p:nvSpPr>
              <p:spPr bwMode="auto">
                <a:xfrm>
                  <a:off x="9502992" y="2710497"/>
                  <a:ext cx="681038" cy="217488"/>
                </a:xfrm>
                <a:custGeom>
                  <a:avLst/>
                  <a:gdLst>
                    <a:gd name="T0" fmla="*/ 179 w 179"/>
                    <a:gd name="T1" fmla="*/ 30 h 58"/>
                    <a:gd name="T2" fmla="*/ 151 w 179"/>
                    <a:gd name="T3" fmla="*/ 58 h 58"/>
                    <a:gd name="T4" fmla="*/ 28 w 179"/>
                    <a:gd name="T5" fmla="*/ 58 h 58"/>
                    <a:gd name="T6" fmla="*/ 0 w 179"/>
                    <a:gd name="T7" fmla="*/ 30 h 58"/>
                    <a:gd name="T8" fmla="*/ 0 w 179"/>
                    <a:gd name="T9" fmla="*/ 28 h 58"/>
                    <a:gd name="T10" fmla="*/ 28 w 179"/>
                    <a:gd name="T11" fmla="*/ 0 h 58"/>
                    <a:gd name="T12" fmla="*/ 151 w 179"/>
                    <a:gd name="T13" fmla="*/ 0 h 58"/>
                    <a:gd name="T14" fmla="*/ 179 w 179"/>
                    <a:gd name="T15" fmla="*/ 28 h 58"/>
                    <a:gd name="T16" fmla="*/ 179 w 179"/>
                    <a:gd name="T17" fmla="*/ 3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9" h="58">
                      <a:moveTo>
                        <a:pt x="179" y="30"/>
                      </a:moveTo>
                      <a:cubicBezTo>
                        <a:pt x="179" y="46"/>
                        <a:pt x="167" y="58"/>
                        <a:pt x="151" y="58"/>
                      </a:cubicBezTo>
                      <a:cubicBezTo>
                        <a:pt x="28" y="58"/>
                        <a:pt x="28" y="58"/>
                        <a:pt x="28" y="58"/>
                      </a:cubicBezTo>
                      <a:cubicBezTo>
                        <a:pt x="12" y="58"/>
                        <a:pt x="0" y="46"/>
                        <a:pt x="0" y="3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13"/>
                        <a:pt x="12" y="0"/>
                        <a:pt x="28" y="0"/>
                      </a:cubicBezTo>
                      <a:cubicBezTo>
                        <a:pt x="151" y="0"/>
                        <a:pt x="151" y="0"/>
                        <a:pt x="151" y="0"/>
                      </a:cubicBezTo>
                      <a:cubicBezTo>
                        <a:pt x="167" y="0"/>
                        <a:pt x="179" y="12"/>
                        <a:pt x="179" y="28"/>
                      </a:cubicBezTo>
                      <a:lnTo>
                        <a:pt x="179" y="3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67" name="任意多边形 166"/>
                <p:cNvSpPr/>
                <p:nvPr userDrawn="1"/>
              </p:nvSpPr>
              <p:spPr>
                <a:xfrm>
                  <a:off x="9552205" y="2159644"/>
                  <a:ext cx="563563" cy="517625"/>
                </a:xfrm>
                <a:custGeom>
                  <a:avLst/>
                  <a:gdLst>
                    <a:gd name="connsiteX0" fmla="*/ 289397 w 563563"/>
                    <a:gd name="connsiteY0" fmla="*/ 0 h 517625"/>
                    <a:gd name="connsiteX1" fmla="*/ 392209 w 563563"/>
                    <a:gd name="connsiteY1" fmla="*/ 101862 h 517625"/>
                    <a:gd name="connsiteX2" fmla="*/ 392209 w 563563"/>
                    <a:gd name="connsiteY2" fmla="*/ 252767 h 517625"/>
                    <a:gd name="connsiteX3" fmla="*/ 498829 w 563563"/>
                    <a:gd name="connsiteY3" fmla="*/ 328220 h 517625"/>
                    <a:gd name="connsiteX4" fmla="*/ 563563 w 563563"/>
                    <a:gd name="connsiteY4" fmla="*/ 422537 h 517625"/>
                    <a:gd name="connsiteX5" fmla="*/ 563563 w 563563"/>
                    <a:gd name="connsiteY5" fmla="*/ 500886 h 517625"/>
                    <a:gd name="connsiteX6" fmla="*/ 563563 w 563563"/>
                    <a:gd name="connsiteY6" fmla="*/ 517625 h 517625"/>
                    <a:gd name="connsiteX7" fmla="*/ 0 w 563563"/>
                    <a:gd name="connsiteY7" fmla="*/ 517625 h 517625"/>
                    <a:gd name="connsiteX8" fmla="*/ 0 w 563563"/>
                    <a:gd name="connsiteY8" fmla="*/ 513787 h 517625"/>
                    <a:gd name="connsiteX9" fmla="*/ 0 w 563563"/>
                    <a:gd name="connsiteY9" fmla="*/ 422537 h 517625"/>
                    <a:gd name="connsiteX10" fmla="*/ 64734 w 563563"/>
                    <a:gd name="connsiteY10" fmla="*/ 328220 h 517625"/>
                    <a:gd name="connsiteX11" fmla="*/ 186585 w 563563"/>
                    <a:gd name="connsiteY11" fmla="*/ 252767 h 517625"/>
                    <a:gd name="connsiteX12" fmla="*/ 186585 w 563563"/>
                    <a:gd name="connsiteY12" fmla="*/ 101862 h 517625"/>
                    <a:gd name="connsiteX13" fmla="*/ 289397 w 563563"/>
                    <a:gd name="connsiteY13" fmla="*/ 0 h 51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63563" h="517625">
                      <a:moveTo>
                        <a:pt x="289397" y="0"/>
                      </a:moveTo>
                      <a:cubicBezTo>
                        <a:pt x="346515" y="0"/>
                        <a:pt x="392209" y="45272"/>
                        <a:pt x="392209" y="101862"/>
                      </a:cubicBezTo>
                      <a:cubicBezTo>
                        <a:pt x="392209" y="101862"/>
                        <a:pt x="392209" y="101862"/>
                        <a:pt x="392209" y="252767"/>
                      </a:cubicBezTo>
                      <a:cubicBezTo>
                        <a:pt x="392209" y="252767"/>
                        <a:pt x="445519" y="279176"/>
                        <a:pt x="498829" y="328220"/>
                      </a:cubicBezTo>
                      <a:cubicBezTo>
                        <a:pt x="552139" y="377265"/>
                        <a:pt x="563563" y="422537"/>
                        <a:pt x="563563" y="422537"/>
                      </a:cubicBezTo>
                      <a:cubicBezTo>
                        <a:pt x="563563" y="422537"/>
                        <a:pt x="563563" y="422537"/>
                        <a:pt x="563563" y="500886"/>
                      </a:cubicBezTo>
                      <a:lnTo>
                        <a:pt x="563563" y="517625"/>
                      </a:lnTo>
                      <a:lnTo>
                        <a:pt x="0" y="517625"/>
                      </a:lnTo>
                      <a:lnTo>
                        <a:pt x="0" y="513787"/>
                      </a:lnTo>
                      <a:cubicBezTo>
                        <a:pt x="0" y="496103"/>
                        <a:pt x="0" y="467808"/>
                        <a:pt x="0" y="422537"/>
                      </a:cubicBezTo>
                      <a:cubicBezTo>
                        <a:pt x="0" y="422537"/>
                        <a:pt x="11424" y="377265"/>
                        <a:pt x="64734" y="328220"/>
                      </a:cubicBezTo>
                      <a:cubicBezTo>
                        <a:pt x="118044" y="279176"/>
                        <a:pt x="186585" y="252767"/>
                        <a:pt x="186585" y="252767"/>
                      </a:cubicBezTo>
                      <a:cubicBezTo>
                        <a:pt x="186585" y="252767"/>
                        <a:pt x="186585" y="252767"/>
                        <a:pt x="186585" y="101862"/>
                      </a:cubicBezTo>
                      <a:cubicBezTo>
                        <a:pt x="186585" y="45272"/>
                        <a:pt x="232279" y="0"/>
                        <a:pt x="28939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grpSp>
            <p:nvGrpSpPr>
              <p:cNvPr id="126" name="Group 35"/>
              <p:cNvGrpSpPr>
                <a:grpSpLocks noChangeAspect="1"/>
              </p:cNvGrpSpPr>
              <p:nvPr userDrawn="1"/>
            </p:nvGrpSpPr>
            <p:grpSpPr bwMode="auto">
              <a:xfrm rot="19202932">
                <a:off x="2009494" y="4100909"/>
                <a:ext cx="1185863" cy="1506538"/>
                <a:chOff x="2503" y="1682"/>
                <a:chExt cx="747" cy="949"/>
              </a:xfrm>
              <a:grpFill/>
            </p:grpSpPr>
            <p:sp>
              <p:nvSpPr>
                <p:cNvPr id="162" name="Oval 36"/>
                <p:cNvSpPr>
                  <a:spLocks noChangeArrowheads="1"/>
                </p:cNvSpPr>
                <p:nvPr userDrawn="1"/>
              </p:nvSpPr>
              <p:spPr bwMode="auto">
                <a:xfrm>
                  <a:off x="2594" y="2474"/>
                  <a:ext cx="140" cy="14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63" name="Freeform 37"/>
                <p:cNvSpPr>
                  <a:spLocks/>
                </p:cNvSpPr>
                <p:nvPr userDrawn="1"/>
              </p:nvSpPr>
              <p:spPr bwMode="auto">
                <a:xfrm>
                  <a:off x="2758" y="2262"/>
                  <a:ext cx="379" cy="369"/>
                </a:xfrm>
                <a:custGeom>
                  <a:avLst/>
                  <a:gdLst>
                    <a:gd name="T0" fmla="*/ 46 w 159"/>
                    <a:gd name="T1" fmla="*/ 152 h 155"/>
                    <a:gd name="T2" fmla="*/ 2 w 159"/>
                    <a:gd name="T3" fmla="*/ 107 h 155"/>
                    <a:gd name="T4" fmla="*/ 8 w 159"/>
                    <a:gd name="T5" fmla="*/ 30 h 155"/>
                    <a:gd name="T6" fmla="*/ 30 w 159"/>
                    <a:gd name="T7" fmla="*/ 30 h 155"/>
                    <a:gd name="T8" fmla="*/ 34 w 159"/>
                    <a:gd name="T9" fmla="*/ 89 h 155"/>
                    <a:gd name="T10" fmla="*/ 91 w 159"/>
                    <a:gd name="T11" fmla="*/ 89 h 155"/>
                    <a:gd name="T12" fmla="*/ 83 w 159"/>
                    <a:gd name="T13" fmla="*/ 61 h 155"/>
                    <a:gd name="T14" fmla="*/ 97 w 159"/>
                    <a:gd name="T15" fmla="*/ 26 h 155"/>
                    <a:gd name="T16" fmla="*/ 147 w 159"/>
                    <a:gd name="T17" fmla="*/ 0 h 155"/>
                    <a:gd name="T18" fmla="*/ 159 w 159"/>
                    <a:gd name="T19" fmla="*/ 18 h 155"/>
                    <a:gd name="T20" fmla="*/ 124 w 159"/>
                    <a:gd name="T21" fmla="*/ 53 h 155"/>
                    <a:gd name="T22" fmla="*/ 137 w 159"/>
                    <a:gd name="T23" fmla="*/ 79 h 155"/>
                    <a:gd name="T24" fmla="*/ 141 w 159"/>
                    <a:gd name="T25" fmla="*/ 122 h 155"/>
                    <a:gd name="T26" fmla="*/ 46 w 159"/>
                    <a:gd name="T27" fmla="*/ 152 h 1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59" h="155">
                      <a:moveTo>
                        <a:pt x="46" y="152"/>
                      </a:moveTo>
                      <a:cubicBezTo>
                        <a:pt x="22" y="151"/>
                        <a:pt x="0" y="145"/>
                        <a:pt x="2" y="107"/>
                      </a:cubicBezTo>
                      <a:cubicBezTo>
                        <a:pt x="4" y="72"/>
                        <a:pt x="8" y="30"/>
                        <a:pt x="8" y="30"/>
                      </a:cubicBezTo>
                      <a:cubicBezTo>
                        <a:pt x="30" y="30"/>
                        <a:pt x="30" y="30"/>
                        <a:pt x="30" y="30"/>
                      </a:cubicBezTo>
                      <a:cubicBezTo>
                        <a:pt x="34" y="89"/>
                        <a:pt x="34" y="89"/>
                        <a:pt x="34" y="89"/>
                      </a:cubicBezTo>
                      <a:cubicBezTo>
                        <a:pt x="91" y="89"/>
                        <a:pt x="91" y="89"/>
                        <a:pt x="91" y="89"/>
                      </a:cubicBezTo>
                      <a:cubicBezTo>
                        <a:pt x="83" y="61"/>
                        <a:pt x="83" y="61"/>
                        <a:pt x="83" y="61"/>
                      </a:cubicBezTo>
                      <a:cubicBezTo>
                        <a:pt x="83" y="61"/>
                        <a:pt x="74" y="39"/>
                        <a:pt x="97" y="26"/>
                      </a:cubicBezTo>
                      <a:cubicBezTo>
                        <a:pt x="121" y="13"/>
                        <a:pt x="147" y="0"/>
                        <a:pt x="147" y="0"/>
                      </a:cubicBezTo>
                      <a:cubicBezTo>
                        <a:pt x="159" y="18"/>
                        <a:pt x="159" y="18"/>
                        <a:pt x="159" y="18"/>
                      </a:cubicBezTo>
                      <a:cubicBezTo>
                        <a:pt x="124" y="53"/>
                        <a:pt x="124" y="53"/>
                        <a:pt x="124" y="53"/>
                      </a:cubicBezTo>
                      <a:cubicBezTo>
                        <a:pt x="124" y="53"/>
                        <a:pt x="131" y="65"/>
                        <a:pt x="137" y="79"/>
                      </a:cubicBezTo>
                      <a:cubicBezTo>
                        <a:pt x="143" y="91"/>
                        <a:pt x="147" y="104"/>
                        <a:pt x="141" y="122"/>
                      </a:cubicBezTo>
                      <a:cubicBezTo>
                        <a:pt x="130" y="155"/>
                        <a:pt x="76" y="153"/>
                        <a:pt x="46" y="15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64" name="Freeform 38"/>
                <p:cNvSpPr>
                  <a:spLocks noEditPoints="1"/>
                </p:cNvSpPr>
                <p:nvPr userDrawn="1"/>
              </p:nvSpPr>
              <p:spPr bwMode="auto">
                <a:xfrm>
                  <a:off x="2503" y="1682"/>
                  <a:ext cx="747" cy="578"/>
                </a:xfrm>
                <a:custGeom>
                  <a:avLst/>
                  <a:gdLst>
                    <a:gd name="T0" fmla="*/ 288 w 313"/>
                    <a:gd name="T1" fmla="*/ 109 h 243"/>
                    <a:gd name="T2" fmla="*/ 264 w 313"/>
                    <a:gd name="T3" fmla="*/ 120 h 243"/>
                    <a:gd name="T4" fmla="*/ 287 w 313"/>
                    <a:gd name="T5" fmla="*/ 47 h 243"/>
                    <a:gd name="T6" fmla="*/ 292 w 313"/>
                    <a:gd name="T7" fmla="*/ 34 h 243"/>
                    <a:gd name="T8" fmla="*/ 5 w 313"/>
                    <a:gd name="T9" fmla="*/ 34 h 243"/>
                    <a:gd name="T10" fmla="*/ 11 w 313"/>
                    <a:gd name="T11" fmla="*/ 46 h 243"/>
                    <a:gd name="T12" fmla="*/ 32 w 313"/>
                    <a:gd name="T13" fmla="*/ 64 h 243"/>
                    <a:gd name="T14" fmla="*/ 12 w 313"/>
                    <a:gd name="T15" fmla="*/ 78 h 243"/>
                    <a:gd name="T16" fmla="*/ 20 w 313"/>
                    <a:gd name="T17" fmla="*/ 164 h 243"/>
                    <a:gd name="T18" fmla="*/ 39 w 313"/>
                    <a:gd name="T19" fmla="*/ 195 h 243"/>
                    <a:gd name="T20" fmla="*/ 46 w 313"/>
                    <a:gd name="T21" fmla="*/ 165 h 243"/>
                    <a:gd name="T22" fmla="*/ 52 w 313"/>
                    <a:gd name="T23" fmla="*/ 195 h 243"/>
                    <a:gd name="T24" fmla="*/ 71 w 313"/>
                    <a:gd name="T25" fmla="*/ 151 h 243"/>
                    <a:gd name="T26" fmla="*/ 43 w 313"/>
                    <a:gd name="T27" fmla="*/ 78 h 243"/>
                    <a:gd name="T28" fmla="*/ 42 w 313"/>
                    <a:gd name="T29" fmla="*/ 67 h 243"/>
                    <a:gd name="T30" fmla="*/ 38 w 313"/>
                    <a:gd name="T31" fmla="*/ 37 h 243"/>
                    <a:gd name="T32" fmla="*/ 154 w 313"/>
                    <a:gd name="T33" fmla="*/ 19 h 243"/>
                    <a:gd name="T34" fmla="*/ 153 w 313"/>
                    <a:gd name="T35" fmla="*/ 170 h 243"/>
                    <a:gd name="T36" fmla="*/ 112 w 313"/>
                    <a:gd name="T37" fmla="*/ 238 h 243"/>
                    <a:gd name="T38" fmla="*/ 116 w 313"/>
                    <a:gd name="T39" fmla="*/ 217 h 243"/>
                    <a:gd name="T40" fmla="*/ 128 w 313"/>
                    <a:gd name="T41" fmla="*/ 216 h 243"/>
                    <a:gd name="T42" fmla="*/ 155 w 313"/>
                    <a:gd name="T43" fmla="*/ 243 h 243"/>
                    <a:gd name="T44" fmla="*/ 172 w 313"/>
                    <a:gd name="T45" fmla="*/ 243 h 243"/>
                    <a:gd name="T46" fmla="*/ 198 w 313"/>
                    <a:gd name="T47" fmla="*/ 216 h 243"/>
                    <a:gd name="T48" fmla="*/ 159 w 313"/>
                    <a:gd name="T49" fmla="*/ 170 h 243"/>
                    <a:gd name="T50" fmla="*/ 259 w 313"/>
                    <a:gd name="T51" fmla="*/ 36 h 243"/>
                    <a:gd name="T52" fmla="*/ 236 w 313"/>
                    <a:gd name="T53" fmla="*/ 120 h 243"/>
                    <a:gd name="T54" fmla="*/ 214 w 313"/>
                    <a:gd name="T55" fmla="*/ 174 h 243"/>
                    <a:gd name="T56" fmla="*/ 241 w 313"/>
                    <a:gd name="T57" fmla="*/ 164 h 243"/>
                    <a:gd name="T58" fmla="*/ 263 w 313"/>
                    <a:gd name="T59" fmla="*/ 159 h 243"/>
                    <a:gd name="T60" fmla="*/ 297 w 313"/>
                    <a:gd name="T61" fmla="*/ 174 h 243"/>
                    <a:gd name="T62" fmla="*/ 313 w 313"/>
                    <a:gd name="T63" fmla="*/ 129 h 243"/>
                    <a:gd name="T64" fmla="*/ 32 w 313"/>
                    <a:gd name="T65" fmla="*/ 70 h 243"/>
                    <a:gd name="T66" fmla="*/ 35 w 313"/>
                    <a:gd name="T67" fmla="*/ 73 h 243"/>
                    <a:gd name="T68" fmla="*/ 32 w 313"/>
                    <a:gd name="T69" fmla="*/ 75 h 243"/>
                    <a:gd name="T70" fmla="*/ 124 w 313"/>
                    <a:gd name="T71" fmla="*/ 194 h 243"/>
                    <a:gd name="T72" fmla="*/ 124 w 313"/>
                    <a:gd name="T73" fmla="*/ 190 h 243"/>
                    <a:gd name="T74" fmla="*/ 124 w 313"/>
                    <a:gd name="T75" fmla="*/ 194 h 243"/>
                    <a:gd name="T76" fmla="*/ 279 w 313"/>
                    <a:gd name="T77" fmla="*/ 126 h 243"/>
                    <a:gd name="T78" fmla="*/ 284 w 313"/>
                    <a:gd name="T79" fmla="*/ 126 h 243"/>
                    <a:gd name="T80" fmla="*/ 296 w 313"/>
                    <a:gd name="T81" fmla="*/ 129 h 243"/>
                    <a:gd name="T82" fmla="*/ 296 w 313"/>
                    <a:gd name="T83" fmla="*/ 124 h 243"/>
                    <a:gd name="T84" fmla="*/ 296 w 313"/>
                    <a:gd name="T85" fmla="*/ 129 h 2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313" h="243">
                      <a:moveTo>
                        <a:pt x="313" y="129"/>
                      </a:moveTo>
                      <a:cubicBezTo>
                        <a:pt x="313" y="114"/>
                        <a:pt x="300" y="109"/>
                        <a:pt x="288" y="109"/>
                      </a:cubicBezTo>
                      <a:cubicBezTo>
                        <a:pt x="269" y="109"/>
                        <a:pt x="264" y="120"/>
                        <a:pt x="264" y="120"/>
                      </a:cubicBezTo>
                      <a:cubicBezTo>
                        <a:pt x="264" y="120"/>
                        <a:pt x="264" y="120"/>
                        <a:pt x="264" y="120"/>
                      </a:cubicBezTo>
                      <a:cubicBezTo>
                        <a:pt x="264" y="38"/>
                        <a:pt x="264" y="38"/>
                        <a:pt x="264" y="38"/>
                      </a:cubicBezTo>
                      <a:cubicBezTo>
                        <a:pt x="272" y="40"/>
                        <a:pt x="279" y="43"/>
                        <a:pt x="287" y="47"/>
                      </a:cubicBezTo>
                      <a:cubicBezTo>
                        <a:pt x="291" y="48"/>
                        <a:pt x="295" y="46"/>
                        <a:pt x="296" y="43"/>
                      </a:cubicBezTo>
                      <a:cubicBezTo>
                        <a:pt x="298" y="39"/>
                        <a:pt x="296" y="35"/>
                        <a:pt x="292" y="34"/>
                      </a:cubicBezTo>
                      <a:cubicBezTo>
                        <a:pt x="214" y="0"/>
                        <a:pt x="140" y="2"/>
                        <a:pt x="92" y="10"/>
                      </a:cubicBezTo>
                      <a:cubicBezTo>
                        <a:pt x="40" y="18"/>
                        <a:pt x="7" y="33"/>
                        <a:pt x="5" y="34"/>
                      </a:cubicBezTo>
                      <a:cubicBezTo>
                        <a:pt x="2" y="36"/>
                        <a:pt x="0" y="40"/>
                        <a:pt x="2" y="43"/>
                      </a:cubicBezTo>
                      <a:cubicBezTo>
                        <a:pt x="4" y="47"/>
                        <a:pt x="8" y="48"/>
                        <a:pt x="11" y="46"/>
                      </a:cubicBezTo>
                      <a:cubicBezTo>
                        <a:pt x="11" y="46"/>
                        <a:pt x="19" y="43"/>
                        <a:pt x="32" y="38"/>
                      </a:cubicBezTo>
                      <a:cubicBezTo>
                        <a:pt x="32" y="64"/>
                        <a:pt x="32" y="64"/>
                        <a:pt x="32" y="64"/>
                      </a:cubicBezTo>
                      <a:cubicBezTo>
                        <a:pt x="27" y="65"/>
                        <a:pt x="26" y="69"/>
                        <a:pt x="22" y="70"/>
                      </a:cubicBezTo>
                      <a:cubicBezTo>
                        <a:pt x="18" y="72"/>
                        <a:pt x="12" y="73"/>
                        <a:pt x="12" y="78"/>
                      </a:cubicBezTo>
                      <a:cubicBezTo>
                        <a:pt x="13" y="85"/>
                        <a:pt x="20" y="85"/>
                        <a:pt x="26" y="85"/>
                      </a:cubicBezTo>
                      <a:cubicBezTo>
                        <a:pt x="26" y="85"/>
                        <a:pt x="25" y="124"/>
                        <a:pt x="20" y="164"/>
                      </a:cubicBezTo>
                      <a:cubicBezTo>
                        <a:pt x="15" y="195"/>
                        <a:pt x="15" y="195"/>
                        <a:pt x="15" y="195"/>
                      </a:cubicBezTo>
                      <a:cubicBezTo>
                        <a:pt x="39" y="195"/>
                        <a:pt x="39" y="195"/>
                        <a:pt x="39" y="195"/>
                      </a:cubicBezTo>
                      <a:cubicBezTo>
                        <a:pt x="39" y="176"/>
                        <a:pt x="39" y="176"/>
                        <a:pt x="39" y="176"/>
                      </a:cubicBezTo>
                      <a:cubicBezTo>
                        <a:pt x="39" y="176"/>
                        <a:pt x="38" y="165"/>
                        <a:pt x="46" y="165"/>
                      </a:cubicBezTo>
                      <a:cubicBezTo>
                        <a:pt x="52" y="165"/>
                        <a:pt x="52" y="173"/>
                        <a:pt x="52" y="177"/>
                      </a:cubicBezTo>
                      <a:cubicBezTo>
                        <a:pt x="52" y="195"/>
                        <a:pt x="52" y="195"/>
                        <a:pt x="52" y="195"/>
                      </a:cubicBezTo>
                      <a:cubicBezTo>
                        <a:pt x="79" y="195"/>
                        <a:pt x="79" y="195"/>
                        <a:pt x="79" y="195"/>
                      </a:cubicBezTo>
                      <a:cubicBezTo>
                        <a:pt x="79" y="195"/>
                        <a:pt x="81" y="167"/>
                        <a:pt x="71" y="151"/>
                      </a:cubicBezTo>
                      <a:cubicBezTo>
                        <a:pt x="61" y="133"/>
                        <a:pt x="44" y="125"/>
                        <a:pt x="43" y="104"/>
                      </a:cubicBezTo>
                      <a:cubicBezTo>
                        <a:pt x="43" y="78"/>
                        <a:pt x="43" y="78"/>
                        <a:pt x="43" y="78"/>
                      </a:cubicBezTo>
                      <a:cubicBezTo>
                        <a:pt x="43" y="78"/>
                        <a:pt x="52" y="80"/>
                        <a:pt x="55" y="70"/>
                      </a:cubicBezTo>
                      <a:cubicBezTo>
                        <a:pt x="55" y="70"/>
                        <a:pt x="49" y="63"/>
                        <a:pt x="42" y="67"/>
                      </a:cubicBezTo>
                      <a:cubicBezTo>
                        <a:pt x="42" y="67"/>
                        <a:pt x="40" y="65"/>
                        <a:pt x="38" y="64"/>
                      </a:cubicBezTo>
                      <a:cubicBezTo>
                        <a:pt x="38" y="37"/>
                        <a:pt x="38" y="37"/>
                        <a:pt x="38" y="37"/>
                      </a:cubicBezTo>
                      <a:cubicBezTo>
                        <a:pt x="52" y="32"/>
                        <a:pt x="71" y="27"/>
                        <a:pt x="95" y="23"/>
                      </a:cubicBezTo>
                      <a:cubicBezTo>
                        <a:pt x="112" y="21"/>
                        <a:pt x="132" y="19"/>
                        <a:pt x="154" y="19"/>
                      </a:cubicBezTo>
                      <a:cubicBezTo>
                        <a:pt x="154" y="170"/>
                        <a:pt x="154" y="170"/>
                        <a:pt x="154" y="170"/>
                      </a:cubicBezTo>
                      <a:cubicBezTo>
                        <a:pt x="153" y="170"/>
                        <a:pt x="153" y="170"/>
                        <a:pt x="153" y="170"/>
                      </a:cubicBezTo>
                      <a:cubicBezTo>
                        <a:pt x="125" y="170"/>
                        <a:pt x="114" y="186"/>
                        <a:pt x="114" y="186"/>
                      </a:cubicBezTo>
                      <a:cubicBezTo>
                        <a:pt x="93" y="212"/>
                        <a:pt x="112" y="238"/>
                        <a:pt x="112" y="238"/>
                      </a:cubicBezTo>
                      <a:cubicBezTo>
                        <a:pt x="119" y="235"/>
                        <a:pt x="119" y="235"/>
                        <a:pt x="119" y="235"/>
                      </a:cubicBezTo>
                      <a:cubicBezTo>
                        <a:pt x="119" y="235"/>
                        <a:pt x="114" y="226"/>
                        <a:pt x="116" y="217"/>
                      </a:cubicBezTo>
                      <a:cubicBezTo>
                        <a:pt x="117" y="206"/>
                        <a:pt x="123" y="207"/>
                        <a:pt x="123" y="207"/>
                      </a:cubicBezTo>
                      <a:cubicBezTo>
                        <a:pt x="129" y="206"/>
                        <a:pt x="128" y="216"/>
                        <a:pt x="128" y="216"/>
                      </a:cubicBezTo>
                      <a:cubicBezTo>
                        <a:pt x="128" y="243"/>
                        <a:pt x="128" y="243"/>
                        <a:pt x="128" y="243"/>
                      </a:cubicBezTo>
                      <a:cubicBezTo>
                        <a:pt x="155" y="243"/>
                        <a:pt x="155" y="243"/>
                        <a:pt x="155" y="243"/>
                      </a:cubicBezTo>
                      <a:cubicBezTo>
                        <a:pt x="155" y="243"/>
                        <a:pt x="154" y="231"/>
                        <a:pt x="163" y="231"/>
                      </a:cubicBezTo>
                      <a:cubicBezTo>
                        <a:pt x="163" y="231"/>
                        <a:pt x="172" y="229"/>
                        <a:pt x="172" y="243"/>
                      </a:cubicBezTo>
                      <a:cubicBezTo>
                        <a:pt x="198" y="242"/>
                        <a:pt x="198" y="242"/>
                        <a:pt x="198" y="242"/>
                      </a:cubicBezTo>
                      <a:cubicBezTo>
                        <a:pt x="198" y="242"/>
                        <a:pt x="198" y="224"/>
                        <a:pt x="198" y="216"/>
                      </a:cubicBezTo>
                      <a:cubicBezTo>
                        <a:pt x="198" y="206"/>
                        <a:pt x="196" y="198"/>
                        <a:pt x="196" y="198"/>
                      </a:cubicBezTo>
                      <a:cubicBezTo>
                        <a:pt x="190" y="177"/>
                        <a:pt x="170" y="172"/>
                        <a:pt x="159" y="170"/>
                      </a:cubicBezTo>
                      <a:cubicBezTo>
                        <a:pt x="159" y="19"/>
                        <a:pt x="159" y="19"/>
                        <a:pt x="159" y="19"/>
                      </a:cubicBezTo>
                      <a:cubicBezTo>
                        <a:pt x="189" y="20"/>
                        <a:pt x="223" y="24"/>
                        <a:pt x="259" y="36"/>
                      </a:cubicBezTo>
                      <a:cubicBezTo>
                        <a:pt x="259" y="120"/>
                        <a:pt x="259" y="120"/>
                        <a:pt x="259" y="120"/>
                      </a:cubicBezTo>
                      <a:cubicBezTo>
                        <a:pt x="236" y="120"/>
                        <a:pt x="236" y="120"/>
                        <a:pt x="236" y="120"/>
                      </a:cubicBezTo>
                      <a:cubicBezTo>
                        <a:pt x="236" y="120"/>
                        <a:pt x="214" y="120"/>
                        <a:pt x="214" y="145"/>
                      </a:cubicBezTo>
                      <a:cubicBezTo>
                        <a:pt x="214" y="174"/>
                        <a:pt x="214" y="174"/>
                        <a:pt x="214" y="174"/>
                      </a:cubicBezTo>
                      <a:cubicBezTo>
                        <a:pt x="244" y="174"/>
                        <a:pt x="244" y="174"/>
                        <a:pt x="244" y="174"/>
                      </a:cubicBezTo>
                      <a:cubicBezTo>
                        <a:pt x="244" y="174"/>
                        <a:pt x="241" y="169"/>
                        <a:pt x="241" y="164"/>
                      </a:cubicBezTo>
                      <a:cubicBezTo>
                        <a:pt x="241" y="161"/>
                        <a:pt x="242" y="159"/>
                        <a:pt x="246" y="159"/>
                      </a:cubicBezTo>
                      <a:cubicBezTo>
                        <a:pt x="263" y="159"/>
                        <a:pt x="263" y="159"/>
                        <a:pt x="263" y="159"/>
                      </a:cubicBezTo>
                      <a:cubicBezTo>
                        <a:pt x="263" y="174"/>
                        <a:pt x="263" y="174"/>
                        <a:pt x="263" y="174"/>
                      </a:cubicBezTo>
                      <a:cubicBezTo>
                        <a:pt x="297" y="174"/>
                        <a:pt x="297" y="174"/>
                        <a:pt x="297" y="174"/>
                      </a:cubicBezTo>
                      <a:cubicBezTo>
                        <a:pt x="297" y="174"/>
                        <a:pt x="289" y="163"/>
                        <a:pt x="289" y="151"/>
                      </a:cubicBezTo>
                      <a:cubicBezTo>
                        <a:pt x="299" y="151"/>
                        <a:pt x="313" y="147"/>
                        <a:pt x="313" y="129"/>
                      </a:cubicBezTo>
                      <a:close/>
                      <a:moveTo>
                        <a:pt x="30" y="73"/>
                      </a:moveTo>
                      <a:cubicBezTo>
                        <a:pt x="30" y="71"/>
                        <a:pt x="31" y="71"/>
                        <a:pt x="32" y="70"/>
                      </a:cubicBezTo>
                      <a:cubicBezTo>
                        <a:pt x="32" y="70"/>
                        <a:pt x="32" y="70"/>
                        <a:pt x="32" y="70"/>
                      </a:cubicBezTo>
                      <a:cubicBezTo>
                        <a:pt x="34" y="70"/>
                        <a:pt x="35" y="71"/>
                        <a:pt x="35" y="73"/>
                      </a:cubicBezTo>
                      <a:cubicBezTo>
                        <a:pt x="35" y="74"/>
                        <a:pt x="34" y="75"/>
                        <a:pt x="32" y="75"/>
                      </a:cubicBezTo>
                      <a:cubicBezTo>
                        <a:pt x="32" y="75"/>
                        <a:pt x="32" y="75"/>
                        <a:pt x="32" y="75"/>
                      </a:cubicBezTo>
                      <a:cubicBezTo>
                        <a:pt x="31" y="74"/>
                        <a:pt x="30" y="74"/>
                        <a:pt x="30" y="73"/>
                      </a:cubicBezTo>
                      <a:close/>
                      <a:moveTo>
                        <a:pt x="124" y="194"/>
                      </a:moveTo>
                      <a:cubicBezTo>
                        <a:pt x="123" y="194"/>
                        <a:pt x="122" y="193"/>
                        <a:pt x="122" y="192"/>
                      </a:cubicBezTo>
                      <a:cubicBezTo>
                        <a:pt x="122" y="191"/>
                        <a:pt x="123" y="190"/>
                        <a:pt x="124" y="190"/>
                      </a:cubicBezTo>
                      <a:cubicBezTo>
                        <a:pt x="126" y="190"/>
                        <a:pt x="127" y="191"/>
                        <a:pt x="127" y="192"/>
                      </a:cubicBezTo>
                      <a:cubicBezTo>
                        <a:pt x="127" y="193"/>
                        <a:pt x="126" y="194"/>
                        <a:pt x="124" y="194"/>
                      </a:cubicBezTo>
                      <a:close/>
                      <a:moveTo>
                        <a:pt x="281" y="129"/>
                      </a:moveTo>
                      <a:cubicBezTo>
                        <a:pt x="280" y="129"/>
                        <a:pt x="279" y="128"/>
                        <a:pt x="279" y="126"/>
                      </a:cubicBezTo>
                      <a:cubicBezTo>
                        <a:pt x="279" y="125"/>
                        <a:pt x="280" y="124"/>
                        <a:pt x="281" y="124"/>
                      </a:cubicBezTo>
                      <a:cubicBezTo>
                        <a:pt x="283" y="124"/>
                        <a:pt x="284" y="125"/>
                        <a:pt x="284" y="126"/>
                      </a:cubicBezTo>
                      <a:cubicBezTo>
                        <a:pt x="284" y="128"/>
                        <a:pt x="283" y="129"/>
                        <a:pt x="281" y="129"/>
                      </a:cubicBezTo>
                      <a:close/>
                      <a:moveTo>
                        <a:pt x="296" y="129"/>
                      </a:moveTo>
                      <a:cubicBezTo>
                        <a:pt x="295" y="129"/>
                        <a:pt x="294" y="128"/>
                        <a:pt x="294" y="126"/>
                      </a:cubicBezTo>
                      <a:cubicBezTo>
                        <a:pt x="294" y="125"/>
                        <a:pt x="295" y="124"/>
                        <a:pt x="296" y="124"/>
                      </a:cubicBezTo>
                      <a:cubicBezTo>
                        <a:pt x="297" y="124"/>
                        <a:pt x="298" y="125"/>
                        <a:pt x="298" y="126"/>
                      </a:cubicBezTo>
                      <a:cubicBezTo>
                        <a:pt x="298" y="128"/>
                        <a:pt x="297" y="129"/>
                        <a:pt x="296" y="1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127" name="组合 126"/>
              <p:cNvGrpSpPr/>
              <p:nvPr userDrawn="1"/>
            </p:nvGrpSpPr>
            <p:grpSpPr>
              <a:xfrm rot="670385">
                <a:off x="8002877" y="89411"/>
                <a:ext cx="282094" cy="805573"/>
                <a:chOff x="9469654" y="2159644"/>
                <a:chExt cx="752475" cy="2148831"/>
              </a:xfrm>
              <a:grpFill/>
            </p:grpSpPr>
            <p:sp>
              <p:nvSpPr>
                <p:cNvPr id="159" name="Freeform 11"/>
                <p:cNvSpPr>
                  <a:spLocks/>
                </p:cNvSpPr>
                <p:nvPr userDrawn="1"/>
              </p:nvSpPr>
              <p:spPr bwMode="auto">
                <a:xfrm>
                  <a:off x="9469654" y="2954337"/>
                  <a:ext cx="752475" cy="1354138"/>
                </a:xfrm>
                <a:custGeom>
                  <a:avLst/>
                  <a:gdLst>
                    <a:gd name="T0" fmla="*/ 166 w 198"/>
                    <a:gd name="T1" fmla="*/ 0 h 359"/>
                    <a:gd name="T2" fmla="*/ 31 w 198"/>
                    <a:gd name="T3" fmla="*/ 0 h 359"/>
                    <a:gd name="T4" fmla="*/ 0 w 198"/>
                    <a:gd name="T5" fmla="*/ 31 h 359"/>
                    <a:gd name="T6" fmla="*/ 0 w 198"/>
                    <a:gd name="T7" fmla="*/ 31 h 359"/>
                    <a:gd name="T8" fmla="*/ 0 w 198"/>
                    <a:gd name="T9" fmla="*/ 32 h 359"/>
                    <a:gd name="T10" fmla="*/ 0 w 198"/>
                    <a:gd name="T11" fmla="*/ 323 h 359"/>
                    <a:gd name="T12" fmla="*/ 1 w 198"/>
                    <a:gd name="T13" fmla="*/ 323 h 359"/>
                    <a:gd name="T14" fmla="*/ 0 w 198"/>
                    <a:gd name="T15" fmla="*/ 327 h 359"/>
                    <a:gd name="T16" fmla="*/ 0 w 198"/>
                    <a:gd name="T17" fmla="*/ 328 h 359"/>
                    <a:gd name="T18" fmla="*/ 31 w 198"/>
                    <a:gd name="T19" fmla="*/ 359 h 359"/>
                    <a:gd name="T20" fmla="*/ 167 w 198"/>
                    <a:gd name="T21" fmla="*/ 359 h 359"/>
                    <a:gd name="T22" fmla="*/ 198 w 198"/>
                    <a:gd name="T23" fmla="*/ 328 h 359"/>
                    <a:gd name="T24" fmla="*/ 198 w 198"/>
                    <a:gd name="T25" fmla="*/ 327 h 359"/>
                    <a:gd name="T26" fmla="*/ 198 w 198"/>
                    <a:gd name="T27" fmla="*/ 323 h 359"/>
                    <a:gd name="T28" fmla="*/ 198 w 198"/>
                    <a:gd name="T29" fmla="*/ 323 h 359"/>
                    <a:gd name="T30" fmla="*/ 197 w 198"/>
                    <a:gd name="T31" fmla="*/ 32 h 359"/>
                    <a:gd name="T32" fmla="*/ 197 w 198"/>
                    <a:gd name="T33" fmla="*/ 31 h 359"/>
                    <a:gd name="T34" fmla="*/ 197 w 198"/>
                    <a:gd name="T35" fmla="*/ 30 h 359"/>
                    <a:gd name="T36" fmla="*/ 166 w 198"/>
                    <a:gd name="T37" fmla="*/ 0 h 3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98" h="359">
                      <a:moveTo>
                        <a:pt x="166" y="0"/>
                      </a:moveTo>
                      <a:cubicBezTo>
                        <a:pt x="31" y="0"/>
                        <a:pt x="31" y="0"/>
                        <a:pt x="31" y="0"/>
                      </a:cubicBezTo>
                      <a:cubicBezTo>
                        <a:pt x="14" y="0"/>
                        <a:pt x="0" y="14"/>
                        <a:pt x="0" y="31"/>
                      </a:cubicBezTo>
                      <a:cubicBezTo>
                        <a:pt x="0" y="31"/>
                        <a:pt x="0" y="31"/>
                        <a:pt x="0" y="31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323"/>
                        <a:pt x="0" y="323"/>
                        <a:pt x="0" y="323"/>
                      </a:cubicBezTo>
                      <a:cubicBezTo>
                        <a:pt x="1" y="323"/>
                        <a:pt x="1" y="323"/>
                        <a:pt x="1" y="323"/>
                      </a:cubicBezTo>
                      <a:cubicBezTo>
                        <a:pt x="0" y="324"/>
                        <a:pt x="0" y="326"/>
                        <a:pt x="0" y="327"/>
                      </a:cubicBezTo>
                      <a:cubicBezTo>
                        <a:pt x="0" y="328"/>
                        <a:pt x="0" y="328"/>
                        <a:pt x="0" y="328"/>
                      </a:cubicBezTo>
                      <a:cubicBezTo>
                        <a:pt x="0" y="345"/>
                        <a:pt x="14" y="359"/>
                        <a:pt x="31" y="359"/>
                      </a:cubicBezTo>
                      <a:cubicBezTo>
                        <a:pt x="167" y="359"/>
                        <a:pt x="167" y="359"/>
                        <a:pt x="167" y="359"/>
                      </a:cubicBezTo>
                      <a:cubicBezTo>
                        <a:pt x="184" y="359"/>
                        <a:pt x="198" y="345"/>
                        <a:pt x="198" y="328"/>
                      </a:cubicBezTo>
                      <a:cubicBezTo>
                        <a:pt x="198" y="327"/>
                        <a:pt x="198" y="327"/>
                        <a:pt x="198" y="327"/>
                      </a:cubicBezTo>
                      <a:cubicBezTo>
                        <a:pt x="198" y="325"/>
                        <a:pt x="198" y="324"/>
                        <a:pt x="198" y="323"/>
                      </a:cubicBezTo>
                      <a:cubicBezTo>
                        <a:pt x="198" y="323"/>
                        <a:pt x="198" y="323"/>
                        <a:pt x="198" y="323"/>
                      </a:cubicBezTo>
                      <a:cubicBezTo>
                        <a:pt x="197" y="32"/>
                        <a:pt x="197" y="32"/>
                        <a:pt x="197" y="32"/>
                      </a:cubicBezTo>
                      <a:cubicBezTo>
                        <a:pt x="197" y="31"/>
                        <a:pt x="197" y="31"/>
                        <a:pt x="197" y="31"/>
                      </a:cubicBezTo>
                      <a:cubicBezTo>
                        <a:pt x="197" y="30"/>
                        <a:pt x="197" y="30"/>
                        <a:pt x="197" y="30"/>
                      </a:cubicBezTo>
                      <a:cubicBezTo>
                        <a:pt x="197" y="13"/>
                        <a:pt x="183" y="0"/>
                        <a:pt x="166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60" name="Freeform 14"/>
                <p:cNvSpPr>
                  <a:spLocks/>
                </p:cNvSpPr>
                <p:nvPr userDrawn="1"/>
              </p:nvSpPr>
              <p:spPr bwMode="auto">
                <a:xfrm>
                  <a:off x="9502992" y="2710497"/>
                  <a:ext cx="681038" cy="217488"/>
                </a:xfrm>
                <a:custGeom>
                  <a:avLst/>
                  <a:gdLst>
                    <a:gd name="T0" fmla="*/ 179 w 179"/>
                    <a:gd name="T1" fmla="*/ 30 h 58"/>
                    <a:gd name="T2" fmla="*/ 151 w 179"/>
                    <a:gd name="T3" fmla="*/ 58 h 58"/>
                    <a:gd name="T4" fmla="*/ 28 w 179"/>
                    <a:gd name="T5" fmla="*/ 58 h 58"/>
                    <a:gd name="T6" fmla="*/ 0 w 179"/>
                    <a:gd name="T7" fmla="*/ 30 h 58"/>
                    <a:gd name="T8" fmla="*/ 0 w 179"/>
                    <a:gd name="T9" fmla="*/ 28 h 58"/>
                    <a:gd name="T10" fmla="*/ 28 w 179"/>
                    <a:gd name="T11" fmla="*/ 0 h 58"/>
                    <a:gd name="T12" fmla="*/ 151 w 179"/>
                    <a:gd name="T13" fmla="*/ 0 h 58"/>
                    <a:gd name="T14" fmla="*/ 179 w 179"/>
                    <a:gd name="T15" fmla="*/ 28 h 58"/>
                    <a:gd name="T16" fmla="*/ 179 w 179"/>
                    <a:gd name="T17" fmla="*/ 3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9" h="58">
                      <a:moveTo>
                        <a:pt x="179" y="30"/>
                      </a:moveTo>
                      <a:cubicBezTo>
                        <a:pt x="179" y="46"/>
                        <a:pt x="167" y="58"/>
                        <a:pt x="151" y="58"/>
                      </a:cubicBezTo>
                      <a:cubicBezTo>
                        <a:pt x="28" y="58"/>
                        <a:pt x="28" y="58"/>
                        <a:pt x="28" y="58"/>
                      </a:cubicBezTo>
                      <a:cubicBezTo>
                        <a:pt x="12" y="58"/>
                        <a:pt x="0" y="46"/>
                        <a:pt x="0" y="3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13"/>
                        <a:pt x="12" y="0"/>
                        <a:pt x="28" y="0"/>
                      </a:cubicBezTo>
                      <a:cubicBezTo>
                        <a:pt x="151" y="0"/>
                        <a:pt x="151" y="0"/>
                        <a:pt x="151" y="0"/>
                      </a:cubicBezTo>
                      <a:cubicBezTo>
                        <a:pt x="167" y="0"/>
                        <a:pt x="179" y="12"/>
                        <a:pt x="179" y="28"/>
                      </a:cubicBezTo>
                      <a:lnTo>
                        <a:pt x="179" y="3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61" name="任意多边形 160"/>
                <p:cNvSpPr/>
                <p:nvPr userDrawn="1"/>
              </p:nvSpPr>
              <p:spPr>
                <a:xfrm>
                  <a:off x="9552205" y="2159644"/>
                  <a:ext cx="563563" cy="517625"/>
                </a:xfrm>
                <a:custGeom>
                  <a:avLst/>
                  <a:gdLst>
                    <a:gd name="connsiteX0" fmla="*/ 289397 w 563563"/>
                    <a:gd name="connsiteY0" fmla="*/ 0 h 517625"/>
                    <a:gd name="connsiteX1" fmla="*/ 392209 w 563563"/>
                    <a:gd name="connsiteY1" fmla="*/ 101862 h 517625"/>
                    <a:gd name="connsiteX2" fmla="*/ 392209 w 563563"/>
                    <a:gd name="connsiteY2" fmla="*/ 252767 h 517625"/>
                    <a:gd name="connsiteX3" fmla="*/ 498829 w 563563"/>
                    <a:gd name="connsiteY3" fmla="*/ 328220 h 517625"/>
                    <a:gd name="connsiteX4" fmla="*/ 563563 w 563563"/>
                    <a:gd name="connsiteY4" fmla="*/ 422537 h 517625"/>
                    <a:gd name="connsiteX5" fmla="*/ 563563 w 563563"/>
                    <a:gd name="connsiteY5" fmla="*/ 500886 h 517625"/>
                    <a:gd name="connsiteX6" fmla="*/ 563563 w 563563"/>
                    <a:gd name="connsiteY6" fmla="*/ 517625 h 517625"/>
                    <a:gd name="connsiteX7" fmla="*/ 0 w 563563"/>
                    <a:gd name="connsiteY7" fmla="*/ 517625 h 517625"/>
                    <a:gd name="connsiteX8" fmla="*/ 0 w 563563"/>
                    <a:gd name="connsiteY8" fmla="*/ 513787 h 517625"/>
                    <a:gd name="connsiteX9" fmla="*/ 0 w 563563"/>
                    <a:gd name="connsiteY9" fmla="*/ 422537 h 517625"/>
                    <a:gd name="connsiteX10" fmla="*/ 64734 w 563563"/>
                    <a:gd name="connsiteY10" fmla="*/ 328220 h 517625"/>
                    <a:gd name="connsiteX11" fmla="*/ 186585 w 563563"/>
                    <a:gd name="connsiteY11" fmla="*/ 252767 h 517625"/>
                    <a:gd name="connsiteX12" fmla="*/ 186585 w 563563"/>
                    <a:gd name="connsiteY12" fmla="*/ 101862 h 517625"/>
                    <a:gd name="connsiteX13" fmla="*/ 289397 w 563563"/>
                    <a:gd name="connsiteY13" fmla="*/ 0 h 51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63563" h="517625">
                      <a:moveTo>
                        <a:pt x="289397" y="0"/>
                      </a:moveTo>
                      <a:cubicBezTo>
                        <a:pt x="346515" y="0"/>
                        <a:pt x="392209" y="45272"/>
                        <a:pt x="392209" y="101862"/>
                      </a:cubicBezTo>
                      <a:cubicBezTo>
                        <a:pt x="392209" y="101862"/>
                        <a:pt x="392209" y="101862"/>
                        <a:pt x="392209" y="252767"/>
                      </a:cubicBezTo>
                      <a:cubicBezTo>
                        <a:pt x="392209" y="252767"/>
                        <a:pt x="445519" y="279176"/>
                        <a:pt x="498829" y="328220"/>
                      </a:cubicBezTo>
                      <a:cubicBezTo>
                        <a:pt x="552139" y="377265"/>
                        <a:pt x="563563" y="422537"/>
                        <a:pt x="563563" y="422537"/>
                      </a:cubicBezTo>
                      <a:cubicBezTo>
                        <a:pt x="563563" y="422537"/>
                        <a:pt x="563563" y="422537"/>
                        <a:pt x="563563" y="500886"/>
                      </a:cubicBezTo>
                      <a:lnTo>
                        <a:pt x="563563" y="517625"/>
                      </a:lnTo>
                      <a:lnTo>
                        <a:pt x="0" y="517625"/>
                      </a:lnTo>
                      <a:lnTo>
                        <a:pt x="0" y="513787"/>
                      </a:lnTo>
                      <a:cubicBezTo>
                        <a:pt x="0" y="496103"/>
                        <a:pt x="0" y="467808"/>
                        <a:pt x="0" y="422537"/>
                      </a:cubicBezTo>
                      <a:cubicBezTo>
                        <a:pt x="0" y="422537"/>
                        <a:pt x="11424" y="377265"/>
                        <a:pt x="64734" y="328220"/>
                      </a:cubicBezTo>
                      <a:cubicBezTo>
                        <a:pt x="118044" y="279176"/>
                        <a:pt x="186585" y="252767"/>
                        <a:pt x="186585" y="252767"/>
                      </a:cubicBezTo>
                      <a:cubicBezTo>
                        <a:pt x="186585" y="252767"/>
                        <a:pt x="186585" y="252767"/>
                        <a:pt x="186585" y="101862"/>
                      </a:cubicBezTo>
                      <a:cubicBezTo>
                        <a:pt x="186585" y="45272"/>
                        <a:pt x="232279" y="0"/>
                        <a:pt x="28939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grpSp>
            <p:nvGrpSpPr>
              <p:cNvPr id="128" name="Group 4"/>
              <p:cNvGrpSpPr>
                <a:grpSpLocks noChangeAspect="1"/>
              </p:cNvGrpSpPr>
              <p:nvPr userDrawn="1"/>
            </p:nvGrpSpPr>
            <p:grpSpPr bwMode="auto">
              <a:xfrm rot="18344534">
                <a:off x="7382396" y="17220"/>
                <a:ext cx="352657" cy="659317"/>
                <a:chOff x="2490" y="1429"/>
                <a:chExt cx="782" cy="1462"/>
              </a:xfrm>
              <a:grpFill/>
            </p:grpSpPr>
            <p:sp>
              <p:nvSpPr>
                <p:cNvPr id="157" name="Freeform 5"/>
                <p:cNvSpPr>
                  <a:spLocks/>
                </p:cNvSpPr>
                <p:nvPr userDrawn="1"/>
              </p:nvSpPr>
              <p:spPr bwMode="auto">
                <a:xfrm>
                  <a:off x="2652" y="1429"/>
                  <a:ext cx="453" cy="646"/>
                </a:xfrm>
                <a:custGeom>
                  <a:avLst/>
                  <a:gdLst>
                    <a:gd name="T0" fmla="*/ 176 w 190"/>
                    <a:gd name="T1" fmla="*/ 101 h 272"/>
                    <a:gd name="T2" fmla="*/ 178 w 190"/>
                    <a:gd name="T3" fmla="*/ 82 h 272"/>
                    <a:gd name="T4" fmla="*/ 96 w 190"/>
                    <a:gd name="T5" fmla="*/ 0 h 272"/>
                    <a:gd name="T6" fmla="*/ 14 w 190"/>
                    <a:gd name="T7" fmla="*/ 82 h 272"/>
                    <a:gd name="T8" fmla="*/ 17 w 190"/>
                    <a:gd name="T9" fmla="*/ 103 h 272"/>
                    <a:gd name="T10" fmla="*/ 0 w 190"/>
                    <a:gd name="T11" fmla="*/ 272 h 272"/>
                    <a:gd name="T12" fmla="*/ 190 w 190"/>
                    <a:gd name="T13" fmla="*/ 272 h 272"/>
                    <a:gd name="T14" fmla="*/ 176 w 190"/>
                    <a:gd name="T15" fmla="*/ 101 h 2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90" h="272">
                      <a:moveTo>
                        <a:pt x="176" y="101"/>
                      </a:moveTo>
                      <a:cubicBezTo>
                        <a:pt x="177" y="95"/>
                        <a:pt x="178" y="89"/>
                        <a:pt x="178" y="82"/>
                      </a:cubicBezTo>
                      <a:cubicBezTo>
                        <a:pt x="178" y="37"/>
                        <a:pt x="141" y="0"/>
                        <a:pt x="96" y="0"/>
                      </a:cubicBezTo>
                      <a:cubicBezTo>
                        <a:pt x="51" y="0"/>
                        <a:pt x="14" y="37"/>
                        <a:pt x="14" y="82"/>
                      </a:cubicBezTo>
                      <a:cubicBezTo>
                        <a:pt x="14" y="89"/>
                        <a:pt x="15" y="96"/>
                        <a:pt x="17" y="103"/>
                      </a:cubicBezTo>
                      <a:cubicBezTo>
                        <a:pt x="18" y="135"/>
                        <a:pt x="66" y="224"/>
                        <a:pt x="0" y="272"/>
                      </a:cubicBezTo>
                      <a:cubicBezTo>
                        <a:pt x="190" y="272"/>
                        <a:pt x="190" y="272"/>
                        <a:pt x="190" y="272"/>
                      </a:cubicBezTo>
                      <a:cubicBezTo>
                        <a:pt x="118" y="227"/>
                        <a:pt x="174" y="133"/>
                        <a:pt x="176" y="10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58" name="Freeform 6"/>
                <p:cNvSpPr>
                  <a:spLocks noEditPoints="1"/>
                </p:cNvSpPr>
                <p:nvPr userDrawn="1"/>
              </p:nvSpPr>
              <p:spPr bwMode="auto">
                <a:xfrm>
                  <a:off x="2490" y="2075"/>
                  <a:ext cx="782" cy="816"/>
                </a:xfrm>
                <a:custGeom>
                  <a:avLst/>
                  <a:gdLst>
                    <a:gd name="T0" fmla="*/ 246 w 328"/>
                    <a:gd name="T1" fmla="*/ 38 h 344"/>
                    <a:gd name="T2" fmla="*/ 301 w 328"/>
                    <a:gd name="T3" fmla="*/ 38 h 344"/>
                    <a:gd name="T4" fmla="*/ 320 w 328"/>
                    <a:gd name="T5" fmla="*/ 19 h 344"/>
                    <a:gd name="T6" fmla="*/ 301 w 328"/>
                    <a:gd name="T7" fmla="*/ 0 h 344"/>
                    <a:gd name="T8" fmla="*/ 258 w 328"/>
                    <a:gd name="T9" fmla="*/ 0 h 344"/>
                    <a:gd name="T10" fmla="*/ 68 w 328"/>
                    <a:gd name="T11" fmla="*/ 0 h 344"/>
                    <a:gd name="T12" fmla="*/ 23 w 328"/>
                    <a:gd name="T13" fmla="*/ 0 h 344"/>
                    <a:gd name="T14" fmla="*/ 4 w 328"/>
                    <a:gd name="T15" fmla="*/ 19 h 344"/>
                    <a:gd name="T16" fmla="*/ 23 w 328"/>
                    <a:gd name="T17" fmla="*/ 38 h 344"/>
                    <a:gd name="T18" fmla="*/ 82 w 328"/>
                    <a:gd name="T19" fmla="*/ 38 h 344"/>
                    <a:gd name="T20" fmla="*/ 0 w 328"/>
                    <a:gd name="T21" fmla="*/ 180 h 344"/>
                    <a:gd name="T22" fmla="*/ 164 w 328"/>
                    <a:gd name="T23" fmla="*/ 344 h 344"/>
                    <a:gd name="T24" fmla="*/ 328 w 328"/>
                    <a:gd name="T25" fmla="*/ 180 h 344"/>
                    <a:gd name="T26" fmla="*/ 246 w 328"/>
                    <a:gd name="T27" fmla="*/ 38 h 344"/>
                    <a:gd name="T28" fmla="*/ 164 w 328"/>
                    <a:gd name="T29" fmla="*/ 305 h 344"/>
                    <a:gd name="T30" fmla="*/ 39 w 328"/>
                    <a:gd name="T31" fmla="*/ 180 h 344"/>
                    <a:gd name="T32" fmla="*/ 164 w 328"/>
                    <a:gd name="T33" fmla="*/ 55 h 344"/>
                    <a:gd name="T34" fmla="*/ 289 w 328"/>
                    <a:gd name="T35" fmla="*/ 180 h 344"/>
                    <a:gd name="T36" fmla="*/ 164 w 328"/>
                    <a:gd name="T37" fmla="*/ 305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28" h="344">
                      <a:moveTo>
                        <a:pt x="246" y="38"/>
                      </a:moveTo>
                      <a:cubicBezTo>
                        <a:pt x="301" y="38"/>
                        <a:pt x="301" y="38"/>
                        <a:pt x="301" y="38"/>
                      </a:cubicBezTo>
                      <a:cubicBezTo>
                        <a:pt x="312" y="38"/>
                        <a:pt x="320" y="29"/>
                        <a:pt x="320" y="19"/>
                      </a:cubicBezTo>
                      <a:cubicBezTo>
                        <a:pt x="320" y="9"/>
                        <a:pt x="312" y="0"/>
                        <a:pt x="301" y="0"/>
                      </a:cubicBezTo>
                      <a:cubicBezTo>
                        <a:pt x="258" y="0"/>
                        <a:pt x="258" y="0"/>
                        <a:pt x="258" y="0"/>
                      </a:cubicBezTo>
                      <a:cubicBezTo>
                        <a:pt x="68" y="0"/>
                        <a:pt x="68" y="0"/>
                        <a:pt x="68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13" y="0"/>
                        <a:pt x="4" y="9"/>
                        <a:pt x="4" y="19"/>
                      </a:cubicBezTo>
                      <a:cubicBezTo>
                        <a:pt x="4" y="29"/>
                        <a:pt x="13" y="38"/>
                        <a:pt x="23" y="38"/>
                      </a:cubicBezTo>
                      <a:cubicBezTo>
                        <a:pt x="82" y="38"/>
                        <a:pt x="82" y="38"/>
                        <a:pt x="82" y="38"/>
                      </a:cubicBezTo>
                      <a:cubicBezTo>
                        <a:pt x="33" y="66"/>
                        <a:pt x="0" y="119"/>
                        <a:pt x="0" y="180"/>
                      </a:cubicBezTo>
                      <a:cubicBezTo>
                        <a:pt x="0" y="271"/>
                        <a:pt x="74" y="344"/>
                        <a:pt x="164" y="344"/>
                      </a:cubicBezTo>
                      <a:cubicBezTo>
                        <a:pt x="255" y="344"/>
                        <a:pt x="328" y="271"/>
                        <a:pt x="328" y="180"/>
                      </a:cubicBezTo>
                      <a:cubicBezTo>
                        <a:pt x="328" y="119"/>
                        <a:pt x="295" y="66"/>
                        <a:pt x="246" y="38"/>
                      </a:cubicBezTo>
                      <a:close/>
                      <a:moveTo>
                        <a:pt x="164" y="305"/>
                      </a:moveTo>
                      <a:cubicBezTo>
                        <a:pt x="95" y="305"/>
                        <a:pt x="39" y="249"/>
                        <a:pt x="39" y="180"/>
                      </a:cubicBezTo>
                      <a:cubicBezTo>
                        <a:pt x="39" y="111"/>
                        <a:pt x="95" y="55"/>
                        <a:pt x="164" y="55"/>
                      </a:cubicBezTo>
                      <a:cubicBezTo>
                        <a:pt x="233" y="55"/>
                        <a:pt x="289" y="111"/>
                        <a:pt x="289" y="180"/>
                      </a:cubicBezTo>
                      <a:cubicBezTo>
                        <a:pt x="289" y="249"/>
                        <a:pt x="233" y="305"/>
                        <a:pt x="164" y="3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129" name="组合 128"/>
              <p:cNvGrpSpPr/>
              <p:nvPr userDrawn="1"/>
            </p:nvGrpSpPr>
            <p:grpSpPr>
              <a:xfrm rot="1588421">
                <a:off x="924663" y="2211782"/>
                <a:ext cx="1240338" cy="634328"/>
                <a:chOff x="10078074" y="1730681"/>
                <a:chExt cx="695325" cy="355600"/>
              </a:xfrm>
              <a:grpFill/>
            </p:grpSpPr>
            <p:sp>
              <p:nvSpPr>
                <p:cNvPr id="155" name="Oval 53"/>
                <p:cNvSpPr>
                  <a:spLocks noChangeArrowheads="1"/>
                </p:cNvSpPr>
                <p:nvPr userDrawn="1"/>
              </p:nvSpPr>
              <p:spPr bwMode="auto">
                <a:xfrm>
                  <a:off x="10078074" y="1730681"/>
                  <a:ext cx="173038" cy="17145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56" name="Freeform 54"/>
                <p:cNvSpPr>
                  <a:spLocks/>
                </p:cNvSpPr>
                <p:nvPr userDrawn="1"/>
              </p:nvSpPr>
              <p:spPr bwMode="auto">
                <a:xfrm>
                  <a:off x="10160624" y="1765606"/>
                  <a:ext cx="612775" cy="320675"/>
                </a:xfrm>
                <a:custGeom>
                  <a:avLst/>
                  <a:gdLst>
                    <a:gd name="T0" fmla="*/ 87 w 162"/>
                    <a:gd name="T1" fmla="*/ 5 h 85"/>
                    <a:gd name="T2" fmla="*/ 36 w 162"/>
                    <a:gd name="T3" fmla="*/ 24 h 85"/>
                    <a:gd name="T4" fmla="*/ 0 w 162"/>
                    <a:gd name="T5" fmla="*/ 85 h 85"/>
                    <a:gd name="T6" fmla="*/ 17 w 162"/>
                    <a:gd name="T7" fmla="*/ 85 h 85"/>
                    <a:gd name="T8" fmla="*/ 43 w 162"/>
                    <a:gd name="T9" fmla="*/ 61 h 85"/>
                    <a:gd name="T10" fmla="*/ 92 w 162"/>
                    <a:gd name="T11" fmla="*/ 61 h 85"/>
                    <a:gd name="T12" fmla="*/ 125 w 162"/>
                    <a:gd name="T13" fmla="*/ 85 h 85"/>
                    <a:gd name="T14" fmla="*/ 162 w 162"/>
                    <a:gd name="T15" fmla="*/ 85 h 85"/>
                    <a:gd name="T16" fmla="*/ 162 w 162"/>
                    <a:gd name="T17" fmla="*/ 66 h 85"/>
                    <a:gd name="T18" fmla="*/ 129 w 162"/>
                    <a:gd name="T19" fmla="*/ 61 h 85"/>
                    <a:gd name="T20" fmla="*/ 87 w 162"/>
                    <a:gd name="T21" fmla="*/ 5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2" h="85">
                      <a:moveTo>
                        <a:pt x="87" y="5"/>
                      </a:moveTo>
                      <a:cubicBezTo>
                        <a:pt x="87" y="5"/>
                        <a:pt x="59" y="0"/>
                        <a:pt x="36" y="24"/>
                      </a:cubicBezTo>
                      <a:cubicBezTo>
                        <a:pt x="12" y="47"/>
                        <a:pt x="0" y="85"/>
                        <a:pt x="0" y="85"/>
                      </a:cubicBezTo>
                      <a:cubicBezTo>
                        <a:pt x="17" y="85"/>
                        <a:pt x="17" y="85"/>
                        <a:pt x="17" y="85"/>
                      </a:cubicBezTo>
                      <a:cubicBezTo>
                        <a:pt x="43" y="61"/>
                        <a:pt x="43" y="61"/>
                        <a:pt x="43" y="61"/>
                      </a:cubicBezTo>
                      <a:cubicBezTo>
                        <a:pt x="92" y="61"/>
                        <a:pt x="92" y="61"/>
                        <a:pt x="92" y="61"/>
                      </a:cubicBezTo>
                      <a:cubicBezTo>
                        <a:pt x="92" y="61"/>
                        <a:pt x="92" y="85"/>
                        <a:pt x="125" y="85"/>
                      </a:cubicBezTo>
                      <a:cubicBezTo>
                        <a:pt x="162" y="85"/>
                        <a:pt x="162" y="85"/>
                        <a:pt x="162" y="85"/>
                      </a:cubicBezTo>
                      <a:cubicBezTo>
                        <a:pt x="162" y="66"/>
                        <a:pt x="162" y="66"/>
                        <a:pt x="162" y="66"/>
                      </a:cubicBezTo>
                      <a:cubicBezTo>
                        <a:pt x="129" y="61"/>
                        <a:pt x="129" y="61"/>
                        <a:pt x="129" y="61"/>
                      </a:cubicBezTo>
                      <a:cubicBezTo>
                        <a:pt x="129" y="61"/>
                        <a:pt x="144" y="10"/>
                        <a:pt x="87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130" name="Group 57"/>
              <p:cNvGrpSpPr>
                <a:grpSpLocks noChangeAspect="1"/>
              </p:cNvGrpSpPr>
              <p:nvPr userDrawn="1"/>
            </p:nvGrpSpPr>
            <p:grpSpPr bwMode="auto">
              <a:xfrm>
                <a:off x="2969844" y="710008"/>
                <a:ext cx="674688" cy="869950"/>
                <a:chOff x="2671" y="1887"/>
                <a:chExt cx="425" cy="548"/>
              </a:xfrm>
              <a:grpFill/>
            </p:grpSpPr>
            <p:sp>
              <p:nvSpPr>
                <p:cNvPr id="150" name="Freeform 58"/>
                <p:cNvSpPr>
                  <a:spLocks/>
                </p:cNvSpPr>
                <p:nvPr userDrawn="1"/>
              </p:nvSpPr>
              <p:spPr bwMode="auto">
                <a:xfrm>
                  <a:off x="2796" y="2400"/>
                  <a:ext cx="2" cy="2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1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51" name="Freeform 59"/>
                <p:cNvSpPr>
                  <a:spLocks/>
                </p:cNvSpPr>
                <p:nvPr userDrawn="1"/>
              </p:nvSpPr>
              <p:spPr bwMode="auto">
                <a:xfrm>
                  <a:off x="2964" y="2400"/>
                  <a:ext cx="2" cy="2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52" name="Freeform 60"/>
                <p:cNvSpPr>
                  <a:spLocks noEditPoints="1"/>
                </p:cNvSpPr>
                <p:nvPr userDrawn="1"/>
              </p:nvSpPr>
              <p:spPr bwMode="auto">
                <a:xfrm>
                  <a:off x="2671" y="1887"/>
                  <a:ext cx="425" cy="548"/>
                </a:xfrm>
                <a:custGeom>
                  <a:avLst/>
                  <a:gdLst>
                    <a:gd name="T0" fmla="*/ 155 w 177"/>
                    <a:gd name="T1" fmla="*/ 195 h 229"/>
                    <a:gd name="T2" fmla="*/ 174 w 177"/>
                    <a:gd name="T3" fmla="*/ 169 h 229"/>
                    <a:gd name="T4" fmla="*/ 173 w 177"/>
                    <a:gd name="T5" fmla="*/ 147 h 229"/>
                    <a:gd name="T6" fmla="*/ 160 w 177"/>
                    <a:gd name="T7" fmla="*/ 121 h 229"/>
                    <a:gd name="T8" fmla="*/ 147 w 177"/>
                    <a:gd name="T9" fmla="*/ 91 h 229"/>
                    <a:gd name="T10" fmla="*/ 22 w 177"/>
                    <a:gd name="T11" fmla="*/ 65 h 229"/>
                    <a:gd name="T12" fmla="*/ 12 w 177"/>
                    <a:gd name="T13" fmla="*/ 110 h 229"/>
                    <a:gd name="T14" fmla="*/ 16 w 177"/>
                    <a:gd name="T15" fmla="*/ 122 h 229"/>
                    <a:gd name="T16" fmla="*/ 0 w 177"/>
                    <a:gd name="T17" fmla="*/ 169 h 229"/>
                    <a:gd name="T18" fmla="*/ 15 w 177"/>
                    <a:gd name="T19" fmla="*/ 193 h 229"/>
                    <a:gd name="T20" fmla="*/ 20 w 177"/>
                    <a:gd name="T21" fmla="*/ 195 h 229"/>
                    <a:gd name="T22" fmla="*/ 52 w 177"/>
                    <a:gd name="T23" fmla="*/ 215 h 229"/>
                    <a:gd name="T24" fmla="*/ 55 w 177"/>
                    <a:gd name="T25" fmla="*/ 219 h 229"/>
                    <a:gd name="T26" fmla="*/ 87 w 177"/>
                    <a:gd name="T27" fmla="*/ 220 h 229"/>
                    <a:gd name="T28" fmla="*/ 120 w 177"/>
                    <a:gd name="T29" fmla="*/ 219 h 229"/>
                    <a:gd name="T30" fmla="*/ 123 w 177"/>
                    <a:gd name="T31" fmla="*/ 215 h 229"/>
                    <a:gd name="T32" fmla="*/ 148 w 177"/>
                    <a:gd name="T33" fmla="*/ 215 h 229"/>
                    <a:gd name="T34" fmla="*/ 168 w 177"/>
                    <a:gd name="T35" fmla="*/ 174 h 229"/>
                    <a:gd name="T36" fmla="*/ 158 w 177"/>
                    <a:gd name="T37" fmla="*/ 161 h 229"/>
                    <a:gd name="T38" fmla="*/ 167 w 177"/>
                    <a:gd name="T39" fmla="*/ 141 h 229"/>
                    <a:gd name="T40" fmla="*/ 151 w 177"/>
                    <a:gd name="T41" fmla="*/ 128 h 229"/>
                    <a:gd name="T42" fmla="*/ 155 w 177"/>
                    <a:gd name="T43" fmla="*/ 107 h 229"/>
                    <a:gd name="T44" fmla="*/ 140 w 177"/>
                    <a:gd name="T45" fmla="*/ 103 h 229"/>
                    <a:gd name="T46" fmla="*/ 87 w 177"/>
                    <a:gd name="T47" fmla="*/ 6 h 229"/>
                    <a:gd name="T48" fmla="*/ 29 w 177"/>
                    <a:gd name="T49" fmla="*/ 65 h 229"/>
                    <a:gd name="T50" fmla="*/ 31 w 177"/>
                    <a:gd name="T51" fmla="*/ 98 h 229"/>
                    <a:gd name="T52" fmla="*/ 21 w 177"/>
                    <a:gd name="T53" fmla="*/ 117 h 229"/>
                    <a:gd name="T54" fmla="*/ 9 w 177"/>
                    <a:gd name="T55" fmla="*/ 138 h 229"/>
                    <a:gd name="T56" fmla="*/ 18 w 177"/>
                    <a:gd name="T57" fmla="*/ 150 h 229"/>
                    <a:gd name="T58" fmla="*/ 17 w 177"/>
                    <a:gd name="T59" fmla="*/ 186 h 229"/>
                    <a:gd name="T60" fmla="*/ 7 w 177"/>
                    <a:gd name="T61" fmla="*/ 171 h 229"/>
                    <a:gd name="T62" fmla="*/ 17 w 177"/>
                    <a:gd name="T63" fmla="*/ 186 h 229"/>
                    <a:gd name="T64" fmla="*/ 27 w 177"/>
                    <a:gd name="T65" fmla="*/ 197 h 229"/>
                    <a:gd name="T66" fmla="*/ 36 w 177"/>
                    <a:gd name="T67" fmla="*/ 212 h 229"/>
                    <a:gd name="T68" fmla="*/ 61 w 177"/>
                    <a:gd name="T69" fmla="*/ 215 h 229"/>
                    <a:gd name="T70" fmla="*/ 84 w 177"/>
                    <a:gd name="T71" fmla="*/ 212 h 229"/>
                    <a:gd name="T72" fmla="*/ 106 w 177"/>
                    <a:gd name="T73" fmla="*/ 221 h 229"/>
                    <a:gd name="T74" fmla="*/ 91 w 177"/>
                    <a:gd name="T75" fmla="*/ 211 h 229"/>
                    <a:gd name="T76" fmla="*/ 114 w 177"/>
                    <a:gd name="T77" fmla="*/ 215 h 229"/>
                    <a:gd name="T78" fmla="*/ 25 w 177"/>
                    <a:gd name="T79" fmla="*/ 152 h 229"/>
                    <a:gd name="T80" fmla="*/ 40 w 177"/>
                    <a:gd name="T81" fmla="*/ 109 h 229"/>
                    <a:gd name="T82" fmla="*/ 150 w 177"/>
                    <a:gd name="T83" fmla="*/ 151 h 229"/>
                    <a:gd name="T84" fmla="*/ 144 w 177"/>
                    <a:gd name="T85" fmla="*/ 185 h 229"/>
                    <a:gd name="T86" fmla="*/ 139 w 177"/>
                    <a:gd name="T87" fmla="*/ 212 h 229"/>
                    <a:gd name="T88" fmla="*/ 146 w 177"/>
                    <a:gd name="T89" fmla="*/ 192 h 229"/>
                    <a:gd name="T90" fmla="*/ 147 w 177"/>
                    <a:gd name="T91" fmla="*/ 207 h 2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77" h="229">
                      <a:moveTo>
                        <a:pt x="152" y="210"/>
                      </a:moveTo>
                      <a:cubicBezTo>
                        <a:pt x="155" y="206"/>
                        <a:pt x="156" y="200"/>
                        <a:pt x="155" y="195"/>
                      </a:cubicBezTo>
                      <a:cubicBezTo>
                        <a:pt x="155" y="195"/>
                        <a:pt x="155" y="195"/>
                        <a:pt x="155" y="195"/>
                      </a:cubicBezTo>
                      <a:cubicBezTo>
                        <a:pt x="155" y="195"/>
                        <a:pt x="154" y="194"/>
                        <a:pt x="154" y="194"/>
                      </a:cubicBezTo>
                      <a:cubicBezTo>
                        <a:pt x="156" y="194"/>
                        <a:pt x="158" y="193"/>
                        <a:pt x="160" y="193"/>
                      </a:cubicBezTo>
                      <a:cubicBezTo>
                        <a:pt x="170" y="190"/>
                        <a:pt x="177" y="180"/>
                        <a:pt x="174" y="169"/>
                      </a:cubicBezTo>
                      <a:cubicBezTo>
                        <a:pt x="174" y="169"/>
                        <a:pt x="174" y="169"/>
                        <a:pt x="174" y="169"/>
                      </a:cubicBezTo>
                      <a:cubicBezTo>
                        <a:pt x="173" y="164"/>
                        <a:pt x="170" y="159"/>
                        <a:pt x="165" y="157"/>
                      </a:cubicBezTo>
                      <a:cubicBezTo>
                        <a:pt x="169" y="154"/>
                        <a:pt x="171" y="151"/>
                        <a:pt x="173" y="147"/>
                      </a:cubicBezTo>
                      <a:cubicBezTo>
                        <a:pt x="174" y="143"/>
                        <a:pt x="174" y="140"/>
                        <a:pt x="173" y="136"/>
                      </a:cubicBezTo>
                      <a:cubicBezTo>
                        <a:pt x="171" y="129"/>
                        <a:pt x="166" y="124"/>
                        <a:pt x="159" y="122"/>
                      </a:cubicBezTo>
                      <a:cubicBezTo>
                        <a:pt x="159" y="121"/>
                        <a:pt x="159" y="121"/>
                        <a:pt x="160" y="121"/>
                      </a:cubicBezTo>
                      <a:cubicBezTo>
                        <a:pt x="161" y="117"/>
                        <a:pt x="162" y="114"/>
                        <a:pt x="162" y="110"/>
                      </a:cubicBezTo>
                      <a:cubicBezTo>
                        <a:pt x="162" y="109"/>
                        <a:pt x="162" y="107"/>
                        <a:pt x="162" y="106"/>
                      </a:cubicBezTo>
                      <a:cubicBezTo>
                        <a:pt x="160" y="98"/>
                        <a:pt x="154" y="93"/>
                        <a:pt x="147" y="91"/>
                      </a:cubicBezTo>
                      <a:cubicBezTo>
                        <a:pt x="151" y="83"/>
                        <a:pt x="153" y="74"/>
                        <a:pt x="153" y="65"/>
                      </a:cubicBezTo>
                      <a:cubicBezTo>
                        <a:pt x="153" y="29"/>
                        <a:pt x="123" y="0"/>
                        <a:pt x="87" y="0"/>
                      </a:cubicBezTo>
                      <a:cubicBezTo>
                        <a:pt x="51" y="0"/>
                        <a:pt x="22" y="29"/>
                        <a:pt x="22" y="65"/>
                      </a:cubicBezTo>
                      <a:cubicBezTo>
                        <a:pt x="22" y="74"/>
                        <a:pt x="24" y="83"/>
                        <a:pt x="28" y="91"/>
                      </a:cubicBezTo>
                      <a:cubicBezTo>
                        <a:pt x="21" y="93"/>
                        <a:pt x="15" y="98"/>
                        <a:pt x="13" y="106"/>
                      </a:cubicBezTo>
                      <a:cubicBezTo>
                        <a:pt x="13" y="107"/>
                        <a:pt x="12" y="109"/>
                        <a:pt x="12" y="110"/>
                      </a:cubicBezTo>
                      <a:cubicBezTo>
                        <a:pt x="12" y="112"/>
                        <a:pt x="13" y="114"/>
                        <a:pt x="13" y="116"/>
                      </a:cubicBezTo>
                      <a:cubicBezTo>
                        <a:pt x="14" y="118"/>
                        <a:pt x="14" y="119"/>
                        <a:pt x="15" y="121"/>
                      </a:cubicBezTo>
                      <a:cubicBezTo>
                        <a:pt x="16" y="121"/>
                        <a:pt x="16" y="121"/>
                        <a:pt x="16" y="122"/>
                      </a:cubicBezTo>
                      <a:cubicBezTo>
                        <a:pt x="9" y="124"/>
                        <a:pt x="4" y="129"/>
                        <a:pt x="2" y="136"/>
                      </a:cubicBezTo>
                      <a:cubicBezTo>
                        <a:pt x="0" y="144"/>
                        <a:pt x="3" y="152"/>
                        <a:pt x="10" y="157"/>
                      </a:cubicBezTo>
                      <a:cubicBezTo>
                        <a:pt x="5" y="159"/>
                        <a:pt x="2" y="164"/>
                        <a:pt x="0" y="169"/>
                      </a:cubicBezTo>
                      <a:cubicBezTo>
                        <a:pt x="0" y="171"/>
                        <a:pt x="0" y="172"/>
                        <a:pt x="0" y="174"/>
                      </a:cubicBezTo>
                      <a:cubicBezTo>
                        <a:pt x="0" y="177"/>
                        <a:pt x="1" y="181"/>
                        <a:pt x="3" y="184"/>
                      </a:cubicBezTo>
                      <a:cubicBezTo>
                        <a:pt x="5" y="189"/>
                        <a:pt x="10" y="192"/>
                        <a:pt x="15" y="193"/>
                      </a:cubicBezTo>
                      <a:cubicBezTo>
                        <a:pt x="17" y="193"/>
                        <a:pt x="19" y="194"/>
                        <a:pt x="21" y="194"/>
                      </a:cubicBezTo>
                      <a:cubicBezTo>
                        <a:pt x="20" y="194"/>
                        <a:pt x="20" y="195"/>
                        <a:pt x="20" y="195"/>
                      </a:cubicBezTo>
                      <a:cubicBezTo>
                        <a:pt x="20" y="195"/>
                        <a:pt x="20" y="195"/>
                        <a:pt x="20" y="195"/>
                      </a:cubicBezTo>
                      <a:cubicBezTo>
                        <a:pt x="18" y="203"/>
                        <a:pt x="21" y="210"/>
                        <a:pt x="26" y="215"/>
                      </a:cubicBezTo>
                      <a:cubicBezTo>
                        <a:pt x="29" y="217"/>
                        <a:pt x="31" y="218"/>
                        <a:pt x="35" y="219"/>
                      </a:cubicBezTo>
                      <a:cubicBezTo>
                        <a:pt x="41" y="221"/>
                        <a:pt x="47" y="219"/>
                        <a:pt x="52" y="215"/>
                      </a:cubicBezTo>
                      <a:cubicBezTo>
                        <a:pt x="52" y="215"/>
                        <a:pt x="52" y="214"/>
                        <a:pt x="53" y="214"/>
                      </a:cubicBezTo>
                      <a:cubicBezTo>
                        <a:pt x="53" y="214"/>
                        <a:pt x="53" y="215"/>
                        <a:pt x="53" y="215"/>
                      </a:cubicBezTo>
                      <a:cubicBezTo>
                        <a:pt x="54" y="216"/>
                        <a:pt x="54" y="217"/>
                        <a:pt x="55" y="219"/>
                      </a:cubicBezTo>
                      <a:cubicBezTo>
                        <a:pt x="58" y="223"/>
                        <a:pt x="62" y="226"/>
                        <a:pt x="67" y="228"/>
                      </a:cubicBezTo>
                      <a:cubicBezTo>
                        <a:pt x="72" y="229"/>
                        <a:pt x="77" y="228"/>
                        <a:pt x="82" y="225"/>
                      </a:cubicBezTo>
                      <a:cubicBezTo>
                        <a:pt x="84" y="224"/>
                        <a:pt x="86" y="222"/>
                        <a:pt x="87" y="220"/>
                      </a:cubicBezTo>
                      <a:cubicBezTo>
                        <a:pt x="89" y="222"/>
                        <a:pt x="91" y="224"/>
                        <a:pt x="93" y="225"/>
                      </a:cubicBezTo>
                      <a:cubicBezTo>
                        <a:pt x="97" y="228"/>
                        <a:pt x="103" y="229"/>
                        <a:pt x="108" y="228"/>
                      </a:cubicBezTo>
                      <a:cubicBezTo>
                        <a:pt x="113" y="226"/>
                        <a:pt x="117" y="223"/>
                        <a:pt x="120" y="219"/>
                      </a:cubicBezTo>
                      <a:cubicBezTo>
                        <a:pt x="121" y="217"/>
                        <a:pt x="121" y="216"/>
                        <a:pt x="122" y="215"/>
                      </a:cubicBezTo>
                      <a:cubicBezTo>
                        <a:pt x="122" y="215"/>
                        <a:pt x="122" y="214"/>
                        <a:pt x="122" y="214"/>
                      </a:cubicBezTo>
                      <a:cubicBezTo>
                        <a:pt x="122" y="214"/>
                        <a:pt x="123" y="215"/>
                        <a:pt x="123" y="215"/>
                      </a:cubicBezTo>
                      <a:cubicBezTo>
                        <a:pt x="124" y="216"/>
                        <a:pt x="125" y="216"/>
                        <a:pt x="125" y="217"/>
                      </a:cubicBezTo>
                      <a:cubicBezTo>
                        <a:pt x="130" y="219"/>
                        <a:pt x="135" y="220"/>
                        <a:pt x="140" y="219"/>
                      </a:cubicBezTo>
                      <a:cubicBezTo>
                        <a:pt x="143" y="218"/>
                        <a:pt x="146" y="217"/>
                        <a:pt x="148" y="215"/>
                      </a:cubicBezTo>
                      <a:cubicBezTo>
                        <a:pt x="150" y="214"/>
                        <a:pt x="151" y="212"/>
                        <a:pt x="152" y="210"/>
                      </a:cubicBezTo>
                      <a:close/>
                      <a:moveTo>
                        <a:pt x="168" y="171"/>
                      </a:moveTo>
                      <a:cubicBezTo>
                        <a:pt x="168" y="172"/>
                        <a:pt x="168" y="173"/>
                        <a:pt x="168" y="174"/>
                      </a:cubicBezTo>
                      <a:cubicBezTo>
                        <a:pt x="168" y="180"/>
                        <a:pt x="164" y="185"/>
                        <a:pt x="158" y="186"/>
                      </a:cubicBezTo>
                      <a:cubicBezTo>
                        <a:pt x="156" y="187"/>
                        <a:pt x="153" y="187"/>
                        <a:pt x="151" y="186"/>
                      </a:cubicBezTo>
                      <a:cubicBezTo>
                        <a:pt x="157" y="177"/>
                        <a:pt x="158" y="168"/>
                        <a:pt x="158" y="161"/>
                      </a:cubicBezTo>
                      <a:cubicBezTo>
                        <a:pt x="163" y="163"/>
                        <a:pt x="166" y="166"/>
                        <a:pt x="168" y="171"/>
                      </a:cubicBezTo>
                      <a:close/>
                      <a:moveTo>
                        <a:pt x="166" y="138"/>
                      </a:moveTo>
                      <a:cubicBezTo>
                        <a:pt x="166" y="139"/>
                        <a:pt x="167" y="140"/>
                        <a:pt x="167" y="141"/>
                      </a:cubicBezTo>
                      <a:cubicBezTo>
                        <a:pt x="167" y="146"/>
                        <a:pt x="163" y="151"/>
                        <a:pt x="157" y="153"/>
                      </a:cubicBezTo>
                      <a:cubicBezTo>
                        <a:pt x="157" y="151"/>
                        <a:pt x="157" y="150"/>
                        <a:pt x="157" y="150"/>
                      </a:cubicBezTo>
                      <a:cubicBezTo>
                        <a:pt x="155" y="142"/>
                        <a:pt x="153" y="135"/>
                        <a:pt x="151" y="128"/>
                      </a:cubicBezTo>
                      <a:cubicBezTo>
                        <a:pt x="158" y="127"/>
                        <a:pt x="165" y="131"/>
                        <a:pt x="166" y="138"/>
                      </a:cubicBezTo>
                      <a:close/>
                      <a:moveTo>
                        <a:pt x="155" y="107"/>
                      </a:moveTo>
                      <a:cubicBezTo>
                        <a:pt x="155" y="107"/>
                        <a:pt x="155" y="107"/>
                        <a:pt x="155" y="107"/>
                      </a:cubicBezTo>
                      <a:cubicBezTo>
                        <a:pt x="156" y="111"/>
                        <a:pt x="155" y="114"/>
                        <a:pt x="154" y="117"/>
                      </a:cubicBezTo>
                      <a:cubicBezTo>
                        <a:pt x="152" y="119"/>
                        <a:pt x="151" y="121"/>
                        <a:pt x="148" y="122"/>
                      </a:cubicBezTo>
                      <a:cubicBezTo>
                        <a:pt x="146" y="115"/>
                        <a:pt x="143" y="109"/>
                        <a:pt x="140" y="103"/>
                      </a:cubicBezTo>
                      <a:cubicBezTo>
                        <a:pt x="141" y="101"/>
                        <a:pt x="143" y="100"/>
                        <a:pt x="144" y="98"/>
                      </a:cubicBezTo>
                      <a:cubicBezTo>
                        <a:pt x="149" y="98"/>
                        <a:pt x="154" y="102"/>
                        <a:pt x="155" y="107"/>
                      </a:cubicBezTo>
                      <a:close/>
                      <a:moveTo>
                        <a:pt x="87" y="6"/>
                      </a:moveTo>
                      <a:cubicBezTo>
                        <a:pt x="120" y="6"/>
                        <a:pt x="146" y="33"/>
                        <a:pt x="146" y="65"/>
                      </a:cubicBezTo>
                      <a:cubicBezTo>
                        <a:pt x="146" y="97"/>
                        <a:pt x="120" y="123"/>
                        <a:pt x="87" y="123"/>
                      </a:cubicBezTo>
                      <a:cubicBezTo>
                        <a:pt x="55" y="123"/>
                        <a:pt x="29" y="97"/>
                        <a:pt x="29" y="65"/>
                      </a:cubicBezTo>
                      <a:cubicBezTo>
                        <a:pt x="29" y="33"/>
                        <a:pt x="55" y="6"/>
                        <a:pt x="87" y="6"/>
                      </a:cubicBezTo>
                      <a:close/>
                      <a:moveTo>
                        <a:pt x="20" y="107"/>
                      </a:moveTo>
                      <a:cubicBezTo>
                        <a:pt x="21" y="102"/>
                        <a:pt x="26" y="98"/>
                        <a:pt x="31" y="98"/>
                      </a:cubicBezTo>
                      <a:cubicBezTo>
                        <a:pt x="32" y="100"/>
                        <a:pt x="33" y="101"/>
                        <a:pt x="35" y="103"/>
                      </a:cubicBezTo>
                      <a:cubicBezTo>
                        <a:pt x="32" y="109"/>
                        <a:pt x="29" y="115"/>
                        <a:pt x="26" y="122"/>
                      </a:cubicBezTo>
                      <a:cubicBezTo>
                        <a:pt x="24" y="121"/>
                        <a:pt x="22" y="119"/>
                        <a:pt x="21" y="117"/>
                      </a:cubicBezTo>
                      <a:cubicBezTo>
                        <a:pt x="19" y="114"/>
                        <a:pt x="19" y="111"/>
                        <a:pt x="20" y="107"/>
                      </a:cubicBezTo>
                      <a:close/>
                      <a:moveTo>
                        <a:pt x="8" y="141"/>
                      </a:moveTo>
                      <a:cubicBezTo>
                        <a:pt x="8" y="140"/>
                        <a:pt x="8" y="139"/>
                        <a:pt x="9" y="138"/>
                      </a:cubicBezTo>
                      <a:cubicBezTo>
                        <a:pt x="10" y="131"/>
                        <a:pt x="17" y="127"/>
                        <a:pt x="24" y="128"/>
                      </a:cubicBezTo>
                      <a:cubicBezTo>
                        <a:pt x="24" y="128"/>
                        <a:pt x="24" y="128"/>
                        <a:pt x="24" y="128"/>
                      </a:cubicBezTo>
                      <a:cubicBezTo>
                        <a:pt x="22" y="135"/>
                        <a:pt x="20" y="142"/>
                        <a:pt x="18" y="150"/>
                      </a:cubicBezTo>
                      <a:cubicBezTo>
                        <a:pt x="18" y="150"/>
                        <a:pt x="18" y="151"/>
                        <a:pt x="17" y="153"/>
                      </a:cubicBezTo>
                      <a:cubicBezTo>
                        <a:pt x="12" y="151"/>
                        <a:pt x="8" y="146"/>
                        <a:pt x="8" y="141"/>
                      </a:cubicBezTo>
                      <a:close/>
                      <a:moveTo>
                        <a:pt x="17" y="186"/>
                      </a:moveTo>
                      <a:cubicBezTo>
                        <a:pt x="13" y="185"/>
                        <a:pt x="10" y="183"/>
                        <a:pt x="9" y="181"/>
                      </a:cubicBezTo>
                      <a:cubicBezTo>
                        <a:pt x="7" y="178"/>
                        <a:pt x="6" y="174"/>
                        <a:pt x="7" y="171"/>
                      </a:cubicBezTo>
                      <a:cubicBezTo>
                        <a:pt x="7" y="171"/>
                        <a:pt x="7" y="171"/>
                        <a:pt x="7" y="171"/>
                      </a:cubicBezTo>
                      <a:cubicBezTo>
                        <a:pt x="8" y="166"/>
                        <a:pt x="12" y="163"/>
                        <a:pt x="17" y="161"/>
                      </a:cubicBezTo>
                      <a:cubicBezTo>
                        <a:pt x="17" y="168"/>
                        <a:pt x="18" y="177"/>
                        <a:pt x="24" y="186"/>
                      </a:cubicBezTo>
                      <a:cubicBezTo>
                        <a:pt x="21" y="187"/>
                        <a:pt x="19" y="187"/>
                        <a:pt x="17" y="186"/>
                      </a:cubicBezTo>
                      <a:close/>
                      <a:moveTo>
                        <a:pt x="36" y="212"/>
                      </a:moveTo>
                      <a:cubicBezTo>
                        <a:pt x="30" y="211"/>
                        <a:pt x="26" y="206"/>
                        <a:pt x="26" y="200"/>
                      </a:cubicBezTo>
                      <a:cubicBezTo>
                        <a:pt x="26" y="199"/>
                        <a:pt x="27" y="198"/>
                        <a:pt x="27" y="197"/>
                      </a:cubicBezTo>
                      <a:cubicBezTo>
                        <a:pt x="27" y="195"/>
                        <a:pt x="28" y="194"/>
                        <a:pt x="29" y="192"/>
                      </a:cubicBezTo>
                      <a:cubicBezTo>
                        <a:pt x="34" y="198"/>
                        <a:pt x="42" y="203"/>
                        <a:pt x="50" y="206"/>
                      </a:cubicBezTo>
                      <a:cubicBezTo>
                        <a:pt x="48" y="211"/>
                        <a:pt x="42" y="214"/>
                        <a:pt x="36" y="212"/>
                      </a:cubicBezTo>
                      <a:close/>
                      <a:moveTo>
                        <a:pt x="78" y="219"/>
                      </a:moveTo>
                      <a:cubicBezTo>
                        <a:pt x="75" y="221"/>
                        <a:pt x="72" y="222"/>
                        <a:pt x="69" y="221"/>
                      </a:cubicBezTo>
                      <a:cubicBezTo>
                        <a:pt x="65" y="220"/>
                        <a:pt x="63" y="218"/>
                        <a:pt x="61" y="215"/>
                      </a:cubicBezTo>
                      <a:cubicBezTo>
                        <a:pt x="60" y="213"/>
                        <a:pt x="59" y="211"/>
                        <a:pt x="59" y="208"/>
                      </a:cubicBezTo>
                      <a:cubicBezTo>
                        <a:pt x="66" y="210"/>
                        <a:pt x="75" y="211"/>
                        <a:pt x="84" y="211"/>
                      </a:cubicBezTo>
                      <a:cubicBezTo>
                        <a:pt x="84" y="211"/>
                        <a:pt x="84" y="212"/>
                        <a:pt x="84" y="212"/>
                      </a:cubicBezTo>
                      <a:cubicBezTo>
                        <a:pt x="83" y="215"/>
                        <a:pt x="81" y="218"/>
                        <a:pt x="78" y="219"/>
                      </a:cubicBezTo>
                      <a:close/>
                      <a:moveTo>
                        <a:pt x="114" y="215"/>
                      </a:moveTo>
                      <a:cubicBezTo>
                        <a:pt x="112" y="218"/>
                        <a:pt x="109" y="220"/>
                        <a:pt x="106" y="221"/>
                      </a:cubicBezTo>
                      <a:cubicBezTo>
                        <a:pt x="103" y="222"/>
                        <a:pt x="99" y="221"/>
                        <a:pt x="97" y="219"/>
                      </a:cubicBezTo>
                      <a:cubicBezTo>
                        <a:pt x="94" y="218"/>
                        <a:pt x="92" y="215"/>
                        <a:pt x="91" y="211"/>
                      </a:cubicBezTo>
                      <a:cubicBezTo>
                        <a:pt x="91" y="211"/>
                        <a:pt x="91" y="211"/>
                        <a:pt x="91" y="211"/>
                      </a:cubicBezTo>
                      <a:cubicBezTo>
                        <a:pt x="100" y="211"/>
                        <a:pt x="108" y="210"/>
                        <a:pt x="116" y="208"/>
                      </a:cubicBezTo>
                      <a:cubicBezTo>
                        <a:pt x="116" y="208"/>
                        <a:pt x="116" y="208"/>
                        <a:pt x="116" y="208"/>
                      </a:cubicBezTo>
                      <a:cubicBezTo>
                        <a:pt x="116" y="211"/>
                        <a:pt x="115" y="213"/>
                        <a:pt x="114" y="215"/>
                      </a:cubicBezTo>
                      <a:close/>
                      <a:moveTo>
                        <a:pt x="87" y="204"/>
                      </a:moveTo>
                      <a:cubicBezTo>
                        <a:pt x="60" y="204"/>
                        <a:pt x="41" y="198"/>
                        <a:pt x="31" y="185"/>
                      </a:cubicBezTo>
                      <a:cubicBezTo>
                        <a:pt x="20" y="170"/>
                        <a:pt x="25" y="152"/>
                        <a:pt x="25" y="152"/>
                      </a:cubicBezTo>
                      <a:cubicBezTo>
                        <a:pt x="25" y="151"/>
                        <a:pt x="25" y="151"/>
                        <a:pt x="25" y="151"/>
                      </a:cubicBezTo>
                      <a:cubicBezTo>
                        <a:pt x="25" y="151"/>
                        <a:pt x="25" y="151"/>
                        <a:pt x="25" y="151"/>
                      </a:cubicBezTo>
                      <a:cubicBezTo>
                        <a:pt x="28" y="135"/>
                        <a:pt x="34" y="120"/>
                        <a:pt x="40" y="109"/>
                      </a:cubicBezTo>
                      <a:cubicBezTo>
                        <a:pt x="52" y="122"/>
                        <a:pt x="69" y="130"/>
                        <a:pt x="87" y="130"/>
                      </a:cubicBezTo>
                      <a:cubicBezTo>
                        <a:pt x="106" y="130"/>
                        <a:pt x="123" y="122"/>
                        <a:pt x="135" y="109"/>
                      </a:cubicBezTo>
                      <a:cubicBezTo>
                        <a:pt x="141" y="120"/>
                        <a:pt x="146" y="135"/>
                        <a:pt x="150" y="151"/>
                      </a:cubicBezTo>
                      <a:cubicBezTo>
                        <a:pt x="150" y="151"/>
                        <a:pt x="150" y="151"/>
                        <a:pt x="150" y="151"/>
                      </a:cubicBezTo>
                      <a:cubicBezTo>
                        <a:pt x="150" y="152"/>
                        <a:pt x="150" y="152"/>
                        <a:pt x="150" y="152"/>
                      </a:cubicBezTo>
                      <a:cubicBezTo>
                        <a:pt x="150" y="152"/>
                        <a:pt x="155" y="170"/>
                        <a:pt x="144" y="185"/>
                      </a:cubicBezTo>
                      <a:cubicBezTo>
                        <a:pt x="134" y="198"/>
                        <a:pt x="115" y="204"/>
                        <a:pt x="87" y="204"/>
                      </a:cubicBezTo>
                      <a:close/>
                      <a:moveTo>
                        <a:pt x="147" y="207"/>
                      </a:moveTo>
                      <a:cubicBezTo>
                        <a:pt x="145" y="209"/>
                        <a:pt x="142" y="211"/>
                        <a:pt x="139" y="212"/>
                      </a:cubicBezTo>
                      <a:cubicBezTo>
                        <a:pt x="135" y="213"/>
                        <a:pt x="132" y="213"/>
                        <a:pt x="129" y="211"/>
                      </a:cubicBezTo>
                      <a:cubicBezTo>
                        <a:pt x="127" y="210"/>
                        <a:pt x="125" y="208"/>
                        <a:pt x="124" y="206"/>
                      </a:cubicBezTo>
                      <a:cubicBezTo>
                        <a:pt x="133" y="203"/>
                        <a:pt x="141" y="198"/>
                        <a:pt x="146" y="192"/>
                      </a:cubicBezTo>
                      <a:cubicBezTo>
                        <a:pt x="147" y="194"/>
                        <a:pt x="148" y="195"/>
                        <a:pt x="148" y="197"/>
                      </a:cubicBezTo>
                      <a:cubicBezTo>
                        <a:pt x="148" y="198"/>
                        <a:pt x="148" y="199"/>
                        <a:pt x="148" y="200"/>
                      </a:cubicBezTo>
                      <a:cubicBezTo>
                        <a:pt x="148" y="202"/>
                        <a:pt x="148" y="205"/>
                        <a:pt x="147" y="20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53" name="Freeform 61"/>
                <p:cNvSpPr>
                  <a:spLocks/>
                </p:cNvSpPr>
                <p:nvPr userDrawn="1"/>
              </p:nvSpPr>
              <p:spPr bwMode="auto">
                <a:xfrm>
                  <a:off x="2719" y="2148"/>
                  <a:ext cx="324" cy="228"/>
                </a:xfrm>
                <a:custGeom>
                  <a:avLst/>
                  <a:gdLst>
                    <a:gd name="T0" fmla="*/ 124 w 135"/>
                    <a:gd name="T1" fmla="*/ 76 h 95"/>
                    <a:gd name="T2" fmla="*/ 130 w 135"/>
                    <a:gd name="T3" fmla="*/ 43 h 95"/>
                    <a:gd name="T4" fmla="*/ 130 w 135"/>
                    <a:gd name="T5" fmla="*/ 42 h 95"/>
                    <a:gd name="T6" fmla="*/ 130 w 135"/>
                    <a:gd name="T7" fmla="*/ 42 h 95"/>
                    <a:gd name="T8" fmla="*/ 115 w 135"/>
                    <a:gd name="T9" fmla="*/ 0 h 95"/>
                    <a:gd name="T10" fmla="*/ 67 w 135"/>
                    <a:gd name="T11" fmla="*/ 21 h 95"/>
                    <a:gd name="T12" fmla="*/ 20 w 135"/>
                    <a:gd name="T13" fmla="*/ 0 h 95"/>
                    <a:gd name="T14" fmla="*/ 5 w 135"/>
                    <a:gd name="T15" fmla="*/ 42 h 95"/>
                    <a:gd name="T16" fmla="*/ 5 w 135"/>
                    <a:gd name="T17" fmla="*/ 42 h 95"/>
                    <a:gd name="T18" fmla="*/ 5 w 135"/>
                    <a:gd name="T19" fmla="*/ 43 h 95"/>
                    <a:gd name="T20" fmla="*/ 11 w 135"/>
                    <a:gd name="T21" fmla="*/ 76 h 95"/>
                    <a:gd name="T22" fmla="*/ 67 w 135"/>
                    <a:gd name="T23" fmla="*/ 95 h 95"/>
                    <a:gd name="T24" fmla="*/ 124 w 135"/>
                    <a:gd name="T25" fmla="*/ 76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35" h="95">
                      <a:moveTo>
                        <a:pt x="124" y="76"/>
                      </a:moveTo>
                      <a:cubicBezTo>
                        <a:pt x="135" y="61"/>
                        <a:pt x="130" y="43"/>
                        <a:pt x="130" y="43"/>
                      </a:cubicBezTo>
                      <a:cubicBezTo>
                        <a:pt x="130" y="42"/>
                        <a:pt x="130" y="42"/>
                        <a:pt x="130" y="42"/>
                      </a:cubicBezTo>
                      <a:cubicBezTo>
                        <a:pt x="130" y="42"/>
                        <a:pt x="130" y="42"/>
                        <a:pt x="130" y="42"/>
                      </a:cubicBezTo>
                      <a:cubicBezTo>
                        <a:pt x="126" y="26"/>
                        <a:pt x="121" y="11"/>
                        <a:pt x="115" y="0"/>
                      </a:cubicBezTo>
                      <a:cubicBezTo>
                        <a:pt x="103" y="13"/>
                        <a:pt x="86" y="21"/>
                        <a:pt x="67" y="21"/>
                      </a:cubicBezTo>
                      <a:cubicBezTo>
                        <a:pt x="49" y="21"/>
                        <a:pt x="32" y="13"/>
                        <a:pt x="20" y="0"/>
                      </a:cubicBezTo>
                      <a:cubicBezTo>
                        <a:pt x="14" y="11"/>
                        <a:pt x="8" y="26"/>
                        <a:pt x="5" y="42"/>
                      </a:cubicBezTo>
                      <a:cubicBezTo>
                        <a:pt x="5" y="42"/>
                        <a:pt x="5" y="42"/>
                        <a:pt x="5" y="42"/>
                      </a:cubicBezTo>
                      <a:cubicBezTo>
                        <a:pt x="5" y="43"/>
                        <a:pt x="5" y="43"/>
                        <a:pt x="5" y="43"/>
                      </a:cubicBezTo>
                      <a:cubicBezTo>
                        <a:pt x="5" y="43"/>
                        <a:pt x="0" y="61"/>
                        <a:pt x="11" y="76"/>
                      </a:cubicBezTo>
                      <a:cubicBezTo>
                        <a:pt x="21" y="89"/>
                        <a:pt x="40" y="95"/>
                        <a:pt x="67" y="95"/>
                      </a:cubicBezTo>
                      <a:cubicBezTo>
                        <a:pt x="95" y="95"/>
                        <a:pt x="114" y="89"/>
                        <a:pt x="124" y="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54" name="Oval 62"/>
                <p:cNvSpPr>
                  <a:spLocks noChangeArrowheads="1"/>
                </p:cNvSpPr>
                <p:nvPr userDrawn="1"/>
              </p:nvSpPr>
              <p:spPr bwMode="auto">
                <a:xfrm>
                  <a:off x="2741" y="1901"/>
                  <a:ext cx="281" cy="28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131" name="Group 4"/>
              <p:cNvGrpSpPr>
                <a:grpSpLocks noChangeAspect="1"/>
              </p:cNvGrpSpPr>
              <p:nvPr userDrawn="1"/>
            </p:nvGrpSpPr>
            <p:grpSpPr bwMode="auto">
              <a:xfrm rot="20384769">
                <a:off x="8480087" y="4091831"/>
                <a:ext cx="542757" cy="1014720"/>
                <a:chOff x="2490" y="1429"/>
                <a:chExt cx="782" cy="1462"/>
              </a:xfrm>
              <a:grpFill/>
            </p:grpSpPr>
            <p:sp>
              <p:nvSpPr>
                <p:cNvPr id="148" name="Freeform 5"/>
                <p:cNvSpPr>
                  <a:spLocks/>
                </p:cNvSpPr>
                <p:nvPr userDrawn="1"/>
              </p:nvSpPr>
              <p:spPr bwMode="auto">
                <a:xfrm>
                  <a:off x="2652" y="1429"/>
                  <a:ext cx="453" cy="646"/>
                </a:xfrm>
                <a:custGeom>
                  <a:avLst/>
                  <a:gdLst>
                    <a:gd name="T0" fmla="*/ 176 w 190"/>
                    <a:gd name="T1" fmla="*/ 101 h 272"/>
                    <a:gd name="T2" fmla="*/ 178 w 190"/>
                    <a:gd name="T3" fmla="*/ 82 h 272"/>
                    <a:gd name="T4" fmla="*/ 96 w 190"/>
                    <a:gd name="T5" fmla="*/ 0 h 272"/>
                    <a:gd name="T6" fmla="*/ 14 w 190"/>
                    <a:gd name="T7" fmla="*/ 82 h 272"/>
                    <a:gd name="T8" fmla="*/ 17 w 190"/>
                    <a:gd name="T9" fmla="*/ 103 h 272"/>
                    <a:gd name="T10" fmla="*/ 0 w 190"/>
                    <a:gd name="T11" fmla="*/ 272 h 272"/>
                    <a:gd name="T12" fmla="*/ 190 w 190"/>
                    <a:gd name="T13" fmla="*/ 272 h 272"/>
                    <a:gd name="T14" fmla="*/ 176 w 190"/>
                    <a:gd name="T15" fmla="*/ 101 h 2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90" h="272">
                      <a:moveTo>
                        <a:pt x="176" y="101"/>
                      </a:moveTo>
                      <a:cubicBezTo>
                        <a:pt x="177" y="95"/>
                        <a:pt x="178" y="89"/>
                        <a:pt x="178" y="82"/>
                      </a:cubicBezTo>
                      <a:cubicBezTo>
                        <a:pt x="178" y="37"/>
                        <a:pt x="141" y="0"/>
                        <a:pt x="96" y="0"/>
                      </a:cubicBezTo>
                      <a:cubicBezTo>
                        <a:pt x="51" y="0"/>
                        <a:pt x="14" y="37"/>
                        <a:pt x="14" y="82"/>
                      </a:cubicBezTo>
                      <a:cubicBezTo>
                        <a:pt x="14" y="89"/>
                        <a:pt x="15" y="96"/>
                        <a:pt x="17" y="103"/>
                      </a:cubicBezTo>
                      <a:cubicBezTo>
                        <a:pt x="18" y="135"/>
                        <a:pt x="66" y="224"/>
                        <a:pt x="0" y="272"/>
                      </a:cubicBezTo>
                      <a:cubicBezTo>
                        <a:pt x="190" y="272"/>
                        <a:pt x="190" y="272"/>
                        <a:pt x="190" y="272"/>
                      </a:cubicBezTo>
                      <a:cubicBezTo>
                        <a:pt x="118" y="227"/>
                        <a:pt x="174" y="133"/>
                        <a:pt x="176" y="10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49" name="Freeform 6"/>
                <p:cNvSpPr>
                  <a:spLocks noEditPoints="1"/>
                </p:cNvSpPr>
                <p:nvPr userDrawn="1"/>
              </p:nvSpPr>
              <p:spPr bwMode="auto">
                <a:xfrm>
                  <a:off x="2490" y="2075"/>
                  <a:ext cx="782" cy="816"/>
                </a:xfrm>
                <a:custGeom>
                  <a:avLst/>
                  <a:gdLst>
                    <a:gd name="T0" fmla="*/ 246 w 328"/>
                    <a:gd name="T1" fmla="*/ 38 h 344"/>
                    <a:gd name="T2" fmla="*/ 301 w 328"/>
                    <a:gd name="T3" fmla="*/ 38 h 344"/>
                    <a:gd name="T4" fmla="*/ 320 w 328"/>
                    <a:gd name="T5" fmla="*/ 19 h 344"/>
                    <a:gd name="T6" fmla="*/ 301 w 328"/>
                    <a:gd name="T7" fmla="*/ 0 h 344"/>
                    <a:gd name="T8" fmla="*/ 258 w 328"/>
                    <a:gd name="T9" fmla="*/ 0 h 344"/>
                    <a:gd name="T10" fmla="*/ 68 w 328"/>
                    <a:gd name="T11" fmla="*/ 0 h 344"/>
                    <a:gd name="T12" fmla="*/ 23 w 328"/>
                    <a:gd name="T13" fmla="*/ 0 h 344"/>
                    <a:gd name="T14" fmla="*/ 4 w 328"/>
                    <a:gd name="T15" fmla="*/ 19 h 344"/>
                    <a:gd name="T16" fmla="*/ 23 w 328"/>
                    <a:gd name="T17" fmla="*/ 38 h 344"/>
                    <a:gd name="T18" fmla="*/ 82 w 328"/>
                    <a:gd name="T19" fmla="*/ 38 h 344"/>
                    <a:gd name="T20" fmla="*/ 0 w 328"/>
                    <a:gd name="T21" fmla="*/ 180 h 344"/>
                    <a:gd name="T22" fmla="*/ 164 w 328"/>
                    <a:gd name="T23" fmla="*/ 344 h 344"/>
                    <a:gd name="T24" fmla="*/ 328 w 328"/>
                    <a:gd name="T25" fmla="*/ 180 h 344"/>
                    <a:gd name="T26" fmla="*/ 246 w 328"/>
                    <a:gd name="T27" fmla="*/ 38 h 344"/>
                    <a:gd name="T28" fmla="*/ 164 w 328"/>
                    <a:gd name="T29" fmla="*/ 305 h 344"/>
                    <a:gd name="T30" fmla="*/ 39 w 328"/>
                    <a:gd name="T31" fmla="*/ 180 h 344"/>
                    <a:gd name="T32" fmla="*/ 164 w 328"/>
                    <a:gd name="T33" fmla="*/ 55 h 344"/>
                    <a:gd name="T34" fmla="*/ 289 w 328"/>
                    <a:gd name="T35" fmla="*/ 180 h 344"/>
                    <a:gd name="T36" fmla="*/ 164 w 328"/>
                    <a:gd name="T37" fmla="*/ 305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28" h="344">
                      <a:moveTo>
                        <a:pt x="246" y="38"/>
                      </a:moveTo>
                      <a:cubicBezTo>
                        <a:pt x="301" y="38"/>
                        <a:pt x="301" y="38"/>
                        <a:pt x="301" y="38"/>
                      </a:cubicBezTo>
                      <a:cubicBezTo>
                        <a:pt x="312" y="38"/>
                        <a:pt x="320" y="29"/>
                        <a:pt x="320" y="19"/>
                      </a:cubicBezTo>
                      <a:cubicBezTo>
                        <a:pt x="320" y="9"/>
                        <a:pt x="312" y="0"/>
                        <a:pt x="301" y="0"/>
                      </a:cubicBezTo>
                      <a:cubicBezTo>
                        <a:pt x="258" y="0"/>
                        <a:pt x="258" y="0"/>
                        <a:pt x="258" y="0"/>
                      </a:cubicBezTo>
                      <a:cubicBezTo>
                        <a:pt x="68" y="0"/>
                        <a:pt x="68" y="0"/>
                        <a:pt x="68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13" y="0"/>
                        <a:pt x="4" y="9"/>
                        <a:pt x="4" y="19"/>
                      </a:cubicBezTo>
                      <a:cubicBezTo>
                        <a:pt x="4" y="29"/>
                        <a:pt x="13" y="38"/>
                        <a:pt x="23" y="38"/>
                      </a:cubicBezTo>
                      <a:cubicBezTo>
                        <a:pt x="82" y="38"/>
                        <a:pt x="82" y="38"/>
                        <a:pt x="82" y="38"/>
                      </a:cubicBezTo>
                      <a:cubicBezTo>
                        <a:pt x="33" y="66"/>
                        <a:pt x="0" y="119"/>
                        <a:pt x="0" y="180"/>
                      </a:cubicBezTo>
                      <a:cubicBezTo>
                        <a:pt x="0" y="271"/>
                        <a:pt x="74" y="344"/>
                        <a:pt x="164" y="344"/>
                      </a:cubicBezTo>
                      <a:cubicBezTo>
                        <a:pt x="255" y="344"/>
                        <a:pt x="328" y="271"/>
                        <a:pt x="328" y="180"/>
                      </a:cubicBezTo>
                      <a:cubicBezTo>
                        <a:pt x="328" y="119"/>
                        <a:pt x="295" y="66"/>
                        <a:pt x="246" y="38"/>
                      </a:cubicBezTo>
                      <a:close/>
                      <a:moveTo>
                        <a:pt x="164" y="305"/>
                      </a:moveTo>
                      <a:cubicBezTo>
                        <a:pt x="95" y="305"/>
                        <a:pt x="39" y="249"/>
                        <a:pt x="39" y="180"/>
                      </a:cubicBezTo>
                      <a:cubicBezTo>
                        <a:pt x="39" y="111"/>
                        <a:pt x="95" y="55"/>
                        <a:pt x="164" y="55"/>
                      </a:cubicBezTo>
                      <a:cubicBezTo>
                        <a:pt x="233" y="55"/>
                        <a:pt x="289" y="111"/>
                        <a:pt x="289" y="180"/>
                      </a:cubicBezTo>
                      <a:cubicBezTo>
                        <a:pt x="289" y="249"/>
                        <a:pt x="233" y="305"/>
                        <a:pt x="164" y="3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132" name="Group 65"/>
              <p:cNvGrpSpPr>
                <a:grpSpLocks noChangeAspect="1"/>
              </p:cNvGrpSpPr>
              <p:nvPr userDrawn="1"/>
            </p:nvGrpSpPr>
            <p:grpSpPr bwMode="auto">
              <a:xfrm>
                <a:off x="201109" y="5404342"/>
                <a:ext cx="1426490" cy="1396254"/>
                <a:chOff x="2208" y="1508"/>
                <a:chExt cx="1321" cy="1293"/>
              </a:xfrm>
              <a:grpFill/>
            </p:grpSpPr>
            <p:sp>
              <p:nvSpPr>
                <p:cNvPr id="146" name="Freeform 66"/>
                <p:cNvSpPr>
                  <a:spLocks noEditPoints="1"/>
                </p:cNvSpPr>
                <p:nvPr userDrawn="1"/>
              </p:nvSpPr>
              <p:spPr bwMode="auto">
                <a:xfrm>
                  <a:off x="2949" y="1807"/>
                  <a:ext cx="580" cy="823"/>
                </a:xfrm>
                <a:custGeom>
                  <a:avLst/>
                  <a:gdLst>
                    <a:gd name="T0" fmla="*/ 227 w 244"/>
                    <a:gd name="T1" fmla="*/ 217 h 346"/>
                    <a:gd name="T2" fmla="*/ 180 w 244"/>
                    <a:gd name="T3" fmla="*/ 125 h 346"/>
                    <a:gd name="T4" fmla="*/ 193 w 244"/>
                    <a:gd name="T5" fmla="*/ 83 h 346"/>
                    <a:gd name="T6" fmla="*/ 193 w 244"/>
                    <a:gd name="T7" fmla="*/ 77 h 346"/>
                    <a:gd name="T8" fmla="*/ 200 w 244"/>
                    <a:gd name="T9" fmla="*/ 7 h 346"/>
                    <a:gd name="T10" fmla="*/ 154 w 244"/>
                    <a:gd name="T11" fmla="*/ 19 h 346"/>
                    <a:gd name="T12" fmla="*/ 122 w 244"/>
                    <a:gd name="T13" fmla="*/ 12 h 346"/>
                    <a:gd name="T14" fmla="*/ 90 w 244"/>
                    <a:gd name="T15" fmla="*/ 19 h 346"/>
                    <a:gd name="T16" fmla="*/ 45 w 244"/>
                    <a:gd name="T17" fmla="*/ 7 h 346"/>
                    <a:gd name="T18" fmla="*/ 51 w 244"/>
                    <a:gd name="T19" fmla="*/ 77 h 346"/>
                    <a:gd name="T20" fmla="*/ 51 w 244"/>
                    <a:gd name="T21" fmla="*/ 83 h 346"/>
                    <a:gd name="T22" fmla="*/ 54 w 244"/>
                    <a:gd name="T23" fmla="*/ 105 h 346"/>
                    <a:gd name="T24" fmla="*/ 99 w 244"/>
                    <a:gd name="T25" fmla="*/ 172 h 346"/>
                    <a:gd name="T26" fmla="*/ 103 w 244"/>
                    <a:gd name="T27" fmla="*/ 336 h 346"/>
                    <a:gd name="T28" fmla="*/ 99 w 244"/>
                    <a:gd name="T29" fmla="*/ 344 h 346"/>
                    <a:gd name="T30" fmla="*/ 137 w 244"/>
                    <a:gd name="T31" fmla="*/ 345 h 346"/>
                    <a:gd name="T32" fmla="*/ 227 w 244"/>
                    <a:gd name="T33" fmla="*/ 217 h 346"/>
                    <a:gd name="T34" fmla="*/ 146 w 244"/>
                    <a:gd name="T35" fmla="*/ 58 h 346"/>
                    <a:gd name="T36" fmla="*/ 153 w 244"/>
                    <a:gd name="T37" fmla="*/ 65 h 346"/>
                    <a:gd name="T38" fmla="*/ 146 w 244"/>
                    <a:gd name="T39" fmla="*/ 72 h 346"/>
                    <a:gd name="T40" fmla="*/ 139 w 244"/>
                    <a:gd name="T41" fmla="*/ 65 h 346"/>
                    <a:gd name="T42" fmla="*/ 146 w 244"/>
                    <a:gd name="T43" fmla="*/ 58 h 346"/>
                    <a:gd name="T44" fmla="*/ 103 w 244"/>
                    <a:gd name="T45" fmla="*/ 65 h 346"/>
                    <a:gd name="T46" fmla="*/ 97 w 244"/>
                    <a:gd name="T47" fmla="*/ 72 h 346"/>
                    <a:gd name="T48" fmla="*/ 90 w 244"/>
                    <a:gd name="T49" fmla="*/ 65 h 346"/>
                    <a:gd name="T50" fmla="*/ 97 w 244"/>
                    <a:gd name="T51" fmla="*/ 58 h 346"/>
                    <a:gd name="T52" fmla="*/ 103 w 244"/>
                    <a:gd name="T53" fmla="*/ 65 h 346"/>
                    <a:gd name="T54" fmla="*/ 107 w 244"/>
                    <a:gd name="T55" fmla="*/ 93 h 346"/>
                    <a:gd name="T56" fmla="*/ 122 w 244"/>
                    <a:gd name="T57" fmla="*/ 78 h 346"/>
                    <a:gd name="T58" fmla="*/ 138 w 244"/>
                    <a:gd name="T59" fmla="*/ 93 h 346"/>
                    <a:gd name="T60" fmla="*/ 122 w 244"/>
                    <a:gd name="T61" fmla="*/ 117 h 346"/>
                    <a:gd name="T62" fmla="*/ 107 w 244"/>
                    <a:gd name="T63" fmla="*/ 93 h 3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44" h="346">
                      <a:moveTo>
                        <a:pt x="227" y="217"/>
                      </a:moveTo>
                      <a:cubicBezTo>
                        <a:pt x="224" y="175"/>
                        <a:pt x="207" y="143"/>
                        <a:pt x="180" y="125"/>
                      </a:cubicBezTo>
                      <a:cubicBezTo>
                        <a:pt x="188" y="113"/>
                        <a:pt x="193" y="99"/>
                        <a:pt x="193" y="83"/>
                      </a:cubicBezTo>
                      <a:cubicBezTo>
                        <a:pt x="193" y="81"/>
                        <a:pt x="193" y="79"/>
                        <a:pt x="193" y="77"/>
                      </a:cubicBezTo>
                      <a:cubicBezTo>
                        <a:pt x="244" y="61"/>
                        <a:pt x="229" y="17"/>
                        <a:pt x="200" y="7"/>
                      </a:cubicBezTo>
                      <a:cubicBezTo>
                        <a:pt x="178" y="0"/>
                        <a:pt x="161" y="12"/>
                        <a:pt x="154" y="19"/>
                      </a:cubicBezTo>
                      <a:cubicBezTo>
                        <a:pt x="144" y="14"/>
                        <a:pt x="133" y="12"/>
                        <a:pt x="122" y="12"/>
                      </a:cubicBezTo>
                      <a:cubicBezTo>
                        <a:pt x="111" y="12"/>
                        <a:pt x="100" y="14"/>
                        <a:pt x="90" y="19"/>
                      </a:cubicBezTo>
                      <a:cubicBezTo>
                        <a:pt x="83" y="12"/>
                        <a:pt x="66" y="0"/>
                        <a:pt x="45" y="7"/>
                      </a:cubicBezTo>
                      <a:cubicBezTo>
                        <a:pt x="15" y="17"/>
                        <a:pt x="0" y="61"/>
                        <a:pt x="51" y="77"/>
                      </a:cubicBezTo>
                      <a:cubicBezTo>
                        <a:pt x="51" y="79"/>
                        <a:pt x="51" y="81"/>
                        <a:pt x="51" y="83"/>
                      </a:cubicBezTo>
                      <a:cubicBezTo>
                        <a:pt x="51" y="91"/>
                        <a:pt x="52" y="98"/>
                        <a:pt x="54" y="105"/>
                      </a:cubicBezTo>
                      <a:cubicBezTo>
                        <a:pt x="71" y="124"/>
                        <a:pt x="87" y="147"/>
                        <a:pt x="99" y="172"/>
                      </a:cubicBezTo>
                      <a:cubicBezTo>
                        <a:pt x="119" y="212"/>
                        <a:pt x="135" y="273"/>
                        <a:pt x="103" y="336"/>
                      </a:cubicBezTo>
                      <a:cubicBezTo>
                        <a:pt x="102" y="339"/>
                        <a:pt x="100" y="341"/>
                        <a:pt x="99" y="344"/>
                      </a:cubicBezTo>
                      <a:cubicBezTo>
                        <a:pt x="113" y="346"/>
                        <a:pt x="126" y="346"/>
                        <a:pt x="137" y="345"/>
                      </a:cubicBezTo>
                      <a:cubicBezTo>
                        <a:pt x="213" y="340"/>
                        <a:pt x="231" y="275"/>
                        <a:pt x="227" y="217"/>
                      </a:cubicBezTo>
                      <a:close/>
                      <a:moveTo>
                        <a:pt x="146" y="58"/>
                      </a:moveTo>
                      <a:cubicBezTo>
                        <a:pt x="150" y="58"/>
                        <a:pt x="153" y="61"/>
                        <a:pt x="153" y="65"/>
                      </a:cubicBezTo>
                      <a:cubicBezTo>
                        <a:pt x="153" y="69"/>
                        <a:pt x="150" y="72"/>
                        <a:pt x="146" y="72"/>
                      </a:cubicBezTo>
                      <a:cubicBezTo>
                        <a:pt x="142" y="72"/>
                        <a:pt x="139" y="69"/>
                        <a:pt x="139" y="65"/>
                      </a:cubicBezTo>
                      <a:cubicBezTo>
                        <a:pt x="139" y="61"/>
                        <a:pt x="142" y="58"/>
                        <a:pt x="146" y="58"/>
                      </a:cubicBezTo>
                      <a:close/>
                      <a:moveTo>
                        <a:pt x="103" y="65"/>
                      </a:moveTo>
                      <a:cubicBezTo>
                        <a:pt x="103" y="69"/>
                        <a:pt x="100" y="72"/>
                        <a:pt x="97" y="72"/>
                      </a:cubicBezTo>
                      <a:cubicBezTo>
                        <a:pt x="93" y="72"/>
                        <a:pt x="90" y="69"/>
                        <a:pt x="90" y="65"/>
                      </a:cubicBezTo>
                      <a:cubicBezTo>
                        <a:pt x="90" y="61"/>
                        <a:pt x="93" y="58"/>
                        <a:pt x="97" y="58"/>
                      </a:cubicBezTo>
                      <a:cubicBezTo>
                        <a:pt x="100" y="58"/>
                        <a:pt x="103" y="61"/>
                        <a:pt x="103" y="65"/>
                      </a:cubicBezTo>
                      <a:close/>
                      <a:moveTo>
                        <a:pt x="107" y="93"/>
                      </a:moveTo>
                      <a:cubicBezTo>
                        <a:pt x="114" y="76"/>
                        <a:pt x="122" y="78"/>
                        <a:pt x="122" y="78"/>
                      </a:cubicBezTo>
                      <a:cubicBezTo>
                        <a:pt x="122" y="78"/>
                        <a:pt x="131" y="76"/>
                        <a:pt x="138" y="93"/>
                      </a:cubicBezTo>
                      <a:cubicBezTo>
                        <a:pt x="145" y="113"/>
                        <a:pt x="135" y="117"/>
                        <a:pt x="122" y="117"/>
                      </a:cubicBezTo>
                      <a:cubicBezTo>
                        <a:pt x="110" y="117"/>
                        <a:pt x="99" y="112"/>
                        <a:pt x="107" y="9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47" name="Freeform 67"/>
                <p:cNvSpPr>
                  <a:spLocks noEditPoints="1"/>
                </p:cNvSpPr>
                <p:nvPr userDrawn="1"/>
              </p:nvSpPr>
              <p:spPr bwMode="auto">
                <a:xfrm>
                  <a:off x="2208" y="1508"/>
                  <a:ext cx="1031" cy="1293"/>
                </a:xfrm>
                <a:custGeom>
                  <a:avLst/>
                  <a:gdLst>
                    <a:gd name="T0" fmla="*/ 165 w 434"/>
                    <a:gd name="T1" fmla="*/ 244 h 544"/>
                    <a:gd name="T2" fmla="*/ 64 w 434"/>
                    <a:gd name="T3" fmla="*/ 333 h 544"/>
                    <a:gd name="T4" fmla="*/ 84 w 434"/>
                    <a:gd name="T5" fmla="*/ 380 h 544"/>
                    <a:gd name="T6" fmla="*/ 195 w 434"/>
                    <a:gd name="T7" fmla="*/ 346 h 544"/>
                    <a:gd name="T8" fmla="*/ 233 w 434"/>
                    <a:gd name="T9" fmla="*/ 435 h 544"/>
                    <a:gd name="T10" fmla="*/ 132 w 434"/>
                    <a:gd name="T11" fmla="*/ 489 h 544"/>
                    <a:gd name="T12" fmla="*/ 154 w 434"/>
                    <a:gd name="T13" fmla="*/ 539 h 544"/>
                    <a:gd name="T14" fmla="*/ 404 w 434"/>
                    <a:gd name="T15" fmla="*/ 457 h 544"/>
                    <a:gd name="T16" fmla="*/ 401 w 434"/>
                    <a:gd name="T17" fmla="*/ 303 h 544"/>
                    <a:gd name="T18" fmla="*/ 294 w 434"/>
                    <a:gd name="T19" fmla="*/ 191 h 544"/>
                    <a:gd name="T20" fmla="*/ 300 w 434"/>
                    <a:gd name="T21" fmla="*/ 180 h 544"/>
                    <a:gd name="T22" fmla="*/ 309 w 434"/>
                    <a:gd name="T23" fmla="*/ 134 h 544"/>
                    <a:gd name="T24" fmla="*/ 309 w 434"/>
                    <a:gd name="T25" fmla="*/ 124 h 544"/>
                    <a:gd name="T26" fmla="*/ 319 w 434"/>
                    <a:gd name="T27" fmla="*/ 12 h 544"/>
                    <a:gd name="T28" fmla="*/ 246 w 434"/>
                    <a:gd name="T29" fmla="*/ 31 h 544"/>
                    <a:gd name="T30" fmla="*/ 195 w 434"/>
                    <a:gd name="T31" fmla="*/ 19 h 544"/>
                    <a:gd name="T32" fmla="*/ 144 w 434"/>
                    <a:gd name="T33" fmla="*/ 31 h 544"/>
                    <a:gd name="T34" fmla="*/ 71 w 434"/>
                    <a:gd name="T35" fmla="*/ 12 h 544"/>
                    <a:gd name="T36" fmla="*/ 81 w 434"/>
                    <a:gd name="T37" fmla="*/ 124 h 544"/>
                    <a:gd name="T38" fmla="*/ 81 w 434"/>
                    <a:gd name="T39" fmla="*/ 134 h 544"/>
                    <a:gd name="T40" fmla="*/ 150 w 434"/>
                    <a:gd name="T41" fmla="*/ 239 h 544"/>
                    <a:gd name="T42" fmla="*/ 165 w 434"/>
                    <a:gd name="T43" fmla="*/ 244 h 544"/>
                    <a:gd name="T44" fmla="*/ 248 w 434"/>
                    <a:gd name="T45" fmla="*/ 112 h 544"/>
                    <a:gd name="T46" fmla="*/ 258 w 434"/>
                    <a:gd name="T47" fmla="*/ 123 h 544"/>
                    <a:gd name="T48" fmla="*/ 248 w 434"/>
                    <a:gd name="T49" fmla="*/ 133 h 544"/>
                    <a:gd name="T50" fmla="*/ 237 w 434"/>
                    <a:gd name="T51" fmla="*/ 123 h 544"/>
                    <a:gd name="T52" fmla="*/ 248 w 434"/>
                    <a:gd name="T53" fmla="*/ 112 h 544"/>
                    <a:gd name="T54" fmla="*/ 165 w 434"/>
                    <a:gd name="T55" fmla="*/ 149 h 544"/>
                    <a:gd name="T56" fmla="*/ 194 w 434"/>
                    <a:gd name="T57" fmla="*/ 118 h 544"/>
                    <a:gd name="T58" fmla="*/ 225 w 434"/>
                    <a:gd name="T59" fmla="*/ 149 h 544"/>
                    <a:gd name="T60" fmla="*/ 196 w 434"/>
                    <a:gd name="T61" fmla="*/ 195 h 544"/>
                    <a:gd name="T62" fmla="*/ 165 w 434"/>
                    <a:gd name="T63" fmla="*/ 149 h 544"/>
                    <a:gd name="T64" fmla="*/ 132 w 434"/>
                    <a:gd name="T65" fmla="*/ 123 h 544"/>
                    <a:gd name="T66" fmla="*/ 142 w 434"/>
                    <a:gd name="T67" fmla="*/ 112 h 544"/>
                    <a:gd name="T68" fmla="*/ 153 w 434"/>
                    <a:gd name="T69" fmla="*/ 123 h 544"/>
                    <a:gd name="T70" fmla="*/ 142 w 434"/>
                    <a:gd name="T71" fmla="*/ 133 h 544"/>
                    <a:gd name="T72" fmla="*/ 132 w 434"/>
                    <a:gd name="T73" fmla="*/ 123 h 5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434" h="544">
                      <a:moveTo>
                        <a:pt x="165" y="244"/>
                      </a:moveTo>
                      <a:cubicBezTo>
                        <a:pt x="143" y="257"/>
                        <a:pt x="106" y="284"/>
                        <a:pt x="64" y="333"/>
                      </a:cubicBezTo>
                      <a:cubicBezTo>
                        <a:pt x="84" y="380"/>
                        <a:pt x="84" y="380"/>
                        <a:pt x="84" y="380"/>
                      </a:cubicBezTo>
                      <a:cubicBezTo>
                        <a:pt x="94" y="377"/>
                        <a:pt x="195" y="346"/>
                        <a:pt x="195" y="346"/>
                      </a:cubicBezTo>
                      <a:cubicBezTo>
                        <a:pt x="233" y="435"/>
                        <a:pt x="233" y="435"/>
                        <a:pt x="233" y="435"/>
                      </a:cubicBezTo>
                      <a:cubicBezTo>
                        <a:pt x="233" y="435"/>
                        <a:pt x="142" y="484"/>
                        <a:pt x="132" y="489"/>
                      </a:cubicBezTo>
                      <a:cubicBezTo>
                        <a:pt x="154" y="539"/>
                        <a:pt x="154" y="539"/>
                        <a:pt x="154" y="539"/>
                      </a:cubicBezTo>
                      <a:cubicBezTo>
                        <a:pt x="188" y="541"/>
                        <a:pt x="360" y="544"/>
                        <a:pt x="404" y="457"/>
                      </a:cubicBezTo>
                      <a:cubicBezTo>
                        <a:pt x="434" y="398"/>
                        <a:pt x="419" y="341"/>
                        <a:pt x="401" y="303"/>
                      </a:cubicBezTo>
                      <a:cubicBezTo>
                        <a:pt x="374" y="249"/>
                        <a:pt x="328" y="204"/>
                        <a:pt x="294" y="191"/>
                      </a:cubicBezTo>
                      <a:cubicBezTo>
                        <a:pt x="296" y="187"/>
                        <a:pt x="298" y="184"/>
                        <a:pt x="300" y="180"/>
                      </a:cubicBezTo>
                      <a:cubicBezTo>
                        <a:pt x="306" y="166"/>
                        <a:pt x="309" y="150"/>
                        <a:pt x="309" y="134"/>
                      </a:cubicBezTo>
                      <a:cubicBezTo>
                        <a:pt x="309" y="131"/>
                        <a:pt x="309" y="127"/>
                        <a:pt x="309" y="124"/>
                      </a:cubicBezTo>
                      <a:cubicBezTo>
                        <a:pt x="390" y="99"/>
                        <a:pt x="366" y="28"/>
                        <a:pt x="319" y="12"/>
                      </a:cubicBezTo>
                      <a:cubicBezTo>
                        <a:pt x="285" y="0"/>
                        <a:pt x="258" y="19"/>
                        <a:pt x="246" y="31"/>
                      </a:cubicBezTo>
                      <a:cubicBezTo>
                        <a:pt x="230" y="24"/>
                        <a:pt x="213" y="19"/>
                        <a:pt x="195" y="19"/>
                      </a:cubicBezTo>
                      <a:cubicBezTo>
                        <a:pt x="177" y="19"/>
                        <a:pt x="160" y="24"/>
                        <a:pt x="144" y="31"/>
                      </a:cubicBezTo>
                      <a:cubicBezTo>
                        <a:pt x="132" y="19"/>
                        <a:pt x="105" y="0"/>
                        <a:pt x="71" y="12"/>
                      </a:cubicBezTo>
                      <a:cubicBezTo>
                        <a:pt x="24" y="28"/>
                        <a:pt x="0" y="99"/>
                        <a:pt x="81" y="124"/>
                      </a:cubicBezTo>
                      <a:cubicBezTo>
                        <a:pt x="81" y="127"/>
                        <a:pt x="81" y="131"/>
                        <a:pt x="81" y="134"/>
                      </a:cubicBezTo>
                      <a:cubicBezTo>
                        <a:pt x="81" y="181"/>
                        <a:pt x="109" y="221"/>
                        <a:pt x="150" y="239"/>
                      </a:cubicBezTo>
                      <a:cubicBezTo>
                        <a:pt x="155" y="241"/>
                        <a:pt x="160" y="243"/>
                        <a:pt x="165" y="244"/>
                      </a:cubicBezTo>
                      <a:close/>
                      <a:moveTo>
                        <a:pt x="248" y="112"/>
                      </a:moveTo>
                      <a:cubicBezTo>
                        <a:pt x="254" y="112"/>
                        <a:pt x="258" y="117"/>
                        <a:pt x="258" y="123"/>
                      </a:cubicBezTo>
                      <a:cubicBezTo>
                        <a:pt x="258" y="129"/>
                        <a:pt x="254" y="133"/>
                        <a:pt x="248" y="133"/>
                      </a:cubicBezTo>
                      <a:cubicBezTo>
                        <a:pt x="242" y="133"/>
                        <a:pt x="237" y="129"/>
                        <a:pt x="237" y="123"/>
                      </a:cubicBezTo>
                      <a:cubicBezTo>
                        <a:pt x="237" y="117"/>
                        <a:pt x="242" y="112"/>
                        <a:pt x="248" y="112"/>
                      </a:cubicBezTo>
                      <a:close/>
                      <a:moveTo>
                        <a:pt x="165" y="149"/>
                      </a:moveTo>
                      <a:cubicBezTo>
                        <a:pt x="179" y="114"/>
                        <a:pt x="194" y="118"/>
                        <a:pt x="194" y="118"/>
                      </a:cubicBezTo>
                      <a:cubicBezTo>
                        <a:pt x="194" y="118"/>
                        <a:pt x="212" y="115"/>
                        <a:pt x="225" y="149"/>
                      </a:cubicBezTo>
                      <a:cubicBezTo>
                        <a:pt x="239" y="186"/>
                        <a:pt x="220" y="195"/>
                        <a:pt x="196" y="195"/>
                      </a:cubicBezTo>
                      <a:cubicBezTo>
                        <a:pt x="171" y="195"/>
                        <a:pt x="150" y="186"/>
                        <a:pt x="165" y="149"/>
                      </a:cubicBezTo>
                      <a:close/>
                      <a:moveTo>
                        <a:pt x="132" y="123"/>
                      </a:moveTo>
                      <a:cubicBezTo>
                        <a:pt x="132" y="117"/>
                        <a:pt x="137" y="112"/>
                        <a:pt x="142" y="112"/>
                      </a:cubicBezTo>
                      <a:cubicBezTo>
                        <a:pt x="148" y="112"/>
                        <a:pt x="153" y="117"/>
                        <a:pt x="153" y="123"/>
                      </a:cubicBezTo>
                      <a:cubicBezTo>
                        <a:pt x="153" y="129"/>
                        <a:pt x="148" y="133"/>
                        <a:pt x="142" y="133"/>
                      </a:cubicBezTo>
                      <a:cubicBezTo>
                        <a:pt x="137" y="133"/>
                        <a:pt x="132" y="129"/>
                        <a:pt x="132" y="1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133" name="Group 70"/>
              <p:cNvGrpSpPr>
                <a:grpSpLocks noChangeAspect="1"/>
              </p:cNvGrpSpPr>
              <p:nvPr userDrawn="1"/>
            </p:nvGrpSpPr>
            <p:grpSpPr bwMode="auto">
              <a:xfrm rot="1187272">
                <a:off x="7607053" y="1299391"/>
                <a:ext cx="696926" cy="867919"/>
                <a:chOff x="2343" y="1490"/>
                <a:chExt cx="1076" cy="1340"/>
              </a:xfrm>
              <a:grpFill/>
            </p:grpSpPr>
            <p:sp>
              <p:nvSpPr>
                <p:cNvPr id="141" name="Oval 72"/>
                <p:cNvSpPr>
                  <a:spLocks noChangeArrowheads="1"/>
                </p:cNvSpPr>
                <p:nvPr userDrawn="1"/>
              </p:nvSpPr>
              <p:spPr bwMode="auto">
                <a:xfrm>
                  <a:off x="2953" y="1699"/>
                  <a:ext cx="42" cy="4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42" name="Oval 73"/>
                <p:cNvSpPr>
                  <a:spLocks noChangeArrowheads="1"/>
                </p:cNvSpPr>
                <p:nvPr userDrawn="1"/>
              </p:nvSpPr>
              <p:spPr bwMode="auto">
                <a:xfrm>
                  <a:off x="2767" y="1699"/>
                  <a:ext cx="43" cy="4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43" name="Freeform 74"/>
                <p:cNvSpPr>
                  <a:spLocks/>
                </p:cNvSpPr>
                <p:nvPr userDrawn="1"/>
              </p:nvSpPr>
              <p:spPr bwMode="auto">
                <a:xfrm>
                  <a:off x="2767" y="1832"/>
                  <a:ext cx="228" cy="81"/>
                </a:xfrm>
                <a:custGeom>
                  <a:avLst/>
                  <a:gdLst>
                    <a:gd name="T0" fmla="*/ 0 w 96"/>
                    <a:gd name="T1" fmla="*/ 34 h 34"/>
                    <a:gd name="T2" fmla="*/ 96 w 96"/>
                    <a:gd name="T3" fmla="*/ 34 h 34"/>
                    <a:gd name="T4" fmla="*/ 48 w 96"/>
                    <a:gd name="T5" fmla="*/ 0 h 34"/>
                    <a:gd name="T6" fmla="*/ 0 w 96"/>
                    <a:gd name="T7" fmla="*/ 34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6" h="34">
                      <a:moveTo>
                        <a:pt x="0" y="34"/>
                      </a:moveTo>
                      <a:cubicBezTo>
                        <a:pt x="96" y="34"/>
                        <a:pt x="96" y="34"/>
                        <a:pt x="96" y="34"/>
                      </a:cubicBezTo>
                      <a:cubicBezTo>
                        <a:pt x="83" y="24"/>
                        <a:pt x="51" y="2"/>
                        <a:pt x="48" y="0"/>
                      </a:cubicBezTo>
                      <a:cubicBezTo>
                        <a:pt x="45" y="2"/>
                        <a:pt x="14" y="24"/>
                        <a:pt x="0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44" name="Freeform 75"/>
                <p:cNvSpPr>
                  <a:spLocks/>
                </p:cNvSpPr>
                <p:nvPr userDrawn="1"/>
              </p:nvSpPr>
              <p:spPr bwMode="auto">
                <a:xfrm>
                  <a:off x="2767" y="1930"/>
                  <a:ext cx="228" cy="80"/>
                </a:xfrm>
                <a:custGeom>
                  <a:avLst/>
                  <a:gdLst>
                    <a:gd name="T0" fmla="*/ 48 w 96"/>
                    <a:gd name="T1" fmla="*/ 34 h 34"/>
                    <a:gd name="T2" fmla="*/ 96 w 96"/>
                    <a:gd name="T3" fmla="*/ 0 h 34"/>
                    <a:gd name="T4" fmla="*/ 0 w 96"/>
                    <a:gd name="T5" fmla="*/ 0 h 34"/>
                    <a:gd name="T6" fmla="*/ 48 w 96"/>
                    <a:gd name="T7" fmla="*/ 34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6" h="34">
                      <a:moveTo>
                        <a:pt x="48" y="34"/>
                      </a:moveTo>
                      <a:cubicBezTo>
                        <a:pt x="51" y="31"/>
                        <a:pt x="83" y="10"/>
                        <a:pt x="96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4" y="10"/>
                        <a:pt x="45" y="31"/>
                        <a:pt x="48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45" name="Freeform 76"/>
                <p:cNvSpPr>
                  <a:spLocks noEditPoints="1"/>
                </p:cNvSpPr>
                <p:nvPr userDrawn="1"/>
              </p:nvSpPr>
              <p:spPr bwMode="auto">
                <a:xfrm>
                  <a:off x="2343" y="1490"/>
                  <a:ext cx="1076" cy="1340"/>
                </a:xfrm>
                <a:custGeom>
                  <a:avLst/>
                  <a:gdLst>
                    <a:gd name="T0" fmla="*/ 452 w 452"/>
                    <a:gd name="T1" fmla="*/ 402 h 564"/>
                    <a:gd name="T2" fmla="*/ 367 w 452"/>
                    <a:gd name="T3" fmla="*/ 269 h 564"/>
                    <a:gd name="T4" fmla="*/ 360 w 452"/>
                    <a:gd name="T5" fmla="*/ 135 h 564"/>
                    <a:gd name="T6" fmla="*/ 226 w 452"/>
                    <a:gd name="T7" fmla="*/ 0 h 564"/>
                    <a:gd name="T8" fmla="*/ 92 w 452"/>
                    <a:gd name="T9" fmla="*/ 135 h 564"/>
                    <a:gd name="T10" fmla="*/ 85 w 452"/>
                    <a:gd name="T11" fmla="*/ 269 h 564"/>
                    <a:gd name="T12" fmla="*/ 0 w 452"/>
                    <a:gd name="T13" fmla="*/ 402 h 564"/>
                    <a:gd name="T14" fmla="*/ 83 w 452"/>
                    <a:gd name="T15" fmla="*/ 406 h 564"/>
                    <a:gd name="T16" fmla="*/ 83 w 452"/>
                    <a:gd name="T17" fmla="*/ 558 h 564"/>
                    <a:gd name="T18" fmla="*/ 83 w 452"/>
                    <a:gd name="T19" fmla="*/ 564 h 564"/>
                    <a:gd name="T20" fmla="*/ 369 w 452"/>
                    <a:gd name="T21" fmla="*/ 564 h 564"/>
                    <a:gd name="T22" fmla="*/ 369 w 452"/>
                    <a:gd name="T23" fmla="*/ 552 h 564"/>
                    <a:gd name="T24" fmla="*/ 369 w 452"/>
                    <a:gd name="T25" fmla="*/ 552 h 564"/>
                    <a:gd name="T26" fmla="*/ 369 w 452"/>
                    <a:gd name="T27" fmla="*/ 406 h 564"/>
                    <a:gd name="T28" fmla="*/ 452 w 452"/>
                    <a:gd name="T29" fmla="*/ 402 h 564"/>
                    <a:gd name="T30" fmla="*/ 265 w 452"/>
                    <a:gd name="T31" fmla="*/ 69 h 564"/>
                    <a:gd name="T32" fmla="*/ 293 w 452"/>
                    <a:gd name="T33" fmla="*/ 98 h 564"/>
                    <a:gd name="T34" fmla="*/ 265 w 452"/>
                    <a:gd name="T35" fmla="*/ 126 h 564"/>
                    <a:gd name="T36" fmla="*/ 237 w 452"/>
                    <a:gd name="T37" fmla="*/ 98 h 564"/>
                    <a:gd name="T38" fmla="*/ 265 w 452"/>
                    <a:gd name="T39" fmla="*/ 69 h 564"/>
                    <a:gd name="T40" fmla="*/ 226 w 452"/>
                    <a:gd name="T41" fmla="*/ 135 h 564"/>
                    <a:gd name="T42" fmla="*/ 293 w 452"/>
                    <a:gd name="T43" fmla="*/ 181 h 564"/>
                    <a:gd name="T44" fmla="*/ 226 w 452"/>
                    <a:gd name="T45" fmla="*/ 228 h 564"/>
                    <a:gd name="T46" fmla="*/ 159 w 452"/>
                    <a:gd name="T47" fmla="*/ 181 h 564"/>
                    <a:gd name="T48" fmla="*/ 224 w 452"/>
                    <a:gd name="T49" fmla="*/ 137 h 564"/>
                    <a:gd name="T50" fmla="*/ 226 w 452"/>
                    <a:gd name="T51" fmla="*/ 135 h 564"/>
                    <a:gd name="T52" fmla="*/ 187 w 452"/>
                    <a:gd name="T53" fmla="*/ 69 h 564"/>
                    <a:gd name="T54" fmla="*/ 216 w 452"/>
                    <a:gd name="T55" fmla="*/ 98 h 564"/>
                    <a:gd name="T56" fmla="*/ 187 w 452"/>
                    <a:gd name="T57" fmla="*/ 126 h 564"/>
                    <a:gd name="T58" fmla="*/ 159 w 452"/>
                    <a:gd name="T59" fmla="*/ 98 h 564"/>
                    <a:gd name="T60" fmla="*/ 187 w 452"/>
                    <a:gd name="T61" fmla="*/ 69 h 564"/>
                    <a:gd name="T62" fmla="*/ 116 w 452"/>
                    <a:gd name="T63" fmla="*/ 552 h 564"/>
                    <a:gd name="T64" fmla="*/ 159 w 452"/>
                    <a:gd name="T65" fmla="*/ 527 h 564"/>
                    <a:gd name="T66" fmla="*/ 202 w 452"/>
                    <a:gd name="T67" fmla="*/ 552 h 564"/>
                    <a:gd name="T68" fmla="*/ 116 w 452"/>
                    <a:gd name="T69" fmla="*/ 552 h 564"/>
                    <a:gd name="T70" fmla="*/ 214 w 452"/>
                    <a:gd name="T71" fmla="*/ 552 h 564"/>
                    <a:gd name="T72" fmla="*/ 159 w 452"/>
                    <a:gd name="T73" fmla="*/ 515 h 564"/>
                    <a:gd name="T74" fmla="*/ 131 w 452"/>
                    <a:gd name="T75" fmla="*/ 520 h 564"/>
                    <a:gd name="T76" fmla="*/ 133 w 452"/>
                    <a:gd name="T77" fmla="*/ 381 h 564"/>
                    <a:gd name="T78" fmla="*/ 229 w 452"/>
                    <a:gd name="T79" fmla="*/ 267 h 564"/>
                    <a:gd name="T80" fmla="*/ 321 w 452"/>
                    <a:gd name="T81" fmla="*/ 386 h 564"/>
                    <a:gd name="T82" fmla="*/ 322 w 452"/>
                    <a:gd name="T83" fmla="*/ 523 h 564"/>
                    <a:gd name="T84" fmla="*/ 289 w 452"/>
                    <a:gd name="T85" fmla="*/ 515 h 564"/>
                    <a:gd name="T86" fmla="*/ 233 w 452"/>
                    <a:gd name="T87" fmla="*/ 552 h 564"/>
                    <a:gd name="T88" fmla="*/ 214 w 452"/>
                    <a:gd name="T89" fmla="*/ 552 h 564"/>
                    <a:gd name="T90" fmla="*/ 246 w 452"/>
                    <a:gd name="T91" fmla="*/ 552 h 564"/>
                    <a:gd name="T92" fmla="*/ 289 w 452"/>
                    <a:gd name="T93" fmla="*/ 527 h 564"/>
                    <a:gd name="T94" fmla="*/ 332 w 452"/>
                    <a:gd name="T95" fmla="*/ 552 h 564"/>
                    <a:gd name="T96" fmla="*/ 246 w 452"/>
                    <a:gd name="T97" fmla="*/ 552 h 5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452" h="564">
                      <a:moveTo>
                        <a:pt x="452" y="402"/>
                      </a:moveTo>
                      <a:cubicBezTo>
                        <a:pt x="395" y="372"/>
                        <a:pt x="373" y="323"/>
                        <a:pt x="367" y="269"/>
                      </a:cubicBezTo>
                      <a:cubicBezTo>
                        <a:pt x="366" y="209"/>
                        <a:pt x="364" y="156"/>
                        <a:pt x="360" y="135"/>
                      </a:cubicBezTo>
                      <a:cubicBezTo>
                        <a:pt x="348" y="62"/>
                        <a:pt x="313" y="0"/>
                        <a:pt x="226" y="0"/>
                      </a:cubicBezTo>
                      <a:cubicBezTo>
                        <a:pt x="139" y="0"/>
                        <a:pt x="104" y="62"/>
                        <a:pt x="92" y="135"/>
                      </a:cubicBezTo>
                      <a:cubicBezTo>
                        <a:pt x="88" y="156"/>
                        <a:pt x="86" y="209"/>
                        <a:pt x="85" y="269"/>
                      </a:cubicBezTo>
                      <a:cubicBezTo>
                        <a:pt x="79" y="323"/>
                        <a:pt x="57" y="372"/>
                        <a:pt x="0" y="402"/>
                      </a:cubicBezTo>
                      <a:cubicBezTo>
                        <a:pt x="0" y="402"/>
                        <a:pt x="42" y="426"/>
                        <a:pt x="83" y="406"/>
                      </a:cubicBezTo>
                      <a:cubicBezTo>
                        <a:pt x="83" y="465"/>
                        <a:pt x="83" y="558"/>
                        <a:pt x="83" y="558"/>
                      </a:cubicBezTo>
                      <a:cubicBezTo>
                        <a:pt x="83" y="564"/>
                        <a:pt x="83" y="564"/>
                        <a:pt x="83" y="564"/>
                      </a:cubicBezTo>
                      <a:cubicBezTo>
                        <a:pt x="369" y="564"/>
                        <a:pt x="369" y="564"/>
                        <a:pt x="369" y="564"/>
                      </a:cubicBezTo>
                      <a:cubicBezTo>
                        <a:pt x="369" y="552"/>
                        <a:pt x="369" y="552"/>
                        <a:pt x="369" y="552"/>
                      </a:cubicBezTo>
                      <a:cubicBezTo>
                        <a:pt x="369" y="552"/>
                        <a:pt x="369" y="552"/>
                        <a:pt x="369" y="552"/>
                      </a:cubicBezTo>
                      <a:cubicBezTo>
                        <a:pt x="369" y="530"/>
                        <a:pt x="369" y="456"/>
                        <a:pt x="369" y="406"/>
                      </a:cubicBezTo>
                      <a:cubicBezTo>
                        <a:pt x="410" y="426"/>
                        <a:pt x="452" y="402"/>
                        <a:pt x="452" y="402"/>
                      </a:cubicBezTo>
                      <a:close/>
                      <a:moveTo>
                        <a:pt x="265" y="69"/>
                      </a:moveTo>
                      <a:cubicBezTo>
                        <a:pt x="281" y="69"/>
                        <a:pt x="293" y="82"/>
                        <a:pt x="293" y="98"/>
                      </a:cubicBezTo>
                      <a:cubicBezTo>
                        <a:pt x="293" y="113"/>
                        <a:pt x="281" y="126"/>
                        <a:pt x="265" y="126"/>
                      </a:cubicBezTo>
                      <a:cubicBezTo>
                        <a:pt x="249" y="126"/>
                        <a:pt x="237" y="113"/>
                        <a:pt x="237" y="98"/>
                      </a:cubicBezTo>
                      <a:cubicBezTo>
                        <a:pt x="237" y="82"/>
                        <a:pt x="249" y="69"/>
                        <a:pt x="265" y="69"/>
                      </a:cubicBezTo>
                      <a:close/>
                      <a:moveTo>
                        <a:pt x="226" y="135"/>
                      </a:moveTo>
                      <a:cubicBezTo>
                        <a:pt x="293" y="181"/>
                        <a:pt x="293" y="181"/>
                        <a:pt x="293" y="181"/>
                      </a:cubicBezTo>
                      <a:cubicBezTo>
                        <a:pt x="226" y="228"/>
                        <a:pt x="226" y="228"/>
                        <a:pt x="226" y="228"/>
                      </a:cubicBezTo>
                      <a:cubicBezTo>
                        <a:pt x="159" y="181"/>
                        <a:pt x="159" y="181"/>
                        <a:pt x="159" y="181"/>
                      </a:cubicBezTo>
                      <a:cubicBezTo>
                        <a:pt x="224" y="137"/>
                        <a:pt x="224" y="137"/>
                        <a:pt x="224" y="137"/>
                      </a:cubicBezTo>
                      <a:lnTo>
                        <a:pt x="226" y="135"/>
                      </a:lnTo>
                      <a:close/>
                      <a:moveTo>
                        <a:pt x="187" y="69"/>
                      </a:moveTo>
                      <a:cubicBezTo>
                        <a:pt x="203" y="69"/>
                        <a:pt x="216" y="82"/>
                        <a:pt x="216" y="98"/>
                      </a:cubicBezTo>
                      <a:cubicBezTo>
                        <a:pt x="216" y="113"/>
                        <a:pt x="203" y="126"/>
                        <a:pt x="187" y="126"/>
                      </a:cubicBezTo>
                      <a:cubicBezTo>
                        <a:pt x="171" y="126"/>
                        <a:pt x="159" y="113"/>
                        <a:pt x="159" y="98"/>
                      </a:cubicBezTo>
                      <a:cubicBezTo>
                        <a:pt x="159" y="82"/>
                        <a:pt x="171" y="69"/>
                        <a:pt x="187" y="69"/>
                      </a:cubicBezTo>
                      <a:close/>
                      <a:moveTo>
                        <a:pt x="116" y="552"/>
                      </a:moveTo>
                      <a:cubicBezTo>
                        <a:pt x="119" y="543"/>
                        <a:pt x="129" y="527"/>
                        <a:pt x="159" y="527"/>
                      </a:cubicBezTo>
                      <a:cubicBezTo>
                        <a:pt x="188" y="527"/>
                        <a:pt x="198" y="543"/>
                        <a:pt x="202" y="552"/>
                      </a:cubicBezTo>
                      <a:cubicBezTo>
                        <a:pt x="190" y="552"/>
                        <a:pt x="128" y="552"/>
                        <a:pt x="116" y="552"/>
                      </a:cubicBezTo>
                      <a:close/>
                      <a:moveTo>
                        <a:pt x="214" y="552"/>
                      </a:moveTo>
                      <a:cubicBezTo>
                        <a:pt x="211" y="540"/>
                        <a:pt x="199" y="515"/>
                        <a:pt x="159" y="515"/>
                      </a:cubicBezTo>
                      <a:cubicBezTo>
                        <a:pt x="147" y="515"/>
                        <a:pt x="138" y="517"/>
                        <a:pt x="131" y="520"/>
                      </a:cubicBezTo>
                      <a:cubicBezTo>
                        <a:pt x="131" y="478"/>
                        <a:pt x="132" y="411"/>
                        <a:pt x="133" y="381"/>
                      </a:cubicBezTo>
                      <a:cubicBezTo>
                        <a:pt x="135" y="328"/>
                        <a:pt x="155" y="267"/>
                        <a:pt x="229" y="267"/>
                      </a:cubicBezTo>
                      <a:cubicBezTo>
                        <a:pt x="303" y="267"/>
                        <a:pt x="318" y="328"/>
                        <a:pt x="321" y="386"/>
                      </a:cubicBezTo>
                      <a:cubicBezTo>
                        <a:pt x="322" y="410"/>
                        <a:pt x="322" y="480"/>
                        <a:pt x="322" y="523"/>
                      </a:cubicBezTo>
                      <a:cubicBezTo>
                        <a:pt x="314" y="518"/>
                        <a:pt x="303" y="515"/>
                        <a:pt x="289" y="515"/>
                      </a:cubicBezTo>
                      <a:cubicBezTo>
                        <a:pt x="249" y="515"/>
                        <a:pt x="237" y="540"/>
                        <a:pt x="233" y="552"/>
                      </a:cubicBezTo>
                      <a:lnTo>
                        <a:pt x="214" y="552"/>
                      </a:lnTo>
                      <a:close/>
                      <a:moveTo>
                        <a:pt x="246" y="552"/>
                      </a:moveTo>
                      <a:cubicBezTo>
                        <a:pt x="249" y="543"/>
                        <a:pt x="259" y="527"/>
                        <a:pt x="289" y="527"/>
                      </a:cubicBezTo>
                      <a:cubicBezTo>
                        <a:pt x="318" y="527"/>
                        <a:pt x="328" y="543"/>
                        <a:pt x="332" y="552"/>
                      </a:cubicBezTo>
                      <a:cubicBezTo>
                        <a:pt x="320" y="552"/>
                        <a:pt x="258" y="552"/>
                        <a:pt x="246" y="55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134" name="组合 133"/>
              <p:cNvGrpSpPr/>
              <p:nvPr userDrawn="1"/>
            </p:nvGrpSpPr>
            <p:grpSpPr>
              <a:xfrm rot="19675956">
                <a:off x="4464847" y="1095685"/>
                <a:ext cx="374558" cy="1069622"/>
                <a:chOff x="9469654" y="2159644"/>
                <a:chExt cx="752475" cy="2148831"/>
              </a:xfrm>
              <a:grpFill/>
            </p:grpSpPr>
            <p:sp>
              <p:nvSpPr>
                <p:cNvPr id="138" name="Freeform 11"/>
                <p:cNvSpPr>
                  <a:spLocks/>
                </p:cNvSpPr>
                <p:nvPr userDrawn="1"/>
              </p:nvSpPr>
              <p:spPr bwMode="auto">
                <a:xfrm>
                  <a:off x="9469654" y="2954337"/>
                  <a:ext cx="752475" cy="1354138"/>
                </a:xfrm>
                <a:custGeom>
                  <a:avLst/>
                  <a:gdLst>
                    <a:gd name="T0" fmla="*/ 166 w 198"/>
                    <a:gd name="T1" fmla="*/ 0 h 359"/>
                    <a:gd name="T2" fmla="*/ 31 w 198"/>
                    <a:gd name="T3" fmla="*/ 0 h 359"/>
                    <a:gd name="T4" fmla="*/ 0 w 198"/>
                    <a:gd name="T5" fmla="*/ 31 h 359"/>
                    <a:gd name="T6" fmla="*/ 0 w 198"/>
                    <a:gd name="T7" fmla="*/ 31 h 359"/>
                    <a:gd name="T8" fmla="*/ 0 w 198"/>
                    <a:gd name="T9" fmla="*/ 32 h 359"/>
                    <a:gd name="T10" fmla="*/ 0 w 198"/>
                    <a:gd name="T11" fmla="*/ 323 h 359"/>
                    <a:gd name="T12" fmla="*/ 1 w 198"/>
                    <a:gd name="T13" fmla="*/ 323 h 359"/>
                    <a:gd name="T14" fmla="*/ 0 w 198"/>
                    <a:gd name="T15" fmla="*/ 327 h 359"/>
                    <a:gd name="T16" fmla="*/ 0 w 198"/>
                    <a:gd name="T17" fmla="*/ 328 h 359"/>
                    <a:gd name="T18" fmla="*/ 31 w 198"/>
                    <a:gd name="T19" fmla="*/ 359 h 359"/>
                    <a:gd name="T20" fmla="*/ 167 w 198"/>
                    <a:gd name="T21" fmla="*/ 359 h 359"/>
                    <a:gd name="T22" fmla="*/ 198 w 198"/>
                    <a:gd name="T23" fmla="*/ 328 h 359"/>
                    <a:gd name="T24" fmla="*/ 198 w 198"/>
                    <a:gd name="T25" fmla="*/ 327 h 359"/>
                    <a:gd name="T26" fmla="*/ 198 w 198"/>
                    <a:gd name="T27" fmla="*/ 323 h 359"/>
                    <a:gd name="T28" fmla="*/ 198 w 198"/>
                    <a:gd name="T29" fmla="*/ 323 h 359"/>
                    <a:gd name="T30" fmla="*/ 197 w 198"/>
                    <a:gd name="T31" fmla="*/ 32 h 359"/>
                    <a:gd name="T32" fmla="*/ 197 w 198"/>
                    <a:gd name="T33" fmla="*/ 31 h 359"/>
                    <a:gd name="T34" fmla="*/ 197 w 198"/>
                    <a:gd name="T35" fmla="*/ 30 h 359"/>
                    <a:gd name="T36" fmla="*/ 166 w 198"/>
                    <a:gd name="T37" fmla="*/ 0 h 3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98" h="359">
                      <a:moveTo>
                        <a:pt x="166" y="0"/>
                      </a:moveTo>
                      <a:cubicBezTo>
                        <a:pt x="31" y="0"/>
                        <a:pt x="31" y="0"/>
                        <a:pt x="31" y="0"/>
                      </a:cubicBezTo>
                      <a:cubicBezTo>
                        <a:pt x="14" y="0"/>
                        <a:pt x="0" y="14"/>
                        <a:pt x="0" y="31"/>
                      </a:cubicBezTo>
                      <a:cubicBezTo>
                        <a:pt x="0" y="31"/>
                        <a:pt x="0" y="31"/>
                        <a:pt x="0" y="31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323"/>
                        <a:pt x="0" y="323"/>
                        <a:pt x="0" y="323"/>
                      </a:cubicBezTo>
                      <a:cubicBezTo>
                        <a:pt x="1" y="323"/>
                        <a:pt x="1" y="323"/>
                        <a:pt x="1" y="323"/>
                      </a:cubicBezTo>
                      <a:cubicBezTo>
                        <a:pt x="0" y="324"/>
                        <a:pt x="0" y="326"/>
                        <a:pt x="0" y="327"/>
                      </a:cubicBezTo>
                      <a:cubicBezTo>
                        <a:pt x="0" y="328"/>
                        <a:pt x="0" y="328"/>
                        <a:pt x="0" y="328"/>
                      </a:cubicBezTo>
                      <a:cubicBezTo>
                        <a:pt x="0" y="345"/>
                        <a:pt x="14" y="359"/>
                        <a:pt x="31" y="359"/>
                      </a:cubicBezTo>
                      <a:cubicBezTo>
                        <a:pt x="167" y="359"/>
                        <a:pt x="167" y="359"/>
                        <a:pt x="167" y="359"/>
                      </a:cubicBezTo>
                      <a:cubicBezTo>
                        <a:pt x="184" y="359"/>
                        <a:pt x="198" y="345"/>
                        <a:pt x="198" y="328"/>
                      </a:cubicBezTo>
                      <a:cubicBezTo>
                        <a:pt x="198" y="327"/>
                        <a:pt x="198" y="327"/>
                        <a:pt x="198" y="327"/>
                      </a:cubicBezTo>
                      <a:cubicBezTo>
                        <a:pt x="198" y="325"/>
                        <a:pt x="198" y="324"/>
                        <a:pt x="198" y="323"/>
                      </a:cubicBezTo>
                      <a:cubicBezTo>
                        <a:pt x="198" y="323"/>
                        <a:pt x="198" y="323"/>
                        <a:pt x="198" y="323"/>
                      </a:cubicBezTo>
                      <a:cubicBezTo>
                        <a:pt x="197" y="32"/>
                        <a:pt x="197" y="32"/>
                        <a:pt x="197" y="32"/>
                      </a:cubicBezTo>
                      <a:cubicBezTo>
                        <a:pt x="197" y="31"/>
                        <a:pt x="197" y="31"/>
                        <a:pt x="197" y="31"/>
                      </a:cubicBezTo>
                      <a:cubicBezTo>
                        <a:pt x="197" y="30"/>
                        <a:pt x="197" y="30"/>
                        <a:pt x="197" y="30"/>
                      </a:cubicBezTo>
                      <a:cubicBezTo>
                        <a:pt x="197" y="13"/>
                        <a:pt x="183" y="0"/>
                        <a:pt x="166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39" name="Freeform 14"/>
                <p:cNvSpPr>
                  <a:spLocks/>
                </p:cNvSpPr>
                <p:nvPr userDrawn="1"/>
              </p:nvSpPr>
              <p:spPr bwMode="auto">
                <a:xfrm>
                  <a:off x="9502992" y="2710497"/>
                  <a:ext cx="681038" cy="217488"/>
                </a:xfrm>
                <a:custGeom>
                  <a:avLst/>
                  <a:gdLst>
                    <a:gd name="T0" fmla="*/ 179 w 179"/>
                    <a:gd name="T1" fmla="*/ 30 h 58"/>
                    <a:gd name="T2" fmla="*/ 151 w 179"/>
                    <a:gd name="T3" fmla="*/ 58 h 58"/>
                    <a:gd name="T4" fmla="*/ 28 w 179"/>
                    <a:gd name="T5" fmla="*/ 58 h 58"/>
                    <a:gd name="T6" fmla="*/ 0 w 179"/>
                    <a:gd name="T7" fmla="*/ 30 h 58"/>
                    <a:gd name="T8" fmla="*/ 0 w 179"/>
                    <a:gd name="T9" fmla="*/ 28 h 58"/>
                    <a:gd name="T10" fmla="*/ 28 w 179"/>
                    <a:gd name="T11" fmla="*/ 0 h 58"/>
                    <a:gd name="T12" fmla="*/ 151 w 179"/>
                    <a:gd name="T13" fmla="*/ 0 h 58"/>
                    <a:gd name="T14" fmla="*/ 179 w 179"/>
                    <a:gd name="T15" fmla="*/ 28 h 58"/>
                    <a:gd name="T16" fmla="*/ 179 w 179"/>
                    <a:gd name="T17" fmla="*/ 3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9" h="58">
                      <a:moveTo>
                        <a:pt x="179" y="30"/>
                      </a:moveTo>
                      <a:cubicBezTo>
                        <a:pt x="179" y="46"/>
                        <a:pt x="167" y="58"/>
                        <a:pt x="151" y="58"/>
                      </a:cubicBezTo>
                      <a:cubicBezTo>
                        <a:pt x="28" y="58"/>
                        <a:pt x="28" y="58"/>
                        <a:pt x="28" y="58"/>
                      </a:cubicBezTo>
                      <a:cubicBezTo>
                        <a:pt x="12" y="58"/>
                        <a:pt x="0" y="46"/>
                        <a:pt x="0" y="3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13"/>
                        <a:pt x="12" y="0"/>
                        <a:pt x="28" y="0"/>
                      </a:cubicBezTo>
                      <a:cubicBezTo>
                        <a:pt x="151" y="0"/>
                        <a:pt x="151" y="0"/>
                        <a:pt x="151" y="0"/>
                      </a:cubicBezTo>
                      <a:cubicBezTo>
                        <a:pt x="167" y="0"/>
                        <a:pt x="179" y="12"/>
                        <a:pt x="179" y="28"/>
                      </a:cubicBezTo>
                      <a:lnTo>
                        <a:pt x="179" y="3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40" name="任意多边形 139"/>
                <p:cNvSpPr/>
                <p:nvPr userDrawn="1"/>
              </p:nvSpPr>
              <p:spPr>
                <a:xfrm>
                  <a:off x="9552205" y="2159644"/>
                  <a:ext cx="563563" cy="517625"/>
                </a:xfrm>
                <a:custGeom>
                  <a:avLst/>
                  <a:gdLst>
                    <a:gd name="connsiteX0" fmla="*/ 289397 w 563563"/>
                    <a:gd name="connsiteY0" fmla="*/ 0 h 517625"/>
                    <a:gd name="connsiteX1" fmla="*/ 392209 w 563563"/>
                    <a:gd name="connsiteY1" fmla="*/ 101862 h 517625"/>
                    <a:gd name="connsiteX2" fmla="*/ 392209 w 563563"/>
                    <a:gd name="connsiteY2" fmla="*/ 252767 h 517625"/>
                    <a:gd name="connsiteX3" fmla="*/ 498829 w 563563"/>
                    <a:gd name="connsiteY3" fmla="*/ 328220 h 517625"/>
                    <a:gd name="connsiteX4" fmla="*/ 563563 w 563563"/>
                    <a:gd name="connsiteY4" fmla="*/ 422537 h 517625"/>
                    <a:gd name="connsiteX5" fmla="*/ 563563 w 563563"/>
                    <a:gd name="connsiteY5" fmla="*/ 500886 h 517625"/>
                    <a:gd name="connsiteX6" fmla="*/ 563563 w 563563"/>
                    <a:gd name="connsiteY6" fmla="*/ 517625 h 517625"/>
                    <a:gd name="connsiteX7" fmla="*/ 0 w 563563"/>
                    <a:gd name="connsiteY7" fmla="*/ 517625 h 517625"/>
                    <a:gd name="connsiteX8" fmla="*/ 0 w 563563"/>
                    <a:gd name="connsiteY8" fmla="*/ 513787 h 517625"/>
                    <a:gd name="connsiteX9" fmla="*/ 0 w 563563"/>
                    <a:gd name="connsiteY9" fmla="*/ 422537 h 517625"/>
                    <a:gd name="connsiteX10" fmla="*/ 64734 w 563563"/>
                    <a:gd name="connsiteY10" fmla="*/ 328220 h 517625"/>
                    <a:gd name="connsiteX11" fmla="*/ 186585 w 563563"/>
                    <a:gd name="connsiteY11" fmla="*/ 252767 h 517625"/>
                    <a:gd name="connsiteX12" fmla="*/ 186585 w 563563"/>
                    <a:gd name="connsiteY12" fmla="*/ 101862 h 517625"/>
                    <a:gd name="connsiteX13" fmla="*/ 289397 w 563563"/>
                    <a:gd name="connsiteY13" fmla="*/ 0 h 51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63563" h="517625">
                      <a:moveTo>
                        <a:pt x="289397" y="0"/>
                      </a:moveTo>
                      <a:cubicBezTo>
                        <a:pt x="346515" y="0"/>
                        <a:pt x="392209" y="45272"/>
                        <a:pt x="392209" y="101862"/>
                      </a:cubicBezTo>
                      <a:cubicBezTo>
                        <a:pt x="392209" y="101862"/>
                        <a:pt x="392209" y="101862"/>
                        <a:pt x="392209" y="252767"/>
                      </a:cubicBezTo>
                      <a:cubicBezTo>
                        <a:pt x="392209" y="252767"/>
                        <a:pt x="445519" y="279176"/>
                        <a:pt x="498829" y="328220"/>
                      </a:cubicBezTo>
                      <a:cubicBezTo>
                        <a:pt x="552139" y="377265"/>
                        <a:pt x="563563" y="422537"/>
                        <a:pt x="563563" y="422537"/>
                      </a:cubicBezTo>
                      <a:cubicBezTo>
                        <a:pt x="563563" y="422537"/>
                        <a:pt x="563563" y="422537"/>
                        <a:pt x="563563" y="500886"/>
                      </a:cubicBezTo>
                      <a:lnTo>
                        <a:pt x="563563" y="517625"/>
                      </a:lnTo>
                      <a:lnTo>
                        <a:pt x="0" y="517625"/>
                      </a:lnTo>
                      <a:lnTo>
                        <a:pt x="0" y="513787"/>
                      </a:lnTo>
                      <a:cubicBezTo>
                        <a:pt x="0" y="496103"/>
                        <a:pt x="0" y="467808"/>
                        <a:pt x="0" y="422537"/>
                      </a:cubicBezTo>
                      <a:cubicBezTo>
                        <a:pt x="0" y="422537"/>
                        <a:pt x="11424" y="377265"/>
                        <a:pt x="64734" y="328220"/>
                      </a:cubicBezTo>
                      <a:cubicBezTo>
                        <a:pt x="118044" y="279176"/>
                        <a:pt x="186585" y="252767"/>
                        <a:pt x="186585" y="252767"/>
                      </a:cubicBezTo>
                      <a:cubicBezTo>
                        <a:pt x="186585" y="252767"/>
                        <a:pt x="186585" y="252767"/>
                        <a:pt x="186585" y="101862"/>
                      </a:cubicBezTo>
                      <a:cubicBezTo>
                        <a:pt x="186585" y="45272"/>
                        <a:pt x="232279" y="0"/>
                        <a:pt x="28939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grpSp>
            <p:nvGrpSpPr>
              <p:cNvPr id="135" name="组合 134"/>
              <p:cNvGrpSpPr/>
              <p:nvPr userDrawn="1"/>
            </p:nvGrpSpPr>
            <p:grpSpPr>
              <a:xfrm rot="17736438">
                <a:off x="4320562" y="4039697"/>
                <a:ext cx="1240338" cy="634328"/>
                <a:chOff x="10078074" y="1730681"/>
                <a:chExt cx="695325" cy="355600"/>
              </a:xfrm>
              <a:grpFill/>
            </p:grpSpPr>
            <p:sp>
              <p:nvSpPr>
                <p:cNvPr id="136" name="Oval 53"/>
                <p:cNvSpPr>
                  <a:spLocks noChangeArrowheads="1"/>
                </p:cNvSpPr>
                <p:nvPr userDrawn="1"/>
              </p:nvSpPr>
              <p:spPr bwMode="auto">
                <a:xfrm>
                  <a:off x="10078074" y="1730681"/>
                  <a:ext cx="173038" cy="17145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37" name="Freeform 54"/>
                <p:cNvSpPr>
                  <a:spLocks/>
                </p:cNvSpPr>
                <p:nvPr userDrawn="1"/>
              </p:nvSpPr>
              <p:spPr bwMode="auto">
                <a:xfrm>
                  <a:off x="10160624" y="1765606"/>
                  <a:ext cx="612775" cy="320675"/>
                </a:xfrm>
                <a:custGeom>
                  <a:avLst/>
                  <a:gdLst>
                    <a:gd name="T0" fmla="*/ 87 w 162"/>
                    <a:gd name="T1" fmla="*/ 5 h 85"/>
                    <a:gd name="T2" fmla="*/ 36 w 162"/>
                    <a:gd name="T3" fmla="*/ 24 h 85"/>
                    <a:gd name="T4" fmla="*/ 0 w 162"/>
                    <a:gd name="T5" fmla="*/ 85 h 85"/>
                    <a:gd name="T6" fmla="*/ 17 w 162"/>
                    <a:gd name="T7" fmla="*/ 85 h 85"/>
                    <a:gd name="T8" fmla="*/ 43 w 162"/>
                    <a:gd name="T9" fmla="*/ 61 h 85"/>
                    <a:gd name="T10" fmla="*/ 92 w 162"/>
                    <a:gd name="T11" fmla="*/ 61 h 85"/>
                    <a:gd name="T12" fmla="*/ 125 w 162"/>
                    <a:gd name="T13" fmla="*/ 85 h 85"/>
                    <a:gd name="T14" fmla="*/ 162 w 162"/>
                    <a:gd name="T15" fmla="*/ 85 h 85"/>
                    <a:gd name="T16" fmla="*/ 162 w 162"/>
                    <a:gd name="T17" fmla="*/ 66 h 85"/>
                    <a:gd name="T18" fmla="*/ 129 w 162"/>
                    <a:gd name="T19" fmla="*/ 61 h 85"/>
                    <a:gd name="T20" fmla="*/ 87 w 162"/>
                    <a:gd name="T21" fmla="*/ 5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2" h="85">
                      <a:moveTo>
                        <a:pt x="87" y="5"/>
                      </a:moveTo>
                      <a:cubicBezTo>
                        <a:pt x="87" y="5"/>
                        <a:pt x="59" y="0"/>
                        <a:pt x="36" y="24"/>
                      </a:cubicBezTo>
                      <a:cubicBezTo>
                        <a:pt x="12" y="47"/>
                        <a:pt x="0" y="85"/>
                        <a:pt x="0" y="85"/>
                      </a:cubicBezTo>
                      <a:cubicBezTo>
                        <a:pt x="17" y="85"/>
                        <a:pt x="17" y="85"/>
                        <a:pt x="17" y="85"/>
                      </a:cubicBezTo>
                      <a:cubicBezTo>
                        <a:pt x="43" y="61"/>
                        <a:pt x="43" y="61"/>
                        <a:pt x="43" y="61"/>
                      </a:cubicBezTo>
                      <a:cubicBezTo>
                        <a:pt x="92" y="61"/>
                        <a:pt x="92" y="61"/>
                        <a:pt x="92" y="61"/>
                      </a:cubicBezTo>
                      <a:cubicBezTo>
                        <a:pt x="92" y="61"/>
                        <a:pt x="92" y="85"/>
                        <a:pt x="125" y="85"/>
                      </a:cubicBezTo>
                      <a:cubicBezTo>
                        <a:pt x="162" y="85"/>
                        <a:pt x="162" y="85"/>
                        <a:pt x="162" y="85"/>
                      </a:cubicBezTo>
                      <a:cubicBezTo>
                        <a:pt x="162" y="66"/>
                        <a:pt x="162" y="66"/>
                        <a:pt x="162" y="66"/>
                      </a:cubicBezTo>
                      <a:cubicBezTo>
                        <a:pt x="129" y="61"/>
                        <a:pt x="129" y="61"/>
                        <a:pt x="129" y="61"/>
                      </a:cubicBezTo>
                      <a:cubicBezTo>
                        <a:pt x="129" y="61"/>
                        <a:pt x="144" y="10"/>
                        <a:pt x="87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9" name="Freeform 40"/>
            <p:cNvSpPr>
              <a:spLocks noEditPoints="1"/>
            </p:cNvSpPr>
            <p:nvPr userDrawn="1"/>
          </p:nvSpPr>
          <p:spPr bwMode="auto">
            <a:xfrm rot="4136281" flipH="1" flipV="1">
              <a:off x="10830603" y="212490"/>
              <a:ext cx="676275" cy="749300"/>
            </a:xfrm>
            <a:custGeom>
              <a:avLst/>
              <a:gdLst>
                <a:gd name="T0" fmla="*/ 96 w 180"/>
                <a:gd name="T1" fmla="*/ 21 h 199"/>
                <a:gd name="T2" fmla="*/ 104 w 180"/>
                <a:gd name="T3" fmla="*/ 88 h 199"/>
                <a:gd name="T4" fmla="*/ 116 w 180"/>
                <a:gd name="T5" fmla="*/ 33 h 199"/>
                <a:gd name="T6" fmla="*/ 127 w 180"/>
                <a:gd name="T7" fmla="*/ 26 h 199"/>
                <a:gd name="T8" fmla="*/ 126 w 180"/>
                <a:gd name="T9" fmla="*/ 87 h 199"/>
                <a:gd name="T10" fmla="*/ 126 w 180"/>
                <a:gd name="T11" fmla="*/ 87 h 199"/>
                <a:gd name="T12" fmla="*/ 129 w 180"/>
                <a:gd name="T13" fmla="*/ 94 h 199"/>
                <a:gd name="T14" fmla="*/ 132 w 180"/>
                <a:gd name="T15" fmla="*/ 91 h 199"/>
                <a:gd name="T16" fmla="*/ 155 w 180"/>
                <a:gd name="T17" fmla="*/ 54 h 199"/>
                <a:gd name="T18" fmla="*/ 163 w 180"/>
                <a:gd name="T19" fmla="*/ 69 h 199"/>
                <a:gd name="T20" fmla="*/ 120 w 180"/>
                <a:gd name="T21" fmla="*/ 170 h 199"/>
                <a:gd name="T22" fmla="*/ 68 w 180"/>
                <a:gd name="T23" fmla="*/ 187 h 199"/>
                <a:gd name="T24" fmla="*/ 47 w 180"/>
                <a:gd name="T25" fmla="*/ 147 h 199"/>
                <a:gd name="T26" fmla="*/ 15 w 180"/>
                <a:gd name="T27" fmla="*/ 107 h 199"/>
                <a:gd name="T28" fmla="*/ 28 w 180"/>
                <a:gd name="T29" fmla="*/ 106 h 199"/>
                <a:gd name="T30" fmla="*/ 52 w 180"/>
                <a:gd name="T31" fmla="*/ 122 h 199"/>
                <a:gd name="T32" fmla="*/ 39 w 180"/>
                <a:gd name="T33" fmla="*/ 42 h 199"/>
                <a:gd name="T34" fmla="*/ 48 w 180"/>
                <a:gd name="T35" fmla="*/ 29 h 199"/>
                <a:gd name="T36" fmla="*/ 72 w 180"/>
                <a:gd name="T37" fmla="*/ 85 h 199"/>
                <a:gd name="T38" fmla="*/ 79 w 180"/>
                <a:gd name="T39" fmla="*/ 94 h 199"/>
                <a:gd name="T40" fmla="*/ 77 w 180"/>
                <a:gd name="T41" fmla="*/ 23 h 199"/>
                <a:gd name="T42" fmla="*/ 86 w 180"/>
                <a:gd name="T43" fmla="*/ 13 h 199"/>
                <a:gd name="T44" fmla="*/ 85 w 180"/>
                <a:gd name="T45" fmla="*/ 0 h 199"/>
                <a:gd name="T46" fmla="*/ 65 w 180"/>
                <a:gd name="T47" fmla="*/ 24 h 199"/>
                <a:gd name="T48" fmla="*/ 42 w 180"/>
                <a:gd name="T49" fmla="*/ 18 h 199"/>
                <a:gd name="T50" fmla="*/ 28 w 180"/>
                <a:gd name="T51" fmla="*/ 45 h 199"/>
                <a:gd name="T52" fmla="*/ 45 w 180"/>
                <a:gd name="T53" fmla="*/ 103 h 199"/>
                <a:gd name="T54" fmla="*/ 22 w 180"/>
                <a:gd name="T55" fmla="*/ 91 h 199"/>
                <a:gd name="T56" fmla="*/ 5 w 180"/>
                <a:gd name="T57" fmla="*/ 99 h 199"/>
                <a:gd name="T58" fmla="*/ 8 w 180"/>
                <a:gd name="T59" fmla="*/ 129 h 199"/>
                <a:gd name="T60" fmla="*/ 55 w 180"/>
                <a:gd name="T61" fmla="*/ 175 h 199"/>
                <a:gd name="T62" fmla="*/ 56 w 180"/>
                <a:gd name="T63" fmla="*/ 199 h 199"/>
                <a:gd name="T64" fmla="*/ 119 w 180"/>
                <a:gd name="T65" fmla="*/ 199 h 199"/>
                <a:gd name="T66" fmla="*/ 132 w 180"/>
                <a:gd name="T67" fmla="*/ 187 h 199"/>
                <a:gd name="T68" fmla="*/ 148 w 180"/>
                <a:gd name="T69" fmla="*/ 129 h 199"/>
                <a:gd name="T70" fmla="*/ 166 w 180"/>
                <a:gd name="T71" fmla="*/ 45 h 199"/>
                <a:gd name="T72" fmla="*/ 146 w 180"/>
                <a:gd name="T73" fmla="*/ 44 h 199"/>
                <a:gd name="T74" fmla="*/ 129 w 180"/>
                <a:gd name="T75" fmla="*/ 14 h 199"/>
                <a:gd name="T76" fmla="*/ 108 w 180"/>
                <a:gd name="T77" fmla="*/ 22 h 199"/>
                <a:gd name="T78" fmla="*/ 86 w 180"/>
                <a:gd name="T79" fmla="*/ 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0" h="199">
                  <a:moveTo>
                    <a:pt x="86" y="13"/>
                  </a:moveTo>
                  <a:cubicBezTo>
                    <a:pt x="91" y="13"/>
                    <a:pt x="95" y="16"/>
                    <a:pt x="96" y="21"/>
                  </a:cubicBezTo>
                  <a:cubicBezTo>
                    <a:pt x="101" y="83"/>
                    <a:pt x="101" y="83"/>
                    <a:pt x="101" y="83"/>
                  </a:cubicBezTo>
                  <a:cubicBezTo>
                    <a:pt x="102" y="87"/>
                    <a:pt x="103" y="88"/>
                    <a:pt x="104" y="88"/>
                  </a:cubicBezTo>
                  <a:cubicBezTo>
                    <a:pt x="106" y="88"/>
                    <a:pt x="107" y="84"/>
                    <a:pt x="107" y="84"/>
                  </a:cubicBezTo>
                  <a:cubicBezTo>
                    <a:pt x="116" y="33"/>
                    <a:pt x="116" y="33"/>
                    <a:pt x="116" y="33"/>
                  </a:cubicBezTo>
                  <a:cubicBezTo>
                    <a:pt x="117" y="29"/>
                    <a:pt x="121" y="26"/>
                    <a:pt x="126" y="26"/>
                  </a:cubicBezTo>
                  <a:cubicBezTo>
                    <a:pt x="126" y="26"/>
                    <a:pt x="127" y="26"/>
                    <a:pt x="127" y="26"/>
                  </a:cubicBezTo>
                  <a:cubicBezTo>
                    <a:pt x="132" y="27"/>
                    <a:pt x="136" y="32"/>
                    <a:pt x="135" y="37"/>
                  </a:cubicBezTo>
                  <a:cubicBezTo>
                    <a:pt x="126" y="87"/>
                    <a:pt x="126" y="87"/>
                    <a:pt x="126" y="87"/>
                  </a:cubicBezTo>
                  <a:cubicBezTo>
                    <a:pt x="126" y="87"/>
                    <a:pt x="126" y="87"/>
                    <a:pt x="126" y="87"/>
                  </a:cubicBezTo>
                  <a:cubicBezTo>
                    <a:pt x="126" y="87"/>
                    <a:pt x="126" y="87"/>
                    <a:pt x="126" y="87"/>
                  </a:cubicBezTo>
                  <a:cubicBezTo>
                    <a:pt x="126" y="87"/>
                    <a:pt x="126" y="87"/>
                    <a:pt x="126" y="87"/>
                  </a:cubicBezTo>
                  <a:cubicBezTo>
                    <a:pt x="126" y="87"/>
                    <a:pt x="126" y="94"/>
                    <a:pt x="129" y="94"/>
                  </a:cubicBezTo>
                  <a:cubicBezTo>
                    <a:pt x="129" y="94"/>
                    <a:pt x="131" y="93"/>
                    <a:pt x="132" y="91"/>
                  </a:cubicBezTo>
                  <a:cubicBezTo>
                    <a:pt x="132" y="91"/>
                    <a:pt x="132" y="91"/>
                    <a:pt x="132" y="91"/>
                  </a:cubicBezTo>
                  <a:cubicBezTo>
                    <a:pt x="147" y="59"/>
                    <a:pt x="147" y="59"/>
                    <a:pt x="147" y="59"/>
                  </a:cubicBezTo>
                  <a:cubicBezTo>
                    <a:pt x="149" y="56"/>
                    <a:pt x="152" y="54"/>
                    <a:pt x="155" y="54"/>
                  </a:cubicBezTo>
                  <a:cubicBezTo>
                    <a:pt x="157" y="54"/>
                    <a:pt x="158" y="55"/>
                    <a:pt x="160" y="56"/>
                  </a:cubicBezTo>
                  <a:cubicBezTo>
                    <a:pt x="164" y="58"/>
                    <a:pt x="166" y="64"/>
                    <a:pt x="163" y="69"/>
                  </a:cubicBezTo>
                  <a:cubicBezTo>
                    <a:pt x="136" y="125"/>
                    <a:pt x="136" y="125"/>
                    <a:pt x="136" y="125"/>
                  </a:cubicBezTo>
                  <a:cubicBezTo>
                    <a:pt x="136" y="125"/>
                    <a:pt x="130" y="150"/>
                    <a:pt x="120" y="170"/>
                  </a:cubicBezTo>
                  <a:cubicBezTo>
                    <a:pt x="119" y="187"/>
                    <a:pt x="119" y="187"/>
                    <a:pt x="119" y="187"/>
                  </a:cubicBezTo>
                  <a:cubicBezTo>
                    <a:pt x="68" y="187"/>
                    <a:pt x="68" y="187"/>
                    <a:pt x="68" y="187"/>
                  </a:cubicBezTo>
                  <a:cubicBezTo>
                    <a:pt x="68" y="169"/>
                    <a:pt x="68" y="169"/>
                    <a:pt x="68" y="169"/>
                  </a:cubicBezTo>
                  <a:cubicBezTo>
                    <a:pt x="68" y="169"/>
                    <a:pt x="56" y="163"/>
                    <a:pt x="47" y="147"/>
                  </a:cubicBezTo>
                  <a:cubicBezTo>
                    <a:pt x="16" y="120"/>
                    <a:pt x="16" y="120"/>
                    <a:pt x="16" y="120"/>
                  </a:cubicBezTo>
                  <a:cubicBezTo>
                    <a:pt x="12" y="117"/>
                    <a:pt x="11" y="111"/>
                    <a:pt x="15" y="107"/>
                  </a:cubicBezTo>
                  <a:cubicBezTo>
                    <a:pt x="17" y="105"/>
                    <a:pt x="19" y="103"/>
                    <a:pt x="22" y="103"/>
                  </a:cubicBezTo>
                  <a:cubicBezTo>
                    <a:pt x="24" y="103"/>
                    <a:pt x="26" y="104"/>
                    <a:pt x="28" y="106"/>
                  </a:cubicBezTo>
                  <a:cubicBezTo>
                    <a:pt x="46" y="120"/>
                    <a:pt x="46" y="120"/>
                    <a:pt x="46" y="120"/>
                  </a:cubicBezTo>
                  <a:cubicBezTo>
                    <a:pt x="48" y="121"/>
                    <a:pt x="50" y="122"/>
                    <a:pt x="52" y="122"/>
                  </a:cubicBezTo>
                  <a:cubicBezTo>
                    <a:pt x="58" y="122"/>
                    <a:pt x="62" y="115"/>
                    <a:pt x="55" y="91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38" y="37"/>
                    <a:pt x="41" y="31"/>
                    <a:pt x="46" y="30"/>
                  </a:cubicBezTo>
                  <a:cubicBezTo>
                    <a:pt x="47" y="29"/>
                    <a:pt x="48" y="29"/>
                    <a:pt x="48" y="29"/>
                  </a:cubicBezTo>
                  <a:cubicBezTo>
                    <a:pt x="52" y="29"/>
                    <a:pt x="56" y="32"/>
                    <a:pt x="57" y="36"/>
                  </a:cubicBezTo>
                  <a:cubicBezTo>
                    <a:pt x="72" y="85"/>
                    <a:pt x="72" y="85"/>
                    <a:pt x="72" y="85"/>
                  </a:cubicBezTo>
                  <a:cubicBezTo>
                    <a:pt x="73" y="85"/>
                    <a:pt x="73" y="85"/>
                    <a:pt x="73" y="86"/>
                  </a:cubicBezTo>
                  <a:cubicBezTo>
                    <a:pt x="74" y="89"/>
                    <a:pt x="77" y="94"/>
                    <a:pt x="79" y="94"/>
                  </a:cubicBezTo>
                  <a:cubicBezTo>
                    <a:pt x="81" y="94"/>
                    <a:pt x="82" y="91"/>
                    <a:pt x="82" y="83"/>
                  </a:cubicBezTo>
                  <a:cubicBezTo>
                    <a:pt x="77" y="23"/>
                    <a:pt x="77" y="23"/>
                    <a:pt x="77" y="23"/>
                  </a:cubicBezTo>
                  <a:cubicBezTo>
                    <a:pt x="77" y="18"/>
                    <a:pt x="80" y="13"/>
                    <a:pt x="86" y="13"/>
                  </a:cubicBezTo>
                  <a:cubicBezTo>
                    <a:pt x="86" y="13"/>
                    <a:pt x="86" y="13"/>
                    <a:pt x="86" y="13"/>
                  </a:cubicBezTo>
                  <a:moveTo>
                    <a:pt x="86" y="0"/>
                  </a:moveTo>
                  <a:cubicBezTo>
                    <a:pt x="86" y="0"/>
                    <a:pt x="85" y="0"/>
                    <a:pt x="85" y="0"/>
                  </a:cubicBezTo>
                  <a:cubicBezTo>
                    <a:pt x="73" y="1"/>
                    <a:pt x="64" y="12"/>
                    <a:pt x="65" y="24"/>
                  </a:cubicBezTo>
                  <a:cubicBezTo>
                    <a:pt x="65" y="24"/>
                    <a:pt x="65" y="24"/>
                    <a:pt x="65" y="24"/>
                  </a:cubicBezTo>
                  <a:cubicBezTo>
                    <a:pt x="61" y="20"/>
                    <a:pt x="55" y="17"/>
                    <a:pt x="48" y="17"/>
                  </a:cubicBezTo>
                  <a:cubicBezTo>
                    <a:pt x="46" y="17"/>
                    <a:pt x="44" y="17"/>
                    <a:pt x="42" y="18"/>
                  </a:cubicBezTo>
                  <a:cubicBezTo>
                    <a:pt x="36" y="20"/>
                    <a:pt x="32" y="23"/>
                    <a:pt x="29" y="29"/>
                  </a:cubicBezTo>
                  <a:cubicBezTo>
                    <a:pt x="26" y="34"/>
                    <a:pt x="26" y="40"/>
                    <a:pt x="28" y="45"/>
                  </a:cubicBezTo>
                  <a:cubicBezTo>
                    <a:pt x="43" y="94"/>
                    <a:pt x="43" y="94"/>
                    <a:pt x="43" y="94"/>
                  </a:cubicBezTo>
                  <a:cubicBezTo>
                    <a:pt x="44" y="98"/>
                    <a:pt x="45" y="101"/>
                    <a:pt x="45" y="103"/>
                  </a:cubicBezTo>
                  <a:cubicBezTo>
                    <a:pt x="36" y="96"/>
                    <a:pt x="36" y="96"/>
                    <a:pt x="36" y="96"/>
                  </a:cubicBezTo>
                  <a:cubicBezTo>
                    <a:pt x="32" y="93"/>
                    <a:pt x="27" y="91"/>
                    <a:pt x="22" y="91"/>
                  </a:cubicBezTo>
                  <a:cubicBezTo>
                    <a:pt x="22" y="91"/>
                    <a:pt x="22" y="91"/>
                    <a:pt x="22" y="91"/>
                  </a:cubicBezTo>
                  <a:cubicBezTo>
                    <a:pt x="16" y="91"/>
                    <a:pt x="10" y="94"/>
                    <a:pt x="5" y="99"/>
                  </a:cubicBezTo>
                  <a:cubicBezTo>
                    <a:pt x="2" y="103"/>
                    <a:pt x="0" y="109"/>
                    <a:pt x="0" y="115"/>
                  </a:cubicBezTo>
                  <a:cubicBezTo>
                    <a:pt x="1" y="120"/>
                    <a:pt x="4" y="126"/>
                    <a:pt x="8" y="129"/>
                  </a:cubicBezTo>
                  <a:cubicBezTo>
                    <a:pt x="38" y="155"/>
                    <a:pt x="38" y="155"/>
                    <a:pt x="38" y="155"/>
                  </a:cubicBezTo>
                  <a:cubicBezTo>
                    <a:pt x="44" y="165"/>
                    <a:pt x="51" y="171"/>
                    <a:pt x="55" y="175"/>
                  </a:cubicBezTo>
                  <a:cubicBezTo>
                    <a:pt x="56" y="187"/>
                    <a:pt x="56" y="187"/>
                    <a:pt x="56" y="187"/>
                  </a:cubicBezTo>
                  <a:cubicBezTo>
                    <a:pt x="56" y="199"/>
                    <a:pt x="56" y="199"/>
                    <a:pt x="56" y="199"/>
                  </a:cubicBezTo>
                  <a:cubicBezTo>
                    <a:pt x="68" y="199"/>
                    <a:pt x="68" y="199"/>
                    <a:pt x="68" y="199"/>
                  </a:cubicBezTo>
                  <a:cubicBezTo>
                    <a:pt x="119" y="199"/>
                    <a:pt x="119" y="199"/>
                    <a:pt x="119" y="199"/>
                  </a:cubicBezTo>
                  <a:cubicBezTo>
                    <a:pt x="132" y="199"/>
                    <a:pt x="132" y="199"/>
                    <a:pt x="132" y="199"/>
                  </a:cubicBezTo>
                  <a:cubicBezTo>
                    <a:pt x="132" y="187"/>
                    <a:pt x="132" y="187"/>
                    <a:pt x="132" y="187"/>
                  </a:cubicBezTo>
                  <a:cubicBezTo>
                    <a:pt x="132" y="173"/>
                    <a:pt x="132" y="173"/>
                    <a:pt x="132" y="173"/>
                  </a:cubicBezTo>
                  <a:cubicBezTo>
                    <a:pt x="141" y="155"/>
                    <a:pt x="147" y="135"/>
                    <a:pt x="148" y="129"/>
                  </a:cubicBezTo>
                  <a:cubicBezTo>
                    <a:pt x="174" y="74"/>
                    <a:pt x="174" y="74"/>
                    <a:pt x="174" y="74"/>
                  </a:cubicBezTo>
                  <a:cubicBezTo>
                    <a:pt x="180" y="64"/>
                    <a:pt x="176" y="51"/>
                    <a:pt x="166" y="45"/>
                  </a:cubicBezTo>
                  <a:cubicBezTo>
                    <a:pt x="163" y="43"/>
                    <a:pt x="159" y="42"/>
                    <a:pt x="155" y="42"/>
                  </a:cubicBezTo>
                  <a:cubicBezTo>
                    <a:pt x="152" y="42"/>
                    <a:pt x="149" y="42"/>
                    <a:pt x="146" y="44"/>
                  </a:cubicBezTo>
                  <a:cubicBezTo>
                    <a:pt x="147" y="39"/>
                    <a:pt x="147" y="39"/>
                    <a:pt x="147" y="39"/>
                  </a:cubicBezTo>
                  <a:cubicBezTo>
                    <a:pt x="149" y="27"/>
                    <a:pt x="141" y="16"/>
                    <a:pt x="129" y="14"/>
                  </a:cubicBezTo>
                  <a:cubicBezTo>
                    <a:pt x="128" y="13"/>
                    <a:pt x="127" y="13"/>
                    <a:pt x="126" y="13"/>
                  </a:cubicBezTo>
                  <a:cubicBezTo>
                    <a:pt x="119" y="13"/>
                    <a:pt x="112" y="17"/>
                    <a:pt x="108" y="22"/>
                  </a:cubicBezTo>
                  <a:cubicBezTo>
                    <a:pt x="108" y="20"/>
                    <a:pt x="108" y="20"/>
                    <a:pt x="108" y="20"/>
                  </a:cubicBezTo>
                  <a:cubicBezTo>
                    <a:pt x="107" y="9"/>
                    <a:pt x="98" y="0"/>
                    <a:pt x="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Freeform 42"/>
            <p:cNvSpPr>
              <a:spLocks noEditPoints="1"/>
            </p:cNvSpPr>
            <p:nvPr userDrawn="1"/>
          </p:nvSpPr>
          <p:spPr bwMode="auto">
            <a:xfrm flipH="1" flipV="1">
              <a:off x="10845284" y="1256617"/>
              <a:ext cx="736600" cy="738188"/>
            </a:xfrm>
            <a:custGeom>
              <a:avLst/>
              <a:gdLst>
                <a:gd name="T0" fmla="*/ 195 w 196"/>
                <a:gd name="T1" fmla="*/ 194 h 196"/>
                <a:gd name="T2" fmla="*/ 190 w 196"/>
                <a:gd name="T3" fmla="*/ 196 h 196"/>
                <a:gd name="T4" fmla="*/ 118 w 196"/>
                <a:gd name="T5" fmla="*/ 196 h 196"/>
                <a:gd name="T6" fmla="*/ 113 w 196"/>
                <a:gd name="T7" fmla="*/ 194 h 196"/>
                <a:gd name="T8" fmla="*/ 112 w 196"/>
                <a:gd name="T9" fmla="*/ 192 h 196"/>
                <a:gd name="T10" fmla="*/ 113 w 196"/>
                <a:gd name="T11" fmla="*/ 185 h 196"/>
                <a:gd name="T12" fmla="*/ 135 w 196"/>
                <a:gd name="T13" fmla="*/ 169 h 196"/>
                <a:gd name="T14" fmla="*/ 103 w 196"/>
                <a:gd name="T15" fmla="*/ 136 h 196"/>
                <a:gd name="T16" fmla="*/ 103 w 196"/>
                <a:gd name="T17" fmla="*/ 136 h 196"/>
                <a:gd name="T18" fmla="*/ 103 w 196"/>
                <a:gd name="T19" fmla="*/ 136 h 196"/>
                <a:gd name="T20" fmla="*/ 103 w 196"/>
                <a:gd name="T21" fmla="*/ 102 h 196"/>
                <a:gd name="T22" fmla="*/ 136 w 196"/>
                <a:gd name="T23" fmla="*/ 102 h 196"/>
                <a:gd name="T24" fmla="*/ 137 w 196"/>
                <a:gd name="T25" fmla="*/ 103 h 196"/>
                <a:gd name="T26" fmla="*/ 137 w 196"/>
                <a:gd name="T27" fmla="*/ 103 h 196"/>
                <a:gd name="T28" fmla="*/ 169 w 196"/>
                <a:gd name="T29" fmla="*/ 135 h 196"/>
                <a:gd name="T30" fmla="*/ 186 w 196"/>
                <a:gd name="T31" fmla="*/ 113 h 196"/>
                <a:gd name="T32" fmla="*/ 192 w 196"/>
                <a:gd name="T33" fmla="*/ 112 h 196"/>
                <a:gd name="T34" fmla="*/ 196 w 196"/>
                <a:gd name="T35" fmla="*/ 118 h 196"/>
                <a:gd name="T36" fmla="*/ 196 w 196"/>
                <a:gd name="T37" fmla="*/ 190 h 196"/>
                <a:gd name="T38" fmla="*/ 195 w 196"/>
                <a:gd name="T39" fmla="*/ 194 h 196"/>
                <a:gd name="T40" fmla="*/ 60 w 196"/>
                <a:gd name="T41" fmla="*/ 94 h 196"/>
                <a:gd name="T42" fmla="*/ 59 w 196"/>
                <a:gd name="T43" fmla="*/ 94 h 196"/>
                <a:gd name="T44" fmla="*/ 59 w 196"/>
                <a:gd name="T45" fmla="*/ 94 h 196"/>
                <a:gd name="T46" fmla="*/ 27 w 196"/>
                <a:gd name="T47" fmla="*/ 61 h 196"/>
                <a:gd name="T48" fmla="*/ 10 w 196"/>
                <a:gd name="T49" fmla="*/ 83 h 196"/>
                <a:gd name="T50" fmla="*/ 3 w 196"/>
                <a:gd name="T51" fmla="*/ 85 h 196"/>
                <a:gd name="T52" fmla="*/ 0 w 196"/>
                <a:gd name="T53" fmla="*/ 79 h 196"/>
                <a:gd name="T54" fmla="*/ 0 w 196"/>
                <a:gd name="T55" fmla="*/ 7 h 196"/>
                <a:gd name="T56" fmla="*/ 1 w 196"/>
                <a:gd name="T57" fmla="*/ 2 h 196"/>
                <a:gd name="T58" fmla="*/ 6 w 196"/>
                <a:gd name="T59" fmla="*/ 0 h 196"/>
                <a:gd name="T60" fmla="*/ 78 w 196"/>
                <a:gd name="T61" fmla="*/ 0 h 196"/>
                <a:gd name="T62" fmla="*/ 82 w 196"/>
                <a:gd name="T63" fmla="*/ 2 h 196"/>
                <a:gd name="T64" fmla="*/ 84 w 196"/>
                <a:gd name="T65" fmla="*/ 4 h 196"/>
                <a:gd name="T66" fmla="*/ 82 w 196"/>
                <a:gd name="T67" fmla="*/ 11 h 196"/>
                <a:gd name="T68" fmla="*/ 58 w 196"/>
                <a:gd name="T69" fmla="*/ 27 h 196"/>
                <a:gd name="T70" fmla="*/ 93 w 196"/>
                <a:gd name="T71" fmla="*/ 60 h 196"/>
                <a:gd name="T72" fmla="*/ 93 w 196"/>
                <a:gd name="T73" fmla="*/ 60 h 196"/>
                <a:gd name="T74" fmla="*/ 93 w 196"/>
                <a:gd name="T75" fmla="*/ 60 h 196"/>
                <a:gd name="T76" fmla="*/ 91 w 196"/>
                <a:gd name="T77" fmla="*/ 94 h 196"/>
                <a:gd name="T78" fmla="*/ 60 w 196"/>
                <a:gd name="T79" fmla="*/ 94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96" h="196">
                  <a:moveTo>
                    <a:pt x="195" y="194"/>
                  </a:moveTo>
                  <a:cubicBezTo>
                    <a:pt x="193" y="195"/>
                    <a:pt x="192" y="196"/>
                    <a:pt x="190" y="196"/>
                  </a:cubicBezTo>
                  <a:cubicBezTo>
                    <a:pt x="118" y="196"/>
                    <a:pt x="118" y="196"/>
                    <a:pt x="118" y="196"/>
                  </a:cubicBezTo>
                  <a:cubicBezTo>
                    <a:pt x="116" y="196"/>
                    <a:pt x="115" y="195"/>
                    <a:pt x="113" y="194"/>
                  </a:cubicBezTo>
                  <a:cubicBezTo>
                    <a:pt x="113" y="194"/>
                    <a:pt x="112" y="193"/>
                    <a:pt x="112" y="192"/>
                  </a:cubicBezTo>
                  <a:cubicBezTo>
                    <a:pt x="111" y="190"/>
                    <a:pt x="112" y="187"/>
                    <a:pt x="113" y="185"/>
                  </a:cubicBezTo>
                  <a:cubicBezTo>
                    <a:pt x="135" y="169"/>
                    <a:pt x="135" y="169"/>
                    <a:pt x="135" y="169"/>
                  </a:cubicBezTo>
                  <a:cubicBezTo>
                    <a:pt x="103" y="136"/>
                    <a:pt x="103" y="136"/>
                    <a:pt x="103" y="136"/>
                  </a:cubicBezTo>
                  <a:cubicBezTo>
                    <a:pt x="103" y="136"/>
                    <a:pt x="103" y="136"/>
                    <a:pt x="103" y="136"/>
                  </a:cubicBezTo>
                  <a:cubicBezTo>
                    <a:pt x="103" y="136"/>
                    <a:pt x="103" y="136"/>
                    <a:pt x="103" y="136"/>
                  </a:cubicBezTo>
                  <a:cubicBezTo>
                    <a:pt x="93" y="127"/>
                    <a:pt x="93" y="112"/>
                    <a:pt x="103" y="102"/>
                  </a:cubicBezTo>
                  <a:cubicBezTo>
                    <a:pt x="112" y="93"/>
                    <a:pt x="127" y="93"/>
                    <a:pt x="136" y="102"/>
                  </a:cubicBezTo>
                  <a:cubicBezTo>
                    <a:pt x="136" y="102"/>
                    <a:pt x="137" y="103"/>
                    <a:pt x="137" y="103"/>
                  </a:cubicBezTo>
                  <a:cubicBezTo>
                    <a:pt x="137" y="103"/>
                    <a:pt x="137" y="103"/>
                    <a:pt x="137" y="103"/>
                  </a:cubicBezTo>
                  <a:cubicBezTo>
                    <a:pt x="169" y="135"/>
                    <a:pt x="169" y="135"/>
                    <a:pt x="169" y="135"/>
                  </a:cubicBezTo>
                  <a:cubicBezTo>
                    <a:pt x="186" y="113"/>
                    <a:pt x="186" y="113"/>
                    <a:pt x="186" y="113"/>
                  </a:cubicBezTo>
                  <a:cubicBezTo>
                    <a:pt x="187" y="111"/>
                    <a:pt x="190" y="111"/>
                    <a:pt x="192" y="112"/>
                  </a:cubicBezTo>
                  <a:cubicBezTo>
                    <a:pt x="195" y="113"/>
                    <a:pt x="196" y="115"/>
                    <a:pt x="196" y="118"/>
                  </a:cubicBezTo>
                  <a:cubicBezTo>
                    <a:pt x="196" y="190"/>
                    <a:pt x="196" y="190"/>
                    <a:pt x="196" y="190"/>
                  </a:cubicBezTo>
                  <a:cubicBezTo>
                    <a:pt x="196" y="191"/>
                    <a:pt x="196" y="193"/>
                    <a:pt x="195" y="194"/>
                  </a:cubicBezTo>
                  <a:close/>
                  <a:moveTo>
                    <a:pt x="60" y="94"/>
                  </a:moveTo>
                  <a:cubicBezTo>
                    <a:pt x="59" y="94"/>
                    <a:pt x="59" y="94"/>
                    <a:pt x="59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27" y="61"/>
                    <a:pt x="27" y="61"/>
                    <a:pt x="27" y="61"/>
                  </a:cubicBezTo>
                  <a:cubicBezTo>
                    <a:pt x="10" y="83"/>
                    <a:pt x="10" y="83"/>
                    <a:pt x="10" y="83"/>
                  </a:cubicBezTo>
                  <a:cubicBezTo>
                    <a:pt x="8" y="85"/>
                    <a:pt x="6" y="86"/>
                    <a:pt x="3" y="85"/>
                  </a:cubicBezTo>
                  <a:cubicBezTo>
                    <a:pt x="1" y="84"/>
                    <a:pt x="0" y="81"/>
                    <a:pt x="0" y="7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5"/>
                    <a:pt x="0" y="3"/>
                    <a:pt x="1" y="2"/>
                  </a:cubicBezTo>
                  <a:cubicBezTo>
                    <a:pt x="3" y="1"/>
                    <a:pt x="4" y="0"/>
                    <a:pt x="6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80" y="0"/>
                    <a:pt x="81" y="1"/>
                    <a:pt x="82" y="2"/>
                  </a:cubicBezTo>
                  <a:cubicBezTo>
                    <a:pt x="83" y="3"/>
                    <a:pt x="84" y="3"/>
                    <a:pt x="84" y="4"/>
                  </a:cubicBezTo>
                  <a:cubicBezTo>
                    <a:pt x="85" y="6"/>
                    <a:pt x="84" y="9"/>
                    <a:pt x="82" y="11"/>
                  </a:cubicBezTo>
                  <a:cubicBezTo>
                    <a:pt x="58" y="27"/>
                    <a:pt x="58" y="27"/>
                    <a:pt x="58" y="27"/>
                  </a:cubicBezTo>
                  <a:cubicBezTo>
                    <a:pt x="93" y="60"/>
                    <a:pt x="93" y="60"/>
                    <a:pt x="93" y="60"/>
                  </a:cubicBezTo>
                  <a:cubicBezTo>
                    <a:pt x="93" y="60"/>
                    <a:pt x="93" y="60"/>
                    <a:pt x="93" y="60"/>
                  </a:cubicBezTo>
                  <a:cubicBezTo>
                    <a:pt x="93" y="60"/>
                    <a:pt x="93" y="60"/>
                    <a:pt x="93" y="60"/>
                  </a:cubicBezTo>
                  <a:cubicBezTo>
                    <a:pt x="103" y="70"/>
                    <a:pt x="101" y="85"/>
                    <a:pt x="91" y="94"/>
                  </a:cubicBezTo>
                  <a:cubicBezTo>
                    <a:pt x="82" y="103"/>
                    <a:pt x="69" y="103"/>
                    <a:pt x="60" y="9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Freeform 53"/>
            <p:cNvSpPr>
              <a:spLocks noEditPoints="1"/>
            </p:cNvSpPr>
            <p:nvPr userDrawn="1"/>
          </p:nvSpPr>
          <p:spPr bwMode="auto">
            <a:xfrm rot="19348066" flipH="1" flipV="1">
              <a:off x="11754232" y="-83518"/>
              <a:ext cx="747712" cy="744538"/>
            </a:xfrm>
            <a:custGeom>
              <a:avLst/>
              <a:gdLst>
                <a:gd name="T0" fmla="*/ 199 w 199"/>
                <a:gd name="T1" fmla="*/ 99 h 198"/>
                <a:gd name="T2" fmla="*/ 100 w 199"/>
                <a:gd name="T3" fmla="*/ 0 h 198"/>
                <a:gd name="T4" fmla="*/ 0 w 199"/>
                <a:gd name="T5" fmla="*/ 99 h 198"/>
                <a:gd name="T6" fmla="*/ 100 w 199"/>
                <a:gd name="T7" fmla="*/ 198 h 198"/>
                <a:gd name="T8" fmla="*/ 199 w 199"/>
                <a:gd name="T9" fmla="*/ 99 h 198"/>
                <a:gd name="T10" fmla="*/ 96 w 199"/>
                <a:gd name="T11" fmla="*/ 120 h 198"/>
                <a:gd name="T12" fmla="*/ 36 w 199"/>
                <a:gd name="T13" fmla="*/ 120 h 198"/>
                <a:gd name="T14" fmla="*/ 36 w 199"/>
                <a:gd name="T15" fmla="*/ 76 h 198"/>
                <a:gd name="T16" fmla="*/ 96 w 199"/>
                <a:gd name="T17" fmla="*/ 76 h 198"/>
                <a:gd name="T18" fmla="*/ 96 w 199"/>
                <a:gd name="T19" fmla="*/ 40 h 198"/>
                <a:gd name="T20" fmla="*/ 172 w 199"/>
                <a:gd name="T21" fmla="*/ 98 h 198"/>
                <a:gd name="T22" fmla="*/ 96 w 199"/>
                <a:gd name="T23" fmla="*/ 157 h 198"/>
                <a:gd name="T24" fmla="*/ 96 w 199"/>
                <a:gd name="T25" fmla="*/ 12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9" h="198">
                  <a:moveTo>
                    <a:pt x="199" y="99"/>
                  </a:moveTo>
                  <a:cubicBezTo>
                    <a:pt x="199" y="44"/>
                    <a:pt x="154" y="0"/>
                    <a:pt x="100" y="0"/>
                  </a:cubicBezTo>
                  <a:cubicBezTo>
                    <a:pt x="45" y="0"/>
                    <a:pt x="0" y="44"/>
                    <a:pt x="0" y="99"/>
                  </a:cubicBezTo>
                  <a:cubicBezTo>
                    <a:pt x="0" y="154"/>
                    <a:pt x="45" y="198"/>
                    <a:pt x="100" y="198"/>
                  </a:cubicBezTo>
                  <a:cubicBezTo>
                    <a:pt x="154" y="198"/>
                    <a:pt x="199" y="154"/>
                    <a:pt x="199" y="99"/>
                  </a:cubicBezTo>
                  <a:close/>
                  <a:moveTo>
                    <a:pt x="96" y="120"/>
                  </a:moveTo>
                  <a:cubicBezTo>
                    <a:pt x="36" y="120"/>
                    <a:pt x="36" y="120"/>
                    <a:pt x="36" y="120"/>
                  </a:cubicBezTo>
                  <a:cubicBezTo>
                    <a:pt x="36" y="76"/>
                    <a:pt x="36" y="76"/>
                    <a:pt x="36" y="76"/>
                  </a:cubicBezTo>
                  <a:cubicBezTo>
                    <a:pt x="96" y="76"/>
                    <a:pt x="96" y="76"/>
                    <a:pt x="96" y="76"/>
                  </a:cubicBezTo>
                  <a:cubicBezTo>
                    <a:pt x="96" y="40"/>
                    <a:pt x="96" y="40"/>
                    <a:pt x="96" y="40"/>
                  </a:cubicBezTo>
                  <a:cubicBezTo>
                    <a:pt x="172" y="98"/>
                    <a:pt x="172" y="98"/>
                    <a:pt x="172" y="98"/>
                  </a:cubicBezTo>
                  <a:cubicBezTo>
                    <a:pt x="96" y="157"/>
                    <a:pt x="96" y="157"/>
                    <a:pt x="96" y="157"/>
                  </a:cubicBezTo>
                  <a:lnTo>
                    <a:pt x="96" y="12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Freeform 55"/>
            <p:cNvSpPr>
              <a:spLocks noEditPoints="1"/>
            </p:cNvSpPr>
            <p:nvPr userDrawn="1"/>
          </p:nvSpPr>
          <p:spPr bwMode="auto">
            <a:xfrm flipH="1" flipV="1">
              <a:off x="10850834" y="4664305"/>
              <a:ext cx="657322" cy="658718"/>
            </a:xfrm>
            <a:custGeom>
              <a:avLst/>
              <a:gdLst>
                <a:gd name="T0" fmla="*/ 100 w 199"/>
                <a:gd name="T1" fmla="*/ 0 h 199"/>
                <a:gd name="T2" fmla="*/ 199 w 199"/>
                <a:gd name="T3" fmla="*/ 100 h 199"/>
                <a:gd name="T4" fmla="*/ 100 w 199"/>
                <a:gd name="T5" fmla="*/ 199 h 199"/>
                <a:gd name="T6" fmla="*/ 0 w 199"/>
                <a:gd name="T7" fmla="*/ 100 h 199"/>
                <a:gd name="T8" fmla="*/ 100 w 199"/>
                <a:gd name="T9" fmla="*/ 0 h 199"/>
                <a:gd name="T10" fmla="*/ 156 w 199"/>
                <a:gd name="T11" fmla="*/ 41 h 199"/>
                <a:gd name="T12" fmla="*/ 144 w 199"/>
                <a:gd name="T13" fmla="*/ 52 h 199"/>
                <a:gd name="T14" fmla="*/ 97 w 199"/>
                <a:gd name="T15" fmla="*/ 33 h 199"/>
                <a:gd name="T16" fmla="*/ 33 w 199"/>
                <a:gd name="T17" fmla="*/ 83 h 199"/>
                <a:gd name="T18" fmla="*/ 59 w 199"/>
                <a:gd name="T19" fmla="*/ 89 h 199"/>
                <a:gd name="T20" fmla="*/ 97 w 199"/>
                <a:gd name="T21" fmla="*/ 60 h 199"/>
                <a:gd name="T22" fmla="*/ 124 w 199"/>
                <a:gd name="T23" fmla="*/ 71 h 199"/>
                <a:gd name="T24" fmla="*/ 111 w 199"/>
                <a:gd name="T25" fmla="*/ 82 h 199"/>
                <a:gd name="T26" fmla="*/ 166 w 199"/>
                <a:gd name="T27" fmla="*/ 97 h 199"/>
                <a:gd name="T28" fmla="*/ 156 w 199"/>
                <a:gd name="T29" fmla="*/ 41 h 199"/>
                <a:gd name="T30" fmla="*/ 42 w 199"/>
                <a:gd name="T31" fmla="*/ 159 h 199"/>
                <a:gd name="T32" fmla="*/ 55 w 199"/>
                <a:gd name="T33" fmla="*/ 148 h 199"/>
                <a:gd name="T34" fmla="*/ 102 w 199"/>
                <a:gd name="T35" fmla="*/ 168 h 199"/>
                <a:gd name="T36" fmla="*/ 166 w 199"/>
                <a:gd name="T37" fmla="*/ 118 h 199"/>
                <a:gd name="T38" fmla="*/ 140 w 199"/>
                <a:gd name="T39" fmla="*/ 111 h 199"/>
                <a:gd name="T40" fmla="*/ 101 w 199"/>
                <a:gd name="T41" fmla="*/ 140 h 199"/>
                <a:gd name="T42" fmla="*/ 74 w 199"/>
                <a:gd name="T43" fmla="*/ 129 h 199"/>
                <a:gd name="T44" fmla="*/ 87 w 199"/>
                <a:gd name="T45" fmla="*/ 118 h 199"/>
                <a:gd name="T46" fmla="*/ 32 w 199"/>
                <a:gd name="T47" fmla="*/ 103 h 199"/>
                <a:gd name="T48" fmla="*/ 42 w 199"/>
                <a:gd name="T49" fmla="*/ 159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99" h="199">
                  <a:moveTo>
                    <a:pt x="100" y="0"/>
                  </a:moveTo>
                  <a:cubicBezTo>
                    <a:pt x="154" y="0"/>
                    <a:pt x="199" y="45"/>
                    <a:pt x="199" y="100"/>
                  </a:cubicBezTo>
                  <a:cubicBezTo>
                    <a:pt x="199" y="154"/>
                    <a:pt x="154" y="199"/>
                    <a:pt x="100" y="199"/>
                  </a:cubicBezTo>
                  <a:cubicBezTo>
                    <a:pt x="45" y="199"/>
                    <a:pt x="0" y="154"/>
                    <a:pt x="0" y="100"/>
                  </a:cubicBezTo>
                  <a:cubicBezTo>
                    <a:pt x="0" y="45"/>
                    <a:pt x="45" y="0"/>
                    <a:pt x="100" y="0"/>
                  </a:cubicBezTo>
                  <a:close/>
                  <a:moveTo>
                    <a:pt x="156" y="41"/>
                  </a:moveTo>
                  <a:cubicBezTo>
                    <a:pt x="144" y="52"/>
                    <a:pt x="144" y="52"/>
                    <a:pt x="144" y="52"/>
                  </a:cubicBezTo>
                  <a:cubicBezTo>
                    <a:pt x="132" y="41"/>
                    <a:pt x="114" y="33"/>
                    <a:pt x="97" y="33"/>
                  </a:cubicBezTo>
                  <a:cubicBezTo>
                    <a:pt x="66" y="33"/>
                    <a:pt x="40" y="54"/>
                    <a:pt x="33" y="83"/>
                  </a:cubicBezTo>
                  <a:cubicBezTo>
                    <a:pt x="59" y="89"/>
                    <a:pt x="59" y="89"/>
                    <a:pt x="59" y="89"/>
                  </a:cubicBezTo>
                  <a:cubicBezTo>
                    <a:pt x="63" y="72"/>
                    <a:pt x="79" y="60"/>
                    <a:pt x="97" y="60"/>
                  </a:cubicBezTo>
                  <a:cubicBezTo>
                    <a:pt x="106" y="60"/>
                    <a:pt x="117" y="65"/>
                    <a:pt x="124" y="71"/>
                  </a:cubicBezTo>
                  <a:cubicBezTo>
                    <a:pt x="111" y="82"/>
                    <a:pt x="111" y="82"/>
                    <a:pt x="111" y="82"/>
                  </a:cubicBezTo>
                  <a:cubicBezTo>
                    <a:pt x="166" y="97"/>
                    <a:pt x="166" y="97"/>
                    <a:pt x="166" y="97"/>
                  </a:cubicBezTo>
                  <a:lnTo>
                    <a:pt x="156" y="41"/>
                  </a:lnTo>
                  <a:close/>
                  <a:moveTo>
                    <a:pt x="42" y="159"/>
                  </a:moveTo>
                  <a:cubicBezTo>
                    <a:pt x="55" y="148"/>
                    <a:pt x="55" y="148"/>
                    <a:pt x="55" y="148"/>
                  </a:cubicBezTo>
                  <a:cubicBezTo>
                    <a:pt x="66" y="159"/>
                    <a:pt x="84" y="168"/>
                    <a:pt x="102" y="168"/>
                  </a:cubicBezTo>
                  <a:cubicBezTo>
                    <a:pt x="133" y="168"/>
                    <a:pt x="159" y="146"/>
                    <a:pt x="166" y="118"/>
                  </a:cubicBezTo>
                  <a:cubicBezTo>
                    <a:pt x="140" y="111"/>
                    <a:pt x="140" y="111"/>
                    <a:pt x="140" y="111"/>
                  </a:cubicBezTo>
                  <a:cubicBezTo>
                    <a:pt x="135" y="128"/>
                    <a:pt x="120" y="140"/>
                    <a:pt x="101" y="140"/>
                  </a:cubicBezTo>
                  <a:cubicBezTo>
                    <a:pt x="92" y="140"/>
                    <a:pt x="81" y="135"/>
                    <a:pt x="74" y="129"/>
                  </a:cubicBezTo>
                  <a:cubicBezTo>
                    <a:pt x="87" y="118"/>
                    <a:pt x="87" y="118"/>
                    <a:pt x="87" y="118"/>
                  </a:cubicBezTo>
                  <a:cubicBezTo>
                    <a:pt x="32" y="103"/>
                    <a:pt x="32" y="103"/>
                    <a:pt x="32" y="103"/>
                  </a:cubicBezTo>
                  <a:lnTo>
                    <a:pt x="42" y="15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Freeform 63"/>
            <p:cNvSpPr>
              <a:spLocks noEditPoints="1"/>
            </p:cNvSpPr>
            <p:nvPr userDrawn="1"/>
          </p:nvSpPr>
          <p:spPr bwMode="auto">
            <a:xfrm flipH="1" flipV="1">
              <a:off x="11604827" y="828447"/>
              <a:ext cx="742950" cy="744538"/>
            </a:xfrm>
            <a:custGeom>
              <a:avLst/>
              <a:gdLst>
                <a:gd name="T0" fmla="*/ 99 w 198"/>
                <a:gd name="T1" fmla="*/ 0 h 198"/>
                <a:gd name="T2" fmla="*/ 0 w 198"/>
                <a:gd name="T3" fmla="*/ 99 h 198"/>
                <a:gd name="T4" fmla="*/ 99 w 198"/>
                <a:gd name="T5" fmla="*/ 198 h 198"/>
                <a:gd name="T6" fmla="*/ 198 w 198"/>
                <a:gd name="T7" fmla="*/ 99 h 198"/>
                <a:gd name="T8" fmla="*/ 99 w 198"/>
                <a:gd name="T9" fmla="*/ 0 h 198"/>
                <a:gd name="T10" fmla="*/ 151 w 198"/>
                <a:gd name="T11" fmla="*/ 159 h 198"/>
                <a:gd name="T12" fmla="*/ 146 w 198"/>
                <a:gd name="T13" fmla="*/ 164 h 198"/>
                <a:gd name="T14" fmla="*/ 54 w 198"/>
                <a:gd name="T15" fmla="*/ 164 h 198"/>
                <a:gd name="T16" fmla="*/ 49 w 198"/>
                <a:gd name="T17" fmla="*/ 159 h 198"/>
                <a:gd name="T18" fmla="*/ 49 w 198"/>
                <a:gd name="T19" fmla="*/ 149 h 198"/>
                <a:gd name="T20" fmla="*/ 54 w 198"/>
                <a:gd name="T21" fmla="*/ 144 h 198"/>
                <a:gd name="T22" fmla="*/ 146 w 198"/>
                <a:gd name="T23" fmla="*/ 144 h 198"/>
                <a:gd name="T24" fmla="*/ 151 w 198"/>
                <a:gd name="T25" fmla="*/ 149 h 198"/>
                <a:gd name="T26" fmla="*/ 151 w 198"/>
                <a:gd name="T27" fmla="*/ 159 h 198"/>
                <a:gd name="T28" fmla="*/ 100 w 198"/>
                <a:gd name="T29" fmla="*/ 134 h 198"/>
                <a:gd name="T30" fmla="*/ 48 w 198"/>
                <a:gd name="T31" fmla="*/ 76 h 198"/>
                <a:gd name="T32" fmla="*/ 75 w 198"/>
                <a:gd name="T33" fmla="*/ 76 h 198"/>
                <a:gd name="T34" fmla="*/ 75 w 198"/>
                <a:gd name="T35" fmla="*/ 28 h 198"/>
                <a:gd name="T36" fmla="*/ 123 w 198"/>
                <a:gd name="T37" fmla="*/ 28 h 198"/>
                <a:gd name="T38" fmla="*/ 123 w 198"/>
                <a:gd name="T39" fmla="*/ 76 h 198"/>
                <a:gd name="T40" fmla="*/ 152 w 198"/>
                <a:gd name="T41" fmla="*/ 76 h 198"/>
                <a:gd name="T42" fmla="*/ 100 w 198"/>
                <a:gd name="T43" fmla="*/ 134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8" h="198">
                  <a:moveTo>
                    <a:pt x="99" y="0"/>
                  </a:moveTo>
                  <a:cubicBezTo>
                    <a:pt x="44" y="0"/>
                    <a:pt x="0" y="44"/>
                    <a:pt x="0" y="99"/>
                  </a:cubicBezTo>
                  <a:cubicBezTo>
                    <a:pt x="0" y="154"/>
                    <a:pt x="44" y="198"/>
                    <a:pt x="99" y="198"/>
                  </a:cubicBezTo>
                  <a:cubicBezTo>
                    <a:pt x="154" y="198"/>
                    <a:pt x="198" y="154"/>
                    <a:pt x="198" y="99"/>
                  </a:cubicBezTo>
                  <a:cubicBezTo>
                    <a:pt x="198" y="44"/>
                    <a:pt x="154" y="0"/>
                    <a:pt x="99" y="0"/>
                  </a:cubicBezTo>
                  <a:close/>
                  <a:moveTo>
                    <a:pt x="151" y="159"/>
                  </a:moveTo>
                  <a:cubicBezTo>
                    <a:pt x="151" y="162"/>
                    <a:pt x="149" y="164"/>
                    <a:pt x="146" y="164"/>
                  </a:cubicBezTo>
                  <a:cubicBezTo>
                    <a:pt x="54" y="164"/>
                    <a:pt x="54" y="164"/>
                    <a:pt x="54" y="164"/>
                  </a:cubicBezTo>
                  <a:cubicBezTo>
                    <a:pt x="51" y="164"/>
                    <a:pt x="49" y="162"/>
                    <a:pt x="49" y="159"/>
                  </a:cubicBezTo>
                  <a:cubicBezTo>
                    <a:pt x="49" y="149"/>
                    <a:pt x="49" y="149"/>
                    <a:pt x="49" y="149"/>
                  </a:cubicBezTo>
                  <a:cubicBezTo>
                    <a:pt x="49" y="146"/>
                    <a:pt x="51" y="144"/>
                    <a:pt x="54" y="144"/>
                  </a:cubicBezTo>
                  <a:cubicBezTo>
                    <a:pt x="146" y="144"/>
                    <a:pt x="146" y="144"/>
                    <a:pt x="146" y="144"/>
                  </a:cubicBezTo>
                  <a:cubicBezTo>
                    <a:pt x="149" y="144"/>
                    <a:pt x="151" y="146"/>
                    <a:pt x="151" y="149"/>
                  </a:cubicBezTo>
                  <a:lnTo>
                    <a:pt x="151" y="159"/>
                  </a:lnTo>
                  <a:close/>
                  <a:moveTo>
                    <a:pt x="100" y="134"/>
                  </a:moveTo>
                  <a:cubicBezTo>
                    <a:pt x="48" y="76"/>
                    <a:pt x="48" y="76"/>
                    <a:pt x="48" y="76"/>
                  </a:cubicBezTo>
                  <a:cubicBezTo>
                    <a:pt x="75" y="76"/>
                    <a:pt x="75" y="76"/>
                    <a:pt x="75" y="76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123" y="28"/>
                    <a:pt x="123" y="28"/>
                    <a:pt x="123" y="28"/>
                  </a:cubicBezTo>
                  <a:cubicBezTo>
                    <a:pt x="123" y="76"/>
                    <a:pt x="123" y="76"/>
                    <a:pt x="123" y="76"/>
                  </a:cubicBezTo>
                  <a:cubicBezTo>
                    <a:pt x="152" y="76"/>
                    <a:pt x="152" y="76"/>
                    <a:pt x="152" y="76"/>
                  </a:cubicBezTo>
                  <a:lnTo>
                    <a:pt x="100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Freeform 70"/>
            <p:cNvSpPr>
              <a:spLocks noEditPoints="1"/>
            </p:cNvSpPr>
            <p:nvPr userDrawn="1"/>
          </p:nvSpPr>
          <p:spPr bwMode="auto">
            <a:xfrm rot="2321078" flipH="1" flipV="1">
              <a:off x="11572640" y="1760621"/>
              <a:ext cx="750888" cy="744538"/>
            </a:xfrm>
            <a:custGeom>
              <a:avLst/>
              <a:gdLst>
                <a:gd name="T0" fmla="*/ 179 w 200"/>
                <a:gd name="T1" fmla="*/ 160 h 198"/>
                <a:gd name="T2" fmla="*/ 181 w 200"/>
                <a:gd name="T3" fmla="*/ 198 h 198"/>
                <a:gd name="T4" fmla="*/ 147 w 200"/>
                <a:gd name="T5" fmla="*/ 174 h 198"/>
                <a:gd name="T6" fmla="*/ 140 w 200"/>
                <a:gd name="T7" fmla="*/ 175 h 198"/>
                <a:gd name="T8" fmla="*/ 81 w 200"/>
                <a:gd name="T9" fmla="*/ 115 h 198"/>
                <a:gd name="T10" fmla="*/ 140 w 200"/>
                <a:gd name="T11" fmla="*/ 55 h 198"/>
                <a:gd name="T12" fmla="*/ 200 w 200"/>
                <a:gd name="T13" fmla="*/ 115 h 198"/>
                <a:gd name="T14" fmla="*/ 179 w 200"/>
                <a:gd name="T15" fmla="*/ 160 h 198"/>
                <a:gd name="T16" fmla="*/ 140 w 200"/>
                <a:gd name="T17" fmla="*/ 70 h 198"/>
                <a:gd name="T18" fmla="*/ 96 w 200"/>
                <a:gd name="T19" fmla="*/ 114 h 198"/>
                <a:gd name="T20" fmla="*/ 140 w 200"/>
                <a:gd name="T21" fmla="*/ 158 h 198"/>
                <a:gd name="T22" fmla="*/ 146 w 200"/>
                <a:gd name="T23" fmla="*/ 158 h 198"/>
                <a:gd name="T24" fmla="*/ 168 w 200"/>
                <a:gd name="T25" fmla="*/ 173 h 198"/>
                <a:gd name="T26" fmla="*/ 169 w 200"/>
                <a:gd name="T27" fmla="*/ 147 h 198"/>
                <a:gd name="T28" fmla="*/ 184 w 200"/>
                <a:gd name="T29" fmla="*/ 114 h 198"/>
                <a:gd name="T30" fmla="*/ 140 w 200"/>
                <a:gd name="T31" fmla="*/ 70 h 198"/>
                <a:gd name="T32" fmla="*/ 69 w 200"/>
                <a:gd name="T33" fmla="*/ 119 h 198"/>
                <a:gd name="T34" fmla="*/ 79 w 200"/>
                <a:gd name="T35" fmla="*/ 157 h 198"/>
                <a:gd name="T36" fmla="*/ 79 w 200"/>
                <a:gd name="T37" fmla="*/ 157 h 198"/>
                <a:gd name="T38" fmla="*/ 69 w 200"/>
                <a:gd name="T39" fmla="*/ 156 h 198"/>
                <a:gd name="T40" fmla="*/ 24 w 200"/>
                <a:gd name="T41" fmla="*/ 187 h 198"/>
                <a:gd name="T42" fmla="*/ 27 w 200"/>
                <a:gd name="T43" fmla="*/ 138 h 198"/>
                <a:gd name="T44" fmla="*/ 0 w 200"/>
                <a:gd name="T45" fmla="*/ 78 h 198"/>
                <a:gd name="T46" fmla="*/ 79 w 200"/>
                <a:gd name="T47" fmla="*/ 0 h 198"/>
                <a:gd name="T48" fmla="*/ 150 w 200"/>
                <a:gd name="T49" fmla="*/ 46 h 198"/>
                <a:gd name="T50" fmla="*/ 142 w 200"/>
                <a:gd name="T51" fmla="*/ 45 h 198"/>
                <a:gd name="T52" fmla="*/ 69 w 200"/>
                <a:gd name="T53" fmla="*/ 119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00" h="198">
                  <a:moveTo>
                    <a:pt x="179" y="160"/>
                  </a:moveTo>
                  <a:cubicBezTo>
                    <a:pt x="181" y="198"/>
                    <a:pt x="181" y="198"/>
                    <a:pt x="181" y="198"/>
                  </a:cubicBezTo>
                  <a:cubicBezTo>
                    <a:pt x="147" y="174"/>
                    <a:pt x="147" y="174"/>
                    <a:pt x="147" y="174"/>
                  </a:cubicBezTo>
                  <a:cubicBezTo>
                    <a:pt x="145" y="174"/>
                    <a:pt x="143" y="175"/>
                    <a:pt x="140" y="175"/>
                  </a:cubicBezTo>
                  <a:cubicBezTo>
                    <a:pt x="107" y="175"/>
                    <a:pt x="81" y="148"/>
                    <a:pt x="81" y="115"/>
                  </a:cubicBezTo>
                  <a:cubicBezTo>
                    <a:pt x="81" y="82"/>
                    <a:pt x="107" y="55"/>
                    <a:pt x="140" y="55"/>
                  </a:cubicBezTo>
                  <a:cubicBezTo>
                    <a:pt x="173" y="55"/>
                    <a:pt x="200" y="82"/>
                    <a:pt x="200" y="115"/>
                  </a:cubicBezTo>
                  <a:cubicBezTo>
                    <a:pt x="200" y="133"/>
                    <a:pt x="192" y="149"/>
                    <a:pt x="179" y="160"/>
                  </a:cubicBezTo>
                  <a:close/>
                  <a:moveTo>
                    <a:pt x="140" y="70"/>
                  </a:moveTo>
                  <a:cubicBezTo>
                    <a:pt x="116" y="70"/>
                    <a:pt x="96" y="90"/>
                    <a:pt x="96" y="114"/>
                  </a:cubicBezTo>
                  <a:cubicBezTo>
                    <a:pt x="96" y="138"/>
                    <a:pt x="116" y="158"/>
                    <a:pt x="140" y="158"/>
                  </a:cubicBezTo>
                  <a:cubicBezTo>
                    <a:pt x="142" y="158"/>
                    <a:pt x="144" y="158"/>
                    <a:pt x="146" y="158"/>
                  </a:cubicBezTo>
                  <a:cubicBezTo>
                    <a:pt x="168" y="173"/>
                    <a:pt x="168" y="173"/>
                    <a:pt x="168" y="173"/>
                  </a:cubicBezTo>
                  <a:cubicBezTo>
                    <a:pt x="169" y="147"/>
                    <a:pt x="169" y="147"/>
                    <a:pt x="169" y="147"/>
                  </a:cubicBezTo>
                  <a:cubicBezTo>
                    <a:pt x="178" y="139"/>
                    <a:pt x="184" y="127"/>
                    <a:pt x="184" y="114"/>
                  </a:cubicBezTo>
                  <a:cubicBezTo>
                    <a:pt x="184" y="90"/>
                    <a:pt x="164" y="70"/>
                    <a:pt x="140" y="70"/>
                  </a:cubicBezTo>
                  <a:close/>
                  <a:moveTo>
                    <a:pt x="69" y="119"/>
                  </a:moveTo>
                  <a:cubicBezTo>
                    <a:pt x="69" y="133"/>
                    <a:pt x="72" y="146"/>
                    <a:pt x="79" y="157"/>
                  </a:cubicBezTo>
                  <a:cubicBezTo>
                    <a:pt x="79" y="157"/>
                    <a:pt x="79" y="157"/>
                    <a:pt x="79" y="157"/>
                  </a:cubicBezTo>
                  <a:cubicBezTo>
                    <a:pt x="75" y="157"/>
                    <a:pt x="72" y="156"/>
                    <a:pt x="69" y="156"/>
                  </a:cubicBezTo>
                  <a:cubicBezTo>
                    <a:pt x="24" y="187"/>
                    <a:pt x="24" y="187"/>
                    <a:pt x="24" y="187"/>
                  </a:cubicBezTo>
                  <a:cubicBezTo>
                    <a:pt x="27" y="138"/>
                    <a:pt x="27" y="138"/>
                    <a:pt x="27" y="138"/>
                  </a:cubicBezTo>
                  <a:cubicBezTo>
                    <a:pt x="11" y="123"/>
                    <a:pt x="0" y="102"/>
                    <a:pt x="0" y="78"/>
                  </a:cubicBezTo>
                  <a:cubicBezTo>
                    <a:pt x="0" y="35"/>
                    <a:pt x="35" y="0"/>
                    <a:pt x="79" y="0"/>
                  </a:cubicBezTo>
                  <a:cubicBezTo>
                    <a:pt x="110" y="0"/>
                    <a:pt x="138" y="19"/>
                    <a:pt x="150" y="46"/>
                  </a:cubicBezTo>
                  <a:cubicBezTo>
                    <a:pt x="147" y="45"/>
                    <a:pt x="145" y="45"/>
                    <a:pt x="142" y="45"/>
                  </a:cubicBezTo>
                  <a:cubicBezTo>
                    <a:pt x="101" y="45"/>
                    <a:pt x="69" y="78"/>
                    <a:pt x="69" y="1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Freeform 72"/>
            <p:cNvSpPr>
              <a:spLocks noEditPoints="1"/>
            </p:cNvSpPr>
            <p:nvPr userDrawn="1"/>
          </p:nvSpPr>
          <p:spPr bwMode="auto">
            <a:xfrm rot="3251596" flipH="1" flipV="1">
              <a:off x="10808825" y="3091717"/>
              <a:ext cx="432925" cy="380865"/>
            </a:xfrm>
            <a:custGeom>
              <a:avLst/>
              <a:gdLst>
                <a:gd name="T0" fmla="*/ 180 w 200"/>
                <a:gd name="T1" fmla="*/ 176 h 176"/>
                <a:gd name="T2" fmla="*/ 20 w 200"/>
                <a:gd name="T3" fmla="*/ 176 h 176"/>
                <a:gd name="T4" fmla="*/ 0 w 200"/>
                <a:gd name="T5" fmla="*/ 156 h 176"/>
                <a:gd name="T6" fmla="*/ 0 w 200"/>
                <a:gd name="T7" fmla="*/ 20 h 176"/>
                <a:gd name="T8" fmla="*/ 20 w 200"/>
                <a:gd name="T9" fmla="*/ 0 h 176"/>
                <a:gd name="T10" fmla="*/ 180 w 200"/>
                <a:gd name="T11" fmla="*/ 0 h 176"/>
                <a:gd name="T12" fmla="*/ 200 w 200"/>
                <a:gd name="T13" fmla="*/ 20 h 176"/>
                <a:gd name="T14" fmla="*/ 200 w 200"/>
                <a:gd name="T15" fmla="*/ 156 h 176"/>
                <a:gd name="T16" fmla="*/ 180 w 200"/>
                <a:gd name="T17" fmla="*/ 176 h 176"/>
                <a:gd name="T18" fmla="*/ 36 w 200"/>
                <a:gd name="T19" fmla="*/ 160 h 176"/>
                <a:gd name="T20" fmla="*/ 164 w 200"/>
                <a:gd name="T21" fmla="*/ 160 h 176"/>
                <a:gd name="T22" fmla="*/ 182 w 200"/>
                <a:gd name="T23" fmla="*/ 147 h 176"/>
                <a:gd name="T24" fmla="*/ 131 w 200"/>
                <a:gd name="T25" fmla="*/ 103 h 176"/>
                <a:gd name="T26" fmla="*/ 100 w 200"/>
                <a:gd name="T27" fmla="*/ 129 h 176"/>
                <a:gd name="T28" fmla="*/ 69 w 200"/>
                <a:gd name="T29" fmla="*/ 103 h 176"/>
                <a:gd name="T30" fmla="*/ 18 w 200"/>
                <a:gd name="T31" fmla="*/ 148 h 176"/>
                <a:gd name="T32" fmla="*/ 36 w 200"/>
                <a:gd name="T33" fmla="*/ 160 h 176"/>
                <a:gd name="T34" fmla="*/ 145 w 200"/>
                <a:gd name="T35" fmla="*/ 90 h 176"/>
                <a:gd name="T36" fmla="*/ 184 w 200"/>
                <a:gd name="T37" fmla="*/ 125 h 176"/>
                <a:gd name="T38" fmla="*/ 184 w 200"/>
                <a:gd name="T39" fmla="*/ 56 h 176"/>
                <a:gd name="T40" fmla="*/ 145 w 200"/>
                <a:gd name="T41" fmla="*/ 90 h 176"/>
                <a:gd name="T42" fmla="*/ 55 w 200"/>
                <a:gd name="T43" fmla="*/ 90 h 176"/>
                <a:gd name="T44" fmla="*/ 16 w 200"/>
                <a:gd name="T45" fmla="*/ 55 h 176"/>
                <a:gd name="T46" fmla="*/ 16 w 200"/>
                <a:gd name="T47" fmla="*/ 126 h 176"/>
                <a:gd name="T48" fmla="*/ 55 w 200"/>
                <a:gd name="T49" fmla="*/ 90 h 176"/>
                <a:gd name="T50" fmla="*/ 164 w 200"/>
                <a:gd name="T51" fmla="*/ 16 h 176"/>
                <a:gd name="T52" fmla="*/ 36 w 200"/>
                <a:gd name="T53" fmla="*/ 16 h 176"/>
                <a:gd name="T54" fmla="*/ 16 w 200"/>
                <a:gd name="T55" fmla="*/ 31 h 176"/>
                <a:gd name="T56" fmla="*/ 100 w 200"/>
                <a:gd name="T57" fmla="*/ 106 h 176"/>
                <a:gd name="T58" fmla="*/ 183 w 200"/>
                <a:gd name="T59" fmla="*/ 33 h 176"/>
                <a:gd name="T60" fmla="*/ 164 w 200"/>
                <a:gd name="T61" fmla="*/ 1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0" h="176">
                  <a:moveTo>
                    <a:pt x="180" y="176"/>
                  </a:moveTo>
                  <a:cubicBezTo>
                    <a:pt x="20" y="176"/>
                    <a:pt x="20" y="176"/>
                    <a:pt x="20" y="176"/>
                  </a:cubicBezTo>
                  <a:cubicBezTo>
                    <a:pt x="8" y="176"/>
                    <a:pt x="0" y="167"/>
                    <a:pt x="0" y="15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8" y="0"/>
                    <a:pt x="2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91" y="0"/>
                    <a:pt x="200" y="9"/>
                    <a:pt x="200" y="20"/>
                  </a:cubicBezTo>
                  <a:cubicBezTo>
                    <a:pt x="200" y="156"/>
                    <a:pt x="200" y="156"/>
                    <a:pt x="200" y="156"/>
                  </a:cubicBezTo>
                  <a:cubicBezTo>
                    <a:pt x="200" y="167"/>
                    <a:pt x="191" y="176"/>
                    <a:pt x="180" y="176"/>
                  </a:cubicBezTo>
                  <a:close/>
                  <a:moveTo>
                    <a:pt x="36" y="160"/>
                  </a:moveTo>
                  <a:cubicBezTo>
                    <a:pt x="164" y="160"/>
                    <a:pt x="164" y="160"/>
                    <a:pt x="164" y="160"/>
                  </a:cubicBezTo>
                  <a:cubicBezTo>
                    <a:pt x="172" y="160"/>
                    <a:pt x="179" y="154"/>
                    <a:pt x="182" y="147"/>
                  </a:cubicBezTo>
                  <a:cubicBezTo>
                    <a:pt x="131" y="103"/>
                    <a:pt x="131" y="103"/>
                    <a:pt x="131" y="103"/>
                  </a:cubicBezTo>
                  <a:cubicBezTo>
                    <a:pt x="100" y="129"/>
                    <a:pt x="100" y="129"/>
                    <a:pt x="100" y="129"/>
                  </a:cubicBezTo>
                  <a:cubicBezTo>
                    <a:pt x="69" y="103"/>
                    <a:pt x="69" y="103"/>
                    <a:pt x="69" y="103"/>
                  </a:cubicBezTo>
                  <a:cubicBezTo>
                    <a:pt x="18" y="148"/>
                    <a:pt x="18" y="148"/>
                    <a:pt x="18" y="148"/>
                  </a:cubicBezTo>
                  <a:cubicBezTo>
                    <a:pt x="21" y="155"/>
                    <a:pt x="28" y="160"/>
                    <a:pt x="36" y="160"/>
                  </a:cubicBezTo>
                  <a:close/>
                  <a:moveTo>
                    <a:pt x="145" y="90"/>
                  </a:moveTo>
                  <a:cubicBezTo>
                    <a:pt x="184" y="125"/>
                    <a:pt x="184" y="125"/>
                    <a:pt x="184" y="125"/>
                  </a:cubicBezTo>
                  <a:cubicBezTo>
                    <a:pt x="184" y="56"/>
                    <a:pt x="184" y="56"/>
                    <a:pt x="184" y="56"/>
                  </a:cubicBezTo>
                  <a:lnTo>
                    <a:pt x="145" y="90"/>
                  </a:lnTo>
                  <a:close/>
                  <a:moveTo>
                    <a:pt x="55" y="90"/>
                  </a:moveTo>
                  <a:cubicBezTo>
                    <a:pt x="16" y="55"/>
                    <a:pt x="16" y="55"/>
                    <a:pt x="16" y="55"/>
                  </a:cubicBezTo>
                  <a:cubicBezTo>
                    <a:pt x="16" y="126"/>
                    <a:pt x="16" y="126"/>
                    <a:pt x="16" y="126"/>
                  </a:cubicBezTo>
                  <a:lnTo>
                    <a:pt x="55" y="90"/>
                  </a:lnTo>
                  <a:close/>
                  <a:moveTo>
                    <a:pt x="164" y="16"/>
                  </a:moveTo>
                  <a:cubicBezTo>
                    <a:pt x="36" y="16"/>
                    <a:pt x="36" y="16"/>
                    <a:pt x="36" y="16"/>
                  </a:cubicBezTo>
                  <a:cubicBezTo>
                    <a:pt x="26" y="16"/>
                    <a:pt x="18" y="22"/>
                    <a:pt x="16" y="31"/>
                  </a:cubicBezTo>
                  <a:cubicBezTo>
                    <a:pt x="100" y="106"/>
                    <a:pt x="100" y="106"/>
                    <a:pt x="100" y="106"/>
                  </a:cubicBezTo>
                  <a:cubicBezTo>
                    <a:pt x="183" y="33"/>
                    <a:pt x="183" y="33"/>
                    <a:pt x="183" y="33"/>
                  </a:cubicBezTo>
                  <a:cubicBezTo>
                    <a:pt x="182" y="23"/>
                    <a:pt x="174" y="16"/>
                    <a:pt x="164" y="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Freeform 74"/>
            <p:cNvSpPr>
              <a:spLocks noEditPoints="1"/>
            </p:cNvSpPr>
            <p:nvPr userDrawn="1"/>
          </p:nvSpPr>
          <p:spPr bwMode="auto">
            <a:xfrm rot="1402556" flipH="1" flipV="1">
              <a:off x="11420212" y="2641409"/>
              <a:ext cx="741363" cy="722313"/>
            </a:xfrm>
            <a:custGeom>
              <a:avLst/>
              <a:gdLst>
                <a:gd name="T0" fmla="*/ 99 w 197"/>
                <a:gd name="T1" fmla="*/ 191 h 192"/>
                <a:gd name="T2" fmla="*/ 99 w 197"/>
                <a:gd name="T3" fmla="*/ 192 h 192"/>
                <a:gd name="T4" fmla="*/ 99 w 197"/>
                <a:gd name="T5" fmla="*/ 191 h 192"/>
                <a:gd name="T6" fmla="*/ 99 w 197"/>
                <a:gd name="T7" fmla="*/ 192 h 192"/>
                <a:gd name="T8" fmla="*/ 99 w 197"/>
                <a:gd name="T9" fmla="*/ 191 h 192"/>
                <a:gd name="T10" fmla="*/ 3 w 197"/>
                <a:gd name="T11" fmla="*/ 64 h 192"/>
                <a:gd name="T12" fmla="*/ 3 w 197"/>
                <a:gd name="T13" fmla="*/ 55 h 192"/>
                <a:gd name="T14" fmla="*/ 51 w 197"/>
                <a:gd name="T15" fmla="*/ 10 h 192"/>
                <a:gd name="T16" fmla="*/ 99 w 197"/>
                <a:gd name="T17" fmla="*/ 49 h 192"/>
                <a:gd name="T18" fmla="*/ 146 w 197"/>
                <a:gd name="T19" fmla="*/ 10 h 192"/>
                <a:gd name="T20" fmla="*/ 194 w 197"/>
                <a:gd name="T21" fmla="*/ 55 h 192"/>
                <a:gd name="T22" fmla="*/ 194 w 197"/>
                <a:gd name="T23" fmla="*/ 64 h 192"/>
                <a:gd name="T24" fmla="*/ 99 w 197"/>
                <a:gd name="T25" fmla="*/ 191 h 192"/>
                <a:gd name="T26" fmla="*/ 27 w 197"/>
                <a:gd name="T27" fmla="*/ 32 h 192"/>
                <a:gd name="T28" fmla="*/ 37 w 197"/>
                <a:gd name="T29" fmla="*/ 108 h 192"/>
                <a:gd name="T30" fmla="*/ 81 w 197"/>
                <a:gd name="T31" fmla="*/ 44 h 192"/>
                <a:gd name="T32" fmla="*/ 27 w 197"/>
                <a:gd name="T33" fmla="*/ 3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7" h="192">
                  <a:moveTo>
                    <a:pt x="99" y="191"/>
                  </a:moveTo>
                  <a:cubicBezTo>
                    <a:pt x="99" y="191"/>
                    <a:pt x="99" y="192"/>
                    <a:pt x="99" y="192"/>
                  </a:cubicBezTo>
                  <a:cubicBezTo>
                    <a:pt x="99" y="192"/>
                    <a:pt x="99" y="192"/>
                    <a:pt x="99" y="191"/>
                  </a:cubicBezTo>
                  <a:cubicBezTo>
                    <a:pt x="99" y="192"/>
                    <a:pt x="99" y="192"/>
                    <a:pt x="99" y="192"/>
                  </a:cubicBezTo>
                  <a:cubicBezTo>
                    <a:pt x="99" y="192"/>
                    <a:pt x="99" y="191"/>
                    <a:pt x="99" y="191"/>
                  </a:cubicBezTo>
                  <a:cubicBezTo>
                    <a:pt x="1" y="127"/>
                    <a:pt x="3" y="64"/>
                    <a:pt x="3" y="64"/>
                  </a:cubicBezTo>
                  <a:cubicBezTo>
                    <a:pt x="3" y="64"/>
                    <a:pt x="3" y="62"/>
                    <a:pt x="3" y="55"/>
                  </a:cubicBezTo>
                  <a:cubicBezTo>
                    <a:pt x="3" y="30"/>
                    <a:pt x="25" y="10"/>
                    <a:pt x="51" y="10"/>
                  </a:cubicBezTo>
                  <a:cubicBezTo>
                    <a:pt x="95" y="10"/>
                    <a:pt x="99" y="49"/>
                    <a:pt x="99" y="49"/>
                  </a:cubicBezTo>
                  <a:cubicBezTo>
                    <a:pt x="99" y="49"/>
                    <a:pt x="103" y="10"/>
                    <a:pt x="146" y="10"/>
                  </a:cubicBezTo>
                  <a:cubicBezTo>
                    <a:pt x="172" y="10"/>
                    <a:pt x="194" y="30"/>
                    <a:pt x="194" y="55"/>
                  </a:cubicBezTo>
                  <a:cubicBezTo>
                    <a:pt x="194" y="62"/>
                    <a:pt x="194" y="64"/>
                    <a:pt x="194" y="64"/>
                  </a:cubicBezTo>
                  <a:cubicBezTo>
                    <a:pt x="194" y="64"/>
                    <a:pt x="197" y="127"/>
                    <a:pt x="99" y="191"/>
                  </a:cubicBezTo>
                  <a:close/>
                  <a:moveTo>
                    <a:pt x="27" y="32"/>
                  </a:moveTo>
                  <a:cubicBezTo>
                    <a:pt x="0" y="66"/>
                    <a:pt x="39" y="112"/>
                    <a:pt x="37" y="108"/>
                  </a:cubicBezTo>
                  <a:cubicBezTo>
                    <a:pt x="5" y="0"/>
                    <a:pt x="81" y="44"/>
                    <a:pt x="81" y="44"/>
                  </a:cubicBezTo>
                  <a:cubicBezTo>
                    <a:pt x="81" y="44"/>
                    <a:pt x="59" y="5"/>
                    <a:pt x="27" y="3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Freeform 94"/>
            <p:cNvSpPr>
              <a:spLocks noEditPoints="1"/>
            </p:cNvSpPr>
            <p:nvPr userDrawn="1"/>
          </p:nvSpPr>
          <p:spPr bwMode="auto">
            <a:xfrm flipH="1" flipV="1">
              <a:off x="10865874" y="3623757"/>
              <a:ext cx="899679" cy="863617"/>
            </a:xfrm>
            <a:custGeom>
              <a:avLst/>
              <a:gdLst>
                <a:gd name="T0" fmla="*/ 188 w 200"/>
                <a:gd name="T1" fmla="*/ 0 h 192"/>
                <a:gd name="T2" fmla="*/ 44 w 200"/>
                <a:gd name="T3" fmla="*/ 0 h 192"/>
                <a:gd name="T4" fmla="*/ 40 w 200"/>
                <a:gd name="T5" fmla="*/ 0 h 192"/>
                <a:gd name="T6" fmla="*/ 32 w 200"/>
                <a:gd name="T7" fmla="*/ 0 h 192"/>
                <a:gd name="T8" fmla="*/ 32 w 200"/>
                <a:gd name="T9" fmla="*/ 36 h 192"/>
                <a:gd name="T10" fmla="*/ 0 w 200"/>
                <a:gd name="T11" fmla="*/ 36 h 192"/>
                <a:gd name="T12" fmla="*/ 0 w 200"/>
                <a:gd name="T13" fmla="*/ 48 h 192"/>
                <a:gd name="T14" fmla="*/ 0 w 200"/>
                <a:gd name="T15" fmla="*/ 152 h 192"/>
                <a:gd name="T16" fmla="*/ 40 w 200"/>
                <a:gd name="T17" fmla="*/ 192 h 192"/>
                <a:gd name="T18" fmla="*/ 64 w 200"/>
                <a:gd name="T19" fmla="*/ 192 h 192"/>
                <a:gd name="T20" fmla="*/ 136 w 200"/>
                <a:gd name="T21" fmla="*/ 192 h 192"/>
                <a:gd name="T22" fmla="*/ 160 w 200"/>
                <a:gd name="T23" fmla="*/ 192 h 192"/>
                <a:gd name="T24" fmla="*/ 200 w 200"/>
                <a:gd name="T25" fmla="*/ 152 h 192"/>
                <a:gd name="T26" fmla="*/ 200 w 200"/>
                <a:gd name="T27" fmla="*/ 12 h 192"/>
                <a:gd name="T28" fmla="*/ 200 w 200"/>
                <a:gd name="T29" fmla="*/ 0 h 192"/>
                <a:gd name="T30" fmla="*/ 188 w 200"/>
                <a:gd name="T31" fmla="*/ 0 h 192"/>
                <a:gd name="T32" fmla="*/ 32 w 200"/>
                <a:gd name="T33" fmla="*/ 140 h 192"/>
                <a:gd name="T34" fmla="*/ 22 w 200"/>
                <a:gd name="T35" fmla="*/ 166 h 192"/>
                <a:gd name="T36" fmla="*/ 12 w 200"/>
                <a:gd name="T37" fmla="*/ 140 h 192"/>
                <a:gd name="T38" fmla="*/ 12 w 200"/>
                <a:gd name="T39" fmla="*/ 48 h 192"/>
                <a:gd name="T40" fmla="*/ 32 w 200"/>
                <a:gd name="T41" fmla="*/ 48 h 192"/>
                <a:gd name="T42" fmla="*/ 32 w 200"/>
                <a:gd name="T43" fmla="*/ 140 h 192"/>
                <a:gd name="T44" fmla="*/ 188 w 200"/>
                <a:gd name="T45" fmla="*/ 140 h 192"/>
                <a:gd name="T46" fmla="*/ 148 w 200"/>
                <a:gd name="T47" fmla="*/ 180 h 192"/>
                <a:gd name="T48" fmla="*/ 136 w 200"/>
                <a:gd name="T49" fmla="*/ 180 h 192"/>
                <a:gd name="T50" fmla="*/ 64 w 200"/>
                <a:gd name="T51" fmla="*/ 180 h 192"/>
                <a:gd name="T52" fmla="*/ 52 w 200"/>
                <a:gd name="T53" fmla="*/ 180 h 192"/>
                <a:gd name="T54" fmla="*/ 35 w 200"/>
                <a:gd name="T55" fmla="*/ 176 h 192"/>
                <a:gd name="T56" fmla="*/ 44 w 200"/>
                <a:gd name="T57" fmla="*/ 152 h 192"/>
                <a:gd name="T58" fmla="*/ 44 w 200"/>
                <a:gd name="T59" fmla="*/ 12 h 192"/>
                <a:gd name="T60" fmla="*/ 188 w 200"/>
                <a:gd name="T61" fmla="*/ 12 h 192"/>
                <a:gd name="T62" fmla="*/ 188 w 200"/>
                <a:gd name="T63" fmla="*/ 140 h 192"/>
                <a:gd name="T64" fmla="*/ 100 w 200"/>
                <a:gd name="T65" fmla="*/ 128 h 192"/>
                <a:gd name="T66" fmla="*/ 60 w 200"/>
                <a:gd name="T67" fmla="*/ 128 h 192"/>
                <a:gd name="T68" fmla="*/ 60 w 200"/>
                <a:gd name="T69" fmla="*/ 140 h 192"/>
                <a:gd name="T70" fmla="*/ 100 w 200"/>
                <a:gd name="T71" fmla="*/ 140 h 192"/>
                <a:gd name="T72" fmla="*/ 100 w 200"/>
                <a:gd name="T73" fmla="*/ 128 h 192"/>
                <a:gd name="T74" fmla="*/ 100 w 200"/>
                <a:gd name="T75" fmla="*/ 108 h 192"/>
                <a:gd name="T76" fmla="*/ 60 w 200"/>
                <a:gd name="T77" fmla="*/ 108 h 192"/>
                <a:gd name="T78" fmla="*/ 60 w 200"/>
                <a:gd name="T79" fmla="*/ 120 h 192"/>
                <a:gd name="T80" fmla="*/ 100 w 200"/>
                <a:gd name="T81" fmla="*/ 120 h 192"/>
                <a:gd name="T82" fmla="*/ 100 w 200"/>
                <a:gd name="T83" fmla="*/ 108 h 192"/>
                <a:gd name="T84" fmla="*/ 100 w 200"/>
                <a:gd name="T85" fmla="*/ 88 h 192"/>
                <a:gd name="T86" fmla="*/ 60 w 200"/>
                <a:gd name="T87" fmla="*/ 88 h 192"/>
                <a:gd name="T88" fmla="*/ 60 w 200"/>
                <a:gd name="T89" fmla="*/ 100 h 192"/>
                <a:gd name="T90" fmla="*/ 100 w 200"/>
                <a:gd name="T91" fmla="*/ 100 h 192"/>
                <a:gd name="T92" fmla="*/ 100 w 200"/>
                <a:gd name="T93" fmla="*/ 88 h 192"/>
                <a:gd name="T94" fmla="*/ 168 w 200"/>
                <a:gd name="T95" fmla="*/ 36 h 192"/>
                <a:gd name="T96" fmla="*/ 60 w 200"/>
                <a:gd name="T97" fmla="*/ 36 h 192"/>
                <a:gd name="T98" fmla="*/ 60 w 200"/>
                <a:gd name="T99" fmla="*/ 52 h 192"/>
                <a:gd name="T100" fmla="*/ 168 w 200"/>
                <a:gd name="T101" fmla="*/ 52 h 192"/>
                <a:gd name="T102" fmla="*/ 168 w 200"/>
                <a:gd name="T103" fmla="*/ 36 h 192"/>
                <a:gd name="T104" fmla="*/ 100 w 200"/>
                <a:gd name="T105" fmla="*/ 68 h 192"/>
                <a:gd name="T106" fmla="*/ 60 w 200"/>
                <a:gd name="T107" fmla="*/ 68 h 192"/>
                <a:gd name="T108" fmla="*/ 60 w 200"/>
                <a:gd name="T109" fmla="*/ 80 h 192"/>
                <a:gd name="T110" fmla="*/ 100 w 200"/>
                <a:gd name="T111" fmla="*/ 80 h 192"/>
                <a:gd name="T112" fmla="*/ 100 w 200"/>
                <a:gd name="T113" fmla="*/ 68 h 192"/>
                <a:gd name="T114" fmla="*/ 112 w 200"/>
                <a:gd name="T115" fmla="*/ 140 h 192"/>
                <a:gd name="T116" fmla="*/ 168 w 200"/>
                <a:gd name="T117" fmla="*/ 140 h 192"/>
                <a:gd name="T118" fmla="*/ 168 w 200"/>
                <a:gd name="T119" fmla="*/ 68 h 192"/>
                <a:gd name="T120" fmla="*/ 112 w 200"/>
                <a:gd name="T121" fmla="*/ 68 h 192"/>
                <a:gd name="T122" fmla="*/ 112 w 200"/>
                <a:gd name="T123" fmla="*/ 14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00" h="192">
                  <a:moveTo>
                    <a:pt x="188" y="0"/>
                  </a:moveTo>
                  <a:cubicBezTo>
                    <a:pt x="44" y="0"/>
                    <a:pt x="44" y="0"/>
                    <a:pt x="44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0" y="174"/>
                    <a:pt x="17" y="192"/>
                    <a:pt x="40" y="192"/>
                  </a:cubicBezTo>
                  <a:cubicBezTo>
                    <a:pt x="64" y="192"/>
                    <a:pt x="64" y="192"/>
                    <a:pt x="64" y="192"/>
                  </a:cubicBezTo>
                  <a:cubicBezTo>
                    <a:pt x="136" y="192"/>
                    <a:pt x="136" y="192"/>
                    <a:pt x="136" y="192"/>
                  </a:cubicBezTo>
                  <a:cubicBezTo>
                    <a:pt x="160" y="192"/>
                    <a:pt x="160" y="192"/>
                    <a:pt x="160" y="192"/>
                  </a:cubicBezTo>
                  <a:cubicBezTo>
                    <a:pt x="182" y="192"/>
                    <a:pt x="200" y="174"/>
                    <a:pt x="200" y="152"/>
                  </a:cubicBezTo>
                  <a:cubicBezTo>
                    <a:pt x="200" y="12"/>
                    <a:pt x="200" y="12"/>
                    <a:pt x="200" y="12"/>
                  </a:cubicBezTo>
                  <a:cubicBezTo>
                    <a:pt x="200" y="0"/>
                    <a:pt x="200" y="0"/>
                    <a:pt x="200" y="0"/>
                  </a:cubicBezTo>
                  <a:lnTo>
                    <a:pt x="188" y="0"/>
                  </a:lnTo>
                  <a:close/>
                  <a:moveTo>
                    <a:pt x="32" y="140"/>
                  </a:moveTo>
                  <a:cubicBezTo>
                    <a:pt x="32" y="150"/>
                    <a:pt x="28" y="159"/>
                    <a:pt x="22" y="166"/>
                  </a:cubicBezTo>
                  <a:cubicBezTo>
                    <a:pt x="15" y="159"/>
                    <a:pt x="12" y="150"/>
                    <a:pt x="12" y="140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32" y="48"/>
                    <a:pt x="32" y="48"/>
                    <a:pt x="32" y="48"/>
                  </a:cubicBezTo>
                  <a:lnTo>
                    <a:pt x="32" y="140"/>
                  </a:lnTo>
                  <a:close/>
                  <a:moveTo>
                    <a:pt x="188" y="140"/>
                  </a:moveTo>
                  <a:cubicBezTo>
                    <a:pt x="188" y="162"/>
                    <a:pt x="170" y="180"/>
                    <a:pt x="148" y="180"/>
                  </a:cubicBezTo>
                  <a:cubicBezTo>
                    <a:pt x="136" y="180"/>
                    <a:pt x="136" y="180"/>
                    <a:pt x="136" y="180"/>
                  </a:cubicBezTo>
                  <a:cubicBezTo>
                    <a:pt x="64" y="180"/>
                    <a:pt x="64" y="180"/>
                    <a:pt x="64" y="180"/>
                  </a:cubicBezTo>
                  <a:cubicBezTo>
                    <a:pt x="52" y="180"/>
                    <a:pt x="52" y="180"/>
                    <a:pt x="52" y="180"/>
                  </a:cubicBezTo>
                  <a:cubicBezTo>
                    <a:pt x="46" y="180"/>
                    <a:pt x="40" y="178"/>
                    <a:pt x="35" y="176"/>
                  </a:cubicBezTo>
                  <a:cubicBezTo>
                    <a:pt x="40" y="169"/>
                    <a:pt x="44" y="161"/>
                    <a:pt x="44" y="15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188" y="12"/>
                    <a:pt x="188" y="12"/>
                    <a:pt x="188" y="12"/>
                  </a:cubicBezTo>
                  <a:lnTo>
                    <a:pt x="188" y="140"/>
                  </a:lnTo>
                  <a:close/>
                  <a:moveTo>
                    <a:pt x="100" y="128"/>
                  </a:moveTo>
                  <a:cubicBezTo>
                    <a:pt x="60" y="128"/>
                    <a:pt x="60" y="128"/>
                    <a:pt x="60" y="128"/>
                  </a:cubicBezTo>
                  <a:cubicBezTo>
                    <a:pt x="60" y="140"/>
                    <a:pt x="60" y="140"/>
                    <a:pt x="60" y="140"/>
                  </a:cubicBezTo>
                  <a:cubicBezTo>
                    <a:pt x="100" y="140"/>
                    <a:pt x="100" y="140"/>
                    <a:pt x="100" y="140"/>
                  </a:cubicBezTo>
                  <a:lnTo>
                    <a:pt x="100" y="128"/>
                  </a:lnTo>
                  <a:close/>
                  <a:moveTo>
                    <a:pt x="100" y="108"/>
                  </a:moveTo>
                  <a:cubicBezTo>
                    <a:pt x="60" y="108"/>
                    <a:pt x="60" y="108"/>
                    <a:pt x="60" y="108"/>
                  </a:cubicBezTo>
                  <a:cubicBezTo>
                    <a:pt x="60" y="120"/>
                    <a:pt x="60" y="120"/>
                    <a:pt x="60" y="120"/>
                  </a:cubicBezTo>
                  <a:cubicBezTo>
                    <a:pt x="100" y="120"/>
                    <a:pt x="100" y="120"/>
                    <a:pt x="100" y="120"/>
                  </a:cubicBezTo>
                  <a:lnTo>
                    <a:pt x="100" y="108"/>
                  </a:lnTo>
                  <a:close/>
                  <a:moveTo>
                    <a:pt x="100" y="88"/>
                  </a:moveTo>
                  <a:cubicBezTo>
                    <a:pt x="60" y="88"/>
                    <a:pt x="60" y="88"/>
                    <a:pt x="60" y="88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100" y="100"/>
                    <a:pt x="100" y="100"/>
                    <a:pt x="100" y="100"/>
                  </a:cubicBezTo>
                  <a:lnTo>
                    <a:pt x="100" y="88"/>
                  </a:lnTo>
                  <a:close/>
                  <a:moveTo>
                    <a:pt x="168" y="36"/>
                  </a:moveTo>
                  <a:cubicBezTo>
                    <a:pt x="60" y="36"/>
                    <a:pt x="60" y="36"/>
                    <a:pt x="60" y="36"/>
                  </a:cubicBezTo>
                  <a:cubicBezTo>
                    <a:pt x="60" y="52"/>
                    <a:pt x="60" y="52"/>
                    <a:pt x="60" y="52"/>
                  </a:cubicBezTo>
                  <a:cubicBezTo>
                    <a:pt x="168" y="52"/>
                    <a:pt x="168" y="52"/>
                    <a:pt x="168" y="52"/>
                  </a:cubicBezTo>
                  <a:lnTo>
                    <a:pt x="168" y="36"/>
                  </a:lnTo>
                  <a:close/>
                  <a:moveTo>
                    <a:pt x="10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80"/>
                    <a:pt x="60" y="80"/>
                    <a:pt x="60" y="80"/>
                  </a:cubicBezTo>
                  <a:cubicBezTo>
                    <a:pt x="100" y="80"/>
                    <a:pt x="100" y="80"/>
                    <a:pt x="100" y="80"/>
                  </a:cubicBezTo>
                  <a:lnTo>
                    <a:pt x="100" y="68"/>
                  </a:lnTo>
                  <a:close/>
                  <a:moveTo>
                    <a:pt x="112" y="140"/>
                  </a:moveTo>
                  <a:cubicBezTo>
                    <a:pt x="168" y="140"/>
                    <a:pt x="168" y="140"/>
                    <a:pt x="168" y="140"/>
                  </a:cubicBezTo>
                  <a:cubicBezTo>
                    <a:pt x="168" y="68"/>
                    <a:pt x="168" y="68"/>
                    <a:pt x="168" y="68"/>
                  </a:cubicBezTo>
                  <a:cubicBezTo>
                    <a:pt x="112" y="68"/>
                    <a:pt x="112" y="68"/>
                    <a:pt x="112" y="68"/>
                  </a:cubicBezTo>
                  <a:lnTo>
                    <a:pt x="112" y="1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Freeform 112"/>
            <p:cNvSpPr>
              <a:spLocks noEditPoints="1"/>
            </p:cNvSpPr>
            <p:nvPr userDrawn="1"/>
          </p:nvSpPr>
          <p:spPr bwMode="auto">
            <a:xfrm rot="1680850" flipH="1" flipV="1">
              <a:off x="10759607" y="5575671"/>
              <a:ext cx="750888" cy="747713"/>
            </a:xfrm>
            <a:custGeom>
              <a:avLst/>
              <a:gdLst>
                <a:gd name="T0" fmla="*/ 12 w 200"/>
                <a:gd name="T1" fmla="*/ 199 h 199"/>
                <a:gd name="T2" fmla="*/ 0 w 200"/>
                <a:gd name="T3" fmla="*/ 95 h 199"/>
                <a:gd name="T4" fmla="*/ 0 w 200"/>
                <a:gd name="T5" fmla="*/ 72 h 199"/>
                <a:gd name="T6" fmla="*/ 100 w 200"/>
                <a:gd name="T7" fmla="*/ 0 h 199"/>
                <a:gd name="T8" fmla="*/ 200 w 200"/>
                <a:gd name="T9" fmla="*/ 72 h 199"/>
                <a:gd name="T10" fmla="*/ 200 w 200"/>
                <a:gd name="T11" fmla="*/ 95 h 199"/>
                <a:gd name="T12" fmla="*/ 188 w 200"/>
                <a:gd name="T13" fmla="*/ 199 h 199"/>
                <a:gd name="T14" fmla="*/ 180 w 200"/>
                <a:gd name="T15" fmla="*/ 191 h 199"/>
                <a:gd name="T16" fmla="*/ 100 w 200"/>
                <a:gd name="T17" fmla="*/ 138 h 199"/>
                <a:gd name="T18" fmla="*/ 21 w 200"/>
                <a:gd name="T19" fmla="*/ 191 h 199"/>
                <a:gd name="T20" fmla="*/ 148 w 200"/>
                <a:gd name="T21" fmla="*/ 118 h 199"/>
                <a:gd name="T22" fmla="*/ 52 w 200"/>
                <a:gd name="T23" fmla="*/ 67 h 199"/>
                <a:gd name="T24" fmla="*/ 79 w 200"/>
                <a:gd name="T25" fmla="*/ 137 h 199"/>
                <a:gd name="T26" fmla="*/ 121 w 200"/>
                <a:gd name="T27" fmla="*/ 137 h 199"/>
                <a:gd name="T28" fmla="*/ 71 w 200"/>
                <a:gd name="T29" fmla="*/ 142 h 199"/>
                <a:gd name="T30" fmla="*/ 8 w 200"/>
                <a:gd name="T31" fmla="*/ 178 h 199"/>
                <a:gd name="T32" fmla="*/ 186 w 200"/>
                <a:gd name="T33" fmla="*/ 69 h 199"/>
                <a:gd name="T34" fmla="*/ 14 w 200"/>
                <a:gd name="T35" fmla="*/ 69 h 199"/>
                <a:gd name="T36" fmla="*/ 8 w 200"/>
                <a:gd name="T37" fmla="*/ 87 h 199"/>
                <a:gd name="T38" fmla="*/ 16 w 200"/>
                <a:gd name="T39" fmla="*/ 80 h 199"/>
                <a:gd name="T40" fmla="*/ 100 w 200"/>
                <a:gd name="T41" fmla="*/ 25 h 199"/>
                <a:gd name="T42" fmla="*/ 184 w 200"/>
                <a:gd name="T43" fmla="*/ 80 h 199"/>
                <a:gd name="T44" fmla="*/ 192 w 200"/>
                <a:gd name="T45" fmla="*/ 88 h 199"/>
                <a:gd name="T46" fmla="*/ 192 w 200"/>
                <a:gd name="T47" fmla="*/ 100 h 199"/>
                <a:gd name="T48" fmla="*/ 192 w 200"/>
                <a:gd name="T49" fmla="*/ 178 h 199"/>
                <a:gd name="T50" fmla="*/ 68 w 200"/>
                <a:gd name="T51" fmla="*/ 107 h 199"/>
                <a:gd name="T52" fmla="*/ 132 w 200"/>
                <a:gd name="T53" fmla="*/ 111 h 199"/>
                <a:gd name="T54" fmla="*/ 68 w 200"/>
                <a:gd name="T55" fmla="*/ 107 h 199"/>
                <a:gd name="T56" fmla="*/ 132 w 200"/>
                <a:gd name="T57" fmla="*/ 95 h 199"/>
                <a:gd name="T58" fmla="*/ 68 w 200"/>
                <a:gd name="T59" fmla="*/ 99 h 199"/>
                <a:gd name="T60" fmla="*/ 68 w 200"/>
                <a:gd name="T61" fmla="*/ 83 h 199"/>
                <a:gd name="T62" fmla="*/ 132 w 200"/>
                <a:gd name="T63" fmla="*/ 87 h 199"/>
                <a:gd name="T64" fmla="*/ 68 w 200"/>
                <a:gd name="T65" fmla="*/ 83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0" h="199">
                  <a:moveTo>
                    <a:pt x="188" y="199"/>
                  </a:moveTo>
                  <a:cubicBezTo>
                    <a:pt x="12" y="199"/>
                    <a:pt x="12" y="199"/>
                    <a:pt x="12" y="199"/>
                  </a:cubicBezTo>
                  <a:cubicBezTo>
                    <a:pt x="6" y="199"/>
                    <a:pt x="0" y="194"/>
                    <a:pt x="0" y="187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89"/>
                    <a:pt x="0" y="78"/>
                    <a:pt x="0" y="72"/>
                  </a:cubicBezTo>
                  <a:cubicBezTo>
                    <a:pt x="0" y="64"/>
                    <a:pt x="6" y="61"/>
                    <a:pt x="6" y="61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94" y="61"/>
                    <a:pt x="194" y="61"/>
                    <a:pt x="194" y="61"/>
                  </a:cubicBezTo>
                  <a:cubicBezTo>
                    <a:pt x="194" y="61"/>
                    <a:pt x="200" y="64"/>
                    <a:pt x="200" y="72"/>
                  </a:cubicBezTo>
                  <a:cubicBezTo>
                    <a:pt x="200" y="78"/>
                    <a:pt x="200" y="89"/>
                    <a:pt x="200" y="95"/>
                  </a:cubicBezTo>
                  <a:cubicBezTo>
                    <a:pt x="200" y="95"/>
                    <a:pt x="200" y="95"/>
                    <a:pt x="200" y="95"/>
                  </a:cubicBezTo>
                  <a:cubicBezTo>
                    <a:pt x="200" y="187"/>
                    <a:pt x="200" y="187"/>
                    <a:pt x="200" y="187"/>
                  </a:cubicBezTo>
                  <a:cubicBezTo>
                    <a:pt x="200" y="194"/>
                    <a:pt x="195" y="199"/>
                    <a:pt x="188" y="199"/>
                  </a:cubicBezTo>
                  <a:close/>
                  <a:moveTo>
                    <a:pt x="21" y="191"/>
                  </a:moveTo>
                  <a:cubicBezTo>
                    <a:pt x="180" y="191"/>
                    <a:pt x="180" y="191"/>
                    <a:pt x="180" y="191"/>
                  </a:cubicBezTo>
                  <a:cubicBezTo>
                    <a:pt x="183" y="191"/>
                    <a:pt x="185" y="190"/>
                    <a:pt x="187" y="189"/>
                  </a:cubicBezTo>
                  <a:cubicBezTo>
                    <a:pt x="100" y="138"/>
                    <a:pt x="100" y="138"/>
                    <a:pt x="100" y="138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5" y="190"/>
                    <a:pt x="18" y="191"/>
                    <a:pt x="21" y="191"/>
                  </a:cubicBezTo>
                  <a:close/>
                  <a:moveTo>
                    <a:pt x="121" y="137"/>
                  </a:moveTo>
                  <a:cubicBezTo>
                    <a:pt x="148" y="118"/>
                    <a:pt x="148" y="118"/>
                    <a:pt x="148" y="118"/>
                  </a:cubicBezTo>
                  <a:cubicBezTo>
                    <a:pt x="148" y="67"/>
                    <a:pt x="148" y="67"/>
                    <a:pt x="148" y="67"/>
                  </a:cubicBezTo>
                  <a:cubicBezTo>
                    <a:pt x="52" y="67"/>
                    <a:pt x="52" y="67"/>
                    <a:pt x="52" y="67"/>
                  </a:cubicBezTo>
                  <a:cubicBezTo>
                    <a:pt x="52" y="118"/>
                    <a:pt x="52" y="118"/>
                    <a:pt x="52" y="118"/>
                  </a:cubicBezTo>
                  <a:cubicBezTo>
                    <a:pt x="79" y="137"/>
                    <a:pt x="79" y="137"/>
                    <a:pt x="79" y="137"/>
                  </a:cubicBezTo>
                  <a:cubicBezTo>
                    <a:pt x="100" y="125"/>
                    <a:pt x="100" y="125"/>
                    <a:pt x="100" y="125"/>
                  </a:cubicBezTo>
                  <a:lnTo>
                    <a:pt x="121" y="137"/>
                  </a:lnTo>
                  <a:close/>
                  <a:moveTo>
                    <a:pt x="8" y="178"/>
                  </a:moveTo>
                  <a:cubicBezTo>
                    <a:pt x="71" y="142"/>
                    <a:pt x="71" y="142"/>
                    <a:pt x="71" y="142"/>
                  </a:cubicBezTo>
                  <a:cubicBezTo>
                    <a:pt x="8" y="99"/>
                    <a:pt x="8" y="99"/>
                    <a:pt x="8" y="99"/>
                  </a:cubicBezTo>
                  <a:lnTo>
                    <a:pt x="8" y="178"/>
                  </a:lnTo>
                  <a:close/>
                  <a:moveTo>
                    <a:pt x="192" y="80"/>
                  </a:moveTo>
                  <a:cubicBezTo>
                    <a:pt x="192" y="72"/>
                    <a:pt x="186" y="69"/>
                    <a:pt x="186" y="69"/>
                  </a:cubicBezTo>
                  <a:cubicBezTo>
                    <a:pt x="100" y="13"/>
                    <a:pt x="100" y="13"/>
                    <a:pt x="100" y="13"/>
                  </a:cubicBezTo>
                  <a:cubicBezTo>
                    <a:pt x="14" y="69"/>
                    <a:pt x="14" y="69"/>
                    <a:pt x="14" y="69"/>
                  </a:cubicBezTo>
                  <a:cubicBezTo>
                    <a:pt x="14" y="69"/>
                    <a:pt x="8" y="72"/>
                    <a:pt x="8" y="80"/>
                  </a:cubicBezTo>
                  <a:cubicBezTo>
                    <a:pt x="8" y="84"/>
                    <a:pt x="8" y="87"/>
                    <a:pt x="8" y="87"/>
                  </a:cubicBezTo>
                  <a:cubicBezTo>
                    <a:pt x="16" y="93"/>
                    <a:pt x="16" y="93"/>
                    <a:pt x="16" y="93"/>
                  </a:cubicBezTo>
                  <a:cubicBezTo>
                    <a:pt x="16" y="88"/>
                    <a:pt x="16" y="83"/>
                    <a:pt x="16" y="80"/>
                  </a:cubicBezTo>
                  <a:cubicBezTo>
                    <a:pt x="16" y="75"/>
                    <a:pt x="21" y="73"/>
                    <a:pt x="21" y="73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79" y="73"/>
                    <a:pt x="184" y="75"/>
                    <a:pt x="184" y="80"/>
                  </a:cubicBezTo>
                  <a:cubicBezTo>
                    <a:pt x="184" y="83"/>
                    <a:pt x="184" y="89"/>
                    <a:pt x="184" y="93"/>
                  </a:cubicBezTo>
                  <a:cubicBezTo>
                    <a:pt x="192" y="88"/>
                    <a:pt x="192" y="88"/>
                    <a:pt x="192" y="88"/>
                  </a:cubicBezTo>
                  <a:cubicBezTo>
                    <a:pt x="192" y="88"/>
                    <a:pt x="192" y="81"/>
                    <a:pt x="192" y="80"/>
                  </a:cubicBezTo>
                  <a:close/>
                  <a:moveTo>
                    <a:pt x="192" y="100"/>
                  </a:moveTo>
                  <a:cubicBezTo>
                    <a:pt x="130" y="142"/>
                    <a:pt x="130" y="142"/>
                    <a:pt x="130" y="142"/>
                  </a:cubicBezTo>
                  <a:cubicBezTo>
                    <a:pt x="192" y="178"/>
                    <a:pt x="192" y="178"/>
                    <a:pt x="192" y="178"/>
                  </a:cubicBezTo>
                  <a:lnTo>
                    <a:pt x="192" y="100"/>
                  </a:lnTo>
                  <a:close/>
                  <a:moveTo>
                    <a:pt x="68" y="107"/>
                  </a:moveTo>
                  <a:cubicBezTo>
                    <a:pt x="132" y="107"/>
                    <a:pt x="132" y="107"/>
                    <a:pt x="132" y="107"/>
                  </a:cubicBezTo>
                  <a:cubicBezTo>
                    <a:pt x="132" y="111"/>
                    <a:pt x="132" y="111"/>
                    <a:pt x="132" y="111"/>
                  </a:cubicBezTo>
                  <a:cubicBezTo>
                    <a:pt x="68" y="111"/>
                    <a:pt x="68" y="111"/>
                    <a:pt x="68" y="111"/>
                  </a:cubicBezTo>
                  <a:lnTo>
                    <a:pt x="68" y="107"/>
                  </a:lnTo>
                  <a:close/>
                  <a:moveTo>
                    <a:pt x="68" y="95"/>
                  </a:moveTo>
                  <a:cubicBezTo>
                    <a:pt x="132" y="95"/>
                    <a:pt x="132" y="95"/>
                    <a:pt x="132" y="95"/>
                  </a:cubicBezTo>
                  <a:cubicBezTo>
                    <a:pt x="132" y="99"/>
                    <a:pt x="132" y="99"/>
                    <a:pt x="132" y="99"/>
                  </a:cubicBezTo>
                  <a:cubicBezTo>
                    <a:pt x="68" y="99"/>
                    <a:pt x="68" y="99"/>
                    <a:pt x="68" y="99"/>
                  </a:cubicBezTo>
                  <a:lnTo>
                    <a:pt x="68" y="95"/>
                  </a:lnTo>
                  <a:close/>
                  <a:moveTo>
                    <a:pt x="68" y="83"/>
                  </a:moveTo>
                  <a:cubicBezTo>
                    <a:pt x="132" y="83"/>
                    <a:pt x="132" y="83"/>
                    <a:pt x="132" y="83"/>
                  </a:cubicBezTo>
                  <a:cubicBezTo>
                    <a:pt x="132" y="87"/>
                    <a:pt x="132" y="87"/>
                    <a:pt x="132" y="87"/>
                  </a:cubicBezTo>
                  <a:cubicBezTo>
                    <a:pt x="68" y="87"/>
                    <a:pt x="68" y="87"/>
                    <a:pt x="68" y="87"/>
                  </a:cubicBezTo>
                  <a:lnTo>
                    <a:pt x="68" y="8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Freeform 114"/>
            <p:cNvSpPr>
              <a:spLocks noEditPoints="1"/>
            </p:cNvSpPr>
            <p:nvPr userDrawn="1"/>
          </p:nvSpPr>
          <p:spPr bwMode="auto">
            <a:xfrm rot="4669559" flipH="1" flipV="1">
              <a:off x="12060354" y="5613559"/>
              <a:ext cx="742950" cy="744538"/>
            </a:xfrm>
            <a:custGeom>
              <a:avLst/>
              <a:gdLst>
                <a:gd name="T0" fmla="*/ 195 w 198"/>
                <a:gd name="T1" fmla="*/ 46 h 198"/>
                <a:gd name="T2" fmla="*/ 152 w 198"/>
                <a:gd name="T3" fmla="*/ 4 h 198"/>
                <a:gd name="T4" fmla="*/ 3 w 198"/>
                <a:gd name="T5" fmla="*/ 152 h 198"/>
                <a:gd name="T6" fmla="*/ 46 w 198"/>
                <a:gd name="T7" fmla="*/ 195 h 198"/>
                <a:gd name="T8" fmla="*/ 60 w 198"/>
                <a:gd name="T9" fmla="*/ 195 h 198"/>
                <a:gd name="T10" fmla="*/ 113 w 198"/>
                <a:gd name="T11" fmla="*/ 142 h 198"/>
                <a:gd name="T12" fmla="*/ 112 w 198"/>
                <a:gd name="T13" fmla="*/ 112 h 198"/>
                <a:gd name="T14" fmla="*/ 139 w 198"/>
                <a:gd name="T15" fmla="*/ 115 h 198"/>
                <a:gd name="T16" fmla="*/ 195 w 198"/>
                <a:gd name="T17" fmla="*/ 60 h 198"/>
                <a:gd name="T18" fmla="*/ 195 w 198"/>
                <a:gd name="T19" fmla="*/ 46 h 198"/>
                <a:gd name="T20" fmla="*/ 92 w 198"/>
                <a:gd name="T21" fmla="*/ 142 h 198"/>
                <a:gd name="T22" fmla="*/ 63 w 198"/>
                <a:gd name="T23" fmla="*/ 172 h 198"/>
                <a:gd name="T24" fmla="*/ 43 w 198"/>
                <a:gd name="T25" fmla="*/ 172 h 198"/>
                <a:gd name="T26" fmla="*/ 33 w 198"/>
                <a:gd name="T27" fmla="*/ 162 h 198"/>
                <a:gd name="T28" fmla="*/ 33 w 198"/>
                <a:gd name="T29" fmla="*/ 142 h 198"/>
                <a:gd name="T30" fmla="*/ 63 w 198"/>
                <a:gd name="T31" fmla="*/ 112 h 198"/>
                <a:gd name="T32" fmla="*/ 83 w 198"/>
                <a:gd name="T33" fmla="*/ 112 h 198"/>
                <a:gd name="T34" fmla="*/ 92 w 198"/>
                <a:gd name="T35" fmla="*/ 122 h 198"/>
                <a:gd name="T36" fmla="*/ 92 w 198"/>
                <a:gd name="T37" fmla="*/ 142 h 198"/>
                <a:gd name="T38" fmla="*/ 172 w 198"/>
                <a:gd name="T39" fmla="*/ 63 h 198"/>
                <a:gd name="T40" fmla="*/ 142 w 198"/>
                <a:gd name="T41" fmla="*/ 93 h 198"/>
                <a:gd name="T42" fmla="*/ 122 w 198"/>
                <a:gd name="T43" fmla="*/ 93 h 198"/>
                <a:gd name="T44" fmla="*/ 112 w 198"/>
                <a:gd name="T45" fmla="*/ 83 h 198"/>
                <a:gd name="T46" fmla="*/ 112 w 198"/>
                <a:gd name="T47" fmla="*/ 63 h 198"/>
                <a:gd name="T48" fmla="*/ 142 w 198"/>
                <a:gd name="T49" fmla="*/ 33 h 198"/>
                <a:gd name="T50" fmla="*/ 162 w 198"/>
                <a:gd name="T51" fmla="*/ 33 h 198"/>
                <a:gd name="T52" fmla="*/ 172 w 198"/>
                <a:gd name="T53" fmla="*/ 43 h 198"/>
                <a:gd name="T54" fmla="*/ 172 w 198"/>
                <a:gd name="T55" fmla="*/ 63 h 198"/>
                <a:gd name="T56" fmla="*/ 31 w 198"/>
                <a:gd name="T57" fmla="*/ 91 h 198"/>
                <a:gd name="T58" fmla="*/ 44 w 198"/>
                <a:gd name="T59" fmla="*/ 83 h 198"/>
                <a:gd name="T60" fmla="*/ 30 w 198"/>
                <a:gd name="T61" fmla="*/ 74 h 198"/>
                <a:gd name="T62" fmla="*/ 14 w 198"/>
                <a:gd name="T63" fmla="*/ 91 h 198"/>
                <a:gd name="T64" fmla="*/ 0 w 198"/>
                <a:gd name="T65" fmla="*/ 148 h 198"/>
                <a:gd name="T66" fmla="*/ 26 w 198"/>
                <a:gd name="T67" fmla="*/ 122 h 198"/>
                <a:gd name="T68" fmla="*/ 31 w 198"/>
                <a:gd name="T69" fmla="*/ 91 h 198"/>
                <a:gd name="T70" fmla="*/ 83 w 198"/>
                <a:gd name="T71" fmla="*/ 45 h 198"/>
                <a:gd name="T72" fmla="*/ 91 w 198"/>
                <a:gd name="T73" fmla="*/ 31 h 198"/>
                <a:gd name="T74" fmla="*/ 122 w 198"/>
                <a:gd name="T75" fmla="*/ 27 h 198"/>
                <a:gd name="T76" fmla="*/ 148 w 198"/>
                <a:gd name="T77" fmla="*/ 0 h 198"/>
                <a:gd name="T78" fmla="*/ 91 w 198"/>
                <a:gd name="T79" fmla="*/ 14 h 198"/>
                <a:gd name="T80" fmla="*/ 74 w 198"/>
                <a:gd name="T81" fmla="*/ 30 h 198"/>
                <a:gd name="T82" fmla="*/ 83 w 198"/>
                <a:gd name="T83" fmla="*/ 45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8" h="198">
                  <a:moveTo>
                    <a:pt x="195" y="46"/>
                  </a:moveTo>
                  <a:cubicBezTo>
                    <a:pt x="152" y="4"/>
                    <a:pt x="152" y="4"/>
                    <a:pt x="152" y="4"/>
                  </a:cubicBezTo>
                  <a:cubicBezTo>
                    <a:pt x="3" y="152"/>
                    <a:pt x="3" y="152"/>
                    <a:pt x="3" y="152"/>
                  </a:cubicBezTo>
                  <a:cubicBezTo>
                    <a:pt x="46" y="195"/>
                    <a:pt x="46" y="195"/>
                    <a:pt x="46" y="195"/>
                  </a:cubicBezTo>
                  <a:cubicBezTo>
                    <a:pt x="50" y="198"/>
                    <a:pt x="56" y="198"/>
                    <a:pt x="60" y="195"/>
                  </a:cubicBezTo>
                  <a:cubicBezTo>
                    <a:pt x="60" y="195"/>
                    <a:pt x="85" y="169"/>
                    <a:pt x="113" y="142"/>
                  </a:cubicBezTo>
                  <a:cubicBezTo>
                    <a:pt x="117" y="137"/>
                    <a:pt x="107" y="117"/>
                    <a:pt x="112" y="112"/>
                  </a:cubicBezTo>
                  <a:cubicBezTo>
                    <a:pt x="116" y="107"/>
                    <a:pt x="135" y="119"/>
                    <a:pt x="139" y="115"/>
                  </a:cubicBezTo>
                  <a:cubicBezTo>
                    <a:pt x="168" y="86"/>
                    <a:pt x="195" y="60"/>
                    <a:pt x="195" y="60"/>
                  </a:cubicBezTo>
                  <a:cubicBezTo>
                    <a:pt x="198" y="56"/>
                    <a:pt x="198" y="50"/>
                    <a:pt x="195" y="46"/>
                  </a:cubicBezTo>
                  <a:close/>
                  <a:moveTo>
                    <a:pt x="92" y="142"/>
                  </a:moveTo>
                  <a:cubicBezTo>
                    <a:pt x="63" y="172"/>
                    <a:pt x="63" y="172"/>
                    <a:pt x="63" y="172"/>
                  </a:cubicBezTo>
                  <a:cubicBezTo>
                    <a:pt x="57" y="177"/>
                    <a:pt x="48" y="177"/>
                    <a:pt x="43" y="172"/>
                  </a:cubicBezTo>
                  <a:cubicBezTo>
                    <a:pt x="33" y="162"/>
                    <a:pt x="33" y="162"/>
                    <a:pt x="33" y="162"/>
                  </a:cubicBezTo>
                  <a:cubicBezTo>
                    <a:pt x="28" y="156"/>
                    <a:pt x="28" y="148"/>
                    <a:pt x="33" y="142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8" y="107"/>
                    <a:pt x="77" y="107"/>
                    <a:pt x="83" y="112"/>
                  </a:cubicBezTo>
                  <a:cubicBezTo>
                    <a:pt x="92" y="122"/>
                    <a:pt x="92" y="122"/>
                    <a:pt x="92" y="122"/>
                  </a:cubicBezTo>
                  <a:cubicBezTo>
                    <a:pt x="98" y="128"/>
                    <a:pt x="98" y="137"/>
                    <a:pt x="92" y="142"/>
                  </a:cubicBezTo>
                  <a:close/>
                  <a:moveTo>
                    <a:pt x="172" y="63"/>
                  </a:moveTo>
                  <a:cubicBezTo>
                    <a:pt x="142" y="93"/>
                    <a:pt x="142" y="93"/>
                    <a:pt x="142" y="93"/>
                  </a:cubicBezTo>
                  <a:cubicBezTo>
                    <a:pt x="136" y="98"/>
                    <a:pt x="128" y="98"/>
                    <a:pt x="122" y="93"/>
                  </a:cubicBezTo>
                  <a:cubicBezTo>
                    <a:pt x="112" y="83"/>
                    <a:pt x="112" y="83"/>
                    <a:pt x="112" y="83"/>
                  </a:cubicBezTo>
                  <a:cubicBezTo>
                    <a:pt x="107" y="77"/>
                    <a:pt x="107" y="68"/>
                    <a:pt x="112" y="63"/>
                  </a:cubicBezTo>
                  <a:cubicBezTo>
                    <a:pt x="142" y="33"/>
                    <a:pt x="142" y="33"/>
                    <a:pt x="142" y="33"/>
                  </a:cubicBezTo>
                  <a:cubicBezTo>
                    <a:pt x="147" y="28"/>
                    <a:pt x="156" y="28"/>
                    <a:pt x="162" y="33"/>
                  </a:cubicBezTo>
                  <a:cubicBezTo>
                    <a:pt x="172" y="43"/>
                    <a:pt x="172" y="43"/>
                    <a:pt x="172" y="43"/>
                  </a:cubicBezTo>
                  <a:cubicBezTo>
                    <a:pt x="177" y="49"/>
                    <a:pt x="177" y="57"/>
                    <a:pt x="172" y="63"/>
                  </a:cubicBezTo>
                  <a:close/>
                  <a:moveTo>
                    <a:pt x="31" y="91"/>
                  </a:moveTo>
                  <a:cubicBezTo>
                    <a:pt x="37" y="86"/>
                    <a:pt x="41" y="87"/>
                    <a:pt x="44" y="83"/>
                  </a:cubicBezTo>
                  <a:cubicBezTo>
                    <a:pt x="48" y="78"/>
                    <a:pt x="38" y="75"/>
                    <a:pt x="30" y="74"/>
                  </a:cubicBezTo>
                  <a:cubicBezTo>
                    <a:pt x="22" y="72"/>
                    <a:pt x="17" y="82"/>
                    <a:pt x="14" y="91"/>
                  </a:cubicBezTo>
                  <a:cubicBezTo>
                    <a:pt x="12" y="100"/>
                    <a:pt x="0" y="148"/>
                    <a:pt x="0" y="148"/>
                  </a:cubicBezTo>
                  <a:cubicBezTo>
                    <a:pt x="26" y="122"/>
                    <a:pt x="26" y="122"/>
                    <a:pt x="26" y="122"/>
                  </a:cubicBezTo>
                  <a:cubicBezTo>
                    <a:pt x="26" y="122"/>
                    <a:pt x="26" y="97"/>
                    <a:pt x="31" y="91"/>
                  </a:cubicBezTo>
                  <a:close/>
                  <a:moveTo>
                    <a:pt x="83" y="45"/>
                  </a:moveTo>
                  <a:cubicBezTo>
                    <a:pt x="87" y="41"/>
                    <a:pt x="85" y="37"/>
                    <a:pt x="91" y="31"/>
                  </a:cubicBezTo>
                  <a:cubicBezTo>
                    <a:pt x="97" y="26"/>
                    <a:pt x="122" y="27"/>
                    <a:pt x="122" y="27"/>
                  </a:cubicBezTo>
                  <a:cubicBezTo>
                    <a:pt x="148" y="0"/>
                    <a:pt x="148" y="0"/>
                    <a:pt x="148" y="0"/>
                  </a:cubicBezTo>
                  <a:cubicBezTo>
                    <a:pt x="148" y="0"/>
                    <a:pt x="100" y="12"/>
                    <a:pt x="91" y="14"/>
                  </a:cubicBezTo>
                  <a:cubicBezTo>
                    <a:pt x="82" y="17"/>
                    <a:pt x="72" y="22"/>
                    <a:pt x="74" y="30"/>
                  </a:cubicBezTo>
                  <a:cubicBezTo>
                    <a:pt x="75" y="38"/>
                    <a:pt x="78" y="48"/>
                    <a:pt x="83" y="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Freeform 124"/>
            <p:cNvSpPr>
              <a:spLocks noEditPoints="1"/>
            </p:cNvSpPr>
            <p:nvPr userDrawn="1"/>
          </p:nvSpPr>
          <p:spPr bwMode="auto">
            <a:xfrm rot="2436245" flipH="1" flipV="1">
              <a:off x="10865874" y="6510567"/>
              <a:ext cx="349593" cy="449070"/>
            </a:xfrm>
            <a:custGeom>
              <a:avLst/>
              <a:gdLst>
                <a:gd name="T0" fmla="*/ 12 w 156"/>
                <a:gd name="T1" fmla="*/ 200 h 200"/>
                <a:gd name="T2" fmla="*/ 0 w 156"/>
                <a:gd name="T3" fmla="*/ 37 h 200"/>
                <a:gd name="T4" fmla="*/ 12 w 156"/>
                <a:gd name="T5" fmla="*/ 175 h 200"/>
                <a:gd name="T6" fmla="*/ 50 w 156"/>
                <a:gd name="T7" fmla="*/ 187 h 200"/>
                <a:gd name="T8" fmla="*/ 64 w 156"/>
                <a:gd name="T9" fmla="*/ 24 h 200"/>
                <a:gd name="T10" fmla="*/ 156 w 156"/>
                <a:gd name="T11" fmla="*/ 37 h 200"/>
                <a:gd name="T12" fmla="*/ 144 w 156"/>
                <a:gd name="T13" fmla="*/ 200 h 200"/>
                <a:gd name="T14" fmla="*/ 128 w 156"/>
                <a:gd name="T15" fmla="*/ 180 h 200"/>
                <a:gd name="T16" fmla="*/ 116 w 156"/>
                <a:gd name="T17" fmla="*/ 168 h 200"/>
                <a:gd name="T18" fmla="*/ 116 w 156"/>
                <a:gd name="T19" fmla="*/ 164 h 200"/>
                <a:gd name="T20" fmla="*/ 128 w 156"/>
                <a:gd name="T21" fmla="*/ 152 h 200"/>
                <a:gd name="T22" fmla="*/ 116 w 156"/>
                <a:gd name="T23" fmla="*/ 164 h 200"/>
                <a:gd name="T24" fmla="*/ 128 w 156"/>
                <a:gd name="T25" fmla="*/ 148 h 200"/>
                <a:gd name="T26" fmla="*/ 116 w 156"/>
                <a:gd name="T27" fmla="*/ 136 h 200"/>
                <a:gd name="T28" fmla="*/ 116 w 156"/>
                <a:gd name="T29" fmla="*/ 132 h 200"/>
                <a:gd name="T30" fmla="*/ 128 w 156"/>
                <a:gd name="T31" fmla="*/ 120 h 200"/>
                <a:gd name="T32" fmla="*/ 116 w 156"/>
                <a:gd name="T33" fmla="*/ 132 h 200"/>
                <a:gd name="T34" fmla="*/ 112 w 156"/>
                <a:gd name="T35" fmla="*/ 180 h 200"/>
                <a:gd name="T36" fmla="*/ 100 w 156"/>
                <a:gd name="T37" fmla="*/ 168 h 200"/>
                <a:gd name="T38" fmla="*/ 100 w 156"/>
                <a:gd name="T39" fmla="*/ 164 h 200"/>
                <a:gd name="T40" fmla="*/ 112 w 156"/>
                <a:gd name="T41" fmla="*/ 152 h 200"/>
                <a:gd name="T42" fmla="*/ 100 w 156"/>
                <a:gd name="T43" fmla="*/ 164 h 200"/>
                <a:gd name="T44" fmla="*/ 112 w 156"/>
                <a:gd name="T45" fmla="*/ 148 h 200"/>
                <a:gd name="T46" fmla="*/ 100 w 156"/>
                <a:gd name="T47" fmla="*/ 136 h 200"/>
                <a:gd name="T48" fmla="*/ 100 w 156"/>
                <a:gd name="T49" fmla="*/ 132 h 200"/>
                <a:gd name="T50" fmla="*/ 112 w 156"/>
                <a:gd name="T51" fmla="*/ 120 h 200"/>
                <a:gd name="T52" fmla="*/ 100 w 156"/>
                <a:gd name="T53" fmla="*/ 132 h 200"/>
                <a:gd name="T54" fmla="*/ 96 w 156"/>
                <a:gd name="T55" fmla="*/ 180 h 200"/>
                <a:gd name="T56" fmla="*/ 84 w 156"/>
                <a:gd name="T57" fmla="*/ 168 h 200"/>
                <a:gd name="T58" fmla="*/ 84 w 156"/>
                <a:gd name="T59" fmla="*/ 164 h 200"/>
                <a:gd name="T60" fmla="*/ 96 w 156"/>
                <a:gd name="T61" fmla="*/ 152 h 200"/>
                <a:gd name="T62" fmla="*/ 84 w 156"/>
                <a:gd name="T63" fmla="*/ 164 h 200"/>
                <a:gd name="T64" fmla="*/ 96 w 156"/>
                <a:gd name="T65" fmla="*/ 148 h 200"/>
                <a:gd name="T66" fmla="*/ 84 w 156"/>
                <a:gd name="T67" fmla="*/ 136 h 200"/>
                <a:gd name="T68" fmla="*/ 84 w 156"/>
                <a:gd name="T69" fmla="*/ 132 h 200"/>
                <a:gd name="T70" fmla="*/ 96 w 156"/>
                <a:gd name="T71" fmla="*/ 120 h 200"/>
                <a:gd name="T72" fmla="*/ 84 w 156"/>
                <a:gd name="T73" fmla="*/ 132 h 200"/>
                <a:gd name="T74" fmla="*/ 137 w 156"/>
                <a:gd name="T75" fmla="*/ 35 h 200"/>
                <a:gd name="T76" fmla="*/ 76 w 156"/>
                <a:gd name="T77" fmla="*/ 42 h 200"/>
                <a:gd name="T78" fmla="*/ 82 w 156"/>
                <a:gd name="T79" fmla="*/ 76 h 200"/>
                <a:gd name="T80" fmla="*/ 144 w 156"/>
                <a:gd name="T81" fmla="*/ 69 h 200"/>
                <a:gd name="T82" fmla="*/ 144 w 156"/>
                <a:gd name="T83" fmla="*/ 120 h 200"/>
                <a:gd name="T84" fmla="*/ 132 w 156"/>
                <a:gd name="T85" fmla="*/ 132 h 200"/>
                <a:gd name="T86" fmla="*/ 144 w 156"/>
                <a:gd name="T87" fmla="*/ 120 h 200"/>
                <a:gd name="T88" fmla="*/ 132 w 156"/>
                <a:gd name="T89" fmla="*/ 136 h 200"/>
                <a:gd name="T90" fmla="*/ 144 w 156"/>
                <a:gd name="T91" fmla="*/ 148 h 200"/>
                <a:gd name="T92" fmla="*/ 144 w 156"/>
                <a:gd name="T93" fmla="*/ 152 h 200"/>
                <a:gd name="T94" fmla="*/ 132 w 156"/>
                <a:gd name="T95" fmla="*/ 164 h 200"/>
                <a:gd name="T96" fmla="*/ 144 w 156"/>
                <a:gd name="T97" fmla="*/ 152 h 200"/>
                <a:gd name="T98" fmla="*/ 132 w 156"/>
                <a:gd name="T99" fmla="*/ 168 h 200"/>
                <a:gd name="T100" fmla="*/ 144 w 156"/>
                <a:gd name="T101" fmla="*/ 180 h 200"/>
                <a:gd name="T102" fmla="*/ 50 w 156"/>
                <a:gd name="T103" fmla="*/ 180 h 200"/>
                <a:gd name="T104" fmla="*/ 20 w 156"/>
                <a:gd name="T105" fmla="*/ 173 h 200"/>
                <a:gd name="T106" fmla="*/ 26 w 156"/>
                <a:gd name="T107" fmla="*/ 12 h 200"/>
                <a:gd name="T108" fmla="*/ 36 w 156"/>
                <a:gd name="T109" fmla="*/ 0 h 200"/>
                <a:gd name="T110" fmla="*/ 44 w 156"/>
                <a:gd name="T111" fmla="*/ 12 h 200"/>
                <a:gd name="T112" fmla="*/ 56 w 156"/>
                <a:gd name="T113" fmla="*/ 18 h 200"/>
                <a:gd name="T114" fmla="*/ 50 w 156"/>
                <a:gd name="T115" fmla="*/ 18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6" h="200">
                  <a:moveTo>
                    <a:pt x="144" y="200"/>
                  </a:moveTo>
                  <a:cubicBezTo>
                    <a:pt x="12" y="200"/>
                    <a:pt x="12" y="200"/>
                    <a:pt x="12" y="200"/>
                  </a:cubicBezTo>
                  <a:cubicBezTo>
                    <a:pt x="5" y="200"/>
                    <a:pt x="0" y="194"/>
                    <a:pt x="0" y="18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0"/>
                    <a:pt x="5" y="25"/>
                    <a:pt x="12" y="25"/>
                  </a:cubicBezTo>
                  <a:cubicBezTo>
                    <a:pt x="12" y="175"/>
                    <a:pt x="12" y="175"/>
                    <a:pt x="12" y="175"/>
                  </a:cubicBezTo>
                  <a:cubicBezTo>
                    <a:pt x="12" y="182"/>
                    <a:pt x="18" y="187"/>
                    <a:pt x="25" y="187"/>
                  </a:cubicBezTo>
                  <a:cubicBezTo>
                    <a:pt x="50" y="187"/>
                    <a:pt x="50" y="187"/>
                    <a:pt x="50" y="187"/>
                  </a:cubicBezTo>
                  <a:cubicBezTo>
                    <a:pt x="57" y="187"/>
                    <a:pt x="64" y="182"/>
                    <a:pt x="64" y="175"/>
                  </a:cubicBezTo>
                  <a:cubicBezTo>
                    <a:pt x="64" y="24"/>
                    <a:pt x="64" y="24"/>
                    <a:pt x="64" y="24"/>
                  </a:cubicBezTo>
                  <a:cubicBezTo>
                    <a:pt x="144" y="24"/>
                    <a:pt x="144" y="24"/>
                    <a:pt x="144" y="24"/>
                  </a:cubicBezTo>
                  <a:cubicBezTo>
                    <a:pt x="151" y="24"/>
                    <a:pt x="156" y="30"/>
                    <a:pt x="156" y="37"/>
                  </a:cubicBezTo>
                  <a:cubicBezTo>
                    <a:pt x="156" y="187"/>
                    <a:pt x="156" y="187"/>
                    <a:pt x="156" y="187"/>
                  </a:cubicBezTo>
                  <a:cubicBezTo>
                    <a:pt x="156" y="194"/>
                    <a:pt x="151" y="200"/>
                    <a:pt x="144" y="200"/>
                  </a:cubicBezTo>
                  <a:close/>
                  <a:moveTo>
                    <a:pt x="116" y="180"/>
                  </a:moveTo>
                  <a:cubicBezTo>
                    <a:pt x="128" y="180"/>
                    <a:pt x="128" y="180"/>
                    <a:pt x="128" y="180"/>
                  </a:cubicBezTo>
                  <a:cubicBezTo>
                    <a:pt x="128" y="168"/>
                    <a:pt x="128" y="168"/>
                    <a:pt x="128" y="168"/>
                  </a:cubicBezTo>
                  <a:cubicBezTo>
                    <a:pt x="116" y="168"/>
                    <a:pt x="116" y="168"/>
                    <a:pt x="116" y="168"/>
                  </a:cubicBezTo>
                  <a:lnTo>
                    <a:pt x="116" y="180"/>
                  </a:lnTo>
                  <a:close/>
                  <a:moveTo>
                    <a:pt x="116" y="164"/>
                  </a:moveTo>
                  <a:cubicBezTo>
                    <a:pt x="128" y="164"/>
                    <a:pt x="128" y="164"/>
                    <a:pt x="128" y="164"/>
                  </a:cubicBezTo>
                  <a:cubicBezTo>
                    <a:pt x="128" y="152"/>
                    <a:pt x="128" y="152"/>
                    <a:pt x="128" y="152"/>
                  </a:cubicBezTo>
                  <a:cubicBezTo>
                    <a:pt x="116" y="152"/>
                    <a:pt x="116" y="152"/>
                    <a:pt x="116" y="152"/>
                  </a:cubicBezTo>
                  <a:lnTo>
                    <a:pt x="116" y="164"/>
                  </a:lnTo>
                  <a:close/>
                  <a:moveTo>
                    <a:pt x="116" y="148"/>
                  </a:moveTo>
                  <a:cubicBezTo>
                    <a:pt x="128" y="148"/>
                    <a:pt x="128" y="148"/>
                    <a:pt x="128" y="148"/>
                  </a:cubicBezTo>
                  <a:cubicBezTo>
                    <a:pt x="128" y="136"/>
                    <a:pt x="128" y="136"/>
                    <a:pt x="128" y="136"/>
                  </a:cubicBezTo>
                  <a:cubicBezTo>
                    <a:pt x="116" y="136"/>
                    <a:pt x="116" y="136"/>
                    <a:pt x="116" y="136"/>
                  </a:cubicBezTo>
                  <a:lnTo>
                    <a:pt x="116" y="148"/>
                  </a:lnTo>
                  <a:close/>
                  <a:moveTo>
                    <a:pt x="116" y="132"/>
                  </a:moveTo>
                  <a:cubicBezTo>
                    <a:pt x="128" y="132"/>
                    <a:pt x="128" y="132"/>
                    <a:pt x="128" y="132"/>
                  </a:cubicBezTo>
                  <a:cubicBezTo>
                    <a:pt x="128" y="120"/>
                    <a:pt x="128" y="120"/>
                    <a:pt x="128" y="120"/>
                  </a:cubicBezTo>
                  <a:cubicBezTo>
                    <a:pt x="116" y="120"/>
                    <a:pt x="116" y="120"/>
                    <a:pt x="116" y="120"/>
                  </a:cubicBezTo>
                  <a:lnTo>
                    <a:pt x="116" y="132"/>
                  </a:lnTo>
                  <a:close/>
                  <a:moveTo>
                    <a:pt x="100" y="180"/>
                  </a:moveTo>
                  <a:cubicBezTo>
                    <a:pt x="112" y="180"/>
                    <a:pt x="112" y="180"/>
                    <a:pt x="112" y="180"/>
                  </a:cubicBezTo>
                  <a:cubicBezTo>
                    <a:pt x="112" y="168"/>
                    <a:pt x="112" y="168"/>
                    <a:pt x="112" y="168"/>
                  </a:cubicBezTo>
                  <a:cubicBezTo>
                    <a:pt x="100" y="168"/>
                    <a:pt x="100" y="168"/>
                    <a:pt x="100" y="168"/>
                  </a:cubicBezTo>
                  <a:lnTo>
                    <a:pt x="100" y="180"/>
                  </a:lnTo>
                  <a:close/>
                  <a:moveTo>
                    <a:pt x="100" y="164"/>
                  </a:moveTo>
                  <a:cubicBezTo>
                    <a:pt x="112" y="164"/>
                    <a:pt x="112" y="164"/>
                    <a:pt x="112" y="164"/>
                  </a:cubicBezTo>
                  <a:cubicBezTo>
                    <a:pt x="112" y="152"/>
                    <a:pt x="112" y="152"/>
                    <a:pt x="112" y="152"/>
                  </a:cubicBezTo>
                  <a:cubicBezTo>
                    <a:pt x="100" y="152"/>
                    <a:pt x="100" y="152"/>
                    <a:pt x="100" y="152"/>
                  </a:cubicBezTo>
                  <a:lnTo>
                    <a:pt x="100" y="164"/>
                  </a:lnTo>
                  <a:close/>
                  <a:moveTo>
                    <a:pt x="100" y="148"/>
                  </a:moveTo>
                  <a:cubicBezTo>
                    <a:pt x="112" y="148"/>
                    <a:pt x="112" y="148"/>
                    <a:pt x="112" y="148"/>
                  </a:cubicBezTo>
                  <a:cubicBezTo>
                    <a:pt x="112" y="136"/>
                    <a:pt x="112" y="136"/>
                    <a:pt x="112" y="136"/>
                  </a:cubicBezTo>
                  <a:cubicBezTo>
                    <a:pt x="100" y="136"/>
                    <a:pt x="100" y="136"/>
                    <a:pt x="100" y="136"/>
                  </a:cubicBezTo>
                  <a:lnTo>
                    <a:pt x="100" y="148"/>
                  </a:lnTo>
                  <a:close/>
                  <a:moveTo>
                    <a:pt x="100" y="132"/>
                  </a:moveTo>
                  <a:cubicBezTo>
                    <a:pt x="112" y="132"/>
                    <a:pt x="112" y="132"/>
                    <a:pt x="112" y="132"/>
                  </a:cubicBezTo>
                  <a:cubicBezTo>
                    <a:pt x="112" y="120"/>
                    <a:pt x="112" y="120"/>
                    <a:pt x="112" y="120"/>
                  </a:cubicBezTo>
                  <a:cubicBezTo>
                    <a:pt x="100" y="120"/>
                    <a:pt x="100" y="120"/>
                    <a:pt x="100" y="120"/>
                  </a:cubicBezTo>
                  <a:lnTo>
                    <a:pt x="100" y="132"/>
                  </a:lnTo>
                  <a:close/>
                  <a:moveTo>
                    <a:pt x="84" y="180"/>
                  </a:moveTo>
                  <a:cubicBezTo>
                    <a:pt x="96" y="180"/>
                    <a:pt x="96" y="180"/>
                    <a:pt x="96" y="180"/>
                  </a:cubicBezTo>
                  <a:cubicBezTo>
                    <a:pt x="96" y="168"/>
                    <a:pt x="96" y="168"/>
                    <a:pt x="96" y="168"/>
                  </a:cubicBezTo>
                  <a:cubicBezTo>
                    <a:pt x="84" y="168"/>
                    <a:pt x="84" y="168"/>
                    <a:pt x="84" y="168"/>
                  </a:cubicBezTo>
                  <a:lnTo>
                    <a:pt x="84" y="180"/>
                  </a:lnTo>
                  <a:close/>
                  <a:moveTo>
                    <a:pt x="84" y="164"/>
                  </a:moveTo>
                  <a:cubicBezTo>
                    <a:pt x="96" y="164"/>
                    <a:pt x="96" y="164"/>
                    <a:pt x="96" y="164"/>
                  </a:cubicBezTo>
                  <a:cubicBezTo>
                    <a:pt x="96" y="152"/>
                    <a:pt x="96" y="152"/>
                    <a:pt x="96" y="152"/>
                  </a:cubicBezTo>
                  <a:cubicBezTo>
                    <a:pt x="84" y="152"/>
                    <a:pt x="84" y="152"/>
                    <a:pt x="84" y="152"/>
                  </a:cubicBezTo>
                  <a:lnTo>
                    <a:pt x="84" y="164"/>
                  </a:lnTo>
                  <a:close/>
                  <a:moveTo>
                    <a:pt x="84" y="148"/>
                  </a:moveTo>
                  <a:cubicBezTo>
                    <a:pt x="96" y="148"/>
                    <a:pt x="96" y="148"/>
                    <a:pt x="96" y="148"/>
                  </a:cubicBezTo>
                  <a:cubicBezTo>
                    <a:pt x="96" y="136"/>
                    <a:pt x="96" y="136"/>
                    <a:pt x="96" y="136"/>
                  </a:cubicBezTo>
                  <a:cubicBezTo>
                    <a:pt x="84" y="136"/>
                    <a:pt x="84" y="136"/>
                    <a:pt x="84" y="136"/>
                  </a:cubicBezTo>
                  <a:lnTo>
                    <a:pt x="84" y="148"/>
                  </a:lnTo>
                  <a:close/>
                  <a:moveTo>
                    <a:pt x="84" y="132"/>
                  </a:moveTo>
                  <a:cubicBezTo>
                    <a:pt x="96" y="132"/>
                    <a:pt x="96" y="132"/>
                    <a:pt x="96" y="132"/>
                  </a:cubicBezTo>
                  <a:cubicBezTo>
                    <a:pt x="96" y="120"/>
                    <a:pt x="96" y="120"/>
                    <a:pt x="96" y="120"/>
                  </a:cubicBezTo>
                  <a:cubicBezTo>
                    <a:pt x="84" y="120"/>
                    <a:pt x="84" y="120"/>
                    <a:pt x="84" y="120"/>
                  </a:cubicBezTo>
                  <a:lnTo>
                    <a:pt x="84" y="132"/>
                  </a:lnTo>
                  <a:close/>
                  <a:moveTo>
                    <a:pt x="144" y="42"/>
                  </a:moveTo>
                  <a:cubicBezTo>
                    <a:pt x="144" y="38"/>
                    <a:pt x="141" y="35"/>
                    <a:pt x="137" y="35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78" y="35"/>
                    <a:pt x="76" y="38"/>
                    <a:pt x="76" y="42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73"/>
                    <a:pt x="78" y="76"/>
                    <a:pt x="82" y="76"/>
                  </a:cubicBezTo>
                  <a:cubicBezTo>
                    <a:pt x="137" y="76"/>
                    <a:pt x="137" y="76"/>
                    <a:pt x="137" y="76"/>
                  </a:cubicBezTo>
                  <a:cubicBezTo>
                    <a:pt x="141" y="76"/>
                    <a:pt x="144" y="73"/>
                    <a:pt x="144" y="69"/>
                  </a:cubicBezTo>
                  <a:lnTo>
                    <a:pt x="144" y="42"/>
                  </a:lnTo>
                  <a:close/>
                  <a:moveTo>
                    <a:pt x="144" y="120"/>
                  </a:moveTo>
                  <a:cubicBezTo>
                    <a:pt x="132" y="120"/>
                    <a:pt x="132" y="120"/>
                    <a:pt x="132" y="120"/>
                  </a:cubicBezTo>
                  <a:cubicBezTo>
                    <a:pt x="132" y="132"/>
                    <a:pt x="132" y="132"/>
                    <a:pt x="132" y="132"/>
                  </a:cubicBezTo>
                  <a:cubicBezTo>
                    <a:pt x="144" y="132"/>
                    <a:pt x="144" y="132"/>
                    <a:pt x="144" y="132"/>
                  </a:cubicBezTo>
                  <a:lnTo>
                    <a:pt x="144" y="120"/>
                  </a:lnTo>
                  <a:close/>
                  <a:moveTo>
                    <a:pt x="144" y="136"/>
                  </a:moveTo>
                  <a:cubicBezTo>
                    <a:pt x="132" y="136"/>
                    <a:pt x="132" y="136"/>
                    <a:pt x="132" y="136"/>
                  </a:cubicBezTo>
                  <a:cubicBezTo>
                    <a:pt x="132" y="148"/>
                    <a:pt x="132" y="148"/>
                    <a:pt x="132" y="148"/>
                  </a:cubicBezTo>
                  <a:cubicBezTo>
                    <a:pt x="144" y="148"/>
                    <a:pt x="144" y="148"/>
                    <a:pt x="144" y="148"/>
                  </a:cubicBezTo>
                  <a:lnTo>
                    <a:pt x="144" y="136"/>
                  </a:lnTo>
                  <a:close/>
                  <a:moveTo>
                    <a:pt x="144" y="152"/>
                  </a:moveTo>
                  <a:cubicBezTo>
                    <a:pt x="132" y="152"/>
                    <a:pt x="132" y="152"/>
                    <a:pt x="132" y="152"/>
                  </a:cubicBezTo>
                  <a:cubicBezTo>
                    <a:pt x="132" y="164"/>
                    <a:pt x="132" y="164"/>
                    <a:pt x="132" y="164"/>
                  </a:cubicBezTo>
                  <a:cubicBezTo>
                    <a:pt x="144" y="164"/>
                    <a:pt x="144" y="164"/>
                    <a:pt x="144" y="164"/>
                  </a:cubicBezTo>
                  <a:lnTo>
                    <a:pt x="144" y="152"/>
                  </a:lnTo>
                  <a:close/>
                  <a:moveTo>
                    <a:pt x="144" y="168"/>
                  </a:moveTo>
                  <a:cubicBezTo>
                    <a:pt x="132" y="168"/>
                    <a:pt x="132" y="168"/>
                    <a:pt x="132" y="168"/>
                  </a:cubicBezTo>
                  <a:cubicBezTo>
                    <a:pt x="132" y="180"/>
                    <a:pt x="132" y="180"/>
                    <a:pt x="132" y="180"/>
                  </a:cubicBezTo>
                  <a:cubicBezTo>
                    <a:pt x="144" y="180"/>
                    <a:pt x="144" y="180"/>
                    <a:pt x="144" y="180"/>
                  </a:cubicBezTo>
                  <a:lnTo>
                    <a:pt x="144" y="168"/>
                  </a:lnTo>
                  <a:close/>
                  <a:moveTo>
                    <a:pt x="50" y="180"/>
                  </a:moveTo>
                  <a:cubicBezTo>
                    <a:pt x="26" y="180"/>
                    <a:pt x="26" y="180"/>
                    <a:pt x="26" y="180"/>
                  </a:cubicBezTo>
                  <a:cubicBezTo>
                    <a:pt x="22" y="180"/>
                    <a:pt x="20" y="177"/>
                    <a:pt x="20" y="173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5"/>
                    <a:pt x="22" y="12"/>
                    <a:pt x="26" y="12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53" y="12"/>
                    <a:pt x="56" y="15"/>
                    <a:pt x="56" y="18"/>
                  </a:cubicBezTo>
                  <a:cubicBezTo>
                    <a:pt x="56" y="173"/>
                    <a:pt x="56" y="173"/>
                    <a:pt x="56" y="173"/>
                  </a:cubicBezTo>
                  <a:cubicBezTo>
                    <a:pt x="56" y="177"/>
                    <a:pt x="53" y="180"/>
                    <a:pt x="50" y="18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1" name="Group 4"/>
            <p:cNvGrpSpPr>
              <a:grpSpLocks noChangeAspect="1"/>
            </p:cNvGrpSpPr>
            <p:nvPr userDrawn="1"/>
          </p:nvGrpSpPr>
          <p:grpSpPr bwMode="auto">
            <a:xfrm rot="20193509" flipH="1" flipV="1">
              <a:off x="12026262" y="3958371"/>
              <a:ext cx="542757" cy="1014719"/>
              <a:chOff x="2490" y="1429"/>
              <a:chExt cx="782" cy="1462"/>
            </a:xfrm>
            <a:grpFill/>
          </p:grpSpPr>
          <p:sp>
            <p:nvSpPr>
              <p:cNvPr id="57" name="Freeform 5"/>
              <p:cNvSpPr>
                <a:spLocks/>
              </p:cNvSpPr>
              <p:nvPr userDrawn="1"/>
            </p:nvSpPr>
            <p:spPr bwMode="auto">
              <a:xfrm>
                <a:off x="2652" y="1429"/>
                <a:ext cx="453" cy="646"/>
              </a:xfrm>
              <a:custGeom>
                <a:avLst/>
                <a:gdLst>
                  <a:gd name="T0" fmla="*/ 176 w 190"/>
                  <a:gd name="T1" fmla="*/ 101 h 272"/>
                  <a:gd name="T2" fmla="*/ 178 w 190"/>
                  <a:gd name="T3" fmla="*/ 82 h 272"/>
                  <a:gd name="T4" fmla="*/ 96 w 190"/>
                  <a:gd name="T5" fmla="*/ 0 h 272"/>
                  <a:gd name="T6" fmla="*/ 14 w 190"/>
                  <a:gd name="T7" fmla="*/ 82 h 272"/>
                  <a:gd name="T8" fmla="*/ 17 w 190"/>
                  <a:gd name="T9" fmla="*/ 103 h 272"/>
                  <a:gd name="T10" fmla="*/ 0 w 190"/>
                  <a:gd name="T11" fmla="*/ 272 h 272"/>
                  <a:gd name="T12" fmla="*/ 190 w 190"/>
                  <a:gd name="T13" fmla="*/ 272 h 272"/>
                  <a:gd name="T14" fmla="*/ 176 w 190"/>
                  <a:gd name="T15" fmla="*/ 101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0" h="272">
                    <a:moveTo>
                      <a:pt x="176" y="101"/>
                    </a:moveTo>
                    <a:cubicBezTo>
                      <a:pt x="177" y="95"/>
                      <a:pt x="178" y="89"/>
                      <a:pt x="178" y="82"/>
                    </a:cubicBezTo>
                    <a:cubicBezTo>
                      <a:pt x="178" y="37"/>
                      <a:pt x="141" y="0"/>
                      <a:pt x="96" y="0"/>
                    </a:cubicBezTo>
                    <a:cubicBezTo>
                      <a:pt x="51" y="0"/>
                      <a:pt x="14" y="37"/>
                      <a:pt x="14" y="82"/>
                    </a:cubicBezTo>
                    <a:cubicBezTo>
                      <a:pt x="14" y="89"/>
                      <a:pt x="15" y="96"/>
                      <a:pt x="17" y="103"/>
                    </a:cubicBezTo>
                    <a:cubicBezTo>
                      <a:pt x="18" y="135"/>
                      <a:pt x="66" y="224"/>
                      <a:pt x="0" y="272"/>
                    </a:cubicBezTo>
                    <a:cubicBezTo>
                      <a:pt x="190" y="272"/>
                      <a:pt x="190" y="272"/>
                      <a:pt x="190" y="272"/>
                    </a:cubicBezTo>
                    <a:cubicBezTo>
                      <a:pt x="118" y="227"/>
                      <a:pt x="174" y="133"/>
                      <a:pt x="176" y="1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8" name="Freeform 6"/>
              <p:cNvSpPr>
                <a:spLocks noEditPoints="1"/>
              </p:cNvSpPr>
              <p:nvPr userDrawn="1"/>
            </p:nvSpPr>
            <p:spPr bwMode="auto">
              <a:xfrm>
                <a:off x="2490" y="2075"/>
                <a:ext cx="782" cy="816"/>
              </a:xfrm>
              <a:custGeom>
                <a:avLst/>
                <a:gdLst>
                  <a:gd name="T0" fmla="*/ 246 w 328"/>
                  <a:gd name="T1" fmla="*/ 38 h 344"/>
                  <a:gd name="T2" fmla="*/ 301 w 328"/>
                  <a:gd name="T3" fmla="*/ 38 h 344"/>
                  <a:gd name="T4" fmla="*/ 320 w 328"/>
                  <a:gd name="T5" fmla="*/ 19 h 344"/>
                  <a:gd name="T6" fmla="*/ 301 w 328"/>
                  <a:gd name="T7" fmla="*/ 0 h 344"/>
                  <a:gd name="T8" fmla="*/ 258 w 328"/>
                  <a:gd name="T9" fmla="*/ 0 h 344"/>
                  <a:gd name="T10" fmla="*/ 68 w 328"/>
                  <a:gd name="T11" fmla="*/ 0 h 344"/>
                  <a:gd name="T12" fmla="*/ 23 w 328"/>
                  <a:gd name="T13" fmla="*/ 0 h 344"/>
                  <a:gd name="T14" fmla="*/ 4 w 328"/>
                  <a:gd name="T15" fmla="*/ 19 h 344"/>
                  <a:gd name="T16" fmla="*/ 23 w 328"/>
                  <a:gd name="T17" fmla="*/ 38 h 344"/>
                  <a:gd name="T18" fmla="*/ 82 w 328"/>
                  <a:gd name="T19" fmla="*/ 38 h 344"/>
                  <a:gd name="T20" fmla="*/ 0 w 328"/>
                  <a:gd name="T21" fmla="*/ 180 h 344"/>
                  <a:gd name="T22" fmla="*/ 164 w 328"/>
                  <a:gd name="T23" fmla="*/ 344 h 344"/>
                  <a:gd name="T24" fmla="*/ 328 w 328"/>
                  <a:gd name="T25" fmla="*/ 180 h 344"/>
                  <a:gd name="T26" fmla="*/ 246 w 328"/>
                  <a:gd name="T27" fmla="*/ 38 h 344"/>
                  <a:gd name="T28" fmla="*/ 164 w 328"/>
                  <a:gd name="T29" fmla="*/ 305 h 344"/>
                  <a:gd name="T30" fmla="*/ 39 w 328"/>
                  <a:gd name="T31" fmla="*/ 180 h 344"/>
                  <a:gd name="T32" fmla="*/ 164 w 328"/>
                  <a:gd name="T33" fmla="*/ 55 h 344"/>
                  <a:gd name="T34" fmla="*/ 289 w 328"/>
                  <a:gd name="T35" fmla="*/ 180 h 344"/>
                  <a:gd name="T36" fmla="*/ 164 w 328"/>
                  <a:gd name="T37" fmla="*/ 305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28" h="344">
                    <a:moveTo>
                      <a:pt x="246" y="38"/>
                    </a:moveTo>
                    <a:cubicBezTo>
                      <a:pt x="301" y="38"/>
                      <a:pt x="301" y="38"/>
                      <a:pt x="301" y="38"/>
                    </a:cubicBezTo>
                    <a:cubicBezTo>
                      <a:pt x="312" y="38"/>
                      <a:pt x="320" y="29"/>
                      <a:pt x="320" y="19"/>
                    </a:cubicBezTo>
                    <a:cubicBezTo>
                      <a:pt x="320" y="9"/>
                      <a:pt x="312" y="0"/>
                      <a:pt x="301" y="0"/>
                    </a:cubicBezTo>
                    <a:cubicBezTo>
                      <a:pt x="258" y="0"/>
                      <a:pt x="258" y="0"/>
                      <a:pt x="25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3" y="0"/>
                      <a:pt x="4" y="9"/>
                      <a:pt x="4" y="19"/>
                    </a:cubicBezTo>
                    <a:cubicBezTo>
                      <a:pt x="4" y="29"/>
                      <a:pt x="13" y="38"/>
                      <a:pt x="23" y="38"/>
                    </a:cubicBezTo>
                    <a:cubicBezTo>
                      <a:pt x="82" y="38"/>
                      <a:pt x="82" y="38"/>
                      <a:pt x="82" y="38"/>
                    </a:cubicBezTo>
                    <a:cubicBezTo>
                      <a:pt x="33" y="66"/>
                      <a:pt x="0" y="119"/>
                      <a:pt x="0" y="180"/>
                    </a:cubicBezTo>
                    <a:cubicBezTo>
                      <a:pt x="0" y="271"/>
                      <a:pt x="74" y="344"/>
                      <a:pt x="164" y="344"/>
                    </a:cubicBezTo>
                    <a:cubicBezTo>
                      <a:pt x="255" y="344"/>
                      <a:pt x="328" y="271"/>
                      <a:pt x="328" y="180"/>
                    </a:cubicBezTo>
                    <a:cubicBezTo>
                      <a:pt x="328" y="119"/>
                      <a:pt x="295" y="66"/>
                      <a:pt x="246" y="38"/>
                    </a:cubicBezTo>
                    <a:close/>
                    <a:moveTo>
                      <a:pt x="164" y="305"/>
                    </a:moveTo>
                    <a:cubicBezTo>
                      <a:pt x="95" y="305"/>
                      <a:pt x="39" y="249"/>
                      <a:pt x="39" y="180"/>
                    </a:cubicBezTo>
                    <a:cubicBezTo>
                      <a:pt x="39" y="111"/>
                      <a:pt x="95" y="55"/>
                      <a:pt x="164" y="55"/>
                    </a:cubicBezTo>
                    <a:cubicBezTo>
                      <a:pt x="233" y="55"/>
                      <a:pt x="289" y="111"/>
                      <a:pt x="289" y="180"/>
                    </a:cubicBezTo>
                    <a:cubicBezTo>
                      <a:pt x="289" y="249"/>
                      <a:pt x="233" y="305"/>
                      <a:pt x="164" y="30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22" name="组合 21"/>
            <p:cNvGrpSpPr/>
            <p:nvPr userDrawn="1"/>
          </p:nvGrpSpPr>
          <p:grpSpPr>
            <a:xfrm rot="670385" flipH="1" flipV="1">
              <a:off x="11549077" y="6101425"/>
              <a:ext cx="282094" cy="805574"/>
              <a:chOff x="9469657" y="2159643"/>
              <a:chExt cx="752475" cy="2148836"/>
            </a:xfrm>
            <a:grpFill/>
          </p:grpSpPr>
          <p:sp>
            <p:nvSpPr>
              <p:cNvPr id="54" name="Freeform 11"/>
              <p:cNvSpPr>
                <a:spLocks/>
              </p:cNvSpPr>
              <p:nvPr userDrawn="1"/>
            </p:nvSpPr>
            <p:spPr bwMode="auto">
              <a:xfrm>
                <a:off x="9469657" y="2954341"/>
                <a:ext cx="752475" cy="1354138"/>
              </a:xfrm>
              <a:custGeom>
                <a:avLst/>
                <a:gdLst>
                  <a:gd name="T0" fmla="*/ 166 w 198"/>
                  <a:gd name="T1" fmla="*/ 0 h 359"/>
                  <a:gd name="T2" fmla="*/ 31 w 198"/>
                  <a:gd name="T3" fmla="*/ 0 h 359"/>
                  <a:gd name="T4" fmla="*/ 0 w 198"/>
                  <a:gd name="T5" fmla="*/ 31 h 359"/>
                  <a:gd name="T6" fmla="*/ 0 w 198"/>
                  <a:gd name="T7" fmla="*/ 31 h 359"/>
                  <a:gd name="T8" fmla="*/ 0 w 198"/>
                  <a:gd name="T9" fmla="*/ 32 h 359"/>
                  <a:gd name="T10" fmla="*/ 0 w 198"/>
                  <a:gd name="T11" fmla="*/ 323 h 359"/>
                  <a:gd name="T12" fmla="*/ 1 w 198"/>
                  <a:gd name="T13" fmla="*/ 323 h 359"/>
                  <a:gd name="T14" fmla="*/ 0 w 198"/>
                  <a:gd name="T15" fmla="*/ 327 h 359"/>
                  <a:gd name="T16" fmla="*/ 0 w 198"/>
                  <a:gd name="T17" fmla="*/ 328 h 359"/>
                  <a:gd name="T18" fmla="*/ 31 w 198"/>
                  <a:gd name="T19" fmla="*/ 359 h 359"/>
                  <a:gd name="T20" fmla="*/ 167 w 198"/>
                  <a:gd name="T21" fmla="*/ 359 h 359"/>
                  <a:gd name="T22" fmla="*/ 198 w 198"/>
                  <a:gd name="T23" fmla="*/ 328 h 359"/>
                  <a:gd name="T24" fmla="*/ 198 w 198"/>
                  <a:gd name="T25" fmla="*/ 327 h 359"/>
                  <a:gd name="T26" fmla="*/ 198 w 198"/>
                  <a:gd name="T27" fmla="*/ 323 h 359"/>
                  <a:gd name="T28" fmla="*/ 198 w 198"/>
                  <a:gd name="T29" fmla="*/ 323 h 359"/>
                  <a:gd name="T30" fmla="*/ 197 w 198"/>
                  <a:gd name="T31" fmla="*/ 32 h 359"/>
                  <a:gd name="T32" fmla="*/ 197 w 198"/>
                  <a:gd name="T33" fmla="*/ 31 h 359"/>
                  <a:gd name="T34" fmla="*/ 197 w 198"/>
                  <a:gd name="T35" fmla="*/ 30 h 359"/>
                  <a:gd name="T36" fmla="*/ 166 w 198"/>
                  <a:gd name="T37" fmla="*/ 0 h 3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98" h="359">
                    <a:moveTo>
                      <a:pt x="166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14" y="0"/>
                      <a:pt x="0" y="14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3"/>
                      <a:pt x="0" y="323"/>
                      <a:pt x="0" y="323"/>
                    </a:cubicBezTo>
                    <a:cubicBezTo>
                      <a:pt x="1" y="323"/>
                      <a:pt x="1" y="323"/>
                      <a:pt x="1" y="323"/>
                    </a:cubicBezTo>
                    <a:cubicBezTo>
                      <a:pt x="0" y="324"/>
                      <a:pt x="0" y="326"/>
                      <a:pt x="0" y="327"/>
                    </a:cubicBezTo>
                    <a:cubicBezTo>
                      <a:pt x="0" y="328"/>
                      <a:pt x="0" y="328"/>
                      <a:pt x="0" y="328"/>
                    </a:cubicBezTo>
                    <a:cubicBezTo>
                      <a:pt x="0" y="345"/>
                      <a:pt x="14" y="359"/>
                      <a:pt x="31" y="359"/>
                    </a:cubicBezTo>
                    <a:cubicBezTo>
                      <a:pt x="167" y="359"/>
                      <a:pt x="167" y="359"/>
                      <a:pt x="167" y="359"/>
                    </a:cubicBezTo>
                    <a:cubicBezTo>
                      <a:pt x="184" y="359"/>
                      <a:pt x="198" y="345"/>
                      <a:pt x="198" y="328"/>
                    </a:cubicBezTo>
                    <a:cubicBezTo>
                      <a:pt x="198" y="327"/>
                      <a:pt x="198" y="327"/>
                      <a:pt x="198" y="327"/>
                    </a:cubicBezTo>
                    <a:cubicBezTo>
                      <a:pt x="198" y="325"/>
                      <a:pt x="198" y="324"/>
                      <a:pt x="198" y="323"/>
                    </a:cubicBezTo>
                    <a:cubicBezTo>
                      <a:pt x="198" y="323"/>
                      <a:pt x="198" y="323"/>
                      <a:pt x="198" y="323"/>
                    </a:cubicBezTo>
                    <a:cubicBezTo>
                      <a:pt x="197" y="32"/>
                      <a:pt x="197" y="32"/>
                      <a:pt x="197" y="32"/>
                    </a:cubicBezTo>
                    <a:cubicBezTo>
                      <a:pt x="197" y="31"/>
                      <a:pt x="197" y="31"/>
                      <a:pt x="197" y="31"/>
                    </a:cubicBezTo>
                    <a:cubicBezTo>
                      <a:pt x="197" y="30"/>
                      <a:pt x="197" y="30"/>
                      <a:pt x="197" y="30"/>
                    </a:cubicBezTo>
                    <a:cubicBezTo>
                      <a:pt x="197" y="13"/>
                      <a:pt x="183" y="0"/>
                      <a:pt x="166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5" name="Freeform 14"/>
              <p:cNvSpPr>
                <a:spLocks/>
              </p:cNvSpPr>
              <p:nvPr userDrawn="1"/>
            </p:nvSpPr>
            <p:spPr bwMode="auto">
              <a:xfrm>
                <a:off x="9502998" y="2710495"/>
                <a:ext cx="681038" cy="217488"/>
              </a:xfrm>
              <a:custGeom>
                <a:avLst/>
                <a:gdLst>
                  <a:gd name="T0" fmla="*/ 179 w 179"/>
                  <a:gd name="T1" fmla="*/ 30 h 58"/>
                  <a:gd name="T2" fmla="*/ 151 w 179"/>
                  <a:gd name="T3" fmla="*/ 58 h 58"/>
                  <a:gd name="T4" fmla="*/ 28 w 179"/>
                  <a:gd name="T5" fmla="*/ 58 h 58"/>
                  <a:gd name="T6" fmla="*/ 0 w 179"/>
                  <a:gd name="T7" fmla="*/ 30 h 58"/>
                  <a:gd name="T8" fmla="*/ 0 w 179"/>
                  <a:gd name="T9" fmla="*/ 28 h 58"/>
                  <a:gd name="T10" fmla="*/ 28 w 179"/>
                  <a:gd name="T11" fmla="*/ 0 h 58"/>
                  <a:gd name="T12" fmla="*/ 151 w 179"/>
                  <a:gd name="T13" fmla="*/ 0 h 58"/>
                  <a:gd name="T14" fmla="*/ 179 w 179"/>
                  <a:gd name="T15" fmla="*/ 28 h 58"/>
                  <a:gd name="T16" fmla="*/ 179 w 179"/>
                  <a:gd name="T17" fmla="*/ 3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9" h="58">
                    <a:moveTo>
                      <a:pt x="179" y="30"/>
                    </a:moveTo>
                    <a:cubicBezTo>
                      <a:pt x="179" y="46"/>
                      <a:pt x="167" y="58"/>
                      <a:pt x="151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12" y="58"/>
                      <a:pt x="0" y="46"/>
                      <a:pt x="0" y="30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13"/>
                      <a:pt x="12" y="0"/>
                      <a:pt x="28" y="0"/>
                    </a:cubicBezTo>
                    <a:cubicBezTo>
                      <a:pt x="151" y="0"/>
                      <a:pt x="151" y="0"/>
                      <a:pt x="151" y="0"/>
                    </a:cubicBezTo>
                    <a:cubicBezTo>
                      <a:pt x="167" y="0"/>
                      <a:pt x="179" y="12"/>
                      <a:pt x="179" y="28"/>
                    </a:cubicBezTo>
                    <a:lnTo>
                      <a:pt x="179" y="3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6" name="任意多边形 55"/>
              <p:cNvSpPr/>
              <p:nvPr userDrawn="1"/>
            </p:nvSpPr>
            <p:spPr>
              <a:xfrm>
                <a:off x="9552204" y="2159643"/>
                <a:ext cx="563563" cy="517625"/>
              </a:xfrm>
              <a:custGeom>
                <a:avLst/>
                <a:gdLst>
                  <a:gd name="connsiteX0" fmla="*/ 289397 w 563563"/>
                  <a:gd name="connsiteY0" fmla="*/ 0 h 517625"/>
                  <a:gd name="connsiteX1" fmla="*/ 392209 w 563563"/>
                  <a:gd name="connsiteY1" fmla="*/ 101862 h 517625"/>
                  <a:gd name="connsiteX2" fmla="*/ 392209 w 563563"/>
                  <a:gd name="connsiteY2" fmla="*/ 252767 h 517625"/>
                  <a:gd name="connsiteX3" fmla="*/ 498829 w 563563"/>
                  <a:gd name="connsiteY3" fmla="*/ 328220 h 517625"/>
                  <a:gd name="connsiteX4" fmla="*/ 563563 w 563563"/>
                  <a:gd name="connsiteY4" fmla="*/ 422537 h 517625"/>
                  <a:gd name="connsiteX5" fmla="*/ 563563 w 563563"/>
                  <a:gd name="connsiteY5" fmla="*/ 500886 h 517625"/>
                  <a:gd name="connsiteX6" fmla="*/ 563563 w 563563"/>
                  <a:gd name="connsiteY6" fmla="*/ 517625 h 517625"/>
                  <a:gd name="connsiteX7" fmla="*/ 0 w 563563"/>
                  <a:gd name="connsiteY7" fmla="*/ 517625 h 517625"/>
                  <a:gd name="connsiteX8" fmla="*/ 0 w 563563"/>
                  <a:gd name="connsiteY8" fmla="*/ 513787 h 517625"/>
                  <a:gd name="connsiteX9" fmla="*/ 0 w 563563"/>
                  <a:gd name="connsiteY9" fmla="*/ 422537 h 517625"/>
                  <a:gd name="connsiteX10" fmla="*/ 64734 w 563563"/>
                  <a:gd name="connsiteY10" fmla="*/ 328220 h 517625"/>
                  <a:gd name="connsiteX11" fmla="*/ 186585 w 563563"/>
                  <a:gd name="connsiteY11" fmla="*/ 252767 h 517625"/>
                  <a:gd name="connsiteX12" fmla="*/ 186585 w 563563"/>
                  <a:gd name="connsiteY12" fmla="*/ 101862 h 517625"/>
                  <a:gd name="connsiteX13" fmla="*/ 289397 w 563563"/>
                  <a:gd name="connsiteY13" fmla="*/ 0 h 51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63563" h="517625">
                    <a:moveTo>
                      <a:pt x="289397" y="0"/>
                    </a:moveTo>
                    <a:cubicBezTo>
                      <a:pt x="346515" y="0"/>
                      <a:pt x="392209" y="45272"/>
                      <a:pt x="392209" y="101862"/>
                    </a:cubicBezTo>
                    <a:cubicBezTo>
                      <a:pt x="392209" y="101862"/>
                      <a:pt x="392209" y="101862"/>
                      <a:pt x="392209" y="252767"/>
                    </a:cubicBezTo>
                    <a:cubicBezTo>
                      <a:pt x="392209" y="252767"/>
                      <a:pt x="445519" y="279176"/>
                      <a:pt x="498829" y="328220"/>
                    </a:cubicBezTo>
                    <a:cubicBezTo>
                      <a:pt x="552139" y="377265"/>
                      <a:pt x="563563" y="422537"/>
                      <a:pt x="563563" y="422537"/>
                    </a:cubicBezTo>
                    <a:cubicBezTo>
                      <a:pt x="563563" y="422537"/>
                      <a:pt x="563563" y="422537"/>
                      <a:pt x="563563" y="500886"/>
                    </a:cubicBezTo>
                    <a:lnTo>
                      <a:pt x="563563" y="517625"/>
                    </a:lnTo>
                    <a:lnTo>
                      <a:pt x="0" y="517625"/>
                    </a:lnTo>
                    <a:lnTo>
                      <a:pt x="0" y="513787"/>
                    </a:lnTo>
                    <a:cubicBezTo>
                      <a:pt x="0" y="496103"/>
                      <a:pt x="0" y="467808"/>
                      <a:pt x="0" y="422537"/>
                    </a:cubicBezTo>
                    <a:cubicBezTo>
                      <a:pt x="0" y="422537"/>
                      <a:pt x="11424" y="377265"/>
                      <a:pt x="64734" y="328220"/>
                    </a:cubicBezTo>
                    <a:cubicBezTo>
                      <a:pt x="118044" y="279176"/>
                      <a:pt x="186585" y="252767"/>
                      <a:pt x="186585" y="252767"/>
                    </a:cubicBezTo>
                    <a:cubicBezTo>
                      <a:pt x="186585" y="252767"/>
                      <a:pt x="186585" y="252767"/>
                      <a:pt x="186585" y="101862"/>
                    </a:cubicBezTo>
                    <a:cubicBezTo>
                      <a:pt x="186585" y="45272"/>
                      <a:pt x="232279" y="0"/>
                      <a:pt x="28939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23" name="Group 4"/>
            <p:cNvGrpSpPr>
              <a:grpSpLocks noChangeAspect="1"/>
            </p:cNvGrpSpPr>
            <p:nvPr userDrawn="1"/>
          </p:nvGrpSpPr>
          <p:grpSpPr bwMode="auto">
            <a:xfrm rot="18344534" flipH="1" flipV="1">
              <a:off x="12098997" y="6319872"/>
              <a:ext cx="352657" cy="659317"/>
              <a:chOff x="2490" y="1429"/>
              <a:chExt cx="782" cy="1462"/>
            </a:xfrm>
            <a:grpFill/>
          </p:grpSpPr>
          <p:sp>
            <p:nvSpPr>
              <p:cNvPr id="52" name="Freeform 5"/>
              <p:cNvSpPr>
                <a:spLocks/>
              </p:cNvSpPr>
              <p:nvPr userDrawn="1"/>
            </p:nvSpPr>
            <p:spPr bwMode="auto">
              <a:xfrm>
                <a:off x="2652" y="1429"/>
                <a:ext cx="453" cy="646"/>
              </a:xfrm>
              <a:custGeom>
                <a:avLst/>
                <a:gdLst>
                  <a:gd name="T0" fmla="*/ 176 w 190"/>
                  <a:gd name="T1" fmla="*/ 101 h 272"/>
                  <a:gd name="T2" fmla="*/ 178 w 190"/>
                  <a:gd name="T3" fmla="*/ 82 h 272"/>
                  <a:gd name="T4" fmla="*/ 96 w 190"/>
                  <a:gd name="T5" fmla="*/ 0 h 272"/>
                  <a:gd name="T6" fmla="*/ 14 w 190"/>
                  <a:gd name="T7" fmla="*/ 82 h 272"/>
                  <a:gd name="T8" fmla="*/ 17 w 190"/>
                  <a:gd name="T9" fmla="*/ 103 h 272"/>
                  <a:gd name="T10" fmla="*/ 0 w 190"/>
                  <a:gd name="T11" fmla="*/ 272 h 272"/>
                  <a:gd name="T12" fmla="*/ 190 w 190"/>
                  <a:gd name="T13" fmla="*/ 272 h 272"/>
                  <a:gd name="T14" fmla="*/ 176 w 190"/>
                  <a:gd name="T15" fmla="*/ 101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0" h="272">
                    <a:moveTo>
                      <a:pt x="176" y="101"/>
                    </a:moveTo>
                    <a:cubicBezTo>
                      <a:pt x="177" y="95"/>
                      <a:pt x="178" y="89"/>
                      <a:pt x="178" y="82"/>
                    </a:cubicBezTo>
                    <a:cubicBezTo>
                      <a:pt x="178" y="37"/>
                      <a:pt x="141" y="0"/>
                      <a:pt x="96" y="0"/>
                    </a:cubicBezTo>
                    <a:cubicBezTo>
                      <a:pt x="51" y="0"/>
                      <a:pt x="14" y="37"/>
                      <a:pt x="14" y="82"/>
                    </a:cubicBezTo>
                    <a:cubicBezTo>
                      <a:pt x="14" y="89"/>
                      <a:pt x="15" y="96"/>
                      <a:pt x="17" y="103"/>
                    </a:cubicBezTo>
                    <a:cubicBezTo>
                      <a:pt x="18" y="135"/>
                      <a:pt x="66" y="224"/>
                      <a:pt x="0" y="272"/>
                    </a:cubicBezTo>
                    <a:cubicBezTo>
                      <a:pt x="190" y="272"/>
                      <a:pt x="190" y="272"/>
                      <a:pt x="190" y="272"/>
                    </a:cubicBezTo>
                    <a:cubicBezTo>
                      <a:pt x="118" y="227"/>
                      <a:pt x="174" y="133"/>
                      <a:pt x="176" y="1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3" name="Freeform 6"/>
              <p:cNvSpPr>
                <a:spLocks noEditPoints="1"/>
              </p:cNvSpPr>
              <p:nvPr userDrawn="1"/>
            </p:nvSpPr>
            <p:spPr bwMode="auto">
              <a:xfrm>
                <a:off x="2490" y="2075"/>
                <a:ext cx="782" cy="816"/>
              </a:xfrm>
              <a:custGeom>
                <a:avLst/>
                <a:gdLst>
                  <a:gd name="T0" fmla="*/ 246 w 328"/>
                  <a:gd name="T1" fmla="*/ 38 h 344"/>
                  <a:gd name="T2" fmla="*/ 301 w 328"/>
                  <a:gd name="T3" fmla="*/ 38 h 344"/>
                  <a:gd name="T4" fmla="*/ 320 w 328"/>
                  <a:gd name="T5" fmla="*/ 19 h 344"/>
                  <a:gd name="T6" fmla="*/ 301 w 328"/>
                  <a:gd name="T7" fmla="*/ 0 h 344"/>
                  <a:gd name="T8" fmla="*/ 258 w 328"/>
                  <a:gd name="T9" fmla="*/ 0 h 344"/>
                  <a:gd name="T10" fmla="*/ 68 w 328"/>
                  <a:gd name="T11" fmla="*/ 0 h 344"/>
                  <a:gd name="T12" fmla="*/ 23 w 328"/>
                  <a:gd name="T13" fmla="*/ 0 h 344"/>
                  <a:gd name="T14" fmla="*/ 4 w 328"/>
                  <a:gd name="T15" fmla="*/ 19 h 344"/>
                  <a:gd name="T16" fmla="*/ 23 w 328"/>
                  <a:gd name="T17" fmla="*/ 38 h 344"/>
                  <a:gd name="T18" fmla="*/ 82 w 328"/>
                  <a:gd name="T19" fmla="*/ 38 h 344"/>
                  <a:gd name="T20" fmla="*/ 0 w 328"/>
                  <a:gd name="T21" fmla="*/ 180 h 344"/>
                  <a:gd name="T22" fmla="*/ 164 w 328"/>
                  <a:gd name="T23" fmla="*/ 344 h 344"/>
                  <a:gd name="T24" fmla="*/ 328 w 328"/>
                  <a:gd name="T25" fmla="*/ 180 h 344"/>
                  <a:gd name="T26" fmla="*/ 246 w 328"/>
                  <a:gd name="T27" fmla="*/ 38 h 344"/>
                  <a:gd name="T28" fmla="*/ 164 w 328"/>
                  <a:gd name="T29" fmla="*/ 305 h 344"/>
                  <a:gd name="T30" fmla="*/ 39 w 328"/>
                  <a:gd name="T31" fmla="*/ 180 h 344"/>
                  <a:gd name="T32" fmla="*/ 164 w 328"/>
                  <a:gd name="T33" fmla="*/ 55 h 344"/>
                  <a:gd name="T34" fmla="*/ 289 w 328"/>
                  <a:gd name="T35" fmla="*/ 180 h 344"/>
                  <a:gd name="T36" fmla="*/ 164 w 328"/>
                  <a:gd name="T37" fmla="*/ 305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28" h="344">
                    <a:moveTo>
                      <a:pt x="246" y="38"/>
                    </a:moveTo>
                    <a:cubicBezTo>
                      <a:pt x="301" y="38"/>
                      <a:pt x="301" y="38"/>
                      <a:pt x="301" y="38"/>
                    </a:cubicBezTo>
                    <a:cubicBezTo>
                      <a:pt x="312" y="38"/>
                      <a:pt x="320" y="29"/>
                      <a:pt x="320" y="19"/>
                    </a:cubicBezTo>
                    <a:cubicBezTo>
                      <a:pt x="320" y="9"/>
                      <a:pt x="312" y="0"/>
                      <a:pt x="301" y="0"/>
                    </a:cubicBezTo>
                    <a:cubicBezTo>
                      <a:pt x="258" y="0"/>
                      <a:pt x="258" y="0"/>
                      <a:pt x="25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3" y="0"/>
                      <a:pt x="4" y="9"/>
                      <a:pt x="4" y="19"/>
                    </a:cubicBezTo>
                    <a:cubicBezTo>
                      <a:pt x="4" y="29"/>
                      <a:pt x="13" y="38"/>
                      <a:pt x="23" y="38"/>
                    </a:cubicBezTo>
                    <a:cubicBezTo>
                      <a:pt x="82" y="38"/>
                      <a:pt x="82" y="38"/>
                      <a:pt x="82" y="38"/>
                    </a:cubicBezTo>
                    <a:cubicBezTo>
                      <a:pt x="33" y="66"/>
                      <a:pt x="0" y="119"/>
                      <a:pt x="0" y="180"/>
                    </a:cubicBezTo>
                    <a:cubicBezTo>
                      <a:pt x="0" y="271"/>
                      <a:pt x="74" y="344"/>
                      <a:pt x="164" y="344"/>
                    </a:cubicBezTo>
                    <a:cubicBezTo>
                      <a:pt x="255" y="344"/>
                      <a:pt x="328" y="271"/>
                      <a:pt x="328" y="180"/>
                    </a:cubicBezTo>
                    <a:cubicBezTo>
                      <a:pt x="328" y="119"/>
                      <a:pt x="295" y="66"/>
                      <a:pt x="246" y="38"/>
                    </a:cubicBezTo>
                    <a:close/>
                    <a:moveTo>
                      <a:pt x="164" y="305"/>
                    </a:moveTo>
                    <a:cubicBezTo>
                      <a:pt x="95" y="305"/>
                      <a:pt x="39" y="249"/>
                      <a:pt x="39" y="180"/>
                    </a:cubicBezTo>
                    <a:cubicBezTo>
                      <a:pt x="39" y="111"/>
                      <a:pt x="95" y="55"/>
                      <a:pt x="164" y="55"/>
                    </a:cubicBezTo>
                    <a:cubicBezTo>
                      <a:pt x="233" y="55"/>
                      <a:pt x="289" y="111"/>
                      <a:pt x="289" y="180"/>
                    </a:cubicBezTo>
                    <a:cubicBezTo>
                      <a:pt x="289" y="249"/>
                      <a:pt x="233" y="305"/>
                      <a:pt x="164" y="30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24" name="Group 4"/>
            <p:cNvGrpSpPr>
              <a:grpSpLocks noChangeAspect="1"/>
            </p:cNvGrpSpPr>
            <p:nvPr userDrawn="1"/>
          </p:nvGrpSpPr>
          <p:grpSpPr bwMode="auto">
            <a:xfrm rot="20384769" flipH="1" flipV="1">
              <a:off x="10811207" y="1889860"/>
              <a:ext cx="542757" cy="1014719"/>
              <a:chOff x="2490" y="1429"/>
              <a:chExt cx="782" cy="1462"/>
            </a:xfrm>
            <a:grpFill/>
          </p:grpSpPr>
          <p:sp>
            <p:nvSpPr>
              <p:cNvPr id="50" name="Freeform 5"/>
              <p:cNvSpPr>
                <a:spLocks/>
              </p:cNvSpPr>
              <p:nvPr userDrawn="1"/>
            </p:nvSpPr>
            <p:spPr bwMode="auto">
              <a:xfrm>
                <a:off x="2652" y="1429"/>
                <a:ext cx="453" cy="646"/>
              </a:xfrm>
              <a:custGeom>
                <a:avLst/>
                <a:gdLst>
                  <a:gd name="T0" fmla="*/ 176 w 190"/>
                  <a:gd name="T1" fmla="*/ 101 h 272"/>
                  <a:gd name="T2" fmla="*/ 178 w 190"/>
                  <a:gd name="T3" fmla="*/ 82 h 272"/>
                  <a:gd name="T4" fmla="*/ 96 w 190"/>
                  <a:gd name="T5" fmla="*/ 0 h 272"/>
                  <a:gd name="T6" fmla="*/ 14 w 190"/>
                  <a:gd name="T7" fmla="*/ 82 h 272"/>
                  <a:gd name="T8" fmla="*/ 17 w 190"/>
                  <a:gd name="T9" fmla="*/ 103 h 272"/>
                  <a:gd name="T10" fmla="*/ 0 w 190"/>
                  <a:gd name="T11" fmla="*/ 272 h 272"/>
                  <a:gd name="T12" fmla="*/ 190 w 190"/>
                  <a:gd name="T13" fmla="*/ 272 h 272"/>
                  <a:gd name="T14" fmla="*/ 176 w 190"/>
                  <a:gd name="T15" fmla="*/ 101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0" h="272">
                    <a:moveTo>
                      <a:pt x="176" y="101"/>
                    </a:moveTo>
                    <a:cubicBezTo>
                      <a:pt x="177" y="95"/>
                      <a:pt x="178" y="89"/>
                      <a:pt x="178" y="82"/>
                    </a:cubicBezTo>
                    <a:cubicBezTo>
                      <a:pt x="178" y="37"/>
                      <a:pt x="141" y="0"/>
                      <a:pt x="96" y="0"/>
                    </a:cubicBezTo>
                    <a:cubicBezTo>
                      <a:pt x="51" y="0"/>
                      <a:pt x="14" y="37"/>
                      <a:pt x="14" y="82"/>
                    </a:cubicBezTo>
                    <a:cubicBezTo>
                      <a:pt x="14" y="89"/>
                      <a:pt x="15" y="96"/>
                      <a:pt x="17" y="103"/>
                    </a:cubicBezTo>
                    <a:cubicBezTo>
                      <a:pt x="18" y="135"/>
                      <a:pt x="66" y="224"/>
                      <a:pt x="0" y="272"/>
                    </a:cubicBezTo>
                    <a:cubicBezTo>
                      <a:pt x="190" y="272"/>
                      <a:pt x="190" y="272"/>
                      <a:pt x="190" y="272"/>
                    </a:cubicBezTo>
                    <a:cubicBezTo>
                      <a:pt x="118" y="227"/>
                      <a:pt x="174" y="133"/>
                      <a:pt x="176" y="1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1" name="Freeform 6"/>
              <p:cNvSpPr>
                <a:spLocks noEditPoints="1"/>
              </p:cNvSpPr>
              <p:nvPr userDrawn="1"/>
            </p:nvSpPr>
            <p:spPr bwMode="auto">
              <a:xfrm>
                <a:off x="2490" y="2075"/>
                <a:ext cx="782" cy="816"/>
              </a:xfrm>
              <a:custGeom>
                <a:avLst/>
                <a:gdLst>
                  <a:gd name="T0" fmla="*/ 246 w 328"/>
                  <a:gd name="T1" fmla="*/ 38 h 344"/>
                  <a:gd name="T2" fmla="*/ 301 w 328"/>
                  <a:gd name="T3" fmla="*/ 38 h 344"/>
                  <a:gd name="T4" fmla="*/ 320 w 328"/>
                  <a:gd name="T5" fmla="*/ 19 h 344"/>
                  <a:gd name="T6" fmla="*/ 301 w 328"/>
                  <a:gd name="T7" fmla="*/ 0 h 344"/>
                  <a:gd name="T8" fmla="*/ 258 w 328"/>
                  <a:gd name="T9" fmla="*/ 0 h 344"/>
                  <a:gd name="T10" fmla="*/ 68 w 328"/>
                  <a:gd name="T11" fmla="*/ 0 h 344"/>
                  <a:gd name="T12" fmla="*/ 23 w 328"/>
                  <a:gd name="T13" fmla="*/ 0 h 344"/>
                  <a:gd name="T14" fmla="*/ 4 w 328"/>
                  <a:gd name="T15" fmla="*/ 19 h 344"/>
                  <a:gd name="T16" fmla="*/ 23 w 328"/>
                  <a:gd name="T17" fmla="*/ 38 h 344"/>
                  <a:gd name="T18" fmla="*/ 82 w 328"/>
                  <a:gd name="T19" fmla="*/ 38 h 344"/>
                  <a:gd name="T20" fmla="*/ 0 w 328"/>
                  <a:gd name="T21" fmla="*/ 180 h 344"/>
                  <a:gd name="T22" fmla="*/ 164 w 328"/>
                  <a:gd name="T23" fmla="*/ 344 h 344"/>
                  <a:gd name="T24" fmla="*/ 328 w 328"/>
                  <a:gd name="T25" fmla="*/ 180 h 344"/>
                  <a:gd name="T26" fmla="*/ 246 w 328"/>
                  <a:gd name="T27" fmla="*/ 38 h 344"/>
                  <a:gd name="T28" fmla="*/ 164 w 328"/>
                  <a:gd name="T29" fmla="*/ 305 h 344"/>
                  <a:gd name="T30" fmla="*/ 39 w 328"/>
                  <a:gd name="T31" fmla="*/ 180 h 344"/>
                  <a:gd name="T32" fmla="*/ 164 w 328"/>
                  <a:gd name="T33" fmla="*/ 55 h 344"/>
                  <a:gd name="T34" fmla="*/ 289 w 328"/>
                  <a:gd name="T35" fmla="*/ 180 h 344"/>
                  <a:gd name="T36" fmla="*/ 164 w 328"/>
                  <a:gd name="T37" fmla="*/ 305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28" h="344">
                    <a:moveTo>
                      <a:pt x="246" y="38"/>
                    </a:moveTo>
                    <a:cubicBezTo>
                      <a:pt x="301" y="38"/>
                      <a:pt x="301" y="38"/>
                      <a:pt x="301" y="38"/>
                    </a:cubicBezTo>
                    <a:cubicBezTo>
                      <a:pt x="312" y="38"/>
                      <a:pt x="320" y="29"/>
                      <a:pt x="320" y="19"/>
                    </a:cubicBezTo>
                    <a:cubicBezTo>
                      <a:pt x="320" y="9"/>
                      <a:pt x="312" y="0"/>
                      <a:pt x="301" y="0"/>
                    </a:cubicBezTo>
                    <a:cubicBezTo>
                      <a:pt x="258" y="0"/>
                      <a:pt x="258" y="0"/>
                      <a:pt x="25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3" y="0"/>
                      <a:pt x="4" y="9"/>
                      <a:pt x="4" y="19"/>
                    </a:cubicBezTo>
                    <a:cubicBezTo>
                      <a:pt x="4" y="29"/>
                      <a:pt x="13" y="38"/>
                      <a:pt x="23" y="38"/>
                    </a:cubicBezTo>
                    <a:cubicBezTo>
                      <a:pt x="82" y="38"/>
                      <a:pt x="82" y="38"/>
                      <a:pt x="82" y="38"/>
                    </a:cubicBezTo>
                    <a:cubicBezTo>
                      <a:pt x="33" y="66"/>
                      <a:pt x="0" y="119"/>
                      <a:pt x="0" y="180"/>
                    </a:cubicBezTo>
                    <a:cubicBezTo>
                      <a:pt x="0" y="271"/>
                      <a:pt x="74" y="344"/>
                      <a:pt x="164" y="344"/>
                    </a:cubicBezTo>
                    <a:cubicBezTo>
                      <a:pt x="255" y="344"/>
                      <a:pt x="328" y="271"/>
                      <a:pt x="328" y="180"/>
                    </a:cubicBezTo>
                    <a:cubicBezTo>
                      <a:pt x="328" y="119"/>
                      <a:pt x="295" y="66"/>
                      <a:pt x="246" y="38"/>
                    </a:cubicBezTo>
                    <a:close/>
                    <a:moveTo>
                      <a:pt x="164" y="305"/>
                    </a:moveTo>
                    <a:cubicBezTo>
                      <a:pt x="95" y="305"/>
                      <a:pt x="39" y="249"/>
                      <a:pt x="39" y="180"/>
                    </a:cubicBezTo>
                    <a:cubicBezTo>
                      <a:pt x="39" y="111"/>
                      <a:pt x="95" y="55"/>
                      <a:pt x="164" y="55"/>
                    </a:cubicBezTo>
                    <a:cubicBezTo>
                      <a:pt x="233" y="55"/>
                      <a:pt x="289" y="111"/>
                      <a:pt x="289" y="180"/>
                    </a:cubicBezTo>
                    <a:cubicBezTo>
                      <a:pt x="289" y="249"/>
                      <a:pt x="233" y="305"/>
                      <a:pt x="164" y="30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25" name="Group 70"/>
            <p:cNvGrpSpPr>
              <a:grpSpLocks noChangeAspect="1"/>
            </p:cNvGrpSpPr>
            <p:nvPr userDrawn="1"/>
          </p:nvGrpSpPr>
          <p:grpSpPr bwMode="auto">
            <a:xfrm rot="1187272" flipH="1" flipV="1">
              <a:off x="11530071" y="4829099"/>
              <a:ext cx="696926" cy="867919"/>
              <a:chOff x="2343" y="1490"/>
              <a:chExt cx="1076" cy="1340"/>
            </a:xfrm>
            <a:grpFill/>
          </p:grpSpPr>
          <p:sp>
            <p:nvSpPr>
              <p:cNvPr id="45" name="Oval 72"/>
              <p:cNvSpPr>
                <a:spLocks noChangeArrowheads="1"/>
              </p:cNvSpPr>
              <p:nvPr userDrawn="1"/>
            </p:nvSpPr>
            <p:spPr bwMode="auto">
              <a:xfrm>
                <a:off x="2953" y="1699"/>
                <a:ext cx="42" cy="45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6" name="Oval 73"/>
              <p:cNvSpPr>
                <a:spLocks noChangeArrowheads="1"/>
              </p:cNvSpPr>
              <p:nvPr userDrawn="1"/>
            </p:nvSpPr>
            <p:spPr bwMode="auto">
              <a:xfrm>
                <a:off x="2767" y="1699"/>
                <a:ext cx="43" cy="45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7" name="Freeform 74"/>
              <p:cNvSpPr>
                <a:spLocks/>
              </p:cNvSpPr>
              <p:nvPr userDrawn="1"/>
            </p:nvSpPr>
            <p:spPr bwMode="auto">
              <a:xfrm>
                <a:off x="2767" y="1832"/>
                <a:ext cx="228" cy="81"/>
              </a:xfrm>
              <a:custGeom>
                <a:avLst/>
                <a:gdLst>
                  <a:gd name="T0" fmla="*/ 0 w 96"/>
                  <a:gd name="T1" fmla="*/ 34 h 34"/>
                  <a:gd name="T2" fmla="*/ 96 w 96"/>
                  <a:gd name="T3" fmla="*/ 34 h 34"/>
                  <a:gd name="T4" fmla="*/ 48 w 96"/>
                  <a:gd name="T5" fmla="*/ 0 h 34"/>
                  <a:gd name="T6" fmla="*/ 0 w 96"/>
                  <a:gd name="T7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6" h="34">
                    <a:moveTo>
                      <a:pt x="0" y="34"/>
                    </a:moveTo>
                    <a:cubicBezTo>
                      <a:pt x="96" y="34"/>
                      <a:pt x="96" y="34"/>
                      <a:pt x="96" y="34"/>
                    </a:cubicBezTo>
                    <a:cubicBezTo>
                      <a:pt x="83" y="24"/>
                      <a:pt x="51" y="2"/>
                      <a:pt x="48" y="0"/>
                    </a:cubicBezTo>
                    <a:cubicBezTo>
                      <a:pt x="45" y="2"/>
                      <a:pt x="14" y="24"/>
                      <a:pt x="0" y="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8" name="Freeform 75"/>
              <p:cNvSpPr>
                <a:spLocks/>
              </p:cNvSpPr>
              <p:nvPr userDrawn="1"/>
            </p:nvSpPr>
            <p:spPr bwMode="auto">
              <a:xfrm>
                <a:off x="2767" y="1930"/>
                <a:ext cx="228" cy="80"/>
              </a:xfrm>
              <a:custGeom>
                <a:avLst/>
                <a:gdLst>
                  <a:gd name="T0" fmla="*/ 48 w 96"/>
                  <a:gd name="T1" fmla="*/ 34 h 34"/>
                  <a:gd name="T2" fmla="*/ 96 w 96"/>
                  <a:gd name="T3" fmla="*/ 0 h 34"/>
                  <a:gd name="T4" fmla="*/ 0 w 96"/>
                  <a:gd name="T5" fmla="*/ 0 h 34"/>
                  <a:gd name="T6" fmla="*/ 48 w 96"/>
                  <a:gd name="T7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6" h="34">
                    <a:moveTo>
                      <a:pt x="48" y="34"/>
                    </a:moveTo>
                    <a:cubicBezTo>
                      <a:pt x="51" y="31"/>
                      <a:pt x="83" y="10"/>
                      <a:pt x="9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4" y="10"/>
                      <a:pt x="45" y="31"/>
                      <a:pt x="48" y="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9" name="Freeform 76"/>
              <p:cNvSpPr>
                <a:spLocks noEditPoints="1"/>
              </p:cNvSpPr>
              <p:nvPr userDrawn="1"/>
            </p:nvSpPr>
            <p:spPr bwMode="auto">
              <a:xfrm>
                <a:off x="2343" y="1490"/>
                <a:ext cx="1076" cy="1340"/>
              </a:xfrm>
              <a:custGeom>
                <a:avLst/>
                <a:gdLst>
                  <a:gd name="T0" fmla="*/ 452 w 452"/>
                  <a:gd name="T1" fmla="*/ 402 h 564"/>
                  <a:gd name="T2" fmla="*/ 367 w 452"/>
                  <a:gd name="T3" fmla="*/ 269 h 564"/>
                  <a:gd name="T4" fmla="*/ 360 w 452"/>
                  <a:gd name="T5" fmla="*/ 135 h 564"/>
                  <a:gd name="T6" fmla="*/ 226 w 452"/>
                  <a:gd name="T7" fmla="*/ 0 h 564"/>
                  <a:gd name="T8" fmla="*/ 92 w 452"/>
                  <a:gd name="T9" fmla="*/ 135 h 564"/>
                  <a:gd name="T10" fmla="*/ 85 w 452"/>
                  <a:gd name="T11" fmla="*/ 269 h 564"/>
                  <a:gd name="T12" fmla="*/ 0 w 452"/>
                  <a:gd name="T13" fmla="*/ 402 h 564"/>
                  <a:gd name="T14" fmla="*/ 83 w 452"/>
                  <a:gd name="T15" fmla="*/ 406 h 564"/>
                  <a:gd name="T16" fmla="*/ 83 w 452"/>
                  <a:gd name="T17" fmla="*/ 558 h 564"/>
                  <a:gd name="T18" fmla="*/ 83 w 452"/>
                  <a:gd name="T19" fmla="*/ 564 h 564"/>
                  <a:gd name="T20" fmla="*/ 369 w 452"/>
                  <a:gd name="T21" fmla="*/ 564 h 564"/>
                  <a:gd name="T22" fmla="*/ 369 w 452"/>
                  <a:gd name="T23" fmla="*/ 552 h 564"/>
                  <a:gd name="T24" fmla="*/ 369 w 452"/>
                  <a:gd name="T25" fmla="*/ 552 h 564"/>
                  <a:gd name="T26" fmla="*/ 369 w 452"/>
                  <a:gd name="T27" fmla="*/ 406 h 564"/>
                  <a:gd name="T28" fmla="*/ 452 w 452"/>
                  <a:gd name="T29" fmla="*/ 402 h 564"/>
                  <a:gd name="T30" fmla="*/ 265 w 452"/>
                  <a:gd name="T31" fmla="*/ 69 h 564"/>
                  <a:gd name="T32" fmla="*/ 293 w 452"/>
                  <a:gd name="T33" fmla="*/ 98 h 564"/>
                  <a:gd name="T34" fmla="*/ 265 w 452"/>
                  <a:gd name="T35" fmla="*/ 126 h 564"/>
                  <a:gd name="T36" fmla="*/ 237 w 452"/>
                  <a:gd name="T37" fmla="*/ 98 h 564"/>
                  <a:gd name="T38" fmla="*/ 265 w 452"/>
                  <a:gd name="T39" fmla="*/ 69 h 564"/>
                  <a:gd name="T40" fmla="*/ 226 w 452"/>
                  <a:gd name="T41" fmla="*/ 135 h 564"/>
                  <a:gd name="T42" fmla="*/ 293 w 452"/>
                  <a:gd name="T43" fmla="*/ 181 h 564"/>
                  <a:gd name="T44" fmla="*/ 226 w 452"/>
                  <a:gd name="T45" fmla="*/ 228 h 564"/>
                  <a:gd name="T46" fmla="*/ 159 w 452"/>
                  <a:gd name="T47" fmla="*/ 181 h 564"/>
                  <a:gd name="T48" fmla="*/ 224 w 452"/>
                  <a:gd name="T49" fmla="*/ 137 h 564"/>
                  <a:gd name="T50" fmla="*/ 226 w 452"/>
                  <a:gd name="T51" fmla="*/ 135 h 564"/>
                  <a:gd name="T52" fmla="*/ 187 w 452"/>
                  <a:gd name="T53" fmla="*/ 69 h 564"/>
                  <a:gd name="T54" fmla="*/ 216 w 452"/>
                  <a:gd name="T55" fmla="*/ 98 h 564"/>
                  <a:gd name="T56" fmla="*/ 187 w 452"/>
                  <a:gd name="T57" fmla="*/ 126 h 564"/>
                  <a:gd name="T58" fmla="*/ 159 w 452"/>
                  <a:gd name="T59" fmla="*/ 98 h 564"/>
                  <a:gd name="T60" fmla="*/ 187 w 452"/>
                  <a:gd name="T61" fmla="*/ 69 h 564"/>
                  <a:gd name="T62" fmla="*/ 116 w 452"/>
                  <a:gd name="T63" fmla="*/ 552 h 564"/>
                  <a:gd name="T64" fmla="*/ 159 w 452"/>
                  <a:gd name="T65" fmla="*/ 527 h 564"/>
                  <a:gd name="T66" fmla="*/ 202 w 452"/>
                  <a:gd name="T67" fmla="*/ 552 h 564"/>
                  <a:gd name="T68" fmla="*/ 116 w 452"/>
                  <a:gd name="T69" fmla="*/ 552 h 564"/>
                  <a:gd name="T70" fmla="*/ 214 w 452"/>
                  <a:gd name="T71" fmla="*/ 552 h 564"/>
                  <a:gd name="T72" fmla="*/ 159 w 452"/>
                  <a:gd name="T73" fmla="*/ 515 h 564"/>
                  <a:gd name="T74" fmla="*/ 131 w 452"/>
                  <a:gd name="T75" fmla="*/ 520 h 564"/>
                  <a:gd name="T76" fmla="*/ 133 w 452"/>
                  <a:gd name="T77" fmla="*/ 381 h 564"/>
                  <a:gd name="T78" fmla="*/ 229 w 452"/>
                  <a:gd name="T79" fmla="*/ 267 h 564"/>
                  <a:gd name="T80" fmla="*/ 321 w 452"/>
                  <a:gd name="T81" fmla="*/ 386 h 564"/>
                  <a:gd name="T82" fmla="*/ 322 w 452"/>
                  <a:gd name="T83" fmla="*/ 523 h 564"/>
                  <a:gd name="T84" fmla="*/ 289 w 452"/>
                  <a:gd name="T85" fmla="*/ 515 h 564"/>
                  <a:gd name="T86" fmla="*/ 233 w 452"/>
                  <a:gd name="T87" fmla="*/ 552 h 564"/>
                  <a:gd name="T88" fmla="*/ 214 w 452"/>
                  <a:gd name="T89" fmla="*/ 552 h 564"/>
                  <a:gd name="T90" fmla="*/ 246 w 452"/>
                  <a:gd name="T91" fmla="*/ 552 h 564"/>
                  <a:gd name="T92" fmla="*/ 289 w 452"/>
                  <a:gd name="T93" fmla="*/ 527 h 564"/>
                  <a:gd name="T94" fmla="*/ 332 w 452"/>
                  <a:gd name="T95" fmla="*/ 552 h 564"/>
                  <a:gd name="T96" fmla="*/ 246 w 452"/>
                  <a:gd name="T97" fmla="*/ 552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52" h="564">
                    <a:moveTo>
                      <a:pt x="452" y="402"/>
                    </a:moveTo>
                    <a:cubicBezTo>
                      <a:pt x="395" y="372"/>
                      <a:pt x="373" y="323"/>
                      <a:pt x="367" y="269"/>
                    </a:cubicBezTo>
                    <a:cubicBezTo>
                      <a:pt x="366" y="209"/>
                      <a:pt x="364" y="156"/>
                      <a:pt x="360" y="135"/>
                    </a:cubicBezTo>
                    <a:cubicBezTo>
                      <a:pt x="348" y="62"/>
                      <a:pt x="313" y="0"/>
                      <a:pt x="226" y="0"/>
                    </a:cubicBezTo>
                    <a:cubicBezTo>
                      <a:pt x="139" y="0"/>
                      <a:pt x="104" y="62"/>
                      <a:pt x="92" y="135"/>
                    </a:cubicBezTo>
                    <a:cubicBezTo>
                      <a:pt x="88" y="156"/>
                      <a:pt x="86" y="209"/>
                      <a:pt x="85" y="269"/>
                    </a:cubicBezTo>
                    <a:cubicBezTo>
                      <a:pt x="79" y="323"/>
                      <a:pt x="57" y="372"/>
                      <a:pt x="0" y="402"/>
                    </a:cubicBezTo>
                    <a:cubicBezTo>
                      <a:pt x="0" y="402"/>
                      <a:pt x="42" y="426"/>
                      <a:pt x="83" y="406"/>
                    </a:cubicBezTo>
                    <a:cubicBezTo>
                      <a:pt x="83" y="465"/>
                      <a:pt x="83" y="558"/>
                      <a:pt x="83" y="558"/>
                    </a:cubicBezTo>
                    <a:cubicBezTo>
                      <a:pt x="83" y="564"/>
                      <a:pt x="83" y="564"/>
                      <a:pt x="83" y="564"/>
                    </a:cubicBezTo>
                    <a:cubicBezTo>
                      <a:pt x="369" y="564"/>
                      <a:pt x="369" y="564"/>
                      <a:pt x="369" y="564"/>
                    </a:cubicBezTo>
                    <a:cubicBezTo>
                      <a:pt x="369" y="552"/>
                      <a:pt x="369" y="552"/>
                      <a:pt x="369" y="552"/>
                    </a:cubicBezTo>
                    <a:cubicBezTo>
                      <a:pt x="369" y="552"/>
                      <a:pt x="369" y="552"/>
                      <a:pt x="369" y="552"/>
                    </a:cubicBezTo>
                    <a:cubicBezTo>
                      <a:pt x="369" y="530"/>
                      <a:pt x="369" y="456"/>
                      <a:pt x="369" y="406"/>
                    </a:cubicBezTo>
                    <a:cubicBezTo>
                      <a:pt x="410" y="426"/>
                      <a:pt x="452" y="402"/>
                      <a:pt x="452" y="402"/>
                    </a:cubicBezTo>
                    <a:close/>
                    <a:moveTo>
                      <a:pt x="265" y="69"/>
                    </a:moveTo>
                    <a:cubicBezTo>
                      <a:pt x="281" y="69"/>
                      <a:pt x="293" y="82"/>
                      <a:pt x="293" y="98"/>
                    </a:cubicBezTo>
                    <a:cubicBezTo>
                      <a:pt x="293" y="113"/>
                      <a:pt x="281" y="126"/>
                      <a:pt x="265" y="126"/>
                    </a:cubicBezTo>
                    <a:cubicBezTo>
                      <a:pt x="249" y="126"/>
                      <a:pt x="237" y="113"/>
                      <a:pt x="237" y="98"/>
                    </a:cubicBezTo>
                    <a:cubicBezTo>
                      <a:pt x="237" y="82"/>
                      <a:pt x="249" y="69"/>
                      <a:pt x="265" y="69"/>
                    </a:cubicBezTo>
                    <a:close/>
                    <a:moveTo>
                      <a:pt x="226" y="135"/>
                    </a:moveTo>
                    <a:cubicBezTo>
                      <a:pt x="293" y="181"/>
                      <a:pt x="293" y="181"/>
                      <a:pt x="293" y="181"/>
                    </a:cubicBezTo>
                    <a:cubicBezTo>
                      <a:pt x="226" y="228"/>
                      <a:pt x="226" y="228"/>
                      <a:pt x="226" y="228"/>
                    </a:cubicBezTo>
                    <a:cubicBezTo>
                      <a:pt x="159" y="181"/>
                      <a:pt x="159" y="181"/>
                      <a:pt x="159" y="181"/>
                    </a:cubicBezTo>
                    <a:cubicBezTo>
                      <a:pt x="224" y="137"/>
                      <a:pt x="224" y="137"/>
                      <a:pt x="224" y="137"/>
                    </a:cubicBezTo>
                    <a:lnTo>
                      <a:pt x="226" y="135"/>
                    </a:lnTo>
                    <a:close/>
                    <a:moveTo>
                      <a:pt x="187" y="69"/>
                    </a:moveTo>
                    <a:cubicBezTo>
                      <a:pt x="203" y="69"/>
                      <a:pt x="216" y="82"/>
                      <a:pt x="216" y="98"/>
                    </a:cubicBezTo>
                    <a:cubicBezTo>
                      <a:pt x="216" y="113"/>
                      <a:pt x="203" y="126"/>
                      <a:pt x="187" y="126"/>
                    </a:cubicBezTo>
                    <a:cubicBezTo>
                      <a:pt x="171" y="126"/>
                      <a:pt x="159" y="113"/>
                      <a:pt x="159" y="98"/>
                    </a:cubicBezTo>
                    <a:cubicBezTo>
                      <a:pt x="159" y="82"/>
                      <a:pt x="171" y="69"/>
                      <a:pt x="187" y="69"/>
                    </a:cubicBezTo>
                    <a:close/>
                    <a:moveTo>
                      <a:pt x="116" y="552"/>
                    </a:moveTo>
                    <a:cubicBezTo>
                      <a:pt x="119" y="543"/>
                      <a:pt x="129" y="527"/>
                      <a:pt x="159" y="527"/>
                    </a:cubicBezTo>
                    <a:cubicBezTo>
                      <a:pt x="188" y="527"/>
                      <a:pt x="198" y="543"/>
                      <a:pt x="202" y="552"/>
                    </a:cubicBezTo>
                    <a:cubicBezTo>
                      <a:pt x="190" y="552"/>
                      <a:pt x="128" y="552"/>
                      <a:pt x="116" y="552"/>
                    </a:cubicBezTo>
                    <a:close/>
                    <a:moveTo>
                      <a:pt x="214" y="552"/>
                    </a:moveTo>
                    <a:cubicBezTo>
                      <a:pt x="211" y="540"/>
                      <a:pt x="199" y="515"/>
                      <a:pt x="159" y="515"/>
                    </a:cubicBezTo>
                    <a:cubicBezTo>
                      <a:pt x="147" y="515"/>
                      <a:pt x="138" y="517"/>
                      <a:pt x="131" y="520"/>
                    </a:cubicBezTo>
                    <a:cubicBezTo>
                      <a:pt x="131" y="478"/>
                      <a:pt x="132" y="411"/>
                      <a:pt x="133" y="381"/>
                    </a:cubicBezTo>
                    <a:cubicBezTo>
                      <a:pt x="135" y="328"/>
                      <a:pt x="155" y="267"/>
                      <a:pt x="229" y="267"/>
                    </a:cubicBezTo>
                    <a:cubicBezTo>
                      <a:pt x="303" y="267"/>
                      <a:pt x="318" y="328"/>
                      <a:pt x="321" y="386"/>
                    </a:cubicBezTo>
                    <a:cubicBezTo>
                      <a:pt x="322" y="410"/>
                      <a:pt x="322" y="480"/>
                      <a:pt x="322" y="523"/>
                    </a:cubicBezTo>
                    <a:cubicBezTo>
                      <a:pt x="314" y="518"/>
                      <a:pt x="303" y="515"/>
                      <a:pt x="289" y="515"/>
                    </a:cubicBezTo>
                    <a:cubicBezTo>
                      <a:pt x="249" y="515"/>
                      <a:pt x="237" y="540"/>
                      <a:pt x="233" y="552"/>
                    </a:cubicBezTo>
                    <a:lnTo>
                      <a:pt x="214" y="552"/>
                    </a:lnTo>
                    <a:close/>
                    <a:moveTo>
                      <a:pt x="246" y="552"/>
                    </a:moveTo>
                    <a:cubicBezTo>
                      <a:pt x="249" y="543"/>
                      <a:pt x="259" y="527"/>
                      <a:pt x="289" y="527"/>
                    </a:cubicBezTo>
                    <a:cubicBezTo>
                      <a:pt x="318" y="527"/>
                      <a:pt x="328" y="543"/>
                      <a:pt x="332" y="552"/>
                    </a:cubicBezTo>
                    <a:cubicBezTo>
                      <a:pt x="320" y="552"/>
                      <a:pt x="258" y="552"/>
                      <a:pt x="246" y="55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6" name="Freeform 5"/>
            <p:cNvSpPr>
              <a:spLocks noEditPoints="1"/>
            </p:cNvSpPr>
            <p:nvPr userDrawn="1"/>
          </p:nvSpPr>
          <p:spPr bwMode="auto">
            <a:xfrm rot="2767775" flipH="1" flipV="1">
              <a:off x="857316" y="6139560"/>
              <a:ext cx="752475" cy="655637"/>
            </a:xfrm>
            <a:custGeom>
              <a:avLst/>
              <a:gdLst>
                <a:gd name="T0" fmla="*/ 60 w 200"/>
                <a:gd name="T1" fmla="*/ 106 h 174"/>
                <a:gd name="T2" fmla="*/ 62 w 200"/>
                <a:gd name="T3" fmla="*/ 114 h 174"/>
                <a:gd name="T4" fmla="*/ 192 w 200"/>
                <a:gd name="T5" fmla="*/ 126 h 174"/>
                <a:gd name="T6" fmla="*/ 53 w 200"/>
                <a:gd name="T7" fmla="*/ 98 h 174"/>
                <a:gd name="T8" fmla="*/ 20 w 200"/>
                <a:gd name="T9" fmla="*/ 16 h 174"/>
                <a:gd name="T10" fmla="*/ 10 w 200"/>
                <a:gd name="T11" fmla="*/ 0 h 174"/>
                <a:gd name="T12" fmla="*/ 33 w 200"/>
                <a:gd name="T13" fmla="*/ 8 h 174"/>
                <a:gd name="T14" fmla="*/ 191 w 200"/>
                <a:gd name="T15" fmla="*/ 28 h 174"/>
                <a:gd name="T16" fmla="*/ 191 w 200"/>
                <a:gd name="T17" fmla="*/ 39 h 174"/>
                <a:gd name="T18" fmla="*/ 191 w 200"/>
                <a:gd name="T19" fmla="*/ 36 h 174"/>
                <a:gd name="T20" fmla="*/ 191 w 200"/>
                <a:gd name="T21" fmla="*/ 41 h 174"/>
                <a:gd name="T22" fmla="*/ 200 w 200"/>
                <a:gd name="T23" fmla="*/ 39 h 174"/>
                <a:gd name="T24" fmla="*/ 200 w 200"/>
                <a:gd name="T25" fmla="*/ 91 h 174"/>
                <a:gd name="T26" fmla="*/ 76 w 200"/>
                <a:gd name="T27" fmla="*/ 98 h 174"/>
                <a:gd name="T28" fmla="*/ 62 w 200"/>
                <a:gd name="T29" fmla="*/ 98 h 174"/>
                <a:gd name="T30" fmla="*/ 72 w 200"/>
                <a:gd name="T31" fmla="*/ 73 h 174"/>
                <a:gd name="T32" fmla="*/ 65 w 200"/>
                <a:gd name="T33" fmla="*/ 31 h 174"/>
                <a:gd name="T34" fmla="*/ 66 w 200"/>
                <a:gd name="T35" fmla="*/ 41 h 174"/>
                <a:gd name="T36" fmla="*/ 47 w 200"/>
                <a:gd name="T37" fmla="*/ 47 h 174"/>
                <a:gd name="T38" fmla="*/ 67 w 200"/>
                <a:gd name="T39" fmla="*/ 47 h 174"/>
                <a:gd name="T40" fmla="*/ 53 w 200"/>
                <a:gd name="T41" fmla="*/ 67 h 174"/>
                <a:gd name="T42" fmla="*/ 96 w 200"/>
                <a:gd name="T43" fmla="*/ 32 h 174"/>
                <a:gd name="T44" fmla="*/ 96 w 200"/>
                <a:gd name="T45" fmla="*/ 41 h 174"/>
                <a:gd name="T46" fmla="*/ 74 w 200"/>
                <a:gd name="T47" fmla="*/ 47 h 174"/>
                <a:gd name="T48" fmla="*/ 97 w 200"/>
                <a:gd name="T49" fmla="*/ 47 h 174"/>
                <a:gd name="T50" fmla="*/ 77 w 200"/>
                <a:gd name="T51" fmla="*/ 67 h 174"/>
                <a:gd name="T52" fmla="*/ 98 w 200"/>
                <a:gd name="T53" fmla="*/ 73 h 174"/>
                <a:gd name="T54" fmla="*/ 99 w 200"/>
                <a:gd name="T55" fmla="*/ 79 h 174"/>
                <a:gd name="T56" fmla="*/ 80 w 200"/>
                <a:gd name="T57" fmla="*/ 85 h 174"/>
                <a:gd name="T58" fmla="*/ 99 w 200"/>
                <a:gd name="T59" fmla="*/ 85 h 174"/>
                <a:gd name="T60" fmla="*/ 103 w 200"/>
                <a:gd name="T61" fmla="*/ 41 h 174"/>
                <a:gd name="T62" fmla="*/ 129 w 200"/>
                <a:gd name="T63" fmla="*/ 47 h 174"/>
                <a:gd name="T64" fmla="*/ 129 w 200"/>
                <a:gd name="T65" fmla="*/ 54 h 174"/>
                <a:gd name="T66" fmla="*/ 104 w 200"/>
                <a:gd name="T67" fmla="*/ 60 h 174"/>
                <a:gd name="T68" fmla="*/ 129 w 200"/>
                <a:gd name="T69" fmla="*/ 60 h 174"/>
                <a:gd name="T70" fmla="*/ 105 w 200"/>
                <a:gd name="T71" fmla="*/ 79 h 174"/>
                <a:gd name="T72" fmla="*/ 131 w 200"/>
                <a:gd name="T73" fmla="*/ 85 h 174"/>
                <a:gd name="T74" fmla="*/ 131 w 200"/>
                <a:gd name="T75" fmla="*/ 96 h 174"/>
                <a:gd name="T76" fmla="*/ 134 w 200"/>
                <a:gd name="T77" fmla="*/ 34 h 174"/>
                <a:gd name="T78" fmla="*/ 163 w 200"/>
                <a:gd name="T79" fmla="*/ 35 h 174"/>
                <a:gd name="T80" fmla="*/ 135 w 200"/>
                <a:gd name="T81" fmla="*/ 54 h 174"/>
                <a:gd name="T82" fmla="*/ 163 w 200"/>
                <a:gd name="T83" fmla="*/ 60 h 174"/>
                <a:gd name="T84" fmla="*/ 163 w 200"/>
                <a:gd name="T85" fmla="*/ 67 h 174"/>
                <a:gd name="T86" fmla="*/ 136 w 200"/>
                <a:gd name="T87" fmla="*/ 73 h 174"/>
                <a:gd name="T88" fmla="*/ 163 w 200"/>
                <a:gd name="T89" fmla="*/ 73 h 174"/>
                <a:gd name="T90" fmla="*/ 137 w 200"/>
                <a:gd name="T91" fmla="*/ 96 h 174"/>
                <a:gd name="T92" fmla="*/ 191 w 200"/>
                <a:gd name="T93" fmla="*/ 47 h 174"/>
                <a:gd name="T94" fmla="*/ 191 w 200"/>
                <a:gd name="T95" fmla="*/ 54 h 174"/>
                <a:gd name="T96" fmla="*/ 169 w 200"/>
                <a:gd name="T97" fmla="*/ 60 h 174"/>
                <a:gd name="T98" fmla="*/ 191 w 200"/>
                <a:gd name="T99" fmla="*/ 60 h 174"/>
                <a:gd name="T100" fmla="*/ 169 w 200"/>
                <a:gd name="T101" fmla="*/ 79 h 174"/>
                <a:gd name="T102" fmla="*/ 191 w 200"/>
                <a:gd name="T103" fmla="*/ 85 h 174"/>
                <a:gd name="T104" fmla="*/ 191 w 200"/>
                <a:gd name="T105" fmla="*/ 95 h 174"/>
                <a:gd name="T106" fmla="*/ 191 w 200"/>
                <a:gd name="T107" fmla="*/ 85 h 174"/>
                <a:gd name="T108" fmla="*/ 85 w 200"/>
                <a:gd name="T109" fmla="*/ 174 h 174"/>
                <a:gd name="T110" fmla="*/ 85 w 200"/>
                <a:gd name="T111" fmla="*/ 163 h 174"/>
                <a:gd name="T112" fmla="*/ 76 w 200"/>
                <a:gd name="T113" fmla="*/ 153 h 174"/>
                <a:gd name="T114" fmla="*/ 191 w 200"/>
                <a:gd name="T115" fmla="*/ 153 h 174"/>
                <a:gd name="T116" fmla="*/ 171 w 200"/>
                <a:gd name="T117" fmla="*/ 133 h 174"/>
                <a:gd name="T118" fmla="*/ 171 w 200"/>
                <a:gd name="T119" fmla="*/ 14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00" h="174">
                  <a:moveTo>
                    <a:pt x="191" y="102"/>
                  </a:moveTo>
                  <a:cubicBezTo>
                    <a:pt x="191" y="102"/>
                    <a:pt x="191" y="102"/>
                    <a:pt x="191" y="102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4" y="106"/>
                    <a:pt x="53" y="114"/>
                    <a:pt x="61" y="114"/>
                  </a:cubicBezTo>
                  <a:cubicBezTo>
                    <a:pt x="61" y="114"/>
                    <a:pt x="61" y="114"/>
                    <a:pt x="62" y="114"/>
                  </a:cubicBezTo>
                  <a:cubicBezTo>
                    <a:pt x="192" y="114"/>
                    <a:pt x="192" y="114"/>
                    <a:pt x="192" y="114"/>
                  </a:cubicBezTo>
                  <a:cubicBezTo>
                    <a:pt x="195" y="114"/>
                    <a:pt x="197" y="116"/>
                    <a:pt x="197" y="118"/>
                  </a:cubicBezTo>
                  <a:cubicBezTo>
                    <a:pt x="197" y="121"/>
                    <a:pt x="195" y="126"/>
                    <a:pt x="192" y="126"/>
                  </a:cubicBezTo>
                  <a:cubicBezTo>
                    <a:pt x="62" y="126"/>
                    <a:pt x="62" y="126"/>
                    <a:pt x="62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40" y="126"/>
                    <a:pt x="42" y="98"/>
                    <a:pt x="53" y="98"/>
                  </a:cubicBezTo>
                  <a:cubicBezTo>
                    <a:pt x="53" y="98"/>
                    <a:pt x="53" y="98"/>
                    <a:pt x="54" y="98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8" y="19"/>
                    <a:pt x="15" y="22"/>
                    <a:pt x="10" y="22"/>
                  </a:cubicBezTo>
                  <a:cubicBezTo>
                    <a:pt x="4" y="22"/>
                    <a:pt x="0" y="17"/>
                    <a:pt x="0" y="11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15" y="0"/>
                    <a:pt x="19" y="4"/>
                    <a:pt x="20" y="8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191" y="28"/>
                    <a:pt x="191" y="28"/>
                    <a:pt x="191" y="28"/>
                  </a:cubicBezTo>
                  <a:cubicBezTo>
                    <a:pt x="191" y="28"/>
                    <a:pt x="191" y="28"/>
                    <a:pt x="191" y="28"/>
                  </a:cubicBezTo>
                  <a:cubicBezTo>
                    <a:pt x="191" y="28"/>
                    <a:pt x="200" y="29"/>
                    <a:pt x="200" y="39"/>
                  </a:cubicBezTo>
                  <a:cubicBezTo>
                    <a:pt x="191" y="39"/>
                    <a:pt x="191" y="39"/>
                    <a:pt x="191" y="39"/>
                  </a:cubicBezTo>
                  <a:cubicBezTo>
                    <a:pt x="191" y="39"/>
                    <a:pt x="191" y="39"/>
                    <a:pt x="191" y="39"/>
                  </a:cubicBezTo>
                  <a:cubicBezTo>
                    <a:pt x="191" y="36"/>
                    <a:pt x="191" y="36"/>
                    <a:pt x="191" y="36"/>
                  </a:cubicBezTo>
                  <a:cubicBezTo>
                    <a:pt x="191" y="36"/>
                    <a:pt x="191" y="36"/>
                    <a:pt x="191" y="36"/>
                  </a:cubicBezTo>
                  <a:cubicBezTo>
                    <a:pt x="169" y="35"/>
                    <a:pt x="169" y="35"/>
                    <a:pt x="169" y="35"/>
                  </a:cubicBezTo>
                  <a:cubicBezTo>
                    <a:pt x="169" y="41"/>
                    <a:pt x="169" y="41"/>
                    <a:pt x="169" y="41"/>
                  </a:cubicBezTo>
                  <a:cubicBezTo>
                    <a:pt x="191" y="41"/>
                    <a:pt x="191" y="41"/>
                    <a:pt x="191" y="41"/>
                  </a:cubicBezTo>
                  <a:cubicBezTo>
                    <a:pt x="191" y="39"/>
                    <a:pt x="191" y="39"/>
                    <a:pt x="191" y="39"/>
                  </a:cubicBezTo>
                  <a:cubicBezTo>
                    <a:pt x="191" y="39"/>
                    <a:pt x="199" y="39"/>
                    <a:pt x="200" y="39"/>
                  </a:cubicBezTo>
                  <a:cubicBezTo>
                    <a:pt x="200" y="39"/>
                    <a:pt x="200" y="39"/>
                    <a:pt x="200" y="39"/>
                  </a:cubicBezTo>
                  <a:cubicBezTo>
                    <a:pt x="200" y="39"/>
                    <a:pt x="200" y="39"/>
                    <a:pt x="200" y="39"/>
                  </a:cubicBezTo>
                  <a:cubicBezTo>
                    <a:pt x="200" y="91"/>
                    <a:pt x="200" y="91"/>
                    <a:pt x="200" y="91"/>
                  </a:cubicBezTo>
                  <a:cubicBezTo>
                    <a:pt x="200" y="91"/>
                    <a:pt x="200" y="91"/>
                    <a:pt x="200" y="91"/>
                  </a:cubicBezTo>
                  <a:cubicBezTo>
                    <a:pt x="200" y="102"/>
                    <a:pt x="191" y="102"/>
                    <a:pt x="191" y="102"/>
                  </a:cubicBezTo>
                  <a:close/>
                  <a:moveTo>
                    <a:pt x="62" y="98"/>
                  </a:moveTo>
                  <a:cubicBezTo>
                    <a:pt x="76" y="98"/>
                    <a:pt x="76" y="98"/>
                    <a:pt x="76" y="98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58" y="85"/>
                    <a:pt x="58" y="85"/>
                    <a:pt x="58" y="85"/>
                  </a:cubicBezTo>
                  <a:lnTo>
                    <a:pt x="62" y="98"/>
                  </a:lnTo>
                  <a:close/>
                  <a:moveTo>
                    <a:pt x="57" y="79"/>
                  </a:moveTo>
                  <a:cubicBezTo>
                    <a:pt x="73" y="79"/>
                    <a:pt x="73" y="79"/>
                    <a:pt x="73" y="79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54" y="73"/>
                    <a:pt x="54" y="73"/>
                    <a:pt x="54" y="73"/>
                  </a:cubicBezTo>
                  <a:lnTo>
                    <a:pt x="57" y="79"/>
                  </a:lnTo>
                  <a:close/>
                  <a:moveTo>
                    <a:pt x="65" y="31"/>
                  </a:moveTo>
                  <a:cubicBezTo>
                    <a:pt x="42" y="30"/>
                    <a:pt x="42" y="30"/>
                    <a:pt x="42" y="30"/>
                  </a:cubicBezTo>
                  <a:cubicBezTo>
                    <a:pt x="46" y="41"/>
                    <a:pt x="46" y="41"/>
                    <a:pt x="46" y="41"/>
                  </a:cubicBezTo>
                  <a:cubicBezTo>
                    <a:pt x="66" y="41"/>
                    <a:pt x="66" y="41"/>
                    <a:pt x="66" y="41"/>
                  </a:cubicBezTo>
                  <a:lnTo>
                    <a:pt x="65" y="31"/>
                  </a:lnTo>
                  <a:close/>
                  <a:moveTo>
                    <a:pt x="67" y="47"/>
                  </a:moveTo>
                  <a:cubicBezTo>
                    <a:pt x="47" y="47"/>
                    <a:pt x="47" y="47"/>
                    <a:pt x="47" y="47"/>
                  </a:cubicBezTo>
                  <a:cubicBezTo>
                    <a:pt x="49" y="54"/>
                    <a:pt x="49" y="54"/>
                    <a:pt x="49" y="54"/>
                  </a:cubicBezTo>
                  <a:cubicBezTo>
                    <a:pt x="68" y="54"/>
                    <a:pt x="68" y="54"/>
                    <a:pt x="68" y="54"/>
                  </a:cubicBezTo>
                  <a:lnTo>
                    <a:pt x="67" y="47"/>
                  </a:lnTo>
                  <a:close/>
                  <a:moveTo>
                    <a:pt x="69" y="60"/>
                  </a:moveTo>
                  <a:cubicBezTo>
                    <a:pt x="50" y="60"/>
                    <a:pt x="50" y="60"/>
                    <a:pt x="50" y="60"/>
                  </a:cubicBezTo>
                  <a:cubicBezTo>
                    <a:pt x="53" y="67"/>
                    <a:pt x="53" y="67"/>
                    <a:pt x="53" y="67"/>
                  </a:cubicBezTo>
                  <a:cubicBezTo>
                    <a:pt x="71" y="67"/>
                    <a:pt x="71" y="67"/>
                    <a:pt x="71" y="67"/>
                  </a:cubicBezTo>
                  <a:lnTo>
                    <a:pt x="69" y="60"/>
                  </a:lnTo>
                  <a:close/>
                  <a:moveTo>
                    <a:pt x="96" y="32"/>
                  </a:moveTo>
                  <a:cubicBezTo>
                    <a:pt x="71" y="31"/>
                    <a:pt x="71" y="31"/>
                    <a:pt x="71" y="31"/>
                  </a:cubicBezTo>
                  <a:cubicBezTo>
                    <a:pt x="73" y="41"/>
                    <a:pt x="73" y="41"/>
                    <a:pt x="73" y="41"/>
                  </a:cubicBezTo>
                  <a:cubicBezTo>
                    <a:pt x="96" y="41"/>
                    <a:pt x="96" y="41"/>
                    <a:pt x="96" y="41"/>
                  </a:cubicBezTo>
                  <a:lnTo>
                    <a:pt x="96" y="32"/>
                  </a:lnTo>
                  <a:close/>
                  <a:moveTo>
                    <a:pt x="97" y="47"/>
                  </a:moveTo>
                  <a:cubicBezTo>
                    <a:pt x="74" y="47"/>
                    <a:pt x="74" y="47"/>
                    <a:pt x="74" y="47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97" y="54"/>
                    <a:pt x="97" y="54"/>
                    <a:pt x="97" y="54"/>
                  </a:cubicBezTo>
                  <a:lnTo>
                    <a:pt x="97" y="47"/>
                  </a:lnTo>
                  <a:close/>
                  <a:moveTo>
                    <a:pt x="97" y="60"/>
                  </a:moveTo>
                  <a:cubicBezTo>
                    <a:pt x="76" y="60"/>
                    <a:pt x="76" y="60"/>
                    <a:pt x="76" y="60"/>
                  </a:cubicBezTo>
                  <a:cubicBezTo>
                    <a:pt x="77" y="67"/>
                    <a:pt x="77" y="67"/>
                    <a:pt x="77" y="67"/>
                  </a:cubicBezTo>
                  <a:cubicBezTo>
                    <a:pt x="98" y="67"/>
                    <a:pt x="98" y="67"/>
                    <a:pt x="98" y="67"/>
                  </a:cubicBezTo>
                  <a:lnTo>
                    <a:pt x="97" y="60"/>
                  </a:lnTo>
                  <a:close/>
                  <a:moveTo>
                    <a:pt x="98" y="73"/>
                  </a:moveTo>
                  <a:cubicBezTo>
                    <a:pt x="78" y="73"/>
                    <a:pt x="78" y="73"/>
                    <a:pt x="78" y="73"/>
                  </a:cubicBezTo>
                  <a:cubicBezTo>
                    <a:pt x="79" y="79"/>
                    <a:pt x="79" y="79"/>
                    <a:pt x="79" y="79"/>
                  </a:cubicBezTo>
                  <a:cubicBezTo>
                    <a:pt x="99" y="79"/>
                    <a:pt x="99" y="79"/>
                    <a:pt x="99" y="79"/>
                  </a:cubicBezTo>
                  <a:lnTo>
                    <a:pt x="98" y="73"/>
                  </a:lnTo>
                  <a:close/>
                  <a:moveTo>
                    <a:pt x="99" y="85"/>
                  </a:moveTo>
                  <a:cubicBezTo>
                    <a:pt x="80" y="85"/>
                    <a:pt x="80" y="85"/>
                    <a:pt x="80" y="85"/>
                  </a:cubicBezTo>
                  <a:cubicBezTo>
                    <a:pt x="82" y="98"/>
                    <a:pt x="82" y="98"/>
                    <a:pt x="82" y="98"/>
                  </a:cubicBezTo>
                  <a:cubicBezTo>
                    <a:pt x="99" y="97"/>
                    <a:pt x="99" y="97"/>
                    <a:pt x="99" y="97"/>
                  </a:cubicBezTo>
                  <a:lnTo>
                    <a:pt x="99" y="85"/>
                  </a:lnTo>
                  <a:close/>
                  <a:moveTo>
                    <a:pt x="128" y="33"/>
                  </a:moveTo>
                  <a:cubicBezTo>
                    <a:pt x="102" y="32"/>
                    <a:pt x="102" y="32"/>
                    <a:pt x="102" y="32"/>
                  </a:cubicBezTo>
                  <a:cubicBezTo>
                    <a:pt x="103" y="41"/>
                    <a:pt x="103" y="41"/>
                    <a:pt x="103" y="41"/>
                  </a:cubicBezTo>
                  <a:cubicBezTo>
                    <a:pt x="129" y="41"/>
                    <a:pt x="129" y="41"/>
                    <a:pt x="129" y="41"/>
                  </a:cubicBezTo>
                  <a:lnTo>
                    <a:pt x="128" y="33"/>
                  </a:lnTo>
                  <a:close/>
                  <a:moveTo>
                    <a:pt x="129" y="47"/>
                  </a:moveTo>
                  <a:cubicBezTo>
                    <a:pt x="103" y="47"/>
                    <a:pt x="103" y="47"/>
                    <a:pt x="103" y="47"/>
                  </a:cubicBezTo>
                  <a:cubicBezTo>
                    <a:pt x="103" y="54"/>
                    <a:pt x="103" y="54"/>
                    <a:pt x="103" y="54"/>
                  </a:cubicBezTo>
                  <a:cubicBezTo>
                    <a:pt x="129" y="54"/>
                    <a:pt x="129" y="54"/>
                    <a:pt x="129" y="54"/>
                  </a:cubicBezTo>
                  <a:lnTo>
                    <a:pt x="129" y="47"/>
                  </a:lnTo>
                  <a:close/>
                  <a:moveTo>
                    <a:pt x="129" y="60"/>
                  </a:moveTo>
                  <a:cubicBezTo>
                    <a:pt x="104" y="60"/>
                    <a:pt x="104" y="60"/>
                    <a:pt x="104" y="60"/>
                  </a:cubicBezTo>
                  <a:cubicBezTo>
                    <a:pt x="104" y="67"/>
                    <a:pt x="104" y="67"/>
                    <a:pt x="104" y="67"/>
                  </a:cubicBezTo>
                  <a:cubicBezTo>
                    <a:pt x="130" y="67"/>
                    <a:pt x="130" y="67"/>
                    <a:pt x="130" y="67"/>
                  </a:cubicBezTo>
                  <a:lnTo>
                    <a:pt x="129" y="60"/>
                  </a:lnTo>
                  <a:close/>
                  <a:moveTo>
                    <a:pt x="130" y="73"/>
                  </a:moveTo>
                  <a:cubicBezTo>
                    <a:pt x="104" y="73"/>
                    <a:pt x="104" y="73"/>
                    <a:pt x="104" y="73"/>
                  </a:cubicBezTo>
                  <a:cubicBezTo>
                    <a:pt x="105" y="79"/>
                    <a:pt x="105" y="79"/>
                    <a:pt x="105" y="79"/>
                  </a:cubicBezTo>
                  <a:cubicBezTo>
                    <a:pt x="130" y="79"/>
                    <a:pt x="130" y="79"/>
                    <a:pt x="130" y="79"/>
                  </a:cubicBezTo>
                  <a:lnTo>
                    <a:pt x="130" y="73"/>
                  </a:lnTo>
                  <a:close/>
                  <a:moveTo>
                    <a:pt x="131" y="85"/>
                  </a:moveTo>
                  <a:cubicBezTo>
                    <a:pt x="105" y="85"/>
                    <a:pt x="105" y="85"/>
                    <a:pt x="105" y="85"/>
                  </a:cubicBezTo>
                  <a:cubicBezTo>
                    <a:pt x="106" y="97"/>
                    <a:pt x="106" y="97"/>
                    <a:pt x="106" y="97"/>
                  </a:cubicBezTo>
                  <a:cubicBezTo>
                    <a:pt x="131" y="96"/>
                    <a:pt x="131" y="96"/>
                    <a:pt x="131" y="96"/>
                  </a:cubicBezTo>
                  <a:lnTo>
                    <a:pt x="131" y="85"/>
                  </a:lnTo>
                  <a:close/>
                  <a:moveTo>
                    <a:pt x="163" y="35"/>
                  </a:moveTo>
                  <a:cubicBezTo>
                    <a:pt x="134" y="34"/>
                    <a:pt x="134" y="34"/>
                    <a:pt x="134" y="34"/>
                  </a:cubicBezTo>
                  <a:cubicBezTo>
                    <a:pt x="135" y="41"/>
                    <a:pt x="135" y="41"/>
                    <a:pt x="135" y="41"/>
                  </a:cubicBezTo>
                  <a:cubicBezTo>
                    <a:pt x="163" y="41"/>
                    <a:pt x="163" y="41"/>
                    <a:pt x="163" y="41"/>
                  </a:cubicBezTo>
                  <a:lnTo>
                    <a:pt x="163" y="35"/>
                  </a:lnTo>
                  <a:close/>
                  <a:moveTo>
                    <a:pt x="163" y="47"/>
                  </a:moveTo>
                  <a:cubicBezTo>
                    <a:pt x="135" y="47"/>
                    <a:pt x="135" y="47"/>
                    <a:pt x="135" y="47"/>
                  </a:cubicBezTo>
                  <a:cubicBezTo>
                    <a:pt x="135" y="54"/>
                    <a:pt x="135" y="54"/>
                    <a:pt x="135" y="54"/>
                  </a:cubicBezTo>
                  <a:cubicBezTo>
                    <a:pt x="163" y="54"/>
                    <a:pt x="163" y="54"/>
                    <a:pt x="163" y="54"/>
                  </a:cubicBezTo>
                  <a:lnTo>
                    <a:pt x="163" y="47"/>
                  </a:lnTo>
                  <a:close/>
                  <a:moveTo>
                    <a:pt x="163" y="60"/>
                  </a:moveTo>
                  <a:cubicBezTo>
                    <a:pt x="136" y="60"/>
                    <a:pt x="136" y="60"/>
                    <a:pt x="136" y="60"/>
                  </a:cubicBezTo>
                  <a:cubicBezTo>
                    <a:pt x="136" y="67"/>
                    <a:pt x="136" y="67"/>
                    <a:pt x="136" y="67"/>
                  </a:cubicBezTo>
                  <a:cubicBezTo>
                    <a:pt x="163" y="67"/>
                    <a:pt x="163" y="67"/>
                    <a:pt x="163" y="67"/>
                  </a:cubicBezTo>
                  <a:lnTo>
                    <a:pt x="163" y="60"/>
                  </a:lnTo>
                  <a:close/>
                  <a:moveTo>
                    <a:pt x="163" y="73"/>
                  </a:moveTo>
                  <a:cubicBezTo>
                    <a:pt x="136" y="73"/>
                    <a:pt x="136" y="73"/>
                    <a:pt x="136" y="73"/>
                  </a:cubicBezTo>
                  <a:cubicBezTo>
                    <a:pt x="137" y="79"/>
                    <a:pt x="137" y="79"/>
                    <a:pt x="137" y="79"/>
                  </a:cubicBezTo>
                  <a:cubicBezTo>
                    <a:pt x="163" y="79"/>
                    <a:pt x="163" y="79"/>
                    <a:pt x="163" y="79"/>
                  </a:cubicBezTo>
                  <a:lnTo>
                    <a:pt x="163" y="73"/>
                  </a:lnTo>
                  <a:close/>
                  <a:moveTo>
                    <a:pt x="163" y="85"/>
                  </a:moveTo>
                  <a:cubicBezTo>
                    <a:pt x="137" y="85"/>
                    <a:pt x="137" y="85"/>
                    <a:pt x="137" y="85"/>
                  </a:cubicBezTo>
                  <a:cubicBezTo>
                    <a:pt x="137" y="96"/>
                    <a:pt x="137" y="96"/>
                    <a:pt x="137" y="96"/>
                  </a:cubicBezTo>
                  <a:cubicBezTo>
                    <a:pt x="163" y="96"/>
                    <a:pt x="163" y="96"/>
                    <a:pt x="163" y="96"/>
                  </a:cubicBezTo>
                  <a:lnTo>
                    <a:pt x="163" y="85"/>
                  </a:lnTo>
                  <a:close/>
                  <a:moveTo>
                    <a:pt x="191" y="47"/>
                  </a:moveTo>
                  <a:cubicBezTo>
                    <a:pt x="169" y="47"/>
                    <a:pt x="169" y="47"/>
                    <a:pt x="169" y="47"/>
                  </a:cubicBezTo>
                  <a:cubicBezTo>
                    <a:pt x="169" y="54"/>
                    <a:pt x="169" y="54"/>
                    <a:pt x="169" y="54"/>
                  </a:cubicBezTo>
                  <a:cubicBezTo>
                    <a:pt x="191" y="54"/>
                    <a:pt x="191" y="54"/>
                    <a:pt x="191" y="54"/>
                  </a:cubicBezTo>
                  <a:lnTo>
                    <a:pt x="191" y="47"/>
                  </a:lnTo>
                  <a:close/>
                  <a:moveTo>
                    <a:pt x="191" y="60"/>
                  </a:moveTo>
                  <a:cubicBezTo>
                    <a:pt x="169" y="60"/>
                    <a:pt x="169" y="60"/>
                    <a:pt x="169" y="60"/>
                  </a:cubicBezTo>
                  <a:cubicBezTo>
                    <a:pt x="169" y="67"/>
                    <a:pt x="169" y="67"/>
                    <a:pt x="169" y="67"/>
                  </a:cubicBezTo>
                  <a:cubicBezTo>
                    <a:pt x="191" y="67"/>
                    <a:pt x="191" y="67"/>
                    <a:pt x="191" y="67"/>
                  </a:cubicBezTo>
                  <a:lnTo>
                    <a:pt x="191" y="60"/>
                  </a:lnTo>
                  <a:close/>
                  <a:moveTo>
                    <a:pt x="191" y="73"/>
                  </a:moveTo>
                  <a:cubicBezTo>
                    <a:pt x="169" y="73"/>
                    <a:pt x="169" y="73"/>
                    <a:pt x="169" y="73"/>
                  </a:cubicBezTo>
                  <a:cubicBezTo>
                    <a:pt x="169" y="79"/>
                    <a:pt x="169" y="79"/>
                    <a:pt x="169" y="79"/>
                  </a:cubicBezTo>
                  <a:cubicBezTo>
                    <a:pt x="191" y="79"/>
                    <a:pt x="191" y="79"/>
                    <a:pt x="191" y="79"/>
                  </a:cubicBezTo>
                  <a:lnTo>
                    <a:pt x="191" y="73"/>
                  </a:lnTo>
                  <a:close/>
                  <a:moveTo>
                    <a:pt x="191" y="85"/>
                  </a:moveTo>
                  <a:cubicBezTo>
                    <a:pt x="169" y="85"/>
                    <a:pt x="169" y="85"/>
                    <a:pt x="169" y="85"/>
                  </a:cubicBezTo>
                  <a:cubicBezTo>
                    <a:pt x="169" y="95"/>
                    <a:pt x="169" y="95"/>
                    <a:pt x="169" y="95"/>
                  </a:cubicBezTo>
                  <a:cubicBezTo>
                    <a:pt x="191" y="95"/>
                    <a:pt x="191" y="95"/>
                    <a:pt x="191" y="95"/>
                  </a:cubicBezTo>
                  <a:cubicBezTo>
                    <a:pt x="191" y="95"/>
                    <a:pt x="191" y="95"/>
                    <a:pt x="191" y="95"/>
                  </a:cubicBezTo>
                  <a:cubicBezTo>
                    <a:pt x="191" y="91"/>
                    <a:pt x="191" y="91"/>
                    <a:pt x="191" y="91"/>
                  </a:cubicBezTo>
                  <a:lnTo>
                    <a:pt x="191" y="85"/>
                  </a:lnTo>
                  <a:close/>
                  <a:moveTo>
                    <a:pt x="85" y="133"/>
                  </a:moveTo>
                  <a:cubicBezTo>
                    <a:pt x="97" y="133"/>
                    <a:pt x="106" y="142"/>
                    <a:pt x="106" y="153"/>
                  </a:cubicBezTo>
                  <a:cubicBezTo>
                    <a:pt x="106" y="164"/>
                    <a:pt x="97" y="174"/>
                    <a:pt x="85" y="174"/>
                  </a:cubicBezTo>
                  <a:cubicBezTo>
                    <a:pt x="74" y="174"/>
                    <a:pt x="65" y="164"/>
                    <a:pt x="65" y="153"/>
                  </a:cubicBezTo>
                  <a:cubicBezTo>
                    <a:pt x="65" y="142"/>
                    <a:pt x="74" y="133"/>
                    <a:pt x="85" y="133"/>
                  </a:cubicBezTo>
                  <a:close/>
                  <a:moveTo>
                    <a:pt x="85" y="163"/>
                  </a:moveTo>
                  <a:cubicBezTo>
                    <a:pt x="90" y="163"/>
                    <a:pt x="95" y="158"/>
                    <a:pt x="95" y="153"/>
                  </a:cubicBezTo>
                  <a:cubicBezTo>
                    <a:pt x="95" y="148"/>
                    <a:pt x="90" y="144"/>
                    <a:pt x="85" y="144"/>
                  </a:cubicBezTo>
                  <a:cubicBezTo>
                    <a:pt x="80" y="144"/>
                    <a:pt x="76" y="148"/>
                    <a:pt x="76" y="153"/>
                  </a:cubicBezTo>
                  <a:cubicBezTo>
                    <a:pt x="76" y="158"/>
                    <a:pt x="80" y="163"/>
                    <a:pt x="85" y="163"/>
                  </a:cubicBezTo>
                  <a:close/>
                  <a:moveTo>
                    <a:pt x="171" y="133"/>
                  </a:moveTo>
                  <a:cubicBezTo>
                    <a:pt x="182" y="133"/>
                    <a:pt x="191" y="142"/>
                    <a:pt x="191" y="153"/>
                  </a:cubicBezTo>
                  <a:cubicBezTo>
                    <a:pt x="191" y="164"/>
                    <a:pt x="182" y="174"/>
                    <a:pt x="171" y="174"/>
                  </a:cubicBezTo>
                  <a:cubicBezTo>
                    <a:pt x="159" y="174"/>
                    <a:pt x="150" y="164"/>
                    <a:pt x="150" y="153"/>
                  </a:cubicBezTo>
                  <a:cubicBezTo>
                    <a:pt x="150" y="142"/>
                    <a:pt x="159" y="133"/>
                    <a:pt x="171" y="133"/>
                  </a:cubicBezTo>
                  <a:close/>
                  <a:moveTo>
                    <a:pt x="171" y="163"/>
                  </a:moveTo>
                  <a:cubicBezTo>
                    <a:pt x="176" y="163"/>
                    <a:pt x="180" y="158"/>
                    <a:pt x="180" y="153"/>
                  </a:cubicBezTo>
                  <a:cubicBezTo>
                    <a:pt x="180" y="148"/>
                    <a:pt x="176" y="144"/>
                    <a:pt x="171" y="144"/>
                  </a:cubicBezTo>
                  <a:cubicBezTo>
                    <a:pt x="165" y="144"/>
                    <a:pt x="161" y="148"/>
                    <a:pt x="161" y="153"/>
                  </a:cubicBezTo>
                  <a:cubicBezTo>
                    <a:pt x="161" y="158"/>
                    <a:pt x="165" y="163"/>
                    <a:pt x="171" y="16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Freeform 6"/>
            <p:cNvSpPr>
              <a:spLocks noEditPoints="1"/>
            </p:cNvSpPr>
            <p:nvPr userDrawn="1"/>
          </p:nvSpPr>
          <p:spPr bwMode="auto">
            <a:xfrm rot="5145695" flipH="1" flipV="1">
              <a:off x="-12718" y="5769726"/>
              <a:ext cx="739775" cy="606425"/>
            </a:xfrm>
            <a:custGeom>
              <a:avLst/>
              <a:gdLst>
                <a:gd name="T0" fmla="*/ 186 w 197"/>
                <a:gd name="T1" fmla="*/ 92 h 161"/>
                <a:gd name="T2" fmla="*/ 185 w 197"/>
                <a:gd name="T3" fmla="*/ 98 h 161"/>
                <a:gd name="T4" fmla="*/ 173 w 197"/>
                <a:gd name="T5" fmla="*/ 141 h 161"/>
                <a:gd name="T6" fmla="*/ 144 w 197"/>
                <a:gd name="T7" fmla="*/ 161 h 161"/>
                <a:gd name="T8" fmla="*/ 55 w 197"/>
                <a:gd name="T9" fmla="*/ 161 h 161"/>
                <a:gd name="T10" fmla="*/ 26 w 197"/>
                <a:gd name="T11" fmla="*/ 141 h 161"/>
                <a:gd name="T12" fmla="*/ 15 w 197"/>
                <a:gd name="T13" fmla="*/ 98 h 161"/>
                <a:gd name="T14" fmla="*/ 14 w 197"/>
                <a:gd name="T15" fmla="*/ 93 h 161"/>
                <a:gd name="T16" fmla="*/ 0 w 197"/>
                <a:gd name="T17" fmla="*/ 76 h 161"/>
                <a:gd name="T18" fmla="*/ 16 w 197"/>
                <a:gd name="T19" fmla="*/ 61 h 161"/>
                <a:gd name="T20" fmla="*/ 38 w 197"/>
                <a:gd name="T21" fmla="*/ 61 h 161"/>
                <a:gd name="T22" fmla="*/ 38 w 197"/>
                <a:gd name="T23" fmla="*/ 60 h 161"/>
                <a:gd name="T24" fmla="*/ 68 w 197"/>
                <a:gd name="T25" fmla="*/ 7 h 161"/>
                <a:gd name="T26" fmla="*/ 83 w 197"/>
                <a:gd name="T27" fmla="*/ 3 h 161"/>
                <a:gd name="T28" fmla="*/ 87 w 197"/>
                <a:gd name="T29" fmla="*/ 17 h 161"/>
                <a:gd name="T30" fmla="*/ 63 w 197"/>
                <a:gd name="T31" fmla="*/ 61 h 161"/>
                <a:gd name="T32" fmla="*/ 132 w 197"/>
                <a:gd name="T33" fmla="*/ 61 h 161"/>
                <a:gd name="T34" fmla="*/ 108 w 197"/>
                <a:gd name="T35" fmla="*/ 17 h 161"/>
                <a:gd name="T36" fmla="*/ 112 w 197"/>
                <a:gd name="T37" fmla="*/ 3 h 161"/>
                <a:gd name="T38" fmla="*/ 126 w 197"/>
                <a:gd name="T39" fmla="*/ 7 h 161"/>
                <a:gd name="T40" fmla="*/ 156 w 197"/>
                <a:gd name="T41" fmla="*/ 60 h 161"/>
                <a:gd name="T42" fmla="*/ 157 w 197"/>
                <a:gd name="T43" fmla="*/ 61 h 161"/>
                <a:gd name="T44" fmla="*/ 181 w 197"/>
                <a:gd name="T45" fmla="*/ 61 h 161"/>
                <a:gd name="T46" fmla="*/ 197 w 197"/>
                <a:gd name="T47" fmla="*/ 76 h 161"/>
                <a:gd name="T48" fmla="*/ 186 w 197"/>
                <a:gd name="T49" fmla="*/ 92 h 161"/>
                <a:gd name="T50" fmla="*/ 69 w 197"/>
                <a:gd name="T51" fmla="*/ 133 h 161"/>
                <a:gd name="T52" fmla="*/ 60 w 197"/>
                <a:gd name="T53" fmla="*/ 98 h 161"/>
                <a:gd name="T54" fmla="*/ 49 w 197"/>
                <a:gd name="T55" fmla="*/ 92 h 161"/>
                <a:gd name="T56" fmla="*/ 43 w 197"/>
                <a:gd name="T57" fmla="*/ 102 h 161"/>
                <a:gd name="T58" fmla="*/ 53 w 197"/>
                <a:gd name="T59" fmla="*/ 137 h 161"/>
                <a:gd name="T60" fmla="*/ 63 w 197"/>
                <a:gd name="T61" fmla="*/ 143 h 161"/>
                <a:gd name="T62" fmla="*/ 69 w 197"/>
                <a:gd name="T63" fmla="*/ 133 h 161"/>
                <a:gd name="T64" fmla="*/ 107 w 197"/>
                <a:gd name="T65" fmla="*/ 99 h 161"/>
                <a:gd name="T66" fmla="*/ 99 w 197"/>
                <a:gd name="T67" fmla="*/ 91 h 161"/>
                <a:gd name="T68" fmla="*/ 90 w 197"/>
                <a:gd name="T69" fmla="*/ 99 h 161"/>
                <a:gd name="T70" fmla="*/ 90 w 197"/>
                <a:gd name="T71" fmla="*/ 135 h 161"/>
                <a:gd name="T72" fmla="*/ 99 w 197"/>
                <a:gd name="T73" fmla="*/ 143 h 161"/>
                <a:gd name="T74" fmla="*/ 107 w 197"/>
                <a:gd name="T75" fmla="*/ 135 h 161"/>
                <a:gd name="T76" fmla="*/ 107 w 197"/>
                <a:gd name="T77" fmla="*/ 99 h 161"/>
                <a:gd name="T78" fmla="*/ 135 w 197"/>
                <a:gd name="T79" fmla="*/ 143 h 161"/>
                <a:gd name="T80" fmla="*/ 145 w 197"/>
                <a:gd name="T81" fmla="*/ 137 h 161"/>
                <a:gd name="T82" fmla="*/ 155 w 197"/>
                <a:gd name="T83" fmla="*/ 102 h 161"/>
                <a:gd name="T84" fmla="*/ 149 w 197"/>
                <a:gd name="T85" fmla="*/ 92 h 161"/>
                <a:gd name="T86" fmla="*/ 138 w 197"/>
                <a:gd name="T87" fmla="*/ 98 h 161"/>
                <a:gd name="T88" fmla="*/ 128 w 197"/>
                <a:gd name="T89" fmla="*/ 133 h 161"/>
                <a:gd name="T90" fmla="*/ 135 w 197"/>
                <a:gd name="T91" fmla="*/ 143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97" h="161">
                  <a:moveTo>
                    <a:pt x="186" y="92"/>
                  </a:moveTo>
                  <a:cubicBezTo>
                    <a:pt x="186" y="94"/>
                    <a:pt x="186" y="96"/>
                    <a:pt x="185" y="98"/>
                  </a:cubicBezTo>
                  <a:cubicBezTo>
                    <a:pt x="173" y="141"/>
                    <a:pt x="173" y="141"/>
                    <a:pt x="173" y="141"/>
                  </a:cubicBezTo>
                  <a:cubicBezTo>
                    <a:pt x="170" y="153"/>
                    <a:pt x="157" y="161"/>
                    <a:pt x="144" y="161"/>
                  </a:cubicBezTo>
                  <a:cubicBezTo>
                    <a:pt x="55" y="161"/>
                    <a:pt x="55" y="161"/>
                    <a:pt x="55" y="161"/>
                  </a:cubicBezTo>
                  <a:cubicBezTo>
                    <a:pt x="42" y="161"/>
                    <a:pt x="29" y="153"/>
                    <a:pt x="26" y="141"/>
                  </a:cubicBezTo>
                  <a:cubicBezTo>
                    <a:pt x="15" y="98"/>
                    <a:pt x="15" y="98"/>
                    <a:pt x="15" y="98"/>
                  </a:cubicBezTo>
                  <a:cubicBezTo>
                    <a:pt x="14" y="96"/>
                    <a:pt x="14" y="95"/>
                    <a:pt x="14" y="93"/>
                  </a:cubicBezTo>
                  <a:cubicBezTo>
                    <a:pt x="6" y="92"/>
                    <a:pt x="0" y="85"/>
                    <a:pt x="0" y="76"/>
                  </a:cubicBezTo>
                  <a:cubicBezTo>
                    <a:pt x="0" y="67"/>
                    <a:pt x="8" y="61"/>
                    <a:pt x="16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61"/>
                    <a:pt x="38" y="61"/>
                    <a:pt x="38" y="60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71" y="2"/>
                    <a:pt x="78" y="0"/>
                    <a:pt x="83" y="3"/>
                  </a:cubicBezTo>
                  <a:cubicBezTo>
                    <a:pt x="88" y="6"/>
                    <a:pt x="90" y="12"/>
                    <a:pt x="87" y="17"/>
                  </a:cubicBezTo>
                  <a:cubicBezTo>
                    <a:pt x="63" y="61"/>
                    <a:pt x="63" y="61"/>
                    <a:pt x="63" y="61"/>
                  </a:cubicBezTo>
                  <a:cubicBezTo>
                    <a:pt x="132" y="61"/>
                    <a:pt x="132" y="61"/>
                    <a:pt x="132" y="61"/>
                  </a:cubicBezTo>
                  <a:cubicBezTo>
                    <a:pt x="108" y="17"/>
                    <a:pt x="108" y="17"/>
                    <a:pt x="108" y="17"/>
                  </a:cubicBezTo>
                  <a:cubicBezTo>
                    <a:pt x="105" y="12"/>
                    <a:pt x="107" y="6"/>
                    <a:pt x="112" y="3"/>
                  </a:cubicBezTo>
                  <a:cubicBezTo>
                    <a:pt x="117" y="0"/>
                    <a:pt x="123" y="2"/>
                    <a:pt x="126" y="7"/>
                  </a:cubicBezTo>
                  <a:cubicBezTo>
                    <a:pt x="156" y="60"/>
                    <a:pt x="156" y="60"/>
                    <a:pt x="156" y="60"/>
                  </a:cubicBezTo>
                  <a:cubicBezTo>
                    <a:pt x="156" y="61"/>
                    <a:pt x="156" y="61"/>
                    <a:pt x="157" y="61"/>
                  </a:cubicBezTo>
                  <a:cubicBezTo>
                    <a:pt x="181" y="61"/>
                    <a:pt x="181" y="61"/>
                    <a:pt x="181" y="61"/>
                  </a:cubicBezTo>
                  <a:cubicBezTo>
                    <a:pt x="190" y="61"/>
                    <a:pt x="197" y="67"/>
                    <a:pt x="197" y="76"/>
                  </a:cubicBezTo>
                  <a:cubicBezTo>
                    <a:pt x="197" y="84"/>
                    <a:pt x="192" y="90"/>
                    <a:pt x="186" y="92"/>
                  </a:cubicBezTo>
                  <a:close/>
                  <a:moveTo>
                    <a:pt x="69" y="133"/>
                  </a:moveTo>
                  <a:cubicBezTo>
                    <a:pt x="60" y="98"/>
                    <a:pt x="60" y="98"/>
                    <a:pt x="60" y="98"/>
                  </a:cubicBezTo>
                  <a:cubicBezTo>
                    <a:pt x="58" y="94"/>
                    <a:pt x="54" y="91"/>
                    <a:pt x="49" y="92"/>
                  </a:cubicBezTo>
                  <a:cubicBezTo>
                    <a:pt x="44" y="93"/>
                    <a:pt x="42" y="98"/>
                    <a:pt x="43" y="102"/>
                  </a:cubicBezTo>
                  <a:cubicBezTo>
                    <a:pt x="53" y="137"/>
                    <a:pt x="53" y="137"/>
                    <a:pt x="53" y="137"/>
                  </a:cubicBezTo>
                  <a:cubicBezTo>
                    <a:pt x="54" y="141"/>
                    <a:pt x="59" y="144"/>
                    <a:pt x="63" y="143"/>
                  </a:cubicBezTo>
                  <a:cubicBezTo>
                    <a:pt x="68" y="141"/>
                    <a:pt x="71" y="137"/>
                    <a:pt x="69" y="133"/>
                  </a:cubicBezTo>
                  <a:close/>
                  <a:moveTo>
                    <a:pt x="107" y="99"/>
                  </a:moveTo>
                  <a:cubicBezTo>
                    <a:pt x="107" y="95"/>
                    <a:pt x="103" y="91"/>
                    <a:pt x="99" y="91"/>
                  </a:cubicBezTo>
                  <a:cubicBezTo>
                    <a:pt x="94" y="91"/>
                    <a:pt x="90" y="95"/>
                    <a:pt x="90" y="99"/>
                  </a:cubicBezTo>
                  <a:cubicBezTo>
                    <a:pt x="90" y="135"/>
                    <a:pt x="90" y="135"/>
                    <a:pt x="90" y="135"/>
                  </a:cubicBezTo>
                  <a:cubicBezTo>
                    <a:pt x="90" y="140"/>
                    <a:pt x="94" y="143"/>
                    <a:pt x="99" y="143"/>
                  </a:cubicBezTo>
                  <a:cubicBezTo>
                    <a:pt x="103" y="143"/>
                    <a:pt x="107" y="140"/>
                    <a:pt x="107" y="135"/>
                  </a:cubicBezTo>
                  <a:lnTo>
                    <a:pt x="107" y="99"/>
                  </a:lnTo>
                  <a:close/>
                  <a:moveTo>
                    <a:pt x="135" y="143"/>
                  </a:moveTo>
                  <a:cubicBezTo>
                    <a:pt x="139" y="144"/>
                    <a:pt x="144" y="141"/>
                    <a:pt x="145" y="137"/>
                  </a:cubicBezTo>
                  <a:cubicBezTo>
                    <a:pt x="155" y="102"/>
                    <a:pt x="155" y="102"/>
                    <a:pt x="155" y="102"/>
                  </a:cubicBezTo>
                  <a:cubicBezTo>
                    <a:pt x="156" y="98"/>
                    <a:pt x="154" y="93"/>
                    <a:pt x="149" y="92"/>
                  </a:cubicBezTo>
                  <a:cubicBezTo>
                    <a:pt x="144" y="91"/>
                    <a:pt x="140" y="94"/>
                    <a:pt x="138" y="98"/>
                  </a:cubicBezTo>
                  <a:cubicBezTo>
                    <a:pt x="128" y="133"/>
                    <a:pt x="128" y="133"/>
                    <a:pt x="128" y="133"/>
                  </a:cubicBezTo>
                  <a:cubicBezTo>
                    <a:pt x="127" y="137"/>
                    <a:pt x="130" y="141"/>
                    <a:pt x="135" y="14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Freeform 7"/>
            <p:cNvSpPr>
              <a:spLocks noEditPoints="1"/>
            </p:cNvSpPr>
            <p:nvPr userDrawn="1"/>
          </p:nvSpPr>
          <p:spPr bwMode="auto">
            <a:xfrm rot="20058153" flipH="1" flipV="1">
              <a:off x="992064" y="3920156"/>
              <a:ext cx="687388" cy="722312"/>
            </a:xfrm>
            <a:custGeom>
              <a:avLst/>
              <a:gdLst>
                <a:gd name="T0" fmla="*/ 164 w 183"/>
                <a:gd name="T1" fmla="*/ 192 h 192"/>
                <a:gd name="T2" fmla="*/ 19 w 183"/>
                <a:gd name="T3" fmla="*/ 192 h 192"/>
                <a:gd name="T4" fmla="*/ 2 w 183"/>
                <a:gd name="T5" fmla="*/ 170 h 192"/>
                <a:gd name="T6" fmla="*/ 18 w 183"/>
                <a:gd name="T7" fmla="*/ 58 h 192"/>
                <a:gd name="T8" fmla="*/ 36 w 183"/>
                <a:gd name="T9" fmla="*/ 44 h 192"/>
                <a:gd name="T10" fmla="*/ 45 w 183"/>
                <a:gd name="T11" fmla="*/ 44 h 192"/>
                <a:gd name="T12" fmla="*/ 91 w 183"/>
                <a:gd name="T13" fmla="*/ 0 h 192"/>
                <a:gd name="T14" fmla="*/ 137 w 183"/>
                <a:gd name="T15" fmla="*/ 44 h 192"/>
                <a:gd name="T16" fmla="*/ 147 w 183"/>
                <a:gd name="T17" fmla="*/ 44 h 192"/>
                <a:gd name="T18" fmla="*/ 165 w 183"/>
                <a:gd name="T19" fmla="*/ 58 h 192"/>
                <a:gd name="T20" fmla="*/ 181 w 183"/>
                <a:gd name="T21" fmla="*/ 170 h 192"/>
                <a:gd name="T22" fmla="*/ 164 w 183"/>
                <a:gd name="T23" fmla="*/ 192 h 192"/>
                <a:gd name="T24" fmla="*/ 39 w 183"/>
                <a:gd name="T25" fmla="*/ 76 h 192"/>
                <a:gd name="T26" fmla="*/ 50 w 183"/>
                <a:gd name="T27" fmla="*/ 88 h 192"/>
                <a:gd name="T28" fmla="*/ 61 w 183"/>
                <a:gd name="T29" fmla="*/ 76 h 192"/>
                <a:gd name="T30" fmla="*/ 50 w 183"/>
                <a:gd name="T31" fmla="*/ 65 h 192"/>
                <a:gd name="T32" fmla="*/ 39 w 183"/>
                <a:gd name="T33" fmla="*/ 76 h 192"/>
                <a:gd name="T34" fmla="*/ 91 w 183"/>
                <a:gd name="T35" fmla="*/ 8 h 192"/>
                <a:gd name="T36" fmla="*/ 52 w 183"/>
                <a:gd name="T37" fmla="*/ 44 h 192"/>
                <a:gd name="T38" fmla="*/ 130 w 183"/>
                <a:gd name="T39" fmla="*/ 44 h 192"/>
                <a:gd name="T40" fmla="*/ 91 w 183"/>
                <a:gd name="T41" fmla="*/ 8 h 192"/>
                <a:gd name="T42" fmla="*/ 134 w 183"/>
                <a:gd name="T43" fmla="*/ 65 h 192"/>
                <a:gd name="T44" fmla="*/ 122 w 183"/>
                <a:gd name="T45" fmla="*/ 76 h 192"/>
                <a:gd name="T46" fmla="*/ 134 w 183"/>
                <a:gd name="T47" fmla="*/ 88 h 192"/>
                <a:gd name="T48" fmla="*/ 145 w 183"/>
                <a:gd name="T49" fmla="*/ 76 h 192"/>
                <a:gd name="T50" fmla="*/ 134 w 183"/>
                <a:gd name="T51" fmla="*/ 65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3" h="192">
                  <a:moveTo>
                    <a:pt x="164" y="192"/>
                  </a:moveTo>
                  <a:cubicBezTo>
                    <a:pt x="19" y="192"/>
                    <a:pt x="19" y="192"/>
                    <a:pt x="19" y="192"/>
                  </a:cubicBezTo>
                  <a:cubicBezTo>
                    <a:pt x="8" y="192"/>
                    <a:pt x="0" y="182"/>
                    <a:pt x="2" y="170"/>
                  </a:cubicBezTo>
                  <a:cubicBezTo>
                    <a:pt x="18" y="58"/>
                    <a:pt x="18" y="58"/>
                    <a:pt x="18" y="58"/>
                  </a:cubicBezTo>
                  <a:cubicBezTo>
                    <a:pt x="19" y="50"/>
                    <a:pt x="27" y="44"/>
                    <a:pt x="36" y="44"/>
                  </a:cubicBezTo>
                  <a:cubicBezTo>
                    <a:pt x="45" y="44"/>
                    <a:pt x="45" y="44"/>
                    <a:pt x="45" y="44"/>
                  </a:cubicBezTo>
                  <a:cubicBezTo>
                    <a:pt x="46" y="15"/>
                    <a:pt x="66" y="0"/>
                    <a:pt x="91" y="0"/>
                  </a:cubicBezTo>
                  <a:cubicBezTo>
                    <a:pt x="116" y="0"/>
                    <a:pt x="136" y="15"/>
                    <a:pt x="137" y="44"/>
                  </a:cubicBezTo>
                  <a:cubicBezTo>
                    <a:pt x="147" y="44"/>
                    <a:pt x="147" y="44"/>
                    <a:pt x="147" y="44"/>
                  </a:cubicBezTo>
                  <a:cubicBezTo>
                    <a:pt x="156" y="44"/>
                    <a:pt x="164" y="50"/>
                    <a:pt x="165" y="58"/>
                  </a:cubicBezTo>
                  <a:cubicBezTo>
                    <a:pt x="181" y="170"/>
                    <a:pt x="181" y="170"/>
                    <a:pt x="181" y="170"/>
                  </a:cubicBezTo>
                  <a:cubicBezTo>
                    <a:pt x="183" y="182"/>
                    <a:pt x="175" y="192"/>
                    <a:pt x="164" y="192"/>
                  </a:cubicBezTo>
                  <a:close/>
                  <a:moveTo>
                    <a:pt x="39" y="76"/>
                  </a:moveTo>
                  <a:cubicBezTo>
                    <a:pt x="39" y="82"/>
                    <a:pt x="44" y="88"/>
                    <a:pt x="50" y="88"/>
                  </a:cubicBezTo>
                  <a:cubicBezTo>
                    <a:pt x="56" y="88"/>
                    <a:pt x="61" y="82"/>
                    <a:pt x="61" y="76"/>
                  </a:cubicBezTo>
                  <a:cubicBezTo>
                    <a:pt x="61" y="70"/>
                    <a:pt x="56" y="65"/>
                    <a:pt x="50" y="65"/>
                  </a:cubicBezTo>
                  <a:cubicBezTo>
                    <a:pt x="44" y="65"/>
                    <a:pt x="39" y="70"/>
                    <a:pt x="39" y="76"/>
                  </a:cubicBezTo>
                  <a:close/>
                  <a:moveTo>
                    <a:pt x="91" y="8"/>
                  </a:moveTo>
                  <a:cubicBezTo>
                    <a:pt x="70" y="8"/>
                    <a:pt x="54" y="20"/>
                    <a:pt x="52" y="44"/>
                  </a:cubicBezTo>
                  <a:cubicBezTo>
                    <a:pt x="130" y="44"/>
                    <a:pt x="130" y="44"/>
                    <a:pt x="130" y="44"/>
                  </a:cubicBezTo>
                  <a:cubicBezTo>
                    <a:pt x="129" y="20"/>
                    <a:pt x="112" y="8"/>
                    <a:pt x="91" y="8"/>
                  </a:cubicBezTo>
                  <a:close/>
                  <a:moveTo>
                    <a:pt x="134" y="65"/>
                  </a:moveTo>
                  <a:cubicBezTo>
                    <a:pt x="128" y="65"/>
                    <a:pt x="122" y="70"/>
                    <a:pt x="122" y="76"/>
                  </a:cubicBezTo>
                  <a:cubicBezTo>
                    <a:pt x="122" y="82"/>
                    <a:pt x="128" y="88"/>
                    <a:pt x="134" y="88"/>
                  </a:cubicBezTo>
                  <a:cubicBezTo>
                    <a:pt x="140" y="88"/>
                    <a:pt x="145" y="82"/>
                    <a:pt x="145" y="76"/>
                  </a:cubicBezTo>
                  <a:cubicBezTo>
                    <a:pt x="145" y="70"/>
                    <a:pt x="140" y="65"/>
                    <a:pt x="134" y="6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Freeform 10"/>
            <p:cNvSpPr>
              <a:spLocks noEditPoints="1"/>
            </p:cNvSpPr>
            <p:nvPr userDrawn="1"/>
          </p:nvSpPr>
          <p:spPr bwMode="auto">
            <a:xfrm rot="18356885" flipH="1" flipV="1">
              <a:off x="272467" y="1457949"/>
              <a:ext cx="566738" cy="752475"/>
            </a:xfrm>
            <a:custGeom>
              <a:avLst/>
              <a:gdLst>
                <a:gd name="T0" fmla="*/ 9 w 151"/>
                <a:gd name="T1" fmla="*/ 0 h 200"/>
                <a:gd name="T2" fmla="*/ 0 w 151"/>
                <a:gd name="T3" fmla="*/ 191 h 200"/>
                <a:gd name="T4" fmla="*/ 142 w 151"/>
                <a:gd name="T5" fmla="*/ 200 h 200"/>
                <a:gd name="T6" fmla="*/ 151 w 151"/>
                <a:gd name="T7" fmla="*/ 10 h 200"/>
                <a:gd name="T8" fmla="*/ 50 w 151"/>
                <a:gd name="T9" fmla="*/ 161 h 200"/>
                <a:gd name="T10" fmla="*/ 29 w 151"/>
                <a:gd name="T11" fmla="*/ 165 h 200"/>
                <a:gd name="T12" fmla="*/ 24 w 151"/>
                <a:gd name="T13" fmla="*/ 152 h 200"/>
                <a:gd name="T14" fmla="*/ 46 w 151"/>
                <a:gd name="T15" fmla="*/ 148 h 200"/>
                <a:gd name="T16" fmla="*/ 50 w 151"/>
                <a:gd name="T17" fmla="*/ 161 h 200"/>
                <a:gd name="T18" fmla="*/ 46 w 151"/>
                <a:gd name="T19" fmla="*/ 137 h 200"/>
                <a:gd name="T20" fmla="*/ 24 w 151"/>
                <a:gd name="T21" fmla="*/ 133 h 200"/>
                <a:gd name="T22" fmla="*/ 29 w 151"/>
                <a:gd name="T23" fmla="*/ 120 h 200"/>
                <a:gd name="T24" fmla="*/ 50 w 151"/>
                <a:gd name="T25" fmla="*/ 124 h 200"/>
                <a:gd name="T26" fmla="*/ 50 w 151"/>
                <a:gd name="T27" fmla="*/ 105 h 200"/>
                <a:gd name="T28" fmla="*/ 29 w 151"/>
                <a:gd name="T29" fmla="*/ 109 h 200"/>
                <a:gd name="T30" fmla="*/ 24 w 151"/>
                <a:gd name="T31" fmla="*/ 96 h 200"/>
                <a:gd name="T32" fmla="*/ 46 w 151"/>
                <a:gd name="T33" fmla="*/ 92 h 200"/>
                <a:gd name="T34" fmla="*/ 50 w 151"/>
                <a:gd name="T35" fmla="*/ 105 h 200"/>
                <a:gd name="T36" fmla="*/ 83 w 151"/>
                <a:gd name="T37" fmla="*/ 165 h 200"/>
                <a:gd name="T38" fmla="*/ 63 w 151"/>
                <a:gd name="T39" fmla="*/ 161 h 200"/>
                <a:gd name="T40" fmla="*/ 67 w 151"/>
                <a:gd name="T41" fmla="*/ 148 h 200"/>
                <a:gd name="T42" fmla="*/ 88 w 151"/>
                <a:gd name="T43" fmla="*/ 152 h 200"/>
                <a:gd name="T44" fmla="*/ 88 w 151"/>
                <a:gd name="T45" fmla="*/ 133 h 200"/>
                <a:gd name="T46" fmla="*/ 67 w 151"/>
                <a:gd name="T47" fmla="*/ 137 h 200"/>
                <a:gd name="T48" fmla="*/ 63 w 151"/>
                <a:gd name="T49" fmla="*/ 124 h 200"/>
                <a:gd name="T50" fmla="*/ 83 w 151"/>
                <a:gd name="T51" fmla="*/ 120 h 200"/>
                <a:gd name="T52" fmla="*/ 88 w 151"/>
                <a:gd name="T53" fmla="*/ 133 h 200"/>
                <a:gd name="T54" fmla="*/ 83 w 151"/>
                <a:gd name="T55" fmla="*/ 109 h 200"/>
                <a:gd name="T56" fmla="*/ 63 w 151"/>
                <a:gd name="T57" fmla="*/ 105 h 200"/>
                <a:gd name="T58" fmla="*/ 67 w 151"/>
                <a:gd name="T59" fmla="*/ 92 h 200"/>
                <a:gd name="T60" fmla="*/ 88 w 151"/>
                <a:gd name="T61" fmla="*/ 96 h 200"/>
                <a:gd name="T62" fmla="*/ 128 w 151"/>
                <a:gd name="T63" fmla="*/ 161 h 200"/>
                <a:gd name="T64" fmla="*/ 104 w 151"/>
                <a:gd name="T65" fmla="*/ 164 h 200"/>
                <a:gd name="T66" fmla="*/ 99 w 151"/>
                <a:gd name="T67" fmla="*/ 152 h 200"/>
                <a:gd name="T68" fmla="*/ 123 w 151"/>
                <a:gd name="T69" fmla="*/ 148 h 200"/>
                <a:gd name="T70" fmla="*/ 128 w 151"/>
                <a:gd name="T71" fmla="*/ 161 h 200"/>
                <a:gd name="T72" fmla="*/ 123 w 151"/>
                <a:gd name="T73" fmla="*/ 136 h 200"/>
                <a:gd name="T74" fmla="*/ 99 w 151"/>
                <a:gd name="T75" fmla="*/ 133 h 200"/>
                <a:gd name="T76" fmla="*/ 104 w 151"/>
                <a:gd name="T77" fmla="*/ 120 h 200"/>
                <a:gd name="T78" fmla="*/ 128 w 151"/>
                <a:gd name="T79" fmla="*/ 124 h 200"/>
                <a:gd name="T80" fmla="*/ 128 w 151"/>
                <a:gd name="T81" fmla="*/ 105 h 200"/>
                <a:gd name="T82" fmla="*/ 104 w 151"/>
                <a:gd name="T83" fmla="*/ 108 h 200"/>
                <a:gd name="T84" fmla="*/ 99 w 151"/>
                <a:gd name="T85" fmla="*/ 96 h 200"/>
                <a:gd name="T86" fmla="*/ 123 w 151"/>
                <a:gd name="T87" fmla="*/ 92 h 200"/>
                <a:gd name="T88" fmla="*/ 128 w 151"/>
                <a:gd name="T89" fmla="*/ 105 h 200"/>
                <a:gd name="T90" fmla="*/ 103 w 151"/>
                <a:gd name="T91" fmla="*/ 72 h 200"/>
                <a:gd name="T92" fmla="*/ 103 w 151"/>
                <a:gd name="T93" fmla="*/ 56 h 200"/>
                <a:gd name="T94" fmla="*/ 130 w 151"/>
                <a:gd name="T95" fmla="*/ 63 h 200"/>
                <a:gd name="T96" fmla="*/ 136 w 151"/>
                <a:gd name="T97" fmla="*/ 42 h 200"/>
                <a:gd name="T98" fmla="*/ 22 w 151"/>
                <a:gd name="T99" fmla="*/ 48 h 200"/>
                <a:gd name="T100" fmla="*/ 16 w 151"/>
                <a:gd name="T101" fmla="*/ 23 h 200"/>
                <a:gd name="T102" fmla="*/ 129 w 151"/>
                <a:gd name="T103" fmla="*/ 16 h 200"/>
                <a:gd name="T104" fmla="*/ 136 w 151"/>
                <a:gd name="T105" fmla="*/ 42 h 200"/>
                <a:gd name="T106" fmla="*/ 120 w 151"/>
                <a:gd name="T107" fmla="*/ 23 h 200"/>
                <a:gd name="T108" fmla="*/ 124 w 151"/>
                <a:gd name="T109" fmla="*/ 45 h 200"/>
                <a:gd name="T110" fmla="*/ 127 w 151"/>
                <a:gd name="T111" fmla="*/ 23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51" h="200">
                  <a:moveTo>
                    <a:pt x="142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0" y="196"/>
                    <a:pt x="4" y="200"/>
                    <a:pt x="9" y="200"/>
                  </a:cubicBezTo>
                  <a:cubicBezTo>
                    <a:pt x="142" y="200"/>
                    <a:pt x="142" y="200"/>
                    <a:pt x="142" y="200"/>
                  </a:cubicBezTo>
                  <a:cubicBezTo>
                    <a:pt x="147" y="200"/>
                    <a:pt x="151" y="196"/>
                    <a:pt x="151" y="191"/>
                  </a:cubicBezTo>
                  <a:cubicBezTo>
                    <a:pt x="151" y="10"/>
                    <a:pt x="151" y="10"/>
                    <a:pt x="151" y="10"/>
                  </a:cubicBezTo>
                  <a:cubicBezTo>
                    <a:pt x="151" y="4"/>
                    <a:pt x="147" y="0"/>
                    <a:pt x="142" y="0"/>
                  </a:cubicBezTo>
                  <a:close/>
                  <a:moveTo>
                    <a:pt x="50" y="161"/>
                  </a:moveTo>
                  <a:cubicBezTo>
                    <a:pt x="50" y="163"/>
                    <a:pt x="48" y="165"/>
                    <a:pt x="46" y="165"/>
                  </a:cubicBezTo>
                  <a:cubicBezTo>
                    <a:pt x="29" y="165"/>
                    <a:pt x="29" y="165"/>
                    <a:pt x="29" y="165"/>
                  </a:cubicBezTo>
                  <a:cubicBezTo>
                    <a:pt x="26" y="165"/>
                    <a:pt x="24" y="163"/>
                    <a:pt x="24" y="161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4" y="150"/>
                    <a:pt x="26" y="148"/>
                    <a:pt x="29" y="148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8" y="148"/>
                    <a:pt x="50" y="150"/>
                    <a:pt x="50" y="152"/>
                  </a:cubicBezTo>
                  <a:lnTo>
                    <a:pt x="50" y="161"/>
                  </a:lnTo>
                  <a:close/>
                  <a:moveTo>
                    <a:pt x="50" y="133"/>
                  </a:moveTo>
                  <a:cubicBezTo>
                    <a:pt x="50" y="135"/>
                    <a:pt x="48" y="137"/>
                    <a:pt x="46" y="137"/>
                  </a:cubicBezTo>
                  <a:cubicBezTo>
                    <a:pt x="29" y="137"/>
                    <a:pt x="29" y="137"/>
                    <a:pt x="29" y="137"/>
                  </a:cubicBezTo>
                  <a:cubicBezTo>
                    <a:pt x="26" y="137"/>
                    <a:pt x="24" y="135"/>
                    <a:pt x="24" y="133"/>
                  </a:cubicBezTo>
                  <a:cubicBezTo>
                    <a:pt x="24" y="124"/>
                    <a:pt x="24" y="124"/>
                    <a:pt x="24" y="124"/>
                  </a:cubicBezTo>
                  <a:cubicBezTo>
                    <a:pt x="24" y="122"/>
                    <a:pt x="26" y="120"/>
                    <a:pt x="29" y="120"/>
                  </a:cubicBezTo>
                  <a:cubicBezTo>
                    <a:pt x="46" y="120"/>
                    <a:pt x="46" y="120"/>
                    <a:pt x="46" y="120"/>
                  </a:cubicBezTo>
                  <a:cubicBezTo>
                    <a:pt x="48" y="120"/>
                    <a:pt x="50" y="122"/>
                    <a:pt x="50" y="124"/>
                  </a:cubicBezTo>
                  <a:lnTo>
                    <a:pt x="50" y="133"/>
                  </a:lnTo>
                  <a:close/>
                  <a:moveTo>
                    <a:pt x="50" y="105"/>
                  </a:moveTo>
                  <a:cubicBezTo>
                    <a:pt x="50" y="107"/>
                    <a:pt x="48" y="109"/>
                    <a:pt x="46" y="109"/>
                  </a:cubicBezTo>
                  <a:cubicBezTo>
                    <a:pt x="29" y="109"/>
                    <a:pt x="29" y="109"/>
                    <a:pt x="29" y="109"/>
                  </a:cubicBezTo>
                  <a:cubicBezTo>
                    <a:pt x="26" y="109"/>
                    <a:pt x="24" y="107"/>
                    <a:pt x="24" y="105"/>
                  </a:cubicBezTo>
                  <a:cubicBezTo>
                    <a:pt x="24" y="96"/>
                    <a:pt x="24" y="96"/>
                    <a:pt x="24" y="96"/>
                  </a:cubicBezTo>
                  <a:cubicBezTo>
                    <a:pt x="24" y="94"/>
                    <a:pt x="26" y="92"/>
                    <a:pt x="29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8" y="92"/>
                    <a:pt x="50" y="94"/>
                    <a:pt x="50" y="96"/>
                  </a:cubicBezTo>
                  <a:lnTo>
                    <a:pt x="50" y="105"/>
                  </a:lnTo>
                  <a:close/>
                  <a:moveTo>
                    <a:pt x="88" y="161"/>
                  </a:moveTo>
                  <a:cubicBezTo>
                    <a:pt x="88" y="163"/>
                    <a:pt x="86" y="165"/>
                    <a:pt x="83" y="165"/>
                  </a:cubicBezTo>
                  <a:cubicBezTo>
                    <a:pt x="67" y="165"/>
                    <a:pt x="67" y="165"/>
                    <a:pt x="67" y="165"/>
                  </a:cubicBezTo>
                  <a:cubicBezTo>
                    <a:pt x="65" y="165"/>
                    <a:pt x="63" y="163"/>
                    <a:pt x="63" y="161"/>
                  </a:cubicBezTo>
                  <a:cubicBezTo>
                    <a:pt x="63" y="152"/>
                    <a:pt x="63" y="152"/>
                    <a:pt x="63" y="152"/>
                  </a:cubicBezTo>
                  <a:cubicBezTo>
                    <a:pt x="63" y="150"/>
                    <a:pt x="65" y="148"/>
                    <a:pt x="67" y="148"/>
                  </a:cubicBezTo>
                  <a:cubicBezTo>
                    <a:pt x="83" y="148"/>
                    <a:pt x="83" y="148"/>
                    <a:pt x="83" y="148"/>
                  </a:cubicBezTo>
                  <a:cubicBezTo>
                    <a:pt x="86" y="148"/>
                    <a:pt x="88" y="150"/>
                    <a:pt x="88" y="152"/>
                  </a:cubicBezTo>
                  <a:lnTo>
                    <a:pt x="88" y="161"/>
                  </a:lnTo>
                  <a:close/>
                  <a:moveTo>
                    <a:pt x="88" y="133"/>
                  </a:moveTo>
                  <a:cubicBezTo>
                    <a:pt x="88" y="135"/>
                    <a:pt x="86" y="137"/>
                    <a:pt x="83" y="137"/>
                  </a:cubicBezTo>
                  <a:cubicBezTo>
                    <a:pt x="67" y="137"/>
                    <a:pt x="67" y="137"/>
                    <a:pt x="67" y="137"/>
                  </a:cubicBezTo>
                  <a:cubicBezTo>
                    <a:pt x="65" y="137"/>
                    <a:pt x="63" y="135"/>
                    <a:pt x="63" y="133"/>
                  </a:cubicBezTo>
                  <a:cubicBezTo>
                    <a:pt x="63" y="124"/>
                    <a:pt x="63" y="124"/>
                    <a:pt x="63" y="124"/>
                  </a:cubicBezTo>
                  <a:cubicBezTo>
                    <a:pt x="63" y="122"/>
                    <a:pt x="65" y="120"/>
                    <a:pt x="67" y="120"/>
                  </a:cubicBezTo>
                  <a:cubicBezTo>
                    <a:pt x="83" y="120"/>
                    <a:pt x="83" y="120"/>
                    <a:pt x="83" y="120"/>
                  </a:cubicBezTo>
                  <a:cubicBezTo>
                    <a:pt x="86" y="120"/>
                    <a:pt x="88" y="122"/>
                    <a:pt x="88" y="124"/>
                  </a:cubicBezTo>
                  <a:lnTo>
                    <a:pt x="88" y="133"/>
                  </a:lnTo>
                  <a:close/>
                  <a:moveTo>
                    <a:pt x="88" y="105"/>
                  </a:moveTo>
                  <a:cubicBezTo>
                    <a:pt x="88" y="107"/>
                    <a:pt x="86" y="109"/>
                    <a:pt x="83" y="109"/>
                  </a:cubicBezTo>
                  <a:cubicBezTo>
                    <a:pt x="67" y="109"/>
                    <a:pt x="67" y="109"/>
                    <a:pt x="67" y="109"/>
                  </a:cubicBezTo>
                  <a:cubicBezTo>
                    <a:pt x="65" y="109"/>
                    <a:pt x="63" y="107"/>
                    <a:pt x="63" y="105"/>
                  </a:cubicBezTo>
                  <a:cubicBezTo>
                    <a:pt x="63" y="96"/>
                    <a:pt x="63" y="96"/>
                    <a:pt x="63" y="96"/>
                  </a:cubicBezTo>
                  <a:cubicBezTo>
                    <a:pt x="63" y="94"/>
                    <a:pt x="65" y="92"/>
                    <a:pt x="67" y="92"/>
                  </a:cubicBezTo>
                  <a:cubicBezTo>
                    <a:pt x="83" y="92"/>
                    <a:pt x="83" y="92"/>
                    <a:pt x="83" y="92"/>
                  </a:cubicBezTo>
                  <a:cubicBezTo>
                    <a:pt x="86" y="92"/>
                    <a:pt x="88" y="94"/>
                    <a:pt x="88" y="96"/>
                  </a:cubicBezTo>
                  <a:lnTo>
                    <a:pt x="88" y="105"/>
                  </a:lnTo>
                  <a:close/>
                  <a:moveTo>
                    <a:pt x="128" y="161"/>
                  </a:moveTo>
                  <a:cubicBezTo>
                    <a:pt x="128" y="163"/>
                    <a:pt x="125" y="164"/>
                    <a:pt x="123" y="164"/>
                  </a:cubicBezTo>
                  <a:cubicBezTo>
                    <a:pt x="104" y="164"/>
                    <a:pt x="104" y="164"/>
                    <a:pt x="104" y="164"/>
                  </a:cubicBezTo>
                  <a:cubicBezTo>
                    <a:pt x="102" y="164"/>
                    <a:pt x="99" y="163"/>
                    <a:pt x="99" y="161"/>
                  </a:cubicBezTo>
                  <a:cubicBezTo>
                    <a:pt x="99" y="152"/>
                    <a:pt x="99" y="152"/>
                    <a:pt x="99" y="152"/>
                  </a:cubicBezTo>
                  <a:cubicBezTo>
                    <a:pt x="99" y="150"/>
                    <a:pt x="102" y="148"/>
                    <a:pt x="104" y="148"/>
                  </a:cubicBezTo>
                  <a:cubicBezTo>
                    <a:pt x="123" y="148"/>
                    <a:pt x="123" y="148"/>
                    <a:pt x="123" y="148"/>
                  </a:cubicBezTo>
                  <a:cubicBezTo>
                    <a:pt x="125" y="148"/>
                    <a:pt x="128" y="150"/>
                    <a:pt x="128" y="152"/>
                  </a:cubicBezTo>
                  <a:lnTo>
                    <a:pt x="128" y="161"/>
                  </a:lnTo>
                  <a:close/>
                  <a:moveTo>
                    <a:pt x="128" y="133"/>
                  </a:moveTo>
                  <a:cubicBezTo>
                    <a:pt x="128" y="135"/>
                    <a:pt x="125" y="136"/>
                    <a:pt x="123" y="136"/>
                  </a:cubicBezTo>
                  <a:cubicBezTo>
                    <a:pt x="104" y="136"/>
                    <a:pt x="104" y="136"/>
                    <a:pt x="104" y="136"/>
                  </a:cubicBezTo>
                  <a:cubicBezTo>
                    <a:pt x="102" y="136"/>
                    <a:pt x="99" y="135"/>
                    <a:pt x="99" y="133"/>
                  </a:cubicBezTo>
                  <a:cubicBezTo>
                    <a:pt x="99" y="124"/>
                    <a:pt x="99" y="124"/>
                    <a:pt x="99" y="124"/>
                  </a:cubicBezTo>
                  <a:cubicBezTo>
                    <a:pt x="99" y="122"/>
                    <a:pt x="102" y="120"/>
                    <a:pt x="104" y="120"/>
                  </a:cubicBezTo>
                  <a:cubicBezTo>
                    <a:pt x="123" y="120"/>
                    <a:pt x="123" y="120"/>
                    <a:pt x="123" y="120"/>
                  </a:cubicBezTo>
                  <a:cubicBezTo>
                    <a:pt x="125" y="120"/>
                    <a:pt x="128" y="122"/>
                    <a:pt x="128" y="124"/>
                  </a:cubicBezTo>
                  <a:lnTo>
                    <a:pt x="128" y="133"/>
                  </a:lnTo>
                  <a:close/>
                  <a:moveTo>
                    <a:pt x="128" y="105"/>
                  </a:moveTo>
                  <a:cubicBezTo>
                    <a:pt x="128" y="107"/>
                    <a:pt x="125" y="108"/>
                    <a:pt x="123" y="108"/>
                  </a:cubicBezTo>
                  <a:cubicBezTo>
                    <a:pt x="104" y="108"/>
                    <a:pt x="104" y="108"/>
                    <a:pt x="104" y="108"/>
                  </a:cubicBezTo>
                  <a:cubicBezTo>
                    <a:pt x="102" y="108"/>
                    <a:pt x="99" y="107"/>
                    <a:pt x="99" y="105"/>
                  </a:cubicBezTo>
                  <a:cubicBezTo>
                    <a:pt x="99" y="96"/>
                    <a:pt x="99" y="96"/>
                    <a:pt x="99" y="96"/>
                  </a:cubicBezTo>
                  <a:cubicBezTo>
                    <a:pt x="99" y="94"/>
                    <a:pt x="102" y="92"/>
                    <a:pt x="104" y="92"/>
                  </a:cubicBezTo>
                  <a:cubicBezTo>
                    <a:pt x="123" y="92"/>
                    <a:pt x="123" y="92"/>
                    <a:pt x="123" y="92"/>
                  </a:cubicBezTo>
                  <a:cubicBezTo>
                    <a:pt x="125" y="92"/>
                    <a:pt x="128" y="94"/>
                    <a:pt x="128" y="96"/>
                  </a:cubicBezTo>
                  <a:lnTo>
                    <a:pt x="128" y="105"/>
                  </a:lnTo>
                  <a:close/>
                  <a:moveTo>
                    <a:pt x="126" y="72"/>
                  </a:moveTo>
                  <a:cubicBezTo>
                    <a:pt x="103" y="72"/>
                    <a:pt x="103" y="72"/>
                    <a:pt x="103" y="72"/>
                  </a:cubicBezTo>
                  <a:cubicBezTo>
                    <a:pt x="100" y="72"/>
                    <a:pt x="99" y="67"/>
                    <a:pt x="99" y="63"/>
                  </a:cubicBezTo>
                  <a:cubicBezTo>
                    <a:pt x="99" y="60"/>
                    <a:pt x="100" y="56"/>
                    <a:pt x="103" y="56"/>
                  </a:cubicBezTo>
                  <a:cubicBezTo>
                    <a:pt x="126" y="56"/>
                    <a:pt x="126" y="56"/>
                    <a:pt x="126" y="56"/>
                  </a:cubicBezTo>
                  <a:cubicBezTo>
                    <a:pt x="128" y="56"/>
                    <a:pt x="130" y="60"/>
                    <a:pt x="130" y="63"/>
                  </a:cubicBezTo>
                  <a:cubicBezTo>
                    <a:pt x="130" y="67"/>
                    <a:pt x="128" y="72"/>
                    <a:pt x="126" y="72"/>
                  </a:cubicBezTo>
                  <a:close/>
                  <a:moveTo>
                    <a:pt x="136" y="42"/>
                  </a:moveTo>
                  <a:cubicBezTo>
                    <a:pt x="136" y="45"/>
                    <a:pt x="133" y="48"/>
                    <a:pt x="129" y="48"/>
                  </a:cubicBezTo>
                  <a:cubicBezTo>
                    <a:pt x="22" y="48"/>
                    <a:pt x="22" y="48"/>
                    <a:pt x="22" y="48"/>
                  </a:cubicBezTo>
                  <a:cubicBezTo>
                    <a:pt x="19" y="48"/>
                    <a:pt x="16" y="45"/>
                    <a:pt x="16" y="42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19"/>
                    <a:pt x="19" y="16"/>
                    <a:pt x="22" y="16"/>
                  </a:cubicBezTo>
                  <a:cubicBezTo>
                    <a:pt x="129" y="16"/>
                    <a:pt x="129" y="16"/>
                    <a:pt x="129" y="16"/>
                  </a:cubicBezTo>
                  <a:cubicBezTo>
                    <a:pt x="133" y="16"/>
                    <a:pt x="136" y="19"/>
                    <a:pt x="136" y="23"/>
                  </a:cubicBezTo>
                  <a:lnTo>
                    <a:pt x="136" y="42"/>
                  </a:lnTo>
                  <a:close/>
                  <a:moveTo>
                    <a:pt x="124" y="20"/>
                  </a:moveTo>
                  <a:cubicBezTo>
                    <a:pt x="122" y="20"/>
                    <a:pt x="120" y="21"/>
                    <a:pt x="120" y="23"/>
                  </a:cubicBezTo>
                  <a:cubicBezTo>
                    <a:pt x="120" y="42"/>
                    <a:pt x="120" y="42"/>
                    <a:pt x="120" y="42"/>
                  </a:cubicBezTo>
                  <a:cubicBezTo>
                    <a:pt x="120" y="44"/>
                    <a:pt x="122" y="45"/>
                    <a:pt x="124" y="45"/>
                  </a:cubicBezTo>
                  <a:cubicBezTo>
                    <a:pt x="126" y="45"/>
                    <a:pt x="127" y="44"/>
                    <a:pt x="127" y="42"/>
                  </a:cubicBezTo>
                  <a:cubicBezTo>
                    <a:pt x="127" y="23"/>
                    <a:pt x="127" y="23"/>
                    <a:pt x="127" y="23"/>
                  </a:cubicBezTo>
                  <a:cubicBezTo>
                    <a:pt x="127" y="21"/>
                    <a:pt x="126" y="20"/>
                    <a:pt x="124" y="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Freeform 12"/>
            <p:cNvSpPr>
              <a:spLocks noEditPoints="1"/>
            </p:cNvSpPr>
            <p:nvPr userDrawn="1"/>
          </p:nvSpPr>
          <p:spPr bwMode="auto">
            <a:xfrm rot="19786341" flipH="1" flipV="1">
              <a:off x="633883" y="4936060"/>
              <a:ext cx="946467" cy="852618"/>
            </a:xfrm>
            <a:custGeom>
              <a:avLst/>
              <a:gdLst>
                <a:gd name="T0" fmla="*/ 8 w 200"/>
                <a:gd name="T1" fmla="*/ 180 h 180"/>
                <a:gd name="T2" fmla="*/ 8 w 200"/>
                <a:gd name="T3" fmla="*/ 164 h 180"/>
                <a:gd name="T4" fmla="*/ 20 w 200"/>
                <a:gd name="T5" fmla="*/ 100 h 180"/>
                <a:gd name="T6" fmla="*/ 32 w 200"/>
                <a:gd name="T7" fmla="*/ 164 h 180"/>
                <a:gd name="T8" fmla="*/ 80 w 200"/>
                <a:gd name="T9" fmla="*/ 96 h 180"/>
                <a:gd name="T10" fmla="*/ 88 w 200"/>
                <a:gd name="T11" fmla="*/ 164 h 180"/>
                <a:gd name="T12" fmla="*/ 172 w 200"/>
                <a:gd name="T13" fmla="*/ 100 h 180"/>
                <a:gd name="T14" fmla="*/ 184 w 200"/>
                <a:gd name="T15" fmla="*/ 164 h 180"/>
                <a:gd name="T16" fmla="*/ 200 w 200"/>
                <a:gd name="T17" fmla="*/ 172 h 180"/>
                <a:gd name="T18" fmla="*/ 96 w 200"/>
                <a:gd name="T19" fmla="*/ 129 h 180"/>
                <a:gd name="T20" fmla="*/ 129 w 200"/>
                <a:gd name="T21" fmla="*/ 102 h 180"/>
                <a:gd name="T22" fmla="*/ 96 w 200"/>
                <a:gd name="T23" fmla="*/ 129 h 180"/>
                <a:gd name="T24" fmla="*/ 131 w 200"/>
                <a:gd name="T25" fmla="*/ 152 h 180"/>
                <a:gd name="T26" fmla="*/ 158 w 200"/>
                <a:gd name="T27" fmla="*/ 119 h 180"/>
                <a:gd name="T28" fmla="*/ 100 w 200"/>
                <a:gd name="T29" fmla="*/ 149 h 180"/>
                <a:gd name="T30" fmla="*/ 151 w 200"/>
                <a:gd name="T31" fmla="*/ 104 h 180"/>
                <a:gd name="T32" fmla="*/ 100 w 200"/>
                <a:gd name="T33" fmla="*/ 149 h 180"/>
                <a:gd name="T34" fmla="*/ 64 w 200"/>
                <a:gd name="T35" fmla="*/ 102 h 180"/>
                <a:gd name="T36" fmla="*/ 68 w 200"/>
                <a:gd name="T37" fmla="*/ 116 h 180"/>
                <a:gd name="T38" fmla="*/ 71 w 200"/>
                <a:gd name="T39" fmla="*/ 146 h 180"/>
                <a:gd name="T40" fmla="*/ 57 w 200"/>
                <a:gd name="T41" fmla="*/ 146 h 180"/>
                <a:gd name="T42" fmla="*/ 60 w 200"/>
                <a:gd name="T43" fmla="*/ 115 h 180"/>
                <a:gd name="T44" fmla="*/ 181 w 200"/>
                <a:gd name="T45" fmla="*/ 92 h 180"/>
                <a:gd name="T46" fmla="*/ 163 w 200"/>
                <a:gd name="T47" fmla="*/ 76 h 180"/>
                <a:gd name="T48" fmla="*/ 134 w 200"/>
                <a:gd name="T49" fmla="*/ 76 h 180"/>
                <a:gd name="T50" fmla="*/ 116 w 200"/>
                <a:gd name="T51" fmla="*/ 92 h 180"/>
                <a:gd name="T52" fmla="*/ 99 w 200"/>
                <a:gd name="T53" fmla="*/ 76 h 180"/>
                <a:gd name="T54" fmla="*/ 69 w 200"/>
                <a:gd name="T55" fmla="*/ 76 h 180"/>
                <a:gd name="T56" fmla="*/ 51 w 200"/>
                <a:gd name="T57" fmla="*/ 92 h 180"/>
                <a:gd name="T58" fmla="*/ 34 w 200"/>
                <a:gd name="T59" fmla="*/ 76 h 180"/>
                <a:gd name="T60" fmla="*/ 4 w 200"/>
                <a:gd name="T61" fmla="*/ 76 h 180"/>
                <a:gd name="T62" fmla="*/ 4 w 200"/>
                <a:gd name="T63" fmla="*/ 72 h 180"/>
                <a:gd name="T64" fmla="*/ 196 w 200"/>
                <a:gd name="T65" fmla="*/ 76 h 180"/>
                <a:gd name="T66" fmla="*/ 181 w 200"/>
                <a:gd name="T67" fmla="*/ 92 h 180"/>
                <a:gd name="T68" fmla="*/ 177 w 200"/>
                <a:gd name="T69" fmla="*/ 12 h 180"/>
                <a:gd name="T70" fmla="*/ 4 w 200"/>
                <a:gd name="T71" fmla="*/ 68 h 180"/>
                <a:gd name="T72" fmla="*/ 164 w 200"/>
                <a:gd name="T73" fmla="*/ 64 h 180"/>
                <a:gd name="T74" fmla="*/ 160 w 200"/>
                <a:gd name="T75" fmla="*/ 16 h 180"/>
                <a:gd name="T76" fmla="*/ 164 w 200"/>
                <a:gd name="T77" fmla="*/ 64 h 180"/>
                <a:gd name="T78" fmla="*/ 140 w 200"/>
                <a:gd name="T79" fmla="*/ 64 h 180"/>
                <a:gd name="T80" fmla="*/ 124 w 200"/>
                <a:gd name="T81" fmla="*/ 16 h 180"/>
                <a:gd name="T82" fmla="*/ 96 w 200"/>
                <a:gd name="T83" fmla="*/ 64 h 180"/>
                <a:gd name="T84" fmla="*/ 104 w 200"/>
                <a:gd name="T85" fmla="*/ 16 h 180"/>
                <a:gd name="T86" fmla="*/ 96 w 200"/>
                <a:gd name="T87" fmla="*/ 64 h 180"/>
                <a:gd name="T88" fmla="*/ 76 w 200"/>
                <a:gd name="T89" fmla="*/ 16 h 180"/>
                <a:gd name="T90" fmla="*/ 60 w 200"/>
                <a:gd name="T91" fmla="*/ 64 h 180"/>
                <a:gd name="T92" fmla="*/ 36 w 200"/>
                <a:gd name="T93" fmla="*/ 64 h 180"/>
                <a:gd name="T94" fmla="*/ 40 w 200"/>
                <a:gd name="T95" fmla="*/ 16 h 180"/>
                <a:gd name="T96" fmla="*/ 36 w 200"/>
                <a:gd name="T97" fmla="*/ 64 h 180"/>
                <a:gd name="T98" fmla="*/ 180 w 200"/>
                <a:gd name="T99" fmla="*/ 0 h 180"/>
                <a:gd name="T100" fmla="*/ 20 w 200"/>
                <a:gd name="T101" fmla="*/ 8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00" h="180">
                  <a:moveTo>
                    <a:pt x="192" y="180"/>
                  </a:moveTo>
                  <a:cubicBezTo>
                    <a:pt x="8" y="180"/>
                    <a:pt x="8" y="180"/>
                    <a:pt x="8" y="180"/>
                  </a:cubicBezTo>
                  <a:cubicBezTo>
                    <a:pt x="3" y="180"/>
                    <a:pt x="0" y="177"/>
                    <a:pt x="0" y="172"/>
                  </a:cubicBezTo>
                  <a:cubicBezTo>
                    <a:pt x="0" y="168"/>
                    <a:pt x="3" y="164"/>
                    <a:pt x="8" y="164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20" y="100"/>
                    <a:pt x="20" y="100"/>
                    <a:pt x="20" y="100"/>
                  </a:cubicBezTo>
                  <a:cubicBezTo>
                    <a:pt x="32" y="100"/>
                    <a:pt x="32" y="100"/>
                    <a:pt x="32" y="100"/>
                  </a:cubicBezTo>
                  <a:cubicBezTo>
                    <a:pt x="32" y="164"/>
                    <a:pt x="32" y="164"/>
                    <a:pt x="32" y="164"/>
                  </a:cubicBezTo>
                  <a:cubicBezTo>
                    <a:pt x="80" y="164"/>
                    <a:pt x="80" y="164"/>
                    <a:pt x="80" y="164"/>
                  </a:cubicBezTo>
                  <a:cubicBezTo>
                    <a:pt x="80" y="96"/>
                    <a:pt x="80" y="96"/>
                    <a:pt x="80" y="96"/>
                  </a:cubicBezTo>
                  <a:cubicBezTo>
                    <a:pt x="88" y="96"/>
                    <a:pt x="88" y="96"/>
                    <a:pt x="88" y="96"/>
                  </a:cubicBezTo>
                  <a:cubicBezTo>
                    <a:pt x="88" y="164"/>
                    <a:pt x="88" y="164"/>
                    <a:pt x="88" y="164"/>
                  </a:cubicBezTo>
                  <a:cubicBezTo>
                    <a:pt x="172" y="164"/>
                    <a:pt x="172" y="164"/>
                    <a:pt x="172" y="164"/>
                  </a:cubicBezTo>
                  <a:cubicBezTo>
                    <a:pt x="172" y="100"/>
                    <a:pt x="172" y="100"/>
                    <a:pt x="172" y="100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4" y="164"/>
                    <a:pt x="184" y="164"/>
                    <a:pt x="184" y="164"/>
                  </a:cubicBezTo>
                  <a:cubicBezTo>
                    <a:pt x="192" y="164"/>
                    <a:pt x="192" y="164"/>
                    <a:pt x="192" y="164"/>
                  </a:cubicBezTo>
                  <a:cubicBezTo>
                    <a:pt x="196" y="164"/>
                    <a:pt x="200" y="168"/>
                    <a:pt x="200" y="172"/>
                  </a:cubicBezTo>
                  <a:cubicBezTo>
                    <a:pt x="200" y="177"/>
                    <a:pt x="196" y="180"/>
                    <a:pt x="192" y="180"/>
                  </a:cubicBezTo>
                  <a:close/>
                  <a:moveTo>
                    <a:pt x="96" y="129"/>
                  </a:moveTo>
                  <a:cubicBezTo>
                    <a:pt x="126" y="99"/>
                    <a:pt x="126" y="99"/>
                    <a:pt x="126" y="99"/>
                  </a:cubicBezTo>
                  <a:cubicBezTo>
                    <a:pt x="129" y="102"/>
                    <a:pt x="129" y="102"/>
                    <a:pt x="129" y="102"/>
                  </a:cubicBezTo>
                  <a:cubicBezTo>
                    <a:pt x="99" y="132"/>
                    <a:pt x="99" y="132"/>
                    <a:pt x="99" y="132"/>
                  </a:cubicBezTo>
                  <a:lnTo>
                    <a:pt x="96" y="129"/>
                  </a:lnTo>
                  <a:close/>
                  <a:moveTo>
                    <a:pt x="161" y="122"/>
                  </a:moveTo>
                  <a:cubicBezTo>
                    <a:pt x="131" y="152"/>
                    <a:pt x="131" y="152"/>
                    <a:pt x="131" y="152"/>
                  </a:cubicBezTo>
                  <a:cubicBezTo>
                    <a:pt x="128" y="149"/>
                    <a:pt x="128" y="149"/>
                    <a:pt x="128" y="149"/>
                  </a:cubicBezTo>
                  <a:cubicBezTo>
                    <a:pt x="158" y="119"/>
                    <a:pt x="158" y="119"/>
                    <a:pt x="158" y="119"/>
                  </a:cubicBezTo>
                  <a:lnTo>
                    <a:pt x="161" y="122"/>
                  </a:lnTo>
                  <a:close/>
                  <a:moveTo>
                    <a:pt x="100" y="149"/>
                  </a:moveTo>
                  <a:cubicBezTo>
                    <a:pt x="148" y="101"/>
                    <a:pt x="148" y="101"/>
                    <a:pt x="148" y="101"/>
                  </a:cubicBezTo>
                  <a:cubicBezTo>
                    <a:pt x="151" y="104"/>
                    <a:pt x="151" y="104"/>
                    <a:pt x="151" y="104"/>
                  </a:cubicBezTo>
                  <a:cubicBezTo>
                    <a:pt x="103" y="152"/>
                    <a:pt x="103" y="152"/>
                    <a:pt x="103" y="152"/>
                  </a:cubicBezTo>
                  <a:lnTo>
                    <a:pt x="100" y="149"/>
                  </a:lnTo>
                  <a:close/>
                  <a:moveTo>
                    <a:pt x="57" y="110"/>
                  </a:moveTo>
                  <a:cubicBezTo>
                    <a:pt x="57" y="106"/>
                    <a:pt x="60" y="102"/>
                    <a:pt x="64" y="102"/>
                  </a:cubicBezTo>
                  <a:cubicBezTo>
                    <a:pt x="68" y="102"/>
                    <a:pt x="71" y="106"/>
                    <a:pt x="71" y="110"/>
                  </a:cubicBezTo>
                  <a:cubicBezTo>
                    <a:pt x="71" y="112"/>
                    <a:pt x="70" y="114"/>
                    <a:pt x="68" y="116"/>
                  </a:cubicBezTo>
                  <a:cubicBezTo>
                    <a:pt x="68" y="140"/>
                    <a:pt x="68" y="140"/>
                    <a:pt x="68" y="140"/>
                  </a:cubicBezTo>
                  <a:cubicBezTo>
                    <a:pt x="70" y="141"/>
                    <a:pt x="71" y="143"/>
                    <a:pt x="71" y="146"/>
                  </a:cubicBezTo>
                  <a:cubicBezTo>
                    <a:pt x="71" y="150"/>
                    <a:pt x="68" y="153"/>
                    <a:pt x="64" y="153"/>
                  </a:cubicBezTo>
                  <a:cubicBezTo>
                    <a:pt x="60" y="153"/>
                    <a:pt x="57" y="150"/>
                    <a:pt x="57" y="146"/>
                  </a:cubicBezTo>
                  <a:cubicBezTo>
                    <a:pt x="57" y="143"/>
                    <a:pt x="58" y="141"/>
                    <a:pt x="60" y="140"/>
                  </a:cubicBezTo>
                  <a:cubicBezTo>
                    <a:pt x="60" y="115"/>
                    <a:pt x="60" y="115"/>
                    <a:pt x="60" y="115"/>
                  </a:cubicBezTo>
                  <a:cubicBezTo>
                    <a:pt x="58" y="114"/>
                    <a:pt x="57" y="112"/>
                    <a:pt x="57" y="110"/>
                  </a:cubicBezTo>
                  <a:close/>
                  <a:moveTo>
                    <a:pt x="181" y="92"/>
                  </a:moveTo>
                  <a:cubicBezTo>
                    <a:pt x="173" y="92"/>
                    <a:pt x="167" y="85"/>
                    <a:pt x="166" y="76"/>
                  </a:cubicBezTo>
                  <a:cubicBezTo>
                    <a:pt x="163" y="76"/>
                    <a:pt x="163" y="76"/>
                    <a:pt x="163" y="76"/>
                  </a:cubicBezTo>
                  <a:cubicBezTo>
                    <a:pt x="163" y="85"/>
                    <a:pt x="156" y="92"/>
                    <a:pt x="148" y="92"/>
                  </a:cubicBezTo>
                  <a:cubicBezTo>
                    <a:pt x="141" y="92"/>
                    <a:pt x="134" y="85"/>
                    <a:pt x="134" y="76"/>
                  </a:cubicBezTo>
                  <a:cubicBezTo>
                    <a:pt x="131" y="76"/>
                    <a:pt x="131" y="76"/>
                    <a:pt x="131" y="76"/>
                  </a:cubicBezTo>
                  <a:cubicBezTo>
                    <a:pt x="130" y="85"/>
                    <a:pt x="124" y="92"/>
                    <a:pt x="116" y="92"/>
                  </a:cubicBezTo>
                  <a:cubicBezTo>
                    <a:pt x="108" y="92"/>
                    <a:pt x="102" y="85"/>
                    <a:pt x="101" y="76"/>
                  </a:cubicBezTo>
                  <a:cubicBezTo>
                    <a:pt x="99" y="76"/>
                    <a:pt x="99" y="76"/>
                    <a:pt x="99" y="76"/>
                  </a:cubicBezTo>
                  <a:cubicBezTo>
                    <a:pt x="98" y="85"/>
                    <a:pt x="92" y="92"/>
                    <a:pt x="84" y="92"/>
                  </a:cubicBezTo>
                  <a:cubicBezTo>
                    <a:pt x="76" y="92"/>
                    <a:pt x="69" y="85"/>
                    <a:pt x="69" y="76"/>
                  </a:cubicBezTo>
                  <a:cubicBezTo>
                    <a:pt x="66" y="76"/>
                    <a:pt x="66" y="76"/>
                    <a:pt x="66" y="76"/>
                  </a:cubicBezTo>
                  <a:cubicBezTo>
                    <a:pt x="66" y="85"/>
                    <a:pt x="59" y="92"/>
                    <a:pt x="51" y="92"/>
                  </a:cubicBezTo>
                  <a:cubicBezTo>
                    <a:pt x="44" y="92"/>
                    <a:pt x="37" y="85"/>
                    <a:pt x="37" y="76"/>
                  </a:cubicBezTo>
                  <a:cubicBezTo>
                    <a:pt x="34" y="76"/>
                    <a:pt x="34" y="76"/>
                    <a:pt x="34" y="76"/>
                  </a:cubicBezTo>
                  <a:cubicBezTo>
                    <a:pt x="33" y="85"/>
                    <a:pt x="27" y="92"/>
                    <a:pt x="19" y="92"/>
                  </a:cubicBezTo>
                  <a:cubicBezTo>
                    <a:pt x="11" y="92"/>
                    <a:pt x="5" y="85"/>
                    <a:pt x="4" y="76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4" y="72"/>
                    <a:pt x="4" y="72"/>
                    <a:pt x="4" y="72"/>
                  </a:cubicBezTo>
                  <a:cubicBezTo>
                    <a:pt x="196" y="72"/>
                    <a:pt x="196" y="72"/>
                    <a:pt x="196" y="72"/>
                  </a:cubicBezTo>
                  <a:cubicBezTo>
                    <a:pt x="196" y="76"/>
                    <a:pt x="196" y="76"/>
                    <a:pt x="196" y="76"/>
                  </a:cubicBezTo>
                  <a:cubicBezTo>
                    <a:pt x="196" y="76"/>
                    <a:pt x="196" y="76"/>
                    <a:pt x="196" y="76"/>
                  </a:cubicBezTo>
                  <a:cubicBezTo>
                    <a:pt x="195" y="85"/>
                    <a:pt x="189" y="92"/>
                    <a:pt x="181" y="92"/>
                  </a:cubicBezTo>
                  <a:close/>
                  <a:moveTo>
                    <a:pt x="22" y="12"/>
                  </a:moveTo>
                  <a:cubicBezTo>
                    <a:pt x="177" y="12"/>
                    <a:pt x="177" y="12"/>
                    <a:pt x="177" y="12"/>
                  </a:cubicBezTo>
                  <a:cubicBezTo>
                    <a:pt x="196" y="68"/>
                    <a:pt x="196" y="68"/>
                    <a:pt x="196" y="68"/>
                  </a:cubicBezTo>
                  <a:cubicBezTo>
                    <a:pt x="4" y="68"/>
                    <a:pt x="4" y="68"/>
                    <a:pt x="4" y="68"/>
                  </a:cubicBezTo>
                  <a:lnTo>
                    <a:pt x="22" y="12"/>
                  </a:lnTo>
                  <a:close/>
                  <a:moveTo>
                    <a:pt x="164" y="64"/>
                  </a:moveTo>
                  <a:cubicBezTo>
                    <a:pt x="172" y="64"/>
                    <a:pt x="172" y="64"/>
                    <a:pt x="172" y="64"/>
                  </a:cubicBezTo>
                  <a:cubicBezTo>
                    <a:pt x="160" y="16"/>
                    <a:pt x="160" y="16"/>
                    <a:pt x="160" y="16"/>
                  </a:cubicBezTo>
                  <a:cubicBezTo>
                    <a:pt x="152" y="16"/>
                    <a:pt x="152" y="16"/>
                    <a:pt x="152" y="16"/>
                  </a:cubicBezTo>
                  <a:lnTo>
                    <a:pt x="164" y="64"/>
                  </a:lnTo>
                  <a:close/>
                  <a:moveTo>
                    <a:pt x="132" y="64"/>
                  </a:moveTo>
                  <a:cubicBezTo>
                    <a:pt x="140" y="64"/>
                    <a:pt x="140" y="64"/>
                    <a:pt x="140" y="64"/>
                  </a:cubicBezTo>
                  <a:cubicBezTo>
                    <a:pt x="132" y="16"/>
                    <a:pt x="132" y="16"/>
                    <a:pt x="132" y="16"/>
                  </a:cubicBezTo>
                  <a:cubicBezTo>
                    <a:pt x="124" y="16"/>
                    <a:pt x="124" y="16"/>
                    <a:pt x="124" y="16"/>
                  </a:cubicBezTo>
                  <a:lnTo>
                    <a:pt x="132" y="64"/>
                  </a:lnTo>
                  <a:close/>
                  <a:moveTo>
                    <a:pt x="96" y="64"/>
                  </a:moveTo>
                  <a:cubicBezTo>
                    <a:pt x="104" y="64"/>
                    <a:pt x="104" y="64"/>
                    <a:pt x="104" y="6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96" y="16"/>
                    <a:pt x="96" y="16"/>
                    <a:pt x="96" y="16"/>
                  </a:cubicBezTo>
                  <a:lnTo>
                    <a:pt x="96" y="64"/>
                  </a:lnTo>
                  <a:close/>
                  <a:moveTo>
                    <a:pt x="68" y="64"/>
                  </a:moveTo>
                  <a:cubicBezTo>
                    <a:pt x="76" y="16"/>
                    <a:pt x="76" y="16"/>
                    <a:pt x="76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0" y="64"/>
                    <a:pt x="60" y="64"/>
                    <a:pt x="60" y="64"/>
                  </a:cubicBezTo>
                  <a:lnTo>
                    <a:pt x="68" y="64"/>
                  </a:lnTo>
                  <a:close/>
                  <a:moveTo>
                    <a:pt x="36" y="64"/>
                  </a:moveTo>
                  <a:cubicBezTo>
                    <a:pt x="48" y="16"/>
                    <a:pt x="48" y="16"/>
                    <a:pt x="48" y="16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28" y="64"/>
                    <a:pt x="28" y="64"/>
                    <a:pt x="28" y="64"/>
                  </a:cubicBezTo>
                  <a:lnTo>
                    <a:pt x="36" y="64"/>
                  </a:lnTo>
                  <a:close/>
                  <a:moveTo>
                    <a:pt x="20" y="0"/>
                  </a:moveTo>
                  <a:cubicBezTo>
                    <a:pt x="180" y="0"/>
                    <a:pt x="180" y="0"/>
                    <a:pt x="180" y="0"/>
                  </a:cubicBezTo>
                  <a:cubicBezTo>
                    <a:pt x="180" y="8"/>
                    <a:pt x="180" y="8"/>
                    <a:pt x="180" y="8"/>
                  </a:cubicBezTo>
                  <a:cubicBezTo>
                    <a:pt x="20" y="8"/>
                    <a:pt x="20" y="8"/>
                    <a:pt x="20" y="8"/>
                  </a:cubicBezTo>
                  <a:lnTo>
                    <a:pt x="2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Freeform 14"/>
            <p:cNvSpPr>
              <a:spLocks noEditPoints="1"/>
            </p:cNvSpPr>
            <p:nvPr userDrawn="1"/>
          </p:nvSpPr>
          <p:spPr bwMode="auto">
            <a:xfrm flipH="1" flipV="1">
              <a:off x="55691" y="2379386"/>
              <a:ext cx="825242" cy="825242"/>
            </a:xfrm>
            <a:custGeom>
              <a:avLst/>
              <a:gdLst>
                <a:gd name="T0" fmla="*/ 99 w 197"/>
                <a:gd name="T1" fmla="*/ 197 h 197"/>
                <a:gd name="T2" fmla="*/ 197 w 197"/>
                <a:gd name="T3" fmla="*/ 98 h 197"/>
                <a:gd name="T4" fmla="*/ 99 w 197"/>
                <a:gd name="T5" fmla="*/ 0 h 197"/>
                <a:gd name="T6" fmla="*/ 29 w 197"/>
                <a:gd name="T7" fmla="*/ 29 h 197"/>
                <a:gd name="T8" fmla="*/ 29 w 197"/>
                <a:gd name="T9" fmla="*/ 169 h 197"/>
                <a:gd name="T10" fmla="*/ 99 w 197"/>
                <a:gd name="T11" fmla="*/ 17 h 197"/>
                <a:gd name="T12" fmla="*/ 180 w 197"/>
                <a:gd name="T13" fmla="*/ 98 h 197"/>
                <a:gd name="T14" fmla="*/ 99 w 197"/>
                <a:gd name="T15" fmla="*/ 181 h 197"/>
                <a:gd name="T16" fmla="*/ 17 w 197"/>
                <a:gd name="T17" fmla="*/ 99 h 197"/>
                <a:gd name="T18" fmla="*/ 36 w 197"/>
                <a:gd name="T19" fmla="*/ 118 h 197"/>
                <a:gd name="T20" fmla="*/ 56 w 197"/>
                <a:gd name="T21" fmla="*/ 145 h 197"/>
                <a:gd name="T22" fmla="*/ 41 w 197"/>
                <a:gd name="T23" fmla="*/ 117 h 197"/>
                <a:gd name="T24" fmla="*/ 39 w 197"/>
                <a:gd name="T25" fmla="*/ 95 h 197"/>
                <a:gd name="T26" fmla="*/ 99 w 197"/>
                <a:gd name="T27" fmla="*/ 39 h 197"/>
                <a:gd name="T28" fmla="*/ 143 w 197"/>
                <a:gd name="T29" fmla="*/ 59 h 197"/>
                <a:gd name="T30" fmla="*/ 150 w 197"/>
                <a:gd name="T31" fmla="*/ 71 h 197"/>
                <a:gd name="T32" fmla="*/ 158 w 197"/>
                <a:gd name="T33" fmla="*/ 92 h 197"/>
                <a:gd name="T34" fmla="*/ 157 w 197"/>
                <a:gd name="T35" fmla="*/ 114 h 197"/>
                <a:gd name="T36" fmla="*/ 136 w 197"/>
                <a:gd name="T37" fmla="*/ 125 h 197"/>
                <a:gd name="T38" fmla="*/ 131 w 197"/>
                <a:gd name="T39" fmla="*/ 67 h 197"/>
                <a:gd name="T40" fmla="*/ 117 w 197"/>
                <a:gd name="T41" fmla="*/ 57 h 197"/>
                <a:gd name="T42" fmla="*/ 95 w 197"/>
                <a:gd name="T43" fmla="*/ 54 h 197"/>
                <a:gd name="T44" fmla="*/ 53 w 197"/>
                <a:gd name="T45" fmla="*/ 99 h 197"/>
                <a:gd name="T46" fmla="*/ 71 w 197"/>
                <a:gd name="T47" fmla="*/ 131 h 197"/>
                <a:gd name="T48" fmla="*/ 59 w 197"/>
                <a:gd name="T49" fmla="*/ 99 h 197"/>
                <a:gd name="T50" fmla="*/ 94 w 197"/>
                <a:gd name="T51" fmla="*/ 59 h 197"/>
                <a:gd name="T52" fmla="*/ 115 w 197"/>
                <a:gd name="T53" fmla="*/ 63 h 197"/>
                <a:gd name="T54" fmla="*/ 138 w 197"/>
                <a:gd name="T55" fmla="*/ 99 h 197"/>
                <a:gd name="T56" fmla="*/ 111 w 197"/>
                <a:gd name="T57" fmla="*/ 99 h 197"/>
                <a:gd name="T58" fmla="*/ 99 w 197"/>
                <a:gd name="T59" fmla="*/ 88 h 197"/>
                <a:gd name="T60" fmla="*/ 98 w 197"/>
                <a:gd name="T61" fmla="*/ 111 h 197"/>
                <a:gd name="T62" fmla="*/ 152 w 197"/>
                <a:gd name="T63" fmla="*/ 153 h 197"/>
                <a:gd name="T64" fmla="*/ 150 w 197"/>
                <a:gd name="T65" fmla="*/ 139 h 197"/>
                <a:gd name="T66" fmla="*/ 172 w 197"/>
                <a:gd name="T67" fmla="*/ 103 h 197"/>
                <a:gd name="T68" fmla="*/ 156 w 197"/>
                <a:gd name="T69" fmla="*/ 67 h 197"/>
                <a:gd name="T70" fmla="*/ 150 w 197"/>
                <a:gd name="T71" fmla="*/ 55 h 197"/>
                <a:gd name="T72" fmla="*/ 145 w 197"/>
                <a:gd name="T73" fmla="*/ 52 h 197"/>
                <a:gd name="T74" fmla="*/ 52 w 197"/>
                <a:gd name="T75" fmla="*/ 52 h 197"/>
                <a:gd name="T76" fmla="*/ 25 w 197"/>
                <a:gd name="T77" fmla="*/ 106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97" h="197">
                  <a:moveTo>
                    <a:pt x="29" y="169"/>
                  </a:moveTo>
                  <a:cubicBezTo>
                    <a:pt x="48" y="188"/>
                    <a:pt x="73" y="197"/>
                    <a:pt x="99" y="197"/>
                  </a:cubicBezTo>
                  <a:cubicBezTo>
                    <a:pt x="124" y="197"/>
                    <a:pt x="149" y="188"/>
                    <a:pt x="168" y="169"/>
                  </a:cubicBezTo>
                  <a:cubicBezTo>
                    <a:pt x="188" y="149"/>
                    <a:pt x="197" y="124"/>
                    <a:pt x="197" y="98"/>
                  </a:cubicBezTo>
                  <a:cubicBezTo>
                    <a:pt x="197" y="73"/>
                    <a:pt x="187" y="48"/>
                    <a:pt x="168" y="29"/>
                  </a:cubicBezTo>
                  <a:cubicBezTo>
                    <a:pt x="149" y="10"/>
                    <a:pt x="124" y="0"/>
                    <a:pt x="99" y="0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73" y="0"/>
                    <a:pt x="48" y="10"/>
                    <a:pt x="29" y="29"/>
                  </a:cubicBezTo>
                  <a:cubicBezTo>
                    <a:pt x="10" y="48"/>
                    <a:pt x="0" y="74"/>
                    <a:pt x="0" y="99"/>
                  </a:cubicBezTo>
                  <a:cubicBezTo>
                    <a:pt x="0" y="124"/>
                    <a:pt x="10" y="149"/>
                    <a:pt x="29" y="169"/>
                  </a:cubicBezTo>
                  <a:close/>
                  <a:moveTo>
                    <a:pt x="41" y="41"/>
                  </a:moveTo>
                  <a:cubicBezTo>
                    <a:pt x="57" y="25"/>
                    <a:pt x="78" y="17"/>
                    <a:pt x="99" y="17"/>
                  </a:cubicBezTo>
                  <a:cubicBezTo>
                    <a:pt x="120" y="17"/>
                    <a:pt x="140" y="25"/>
                    <a:pt x="156" y="41"/>
                  </a:cubicBezTo>
                  <a:cubicBezTo>
                    <a:pt x="172" y="57"/>
                    <a:pt x="180" y="78"/>
                    <a:pt x="180" y="98"/>
                  </a:cubicBezTo>
                  <a:cubicBezTo>
                    <a:pt x="180" y="119"/>
                    <a:pt x="173" y="141"/>
                    <a:pt x="156" y="157"/>
                  </a:cubicBezTo>
                  <a:cubicBezTo>
                    <a:pt x="140" y="173"/>
                    <a:pt x="120" y="181"/>
                    <a:pt x="99" y="181"/>
                  </a:cubicBezTo>
                  <a:cubicBezTo>
                    <a:pt x="78" y="181"/>
                    <a:pt x="57" y="173"/>
                    <a:pt x="41" y="157"/>
                  </a:cubicBezTo>
                  <a:cubicBezTo>
                    <a:pt x="25" y="141"/>
                    <a:pt x="17" y="120"/>
                    <a:pt x="17" y="99"/>
                  </a:cubicBezTo>
                  <a:cubicBezTo>
                    <a:pt x="17" y="78"/>
                    <a:pt x="25" y="57"/>
                    <a:pt x="41" y="41"/>
                  </a:cubicBezTo>
                  <a:close/>
                  <a:moveTo>
                    <a:pt x="36" y="118"/>
                  </a:moveTo>
                  <a:cubicBezTo>
                    <a:pt x="39" y="128"/>
                    <a:pt x="44" y="137"/>
                    <a:pt x="52" y="145"/>
                  </a:cubicBezTo>
                  <a:cubicBezTo>
                    <a:pt x="53" y="146"/>
                    <a:pt x="55" y="146"/>
                    <a:pt x="56" y="145"/>
                  </a:cubicBezTo>
                  <a:cubicBezTo>
                    <a:pt x="57" y="144"/>
                    <a:pt x="57" y="142"/>
                    <a:pt x="56" y="141"/>
                  </a:cubicBezTo>
                  <a:cubicBezTo>
                    <a:pt x="49" y="134"/>
                    <a:pt x="44" y="126"/>
                    <a:pt x="41" y="117"/>
                  </a:cubicBezTo>
                  <a:cubicBezTo>
                    <a:pt x="45" y="115"/>
                    <a:pt x="48" y="111"/>
                    <a:pt x="48" y="106"/>
                  </a:cubicBezTo>
                  <a:cubicBezTo>
                    <a:pt x="48" y="101"/>
                    <a:pt x="44" y="96"/>
                    <a:pt x="39" y="95"/>
                  </a:cubicBezTo>
                  <a:cubicBezTo>
                    <a:pt x="40" y="81"/>
                    <a:pt x="46" y="67"/>
                    <a:pt x="56" y="57"/>
                  </a:cubicBezTo>
                  <a:cubicBezTo>
                    <a:pt x="68" y="45"/>
                    <a:pt x="83" y="39"/>
                    <a:pt x="99" y="39"/>
                  </a:cubicBezTo>
                  <a:cubicBezTo>
                    <a:pt x="114" y="39"/>
                    <a:pt x="129" y="45"/>
                    <a:pt x="141" y="57"/>
                  </a:cubicBezTo>
                  <a:cubicBezTo>
                    <a:pt x="142" y="57"/>
                    <a:pt x="142" y="58"/>
                    <a:pt x="143" y="59"/>
                  </a:cubicBezTo>
                  <a:cubicBezTo>
                    <a:pt x="142" y="60"/>
                    <a:pt x="142" y="61"/>
                    <a:pt x="142" y="63"/>
                  </a:cubicBezTo>
                  <a:cubicBezTo>
                    <a:pt x="142" y="67"/>
                    <a:pt x="145" y="71"/>
                    <a:pt x="150" y="71"/>
                  </a:cubicBezTo>
                  <a:cubicBezTo>
                    <a:pt x="150" y="71"/>
                    <a:pt x="151" y="71"/>
                    <a:pt x="151" y="71"/>
                  </a:cubicBezTo>
                  <a:cubicBezTo>
                    <a:pt x="155" y="77"/>
                    <a:pt x="157" y="85"/>
                    <a:pt x="158" y="92"/>
                  </a:cubicBezTo>
                  <a:cubicBezTo>
                    <a:pt x="153" y="93"/>
                    <a:pt x="149" y="98"/>
                    <a:pt x="149" y="103"/>
                  </a:cubicBezTo>
                  <a:cubicBezTo>
                    <a:pt x="149" y="108"/>
                    <a:pt x="152" y="112"/>
                    <a:pt x="157" y="114"/>
                  </a:cubicBezTo>
                  <a:cubicBezTo>
                    <a:pt x="155" y="121"/>
                    <a:pt x="151" y="129"/>
                    <a:pt x="146" y="135"/>
                  </a:cubicBezTo>
                  <a:cubicBezTo>
                    <a:pt x="136" y="125"/>
                    <a:pt x="136" y="125"/>
                    <a:pt x="136" y="125"/>
                  </a:cubicBezTo>
                  <a:cubicBezTo>
                    <a:pt x="141" y="117"/>
                    <a:pt x="144" y="108"/>
                    <a:pt x="144" y="99"/>
                  </a:cubicBezTo>
                  <a:cubicBezTo>
                    <a:pt x="144" y="87"/>
                    <a:pt x="140" y="76"/>
                    <a:pt x="131" y="67"/>
                  </a:cubicBezTo>
                  <a:cubicBezTo>
                    <a:pt x="127" y="63"/>
                    <a:pt x="122" y="60"/>
                    <a:pt x="117" y="57"/>
                  </a:cubicBezTo>
                  <a:cubicBezTo>
                    <a:pt x="117" y="57"/>
                    <a:pt x="117" y="57"/>
                    <a:pt x="117" y="57"/>
                  </a:cubicBezTo>
                  <a:cubicBezTo>
                    <a:pt x="117" y="51"/>
                    <a:pt x="112" y="45"/>
                    <a:pt x="106" y="45"/>
                  </a:cubicBezTo>
                  <a:cubicBezTo>
                    <a:pt x="100" y="45"/>
                    <a:pt x="96" y="49"/>
                    <a:pt x="95" y="54"/>
                  </a:cubicBezTo>
                  <a:cubicBezTo>
                    <a:pt x="84" y="55"/>
                    <a:pt x="74" y="59"/>
                    <a:pt x="66" y="67"/>
                  </a:cubicBezTo>
                  <a:cubicBezTo>
                    <a:pt x="58" y="76"/>
                    <a:pt x="53" y="87"/>
                    <a:pt x="53" y="99"/>
                  </a:cubicBezTo>
                  <a:cubicBezTo>
                    <a:pt x="53" y="111"/>
                    <a:pt x="58" y="122"/>
                    <a:pt x="66" y="131"/>
                  </a:cubicBezTo>
                  <a:cubicBezTo>
                    <a:pt x="68" y="132"/>
                    <a:pt x="69" y="132"/>
                    <a:pt x="71" y="131"/>
                  </a:cubicBezTo>
                  <a:cubicBezTo>
                    <a:pt x="72" y="130"/>
                    <a:pt x="72" y="128"/>
                    <a:pt x="71" y="127"/>
                  </a:cubicBezTo>
                  <a:cubicBezTo>
                    <a:pt x="63" y="119"/>
                    <a:pt x="59" y="109"/>
                    <a:pt x="59" y="99"/>
                  </a:cubicBezTo>
                  <a:cubicBezTo>
                    <a:pt x="59" y="89"/>
                    <a:pt x="63" y="79"/>
                    <a:pt x="71" y="71"/>
                  </a:cubicBezTo>
                  <a:cubicBezTo>
                    <a:pt x="77" y="64"/>
                    <a:pt x="86" y="60"/>
                    <a:pt x="94" y="59"/>
                  </a:cubicBezTo>
                  <a:cubicBezTo>
                    <a:pt x="96" y="65"/>
                    <a:pt x="100" y="68"/>
                    <a:pt x="106" y="68"/>
                  </a:cubicBezTo>
                  <a:cubicBezTo>
                    <a:pt x="110" y="68"/>
                    <a:pt x="113" y="66"/>
                    <a:pt x="115" y="63"/>
                  </a:cubicBezTo>
                  <a:cubicBezTo>
                    <a:pt x="119" y="65"/>
                    <a:pt x="123" y="67"/>
                    <a:pt x="127" y="71"/>
                  </a:cubicBezTo>
                  <a:cubicBezTo>
                    <a:pt x="134" y="79"/>
                    <a:pt x="138" y="89"/>
                    <a:pt x="138" y="99"/>
                  </a:cubicBezTo>
                  <a:cubicBezTo>
                    <a:pt x="138" y="106"/>
                    <a:pt x="136" y="114"/>
                    <a:pt x="132" y="120"/>
                  </a:cubicBezTo>
                  <a:cubicBezTo>
                    <a:pt x="111" y="99"/>
                    <a:pt x="111" y="99"/>
                    <a:pt x="111" y="99"/>
                  </a:cubicBezTo>
                  <a:cubicBezTo>
                    <a:pt x="111" y="99"/>
                    <a:pt x="111" y="99"/>
                    <a:pt x="111" y="99"/>
                  </a:cubicBezTo>
                  <a:cubicBezTo>
                    <a:pt x="111" y="93"/>
                    <a:pt x="105" y="88"/>
                    <a:pt x="99" y="88"/>
                  </a:cubicBezTo>
                  <a:cubicBezTo>
                    <a:pt x="93" y="88"/>
                    <a:pt x="88" y="93"/>
                    <a:pt x="88" y="99"/>
                  </a:cubicBezTo>
                  <a:cubicBezTo>
                    <a:pt x="88" y="105"/>
                    <a:pt x="92" y="110"/>
                    <a:pt x="98" y="111"/>
                  </a:cubicBezTo>
                  <a:cubicBezTo>
                    <a:pt x="140" y="153"/>
                    <a:pt x="140" y="153"/>
                    <a:pt x="140" y="153"/>
                  </a:cubicBezTo>
                  <a:cubicBezTo>
                    <a:pt x="144" y="156"/>
                    <a:pt x="149" y="156"/>
                    <a:pt x="152" y="153"/>
                  </a:cubicBezTo>
                  <a:cubicBezTo>
                    <a:pt x="155" y="149"/>
                    <a:pt x="155" y="144"/>
                    <a:pt x="152" y="141"/>
                  </a:cubicBezTo>
                  <a:cubicBezTo>
                    <a:pt x="150" y="139"/>
                    <a:pt x="150" y="139"/>
                    <a:pt x="150" y="139"/>
                  </a:cubicBezTo>
                  <a:cubicBezTo>
                    <a:pt x="156" y="132"/>
                    <a:pt x="160" y="123"/>
                    <a:pt x="162" y="115"/>
                  </a:cubicBezTo>
                  <a:cubicBezTo>
                    <a:pt x="168" y="114"/>
                    <a:pt x="172" y="109"/>
                    <a:pt x="172" y="103"/>
                  </a:cubicBezTo>
                  <a:cubicBezTo>
                    <a:pt x="172" y="98"/>
                    <a:pt x="169" y="93"/>
                    <a:pt x="164" y="92"/>
                  </a:cubicBezTo>
                  <a:cubicBezTo>
                    <a:pt x="163" y="84"/>
                    <a:pt x="160" y="75"/>
                    <a:pt x="156" y="67"/>
                  </a:cubicBezTo>
                  <a:cubicBezTo>
                    <a:pt x="157" y="66"/>
                    <a:pt x="158" y="65"/>
                    <a:pt x="158" y="63"/>
                  </a:cubicBezTo>
                  <a:cubicBezTo>
                    <a:pt x="158" y="58"/>
                    <a:pt x="154" y="55"/>
                    <a:pt x="150" y="55"/>
                  </a:cubicBezTo>
                  <a:cubicBezTo>
                    <a:pt x="149" y="55"/>
                    <a:pt x="148" y="55"/>
                    <a:pt x="148" y="55"/>
                  </a:cubicBezTo>
                  <a:cubicBezTo>
                    <a:pt x="147" y="54"/>
                    <a:pt x="146" y="53"/>
                    <a:pt x="145" y="52"/>
                  </a:cubicBezTo>
                  <a:cubicBezTo>
                    <a:pt x="132" y="40"/>
                    <a:pt x="115" y="33"/>
                    <a:pt x="99" y="33"/>
                  </a:cubicBezTo>
                  <a:cubicBezTo>
                    <a:pt x="82" y="33"/>
                    <a:pt x="65" y="40"/>
                    <a:pt x="52" y="52"/>
                  </a:cubicBezTo>
                  <a:cubicBezTo>
                    <a:pt x="40" y="64"/>
                    <a:pt x="34" y="80"/>
                    <a:pt x="33" y="95"/>
                  </a:cubicBezTo>
                  <a:cubicBezTo>
                    <a:pt x="28" y="97"/>
                    <a:pt x="25" y="101"/>
                    <a:pt x="25" y="106"/>
                  </a:cubicBezTo>
                  <a:cubicBezTo>
                    <a:pt x="25" y="112"/>
                    <a:pt x="30" y="117"/>
                    <a:pt x="36" y="1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Freeform 20"/>
            <p:cNvSpPr>
              <a:spLocks noEditPoints="1"/>
            </p:cNvSpPr>
            <p:nvPr userDrawn="1"/>
          </p:nvSpPr>
          <p:spPr bwMode="auto">
            <a:xfrm flipH="1" flipV="1">
              <a:off x="880933" y="2953806"/>
              <a:ext cx="731838" cy="730250"/>
            </a:xfrm>
            <a:custGeom>
              <a:avLst/>
              <a:gdLst>
                <a:gd name="T0" fmla="*/ 414 w 461"/>
                <a:gd name="T1" fmla="*/ 211 h 460"/>
                <a:gd name="T2" fmla="*/ 442 w 461"/>
                <a:gd name="T3" fmla="*/ 116 h 460"/>
                <a:gd name="T4" fmla="*/ 348 w 461"/>
                <a:gd name="T5" fmla="*/ 88 h 460"/>
                <a:gd name="T6" fmla="*/ 301 w 461"/>
                <a:gd name="T7" fmla="*/ 0 h 460"/>
                <a:gd name="T8" fmla="*/ 213 w 461"/>
                <a:gd name="T9" fmla="*/ 48 h 460"/>
                <a:gd name="T10" fmla="*/ 116 w 461"/>
                <a:gd name="T11" fmla="*/ 19 h 460"/>
                <a:gd name="T12" fmla="*/ 88 w 461"/>
                <a:gd name="T13" fmla="*/ 114 h 460"/>
                <a:gd name="T14" fmla="*/ 0 w 461"/>
                <a:gd name="T15" fmla="*/ 161 h 460"/>
                <a:gd name="T16" fmla="*/ 47 w 461"/>
                <a:gd name="T17" fmla="*/ 249 h 460"/>
                <a:gd name="T18" fmla="*/ 19 w 461"/>
                <a:gd name="T19" fmla="*/ 344 h 460"/>
                <a:gd name="T20" fmla="*/ 114 w 461"/>
                <a:gd name="T21" fmla="*/ 372 h 460"/>
                <a:gd name="T22" fmla="*/ 161 w 461"/>
                <a:gd name="T23" fmla="*/ 460 h 460"/>
                <a:gd name="T24" fmla="*/ 248 w 461"/>
                <a:gd name="T25" fmla="*/ 413 h 460"/>
                <a:gd name="T26" fmla="*/ 345 w 461"/>
                <a:gd name="T27" fmla="*/ 441 h 460"/>
                <a:gd name="T28" fmla="*/ 374 w 461"/>
                <a:gd name="T29" fmla="*/ 346 h 460"/>
                <a:gd name="T30" fmla="*/ 461 w 461"/>
                <a:gd name="T31" fmla="*/ 299 h 460"/>
                <a:gd name="T32" fmla="*/ 414 w 461"/>
                <a:gd name="T33" fmla="*/ 211 h 460"/>
                <a:gd name="T34" fmla="*/ 156 w 461"/>
                <a:gd name="T35" fmla="*/ 294 h 460"/>
                <a:gd name="T36" fmla="*/ 133 w 461"/>
                <a:gd name="T37" fmla="*/ 294 h 460"/>
                <a:gd name="T38" fmla="*/ 92 w 461"/>
                <a:gd name="T39" fmla="*/ 225 h 460"/>
                <a:gd name="T40" fmla="*/ 92 w 461"/>
                <a:gd name="T41" fmla="*/ 294 h 460"/>
                <a:gd name="T42" fmla="*/ 69 w 461"/>
                <a:gd name="T43" fmla="*/ 294 h 460"/>
                <a:gd name="T44" fmla="*/ 69 w 461"/>
                <a:gd name="T45" fmla="*/ 195 h 460"/>
                <a:gd name="T46" fmla="*/ 99 w 461"/>
                <a:gd name="T47" fmla="*/ 195 h 460"/>
                <a:gd name="T48" fmla="*/ 133 w 461"/>
                <a:gd name="T49" fmla="*/ 251 h 460"/>
                <a:gd name="T50" fmla="*/ 133 w 461"/>
                <a:gd name="T51" fmla="*/ 195 h 460"/>
                <a:gd name="T52" fmla="*/ 156 w 461"/>
                <a:gd name="T53" fmla="*/ 195 h 460"/>
                <a:gd name="T54" fmla="*/ 156 w 461"/>
                <a:gd name="T55" fmla="*/ 294 h 460"/>
                <a:gd name="T56" fmla="*/ 246 w 461"/>
                <a:gd name="T57" fmla="*/ 213 h 460"/>
                <a:gd name="T58" fmla="*/ 203 w 461"/>
                <a:gd name="T59" fmla="*/ 213 h 460"/>
                <a:gd name="T60" fmla="*/ 203 w 461"/>
                <a:gd name="T61" fmla="*/ 230 h 460"/>
                <a:gd name="T62" fmla="*/ 244 w 461"/>
                <a:gd name="T63" fmla="*/ 230 h 460"/>
                <a:gd name="T64" fmla="*/ 244 w 461"/>
                <a:gd name="T65" fmla="*/ 251 h 460"/>
                <a:gd name="T66" fmla="*/ 203 w 461"/>
                <a:gd name="T67" fmla="*/ 251 h 460"/>
                <a:gd name="T68" fmla="*/ 203 w 461"/>
                <a:gd name="T69" fmla="*/ 275 h 460"/>
                <a:gd name="T70" fmla="*/ 246 w 461"/>
                <a:gd name="T71" fmla="*/ 275 h 460"/>
                <a:gd name="T72" fmla="*/ 246 w 461"/>
                <a:gd name="T73" fmla="*/ 294 h 460"/>
                <a:gd name="T74" fmla="*/ 177 w 461"/>
                <a:gd name="T75" fmla="*/ 294 h 460"/>
                <a:gd name="T76" fmla="*/ 177 w 461"/>
                <a:gd name="T77" fmla="*/ 195 h 460"/>
                <a:gd name="T78" fmla="*/ 246 w 461"/>
                <a:gd name="T79" fmla="*/ 195 h 460"/>
                <a:gd name="T80" fmla="*/ 246 w 461"/>
                <a:gd name="T81" fmla="*/ 213 h 460"/>
                <a:gd name="T82" fmla="*/ 374 w 461"/>
                <a:gd name="T83" fmla="*/ 294 h 460"/>
                <a:gd name="T84" fmla="*/ 345 w 461"/>
                <a:gd name="T85" fmla="*/ 294 h 460"/>
                <a:gd name="T86" fmla="*/ 329 w 461"/>
                <a:gd name="T87" fmla="*/ 232 h 460"/>
                <a:gd name="T88" fmla="*/ 312 w 461"/>
                <a:gd name="T89" fmla="*/ 294 h 460"/>
                <a:gd name="T90" fmla="*/ 284 w 461"/>
                <a:gd name="T91" fmla="*/ 294 h 460"/>
                <a:gd name="T92" fmla="*/ 260 w 461"/>
                <a:gd name="T93" fmla="*/ 195 h 460"/>
                <a:gd name="T94" fmla="*/ 286 w 461"/>
                <a:gd name="T95" fmla="*/ 195 h 460"/>
                <a:gd name="T96" fmla="*/ 301 w 461"/>
                <a:gd name="T97" fmla="*/ 261 h 460"/>
                <a:gd name="T98" fmla="*/ 317 w 461"/>
                <a:gd name="T99" fmla="*/ 195 h 460"/>
                <a:gd name="T100" fmla="*/ 341 w 461"/>
                <a:gd name="T101" fmla="*/ 195 h 460"/>
                <a:gd name="T102" fmla="*/ 357 w 461"/>
                <a:gd name="T103" fmla="*/ 261 h 460"/>
                <a:gd name="T104" fmla="*/ 371 w 461"/>
                <a:gd name="T105" fmla="*/ 195 h 460"/>
                <a:gd name="T106" fmla="*/ 398 w 461"/>
                <a:gd name="T107" fmla="*/ 195 h 460"/>
                <a:gd name="T108" fmla="*/ 374 w 461"/>
                <a:gd name="T109" fmla="*/ 294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61" h="460">
                  <a:moveTo>
                    <a:pt x="414" y="211"/>
                  </a:moveTo>
                  <a:lnTo>
                    <a:pt x="442" y="116"/>
                  </a:lnTo>
                  <a:lnTo>
                    <a:pt x="348" y="88"/>
                  </a:lnTo>
                  <a:lnTo>
                    <a:pt x="301" y="0"/>
                  </a:lnTo>
                  <a:lnTo>
                    <a:pt x="213" y="48"/>
                  </a:lnTo>
                  <a:lnTo>
                    <a:pt x="116" y="19"/>
                  </a:lnTo>
                  <a:lnTo>
                    <a:pt x="88" y="114"/>
                  </a:lnTo>
                  <a:lnTo>
                    <a:pt x="0" y="161"/>
                  </a:lnTo>
                  <a:lnTo>
                    <a:pt x="47" y="249"/>
                  </a:lnTo>
                  <a:lnTo>
                    <a:pt x="19" y="344"/>
                  </a:lnTo>
                  <a:lnTo>
                    <a:pt x="114" y="372"/>
                  </a:lnTo>
                  <a:lnTo>
                    <a:pt x="161" y="460"/>
                  </a:lnTo>
                  <a:lnTo>
                    <a:pt x="248" y="413"/>
                  </a:lnTo>
                  <a:lnTo>
                    <a:pt x="345" y="441"/>
                  </a:lnTo>
                  <a:lnTo>
                    <a:pt x="374" y="346"/>
                  </a:lnTo>
                  <a:lnTo>
                    <a:pt x="461" y="299"/>
                  </a:lnTo>
                  <a:lnTo>
                    <a:pt x="414" y="211"/>
                  </a:lnTo>
                  <a:close/>
                  <a:moveTo>
                    <a:pt x="156" y="294"/>
                  </a:moveTo>
                  <a:lnTo>
                    <a:pt x="133" y="294"/>
                  </a:lnTo>
                  <a:lnTo>
                    <a:pt x="92" y="225"/>
                  </a:lnTo>
                  <a:lnTo>
                    <a:pt x="92" y="294"/>
                  </a:lnTo>
                  <a:lnTo>
                    <a:pt x="69" y="294"/>
                  </a:lnTo>
                  <a:lnTo>
                    <a:pt x="69" y="195"/>
                  </a:lnTo>
                  <a:lnTo>
                    <a:pt x="99" y="195"/>
                  </a:lnTo>
                  <a:lnTo>
                    <a:pt x="133" y="251"/>
                  </a:lnTo>
                  <a:lnTo>
                    <a:pt x="133" y="195"/>
                  </a:lnTo>
                  <a:lnTo>
                    <a:pt x="156" y="195"/>
                  </a:lnTo>
                  <a:lnTo>
                    <a:pt x="156" y="294"/>
                  </a:lnTo>
                  <a:close/>
                  <a:moveTo>
                    <a:pt x="246" y="213"/>
                  </a:moveTo>
                  <a:lnTo>
                    <a:pt x="203" y="213"/>
                  </a:lnTo>
                  <a:lnTo>
                    <a:pt x="203" y="230"/>
                  </a:lnTo>
                  <a:lnTo>
                    <a:pt x="244" y="230"/>
                  </a:lnTo>
                  <a:lnTo>
                    <a:pt x="244" y="251"/>
                  </a:lnTo>
                  <a:lnTo>
                    <a:pt x="203" y="251"/>
                  </a:lnTo>
                  <a:lnTo>
                    <a:pt x="203" y="275"/>
                  </a:lnTo>
                  <a:lnTo>
                    <a:pt x="246" y="275"/>
                  </a:lnTo>
                  <a:lnTo>
                    <a:pt x="246" y="294"/>
                  </a:lnTo>
                  <a:lnTo>
                    <a:pt x="177" y="294"/>
                  </a:lnTo>
                  <a:lnTo>
                    <a:pt x="177" y="195"/>
                  </a:lnTo>
                  <a:lnTo>
                    <a:pt x="246" y="195"/>
                  </a:lnTo>
                  <a:lnTo>
                    <a:pt x="246" y="213"/>
                  </a:lnTo>
                  <a:close/>
                  <a:moveTo>
                    <a:pt x="374" y="294"/>
                  </a:moveTo>
                  <a:lnTo>
                    <a:pt x="345" y="294"/>
                  </a:lnTo>
                  <a:lnTo>
                    <a:pt x="329" y="232"/>
                  </a:lnTo>
                  <a:lnTo>
                    <a:pt x="312" y="294"/>
                  </a:lnTo>
                  <a:lnTo>
                    <a:pt x="284" y="294"/>
                  </a:lnTo>
                  <a:lnTo>
                    <a:pt x="260" y="195"/>
                  </a:lnTo>
                  <a:lnTo>
                    <a:pt x="286" y="195"/>
                  </a:lnTo>
                  <a:lnTo>
                    <a:pt x="301" y="261"/>
                  </a:lnTo>
                  <a:lnTo>
                    <a:pt x="317" y="195"/>
                  </a:lnTo>
                  <a:lnTo>
                    <a:pt x="341" y="195"/>
                  </a:lnTo>
                  <a:lnTo>
                    <a:pt x="357" y="261"/>
                  </a:lnTo>
                  <a:lnTo>
                    <a:pt x="371" y="195"/>
                  </a:lnTo>
                  <a:lnTo>
                    <a:pt x="398" y="195"/>
                  </a:lnTo>
                  <a:lnTo>
                    <a:pt x="374" y="29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Freeform 28"/>
            <p:cNvSpPr>
              <a:spLocks noEditPoints="1"/>
            </p:cNvSpPr>
            <p:nvPr userDrawn="1"/>
          </p:nvSpPr>
          <p:spPr bwMode="auto">
            <a:xfrm rot="1835288" flipH="1" flipV="1">
              <a:off x="254356" y="3351489"/>
              <a:ext cx="560269" cy="525991"/>
            </a:xfrm>
            <a:custGeom>
              <a:avLst/>
              <a:gdLst>
                <a:gd name="T0" fmla="*/ 20 w 200"/>
                <a:gd name="T1" fmla="*/ 144 h 188"/>
                <a:gd name="T2" fmla="*/ 0 w 200"/>
                <a:gd name="T3" fmla="*/ 20 h 188"/>
                <a:gd name="T4" fmla="*/ 180 w 200"/>
                <a:gd name="T5" fmla="*/ 0 h 188"/>
                <a:gd name="T6" fmla="*/ 200 w 200"/>
                <a:gd name="T7" fmla="*/ 124 h 188"/>
                <a:gd name="T8" fmla="*/ 192 w 200"/>
                <a:gd name="T9" fmla="*/ 20 h 188"/>
                <a:gd name="T10" fmla="*/ 20 w 200"/>
                <a:gd name="T11" fmla="*/ 8 h 188"/>
                <a:gd name="T12" fmla="*/ 8 w 200"/>
                <a:gd name="T13" fmla="*/ 124 h 188"/>
                <a:gd name="T14" fmla="*/ 180 w 200"/>
                <a:gd name="T15" fmla="*/ 136 h 188"/>
                <a:gd name="T16" fmla="*/ 192 w 200"/>
                <a:gd name="T17" fmla="*/ 20 h 188"/>
                <a:gd name="T18" fmla="*/ 159 w 200"/>
                <a:gd name="T19" fmla="*/ 108 h 188"/>
                <a:gd name="T20" fmla="*/ 139 w 200"/>
                <a:gd name="T21" fmla="*/ 100 h 188"/>
                <a:gd name="T22" fmla="*/ 166 w 200"/>
                <a:gd name="T23" fmla="*/ 83 h 188"/>
                <a:gd name="T24" fmla="*/ 166 w 200"/>
                <a:gd name="T25" fmla="*/ 103 h 188"/>
                <a:gd name="T26" fmla="*/ 123 w 200"/>
                <a:gd name="T27" fmla="*/ 48 h 188"/>
                <a:gd name="T28" fmla="*/ 100 w 200"/>
                <a:gd name="T29" fmla="*/ 88 h 188"/>
                <a:gd name="T30" fmla="*/ 64 w 200"/>
                <a:gd name="T31" fmla="*/ 88 h 188"/>
                <a:gd name="T32" fmla="*/ 44 w 200"/>
                <a:gd name="T33" fmla="*/ 48 h 188"/>
                <a:gd name="T34" fmla="*/ 44 w 200"/>
                <a:gd name="T35" fmla="*/ 47 h 188"/>
                <a:gd name="T36" fmla="*/ 24 w 200"/>
                <a:gd name="T37" fmla="*/ 36 h 188"/>
                <a:gd name="T38" fmla="*/ 52 w 200"/>
                <a:gd name="T39" fmla="*/ 24 h 188"/>
                <a:gd name="T40" fmla="*/ 117 w 200"/>
                <a:gd name="T41" fmla="*/ 36 h 188"/>
                <a:gd name="T42" fmla="*/ 129 w 200"/>
                <a:gd name="T43" fmla="*/ 36 h 188"/>
                <a:gd name="T44" fmla="*/ 124 w 200"/>
                <a:gd name="T45" fmla="*/ 48 h 188"/>
                <a:gd name="T46" fmla="*/ 96 w 200"/>
                <a:gd name="T47" fmla="*/ 76 h 188"/>
                <a:gd name="T48" fmla="*/ 60 w 200"/>
                <a:gd name="T49" fmla="*/ 68 h 188"/>
                <a:gd name="T50" fmla="*/ 56 w 200"/>
                <a:gd name="T51" fmla="*/ 48 h 188"/>
                <a:gd name="T52" fmla="*/ 104 w 200"/>
                <a:gd name="T53" fmla="*/ 56 h 188"/>
                <a:gd name="T54" fmla="*/ 111 w 200"/>
                <a:gd name="T55" fmla="*/ 48 h 188"/>
                <a:gd name="T56" fmla="*/ 59 w 200"/>
                <a:gd name="T57" fmla="*/ 93 h 188"/>
                <a:gd name="T58" fmla="*/ 59 w 200"/>
                <a:gd name="T59" fmla="*/ 113 h 188"/>
                <a:gd name="T60" fmla="*/ 59 w 200"/>
                <a:gd name="T61" fmla="*/ 93 h 188"/>
                <a:gd name="T62" fmla="*/ 105 w 200"/>
                <a:gd name="T63" fmla="*/ 103 h 188"/>
                <a:gd name="T64" fmla="*/ 85 w 200"/>
                <a:gd name="T65" fmla="*/ 103 h 188"/>
                <a:gd name="T66" fmla="*/ 64 w 200"/>
                <a:gd name="T67" fmla="*/ 168 h 188"/>
                <a:gd name="T68" fmla="*/ 72 w 200"/>
                <a:gd name="T69" fmla="*/ 152 h 188"/>
                <a:gd name="T70" fmla="*/ 128 w 200"/>
                <a:gd name="T71" fmla="*/ 168 h 188"/>
                <a:gd name="T72" fmla="*/ 156 w 200"/>
                <a:gd name="T73" fmla="*/ 188 h 188"/>
                <a:gd name="T74" fmla="*/ 64 w 200"/>
                <a:gd name="T75" fmla="*/ 16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00" h="188">
                  <a:moveTo>
                    <a:pt x="180" y="144"/>
                  </a:moveTo>
                  <a:cubicBezTo>
                    <a:pt x="20" y="144"/>
                    <a:pt x="20" y="144"/>
                    <a:pt x="20" y="144"/>
                  </a:cubicBezTo>
                  <a:cubicBezTo>
                    <a:pt x="9" y="144"/>
                    <a:pt x="0" y="135"/>
                    <a:pt x="0" y="124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91" y="0"/>
                    <a:pt x="200" y="9"/>
                    <a:pt x="200" y="20"/>
                  </a:cubicBezTo>
                  <a:cubicBezTo>
                    <a:pt x="200" y="124"/>
                    <a:pt x="200" y="124"/>
                    <a:pt x="200" y="124"/>
                  </a:cubicBezTo>
                  <a:cubicBezTo>
                    <a:pt x="200" y="135"/>
                    <a:pt x="191" y="144"/>
                    <a:pt x="180" y="144"/>
                  </a:cubicBezTo>
                  <a:close/>
                  <a:moveTo>
                    <a:pt x="192" y="20"/>
                  </a:moveTo>
                  <a:cubicBezTo>
                    <a:pt x="192" y="13"/>
                    <a:pt x="186" y="8"/>
                    <a:pt x="18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13" y="8"/>
                    <a:pt x="8" y="13"/>
                    <a:pt x="8" y="20"/>
                  </a:cubicBezTo>
                  <a:cubicBezTo>
                    <a:pt x="8" y="124"/>
                    <a:pt x="8" y="124"/>
                    <a:pt x="8" y="124"/>
                  </a:cubicBezTo>
                  <a:cubicBezTo>
                    <a:pt x="8" y="131"/>
                    <a:pt x="13" y="136"/>
                    <a:pt x="20" y="136"/>
                  </a:cubicBezTo>
                  <a:cubicBezTo>
                    <a:pt x="180" y="136"/>
                    <a:pt x="180" y="136"/>
                    <a:pt x="180" y="136"/>
                  </a:cubicBezTo>
                  <a:cubicBezTo>
                    <a:pt x="186" y="136"/>
                    <a:pt x="192" y="131"/>
                    <a:pt x="192" y="124"/>
                  </a:cubicBezTo>
                  <a:lnTo>
                    <a:pt x="192" y="20"/>
                  </a:lnTo>
                  <a:close/>
                  <a:moveTo>
                    <a:pt x="166" y="103"/>
                  </a:moveTo>
                  <a:cubicBezTo>
                    <a:pt x="159" y="108"/>
                    <a:pt x="159" y="108"/>
                    <a:pt x="159" y="108"/>
                  </a:cubicBezTo>
                  <a:cubicBezTo>
                    <a:pt x="149" y="93"/>
                    <a:pt x="149" y="93"/>
                    <a:pt x="149" y="93"/>
                  </a:cubicBezTo>
                  <a:cubicBezTo>
                    <a:pt x="139" y="100"/>
                    <a:pt x="139" y="100"/>
                    <a:pt x="139" y="100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66" y="83"/>
                    <a:pt x="166" y="83"/>
                    <a:pt x="166" y="83"/>
                  </a:cubicBezTo>
                  <a:cubicBezTo>
                    <a:pt x="155" y="89"/>
                    <a:pt x="155" y="89"/>
                    <a:pt x="155" y="89"/>
                  </a:cubicBezTo>
                  <a:lnTo>
                    <a:pt x="166" y="103"/>
                  </a:lnTo>
                  <a:close/>
                  <a:moveTo>
                    <a:pt x="124" y="48"/>
                  </a:moveTo>
                  <a:cubicBezTo>
                    <a:pt x="123" y="48"/>
                    <a:pt x="123" y="48"/>
                    <a:pt x="123" y="48"/>
                  </a:cubicBezTo>
                  <a:cubicBezTo>
                    <a:pt x="101" y="88"/>
                    <a:pt x="101" y="88"/>
                    <a:pt x="101" y="88"/>
                  </a:cubicBezTo>
                  <a:cubicBezTo>
                    <a:pt x="100" y="88"/>
                    <a:pt x="100" y="88"/>
                    <a:pt x="100" y="88"/>
                  </a:cubicBezTo>
                  <a:cubicBezTo>
                    <a:pt x="89" y="88"/>
                    <a:pt x="89" y="88"/>
                    <a:pt x="89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52" y="88"/>
                    <a:pt x="52" y="88"/>
                    <a:pt x="52" y="88"/>
                  </a:cubicBezTo>
                  <a:cubicBezTo>
                    <a:pt x="44" y="48"/>
                    <a:pt x="44" y="48"/>
                    <a:pt x="44" y="48"/>
                  </a:cubicBezTo>
                  <a:cubicBezTo>
                    <a:pt x="44" y="48"/>
                    <a:pt x="44" y="48"/>
                    <a:pt x="44" y="48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117" y="36"/>
                    <a:pt x="117" y="36"/>
                    <a:pt x="117" y="36"/>
                  </a:cubicBezTo>
                  <a:cubicBezTo>
                    <a:pt x="124" y="36"/>
                    <a:pt x="124" y="36"/>
                    <a:pt x="124" y="36"/>
                  </a:cubicBezTo>
                  <a:cubicBezTo>
                    <a:pt x="129" y="36"/>
                    <a:pt x="129" y="36"/>
                    <a:pt x="129" y="36"/>
                  </a:cubicBezTo>
                  <a:cubicBezTo>
                    <a:pt x="124" y="47"/>
                    <a:pt x="124" y="47"/>
                    <a:pt x="124" y="47"/>
                  </a:cubicBezTo>
                  <a:lnTo>
                    <a:pt x="124" y="48"/>
                  </a:lnTo>
                  <a:close/>
                  <a:moveTo>
                    <a:pt x="61" y="76"/>
                  </a:moveTo>
                  <a:cubicBezTo>
                    <a:pt x="96" y="76"/>
                    <a:pt x="96" y="76"/>
                    <a:pt x="96" y="76"/>
                  </a:cubicBezTo>
                  <a:cubicBezTo>
                    <a:pt x="100" y="68"/>
                    <a:pt x="100" y="68"/>
                    <a:pt x="100" y="68"/>
                  </a:cubicBezTo>
                  <a:cubicBezTo>
                    <a:pt x="60" y="68"/>
                    <a:pt x="60" y="68"/>
                    <a:pt x="60" y="68"/>
                  </a:cubicBezTo>
                  <a:lnTo>
                    <a:pt x="61" y="76"/>
                  </a:lnTo>
                  <a:close/>
                  <a:moveTo>
                    <a:pt x="56" y="48"/>
                  </a:moveTo>
                  <a:cubicBezTo>
                    <a:pt x="57" y="56"/>
                    <a:pt x="57" y="56"/>
                    <a:pt x="57" y="56"/>
                  </a:cubicBezTo>
                  <a:cubicBezTo>
                    <a:pt x="104" y="56"/>
                    <a:pt x="104" y="56"/>
                    <a:pt x="104" y="56"/>
                  </a:cubicBezTo>
                  <a:cubicBezTo>
                    <a:pt x="104" y="62"/>
                    <a:pt x="104" y="62"/>
                    <a:pt x="104" y="62"/>
                  </a:cubicBezTo>
                  <a:cubicBezTo>
                    <a:pt x="111" y="48"/>
                    <a:pt x="111" y="48"/>
                    <a:pt x="111" y="48"/>
                  </a:cubicBezTo>
                  <a:lnTo>
                    <a:pt x="56" y="48"/>
                  </a:lnTo>
                  <a:close/>
                  <a:moveTo>
                    <a:pt x="59" y="93"/>
                  </a:moveTo>
                  <a:cubicBezTo>
                    <a:pt x="65" y="93"/>
                    <a:pt x="69" y="97"/>
                    <a:pt x="69" y="103"/>
                  </a:cubicBezTo>
                  <a:cubicBezTo>
                    <a:pt x="69" y="109"/>
                    <a:pt x="65" y="113"/>
                    <a:pt x="59" y="113"/>
                  </a:cubicBezTo>
                  <a:cubicBezTo>
                    <a:pt x="53" y="113"/>
                    <a:pt x="49" y="109"/>
                    <a:pt x="49" y="103"/>
                  </a:cubicBezTo>
                  <a:cubicBezTo>
                    <a:pt x="49" y="97"/>
                    <a:pt x="53" y="93"/>
                    <a:pt x="59" y="93"/>
                  </a:cubicBezTo>
                  <a:close/>
                  <a:moveTo>
                    <a:pt x="95" y="93"/>
                  </a:moveTo>
                  <a:cubicBezTo>
                    <a:pt x="101" y="93"/>
                    <a:pt x="105" y="97"/>
                    <a:pt x="105" y="103"/>
                  </a:cubicBezTo>
                  <a:cubicBezTo>
                    <a:pt x="105" y="109"/>
                    <a:pt x="101" y="113"/>
                    <a:pt x="95" y="113"/>
                  </a:cubicBezTo>
                  <a:cubicBezTo>
                    <a:pt x="89" y="113"/>
                    <a:pt x="85" y="109"/>
                    <a:pt x="85" y="103"/>
                  </a:cubicBezTo>
                  <a:cubicBezTo>
                    <a:pt x="85" y="97"/>
                    <a:pt x="89" y="93"/>
                    <a:pt x="95" y="93"/>
                  </a:cubicBezTo>
                  <a:close/>
                  <a:moveTo>
                    <a:pt x="64" y="168"/>
                  </a:moveTo>
                  <a:cubicBezTo>
                    <a:pt x="72" y="168"/>
                    <a:pt x="72" y="168"/>
                    <a:pt x="72" y="168"/>
                  </a:cubicBezTo>
                  <a:cubicBezTo>
                    <a:pt x="72" y="152"/>
                    <a:pt x="72" y="152"/>
                    <a:pt x="72" y="152"/>
                  </a:cubicBezTo>
                  <a:cubicBezTo>
                    <a:pt x="128" y="152"/>
                    <a:pt x="128" y="152"/>
                    <a:pt x="128" y="152"/>
                  </a:cubicBezTo>
                  <a:cubicBezTo>
                    <a:pt x="128" y="168"/>
                    <a:pt x="128" y="168"/>
                    <a:pt x="128" y="168"/>
                  </a:cubicBezTo>
                  <a:cubicBezTo>
                    <a:pt x="136" y="168"/>
                    <a:pt x="136" y="168"/>
                    <a:pt x="136" y="168"/>
                  </a:cubicBezTo>
                  <a:cubicBezTo>
                    <a:pt x="147" y="168"/>
                    <a:pt x="156" y="177"/>
                    <a:pt x="156" y="188"/>
                  </a:cubicBezTo>
                  <a:cubicBezTo>
                    <a:pt x="44" y="188"/>
                    <a:pt x="44" y="188"/>
                    <a:pt x="44" y="188"/>
                  </a:cubicBezTo>
                  <a:cubicBezTo>
                    <a:pt x="44" y="177"/>
                    <a:pt x="53" y="168"/>
                    <a:pt x="64" y="1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Freeform 43"/>
            <p:cNvSpPr>
              <a:spLocks/>
            </p:cNvSpPr>
            <p:nvPr userDrawn="1"/>
          </p:nvSpPr>
          <p:spPr bwMode="auto">
            <a:xfrm rot="5400000" flipH="1" flipV="1">
              <a:off x="1467246" y="213533"/>
              <a:ext cx="449186" cy="412150"/>
            </a:xfrm>
            <a:custGeom>
              <a:avLst/>
              <a:gdLst>
                <a:gd name="T0" fmla="*/ 253 w 473"/>
                <a:gd name="T1" fmla="*/ 0 h 434"/>
                <a:gd name="T2" fmla="*/ 0 w 473"/>
                <a:gd name="T3" fmla="*/ 218 h 434"/>
                <a:gd name="T4" fmla="*/ 253 w 473"/>
                <a:gd name="T5" fmla="*/ 434 h 434"/>
                <a:gd name="T6" fmla="*/ 253 w 473"/>
                <a:gd name="T7" fmla="*/ 303 h 434"/>
                <a:gd name="T8" fmla="*/ 473 w 473"/>
                <a:gd name="T9" fmla="*/ 303 h 434"/>
                <a:gd name="T10" fmla="*/ 473 w 473"/>
                <a:gd name="T11" fmla="*/ 133 h 434"/>
                <a:gd name="T12" fmla="*/ 253 w 473"/>
                <a:gd name="T13" fmla="*/ 133 h 434"/>
                <a:gd name="T14" fmla="*/ 253 w 473"/>
                <a:gd name="T15" fmla="*/ 0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3" h="434">
                  <a:moveTo>
                    <a:pt x="253" y="0"/>
                  </a:moveTo>
                  <a:lnTo>
                    <a:pt x="0" y="218"/>
                  </a:lnTo>
                  <a:lnTo>
                    <a:pt x="253" y="434"/>
                  </a:lnTo>
                  <a:lnTo>
                    <a:pt x="253" y="303"/>
                  </a:lnTo>
                  <a:lnTo>
                    <a:pt x="473" y="303"/>
                  </a:lnTo>
                  <a:lnTo>
                    <a:pt x="473" y="133"/>
                  </a:lnTo>
                  <a:lnTo>
                    <a:pt x="253" y="133"/>
                  </a:lnTo>
                  <a:lnTo>
                    <a:pt x="25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Freeform 36"/>
            <p:cNvSpPr>
              <a:spLocks noEditPoints="1"/>
            </p:cNvSpPr>
            <p:nvPr userDrawn="1"/>
          </p:nvSpPr>
          <p:spPr bwMode="auto">
            <a:xfrm rot="16859567" flipH="1" flipV="1">
              <a:off x="131070" y="6484678"/>
              <a:ext cx="392613" cy="655277"/>
            </a:xfrm>
            <a:custGeom>
              <a:avLst/>
              <a:gdLst>
                <a:gd name="T0" fmla="*/ 198 w 284"/>
                <a:gd name="T1" fmla="*/ 332 h 474"/>
                <a:gd name="T2" fmla="*/ 170 w 284"/>
                <a:gd name="T3" fmla="*/ 303 h 474"/>
                <a:gd name="T4" fmla="*/ 198 w 284"/>
                <a:gd name="T5" fmla="*/ 275 h 474"/>
                <a:gd name="T6" fmla="*/ 255 w 284"/>
                <a:gd name="T7" fmla="*/ 247 h 474"/>
                <a:gd name="T8" fmla="*/ 284 w 284"/>
                <a:gd name="T9" fmla="*/ 275 h 474"/>
                <a:gd name="T10" fmla="*/ 198 w 284"/>
                <a:gd name="T11" fmla="*/ 303 h 474"/>
                <a:gd name="T12" fmla="*/ 227 w 284"/>
                <a:gd name="T13" fmla="*/ 389 h 474"/>
                <a:gd name="T14" fmla="*/ 198 w 284"/>
                <a:gd name="T15" fmla="*/ 360 h 474"/>
                <a:gd name="T16" fmla="*/ 227 w 284"/>
                <a:gd name="T17" fmla="*/ 332 h 474"/>
                <a:gd name="T18" fmla="*/ 255 w 284"/>
                <a:gd name="T19" fmla="*/ 417 h 474"/>
                <a:gd name="T20" fmla="*/ 227 w 284"/>
                <a:gd name="T21" fmla="*/ 446 h 474"/>
                <a:gd name="T22" fmla="*/ 227 w 284"/>
                <a:gd name="T23" fmla="*/ 389 h 474"/>
                <a:gd name="T24" fmla="*/ 255 w 284"/>
                <a:gd name="T25" fmla="*/ 417 h 474"/>
                <a:gd name="T26" fmla="*/ 170 w 284"/>
                <a:gd name="T27" fmla="*/ 474 h 474"/>
                <a:gd name="T28" fmla="*/ 198 w 284"/>
                <a:gd name="T29" fmla="*/ 446 h 474"/>
                <a:gd name="T30" fmla="*/ 227 w 284"/>
                <a:gd name="T31" fmla="*/ 474 h 474"/>
                <a:gd name="T32" fmla="*/ 142 w 284"/>
                <a:gd name="T33" fmla="*/ 417 h 474"/>
                <a:gd name="T34" fmla="*/ 170 w 284"/>
                <a:gd name="T35" fmla="*/ 389 h 474"/>
                <a:gd name="T36" fmla="*/ 170 w 284"/>
                <a:gd name="T37" fmla="*/ 446 h 474"/>
                <a:gd name="T38" fmla="*/ 142 w 284"/>
                <a:gd name="T39" fmla="*/ 417 h 474"/>
                <a:gd name="T40" fmla="*/ 113 w 284"/>
                <a:gd name="T41" fmla="*/ 332 h 474"/>
                <a:gd name="T42" fmla="*/ 142 w 284"/>
                <a:gd name="T43" fmla="*/ 360 h 474"/>
                <a:gd name="T44" fmla="*/ 113 w 284"/>
                <a:gd name="T45" fmla="*/ 389 h 474"/>
                <a:gd name="T46" fmla="*/ 56 w 284"/>
                <a:gd name="T47" fmla="*/ 360 h 474"/>
                <a:gd name="T48" fmla="*/ 28 w 284"/>
                <a:gd name="T49" fmla="*/ 389 h 474"/>
                <a:gd name="T50" fmla="*/ 0 w 284"/>
                <a:gd name="T51" fmla="*/ 417 h 474"/>
                <a:gd name="T52" fmla="*/ 28 w 284"/>
                <a:gd name="T53" fmla="*/ 0 h 474"/>
                <a:gd name="T54" fmla="*/ 56 w 284"/>
                <a:gd name="T55" fmla="*/ 17 h 474"/>
                <a:gd name="T56" fmla="*/ 28 w 284"/>
                <a:gd name="T57" fmla="*/ 45 h 474"/>
                <a:gd name="T58" fmla="*/ 56 w 284"/>
                <a:gd name="T59" fmla="*/ 360 h 474"/>
                <a:gd name="T60" fmla="*/ 85 w 284"/>
                <a:gd name="T61" fmla="*/ 332 h 474"/>
                <a:gd name="T62" fmla="*/ 56 w 284"/>
                <a:gd name="T63" fmla="*/ 360 h 474"/>
                <a:gd name="T64" fmla="*/ 56 w 284"/>
                <a:gd name="T65" fmla="*/ 74 h 474"/>
                <a:gd name="T66" fmla="*/ 85 w 284"/>
                <a:gd name="T67" fmla="*/ 45 h 474"/>
                <a:gd name="T68" fmla="*/ 113 w 284"/>
                <a:gd name="T69" fmla="*/ 102 h 474"/>
                <a:gd name="T70" fmla="*/ 85 w 284"/>
                <a:gd name="T71" fmla="*/ 74 h 474"/>
                <a:gd name="T72" fmla="*/ 113 w 284"/>
                <a:gd name="T73" fmla="*/ 102 h 474"/>
                <a:gd name="T74" fmla="*/ 113 w 284"/>
                <a:gd name="T75" fmla="*/ 303 h 474"/>
                <a:gd name="T76" fmla="*/ 85 w 284"/>
                <a:gd name="T77" fmla="*/ 332 h 474"/>
                <a:gd name="T78" fmla="*/ 227 w 284"/>
                <a:gd name="T79" fmla="*/ 218 h 474"/>
                <a:gd name="T80" fmla="*/ 255 w 284"/>
                <a:gd name="T81" fmla="*/ 247 h 474"/>
                <a:gd name="T82" fmla="*/ 227 w 284"/>
                <a:gd name="T83" fmla="*/ 218 h 474"/>
                <a:gd name="T84" fmla="*/ 227 w 284"/>
                <a:gd name="T85" fmla="*/ 190 h 474"/>
                <a:gd name="T86" fmla="*/ 198 w 284"/>
                <a:gd name="T87" fmla="*/ 218 h 474"/>
                <a:gd name="T88" fmla="*/ 170 w 284"/>
                <a:gd name="T89" fmla="*/ 161 h 474"/>
                <a:gd name="T90" fmla="*/ 198 w 284"/>
                <a:gd name="T91" fmla="*/ 190 h 474"/>
                <a:gd name="T92" fmla="*/ 170 w 284"/>
                <a:gd name="T93" fmla="*/ 161 h 474"/>
                <a:gd name="T94" fmla="*/ 113 w 284"/>
                <a:gd name="T95" fmla="*/ 133 h 474"/>
                <a:gd name="T96" fmla="*/ 142 w 284"/>
                <a:gd name="T97" fmla="*/ 104 h 474"/>
                <a:gd name="T98" fmla="*/ 170 w 284"/>
                <a:gd name="T99" fmla="*/ 133 h 474"/>
                <a:gd name="T100" fmla="*/ 142 w 284"/>
                <a:gd name="T101" fmla="*/ 161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84" h="474">
                  <a:moveTo>
                    <a:pt x="198" y="303"/>
                  </a:moveTo>
                  <a:lnTo>
                    <a:pt x="198" y="332"/>
                  </a:lnTo>
                  <a:lnTo>
                    <a:pt x="170" y="332"/>
                  </a:lnTo>
                  <a:lnTo>
                    <a:pt x="170" y="303"/>
                  </a:lnTo>
                  <a:lnTo>
                    <a:pt x="170" y="275"/>
                  </a:lnTo>
                  <a:lnTo>
                    <a:pt x="198" y="275"/>
                  </a:lnTo>
                  <a:lnTo>
                    <a:pt x="255" y="275"/>
                  </a:lnTo>
                  <a:lnTo>
                    <a:pt x="255" y="247"/>
                  </a:lnTo>
                  <a:lnTo>
                    <a:pt x="284" y="247"/>
                  </a:lnTo>
                  <a:lnTo>
                    <a:pt x="284" y="275"/>
                  </a:lnTo>
                  <a:lnTo>
                    <a:pt x="284" y="303"/>
                  </a:lnTo>
                  <a:lnTo>
                    <a:pt x="198" y="303"/>
                  </a:lnTo>
                  <a:close/>
                  <a:moveTo>
                    <a:pt x="227" y="360"/>
                  </a:moveTo>
                  <a:lnTo>
                    <a:pt x="227" y="389"/>
                  </a:lnTo>
                  <a:lnTo>
                    <a:pt x="198" y="389"/>
                  </a:lnTo>
                  <a:lnTo>
                    <a:pt x="198" y="360"/>
                  </a:lnTo>
                  <a:lnTo>
                    <a:pt x="198" y="332"/>
                  </a:lnTo>
                  <a:lnTo>
                    <a:pt x="227" y="332"/>
                  </a:lnTo>
                  <a:lnTo>
                    <a:pt x="227" y="360"/>
                  </a:lnTo>
                  <a:close/>
                  <a:moveTo>
                    <a:pt x="255" y="417"/>
                  </a:moveTo>
                  <a:lnTo>
                    <a:pt x="255" y="446"/>
                  </a:lnTo>
                  <a:lnTo>
                    <a:pt x="227" y="446"/>
                  </a:lnTo>
                  <a:lnTo>
                    <a:pt x="227" y="417"/>
                  </a:lnTo>
                  <a:lnTo>
                    <a:pt x="227" y="389"/>
                  </a:lnTo>
                  <a:lnTo>
                    <a:pt x="255" y="389"/>
                  </a:lnTo>
                  <a:lnTo>
                    <a:pt x="255" y="417"/>
                  </a:lnTo>
                  <a:close/>
                  <a:moveTo>
                    <a:pt x="198" y="474"/>
                  </a:moveTo>
                  <a:lnTo>
                    <a:pt x="170" y="474"/>
                  </a:lnTo>
                  <a:lnTo>
                    <a:pt x="170" y="446"/>
                  </a:lnTo>
                  <a:lnTo>
                    <a:pt x="198" y="446"/>
                  </a:lnTo>
                  <a:lnTo>
                    <a:pt x="227" y="446"/>
                  </a:lnTo>
                  <a:lnTo>
                    <a:pt x="227" y="474"/>
                  </a:lnTo>
                  <a:lnTo>
                    <a:pt x="198" y="474"/>
                  </a:lnTo>
                  <a:close/>
                  <a:moveTo>
                    <a:pt x="142" y="417"/>
                  </a:moveTo>
                  <a:lnTo>
                    <a:pt x="142" y="389"/>
                  </a:lnTo>
                  <a:lnTo>
                    <a:pt x="170" y="389"/>
                  </a:lnTo>
                  <a:lnTo>
                    <a:pt x="170" y="417"/>
                  </a:lnTo>
                  <a:lnTo>
                    <a:pt x="170" y="446"/>
                  </a:lnTo>
                  <a:lnTo>
                    <a:pt x="142" y="446"/>
                  </a:lnTo>
                  <a:lnTo>
                    <a:pt x="142" y="417"/>
                  </a:lnTo>
                  <a:close/>
                  <a:moveTo>
                    <a:pt x="113" y="360"/>
                  </a:moveTo>
                  <a:lnTo>
                    <a:pt x="113" y="332"/>
                  </a:lnTo>
                  <a:lnTo>
                    <a:pt x="142" y="332"/>
                  </a:lnTo>
                  <a:lnTo>
                    <a:pt x="142" y="360"/>
                  </a:lnTo>
                  <a:lnTo>
                    <a:pt x="142" y="389"/>
                  </a:lnTo>
                  <a:lnTo>
                    <a:pt x="113" y="389"/>
                  </a:lnTo>
                  <a:lnTo>
                    <a:pt x="113" y="360"/>
                  </a:lnTo>
                  <a:close/>
                  <a:moveTo>
                    <a:pt x="56" y="360"/>
                  </a:moveTo>
                  <a:lnTo>
                    <a:pt x="56" y="389"/>
                  </a:lnTo>
                  <a:lnTo>
                    <a:pt x="28" y="389"/>
                  </a:lnTo>
                  <a:lnTo>
                    <a:pt x="28" y="417"/>
                  </a:lnTo>
                  <a:lnTo>
                    <a:pt x="0" y="417"/>
                  </a:lnTo>
                  <a:lnTo>
                    <a:pt x="0" y="0"/>
                  </a:lnTo>
                  <a:lnTo>
                    <a:pt x="28" y="0"/>
                  </a:lnTo>
                  <a:lnTo>
                    <a:pt x="28" y="17"/>
                  </a:lnTo>
                  <a:lnTo>
                    <a:pt x="56" y="17"/>
                  </a:lnTo>
                  <a:lnTo>
                    <a:pt x="56" y="45"/>
                  </a:lnTo>
                  <a:lnTo>
                    <a:pt x="28" y="45"/>
                  </a:lnTo>
                  <a:lnTo>
                    <a:pt x="28" y="360"/>
                  </a:lnTo>
                  <a:lnTo>
                    <a:pt x="56" y="360"/>
                  </a:lnTo>
                  <a:lnTo>
                    <a:pt x="56" y="332"/>
                  </a:lnTo>
                  <a:lnTo>
                    <a:pt x="85" y="332"/>
                  </a:lnTo>
                  <a:lnTo>
                    <a:pt x="85" y="360"/>
                  </a:lnTo>
                  <a:lnTo>
                    <a:pt x="56" y="360"/>
                  </a:lnTo>
                  <a:close/>
                  <a:moveTo>
                    <a:pt x="85" y="74"/>
                  </a:moveTo>
                  <a:lnTo>
                    <a:pt x="56" y="74"/>
                  </a:lnTo>
                  <a:lnTo>
                    <a:pt x="56" y="45"/>
                  </a:lnTo>
                  <a:lnTo>
                    <a:pt x="85" y="45"/>
                  </a:lnTo>
                  <a:lnTo>
                    <a:pt x="85" y="74"/>
                  </a:lnTo>
                  <a:close/>
                  <a:moveTo>
                    <a:pt x="113" y="102"/>
                  </a:moveTo>
                  <a:lnTo>
                    <a:pt x="85" y="102"/>
                  </a:lnTo>
                  <a:lnTo>
                    <a:pt x="85" y="74"/>
                  </a:lnTo>
                  <a:lnTo>
                    <a:pt x="113" y="74"/>
                  </a:lnTo>
                  <a:lnTo>
                    <a:pt x="113" y="102"/>
                  </a:lnTo>
                  <a:close/>
                  <a:moveTo>
                    <a:pt x="85" y="303"/>
                  </a:moveTo>
                  <a:lnTo>
                    <a:pt x="113" y="303"/>
                  </a:lnTo>
                  <a:lnTo>
                    <a:pt x="113" y="332"/>
                  </a:lnTo>
                  <a:lnTo>
                    <a:pt x="85" y="332"/>
                  </a:lnTo>
                  <a:lnTo>
                    <a:pt x="85" y="303"/>
                  </a:lnTo>
                  <a:close/>
                  <a:moveTo>
                    <a:pt x="227" y="218"/>
                  </a:moveTo>
                  <a:lnTo>
                    <a:pt x="255" y="218"/>
                  </a:lnTo>
                  <a:lnTo>
                    <a:pt x="255" y="247"/>
                  </a:lnTo>
                  <a:lnTo>
                    <a:pt x="227" y="247"/>
                  </a:lnTo>
                  <a:lnTo>
                    <a:pt x="227" y="218"/>
                  </a:lnTo>
                  <a:close/>
                  <a:moveTo>
                    <a:pt x="198" y="190"/>
                  </a:moveTo>
                  <a:lnTo>
                    <a:pt x="227" y="190"/>
                  </a:lnTo>
                  <a:lnTo>
                    <a:pt x="227" y="218"/>
                  </a:lnTo>
                  <a:lnTo>
                    <a:pt x="198" y="218"/>
                  </a:lnTo>
                  <a:lnTo>
                    <a:pt x="198" y="190"/>
                  </a:lnTo>
                  <a:close/>
                  <a:moveTo>
                    <a:pt x="170" y="161"/>
                  </a:moveTo>
                  <a:lnTo>
                    <a:pt x="198" y="161"/>
                  </a:lnTo>
                  <a:lnTo>
                    <a:pt x="198" y="190"/>
                  </a:lnTo>
                  <a:lnTo>
                    <a:pt x="170" y="190"/>
                  </a:lnTo>
                  <a:lnTo>
                    <a:pt x="170" y="161"/>
                  </a:lnTo>
                  <a:close/>
                  <a:moveTo>
                    <a:pt x="142" y="133"/>
                  </a:moveTo>
                  <a:lnTo>
                    <a:pt x="113" y="133"/>
                  </a:lnTo>
                  <a:lnTo>
                    <a:pt x="113" y="104"/>
                  </a:lnTo>
                  <a:lnTo>
                    <a:pt x="142" y="104"/>
                  </a:lnTo>
                  <a:lnTo>
                    <a:pt x="142" y="133"/>
                  </a:lnTo>
                  <a:lnTo>
                    <a:pt x="170" y="133"/>
                  </a:lnTo>
                  <a:lnTo>
                    <a:pt x="170" y="161"/>
                  </a:lnTo>
                  <a:lnTo>
                    <a:pt x="142" y="161"/>
                  </a:lnTo>
                  <a:lnTo>
                    <a:pt x="142" y="13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36" name="Group 4"/>
            <p:cNvGrpSpPr>
              <a:grpSpLocks noChangeAspect="1"/>
            </p:cNvGrpSpPr>
            <p:nvPr userDrawn="1"/>
          </p:nvGrpSpPr>
          <p:grpSpPr bwMode="auto">
            <a:xfrm rot="2112827" flipH="1" flipV="1">
              <a:off x="1061815" y="1950659"/>
              <a:ext cx="542757" cy="1014719"/>
              <a:chOff x="2490" y="1429"/>
              <a:chExt cx="782" cy="1462"/>
            </a:xfrm>
            <a:grpFill/>
          </p:grpSpPr>
          <p:sp>
            <p:nvSpPr>
              <p:cNvPr id="43" name="Freeform 5"/>
              <p:cNvSpPr>
                <a:spLocks/>
              </p:cNvSpPr>
              <p:nvPr userDrawn="1"/>
            </p:nvSpPr>
            <p:spPr bwMode="auto">
              <a:xfrm>
                <a:off x="2652" y="1429"/>
                <a:ext cx="453" cy="646"/>
              </a:xfrm>
              <a:custGeom>
                <a:avLst/>
                <a:gdLst>
                  <a:gd name="T0" fmla="*/ 176 w 190"/>
                  <a:gd name="T1" fmla="*/ 101 h 272"/>
                  <a:gd name="T2" fmla="*/ 178 w 190"/>
                  <a:gd name="T3" fmla="*/ 82 h 272"/>
                  <a:gd name="T4" fmla="*/ 96 w 190"/>
                  <a:gd name="T5" fmla="*/ 0 h 272"/>
                  <a:gd name="T6" fmla="*/ 14 w 190"/>
                  <a:gd name="T7" fmla="*/ 82 h 272"/>
                  <a:gd name="T8" fmla="*/ 17 w 190"/>
                  <a:gd name="T9" fmla="*/ 103 h 272"/>
                  <a:gd name="T10" fmla="*/ 0 w 190"/>
                  <a:gd name="T11" fmla="*/ 272 h 272"/>
                  <a:gd name="T12" fmla="*/ 190 w 190"/>
                  <a:gd name="T13" fmla="*/ 272 h 272"/>
                  <a:gd name="T14" fmla="*/ 176 w 190"/>
                  <a:gd name="T15" fmla="*/ 101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0" h="272">
                    <a:moveTo>
                      <a:pt x="176" y="101"/>
                    </a:moveTo>
                    <a:cubicBezTo>
                      <a:pt x="177" y="95"/>
                      <a:pt x="178" y="89"/>
                      <a:pt x="178" y="82"/>
                    </a:cubicBezTo>
                    <a:cubicBezTo>
                      <a:pt x="178" y="37"/>
                      <a:pt x="141" y="0"/>
                      <a:pt x="96" y="0"/>
                    </a:cubicBezTo>
                    <a:cubicBezTo>
                      <a:pt x="51" y="0"/>
                      <a:pt x="14" y="37"/>
                      <a:pt x="14" y="82"/>
                    </a:cubicBezTo>
                    <a:cubicBezTo>
                      <a:pt x="14" y="89"/>
                      <a:pt x="15" y="96"/>
                      <a:pt x="17" y="103"/>
                    </a:cubicBezTo>
                    <a:cubicBezTo>
                      <a:pt x="18" y="135"/>
                      <a:pt x="66" y="224"/>
                      <a:pt x="0" y="272"/>
                    </a:cubicBezTo>
                    <a:cubicBezTo>
                      <a:pt x="190" y="272"/>
                      <a:pt x="190" y="272"/>
                      <a:pt x="190" y="272"/>
                    </a:cubicBezTo>
                    <a:cubicBezTo>
                      <a:pt x="118" y="227"/>
                      <a:pt x="174" y="133"/>
                      <a:pt x="176" y="1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4" name="Freeform 6"/>
              <p:cNvSpPr>
                <a:spLocks noEditPoints="1"/>
              </p:cNvSpPr>
              <p:nvPr userDrawn="1"/>
            </p:nvSpPr>
            <p:spPr bwMode="auto">
              <a:xfrm>
                <a:off x="2490" y="2075"/>
                <a:ext cx="782" cy="816"/>
              </a:xfrm>
              <a:custGeom>
                <a:avLst/>
                <a:gdLst>
                  <a:gd name="T0" fmla="*/ 246 w 328"/>
                  <a:gd name="T1" fmla="*/ 38 h 344"/>
                  <a:gd name="T2" fmla="*/ 301 w 328"/>
                  <a:gd name="T3" fmla="*/ 38 h 344"/>
                  <a:gd name="T4" fmla="*/ 320 w 328"/>
                  <a:gd name="T5" fmla="*/ 19 h 344"/>
                  <a:gd name="T6" fmla="*/ 301 w 328"/>
                  <a:gd name="T7" fmla="*/ 0 h 344"/>
                  <a:gd name="T8" fmla="*/ 258 w 328"/>
                  <a:gd name="T9" fmla="*/ 0 h 344"/>
                  <a:gd name="T10" fmla="*/ 68 w 328"/>
                  <a:gd name="T11" fmla="*/ 0 h 344"/>
                  <a:gd name="T12" fmla="*/ 23 w 328"/>
                  <a:gd name="T13" fmla="*/ 0 h 344"/>
                  <a:gd name="T14" fmla="*/ 4 w 328"/>
                  <a:gd name="T15" fmla="*/ 19 h 344"/>
                  <a:gd name="T16" fmla="*/ 23 w 328"/>
                  <a:gd name="T17" fmla="*/ 38 h 344"/>
                  <a:gd name="T18" fmla="*/ 82 w 328"/>
                  <a:gd name="T19" fmla="*/ 38 h 344"/>
                  <a:gd name="T20" fmla="*/ 0 w 328"/>
                  <a:gd name="T21" fmla="*/ 180 h 344"/>
                  <a:gd name="T22" fmla="*/ 164 w 328"/>
                  <a:gd name="T23" fmla="*/ 344 h 344"/>
                  <a:gd name="T24" fmla="*/ 328 w 328"/>
                  <a:gd name="T25" fmla="*/ 180 h 344"/>
                  <a:gd name="T26" fmla="*/ 246 w 328"/>
                  <a:gd name="T27" fmla="*/ 38 h 344"/>
                  <a:gd name="T28" fmla="*/ 164 w 328"/>
                  <a:gd name="T29" fmla="*/ 305 h 344"/>
                  <a:gd name="T30" fmla="*/ 39 w 328"/>
                  <a:gd name="T31" fmla="*/ 180 h 344"/>
                  <a:gd name="T32" fmla="*/ 164 w 328"/>
                  <a:gd name="T33" fmla="*/ 55 h 344"/>
                  <a:gd name="T34" fmla="*/ 289 w 328"/>
                  <a:gd name="T35" fmla="*/ 180 h 344"/>
                  <a:gd name="T36" fmla="*/ 164 w 328"/>
                  <a:gd name="T37" fmla="*/ 305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28" h="344">
                    <a:moveTo>
                      <a:pt x="246" y="38"/>
                    </a:moveTo>
                    <a:cubicBezTo>
                      <a:pt x="301" y="38"/>
                      <a:pt x="301" y="38"/>
                      <a:pt x="301" y="38"/>
                    </a:cubicBezTo>
                    <a:cubicBezTo>
                      <a:pt x="312" y="38"/>
                      <a:pt x="320" y="29"/>
                      <a:pt x="320" y="19"/>
                    </a:cubicBezTo>
                    <a:cubicBezTo>
                      <a:pt x="320" y="9"/>
                      <a:pt x="312" y="0"/>
                      <a:pt x="301" y="0"/>
                    </a:cubicBezTo>
                    <a:cubicBezTo>
                      <a:pt x="258" y="0"/>
                      <a:pt x="258" y="0"/>
                      <a:pt x="25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3" y="0"/>
                      <a:pt x="4" y="9"/>
                      <a:pt x="4" y="19"/>
                    </a:cubicBezTo>
                    <a:cubicBezTo>
                      <a:pt x="4" y="29"/>
                      <a:pt x="13" y="38"/>
                      <a:pt x="23" y="38"/>
                    </a:cubicBezTo>
                    <a:cubicBezTo>
                      <a:pt x="82" y="38"/>
                      <a:pt x="82" y="38"/>
                      <a:pt x="82" y="38"/>
                    </a:cubicBezTo>
                    <a:cubicBezTo>
                      <a:pt x="33" y="66"/>
                      <a:pt x="0" y="119"/>
                      <a:pt x="0" y="180"/>
                    </a:cubicBezTo>
                    <a:cubicBezTo>
                      <a:pt x="0" y="271"/>
                      <a:pt x="74" y="344"/>
                      <a:pt x="164" y="344"/>
                    </a:cubicBezTo>
                    <a:cubicBezTo>
                      <a:pt x="255" y="344"/>
                      <a:pt x="328" y="271"/>
                      <a:pt x="328" y="180"/>
                    </a:cubicBezTo>
                    <a:cubicBezTo>
                      <a:pt x="328" y="119"/>
                      <a:pt x="295" y="66"/>
                      <a:pt x="246" y="38"/>
                    </a:cubicBezTo>
                    <a:close/>
                    <a:moveTo>
                      <a:pt x="164" y="305"/>
                    </a:moveTo>
                    <a:cubicBezTo>
                      <a:pt x="95" y="305"/>
                      <a:pt x="39" y="249"/>
                      <a:pt x="39" y="180"/>
                    </a:cubicBezTo>
                    <a:cubicBezTo>
                      <a:pt x="39" y="111"/>
                      <a:pt x="95" y="55"/>
                      <a:pt x="164" y="55"/>
                    </a:cubicBezTo>
                    <a:cubicBezTo>
                      <a:pt x="233" y="55"/>
                      <a:pt x="289" y="111"/>
                      <a:pt x="289" y="180"/>
                    </a:cubicBezTo>
                    <a:cubicBezTo>
                      <a:pt x="289" y="249"/>
                      <a:pt x="233" y="305"/>
                      <a:pt x="164" y="30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7" name="组合 36"/>
            <p:cNvGrpSpPr/>
            <p:nvPr userDrawn="1"/>
          </p:nvGrpSpPr>
          <p:grpSpPr>
            <a:xfrm rot="1588421" flipH="1" flipV="1">
              <a:off x="-273785" y="4150302"/>
              <a:ext cx="1240332" cy="634328"/>
              <a:chOff x="10078077" y="1730681"/>
              <a:chExt cx="695322" cy="355600"/>
            </a:xfrm>
            <a:grpFill/>
          </p:grpSpPr>
          <p:sp>
            <p:nvSpPr>
              <p:cNvPr id="41" name="Oval 53"/>
              <p:cNvSpPr>
                <a:spLocks noChangeArrowheads="1"/>
              </p:cNvSpPr>
              <p:nvPr userDrawn="1"/>
            </p:nvSpPr>
            <p:spPr bwMode="auto">
              <a:xfrm>
                <a:off x="10078077" y="1730681"/>
                <a:ext cx="173038" cy="17145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2" name="Freeform 54"/>
              <p:cNvSpPr>
                <a:spLocks/>
              </p:cNvSpPr>
              <p:nvPr userDrawn="1"/>
            </p:nvSpPr>
            <p:spPr bwMode="auto">
              <a:xfrm>
                <a:off x="10160624" y="1765606"/>
                <a:ext cx="612775" cy="320675"/>
              </a:xfrm>
              <a:custGeom>
                <a:avLst/>
                <a:gdLst>
                  <a:gd name="T0" fmla="*/ 87 w 162"/>
                  <a:gd name="T1" fmla="*/ 5 h 85"/>
                  <a:gd name="T2" fmla="*/ 36 w 162"/>
                  <a:gd name="T3" fmla="*/ 24 h 85"/>
                  <a:gd name="T4" fmla="*/ 0 w 162"/>
                  <a:gd name="T5" fmla="*/ 85 h 85"/>
                  <a:gd name="T6" fmla="*/ 17 w 162"/>
                  <a:gd name="T7" fmla="*/ 85 h 85"/>
                  <a:gd name="T8" fmla="*/ 43 w 162"/>
                  <a:gd name="T9" fmla="*/ 61 h 85"/>
                  <a:gd name="T10" fmla="*/ 92 w 162"/>
                  <a:gd name="T11" fmla="*/ 61 h 85"/>
                  <a:gd name="T12" fmla="*/ 125 w 162"/>
                  <a:gd name="T13" fmla="*/ 85 h 85"/>
                  <a:gd name="T14" fmla="*/ 162 w 162"/>
                  <a:gd name="T15" fmla="*/ 85 h 85"/>
                  <a:gd name="T16" fmla="*/ 162 w 162"/>
                  <a:gd name="T17" fmla="*/ 66 h 85"/>
                  <a:gd name="T18" fmla="*/ 129 w 162"/>
                  <a:gd name="T19" fmla="*/ 61 h 85"/>
                  <a:gd name="T20" fmla="*/ 87 w 162"/>
                  <a:gd name="T21" fmla="*/ 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2" h="85">
                    <a:moveTo>
                      <a:pt x="87" y="5"/>
                    </a:moveTo>
                    <a:cubicBezTo>
                      <a:pt x="87" y="5"/>
                      <a:pt x="59" y="0"/>
                      <a:pt x="36" y="24"/>
                    </a:cubicBezTo>
                    <a:cubicBezTo>
                      <a:pt x="12" y="47"/>
                      <a:pt x="0" y="85"/>
                      <a:pt x="0" y="85"/>
                    </a:cubicBezTo>
                    <a:cubicBezTo>
                      <a:pt x="17" y="85"/>
                      <a:pt x="17" y="85"/>
                      <a:pt x="17" y="85"/>
                    </a:cubicBezTo>
                    <a:cubicBezTo>
                      <a:pt x="43" y="61"/>
                      <a:pt x="43" y="61"/>
                      <a:pt x="43" y="61"/>
                    </a:cubicBezTo>
                    <a:cubicBezTo>
                      <a:pt x="92" y="61"/>
                      <a:pt x="92" y="61"/>
                      <a:pt x="92" y="61"/>
                    </a:cubicBezTo>
                    <a:cubicBezTo>
                      <a:pt x="92" y="61"/>
                      <a:pt x="92" y="85"/>
                      <a:pt x="125" y="85"/>
                    </a:cubicBezTo>
                    <a:cubicBezTo>
                      <a:pt x="162" y="85"/>
                      <a:pt x="162" y="85"/>
                      <a:pt x="162" y="85"/>
                    </a:cubicBezTo>
                    <a:cubicBezTo>
                      <a:pt x="162" y="66"/>
                      <a:pt x="162" y="66"/>
                      <a:pt x="162" y="66"/>
                    </a:cubicBezTo>
                    <a:cubicBezTo>
                      <a:pt x="129" y="61"/>
                      <a:pt x="129" y="61"/>
                      <a:pt x="129" y="61"/>
                    </a:cubicBezTo>
                    <a:cubicBezTo>
                      <a:pt x="129" y="61"/>
                      <a:pt x="144" y="10"/>
                      <a:pt x="87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8" name="Group 65"/>
            <p:cNvGrpSpPr>
              <a:grpSpLocks noChangeAspect="1"/>
            </p:cNvGrpSpPr>
            <p:nvPr userDrawn="1"/>
          </p:nvGrpSpPr>
          <p:grpSpPr bwMode="auto">
            <a:xfrm flipH="1" flipV="1">
              <a:off x="263608" y="195813"/>
              <a:ext cx="1426490" cy="1396254"/>
              <a:chOff x="2208" y="1508"/>
              <a:chExt cx="1321" cy="1293"/>
            </a:xfrm>
            <a:grpFill/>
          </p:grpSpPr>
          <p:sp>
            <p:nvSpPr>
              <p:cNvPr id="39" name="Freeform 66"/>
              <p:cNvSpPr>
                <a:spLocks noEditPoints="1"/>
              </p:cNvSpPr>
              <p:nvPr userDrawn="1"/>
            </p:nvSpPr>
            <p:spPr bwMode="auto">
              <a:xfrm>
                <a:off x="2949" y="1807"/>
                <a:ext cx="580" cy="823"/>
              </a:xfrm>
              <a:custGeom>
                <a:avLst/>
                <a:gdLst>
                  <a:gd name="T0" fmla="*/ 227 w 244"/>
                  <a:gd name="T1" fmla="*/ 217 h 346"/>
                  <a:gd name="T2" fmla="*/ 180 w 244"/>
                  <a:gd name="T3" fmla="*/ 125 h 346"/>
                  <a:gd name="T4" fmla="*/ 193 w 244"/>
                  <a:gd name="T5" fmla="*/ 83 h 346"/>
                  <a:gd name="T6" fmla="*/ 193 w 244"/>
                  <a:gd name="T7" fmla="*/ 77 h 346"/>
                  <a:gd name="T8" fmla="*/ 200 w 244"/>
                  <a:gd name="T9" fmla="*/ 7 h 346"/>
                  <a:gd name="T10" fmla="*/ 154 w 244"/>
                  <a:gd name="T11" fmla="*/ 19 h 346"/>
                  <a:gd name="T12" fmla="*/ 122 w 244"/>
                  <a:gd name="T13" fmla="*/ 12 h 346"/>
                  <a:gd name="T14" fmla="*/ 90 w 244"/>
                  <a:gd name="T15" fmla="*/ 19 h 346"/>
                  <a:gd name="T16" fmla="*/ 45 w 244"/>
                  <a:gd name="T17" fmla="*/ 7 h 346"/>
                  <a:gd name="T18" fmla="*/ 51 w 244"/>
                  <a:gd name="T19" fmla="*/ 77 h 346"/>
                  <a:gd name="T20" fmla="*/ 51 w 244"/>
                  <a:gd name="T21" fmla="*/ 83 h 346"/>
                  <a:gd name="T22" fmla="*/ 54 w 244"/>
                  <a:gd name="T23" fmla="*/ 105 h 346"/>
                  <a:gd name="T24" fmla="*/ 99 w 244"/>
                  <a:gd name="T25" fmla="*/ 172 h 346"/>
                  <a:gd name="T26" fmla="*/ 103 w 244"/>
                  <a:gd name="T27" fmla="*/ 336 h 346"/>
                  <a:gd name="T28" fmla="*/ 99 w 244"/>
                  <a:gd name="T29" fmla="*/ 344 h 346"/>
                  <a:gd name="T30" fmla="*/ 137 w 244"/>
                  <a:gd name="T31" fmla="*/ 345 h 346"/>
                  <a:gd name="T32" fmla="*/ 227 w 244"/>
                  <a:gd name="T33" fmla="*/ 217 h 346"/>
                  <a:gd name="T34" fmla="*/ 146 w 244"/>
                  <a:gd name="T35" fmla="*/ 58 h 346"/>
                  <a:gd name="T36" fmla="*/ 153 w 244"/>
                  <a:gd name="T37" fmla="*/ 65 h 346"/>
                  <a:gd name="T38" fmla="*/ 146 w 244"/>
                  <a:gd name="T39" fmla="*/ 72 h 346"/>
                  <a:gd name="T40" fmla="*/ 139 w 244"/>
                  <a:gd name="T41" fmla="*/ 65 h 346"/>
                  <a:gd name="T42" fmla="*/ 146 w 244"/>
                  <a:gd name="T43" fmla="*/ 58 h 346"/>
                  <a:gd name="T44" fmla="*/ 103 w 244"/>
                  <a:gd name="T45" fmla="*/ 65 h 346"/>
                  <a:gd name="T46" fmla="*/ 97 w 244"/>
                  <a:gd name="T47" fmla="*/ 72 h 346"/>
                  <a:gd name="T48" fmla="*/ 90 w 244"/>
                  <a:gd name="T49" fmla="*/ 65 h 346"/>
                  <a:gd name="T50" fmla="*/ 97 w 244"/>
                  <a:gd name="T51" fmla="*/ 58 h 346"/>
                  <a:gd name="T52" fmla="*/ 103 w 244"/>
                  <a:gd name="T53" fmla="*/ 65 h 346"/>
                  <a:gd name="T54" fmla="*/ 107 w 244"/>
                  <a:gd name="T55" fmla="*/ 93 h 346"/>
                  <a:gd name="T56" fmla="*/ 122 w 244"/>
                  <a:gd name="T57" fmla="*/ 78 h 346"/>
                  <a:gd name="T58" fmla="*/ 138 w 244"/>
                  <a:gd name="T59" fmla="*/ 93 h 346"/>
                  <a:gd name="T60" fmla="*/ 122 w 244"/>
                  <a:gd name="T61" fmla="*/ 117 h 346"/>
                  <a:gd name="T62" fmla="*/ 107 w 244"/>
                  <a:gd name="T63" fmla="*/ 93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4" h="346">
                    <a:moveTo>
                      <a:pt x="227" y="217"/>
                    </a:moveTo>
                    <a:cubicBezTo>
                      <a:pt x="224" y="175"/>
                      <a:pt x="207" y="143"/>
                      <a:pt x="180" y="125"/>
                    </a:cubicBezTo>
                    <a:cubicBezTo>
                      <a:pt x="188" y="113"/>
                      <a:pt x="193" y="99"/>
                      <a:pt x="193" y="83"/>
                    </a:cubicBezTo>
                    <a:cubicBezTo>
                      <a:pt x="193" y="81"/>
                      <a:pt x="193" y="79"/>
                      <a:pt x="193" y="77"/>
                    </a:cubicBezTo>
                    <a:cubicBezTo>
                      <a:pt x="244" y="61"/>
                      <a:pt x="229" y="17"/>
                      <a:pt x="200" y="7"/>
                    </a:cubicBezTo>
                    <a:cubicBezTo>
                      <a:pt x="178" y="0"/>
                      <a:pt x="161" y="12"/>
                      <a:pt x="154" y="19"/>
                    </a:cubicBezTo>
                    <a:cubicBezTo>
                      <a:pt x="144" y="14"/>
                      <a:pt x="133" y="12"/>
                      <a:pt x="122" y="12"/>
                    </a:cubicBezTo>
                    <a:cubicBezTo>
                      <a:pt x="111" y="12"/>
                      <a:pt x="100" y="14"/>
                      <a:pt x="90" y="19"/>
                    </a:cubicBezTo>
                    <a:cubicBezTo>
                      <a:pt x="83" y="12"/>
                      <a:pt x="66" y="0"/>
                      <a:pt x="45" y="7"/>
                    </a:cubicBezTo>
                    <a:cubicBezTo>
                      <a:pt x="15" y="17"/>
                      <a:pt x="0" y="61"/>
                      <a:pt x="51" y="77"/>
                    </a:cubicBezTo>
                    <a:cubicBezTo>
                      <a:pt x="51" y="79"/>
                      <a:pt x="51" y="81"/>
                      <a:pt x="51" y="83"/>
                    </a:cubicBezTo>
                    <a:cubicBezTo>
                      <a:pt x="51" y="91"/>
                      <a:pt x="52" y="98"/>
                      <a:pt x="54" y="105"/>
                    </a:cubicBezTo>
                    <a:cubicBezTo>
                      <a:pt x="71" y="124"/>
                      <a:pt x="87" y="147"/>
                      <a:pt x="99" y="172"/>
                    </a:cubicBezTo>
                    <a:cubicBezTo>
                      <a:pt x="119" y="212"/>
                      <a:pt x="135" y="273"/>
                      <a:pt x="103" y="336"/>
                    </a:cubicBezTo>
                    <a:cubicBezTo>
                      <a:pt x="102" y="339"/>
                      <a:pt x="100" y="341"/>
                      <a:pt x="99" y="344"/>
                    </a:cubicBezTo>
                    <a:cubicBezTo>
                      <a:pt x="113" y="346"/>
                      <a:pt x="126" y="346"/>
                      <a:pt x="137" y="345"/>
                    </a:cubicBezTo>
                    <a:cubicBezTo>
                      <a:pt x="213" y="340"/>
                      <a:pt x="231" y="275"/>
                      <a:pt x="227" y="217"/>
                    </a:cubicBezTo>
                    <a:close/>
                    <a:moveTo>
                      <a:pt x="146" y="58"/>
                    </a:moveTo>
                    <a:cubicBezTo>
                      <a:pt x="150" y="58"/>
                      <a:pt x="153" y="61"/>
                      <a:pt x="153" y="65"/>
                    </a:cubicBezTo>
                    <a:cubicBezTo>
                      <a:pt x="153" y="69"/>
                      <a:pt x="150" y="72"/>
                      <a:pt x="146" y="72"/>
                    </a:cubicBezTo>
                    <a:cubicBezTo>
                      <a:pt x="142" y="72"/>
                      <a:pt x="139" y="69"/>
                      <a:pt x="139" y="65"/>
                    </a:cubicBezTo>
                    <a:cubicBezTo>
                      <a:pt x="139" y="61"/>
                      <a:pt x="142" y="58"/>
                      <a:pt x="146" y="58"/>
                    </a:cubicBezTo>
                    <a:close/>
                    <a:moveTo>
                      <a:pt x="103" y="65"/>
                    </a:moveTo>
                    <a:cubicBezTo>
                      <a:pt x="103" y="69"/>
                      <a:pt x="100" y="72"/>
                      <a:pt x="97" y="72"/>
                    </a:cubicBezTo>
                    <a:cubicBezTo>
                      <a:pt x="93" y="72"/>
                      <a:pt x="90" y="69"/>
                      <a:pt x="90" y="65"/>
                    </a:cubicBezTo>
                    <a:cubicBezTo>
                      <a:pt x="90" y="61"/>
                      <a:pt x="93" y="58"/>
                      <a:pt x="97" y="58"/>
                    </a:cubicBezTo>
                    <a:cubicBezTo>
                      <a:pt x="100" y="58"/>
                      <a:pt x="103" y="61"/>
                      <a:pt x="103" y="65"/>
                    </a:cubicBezTo>
                    <a:close/>
                    <a:moveTo>
                      <a:pt x="107" y="93"/>
                    </a:moveTo>
                    <a:cubicBezTo>
                      <a:pt x="114" y="76"/>
                      <a:pt x="122" y="78"/>
                      <a:pt x="122" y="78"/>
                    </a:cubicBezTo>
                    <a:cubicBezTo>
                      <a:pt x="122" y="78"/>
                      <a:pt x="131" y="76"/>
                      <a:pt x="138" y="93"/>
                    </a:cubicBezTo>
                    <a:cubicBezTo>
                      <a:pt x="145" y="113"/>
                      <a:pt x="135" y="117"/>
                      <a:pt x="122" y="117"/>
                    </a:cubicBezTo>
                    <a:cubicBezTo>
                      <a:pt x="110" y="117"/>
                      <a:pt x="99" y="112"/>
                      <a:pt x="107" y="9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0" name="Freeform 67"/>
              <p:cNvSpPr>
                <a:spLocks noEditPoints="1"/>
              </p:cNvSpPr>
              <p:nvPr userDrawn="1"/>
            </p:nvSpPr>
            <p:spPr bwMode="auto">
              <a:xfrm>
                <a:off x="2208" y="1508"/>
                <a:ext cx="1031" cy="1293"/>
              </a:xfrm>
              <a:custGeom>
                <a:avLst/>
                <a:gdLst>
                  <a:gd name="T0" fmla="*/ 165 w 434"/>
                  <a:gd name="T1" fmla="*/ 244 h 544"/>
                  <a:gd name="T2" fmla="*/ 64 w 434"/>
                  <a:gd name="T3" fmla="*/ 333 h 544"/>
                  <a:gd name="T4" fmla="*/ 84 w 434"/>
                  <a:gd name="T5" fmla="*/ 380 h 544"/>
                  <a:gd name="T6" fmla="*/ 195 w 434"/>
                  <a:gd name="T7" fmla="*/ 346 h 544"/>
                  <a:gd name="T8" fmla="*/ 233 w 434"/>
                  <a:gd name="T9" fmla="*/ 435 h 544"/>
                  <a:gd name="T10" fmla="*/ 132 w 434"/>
                  <a:gd name="T11" fmla="*/ 489 h 544"/>
                  <a:gd name="T12" fmla="*/ 154 w 434"/>
                  <a:gd name="T13" fmla="*/ 539 h 544"/>
                  <a:gd name="T14" fmla="*/ 404 w 434"/>
                  <a:gd name="T15" fmla="*/ 457 h 544"/>
                  <a:gd name="T16" fmla="*/ 401 w 434"/>
                  <a:gd name="T17" fmla="*/ 303 h 544"/>
                  <a:gd name="T18" fmla="*/ 294 w 434"/>
                  <a:gd name="T19" fmla="*/ 191 h 544"/>
                  <a:gd name="T20" fmla="*/ 300 w 434"/>
                  <a:gd name="T21" fmla="*/ 180 h 544"/>
                  <a:gd name="T22" fmla="*/ 309 w 434"/>
                  <a:gd name="T23" fmla="*/ 134 h 544"/>
                  <a:gd name="T24" fmla="*/ 309 w 434"/>
                  <a:gd name="T25" fmla="*/ 124 h 544"/>
                  <a:gd name="T26" fmla="*/ 319 w 434"/>
                  <a:gd name="T27" fmla="*/ 12 h 544"/>
                  <a:gd name="T28" fmla="*/ 246 w 434"/>
                  <a:gd name="T29" fmla="*/ 31 h 544"/>
                  <a:gd name="T30" fmla="*/ 195 w 434"/>
                  <a:gd name="T31" fmla="*/ 19 h 544"/>
                  <a:gd name="T32" fmla="*/ 144 w 434"/>
                  <a:gd name="T33" fmla="*/ 31 h 544"/>
                  <a:gd name="T34" fmla="*/ 71 w 434"/>
                  <a:gd name="T35" fmla="*/ 12 h 544"/>
                  <a:gd name="T36" fmla="*/ 81 w 434"/>
                  <a:gd name="T37" fmla="*/ 124 h 544"/>
                  <a:gd name="T38" fmla="*/ 81 w 434"/>
                  <a:gd name="T39" fmla="*/ 134 h 544"/>
                  <a:gd name="T40" fmla="*/ 150 w 434"/>
                  <a:gd name="T41" fmla="*/ 239 h 544"/>
                  <a:gd name="T42" fmla="*/ 165 w 434"/>
                  <a:gd name="T43" fmla="*/ 244 h 544"/>
                  <a:gd name="T44" fmla="*/ 248 w 434"/>
                  <a:gd name="T45" fmla="*/ 112 h 544"/>
                  <a:gd name="T46" fmla="*/ 258 w 434"/>
                  <a:gd name="T47" fmla="*/ 123 h 544"/>
                  <a:gd name="T48" fmla="*/ 248 w 434"/>
                  <a:gd name="T49" fmla="*/ 133 h 544"/>
                  <a:gd name="T50" fmla="*/ 237 w 434"/>
                  <a:gd name="T51" fmla="*/ 123 h 544"/>
                  <a:gd name="T52" fmla="*/ 248 w 434"/>
                  <a:gd name="T53" fmla="*/ 112 h 544"/>
                  <a:gd name="T54" fmla="*/ 165 w 434"/>
                  <a:gd name="T55" fmla="*/ 149 h 544"/>
                  <a:gd name="T56" fmla="*/ 194 w 434"/>
                  <a:gd name="T57" fmla="*/ 118 h 544"/>
                  <a:gd name="T58" fmla="*/ 225 w 434"/>
                  <a:gd name="T59" fmla="*/ 149 h 544"/>
                  <a:gd name="T60" fmla="*/ 196 w 434"/>
                  <a:gd name="T61" fmla="*/ 195 h 544"/>
                  <a:gd name="T62" fmla="*/ 165 w 434"/>
                  <a:gd name="T63" fmla="*/ 149 h 544"/>
                  <a:gd name="T64" fmla="*/ 132 w 434"/>
                  <a:gd name="T65" fmla="*/ 123 h 544"/>
                  <a:gd name="T66" fmla="*/ 142 w 434"/>
                  <a:gd name="T67" fmla="*/ 112 h 544"/>
                  <a:gd name="T68" fmla="*/ 153 w 434"/>
                  <a:gd name="T69" fmla="*/ 123 h 544"/>
                  <a:gd name="T70" fmla="*/ 142 w 434"/>
                  <a:gd name="T71" fmla="*/ 133 h 544"/>
                  <a:gd name="T72" fmla="*/ 132 w 434"/>
                  <a:gd name="T73" fmla="*/ 123 h 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34" h="544">
                    <a:moveTo>
                      <a:pt x="165" y="244"/>
                    </a:moveTo>
                    <a:cubicBezTo>
                      <a:pt x="143" y="257"/>
                      <a:pt x="106" y="284"/>
                      <a:pt x="64" y="333"/>
                    </a:cubicBezTo>
                    <a:cubicBezTo>
                      <a:pt x="84" y="380"/>
                      <a:pt x="84" y="380"/>
                      <a:pt x="84" y="380"/>
                    </a:cubicBezTo>
                    <a:cubicBezTo>
                      <a:pt x="94" y="377"/>
                      <a:pt x="195" y="346"/>
                      <a:pt x="195" y="346"/>
                    </a:cubicBezTo>
                    <a:cubicBezTo>
                      <a:pt x="233" y="435"/>
                      <a:pt x="233" y="435"/>
                      <a:pt x="233" y="435"/>
                    </a:cubicBezTo>
                    <a:cubicBezTo>
                      <a:pt x="233" y="435"/>
                      <a:pt x="142" y="484"/>
                      <a:pt x="132" y="489"/>
                    </a:cubicBezTo>
                    <a:cubicBezTo>
                      <a:pt x="154" y="539"/>
                      <a:pt x="154" y="539"/>
                      <a:pt x="154" y="539"/>
                    </a:cubicBezTo>
                    <a:cubicBezTo>
                      <a:pt x="188" y="541"/>
                      <a:pt x="360" y="544"/>
                      <a:pt x="404" y="457"/>
                    </a:cubicBezTo>
                    <a:cubicBezTo>
                      <a:pt x="434" y="398"/>
                      <a:pt x="419" y="341"/>
                      <a:pt x="401" y="303"/>
                    </a:cubicBezTo>
                    <a:cubicBezTo>
                      <a:pt x="374" y="249"/>
                      <a:pt x="328" y="204"/>
                      <a:pt x="294" y="191"/>
                    </a:cubicBezTo>
                    <a:cubicBezTo>
                      <a:pt x="296" y="187"/>
                      <a:pt x="298" y="184"/>
                      <a:pt x="300" y="180"/>
                    </a:cubicBezTo>
                    <a:cubicBezTo>
                      <a:pt x="306" y="166"/>
                      <a:pt x="309" y="150"/>
                      <a:pt x="309" y="134"/>
                    </a:cubicBezTo>
                    <a:cubicBezTo>
                      <a:pt x="309" y="131"/>
                      <a:pt x="309" y="127"/>
                      <a:pt x="309" y="124"/>
                    </a:cubicBezTo>
                    <a:cubicBezTo>
                      <a:pt x="390" y="99"/>
                      <a:pt x="366" y="28"/>
                      <a:pt x="319" y="12"/>
                    </a:cubicBezTo>
                    <a:cubicBezTo>
                      <a:pt x="285" y="0"/>
                      <a:pt x="258" y="19"/>
                      <a:pt x="246" y="31"/>
                    </a:cubicBezTo>
                    <a:cubicBezTo>
                      <a:pt x="230" y="24"/>
                      <a:pt x="213" y="19"/>
                      <a:pt x="195" y="19"/>
                    </a:cubicBezTo>
                    <a:cubicBezTo>
                      <a:pt x="177" y="19"/>
                      <a:pt x="160" y="24"/>
                      <a:pt x="144" y="31"/>
                    </a:cubicBezTo>
                    <a:cubicBezTo>
                      <a:pt x="132" y="19"/>
                      <a:pt x="105" y="0"/>
                      <a:pt x="71" y="12"/>
                    </a:cubicBezTo>
                    <a:cubicBezTo>
                      <a:pt x="24" y="28"/>
                      <a:pt x="0" y="99"/>
                      <a:pt x="81" y="124"/>
                    </a:cubicBezTo>
                    <a:cubicBezTo>
                      <a:pt x="81" y="127"/>
                      <a:pt x="81" y="131"/>
                      <a:pt x="81" y="134"/>
                    </a:cubicBezTo>
                    <a:cubicBezTo>
                      <a:pt x="81" y="181"/>
                      <a:pt x="109" y="221"/>
                      <a:pt x="150" y="239"/>
                    </a:cubicBezTo>
                    <a:cubicBezTo>
                      <a:pt x="155" y="241"/>
                      <a:pt x="160" y="243"/>
                      <a:pt x="165" y="244"/>
                    </a:cubicBezTo>
                    <a:close/>
                    <a:moveTo>
                      <a:pt x="248" y="112"/>
                    </a:moveTo>
                    <a:cubicBezTo>
                      <a:pt x="254" y="112"/>
                      <a:pt x="258" y="117"/>
                      <a:pt x="258" y="123"/>
                    </a:cubicBezTo>
                    <a:cubicBezTo>
                      <a:pt x="258" y="129"/>
                      <a:pt x="254" y="133"/>
                      <a:pt x="248" y="133"/>
                    </a:cubicBezTo>
                    <a:cubicBezTo>
                      <a:pt x="242" y="133"/>
                      <a:pt x="237" y="129"/>
                      <a:pt x="237" y="123"/>
                    </a:cubicBezTo>
                    <a:cubicBezTo>
                      <a:pt x="237" y="117"/>
                      <a:pt x="242" y="112"/>
                      <a:pt x="248" y="112"/>
                    </a:cubicBezTo>
                    <a:close/>
                    <a:moveTo>
                      <a:pt x="165" y="149"/>
                    </a:moveTo>
                    <a:cubicBezTo>
                      <a:pt x="179" y="114"/>
                      <a:pt x="194" y="118"/>
                      <a:pt x="194" y="118"/>
                    </a:cubicBezTo>
                    <a:cubicBezTo>
                      <a:pt x="194" y="118"/>
                      <a:pt x="212" y="115"/>
                      <a:pt x="225" y="149"/>
                    </a:cubicBezTo>
                    <a:cubicBezTo>
                      <a:pt x="239" y="186"/>
                      <a:pt x="220" y="195"/>
                      <a:pt x="196" y="195"/>
                    </a:cubicBezTo>
                    <a:cubicBezTo>
                      <a:pt x="171" y="195"/>
                      <a:pt x="150" y="186"/>
                      <a:pt x="165" y="149"/>
                    </a:cubicBezTo>
                    <a:close/>
                    <a:moveTo>
                      <a:pt x="132" y="123"/>
                    </a:moveTo>
                    <a:cubicBezTo>
                      <a:pt x="132" y="117"/>
                      <a:pt x="137" y="112"/>
                      <a:pt x="142" y="112"/>
                    </a:cubicBezTo>
                    <a:cubicBezTo>
                      <a:pt x="148" y="112"/>
                      <a:pt x="153" y="117"/>
                      <a:pt x="153" y="123"/>
                    </a:cubicBezTo>
                    <a:cubicBezTo>
                      <a:pt x="153" y="129"/>
                      <a:pt x="148" y="133"/>
                      <a:pt x="142" y="133"/>
                    </a:cubicBezTo>
                    <a:cubicBezTo>
                      <a:pt x="137" y="133"/>
                      <a:pt x="132" y="129"/>
                      <a:pt x="132" y="12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91834578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2635990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2B2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9593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5" r:id="rId3"/>
    <p:sldLayoutId id="2147483664" r:id="rId4"/>
    <p:sldLayoutId id="214748366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2B2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42C80B-A212-407C-BACE-53D1454AB2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2018/7/15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3FFFAF-56DE-41F0-BE5C-5496D57D56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060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27.gif"/><Relationship Id="rId4" Type="http://schemas.openxmlformats.org/officeDocument/2006/relationships/image" Target="../media/image2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0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29.gif"/><Relationship Id="rId5" Type="http://schemas.openxmlformats.org/officeDocument/2006/relationships/image" Target="../media/image28.gif"/><Relationship Id="rId4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image" Target="../media/image39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1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4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1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gif"/><Relationship Id="rId5" Type="http://schemas.openxmlformats.org/officeDocument/2006/relationships/image" Target="../media/image50.gif"/><Relationship Id="rId4" Type="http://schemas.openxmlformats.org/officeDocument/2006/relationships/image" Target="../media/image49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51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gif"/><Relationship Id="rId5" Type="http://schemas.openxmlformats.org/officeDocument/2006/relationships/image" Target="../media/image49.gif"/><Relationship Id="rId4" Type="http://schemas.openxmlformats.org/officeDocument/2006/relationships/image" Target="../media/image48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47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5" Type="http://schemas.openxmlformats.org/officeDocument/2006/relationships/image" Target="../media/image17.gif"/><Relationship Id="rId4" Type="http://schemas.openxmlformats.org/officeDocument/2006/relationships/image" Target="../media/image15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9.jpeg"/><Relationship Id="rId5" Type="http://schemas.openxmlformats.org/officeDocument/2006/relationships/image" Target="../media/image8.jpg"/><Relationship Id="rId4" Type="http://schemas.openxmlformats.org/officeDocument/2006/relationships/image" Target="../media/image7.jp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14.gif"/><Relationship Id="rId4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7.gif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6.xml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2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-365760" y="0"/>
            <a:ext cx="12984480" cy="7132320"/>
          </a:xfrm>
          <a:prstGeom prst="rect">
            <a:avLst/>
          </a:prstGeom>
          <a:solidFill>
            <a:srgbClr val="82B2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Freeform 5"/>
          <p:cNvSpPr>
            <a:spLocks noEditPoints="1"/>
          </p:cNvSpPr>
          <p:nvPr/>
        </p:nvSpPr>
        <p:spPr bwMode="auto">
          <a:xfrm>
            <a:off x="2368203" y="1258631"/>
            <a:ext cx="559528" cy="531170"/>
          </a:xfrm>
          <a:custGeom>
            <a:avLst/>
            <a:gdLst>
              <a:gd name="T0" fmla="*/ 168 w 214"/>
              <a:gd name="T1" fmla="*/ 88 h 203"/>
              <a:gd name="T2" fmla="*/ 185 w 214"/>
              <a:gd name="T3" fmla="*/ 29 h 203"/>
              <a:gd name="T4" fmla="*/ 122 w 214"/>
              <a:gd name="T5" fmla="*/ 52 h 203"/>
              <a:gd name="T6" fmla="*/ 65 w 214"/>
              <a:gd name="T7" fmla="*/ 6 h 203"/>
              <a:gd name="T8" fmla="*/ 7 w 214"/>
              <a:gd name="T9" fmla="*/ 67 h 203"/>
              <a:gd name="T10" fmla="*/ 28 w 214"/>
              <a:gd name="T11" fmla="*/ 100 h 203"/>
              <a:gd name="T12" fmla="*/ 29 w 214"/>
              <a:gd name="T13" fmla="*/ 183 h 203"/>
              <a:gd name="T14" fmla="*/ 95 w 214"/>
              <a:gd name="T15" fmla="*/ 154 h 203"/>
              <a:gd name="T16" fmla="*/ 121 w 214"/>
              <a:gd name="T17" fmla="*/ 197 h 203"/>
              <a:gd name="T18" fmla="*/ 208 w 214"/>
              <a:gd name="T19" fmla="*/ 149 h 203"/>
              <a:gd name="T20" fmla="*/ 171 w 214"/>
              <a:gd name="T21" fmla="*/ 59 h 203"/>
              <a:gd name="T22" fmla="*/ 179 w 214"/>
              <a:gd name="T23" fmla="*/ 41 h 203"/>
              <a:gd name="T24" fmla="*/ 144 w 214"/>
              <a:gd name="T25" fmla="*/ 54 h 203"/>
              <a:gd name="T26" fmla="*/ 169 w 214"/>
              <a:gd name="T27" fmla="*/ 64 h 203"/>
              <a:gd name="T28" fmla="*/ 143 w 214"/>
              <a:gd name="T29" fmla="*/ 54 h 203"/>
              <a:gd name="T30" fmla="*/ 138 w 214"/>
              <a:gd name="T31" fmla="*/ 56 h 203"/>
              <a:gd name="T32" fmla="*/ 158 w 214"/>
              <a:gd name="T33" fmla="*/ 86 h 203"/>
              <a:gd name="T34" fmla="*/ 125 w 214"/>
              <a:gd name="T35" fmla="*/ 61 h 203"/>
              <a:gd name="T36" fmla="*/ 45 w 214"/>
              <a:gd name="T37" fmla="*/ 173 h 203"/>
              <a:gd name="T38" fmla="*/ 59 w 214"/>
              <a:gd name="T39" fmla="*/ 164 h 203"/>
              <a:gd name="T40" fmla="*/ 45 w 214"/>
              <a:gd name="T41" fmla="*/ 173 h 203"/>
              <a:gd name="T42" fmla="*/ 61 w 214"/>
              <a:gd name="T43" fmla="*/ 162 h 203"/>
              <a:gd name="T44" fmla="*/ 59 w 214"/>
              <a:gd name="T45" fmla="*/ 148 h 203"/>
              <a:gd name="T46" fmla="*/ 70 w 214"/>
              <a:gd name="T47" fmla="*/ 158 h 203"/>
              <a:gd name="T48" fmla="*/ 74 w 214"/>
              <a:gd name="T49" fmla="*/ 156 h 203"/>
              <a:gd name="T50" fmla="*/ 60 w 214"/>
              <a:gd name="T51" fmla="*/ 145 h 203"/>
              <a:gd name="T52" fmla="*/ 84 w 214"/>
              <a:gd name="T53" fmla="*/ 149 h 203"/>
              <a:gd name="T54" fmla="*/ 95 w 214"/>
              <a:gd name="T55" fmla="*/ 142 h 203"/>
              <a:gd name="T56" fmla="*/ 67 w 214"/>
              <a:gd name="T57" fmla="*/ 133 h 203"/>
              <a:gd name="T58" fmla="*/ 69 w 214"/>
              <a:gd name="T59" fmla="*/ 121 h 203"/>
              <a:gd name="T60" fmla="*/ 21 w 214"/>
              <a:gd name="T61" fmla="*/ 76 h 203"/>
              <a:gd name="T62" fmla="*/ 95 w 214"/>
              <a:gd name="T63" fmla="*/ 142 h 203"/>
              <a:gd name="T64" fmla="*/ 103 w 214"/>
              <a:gd name="T65" fmla="*/ 146 h 203"/>
              <a:gd name="T66" fmla="*/ 116 w 214"/>
              <a:gd name="T67" fmla="*/ 182 h 203"/>
              <a:gd name="T68" fmla="*/ 27 w 214"/>
              <a:gd name="T69" fmla="*/ 77 h 203"/>
              <a:gd name="T70" fmla="*/ 39 w 214"/>
              <a:gd name="T71" fmla="*/ 79 h 203"/>
              <a:gd name="T72" fmla="*/ 124 w 214"/>
              <a:gd name="T73" fmla="*/ 157 h 203"/>
              <a:gd name="T74" fmla="*/ 48 w 214"/>
              <a:gd name="T75" fmla="*/ 81 h 203"/>
              <a:gd name="T76" fmla="*/ 71 w 214"/>
              <a:gd name="T77" fmla="*/ 84 h 203"/>
              <a:gd name="T78" fmla="*/ 127 w 214"/>
              <a:gd name="T79" fmla="*/ 144 h 203"/>
              <a:gd name="T80" fmla="*/ 133 w 214"/>
              <a:gd name="T81" fmla="*/ 129 h 203"/>
              <a:gd name="T82" fmla="*/ 72 w 214"/>
              <a:gd name="T83" fmla="*/ 77 h 203"/>
              <a:gd name="T84" fmla="*/ 117 w 214"/>
              <a:gd name="T85" fmla="*/ 103 h 203"/>
              <a:gd name="T86" fmla="*/ 138 w 214"/>
              <a:gd name="T87" fmla="*/ 128 h 203"/>
              <a:gd name="T88" fmla="*/ 167 w 214"/>
              <a:gd name="T89" fmla="*/ 133 h 203"/>
              <a:gd name="T90" fmla="*/ 72 w 214"/>
              <a:gd name="T91" fmla="*/ 60 h 203"/>
              <a:gd name="T92" fmla="*/ 178 w 214"/>
              <a:gd name="T93" fmla="*/ 137 h 203"/>
              <a:gd name="T94" fmla="*/ 188 w 214"/>
              <a:gd name="T95" fmla="*/ 138 h 203"/>
              <a:gd name="T96" fmla="*/ 73 w 214"/>
              <a:gd name="T97" fmla="*/ 16 h 203"/>
              <a:gd name="T98" fmla="*/ 116 w 214"/>
              <a:gd name="T99" fmla="*/ 62 h 203"/>
              <a:gd name="T100" fmla="*/ 141 w 214"/>
              <a:gd name="T101" fmla="*/ 81 h 203"/>
              <a:gd name="T102" fmla="*/ 154 w 214"/>
              <a:gd name="T103" fmla="*/ 94 h 203"/>
              <a:gd name="T104" fmla="*/ 194 w 214"/>
              <a:gd name="T105" fmla="*/ 139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14" h="203">
                <a:moveTo>
                  <a:pt x="210" y="140"/>
                </a:moveTo>
                <a:cubicBezTo>
                  <a:pt x="196" y="129"/>
                  <a:pt x="162" y="108"/>
                  <a:pt x="168" y="88"/>
                </a:cubicBezTo>
                <a:cubicBezTo>
                  <a:pt x="174" y="70"/>
                  <a:pt x="185" y="53"/>
                  <a:pt x="191" y="35"/>
                </a:cubicBezTo>
                <a:cubicBezTo>
                  <a:pt x="192" y="31"/>
                  <a:pt x="189" y="27"/>
                  <a:pt x="185" y="29"/>
                </a:cubicBezTo>
                <a:cubicBezTo>
                  <a:pt x="175" y="32"/>
                  <a:pt x="164" y="36"/>
                  <a:pt x="154" y="40"/>
                </a:cubicBezTo>
                <a:cubicBezTo>
                  <a:pt x="146" y="43"/>
                  <a:pt x="130" y="53"/>
                  <a:pt x="122" y="52"/>
                </a:cubicBezTo>
                <a:cubicBezTo>
                  <a:pt x="105" y="50"/>
                  <a:pt x="84" y="15"/>
                  <a:pt x="73" y="3"/>
                </a:cubicBezTo>
                <a:cubicBezTo>
                  <a:pt x="70" y="0"/>
                  <a:pt x="66" y="2"/>
                  <a:pt x="65" y="6"/>
                </a:cubicBezTo>
                <a:cubicBezTo>
                  <a:pt x="63" y="30"/>
                  <a:pt x="63" y="53"/>
                  <a:pt x="66" y="77"/>
                </a:cubicBezTo>
                <a:cubicBezTo>
                  <a:pt x="47" y="69"/>
                  <a:pt x="27" y="65"/>
                  <a:pt x="7" y="67"/>
                </a:cubicBezTo>
                <a:cubicBezTo>
                  <a:pt x="2" y="67"/>
                  <a:pt x="0" y="72"/>
                  <a:pt x="3" y="75"/>
                </a:cubicBezTo>
                <a:cubicBezTo>
                  <a:pt x="11" y="84"/>
                  <a:pt x="19" y="92"/>
                  <a:pt x="28" y="100"/>
                </a:cubicBezTo>
                <a:cubicBezTo>
                  <a:pt x="34" y="105"/>
                  <a:pt x="52" y="116"/>
                  <a:pt x="55" y="123"/>
                </a:cubicBezTo>
                <a:cubicBezTo>
                  <a:pt x="61" y="138"/>
                  <a:pt x="36" y="169"/>
                  <a:pt x="29" y="183"/>
                </a:cubicBezTo>
                <a:cubicBezTo>
                  <a:pt x="27" y="188"/>
                  <a:pt x="31" y="192"/>
                  <a:pt x="36" y="190"/>
                </a:cubicBezTo>
                <a:cubicBezTo>
                  <a:pt x="56" y="179"/>
                  <a:pt x="76" y="167"/>
                  <a:pt x="95" y="154"/>
                </a:cubicBezTo>
                <a:cubicBezTo>
                  <a:pt x="100" y="169"/>
                  <a:pt x="106" y="184"/>
                  <a:pt x="112" y="199"/>
                </a:cubicBezTo>
                <a:cubicBezTo>
                  <a:pt x="114" y="203"/>
                  <a:pt x="120" y="201"/>
                  <a:pt x="121" y="197"/>
                </a:cubicBezTo>
                <a:cubicBezTo>
                  <a:pt x="127" y="178"/>
                  <a:pt x="133" y="158"/>
                  <a:pt x="139" y="139"/>
                </a:cubicBezTo>
                <a:cubicBezTo>
                  <a:pt x="162" y="146"/>
                  <a:pt x="184" y="149"/>
                  <a:pt x="208" y="149"/>
                </a:cubicBezTo>
                <a:cubicBezTo>
                  <a:pt x="213" y="149"/>
                  <a:pt x="214" y="142"/>
                  <a:pt x="210" y="140"/>
                </a:cubicBezTo>
                <a:close/>
                <a:moveTo>
                  <a:pt x="171" y="59"/>
                </a:moveTo>
                <a:cubicBezTo>
                  <a:pt x="167" y="56"/>
                  <a:pt x="163" y="52"/>
                  <a:pt x="158" y="49"/>
                </a:cubicBezTo>
                <a:cubicBezTo>
                  <a:pt x="165" y="46"/>
                  <a:pt x="172" y="44"/>
                  <a:pt x="179" y="41"/>
                </a:cubicBezTo>
                <a:cubicBezTo>
                  <a:pt x="176" y="47"/>
                  <a:pt x="174" y="53"/>
                  <a:pt x="171" y="59"/>
                </a:cubicBezTo>
                <a:close/>
                <a:moveTo>
                  <a:pt x="144" y="54"/>
                </a:moveTo>
                <a:cubicBezTo>
                  <a:pt x="147" y="53"/>
                  <a:pt x="151" y="51"/>
                  <a:pt x="154" y="50"/>
                </a:cubicBezTo>
                <a:cubicBezTo>
                  <a:pt x="159" y="55"/>
                  <a:pt x="164" y="59"/>
                  <a:pt x="169" y="64"/>
                </a:cubicBezTo>
                <a:cubicBezTo>
                  <a:pt x="168" y="66"/>
                  <a:pt x="167" y="69"/>
                  <a:pt x="166" y="72"/>
                </a:cubicBezTo>
                <a:cubicBezTo>
                  <a:pt x="158" y="67"/>
                  <a:pt x="150" y="61"/>
                  <a:pt x="143" y="54"/>
                </a:cubicBezTo>
                <a:cubicBezTo>
                  <a:pt x="144" y="54"/>
                  <a:pt x="144" y="54"/>
                  <a:pt x="144" y="54"/>
                </a:cubicBezTo>
                <a:close/>
                <a:moveTo>
                  <a:pt x="138" y="56"/>
                </a:moveTo>
                <a:cubicBezTo>
                  <a:pt x="145" y="65"/>
                  <a:pt x="153" y="72"/>
                  <a:pt x="163" y="77"/>
                </a:cubicBezTo>
                <a:cubicBezTo>
                  <a:pt x="162" y="80"/>
                  <a:pt x="160" y="83"/>
                  <a:pt x="158" y="86"/>
                </a:cubicBezTo>
                <a:cubicBezTo>
                  <a:pt x="154" y="83"/>
                  <a:pt x="149" y="80"/>
                  <a:pt x="145" y="76"/>
                </a:cubicBezTo>
                <a:cubicBezTo>
                  <a:pt x="138" y="71"/>
                  <a:pt x="131" y="66"/>
                  <a:pt x="125" y="61"/>
                </a:cubicBezTo>
                <a:cubicBezTo>
                  <a:pt x="129" y="60"/>
                  <a:pt x="134" y="58"/>
                  <a:pt x="138" y="56"/>
                </a:cubicBezTo>
                <a:close/>
                <a:moveTo>
                  <a:pt x="45" y="173"/>
                </a:moveTo>
                <a:cubicBezTo>
                  <a:pt x="48" y="169"/>
                  <a:pt x="50" y="164"/>
                  <a:pt x="53" y="160"/>
                </a:cubicBezTo>
                <a:cubicBezTo>
                  <a:pt x="55" y="161"/>
                  <a:pt x="57" y="163"/>
                  <a:pt x="59" y="164"/>
                </a:cubicBezTo>
                <a:cubicBezTo>
                  <a:pt x="59" y="165"/>
                  <a:pt x="59" y="165"/>
                  <a:pt x="60" y="165"/>
                </a:cubicBezTo>
                <a:cubicBezTo>
                  <a:pt x="55" y="168"/>
                  <a:pt x="50" y="170"/>
                  <a:pt x="45" y="173"/>
                </a:cubicBezTo>
                <a:close/>
                <a:moveTo>
                  <a:pt x="61" y="164"/>
                </a:moveTo>
                <a:cubicBezTo>
                  <a:pt x="62" y="163"/>
                  <a:pt x="62" y="162"/>
                  <a:pt x="61" y="162"/>
                </a:cubicBezTo>
                <a:cubicBezTo>
                  <a:pt x="59" y="160"/>
                  <a:pt x="57" y="158"/>
                  <a:pt x="55" y="156"/>
                </a:cubicBezTo>
                <a:cubicBezTo>
                  <a:pt x="56" y="153"/>
                  <a:pt x="57" y="151"/>
                  <a:pt x="59" y="148"/>
                </a:cubicBezTo>
                <a:cubicBezTo>
                  <a:pt x="61" y="150"/>
                  <a:pt x="63" y="152"/>
                  <a:pt x="66" y="154"/>
                </a:cubicBezTo>
                <a:cubicBezTo>
                  <a:pt x="67" y="156"/>
                  <a:pt x="69" y="157"/>
                  <a:pt x="70" y="158"/>
                </a:cubicBezTo>
                <a:cubicBezTo>
                  <a:pt x="67" y="160"/>
                  <a:pt x="64" y="162"/>
                  <a:pt x="61" y="164"/>
                </a:cubicBezTo>
                <a:close/>
                <a:moveTo>
                  <a:pt x="74" y="156"/>
                </a:moveTo>
                <a:cubicBezTo>
                  <a:pt x="72" y="154"/>
                  <a:pt x="69" y="153"/>
                  <a:pt x="67" y="151"/>
                </a:cubicBezTo>
                <a:cubicBezTo>
                  <a:pt x="65" y="149"/>
                  <a:pt x="62" y="147"/>
                  <a:pt x="60" y="145"/>
                </a:cubicBezTo>
                <a:cubicBezTo>
                  <a:pt x="62" y="142"/>
                  <a:pt x="63" y="139"/>
                  <a:pt x="65" y="136"/>
                </a:cubicBezTo>
                <a:cubicBezTo>
                  <a:pt x="71" y="141"/>
                  <a:pt x="77" y="146"/>
                  <a:pt x="84" y="149"/>
                </a:cubicBezTo>
                <a:cubicBezTo>
                  <a:pt x="80" y="152"/>
                  <a:pt x="77" y="154"/>
                  <a:pt x="74" y="156"/>
                </a:cubicBezTo>
                <a:close/>
                <a:moveTo>
                  <a:pt x="95" y="142"/>
                </a:moveTo>
                <a:cubicBezTo>
                  <a:pt x="92" y="144"/>
                  <a:pt x="90" y="145"/>
                  <a:pt x="87" y="147"/>
                </a:cubicBezTo>
                <a:cubicBezTo>
                  <a:pt x="80" y="142"/>
                  <a:pt x="73" y="137"/>
                  <a:pt x="67" y="133"/>
                </a:cubicBezTo>
                <a:cubicBezTo>
                  <a:pt x="68" y="131"/>
                  <a:pt x="68" y="129"/>
                  <a:pt x="69" y="127"/>
                </a:cubicBezTo>
                <a:cubicBezTo>
                  <a:pt x="70" y="126"/>
                  <a:pt x="70" y="123"/>
                  <a:pt x="69" y="121"/>
                </a:cubicBezTo>
                <a:cubicBezTo>
                  <a:pt x="51" y="107"/>
                  <a:pt x="34" y="92"/>
                  <a:pt x="18" y="76"/>
                </a:cubicBezTo>
                <a:cubicBezTo>
                  <a:pt x="19" y="76"/>
                  <a:pt x="20" y="76"/>
                  <a:pt x="21" y="76"/>
                </a:cubicBezTo>
                <a:cubicBezTo>
                  <a:pt x="46" y="98"/>
                  <a:pt x="71" y="120"/>
                  <a:pt x="97" y="141"/>
                </a:cubicBezTo>
                <a:cubicBezTo>
                  <a:pt x="96" y="141"/>
                  <a:pt x="96" y="141"/>
                  <a:pt x="95" y="142"/>
                </a:cubicBezTo>
                <a:close/>
                <a:moveTo>
                  <a:pt x="116" y="182"/>
                </a:moveTo>
                <a:cubicBezTo>
                  <a:pt x="111" y="170"/>
                  <a:pt x="107" y="158"/>
                  <a:pt x="103" y="146"/>
                </a:cubicBezTo>
                <a:cubicBezTo>
                  <a:pt x="109" y="151"/>
                  <a:pt x="116" y="156"/>
                  <a:pt x="122" y="161"/>
                </a:cubicBezTo>
                <a:cubicBezTo>
                  <a:pt x="120" y="168"/>
                  <a:pt x="118" y="175"/>
                  <a:pt x="116" y="182"/>
                </a:cubicBezTo>
                <a:close/>
                <a:moveTo>
                  <a:pt x="124" y="157"/>
                </a:moveTo>
                <a:cubicBezTo>
                  <a:pt x="93" y="129"/>
                  <a:pt x="60" y="102"/>
                  <a:pt x="27" y="77"/>
                </a:cubicBezTo>
                <a:cubicBezTo>
                  <a:pt x="31" y="77"/>
                  <a:pt x="35" y="78"/>
                  <a:pt x="39" y="79"/>
                </a:cubicBezTo>
                <a:cubicBezTo>
                  <a:pt x="39" y="79"/>
                  <a:pt x="39" y="79"/>
                  <a:pt x="39" y="79"/>
                </a:cubicBezTo>
                <a:cubicBezTo>
                  <a:pt x="69" y="102"/>
                  <a:pt x="97" y="125"/>
                  <a:pt x="126" y="148"/>
                </a:cubicBezTo>
                <a:cubicBezTo>
                  <a:pt x="125" y="151"/>
                  <a:pt x="124" y="154"/>
                  <a:pt x="124" y="157"/>
                </a:cubicBezTo>
                <a:close/>
                <a:moveTo>
                  <a:pt x="127" y="144"/>
                </a:moveTo>
                <a:cubicBezTo>
                  <a:pt x="102" y="121"/>
                  <a:pt x="75" y="100"/>
                  <a:pt x="48" y="81"/>
                </a:cubicBezTo>
                <a:cubicBezTo>
                  <a:pt x="53" y="82"/>
                  <a:pt x="59" y="85"/>
                  <a:pt x="64" y="87"/>
                </a:cubicBezTo>
                <a:cubicBezTo>
                  <a:pt x="68" y="89"/>
                  <a:pt x="70" y="87"/>
                  <a:pt x="71" y="84"/>
                </a:cubicBezTo>
                <a:cubicBezTo>
                  <a:pt x="91" y="101"/>
                  <a:pt x="111" y="117"/>
                  <a:pt x="131" y="133"/>
                </a:cubicBezTo>
                <a:cubicBezTo>
                  <a:pt x="130" y="137"/>
                  <a:pt x="129" y="141"/>
                  <a:pt x="127" y="144"/>
                </a:cubicBezTo>
                <a:close/>
                <a:moveTo>
                  <a:pt x="138" y="128"/>
                </a:moveTo>
                <a:cubicBezTo>
                  <a:pt x="136" y="127"/>
                  <a:pt x="134" y="128"/>
                  <a:pt x="133" y="129"/>
                </a:cubicBezTo>
                <a:cubicBezTo>
                  <a:pt x="113" y="112"/>
                  <a:pt x="92" y="96"/>
                  <a:pt x="72" y="79"/>
                </a:cubicBezTo>
                <a:cubicBezTo>
                  <a:pt x="72" y="78"/>
                  <a:pt x="72" y="78"/>
                  <a:pt x="72" y="77"/>
                </a:cubicBezTo>
                <a:cubicBezTo>
                  <a:pt x="72" y="73"/>
                  <a:pt x="72" y="69"/>
                  <a:pt x="72" y="66"/>
                </a:cubicBezTo>
                <a:cubicBezTo>
                  <a:pt x="86" y="79"/>
                  <a:pt x="101" y="91"/>
                  <a:pt x="117" y="103"/>
                </a:cubicBezTo>
                <a:cubicBezTo>
                  <a:pt x="130" y="113"/>
                  <a:pt x="142" y="125"/>
                  <a:pt x="157" y="133"/>
                </a:cubicBezTo>
                <a:cubicBezTo>
                  <a:pt x="150" y="132"/>
                  <a:pt x="144" y="130"/>
                  <a:pt x="138" y="128"/>
                </a:cubicBezTo>
                <a:close/>
                <a:moveTo>
                  <a:pt x="167" y="136"/>
                </a:moveTo>
                <a:cubicBezTo>
                  <a:pt x="168" y="135"/>
                  <a:pt x="168" y="134"/>
                  <a:pt x="167" y="133"/>
                </a:cubicBezTo>
                <a:cubicBezTo>
                  <a:pt x="153" y="119"/>
                  <a:pt x="136" y="109"/>
                  <a:pt x="121" y="98"/>
                </a:cubicBezTo>
                <a:cubicBezTo>
                  <a:pt x="105" y="85"/>
                  <a:pt x="88" y="72"/>
                  <a:pt x="72" y="60"/>
                </a:cubicBezTo>
                <a:cubicBezTo>
                  <a:pt x="72" y="54"/>
                  <a:pt x="72" y="48"/>
                  <a:pt x="72" y="43"/>
                </a:cubicBezTo>
                <a:cubicBezTo>
                  <a:pt x="108" y="74"/>
                  <a:pt x="142" y="106"/>
                  <a:pt x="178" y="137"/>
                </a:cubicBezTo>
                <a:cubicBezTo>
                  <a:pt x="174" y="137"/>
                  <a:pt x="171" y="136"/>
                  <a:pt x="167" y="136"/>
                </a:cubicBezTo>
                <a:close/>
                <a:moveTo>
                  <a:pt x="188" y="138"/>
                </a:moveTo>
                <a:cubicBezTo>
                  <a:pt x="152" y="102"/>
                  <a:pt x="112" y="69"/>
                  <a:pt x="72" y="37"/>
                </a:cubicBezTo>
                <a:cubicBezTo>
                  <a:pt x="72" y="30"/>
                  <a:pt x="73" y="23"/>
                  <a:pt x="73" y="16"/>
                </a:cubicBezTo>
                <a:cubicBezTo>
                  <a:pt x="81" y="25"/>
                  <a:pt x="89" y="34"/>
                  <a:pt x="97" y="43"/>
                </a:cubicBezTo>
                <a:cubicBezTo>
                  <a:pt x="101" y="49"/>
                  <a:pt x="108" y="60"/>
                  <a:pt x="116" y="62"/>
                </a:cubicBezTo>
                <a:cubicBezTo>
                  <a:pt x="117" y="62"/>
                  <a:pt x="117" y="62"/>
                  <a:pt x="118" y="62"/>
                </a:cubicBezTo>
                <a:cubicBezTo>
                  <a:pt x="126" y="68"/>
                  <a:pt x="134" y="75"/>
                  <a:pt x="141" y="81"/>
                </a:cubicBezTo>
                <a:cubicBezTo>
                  <a:pt x="146" y="84"/>
                  <a:pt x="150" y="89"/>
                  <a:pt x="155" y="92"/>
                </a:cubicBezTo>
                <a:cubicBezTo>
                  <a:pt x="155" y="93"/>
                  <a:pt x="154" y="94"/>
                  <a:pt x="154" y="94"/>
                </a:cubicBezTo>
                <a:cubicBezTo>
                  <a:pt x="153" y="96"/>
                  <a:pt x="153" y="99"/>
                  <a:pt x="155" y="100"/>
                </a:cubicBezTo>
                <a:cubicBezTo>
                  <a:pt x="167" y="114"/>
                  <a:pt x="180" y="127"/>
                  <a:pt x="194" y="139"/>
                </a:cubicBezTo>
                <a:cubicBezTo>
                  <a:pt x="192" y="139"/>
                  <a:pt x="190" y="138"/>
                  <a:pt x="188" y="13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Freeform 5"/>
          <p:cNvSpPr>
            <a:spLocks noEditPoints="1"/>
          </p:cNvSpPr>
          <p:nvPr/>
        </p:nvSpPr>
        <p:spPr bwMode="auto">
          <a:xfrm>
            <a:off x="5604313" y="1703470"/>
            <a:ext cx="559527" cy="531170"/>
          </a:xfrm>
          <a:custGeom>
            <a:avLst/>
            <a:gdLst>
              <a:gd name="T0" fmla="*/ 168 w 214"/>
              <a:gd name="T1" fmla="*/ 88 h 203"/>
              <a:gd name="T2" fmla="*/ 185 w 214"/>
              <a:gd name="T3" fmla="*/ 29 h 203"/>
              <a:gd name="T4" fmla="*/ 122 w 214"/>
              <a:gd name="T5" fmla="*/ 52 h 203"/>
              <a:gd name="T6" fmla="*/ 65 w 214"/>
              <a:gd name="T7" fmla="*/ 6 h 203"/>
              <a:gd name="T8" fmla="*/ 7 w 214"/>
              <a:gd name="T9" fmla="*/ 67 h 203"/>
              <a:gd name="T10" fmla="*/ 28 w 214"/>
              <a:gd name="T11" fmla="*/ 100 h 203"/>
              <a:gd name="T12" fmla="*/ 29 w 214"/>
              <a:gd name="T13" fmla="*/ 183 h 203"/>
              <a:gd name="T14" fmla="*/ 95 w 214"/>
              <a:gd name="T15" fmla="*/ 154 h 203"/>
              <a:gd name="T16" fmla="*/ 121 w 214"/>
              <a:gd name="T17" fmla="*/ 197 h 203"/>
              <a:gd name="T18" fmla="*/ 208 w 214"/>
              <a:gd name="T19" fmla="*/ 149 h 203"/>
              <a:gd name="T20" fmla="*/ 171 w 214"/>
              <a:gd name="T21" fmla="*/ 59 h 203"/>
              <a:gd name="T22" fmla="*/ 179 w 214"/>
              <a:gd name="T23" fmla="*/ 41 h 203"/>
              <a:gd name="T24" fmla="*/ 144 w 214"/>
              <a:gd name="T25" fmla="*/ 54 h 203"/>
              <a:gd name="T26" fmla="*/ 169 w 214"/>
              <a:gd name="T27" fmla="*/ 64 h 203"/>
              <a:gd name="T28" fmla="*/ 143 w 214"/>
              <a:gd name="T29" fmla="*/ 54 h 203"/>
              <a:gd name="T30" fmla="*/ 138 w 214"/>
              <a:gd name="T31" fmla="*/ 56 h 203"/>
              <a:gd name="T32" fmla="*/ 158 w 214"/>
              <a:gd name="T33" fmla="*/ 86 h 203"/>
              <a:gd name="T34" fmla="*/ 125 w 214"/>
              <a:gd name="T35" fmla="*/ 61 h 203"/>
              <a:gd name="T36" fmla="*/ 45 w 214"/>
              <a:gd name="T37" fmla="*/ 173 h 203"/>
              <a:gd name="T38" fmla="*/ 59 w 214"/>
              <a:gd name="T39" fmla="*/ 164 h 203"/>
              <a:gd name="T40" fmla="*/ 45 w 214"/>
              <a:gd name="T41" fmla="*/ 173 h 203"/>
              <a:gd name="T42" fmla="*/ 61 w 214"/>
              <a:gd name="T43" fmla="*/ 162 h 203"/>
              <a:gd name="T44" fmla="*/ 59 w 214"/>
              <a:gd name="T45" fmla="*/ 148 h 203"/>
              <a:gd name="T46" fmla="*/ 70 w 214"/>
              <a:gd name="T47" fmla="*/ 158 h 203"/>
              <a:gd name="T48" fmla="*/ 74 w 214"/>
              <a:gd name="T49" fmla="*/ 156 h 203"/>
              <a:gd name="T50" fmla="*/ 60 w 214"/>
              <a:gd name="T51" fmla="*/ 145 h 203"/>
              <a:gd name="T52" fmla="*/ 84 w 214"/>
              <a:gd name="T53" fmla="*/ 149 h 203"/>
              <a:gd name="T54" fmla="*/ 95 w 214"/>
              <a:gd name="T55" fmla="*/ 142 h 203"/>
              <a:gd name="T56" fmla="*/ 67 w 214"/>
              <a:gd name="T57" fmla="*/ 133 h 203"/>
              <a:gd name="T58" fmla="*/ 69 w 214"/>
              <a:gd name="T59" fmla="*/ 121 h 203"/>
              <a:gd name="T60" fmla="*/ 21 w 214"/>
              <a:gd name="T61" fmla="*/ 76 h 203"/>
              <a:gd name="T62" fmla="*/ 95 w 214"/>
              <a:gd name="T63" fmla="*/ 142 h 203"/>
              <a:gd name="T64" fmla="*/ 103 w 214"/>
              <a:gd name="T65" fmla="*/ 146 h 203"/>
              <a:gd name="T66" fmla="*/ 116 w 214"/>
              <a:gd name="T67" fmla="*/ 182 h 203"/>
              <a:gd name="T68" fmla="*/ 27 w 214"/>
              <a:gd name="T69" fmla="*/ 77 h 203"/>
              <a:gd name="T70" fmla="*/ 39 w 214"/>
              <a:gd name="T71" fmla="*/ 79 h 203"/>
              <a:gd name="T72" fmla="*/ 124 w 214"/>
              <a:gd name="T73" fmla="*/ 157 h 203"/>
              <a:gd name="T74" fmla="*/ 48 w 214"/>
              <a:gd name="T75" fmla="*/ 81 h 203"/>
              <a:gd name="T76" fmla="*/ 71 w 214"/>
              <a:gd name="T77" fmla="*/ 84 h 203"/>
              <a:gd name="T78" fmla="*/ 127 w 214"/>
              <a:gd name="T79" fmla="*/ 144 h 203"/>
              <a:gd name="T80" fmla="*/ 133 w 214"/>
              <a:gd name="T81" fmla="*/ 129 h 203"/>
              <a:gd name="T82" fmla="*/ 72 w 214"/>
              <a:gd name="T83" fmla="*/ 77 h 203"/>
              <a:gd name="T84" fmla="*/ 117 w 214"/>
              <a:gd name="T85" fmla="*/ 103 h 203"/>
              <a:gd name="T86" fmla="*/ 138 w 214"/>
              <a:gd name="T87" fmla="*/ 128 h 203"/>
              <a:gd name="T88" fmla="*/ 167 w 214"/>
              <a:gd name="T89" fmla="*/ 133 h 203"/>
              <a:gd name="T90" fmla="*/ 72 w 214"/>
              <a:gd name="T91" fmla="*/ 60 h 203"/>
              <a:gd name="T92" fmla="*/ 178 w 214"/>
              <a:gd name="T93" fmla="*/ 137 h 203"/>
              <a:gd name="T94" fmla="*/ 188 w 214"/>
              <a:gd name="T95" fmla="*/ 138 h 203"/>
              <a:gd name="T96" fmla="*/ 73 w 214"/>
              <a:gd name="T97" fmla="*/ 16 h 203"/>
              <a:gd name="T98" fmla="*/ 116 w 214"/>
              <a:gd name="T99" fmla="*/ 62 h 203"/>
              <a:gd name="T100" fmla="*/ 141 w 214"/>
              <a:gd name="T101" fmla="*/ 81 h 203"/>
              <a:gd name="T102" fmla="*/ 154 w 214"/>
              <a:gd name="T103" fmla="*/ 94 h 203"/>
              <a:gd name="T104" fmla="*/ 194 w 214"/>
              <a:gd name="T105" fmla="*/ 139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14" h="203">
                <a:moveTo>
                  <a:pt x="210" y="140"/>
                </a:moveTo>
                <a:cubicBezTo>
                  <a:pt x="196" y="129"/>
                  <a:pt x="162" y="108"/>
                  <a:pt x="168" y="88"/>
                </a:cubicBezTo>
                <a:cubicBezTo>
                  <a:pt x="174" y="70"/>
                  <a:pt x="185" y="53"/>
                  <a:pt x="191" y="35"/>
                </a:cubicBezTo>
                <a:cubicBezTo>
                  <a:pt x="192" y="31"/>
                  <a:pt x="189" y="27"/>
                  <a:pt x="185" y="29"/>
                </a:cubicBezTo>
                <a:cubicBezTo>
                  <a:pt x="175" y="32"/>
                  <a:pt x="164" y="36"/>
                  <a:pt x="154" y="40"/>
                </a:cubicBezTo>
                <a:cubicBezTo>
                  <a:pt x="146" y="43"/>
                  <a:pt x="130" y="53"/>
                  <a:pt x="122" y="52"/>
                </a:cubicBezTo>
                <a:cubicBezTo>
                  <a:pt x="105" y="50"/>
                  <a:pt x="84" y="15"/>
                  <a:pt x="73" y="3"/>
                </a:cubicBezTo>
                <a:cubicBezTo>
                  <a:pt x="70" y="0"/>
                  <a:pt x="66" y="2"/>
                  <a:pt x="65" y="6"/>
                </a:cubicBezTo>
                <a:cubicBezTo>
                  <a:pt x="63" y="30"/>
                  <a:pt x="63" y="53"/>
                  <a:pt x="66" y="77"/>
                </a:cubicBezTo>
                <a:cubicBezTo>
                  <a:pt x="47" y="69"/>
                  <a:pt x="27" y="65"/>
                  <a:pt x="7" y="67"/>
                </a:cubicBezTo>
                <a:cubicBezTo>
                  <a:pt x="2" y="67"/>
                  <a:pt x="0" y="72"/>
                  <a:pt x="3" y="75"/>
                </a:cubicBezTo>
                <a:cubicBezTo>
                  <a:pt x="11" y="84"/>
                  <a:pt x="19" y="92"/>
                  <a:pt x="28" y="100"/>
                </a:cubicBezTo>
                <a:cubicBezTo>
                  <a:pt x="34" y="105"/>
                  <a:pt x="52" y="116"/>
                  <a:pt x="55" y="123"/>
                </a:cubicBezTo>
                <a:cubicBezTo>
                  <a:pt x="61" y="138"/>
                  <a:pt x="36" y="169"/>
                  <a:pt x="29" y="183"/>
                </a:cubicBezTo>
                <a:cubicBezTo>
                  <a:pt x="27" y="188"/>
                  <a:pt x="31" y="192"/>
                  <a:pt x="36" y="190"/>
                </a:cubicBezTo>
                <a:cubicBezTo>
                  <a:pt x="56" y="179"/>
                  <a:pt x="76" y="167"/>
                  <a:pt x="95" y="154"/>
                </a:cubicBezTo>
                <a:cubicBezTo>
                  <a:pt x="100" y="169"/>
                  <a:pt x="106" y="184"/>
                  <a:pt x="112" y="199"/>
                </a:cubicBezTo>
                <a:cubicBezTo>
                  <a:pt x="114" y="203"/>
                  <a:pt x="120" y="201"/>
                  <a:pt x="121" y="197"/>
                </a:cubicBezTo>
                <a:cubicBezTo>
                  <a:pt x="127" y="178"/>
                  <a:pt x="133" y="158"/>
                  <a:pt x="139" y="139"/>
                </a:cubicBezTo>
                <a:cubicBezTo>
                  <a:pt x="162" y="146"/>
                  <a:pt x="184" y="149"/>
                  <a:pt x="208" y="149"/>
                </a:cubicBezTo>
                <a:cubicBezTo>
                  <a:pt x="213" y="149"/>
                  <a:pt x="214" y="142"/>
                  <a:pt x="210" y="140"/>
                </a:cubicBezTo>
                <a:close/>
                <a:moveTo>
                  <a:pt x="171" y="59"/>
                </a:moveTo>
                <a:cubicBezTo>
                  <a:pt x="167" y="56"/>
                  <a:pt x="163" y="52"/>
                  <a:pt x="158" y="49"/>
                </a:cubicBezTo>
                <a:cubicBezTo>
                  <a:pt x="165" y="46"/>
                  <a:pt x="172" y="44"/>
                  <a:pt x="179" y="41"/>
                </a:cubicBezTo>
                <a:cubicBezTo>
                  <a:pt x="176" y="47"/>
                  <a:pt x="174" y="53"/>
                  <a:pt x="171" y="59"/>
                </a:cubicBezTo>
                <a:close/>
                <a:moveTo>
                  <a:pt x="144" y="54"/>
                </a:moveTo>
                <a:cubicBezTo>
                  <a:pt x="147" y="53"/>
                  <a:pt x="151" y="51"/>
                  <a:pt x="154" y="50"/>
                </a:cubicBezTo>
                <a:cubicBezTo>
                  <a:pt x="159" y="55"/>
                  <a:pt x="164" y="59"/>
                  <a:pt x="169" y="64"/>
                </a:cubicBezTo>
                <a:cubicBezTo>
                  <a:pt x="168" y="66"/>
                  <a:pt x="167" y="69"/>
                  <a:pt x="166" y="72"/>
                </a:cubicBezTo>
                <a:cubicBezTo>
                  <a:pt x="158" y="67"/>
                  <a:pt x="150" y="61"/>
                  <a:pt x="143" y="54"/>
                </a:cubicBezTo>
                <a:cubicBezTo>
                  <a:pt x="144" y="54"/>
                  <a:pt x="144" y="54"/>
                  <a:pt x="144" y="54"/>
                </a:cubicBezTo>
                <a:close/>
                <a:moveTo>
                  <a:pt x="138" y="56"/>
                </a:moveTo>
                <a:cubicBezTo>
                  <a:pt x="145" y="65"/>
                  <a:pt x="153" y="72"/>
                  <a:pt x="163" y="77"/>
                </a:cubicBezTo>
                <a:cubicBezTo>
                  <a:pt x="162" y="80"/>
                  <a:pt x="160" y="83"/>
                  <a:pt x="158" y="86"/>
                </a:cubicBezTo>
                <a:cubicBezTo>
                  <a:pt x="154" y="83"/>
                  <a:pt x="149" y="80"/>
                  <a:pt x="145" y="76"/>
                </a:cubicBezTo>
                <a:cubicBezTo>
                  <a:pt x="138" y="71"/>
                  <a:pt x="131" y="66"/>
                  <a:pt x="125" y="61"/>
                </a:cubicBezTo>
                <a:cubicBezTo>
                  <a:pt x="129" y="60"/>
                  <a:pt x="134" y="58"/>
                  <a:pt x="138" y="56"/>
                </a:cubicBezTo>
                <a:close/>
                <a:moveTo>
                  <a:pt x="45" y="173"/>
                </a:moveTo>
                <a:cubicBezTo>
                  <a:pt x="48" y="169"/>
                  <a:pt x="50" y="164"/>
                  <a:pt x="53" y="160"/>
                </a:cubicBezTo>
                <a:cubicBezTo>
                  <a:pt x="55" y="161"/>
                  <a:pt x="57" y="163"/>
                  <a:pt x="59" y="164"/>
                </a:cubicBezTo>
                <a:cubicBezTo>
                  <a:pt x="59" y="165"/>
                  <a:pt x="59" y="165"/>
                  <a:pt x="60" y="165"/>
                </a:cubicBezTo>
                <a:cubicBezTo>
                  <a:pt x="55" y="168"/>
                  <a:pt x="50" y="170"/>
                  <a:pt x="45" y="173"/>
                </a:cubicBezTo>
                <a:close/>
                <a:moveTo>
                  <a:pt x="61" y="164"/>
                </a:moveTo>
                <a:cubicBezTo>
                  <a:pt x="62" y="163"/>
                  <a:pt x="62" y="162"/>
                  <a:pt x="61" y="162"/>
                </a:cubicBezTo>
                <a:cubicBezTo>
                  <a:pt x="59" y="160"/>
                  <a:pt x="57" y="158"/>
                  <a:pt x="55" y="156"/>
                </a:cubicBezTo>
                <a:cubicBezTo>
                  <a:pt x="56" y="153"/>
                  <a:pt x="57" y="151"/>
                  <a:pt x="59" y="148"/>
                </a:cubicBezTo>
                <a:cubicBezTo>
                  <a:pt x="61" y="150"/>
                  <a:pt x="63" y="152"/>
                  <a:pt x="66" y="154"/>
                </a:cubicBezTo>
                <a:cubicBezTo>
                  <a:pt x="67" y="156"/>
                  <a:pt x="69" y="157"/>
                  <a:pt x="70" y="158"/>
                </a:cubicBezTo>
                <a:cubicBezTo>
                  <a:pt x="67" y="160"/>
                  <a:pt x="64" y="162"/>
                  <a:pt x="61" y="164"/>
                </a:cubicBezTo>
                <a:close/>
                <a:moveTo>
                  <a:pt x="74" y="156"/>
                </a:moveTo>
                <a:cubicBezTo>
                  <a:pt x="72" y="154"/>
                  <a:pt x="69" y="153"/>
                  <a:pt x="67" y="151"/>
                </a:cubicBezTo>
                <a:cubicBezTo>
                  <a:pt x="65" y="149"/>
                  <a:pt x="62" y="147"/>
                  <a:pt x="60" y="145"/>
                </a:cubicBezTo>
                <a:cubicBezTo>
                  <a:pt x="62" y="142"/>
                  <a:pt x="63" y="139"/>
                  <a:pt x="65" y="136"/>
                </a:cubicBezTo>
                <a:cubicBezTo>
                  <a:pt x="71" y="141"/>
                  <a:pt x="77" y="146"/>
                  <a:pt x="84" y="149"/>
                </a:cubicBezTo>
                <a:cubicBezTo>
                  <a:pt x="80" y="152"/>
                  <a:pt x="77" y="154"/>
                  <a:pt x="74" y="156"/>
                </a:cubicBezTo>
                <a:close/>
                <a:moveTo>
                  <a:pt x="95" y="142"/>
                </a:moveTo>
                <a:cubicBezTo>
                  <a:pt x="92" y="144"/>
                  <a:pt x="90" y="145"/>
                  <a:pt x="87" y="147"/>
                </a:cubicBezTo>
                <a:cubicBezTo>
                  <a:pt x="80" y="142"/>
                  <a:pt x="73" y="137"/>
                  <a:pt x="67" y="133"/>
                </a:cubicBezTo>
                <a:cubicBezTo>
                  <a:pt x="68" y="131"/>
                  <a:pt x="68" y="129"/>
                  <a:pt x="69" y="127"/>
                </a:cubicBezTo>
                <a:cubicBezTo>
                  <a:pt x="70" y="126"/>
                  <a:pt x="70" y="123"/>
                  <a:pt x="69" y="121"/>
                </a:cubicBezTo>
                <a:cubicBezTo>
                  <a:pt x="51" y="107"/>
                  <a:pt x="34" y="92"/>
                  <a:pt x="18" y="76"/>
                </a:cubicBezTo>
                <a:cubicBezTo>
                  <a:pt x="19" y="76"/>
                  <a:pt x="20" y="76"/>
                  <a:pt x="21" y="76"/>
                </a:cubicBezTo>
                <a:cubicBezTo>
                  <a:pt x="46" y="98"/>
                  <a:pt x="71" y="120"/>
                  <a:pt x="97" y="141"/>
                </a:cubicBezTo>
                <a:cubicBezTo>
                  <a:pt x="96" y="141"/>
                  <a:pt x="96" y="141"/>
                  <a:pt x="95" y="142"/>
                </a:cubicBezTo>
                <a:close/>
                <a:moveTo>
                  <a:pt x="116" y="182"/>
                </a:moveTo>
                <a:cubicBezTo>
                  <a:pt x="111" y="170"/>
                  <a:pt x="107" y="158"/>
                  <a:pt x="103" y="146"/>
                </a:cubicBezTo>
                <a:cubicBezTo>
                  <a:pt x="109" y="151"/>
                  <a:pt x="116" y="156"/>
                  <a:pt x="122" y="161"/>
                </a:cubicBezTo>
                <a:cubicBezTo>
                  <a:pt x="120" y="168"/>
                  <a:pt x="118" y="175"/>
                  <a:pt x="116" y="182"/>
                </a:cubicBezTo>
                <a:close/>
                <a:moveTo>
                  <a:pt x="124" y="157"/>
                </a:moveTo>
                <a:cubicBezTo>
                  <a:pt x="93" y="129"/>
                  <a:pt x="60" y="102"/>
                  <a:pt x="27" y="77"/>
                </a:cubicBezTo>
                <a:cubicBezTo>
                  <a:pt x="31" y="77"/>
                  <a:pt x="35" y="78"/>
                  <a:pt x="39" y="79"/>
                </a:cubicBezTo>
                <a:cubicBezTo>
                  <a:pt x="39" y="79"/>
                  <a:pt x="39" y="79"/>
                  <a:pt x="39" y="79"/>
                </a:cubicBezTo>
                <a:cubicBezTo>
                  <a:pt x="69" y="102"/>
                  <a:pt x="97" y="125"/>
                  <a:pt x="126" y="148"/>
                </a:cubicBezTo>
                <a:cubicBezTo>
                  <a:pt x="125" y="151"/>
                  <a:pt x="124" y="154"/>
                  <a:pt x="124" y="157"/>
                </a:cubicBezTo>
                <a:close/>
                <a:moveTo>
                  <a:pt x="127" y="144"/>
                </a:moveTo>
                <a:cubicBezTo>
                  <a:pt x="102" y="121"/>
                  <a:pt x="75" y="100"/>
                  <a:pt x="48" y="81"/>
                </a:cubicBezTo>
                <a:cubicBezTo>
                  <a:pt x="53" y="82"/>
                  <a:pt x="59" y="85"/>
                  <a:pt x="64" y="87"/>
                </a:cubicBezTo>
                <a:cubicBezTo>
                  <a:pt x="68" y="89"/>
                  <a:pt x="70" y="87"/>
                  <a:pt x="71" y="84"/>
                </a:cubicBezTo>
                <a:cubicBezTo>
                  <a:pt x="91" y="101"/>
                  <a:pt x="111" y="117"/>
                  <a:pt x="131" y="133"/>
                </a:cubicBezTo>
                <a:cubicBezTo>
                  <a:pt x="130" y="137"/>
                  <a:pt x="129" y="141"/>
                  <a:pt x="127" y="144"/>
                </a:cubicBezTo>
                <a:close/>
                <a:moveTo>
                  <a:pt x="138" y="128"/>
                </a:moveTo>
                <a:cubicBezTo>
                  <a:pt x="136" y="127"/>
                  <a:pt x="134" y="128"/>
                  <a:pt x="133" y="129"/>
                </a:cubicBezTo>
                <a:cubicBezTo>
                  <a:pt x="113" y="112"/>
                  <a:pt x="92" y="96"/>
                  <a:pt x="72" y="79"/>
                </a:cubicBezTo>
                <a:cubicBezTo>
                  <a:pt x="72" y="78"/>
                  <a:pt x="72" y="78"/>
                  <a:pt x="72" y="77"/>
                </a:cubicBezTo>
                <a:cubicBezTo>
                  <a:pt x="72" y="73"/>
                  <a:pt x="72" y="69"/>
                  <a:pt x="72" y="66"/>
                </a:cubicBezTo>
                <a:cubicBezTo>
                  <a:pt x="86" y="79"/>
                  <a:pt x="101" y="91"/>
                  <a:pt x="117" y="103"/>
                </a:cubicBezTo>
                <a:cubicBezTo>
                  <a:pt x="130" y="113"/>
                  <a:pt x="142" y="125"/>
                  <a:pt x="157" y="133"/>
                </a:cubicBezTo>
                <a:cubicBezTo>
                  <a:pt x="150" y="132"/>
                  <a:pt x="144" y="130"/>
                  <a:pt x="138" y="128"/>
                </a:cubicBezTo>
                <a:close/>
                <a:moveTo>
                  <a:pt x="167" y="136"/>
                </a:moveTo>
                <a:cubicBezTo>
                  <a:pt x="168" y="135"/>
                  <a:pt x="168" y="134"/>
                  <a:pt x="167" y="133"/>
                </a:cubicBezTo>
                <a:cubicBezTo>
                  <a:pt x="153" y="119"/>
                  <a:pt x="136" y="109"/>
                  <a:pt x="121" y="98"/>
                </a:cubicBezTo>
                <a:cubicBezTo>
                  <a:pt x="105" y="85"/>
                  <a:pt x="88" y="72"/>
                  <a:pt x="72" y="60"/>
                </a:cubicBezTo>
                <a:cubicBezTo>
                  <a:pt x="72" y="54"/>
                  <a:pt x="72" y="48"/>
                  <a:pt x="72" y="43"/>
                </a:cubicBezTo>
                <a:cubicBezTo>
                  <a:pt x="108" y="74"/>
                  <a:pt x="142" y="106"/>
                  <a:pt x="178" y="137"/>
                </a:cubicBezTo>
                <a:cubicBezTo>
                  <a:pt x="174" y="137"/>
                  <a:pt x="171" y="136"/>
                  <a:pt x="167" y="136"/>
                </a:cubicBezTo>
                <a:close/>
                <a:moveTo>
                  <a:pt x="188" y="138"/>
                </a:moveTo>
                <a:cubicBezTo>
                  <a:pt x="152" y="102"/>
                  <a:pt x="112" y="69"/>
                  <a:pt x="72" y="37"/>
                </a:cubicBezTo>
                <a:cubicBezTo>
                  <a:pt x="72" y="30"/>
                  <a:pt x="73" y="23"/>
                  <a:pt x="73" y="16"/>
                </a:cubicBezTo>
                <a:cubicBezTo>
                  <a:pt x="81" y="25"/>
                  <a:pt x="89" y="34"/>
                  <a:pt x="97" y="43"/>
                </a:cubicBezTo>
                <a:cubicBezTo>
                  <a:pt x="101" y="49"/>
                  <a:pt x="108" y="60"/>
                  <a:pt x="116" y="62"/>
                </a:cubicBezTo>
                <a:cubicBezTo>
                  <a:pt x="117" y="62"/>
                  <a:pt x="117" y="62"/>
                  <a:pt x="118" y="62"/>
                </a:cubicBezTo>
                <a:cubicBezTo>
                  <a:pt x="126" y="68"/>
                  <a:pt x="134" y="75"/>
                  <a:pt x="141" y="81"/>
                </a:cubicBezTo>
                <a:cubicBezTo>
                  <a:pt x="146" y="84"/>
                  <a:pt x="150" y="89"/>
                  <a:pt x="155" y="92"/>
                </a:cubicBezTo>
                <a:cubicBezTo>
                  <a:pt x="155" y="93"/>
                  <a:pt x="154" y="94"/>
                  <a:pt x="154" y="94"/>
                </a:cubicBezTo>
                <a:cubicBezTo>
                  <a:pt x="153" y="96"/>
                  <a:pt x="153" y="99"/>
                  <a:pt x="155" y="100"/>
                </a:cubicBezTo>
                <a:cubicBezTo>
                  <a:pt x="167" y="114"/>
                  <a:pt x="180" y="127"/>
                  <a:pt x="194" y="139"/>
                </a:cubicBezTo>
                <a:cubicBezTo>
                  <a:pt x="192" y="139"/>
                  <a:pt x="190" y="138"/>
                  <a:pt x="188" y="13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Freeform 5"/>
          <p:cNvSpPr>
            <a:spLocks noEditPoints="1"/>
          </p:cNvSpPr>
          <p:nvPr/>
        </p:nvSpPr>
        <p:spPr bwMode="auto">
          <a:xfrm>
            <a:off x="5287459" y="3697500"/>
            <a:ext cx="559527" cy="531170"/>
          </a:xfrm>
          <a:custGeom>
            <a:avLst/>
            <a:gdLst>
              <a:gd name="T0" fmla="*/ 168 w 214"/>
              <a:gd name="T1" fmla="*/ 88 h 203"/>
              <a:gd name="T2" fmla="*/ 185 w 214"/>
              <a:gd name="T3" fmla="*/ 29 h 203"/>
              <a:gd name="T4" fmla="*/ 122 w 214"/>
              <a:gd name="T5" fmla="*/ 52 h 203"/>
              <a:gd name="T6" fmla="*/ 65 w 214"/>
              <a:gd name="T7" fmla="*/ 6 h 203"/>
              <a:gd name="T8" fmla="*/ 7 w 214"/>
              <a:gd name="T9" fmla="*/ 67 h 203"/>
              <a:gd name="T10" fmla="*/ 28 w 214"/>
              <a:gd name="T11" fmla="*/ 100 h 203"/>
              <a:gd name="T12" fmla="*/ 29 w 214"/>
              <a:gd name="T13" fmla="*/ 183 h 203"/>
              <a:gd name="T14" fmla="*/ 95 w 214"/>
              <a:gd name="T15" fmla="*/ 154 h 203"/>
              <a:gd name="T16" fmla="*/ 121 w 214"/>
              <a:gd name="T17" fmla="*/ 197 h 203"/>
              <a:gd name="T18" fmla="*/ 208 w 214"/>
              <a:gd name="T19" fmla="*/ 149 h 203"/>
              <a:gd name="T20" fmla="*/ 171 w 214"/>
              <a:gd name="T21" fmla="*/ 59 h 203"/>
              <a:gd name="T22" fmla="*/ 179 w 214"/>
              <a:gd name="T23" fmla="*/ 41 h 203"/>
              <a:gd name="T24" fmla="*/ 144 w 214"/>
              <a:gd name="T25" fmla="*/ 54 h 203"/>
              <a:gd name="T26" fmla="*/ 169 w 214"/>
              <a:gd name="T27" fmla="*/ 64 h 203"/>
              <a:gd name="T28" fmla="*/ 143 w 214"/>
              <a:gd name="T29" fmla="*/ 54 h 203"/>
              <a:gd name="T30" fmla="*/ 138 w 214"/>
              <a:gd name="T31" fmla="*/ 56 h 203"/>
              <a:gd name="T32" fmla="*/ 158 w 214"/>
              <a:gd name="T33" fmla="*/ 86 h 203"/>
              <a:gd name="T34" fmla="*/ 125 w 214"/>
              <a:gd name="T35" fmla="*/ 61 h 203"/>
              <a:gd name="T36" fmla="*/ 45 w 214"/>
              <a:gd name="T37" fmla="*/ 173 h 203"/>
              <a:gd name="T38" fmla="*/ 59 w 214"/>
              <a:gd name="T39" fmla="*/ 164 h 203"/>
              <a:gd name="T40" fmla="*/ 45 w 214"/>
              <a:gd name="T41" fmla="*/ 173 h 203"/>
              <a:gd name="T42" fmla="*/ 61 w 214"/>
              <a:gd name="T43" fmla="*/ 162 h 203"/>
              <a:gd name="T44" fmla="*/ 59 w 214"/>
              <a:gd name="T45" fmla="*/ 148 h 203"/>
              <a:gd name="T46" fmla="*/ 70 w 214"/>
              <a:gd name="T47" fmla="*/ 158 h 203"/>
              <a:gd name="T48" fmla="*/ 74 w 214"/>
              <a:gd name="T49" fmla="*/ 156 h 203"/>
              <a:gd name="T50" fmla="*/ 60 w 214"/>
              <a:gd name="T51" fmla="*/ 145 h 203"/>
              <a:gd name="T52" fmla="*/ 84 w 214"/>
              <a:gd name="T53" fmla="*/ 149 h 203"/>
              <a:gd name="T54" fmla="*/ 95 w 214"/>
              <a:gd name="T55" fmla="*/ 142 h 203"/>
              <a:gd name="T56" fmla="*/ 67 w 214"/>
              <a:gd name="T57" fmla="*/ 133 h 203"/>
              <a:gd name="T58" fmla="*/ 69 w 214"/>
              <a:gd name="T59" fmla="*/ 121 h 203"/>
              <a:gd name="T60" fmla="*/ 21 w 214"/>
              <a:gd name="T61" fmla="*/ 76 h 203"/>
              <a:gd name="T62" fmla="*/ 95 w 214"/>
              <a:gd name="T63" fmla="*/ 142 h 203"/>
              <a:gd name="T64" fmla="*/ 103 w 214"/>
              <a:gd name="T65" fmla="*/ 146 h 203"/>
              <a:gd name="T66" fmla="*/ 116 w 214"/>
              <a:gd name="T67" fmla="*/ 182 h 203"/>
              <a:gd name="T68" fmla="*/ 27 w 214"/>
              <a:gd name="T69" fmla="*/ 77 h 203"/>
              <a:gd name="T70" fmla="*/ 39 w 214"/>
              <a:gd name="T71" fmla="*/ 79 h 203"/>
              <a:gd name="T72" fmla="*/ 124 w 214"/>
              <a:gd name="T73" fmla="*/ 157 h 203"/>
              <a:gd name="T74" fmla="*/ 48 w 214"/>
              <a:gd name="T75" fmla="*/ 81 h 203"/>
              <a:gd name="T76" fmla="*/ 71 w 214"/>
              <a:gd name="T77" fmla="*/ 84 h 203"/>
              <a:gd name="T78" fmla="*/ 127 w 214"/>
              <a:gd name="T79" fmla="*/ 144 h 203"/>
              <a:gd name="T80" fmla="*/ 133 w 214"/>
              <a:gd name="T81" fmla="*/ 129 h 203"/>
              <a:gd name="T82" fmla="*/ 72 w 214"/>
              <a:gd name="T83" fmla="*/ 77 h 203"/>
              <a:gd name="T84" fmla="*/ 117 w 214"/>
              <a:gd name="T85" fmla="*/ 103 h 203"/>
              <a:gd name="T86" fmla="*/ 138 w 214"/>
              <a:gd name="T87" fmla="*/ 128 h 203"/>
              <a:gd name="T88" fmla="*/ 167 w 214"/>
              <a:gd name="T89" fmla="*/ 133 h 203"/>
              <a:gd name="T90" fmla="*/ 72 w 214"/>
              <a:gd name="T91" fmla="*/ 60 h 203"/>
              <a:gd name="T92" fmla="*/ 178 w 214"/>
              <a:gd name="T93" fmla="*/ 137 h 203"/>
              <a:gd name="T94" fmla="*/ 188 w 214"/>
              <a:gd name="T95" fmla="*/ 138 h 203"/>
              <a:gd name="T96" fmla="*/ 73 w 214"/>
              <a:gd name="T97" fmla="*/ 16 h 203"/>
              <a:gd name="T98" fmla="*/ 116 w 214"/>
              <a:gd name="T99" fmla="*/ 62 h 203"/>
              <a:gd name="T100" fmla="*/ 141 w 214"/>
              <a:gd name="T101" fmla="*/ 81 h 203"/>
              <a:gd name="T102" fmla="*/ 154 w 214"/>
              <a:gd name="T103" fmla="*/ 94 h 203"/>
              <a:gd name="T104" fmla="*/ 194 w 214"/>
              <a:gd name="T105" fmla="*/ 139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14" h="203">
                <a:moveTo>
                  <a:pt x="210" y="140"/>
                </a:moveTo>
                <a:cubicBezTo>
                  <a:pt x="196" y="129"/>
                  <a:pt x="162" y="108"/>
                  <a:pt x="168" y="88"/>
                </a:cubicBezTo>
                <a:cubicBezTo>
                  <a:pt x="174" y="70"/>
                  <a:pt x="185" y="53"/>
                  <a:pt x="191" y="35"/>
                </a:cubicBezTo>
                <a:cubicBezTo>
                  <a:pt x="192" y="31"/>
                  <a:pt x="189" y="27"/>
                  <a:pt x="185" y="29"/>
                </a:cubicBezTo>
                <a:cubicBezTo>
                  <a:pt x="175" y="32"/>
                  <a:pt x="164" y="36"/>
                  <a:pt x="154" y="40"/>
                </a:cubicBezTo>
                <a:cubicBezTo>
                  <a:pt x="146" y="43"/>
                  <a:pt x="130" y="53"/>
                  <a:pt x="122" y="52"/>
                </a:cubicBezTo>
                <a:cubicBezTo>
                  <a:pt x="105" y="50"/>
                  <a:pt x="84" y="15"/>
                  <a:pt x="73" y="3"/>
                </a:cubicBezTo>
                <a:cubicBezTo>
                  <a:pt x="70" y="0"/>
                  <a:pt x="66" y="2"/>
                  <a:pt x="65" y="6"/>
                </a:cubicBezTo>
                <a:cubicBezTo>
                  <a:pt x="63" y="30"/>
                  <a:pt x="63" y="53"/>
                  <a:pt x="66" y="77"/>
                </a:cubicBezTo>
                <a:cubicBezTo>
                  <a:pt x="47" y="69"/>
                  <a:pt x="27" y="65"/>
                  <a:pt x="7" y="67"/>
                </a:cubicBezTo>
                <a:cubicBezTo>
                  <a:pt x="2" y="67"/>
                  <a:pt x="0" y="72"/>
                  <a:pt x="3" y="75"/>
                </a:cubicBezTo>
                <a:cubicBezTo>
                  <a:pt x="11" y="84"/>
                  <a:pt x="19" y="92"/>
                  <a:pt x="28" y="100"/>
                </a:cubicBezTo>
                <a:cubicBezTo>
                  <a:pt x="34" y="105"/>
                  <a:pt x="52" y="116"/>
                  <a:pt x="55" y="123"/>
                </a:cubicBezTo>
                <a:cubicBezTo>
                  <a:pt x="61" y="138"/>
                  <a:pt x="36" y="169"/>
                  <a:pt x="29" y="183"/>
                </a:cubicBezTo>
                <a:cubicBezTo>
                  <a:pt x="27" y="188"/>
                  <a:pt x="31" y="192"/>
                  <a:pt x="36" y="190"/>
                </a:cubicBezTo>
                <a:cubicBezTo>
                  <a:pt x="56" y="179"/>
                  <a:pt x="76" y="167"/>
                  <a:pt x="95" y="154"/>
                </a:cubicBezTo>
                <a:cubicBezTo>
                  <a:pt x="100" y="169"/>
                  <a:pt x="106" y="184"/>
                  <a:pt x="112" y="199"/>
                </a:cubicBezTo>
                <a:cubicBezTo>
                  <a:pt x="114" y="203"/>
                  <a:pt x="120" y="201"/>
                  <a:pt x="121" y="197"/>
                </a:cubicBezTo>
                <a:cubicBezTo>
                  <a:pt x="127" y="178"/>
                  <a:pt x="133" y="158"/>
                  <a:pt x="139" y="139"/>
                </a:cubicBezTo>
                <a:cubicBezTo>
                  <a:pt x="162" y="146"/>
                  <a:pt x="184" y="149"/>
                  <a:pt x="208" y="149"/>
                </a:cubicBezTo>
                <a:cubicBezTo>
                  <a:pt x="213" y="149"/>
                  <a:pt x="214" y="142"/>
                  <a:pt x="210" y="140"/>
                </a:cubicBezTo>
                <a:close/>
                <a:moveTo>
                  <a:pt x="171" y="59"/>
                </a:moveTo>
                <a:cubicBezTo>
                  <a:pt x="167" y="56"/>
                  <a:pt x="163" y="52"/>
                  <a:pt x="158" y="49"/>
                </a:cubicBezTo>
                <a:cubicBezTo>
                  <a:pt x="165" y="46"/>
                  <a:pt x="172" y="44"/>
                  <a:pt x="179" y="41"/>
                </a:cubicBezTo>
                <a:cubicBezTo>
                  <a:pt x="176" y="47"/>
                  <a:pt x="174" y="53"/>
                  <a:pt x="171" y="59"/>
                </a:cubicBezTo>
                <a:close/>
                <a:moveTo>
                  <a:pt x="144" y="54"/>
                </a:moveTo>
                <a:cubicBezTo>
                  <a:pt x="147" y="53"/>
                  <a:pt x="151" y="51"/>
                  <a:pt x="154" y="50"/>
                </a:cubicBezTo>
                <a:cubicBezTo>
                  <a:pt x="159" y="55"/>
                  <a:pt x="164" y="59"/>
                  <a:pt x="169" y="64"/>
                </a:cubicBezTo>
                <a:cubicBezTo>
                  <a:pt x="168" y="66"/>
                  <a:pt x="167" y="69"/>
                  <a:pt x="166" y="72"/>
                </a:cubicBezTo>
                <a:cubicBezTo>
                  <a:pt x="158" y="67"/>
                  <a:pt x="150" y="61"/>
                  <a:pt x="143" y="54"/>
                </a:cubicBezTo>
                <a:cubicBezTo>
                  <a:pt x="144" y="54"/>
                  <a:pt x="144" y="54"/>
                  <a:pt x="144" y="54"/>
                </a:cubicBezTo>
                <a:close/>
                <a:moveTo>
                  <a:pt x="138" y="56"/>
                </a:moveTo>
                <a:cubicBezTo>
                  <a:pt x="145" y="65"/>
                  <a:pt x="153" y="72"/>
                  <a:pt x="163" y="77"/>
                </a:cubicBezTo>
                <a:cubicBezTo>
                  <a:pt x="162" y="80"/>
                  <a:pt x="160" y="83"/>
                  <a:pt x="158" y="86"/>
                </a:cubicBezTo>
                <a:cubicBezTo>
                  <a:pt x="154" y="83"/>
                  <a:pt x="149" y="80"/>
                  <a:pt x="145" y="76"/>
                </a:cubicBezTo>
                <a:cubicBezTo>
                  <a:pt x="138" y="71"/>
                  <a:pt x="131" y="66"/>
                  <a:pt x="125" y="61"/>
                </a:cubicBezTo>
                <a:cubicBezTo>
                  <a:pt x="129" y="60"/>
                  <a:pt x="134" y="58"/>
                  <a:pt x="138" y="56"/>
                </a:cubicBezTo>
                <a:close/>
                <a:moveTo>
                  <a:pt x="45" y="173"/>
                </a:moveTo>
                <a:cubicBezTo>
                  <a:pt x="48" y="169"/>
                  <a:pt x="50" y="164"/>
                  <a:pt x="53" y="160"/>
                </a:cubicBezTo>
                <a:cubicBezTo>
                  <a:pt x="55" y="161"/>
                  <a:pt x="57" y="163"/>
                  <a:pt x="59" y="164"/>
                </a:cubicBezTo>
                <a:cubicBezTo>
                  <a:pt x="59" y="165"/>
                  <a:pt x="59" y="165"/>
                  <a:pt x="60" y="165"/>
                </a:cubicBezTo>
                <a:cubicBezTo>
                  <a:pt x="55" y="168"/>
                  <a:pt x="50" y="170"/>
                  <a:pt x="45" y="173"/>
                </a:cubicBezTo>
                <a:close/>
                <a:moveTo>
                  <a:pt x="61" y="164"/>
                </a:moveTo>
                <a:cubicBezTo>
                  <a:pt x="62" y="163"/>
                  <a:pt x="62" y="162"/>
                  <a:pt x="61" y="162"/>
                </a:cubicBezTo>
                <a:cubicBezTo>
                  <a:pt x="59" y="160"/>
                  <a:pt x="57" y="158"/>
                  <a:pt x="55" y="156"/>
                </a:cubicBezTo>
                <a:cubicBezTo>
                  <a:pt x="56" y="153"/>
                  <a:pt x="57" y="151"/>
                  <a:pt x="59" y="148"/>
                </a:cubicBezTo>
                <a:cubicBezTo>
                  <a:pt x="61" y="150"/>
                  <a:pt x="63" y="152"/>
                  <a:pt x="66" y="154"/>
                </a:cubicBezTo>
                <a:cubicBezTo>
                  <a:pt x="67" y="156"/>
                  <a:pt x="69" y="157"/>
                  <a:pt x="70" y="158"/>
                </a:cubicBezTo>
                <a:cubicBezTo>
                  <a:pt x="67" y="160"/>
                  <a:pt x="64" y="162"/>
                  <a:pt x="61" y="164"/>
                </a:cubicBezTo>
                <a:close/>
                <a:moveTo>
                  <a:pt x="74" y="156"/>
                </a:moveTo>
                <a:cubicBezTo>
                  <a:pt x="72" y="154"/>
                  <a:pt x="69" y="153"/>
                  <a:pt x="67" y="151"/>
                </a:cubicBezTo>
                <a:cubicBezTo>
                  <a:pt x="65" y="149"/>
                  <a:pt x="62" y="147"/>
                  <a:pt x="60" y="145"/>
                </a:cubicBezTo>
                <a:cubicBezTo>
                  <a:pt x="62" y="142"/>
                  <a:pt x="63" y="139"/>
                  <a:pt x="65" y="136"/>
                </a:cubicBezTo>
                <a:cubicBezTo>
                  <a:pt x="71" y="141"/>
                  <a:pt x="77" y="146"/>
                  <a:pt x="84" y="149"/>
                </a:cubicBezTo>
                <a:cubicBezTo>
                  <a:pt x="80" y="152"/>
                  <a:pt x="77" y="154"/>
                  <a:pt x="74" y="156"/>
                </a:cubicBezTo>
                <a:close/>
                <a:moveTo>
                  <a:pt x="95" y="142"/>
                </a:moveTo>
                <a:cubicBezTo>
                  <a:pt x="92" y="144"/>
                  <a:pt x="90" y="145"/>
                  <a:pt x="87" y="147"/>
                </a:cubicBezTo>
                <a:cubicBezTo>
                  <a:pt x="80" y="142"/>
                  <a:pt x="73" y="137"/>
                  <a:pt x="67" y="133"/>
                </a:cubicBezTo>
                <a:cubicBezTo>
                  <a:pt x="68" y="131"/>
                  <a:pt x="68" y="129"/>
                  <a:pt x="69" y="127"/>
                </a:cubicBezTo>
                <a:cubicBezTo>
                  <a:pt x="70" y="126"/>
                  <a:pt x="70" y="123"/>
                  <a:pt x="69" y="121"/>
                </a:cubicBezTo>
                <a:cubicBezTo>
                  <a:pt x="51" y="107"/>
                  <a:pt x="34" y="92"/>
                  <a:pt x="18" y="76"/>
                </a:cubicBezTo>
                <a:cubicBezTo>
                  <a:pt x="19" y="76"/>
                  <a:pt x="20" y="76"/>
                  <a:pt x="21" y="76"/>
                </a:cubicBezTo>
                <a:cubicBezTo>
                  <a:pt x="46" y="98"/>
                  <a:pt x="71" y="120"/>
                  <a:pt x="97" y="141"/>
                </a:cubicBezTo>
                <a:cubicBezTo>
                  <a:pt x="96" y="141"/>
                  <a:pt x="96" y="141"/>
                  <a:pt x="95" y="142"/>
                </a:cubicBezTo>
                <a:close/>
                <a:moveTo>
                  <a:pt x="116" y="182"/>
                </a:moveTo>
                <a:cubicBezTo>
                  <a:pt x="111" y="170"/>
                  <a:pt x="107" y="158"/>
                  <a:pt x="103" y="146"/>
                </a:cubicBezTo>
                <a:cubicBezTo>
                  <a:pt x="109" y="151"/>
                  <a:pt x="116" y="156"/>
                  <a:pt x="122" y="161"/>
                </a:cubicBezTo>
                <a:cubicBezTo>
                  <a:pt x="120" y="168"/>
                  <a:pt x="118" y="175"/>
                  <a:pt x="116" y="182"/>
                </a:cubicBezTo>
                <a:close/>
                <a:moveTo>
                  <a:pt x="124" y="157"/>
                </a:moveTo>
                <a:cubicBezTo>
                  <a:pt x="93" y="129"/>
                  <a:pt x="60" y="102"/>
                  <a:pt x="27" y="77"/>
                </a:cubicBezTo>
                <a:cubicBezTo>
                  <a:pt x="31" y="77"/>
                  <a:pt x="35" y="78"/>
                  <a:pt x="39" y="79"/>
                </a:cubicBezTo>
                <a:cubicBezTo>
                  <a:pt x="39" y="79"/>
                  <a:pt x="39" y="79"/>
                  <a:pt x="39" y="79"/>
                </a:cubicBezTo>
                <a:cubicBezTo>
                  <a:pt x="69" y="102"/>
                  <a:pt x="97" y="125"/>
                  <a:pt x="126" y="148"/>
                </a:cubicBezTo>
                <a:cubicBezTo>
                  <a:pt x="125" y="151"/>
                  <a:pt x="124" y="154"/>
                  <a:pt x="124" y="157"/>
                </a:cubicBezTo>
                <a:close/>
                <a:moveTo>
                  <a:pt x="127" y="144"/>
                </a:moveTo>
                <a:cubicBezTo>
                  <a:pt x="102" y="121"/>
                  <a:pt x="75" y="100"/>
                  <a:pt x="48" y="81"/>
                </a:cubicBezTo>
                <a:cubicBezTo>
                  <a:pt x="53" y="82"/>
                  <a:pt x="59" y="85"/>
                  <a:pt x="64" y="87"/>
                </a:cubicBezTo>
                <a:cubicBezTo>
                  <a:pt x="68" y="89"/>
                  <a:pt x="70" y="87"/>
                  <a:pt x="71" y="84"/>
                </a:cubicBezTo>
                <a:cubicBezTo>
                  <a:pt x="91" y="101"/>
                  <a:pt x="111" y="117"/>
                  <a:pt x="131" y="133"/>
                </a:cubicBezTo>
                <a:cubicBezTo>
                  <a:pt x="130" y="137"/>
                  <a:pt x="129" y="141"/>
                  <a:pt x="127" y="144"/>
                </a:cubicBezTo>
                <a:close/>
                <a:moveTo>
                  <a:pt x="138" y="128"/>
                </a:moveTo>
                <a:cubicBezTo>
                  <a:pt x="136" y="127"/>
                  <a:pt x="134" y="128"/>
                  <a:pt x="133" y="129"/>
                </a:cubicBezTo>
                <a:cubicBezTo>
                  <a:pt x="113" y="112"/>
                  <a:pt x="92" y="96"/>
                  <a:pt x="72" y="79"/>
                </a:cubicBezTo>
                <a:cubicBezTo>
                  <a:pt x="72" y="78"/>
                  <a:pt x="72" y="78"/>
                  <a:pt x="72" y="77"/>
                </a:cubicBezTo>
                <a:cubicBezTo>
                  <a:pt x="72" y="73"/>
                  <a:pt x="72" y="69"/>
                  <a:pt x="72" y="66"/>
                </a:cubicBezTo>
                <a:cubicBezTo>
                  <a:pt x="86" y="79"/>
                  <a:pt x="101" y="91"/>
                  <a:pt x="117" y="103"/>
                </a:cubicBezTo>
                <a:cubicBezTo>
                  <a:pt x="130" y="113"/>
                  <a:pt x="142" y="125"/>
                  <a:pt x="157" y="133"/>
                </a:cubicBezTo>
                <a:cubicBezTo>
                  <a:pt x="150" y="132"/>
                  <a:pt x="144" y="130"/>
                  <a:pt x="138" y="128"/>
                </a:cubicBezTo>
                <a:close/>
                <a:moveTo>
                  <a:pt x="167" y="136"/>
                </a:moveTo>
                <a:cubicBezTo>
                  <a:pt x="168" y="135"/>
                  <a:pt x="168" y="134"/>
                  <a:pt x="167" y="133"/>
                </a:cubicBezTo>
                <a:cubicBezTo>
                  <a:pt x="153" y="119"/>
                  <a:pt x="136" y="109"/>
                  <a:pt x="121" y="98"/>
                </a:cubicBezTo>
                <a:cubicBezTo>
                  <a:pt x="105" y="85"/>
                  <a:pt x="88" y="72"/>
                  <a:pt x="72" y="60"/>
                </a:cubicBezTo>
                <a:cubicBezTo>
                  <a:pt x="72" y="54"/>
                  <a:pt x="72" y="48"/>
                  <a:pt x="72" y="43"/>
                </a:cubicBezTo>
                <a:cubicBezTo>
                  <a:pt x="108" y="74"/>
                  <a:pt x="142" y="106"/>
                  <a:pt x="178" y="137"/>
                </a:cubicBezTo>
                <a:cubicBezTo>
                  <a:pt x="174" y="137"/>
                  <a:pt x="171" y="136"/>
                  <a:pt x="167" y="136"/>
                </a:cubicBezTo>
                <a:close/>
                <a:moveTo>
                  <a:pt x="188" y="138"/>
                </a:moveTo>
                <a:cubicBezTo>
                  <a:pt x="152" y="102"/>
                  <a:pt x="112" y="69"/>
                  <a:pt x="72" y="37"/>
                </a:cubicBezTo>
                <a:cubicBezTo>
                  <a:pt x="72" y="30"/>
                  <a:pt x="73" y="23"/>
                  <a:pt x="73" y="16"/>
                </a:cubicBezTo>
                <a:cubicBezTo>
                  <a:pt x="81" y="25"/>
                  <a:pt x="89" y="34"/>
                  <a:pt x="97" y="43"/>
                </a:cubicBezTo>
                <a:cubicBezTo>
                  <a:pt x="101" y="49"/>
                  <a:pt x="108" y="60"/>
                  <a:pt x="116" y="62"/>
                </a:cubicBezTo>
                <a:cubicBezTo>
                  <a:pt x="117" y="62"/>
                  <a:pt x="117" y="62"/>
                  <a:pt x="118" y="62"/>
                </a:cubicBezTo>
                <a:cubicBezTo>
                  <a:pt x="126" y="68"/>
                  <a:pt x="134" y="75"/>
                  <a:pt x="141" y="81"/>
                </a:cubicBezTo>
                <a:cubicBezTo>
                  <a:pt x="146" y="84"/>
                  <a:pt x="150" y="89"/>
                  <a:pt x="155" y="92"/>
                </a:cubicBezTo>
                <a:cubicBezTo>
                  <a:pt x="155" y="93"/>
                  <a:pt x="154" y="94"/>
                  <a:pt x="154" y="94"/>
                </a:cubicBezTo>
                <a:cubicBezTo>
                  <a:pt x="153" y="96"/>
                  <a:pt x="153" y="99"/>
                  <a:pt x="155" y="100"/>
                </a:cubicBezTo>
                <a:cubicBezTo>
                  <a:pt x="167" y="114"/>
                  <a:pt x="180" y="127"/>
                  <a:pt x="194" y="139"/>
                </a:cubicBezTo>
                <a:cubicBezTo>
                  <a:pt x="192" y="139"/>
                  <a:pt x="190" y="138"/>
                  <a:pt x="188" y="13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0510" y="1915851"/>
            <a:ext cx="3484090" cy="3026859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6163840" y="2491914"/>
            <a:ext cx="5577168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>
              <a:defRPr/>
            </a:pPr>
            <a:r>
              <a:rPr lang="en-US" altLang="zh-CN" sz="5400" b="1" dirty="0">
                <a:solidFill>
                  <a:prstClr val="black"/>
                </a:solidFill>
                <a:latin typeface="微软雅黑"/>
              </a:rPr>
              <a:t>Body </a:t>
            </a:r>
            <a:r>
              <a:rPr lang="en-US" altLang="zh-CN" sz="5400" b="1" dirty="0" smtClean="0">
                <a:solidFill>
                  <a:prstClr val="black"/>
                </a:solidFill>
                <a:latin typeface="微软雅黑"/>
              </a:rPr>
              <a:t>Language</a:t>
            </a:r>
            <a:endParaRPr lang="en-US" altLang="zh-CN" sz="5400" b="1" dirty="0">
              <a:solidFill>
                <a:prstClr val="black"/>
              </a:solidFill>
              <a:latin typeface="微软雅黑"/>
            </a:endParaRPr>
          </a:p>
        </p:txBody>
      </p:sp>
      <p:sp>
        <p:nvSpPr>
          <p:cNvPr id="27" name="文本框 26"/>
          <p:cNvSpPr txBox="1">
            <a:spLocks noChangeArrowheads="1"/>
          </p:cNvSpPr>
          <p:nvPr/>
        </p:nvSpPr>
        <p:spPr bwMode="auto">
          <a:xfrm>
            <a:off x="7053184" y="3646836"/>
            <a:ext cx="3413125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人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教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版 必修</a:t>
            </a:r>
            <a:r>
              <a:rPr lang="en-US" altLang="zh-CN" sz="2800" dirty="0" smtClean="0"/>
              <a:t>4 </a:t>
            </a:r>
            <a:r>
              <a:rPr lang="en-US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unit </a:t>
            </a:r>
            <a:r>
              <a:rPr lang="en-US" altLang="zh-CN" sz="2800" dirty="0"/>
              <a:t>4</a:t>
            </a:r>
            <a:endParaRPr lang="zh-CN" altLang="en-US" sz="2800" dirty="0"/>
          </a:p>
        </p:txBody>
      </p:sp>
      <p:sp>
        <p:nvSpPr>
          <p:cNvPr id="28" name="文本框 27"/>
          <p:cNvSpPr txBox="1"/>
          <p:nvPr/>
        </p:nvSpPr>
        <p:spPr>
          <a:xfrm>
            <a:off x="5868116" y="4595848"/>
            <a:ext cx="2370137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作者：李康丽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8300165" y="4595848"/>
            <a:ext cx="38918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单位：华南师范大学外文学院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8757" y="2234640"/>
            <a:ext cx="1582672" cy="1569561"/>
          </a:xfrm>
          <a:prstGeom prst="rect">
            <a:avLst/>
          </a:prstGeom>
        </p:spPr>
      </p:pic>
      <p:pic>
        <p:nvPicPr>
          <p:cNvPr id="12" name="0_H264高清_640x4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99037" y="46322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413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940"/>
    </mc:Choice>
    <mc:Fallback>
      <p:transition advTm="29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17" grpId="0"/>
      <p:bldP spid="27" grpId="0"/>
      <p:bldP spid="28" grpId="0"/>
      <p:bldP spid="29" grpId="0"/>
    </p:bldLst>
  </p:timing>
  <p:extLst mod="1">
    <p:ext uri="{E180D4A7-C9FB-4DFB-919C-405C955672EB}">
      <p14:showEvtLst xmlns:p14="http://schemas.microsoft.com/office/powerpoint/2010/main">
        <p14:playEvt time="2691" objId="1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-243840" y="1488"/>
            <a:ext cx="12435840" cy="7062995"/>
          </a:xfrm>
          <a:prstGeom prst="rect">
            <a:avLst/>
          </a:prstGeom>
          <a:solidFill>
            <a:srgbClr val="FDBD1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clrChange>
              <a:clrFrom>
                <a:srgbClr val="FCFDF1"/>
              </a:clrFrom>
              <a:clrTo>
                <a:srgbClr val="FCFD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5287" y="4117262"/>
            <a:ext cx="3411447" cy="339097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-5080"/>
            <a:ext cx="5715000" cy="3810000"/>
          </a:xfrm>
          <a:prstGeom prst="rect">
            <a:avLst/>
          </a:prstGeom>
        </p:spPr>
      </p:pic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311180" y="1727158"/>
            <a:ext cx="5712853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dirty="0">
                <a:solidFill>
                  <a:schemeClr val="bg1"/>
                </a:solidFill>
                <a:latin typeface="+mn-ea"/>
              </a:rPr>
              <a:t>If you're happy and you know </a:t>
            </a:r>
            <a:r>
              <a:rPr lang="en-US" altLang="zh-CN" sz="4000" b="1" dirty="0" smtClean="0">
                <a:solidFill>
                  <a:schemeClr val="bg1"/>
                </a:solidFill>
                <a:latin typeface="+mn-ea"/>
              </a:rPr>
              <a:t>it </a:t>
            </a:r>
            <a:endParaRPr kumimoji="0" lang="en-US" altLang="zh-CN" sz="5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167606" y="4117262"/>
            <a:ext cx="81333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dirty="0">
                <a:solidFill>
                  <a:schemeClr val="bg1"/>
                </a:solidFill>
                <a:latin typeface="+mn-ea"/>
              </a:rPr>
              <a:t>and you really want to show it.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1527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132"/>
    </mc:Choice>
    <mc:Fallback>
      <p:transition advTm="3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0.30599 -0.002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99" y="-1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 rot="1368639">
            <a:off x="-911712" y="-1985084"/>
            <a:ext cx="4629520" cy="9144898"/>
          </a:xfrm>
          <a:prstGeom prst="rect">
            <a:avLst/>
          </a:prstGeom>
          <a:solidFill>
            <a:srgbClr val="82B2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 rot="1368639">
            <a:off x="3801711" y="-2049230"/>
            <a:ext cx="4629520" cy="10713087"/>
          </a:xfrm>
          <a:prstGeom prst="rect">
            <a:avLst/>
          </a:prstGeom>
          <a:solidFill>
            <a:srgbClr val="F5CA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 rot="1368639">
            <a:off x="8262208" y="-890990"/>
            <a:ext cx="4629520" cy="10713087"/>
          </a:xfrm>
          <a:prstGeom prst="rect">
            <a:avLst/>
          </a:prstGeom>
          <a:solidFill>
            <a:srgbClr val="F799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515" y="5798390"/>
            <a:ext cx="940489" cy="752762"/>
          </a:xfrm>
          <a:prstGeom prst="rect">
            <a:avLst/>
          </a:prstGeom>
        </p:spPr>
      </p:pic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1238735" y="5786132"/>
            <a:ext cx="102556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zh-CN" sz="3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</a:rPr>
              <a:t>If you're happy and you know it</a:t>
            </a:r>
            <a:r>
              <a:rPr lang="en-US" altLang="zh-CN" sz="3200" b="1" dirty="0">
                <a:solidFill>
                  <a:schemeClr val="bg1"/>
                </a:solidFill>
                <a:latin typeface="+mn-ea"/>
              </a:rPr>
              <a:t>, stomp your feet</a:t>
            </a:r>
            <a:endParaRPr kumimoji="0" lang="en-US" altLang="zh-CN" sz="4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03" y="2040181"/>
            <a:ext cx="2189035" cy="27961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137" y="2194560"/>
            <a:ext cx="2471757" cy="247175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925" y="1721656"/>
            <a:ext cx="2956133" cy="29561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6218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234"/>
    </mc:Choice>
    <mc:Fallback>
      <p:transition advTm="3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clrChange>
              <a:clrFrom>
                <a:srgbClr val="99CCFF"/>
              </a:clrFrom>
              <a:clrTo>
                <a:srgbClr val="99C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515" y="5798390"/>
            <a:ext cx="940489" cy="752762"/>
          </a:xfrm>
          <a:prstGeom prst="rect">
            <a:avLst/>
          </a:prstGeom>
        </p:spPr>
      </p:pic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1494934" y="152563"/>
            <a:ext cx="94672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zh-CN" sz="3200" b="1" i="0" u="none" strike="noStrike" cap="none" normalizeH="0" baseline="0" dirty="0" smtClean="0">
                <a:ln>
                  <a:noFill/>
                </a:ln>
                <a:solidFill>
                  <a:srgbClr val="82B2A2"/>
                </a:solidFill>
                <a:effectLst/>
                <a:latin typeface="+mn-ea"/>
              </a:rPr>
              <a:t>If you're happy and you know it</a:t>
            </a:r>
            <a:r>
              <a:rPr lang="en-US" altLang="zh-CN" sz="3200" b="1" dirty="0">
                <a:solidFill>
                  <a:srgbClr val="82B2A2"/>
                </a:solidFill>
                <a:latin typeface="+mn-ea"/>
              </a:rPr>
              <a:t>, turn around</a:t>
            </a:r>
            <a:endParaRPr kumimoji="0" lang="en-US" altLang="zh-CN" sz="4400" b="1" i="0" u="none" strike="noStrike" cap="none" normalizeH="0" baseline="0" dirty="0" smtClean="0">
              <a:ln>
                <a:noFill/>
              </a:ln>
              <a:solidFill>
                <a:srgbClr val="82B2A2"/>
              </a:solidFill>
              <a:effectLst/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46820045"/>
      </p:ext>
    </p:extLst>
  </p:cSld>
  <p:clrMapOvr>
    <a:masterClrMapping/>
  </p:clrMapOvr>
  <p:transition spd="slow" advTm="205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0" y="0"/>
            <a:ext cx="4076700" cy="6858000"/>
          </a:xfrm>
          <a:prstGeom prst="rect">
            <a:avLst/>
          </a:prstGeom>
          <a:solidFill>
            <a:srgbClr val="F3AE8D"/>
          </a:solidFill>
          <a:ln>
            <a:solidFill>
              <a:srgbClr val="FEE3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3EA38E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076700" y="-58250"/>
            <a:ext cx="4067175" cy="6858000"/>
          </a:xfrm>
          <a:prstGeom prst="rect">
            <a:avLst/>
          </a:prstGeom>
          <a:solidFill>
            <a:srgbClr val="FAF872"/>
          </a:solidFill>
          <a:ln>
            <a:solidFill>
              <a:srgbClr val="FAB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8153400" y="-58250"/>
            <a:ext cx="4029075" cy="6858000"/>
          </a:xfrm>
          <a:prstGeom prst="rect">
            <a:avLst/>
          </a:prstGeom>
          <a:solidFill>
            <a:srgbClr val="F8F5B8"/>
          </a:solidFill>
          <a:ln>
            <a:solidFill>
              <a:srgbClr val="A3AD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1505202" y="5607598"/>
            <a:ext cx="94672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zh-CN" sz="3200" b="1" i="0" u="none" strike="noStrike" cap="none" normalizeH="0" baseline="0" dirty="0" smtClean="0">
                <a:ln>
                  <a:noFill/>
                </a:ln>
                <a:solidFill>
                  <a:srgbClr val="82B2A2"/>
                </a:solidFill>
                <a:effectLst/>
                <a:latin typeface="+mn-ea"/>
              </a:rPr>
              <a:t>If you're happy and you know it</a:t>
            </a:r>
            <a:r>
              <a:rPr lang="en-US" altLang="zh-CN" sz="3200" b="1" dirty="0">
                <a:solidFill>
                  <a:srgbClr val="82B2A2"/>
                </a:solidFill>
                <a:latin typeface="+mn-ea"/>
              </a:rPr>
              <a:t>, turn around</a:t>
            </a:r>
            <a:endParaRPr kumimoji="0" lang="en-US" altLang="zh-CN" sz="4400" b="1" i="0" u="none" strike="noStrike" cap="none" normalizeH="0" baseline="0" dirty="0" smtClean="0">
              <a:ln>
                <a:noFill/>
              </a:ln>
              <a:solidFill>
                <a:srgbClr val="82B2A2"/>
              </a:solidFill>
              <a:effectLst/>
              <a:latin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014" y="1748919"/>
            <a:ext cx="2310063" cy="308008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30" y="2061108"/>
            <a:ext cx="2580379" cy="258037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839" y="2276999"/>
            <a:ext cx="1978897" cy="20239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2153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170"/>
    </mc:Choice>
    <mc:Fallback>
      <p:transition advTm="3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-365760" y="0"/>
            <a:ext cx="12984480" cy="7132320"/>
          </a:xfrm>
          <a:prstGeom prst="rect">
            <a:avLst/>
          </a:prstGeom>
          <a:solidFill>
            <a:srgbClr val="82B2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011" y="3094519"/>
            <a:ext cx="940489" cy="752762"/>
          </a:xfrm>
          <a:prstGeom prst="rect">
            <a:avLst/>
          </a:prstGeom>
        </p:spPr>
      </p:pic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1961081" y="3996223"/>
            <a:ext cx="10149457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6000" b="1" dirty="0" smtClean="0">
                <a:solidFill>
                  <a:schemeClr val="bg1"/>
                </a:solidFill>
                <a:latin typeface="+mn-ea"/>
              </a:rPr>
              <a:t>and </a:t>
            </a:r>
            <a:r>
              <a:rPr lang="en-US" altLang="zh-CN" sz="6000" b="1" dirty="0">
                <a:solidFill>
                  <a:schemeClr val="bg1"/>
                </a:solidFill>
                <a:latin typeface="+mn-ea"/>
              </a:rPr>
              <a:t>you really </a:t>
            </a:r>
            <a:r>
              <a:rPr lang="en-US" altLang="zh-CN" sz="6000" b="1" dirty="0" smtClean="0">
                <a:solidFill>
                  <a:schemeClr val="bg1"/>
                </a:solidFill>
                <a:latin typeface="+mn-ea"/>
              </a:rPr>
              <a:t>want </a:t>
            </a:r>
            <a:r>
              <a:rPr lang="en-US" altLang="zh-CN" sz="6000" b="1" dirty="0">
                <a:solidFill>
                  <a:schemeClr val="bg1"/>
                </a:solidFill>
                <a:latin typeface="+mn-ea"/>
              </a:rPr>
              <a:t>to show it.</a:t>
            </a:r>
            <a:endParaRPr kumimoji="0" lang="en-US" altLang="zh-CN" sz="8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55983" y="656619"/>
            <a:ext cx="1717137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1500" b="1" dirty="0">
                <a:solidFill>
                  <a:schemeClr val="bg1"/>
                </a:solidFill>
                <a:latin typeface="+mn-ea"/>
              </a:rPr>
              <a:t>If </a:t>
            </a:r>
            <a:endParaRPr lang="zh-CN" altLang="en-US" sz="11500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1962445" y="306048"/>
            <a:ext cx="305006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200" b="1" dirty="0">
                <a:solidFill>
                  <a:srgbClr val="F3CAA1"/>
                </a:solidFill>
                <a:latin typeface="+mn-ea"/>
              </a:rPr>
              <a:t>you're</a:t>
            </a:r>
            <a:endParaRPr lang="zh-CN" altLang="en-US" sz="7200" dirty="0">
              <a:solidFill>
                <a:srgbClr val="F3CAA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2442851" y="1503639"/>
            <a:ext cx="235352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5400" b="1" dirty="0">
                <a:solidFill>
                  <a:srgbClr val="7F96A8"/>
                </a:solidFill>
                <a:latin typeface="+mn-ea"/>
              </a:rPr>
              <a:t>happy</a:t>
            </a:r>
            <a:endParaRPr lang="zh-CN" altLang="en-US" sz="5400" dirty="0">
              <a:solidFill>
                <a:srgbClr val="7F96A8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5105473" y="739169"/>
            <a:ext cx="193033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200" b="1" dirty="0">
                <a:solidFill>
                  <a:srgbClr val="C4D3A6"/>
                </a:solidFill>
                <a:latin typeface="+mn-ea"/>
              </a:rPr>
              <a:t>and</a:t>
            </a:r>
            <a:endParaRPr lang="zh-CN" altLang="en-US" sz="7200" dirty="0">
              <a:solidFill>
                <a:srgbClr val="C4D3A6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7344903" y="945688"/>
            <a:ext cx="191077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200" b="1" dirty="0">
                <a:solidFill>
                  <a:srgbClr val="EAB05C"/>
                </a:solidFill>
                <a:latin typeface="+mn-ea"/>
              </a:rPr>
              <a:t>you</a:t>
            </a:r>
            <a:endParaRPr lang="zh-CN" altLang="en-US" sz="7200" dirty="0">
              <a:solidFill>
                <a:srgbClr val="EAB05C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7454299" y="2187696"/>
            <a:ext cx="272702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200" b="1" dirty="0">
                <a:solidFill>
                  <a:srgbClr val="A1DACB"/>
                </a:solidFill>
                <a:latin typeface="+mn-ea"/>
              </a:rPr>
              <a:t>know</a:t>
            </a:r>
            <a:endParaRPr lang="zh-CN" altLang="en-US" sz="7200" dirty="0">
              <a:solidFill>
                <a:srgbClr val="A1DACB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10809263" y="2187696"/>
            <a:ext cx="84029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200" b="1" dirty="0">
                <a:solidFill>
                  <a:srgbClr val="F7C9B2"/>
                </a:solidFill>
                <a:latin typeface="+mn-ea"/>
              </a:rPr>
              <a:t>it</a:t>
            </a:r>
            <a:endParaRPr lang="zh-CN" altLang="en-US" sz="7200" dirty="0">
              <a:solidFill>
                <a:srgbClr val="F7C9B2"/>
              </a:solidFill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17866" y="5425440"/>
            <a:ext cx="47718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976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341"/>
    </mc:Choice>
    <mc:Fallback>
      <p:transition advTm="33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-365760" y="0"/>
            <a:ext cx="12984480" cy="7132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\</a:t>
            </a:r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515" y="5798390"/>
            <a:ext cx="940489" cy="752762"/>
          </a:xfrm>
          <a:prstGeom prst="rect">
            <a:avLst/>
          </a:prstGeom>
        </p:spPr>
      </p:pic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1670388" y="5798390"/>
            <a:ext cx="94672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zh-CN" sz="3200" b="1" i="0" u="none" strike="noStrike" cap="none" normalizeH="0" baseline="0" dirty="0" smtClean="0">
                <a:ln>
                  <a:noFill/>
                </a:ln>
                <a:solidFill>
                  <a:srgbClr val="82B2A2"/>
                </a:solidFill>
                <a:effectLst/>
                <a:latin typeface="+mn-ea"/>
              </a:rPr>
              <a:t>If you're happy and you know it</a:t>
            </a:r>
            <a:r>
              <a:rPr lang="en-US" altLang="zh-CN" sz="3200" b="1" dirty="0">
                <a:solidFill>
                  <a:srgbClr val="82B2A2"/>
                </a:solidFill>
                <a:latin typeface="+mn-ea"/>
              </a:rPr>
              <a:t>, turn around</a:t>
            </a:r>
            <a:endParaRPr kumimoji="0" lang="en-US" altLang="zh-CN" sz="4400" b="1" i="0" u="none" strike="noStrike" cap="none" normalizeH="0" baseline="0" dirty="0" smtClean="0">
              <a:ln>
                <a:noFill/>
              </a:ln>
              <a:solidFill>
                <a:srgbClr val="82B2A2"/>
              </a:solidFill>
              <a:effectLst/>
              <a:latin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747" y="-397075"/>
            <a:ext cx="2419350" cy="24193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385" y="2059514"/>
            <a:ext cx="4721915" cy="329353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30"/>
          <a:stretch/>
        </p:blipFill>
        <p:spPr>
          <a:xfrm>
            <a:off x="1670388" y="938252"/>
            <a:ext cx="3649854" cy="127259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100" y="2681959"/>
            <a:ext cx="4081510" cy="236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843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3175">
        <p:pull/>
      </p:transition>
    </mc:Choice>
    <mc:Fallback>
      <p:transition advTm="3175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-365760" y="0"/>
            <a:ext cx="12984480" cy="7132320"/>
          </a:xfrm>
          <a:prstGeom prst="rect">
            <a:avLst/>
          </a:prstGeom>
          <a:solidFill>
            <a:srgbClr val="82B2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515" y="5798390"/>
            <a:ext cx="940489" cy="752762"/>
          </a:xfrm>
          <a:prstGeom prst="rect">
            <a:avLst/>
          </a:prstGeom>
        </p:spPr>
      </p:pic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1645637" y="982666"/>
            <a:ext cx="128222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zh-CN" sz="5400" b="1" i="0" u="none" strike="noStrike" cap="none" normalizeH="0" baseline="0" dirty="0" smtClean="0">
                <a:ln>
                  <a:noFill/>
                </a:ln>
                <a:solidFill>
                  <a:srgbClr val="AFCC96"/>
                </a:solidFill>
                <a:effectLst/>
                <a:latin typeface="+mn-ea"/>
              </a:rPr>
              <a:t>If</a:t>
            </a:r>
            <a:endParaRPr kumimoji="0" lang="en-US" altLang="zh-CN" sz="7200" b="1" i="0" u="none" strike="noStrike" cap="none" normalizeH="0" baseline="0" dirty="0" smtClean="0">
              <a:ln>
                <a:noFill/>
              </a:ln>
              <a:solidFill>
                <a:srgbClr val="AFCC96"/>
              </a:solidFill>
              <a:effectLst/>
              <a:latin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261" y="2546289"/>
            <a:ext cx="2286000" cy="2286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836966" y="712788"/>
            <a:ext cx="305006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200" b="1" dirty="0">
                <a:solidFill>
                  <a:schemeClr val="bg1"/>
                </a:solidFill>
                <a:latin typeface="+mn-ea"/>
              </a:rPr>
              <a:t>you're</a:t>
            </a:r>
            <a:endParaRPr lang="zh-CN" altLang="en-US" sz="7200" dirty="0">
              <a:solidFill>
                <a:schemeClr val="bg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4831240" y="1536771"/>
            <a:ext cx="283443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600" b="1" dirty="0">
                <a:solidFill>
                  <a:srgbClr val="CACCB7"/>
                </a:solidFill>
                <a:latin typeface="+mn-ea"/>
              </a:rPr>
              <a:t>happy</a:t>
            </a:r>
            <a:endParaRPr lang="zh-CN" altLang="en-US" sz="6600" dirty="0">
              <a:solidFill>
                <a:srgbClr val="CACCB7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3482794" y="2492032"/>
            <a:ext cx="13484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b="1" dirty="0">
                <a:solidFill>
                  <a:srgbClr val="3AA68E"/>
                </a:solidFill>
                <a:latin typeface="+mn-ea"/>
              </a:rPr>
              <a:t>and</a:t>
            </a:r>
            <a:endParaRPr lang="zh-CN" altLang="en-US" sz="4800" dirty="0">
              <a:solidFill>
                <a:srgbClr val="3AA68E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547007" y="1074999"/>
            <a:ext cx="133543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b="1" dirty="0">
                <a:solidFill>
                  <a:srgbClr val="A9D1D1"/>
                </a:solidFill>
                <a:latin typeface="+mn-ea"/>
              </a:rPr>
              <a:t>you</a:t>
            </a:r>
            <a:endParaRPr lang="zh-CN" altLang="en-US" sz="4800" dirty="0">
              <a:solidFill>
                <a:srgbClr val="A9D1D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314531" y="1913117"/>
            <a:ext cx="187904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b="1" dirty="0">
                <a:solidFill>
                  <a:schemeClr val="bg1"/>
                </a:solidFill>
                <a:latin typeface="+mn-ea"/>
              </a:rPr>
              <a:t>know</a:t>
            </a:r>
            <a:endParaRPr lang="zh-CN" altLang="en-US" sz="4800" dirty="0">
              <a:solidFill>
                <a:schemeClr val="bg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0193572" y="1082120"/>
            <a:ext cx="62228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b="1" dirty="0">
                <a:solidFill>
                  <a:srgbClr val="3AA68E"/>
                </a:solidFill>
                <a:latin typeface="+mn-ea"/>
              </a:rPr>
              <a:t>it</a:t>
            </a:r>
            <a:endParaRPr lang="zh-CN" altLang="en-US" sz="4800" dirty="0">
              <a:solidFill>
                <a:srgbClr val="3AA68E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575283" y="5009941"/>
            <a:ext cx="469532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b="1" dirty="0">
                <a:solidFill>
                  <a:srgbClr val="F7C9B2"/>
                </a:solidFill>
                <a:latin typeface="+mn-ea"/>
              </a:rPr>
              <a:t>nod your head</a:t>
            </a:r>
            <a:endParaRPr lang="zh-CN" altLang="en-US" sz="4800" dirty="0">
              <a:solidFill>
                <a:srgbClr val="F7C9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004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737"/>
    </mc:Choice>
    <mc:Fallback>
      <p:transition advTm="27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4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-365760" y="0"/>
            <a:ext cx="12984480" cy="7132320"/>
          </a:xfrm>
          <a:prstGeom prst="rect">
            <a:avLst/>
          </a:prstGeom>
          <a:solidFill>
            <a:srgbClr val="82B2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8310095" y="1457087"/>
            <a:ext cx="356687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 smtClean="0">
                <a:solidFill>
                  <a:srgbClr val="E8AB57"/>
                </a:solidFill>
                <a:latin typeface="+mn-ea"/>
              </a:rPr>
              <a:t>nod </a:t>
            </a:r>
            <a:r>
              <a:rPr lang="en-US" altLang="zh-CN" sz="3600" b="1" dirty="0">
                <a:solidFill>
                  <a:srgbClr val="E8AB57"/>
                </a:solidFill>
                <a:latin typeface="+mn-ea"/>
              </a:rPr>
              <a:t>your head</a:t>
            </a:r>
            <a:endParaRPr kumimoji="0" lang="en-US" altLang="zh-CN" sz="4800" b="1" i="0" u="none" strike="noStrike" cap="none" normalizeH="0" baseline="0" dirty="0" smtClean="0">
              <a:ln>
                <a:noFill/>
              </a:ln>
              <a:solidFill>
                <a:srgbClr val="E8AB57"/>
              </a:solidFill>
              <a:effectLst/>
              <a:latin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2072640"/>
            <a:ext cx="3004424" cy="36522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378" y="2065008"/>
            <a:ext cx="2824506" cy="365987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041" y="2955208"/>
            <a:ext cx="2684851" cy="2769672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60517" y="1420630"/>
            <a:ext cx="34149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3AA68E"/>
                </a:solidFill>
                <a:latin typeface="+mn-ea"/>
              </a:rPr>
              <a:t>If you're happy </a:t>
            </a:r>
            <a:endParaRPr lang="zh-CN" altLang="en-US" sz="3200" dirty="0">
              <a:solidFill>
                <a:srgbClr val="3AA68E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4326719" y="2394704"/>
            <a:ext cx="37533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+mn-ea"/>
              </a:rPr>
              <a:t>and you know it, </a:t>
            </a:r>
            <a:endParaRPr lang="zh-CN" altLang="en-US" sz="32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7556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119"/>
    </mc:Choice>
    <mc:Fallback>
      <p:transition advTm="3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 rot="1368639">
            <a:off x="-911712" y="-1985084"/>
            <a:ext cx="4629520" cy="9144898"/>
          </a:xfrm>
          <a:prstGeom prst="rect">
            <a:avLst/>
          </a:prstGeom>
          <a:solidFill>
            <a:srgbClr val="82B2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 rot="1368639">
            <a:off x="3801711" y="-2049230"/>
            <a:ext cx="4629520" cy="10713087"/>
          </a:xfrm>
          <a:prstGeom prst="rect">
            <a:avLst/>
          </a:prstGeom>
          <a:solidFill>
            <a:srgbClr val="F5CA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 rot="1368639">
            <a:off x="8262208" y="-890990"/>
            <a:ext cx="4629520" cy="10713087"/>
          </a:xfrm>
          <a:prstGeom prst="rect">
            <a:avLst/>
          </a:prstGeom>
          <a:solidFill>
            <a:srgbClr val="F799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2048" y="5288898"/>
            <a:ext cx="940489" cy="752762"/>
          </a:xfrm>
          <a:prstGeom prst="rect">
            <a:avLst/>
          </a:prstGeom>
        </p:spPr>
      </p:pic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2604211" y="5074918"/>
            <a:ext cx="698357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chemeClr val="bg1"/>
                </a:solidFill>
                <a:latin typeface="+mn-ea"/>
              </a:rPr>
              <a:t>If you're happy and you know it, </a:t>
            </a:r>
            <a:endParaRPr lang="en-US" altLang="zh-CN" sz="3200" b="1" dirty="0" smtClean="0">
              <a:solidFill>
                <a:schemeClr val="bg1"/>
              </a:solidFill>
              <a:latin typeface="+mn-ea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 smtClean="0">
                <a:solidFill>
                  <a:schemeClr val="bg1"/>
                </a:solidFill>
                <a:latin typeface="+mn-ea"/>
              </a:rPr>
              <a:t>and </a:t>
            </a:r>
            <a:r>
              <a:rPr lang="en-US" altLang="zh-CN" sz="3200" b="1" dirty="0">
                <a:solidFill>
                  <a:schemeClr val="bg1"/>
                </a:solidFill>
                <a:latin typeface="+mn-ea"/>
              </a:rPr>
              <a:t>you really want to show it</a:t>
            </a:r>
            <a:r>
              <a:rPr lang="en-US" altLang="zh-CN" sz="3200" b="1" dirty="0" smtClean="0">
                <a:solidFill>
                  <a:schemeClr val="bg1"/>
                </a:solidFill>
                <a:latin typeface="+mn-ea"/>
              </a:rPr>
              <a:t>.</a:t>
            </a:r>
            <a:endParaRPr lang="en-US" altLang="zh-CN" sz="3200" b="1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314" y="1362331"/>
            <a:ext cx="2465686" cy="309662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543"/>
            <a:ext cx="2677692" cy="30351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466" y="1361659"/>
            <a:ext cx="1861840" cy="30936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8720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608"/>
    </mc:Choice>
    <mc:Fallback>
      <p:transition advTm="3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21" grpId="0"/>
      <p:bldP spid="21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/>
          <p:cNvSpPr/>
          <p:nvPr/>
        </p:nvSpPr>
        <p:spPr>
          <a:xfrm>
            <a:off x="-365760" y="0"/>
            <a:ext cx="12984480" cy="2296160"/>
          </a:xfrm>
          <a:prstGeom prst="rect">
            <a:avLst/>
          </a:prstGeom>
          <a:solidFill>
            <a:srgbClr val="82B2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-365760" y="2305198"/>
            <a:ext cx="12984480" cy="2296160"/>
          </a:xfrm>
          <a:prstGeom prst="rect">
            <a:avLst/>
          </a:prstGeom>
          <a:solidFill>
            <a:srgbClr val="F7C9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-365760" y="4575572"/>
            <a:ext cx="12984480" cy="2296160"/>
          </a:xfrm>
          <a:prstGeom prst="rect">
            <a:avLst/>
          </a:prstGeom>
          <a:solidFill>
            <a:srgbClr val="A1DA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1053834" y="-11141"/>
            <a:ext cx="1652544" cy="1014059"/>
            <a:chOff x="2316070" y="2367770"/>
            <a:chExt cx="1652544" cy="1014059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16070" y="2367770"/>
              <a:ext cx="1652544" cy="1014059"/>
            </a:xfrm>
            <a:prstGeom prst="rect">
              <a:avLst/>
            </a:prstGeom>
          </p:spPr>
        </p:pic>
        <p:sp>
          <p:nvSpPr>
            <p:cNvPr id="17" name="矩形 16"/>
            <p:cNvSpPr/>
            <p:nvPr/>
          </p:nvSpPr>
          <p:spPr>
            <a:xfrm>
              <a:off x="2473082" y="2592038"/>
              <a:ext cx="618461" cy="53553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400" b="1" dirty="0">
                  <a:ea typeface="+mj-ea"/>
                </a:rPr>
                <a:t>1</a:t>
              </a:r>
              <a:endParaRPr lang="zh-CN" altLang="en-US" sz="2400" b="1" dirty="0">
                <a:ea typeface="+mj-ea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009895" y="2256031"/>
            <a:ext cx="1652544" cy="1014059"/>
            <a:chOff x="5269728" y="2367770"/>
            <a:chExt cx="1652544" cy="1014059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69728" y="2367770"/>
              <a:ext cx="1652544" cy="1014059"/>
            </a:xfrm>
            <a:prstGeom prst="rect">
              <a:avLst/>
            </a:prstGeom>
          </p:spPr>
        </p:pic>
        <p:sp>
          <p:nvSpPr>
            <p:cNvPr id="18" name="矩形 17"/>
            <p:cNvSpPr/>
            <p:nvPr/>
          </p:nvSpPr>
          <p:spPr>
            <a:xfrm>
              <a:off x="5414868" y="2592038"/>
              <a:ext cx="618461" cy="49475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400" b="1" dirty="0">
                  <a:ea typeface="+mj-ea"/>
                </a:rPr>
                <a:t>2</a:t>
              </a:r>
              <a:endParaRPr lang="zh-CN" altLang="en-US" sz="2400" b="1" dirty="0">
                <a:ea typeface="+mj-ea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9770387" y="4617197"/>
            <a:ext cx="1652544" cy="1014059"/>
            <a:chOff x="8223385" y="2367770"/>
            <a:chExt cx="1652544" cy="101405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23385" y="2367770"/>
              <a:ext cx="1652544" cy="1014059"/>
            </a:xfrm>
            <a:prstGeom prst="rect">
              <a:avLst/>
            </a:prstGeom>
          </p:spPr>
        </p:pic>
        <p:sp>
          <p:nvSpPr>
            <p:cNvPr id="19" name="矩形 18"/>
            <p:cNvSpPr/>
            <p:nvPr/>
          </p:nvSpPr>
          <p:spPr>
            <a:xfrm>
              <a:off x="8378609" y="2592038"/>
              <a:ext cx="618461" cy="49475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400" b="1" dirty="0">
                  <a:ea typeface="+mj-ea"/>
                </a:rPr>
                <a:t>3</a:t>
              </a:r>
              <a:endParaRPr lang="zh-CN" altLang="en-US" sz="2400" b="1" dirty="0">
                <a:ea typeface="+mj-ea"/>
              </a:endParaRPr>
            </a:p>
          </p:txBody>
        </p:sp>
      </p:grpSp>
      <p:sp>
        <p:nvSpPr>
          <p:cNvPr id="23" name="Rectangle 1"/>
          <p:cNvSpPr>
            <a:spLocks noChangeArrowheads="1"/>
          </p:cNvSpPr>
          <p:nvPr/>
        </p:nvSpPr>
        <p:spPr bwMode="auto">
          <a:xfrm>
            <a:off x="179699" y="1694993"/>
            <a:ext cx="329308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zh-CN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</a:rPr>
              <a:t>If you're happy</a:t>
            </a:r>
            <a:endParaRPr kumimoji="0" lang="en-US" altLang="zh-CN" sz="4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4078923" y="3990797"/>
            <a:ext cx="35144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latin typeface="+mn-ea"/>
              </a:rPr>
              <a:t>and you know it</a:t>
            </a:r>
            <a:endParaRPr lang="zh-CN" altLang="en-US" sz="3200" dirty="0"/>
          </a:p>
        </p:txBody>
      </p:sp>
      <p:sp>
        <p:nvSpPr>
          <p:cNvPr id="25" name="矩形 24"/>
          <p:cNvSpPr/>
          <p:nvPr/>
        </p:nvSpPr>
        <p:spPr>
          <a:xfrm>
            <a:off x="9001318" y="6351964"/>
            <a:ext cx="31906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latin typeface="+mn-ea"/>
              </a:rPr>
              <a:t>nod your head</a:t>
            </a:r>
            <a:endParaRPr lang="en-US" altLang="zh-CN" sz="4400" b="1" dirty="0">
              <a:latin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332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684"/>
    </mc:Choice>
    <mc:Fallback>
      <p:transition advTm="3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"/>
                            </p:stCondLst>
                            <p:childTnLst>
                              <p:par>
                                <p:cTn id="3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23" grpId="0"/>
      <p:bldP spid="24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-365760" y="0"/>
            <a:ext cx="12984480" cy="7132320"/>
          </a:xfrm>
          <a:prstGeom prst="rect">
            <a:avLst/>
          </a:prstGeom>
          <a:solidFill>
            <a:srgbClr val="82B2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l="39067"/>
          <a:stretch/>
        </p:blipFill>
        <p:spPr>
          <a:xfrm>
            <a:off x="0" y="2038350"/>
            <a:ext cx="5994399" cy="25781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316981" y="1801507"/>
            <a:ext cx="4325619" cy="224574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en-US" altLang="zh-CN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If you are happy and you know it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696654238"/>
      </p:ext>
    </p:extLst>
  </p:cSld>
  <p:clrMapOvr>
    <a:masterClrMapping/>
  </p:clrMapOvr>
  <p:transition spd="slow" advTm="1529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-365760" y="0"/>
            <a:ext cx="12984480" cy="7132320"/>
          </a:xfrm>
          <a:prstGeom prst="rect">
            <a:avLst/>
          </a:prstGeom>
          <a:solidFill>
            <a:srgbClr val="82B2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515" y="5798390"/>
            <a:ext cx="940489" cy="752762"/>
          </a:xfrm>
          <a:prstGeom prst="rect">
            <a:avLst/>
          </a:prstGeom>
        </p:spPr>
      </p:pic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1670388" y="5798390"/>
            <a:ext cx="101851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zh-CN" sz="3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</a:rPr>
              <a:t>If you're happy and you know it</a:t>
            </a:r>
            <a:r>
              <a:rPr lang="en-US" altLang="zh-CN" sz="3200" b="1" dirty="0">
                <a:solidFill>
                  <a:schemeClr val="bg1"/>
                </a:solidFill>
                <a:latin typeface="+mn-ea"/>
              </a:rPr>
              <a:t>, </a:t>
            </a:r>
            <a:r>
              <a:rPr lang="en-US" altLang="zh-CN" sz="3200" b="1" dirty="0" smtClean="0">
                <a:solidFill>
                  <a:schemeClr val="bg1"/>
                </a:solidFill>
                <a:latin typeface="+mn-ea"/>
              </a:rPr>
              <a:t>shake your legs</a:t>
            </a:r>
            <a:endParaRPr kumimoji="0" lang="en-US" altLang="zh-CN" sz="4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747" y="-397075"/>
            <a:ext cx="2419350" cy="24193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385" y="2059514"/>
            <a:ext cx="4721915" cy="329353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30"/>
          <a:stretch/>
        </p:blipFill>
        <p:spPr>
          <a:xfrm>
            <a:off x="1670388" y="938252"/>
            <a:ext cx="3649854" cy="127259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697" y="3706282"/>
            <a:ext cx="1381125" cy="13811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762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2135">
        <p14:switch dir="r"/>
      </p:transition>
    </mc:Choice>
    <mc:Fallback>
      <p:transition spd="slow" advTm="21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 rot="1368639">
            <a:off x="-911712" y="-1985084"/>
            <a:ext cx="4629520" cy="9144898"/>
          </a:xfrm>
          <a:prstGeom prst="rect">
            <a:avLst/>
          </a:prstGeom>
          <a:solidFill>
            <a:srgbClr val="82B2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 rot="1368639">
            <a:off x="3801711" y="-2049230"/>
            <a:ext cx="4629520" cy="10713087"/>
          </a:xfrm>
          <a:prstGeom prst="rect">
            <a:avLst/>
          </a:prstGeom>
          <a:solidFill>
            <a:srgbClr val="F5CA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 rot="1368639">
            <a:off x="8262208" y="-890990"/>
            <a:ext cx="4629520" cy="10713087"/>
          </a:xfrm>
          <a:prstGeom prst="rect">
            <a:avLst/>
          </a:prstGeom>
          <a:solidFill>
            <a:srgbClr val="F799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515" y="5798390"/>
            <a:ext cx="940489" cy="752762"/>
          </a:xfrm>
          <a:prstGeom prst="rect">
            <a:avLst/>
          </a:prstGeom>
        </p:spPr>
      </p:pic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1238735" y="5786132"/>
            <a:ext cx="101851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zh-CN" sz="3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</a:rPr>
              <a:t>If you're happy and you know it</a:t>
            </a:r>
            <a:r>
              <a:rPr lang="en-US" altLang="zh-CN" sz="3200" b="1" dirty="0">
                <a:solidFill>
                  <a:schemeClr val="bg1"/>
                </a:solidFill>
                <a:latin typeface="+mn-ea"/>
              </a:rPr>
              <a:t>, </a:t>
            </a:r>
            <a:r>
              <a:rPr lang="en-US" altLang="zh-CN" sz="3200" b="1" dirty="0" smtClean="0">
                <a:solidFill>
                  <a:schemeClr val="bg1"/>
                </a:solidFill>
                <a:latin typeface="+mn-ea"/>
              </a:rPr>
              <a:t>shake your legs</a:t>
            </a:r>
            <a:endParaRPr kumimoji="0" lang="en-US" altLang="zh-CN" sz="4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286000"/>
            <a:ext cx="2286000" cy="228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3" y="2286000"/>
            <a:ext cx="2276475" cy="242887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497" y="2357437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872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025"/>
    </mc:Choice>
    <mc:Fallback>
      <p:transition advTm="2025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-243840" y="1488"/>
            <a:ext cx="12435840" cy="7062995"/>
          </a:xfrm>
          <a:prstGeom prst="rect">
            <a:avLst/>
          </a:prstGeom>
          <a:solidFill>
            <a:srgbClr val="82B2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82B2A2"/>
              </a:solidFill>
            </a:endParaRPr>
          </a:p>
        </p:txBody>
      </p:sp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311180" y="1727158"/>
            <a:ext cx="5712853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dirty="0">
                <a:solidFill>
                  <a:schemeClr val="bg1"/>
                </a:solidFill>
                <a:latin typeface="+mn-ea"/>
              </a:rPr>
              <a:t>If you're happy and you know </a:t>
            </a:r>
            <a:r>
              <a:rPr lang="en-US" altLang="zh-CN" sz="4000" b="1" dirty="0" smtClean="0">
                <a:solidFill>
                  <a:schemeClr val="bg1"/>
                </a:solidFill>
                <a:latin typeface="+mn-ea"/>
              </a:rPr>
              <a:t>it </a:t>
            </a:r>
            <a:endParaRPr kumimoji="0" lang="en-US" altLang="zh-CN" sz="5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167606" y="4117262"/>
            <a:ext cx="81333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dirty="0">
                <a:solidFill>
                  <a:schemeClr val="bg1"/>
                </a:solidFill>
                <a:latin typeface="+mn-ea"/>
              </a:rPr>
              <a:t>and you really want to show it.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566173" y="0"/>
            <a:ext cx="4884838" cy="70629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0430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490"/>
    </mc:Choice>
    <mc:Fallback>
      <p:transition advTm="34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-157223" y="-136163"/>
            <a:ext cx="12435840" cy="7062995"/>
          </a:xfrm>
          <a:prstGeom prst="rect">
            <a:avLst/>
          </a:prstGeom>
          <a:solidFill>
            <a:srgbClr val="82B2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82B2A2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66173" y="0"/>
            <a:ext cx="4884838" cy="7062995"/>
          </a:xfrm>
          <a:prstGeom prst="rect">
            <a:avLst/>
          </a:prstGeom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238735" y="5786132"/>
            <a:ext cx="101851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zh-CN" sz="3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</a:rPr>
              <a:t>If you're happy and you know it</a:t>
            </a:r>
            <a:r>
              <a:rPr lang="en-US" altLang="zh-CN" sz="3200" b="1" dirty="0">
                <a:solidFill>
                  <a:schemeClr val="bg1"/>
                </a:solidFill>
                <a:latin typeface="+mn-ea"/>
              </a:rPr>
              <a:t>, </a:t>
            </a:r>
            <a:r>
              <a:rPr lang="en-US" altLang="zh-CN" sz="3200" b="1" dirty="0" smtClean="0">
                <a:solidFill>
                  <a:schemeClr val="bg1"/>
                </a:solidFill>
                <a:latin typeface="+mn-ea"/>
              </a:rPr>
              <a:t>shake your legs</a:t>
            </a:r>
            <a:endParaRPr kumimoji="0" lang="en-US" altLang="zh-CN" sz="4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52" y="445088"/>
            <a:ext cx="1736718" cy="173671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929" y="3125213"/>
            <a:ext cx="2075497" cy="20754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740" y="2887341"/>
            <a:ext cx="2066849" cy="220521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702" y="455355"/>
            <a:ext cx="1657625" cy="16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851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434"/>
    </mc:Choice>
    <mc:Fallback>
      <p:transition advTm="2434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/>
          <p:cNvSpPr/>
          <p:nvPr/>
        </p:nvSpPr>
        <p:spPr>
          <a:xfrm>
            <a:off x="-365760" y="0"/>
            <a:ext cx="12984480" cy="2296160"/>
          </a:xfrm>
          <a:prstGeom prst="rect">
            <a:avLst/>
          </a:prstGeom>
          <a:solidFill>
            <a:srgbClr val="82B2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-365760" y="2305198"/>
            <a:ext cx="12984480" cy="2296160"/>
          </a:xfrm>
          <a:prstGeom prst="rect">
            <a:avLst/>
          </a:prstGeom>
          <a:solidFill>
            <a:srgbClr val="F7C9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-365760" y="4575572"/>
            <a:ext cx="12984480" cy="2296160"/>
          </a:xfrm>
          <a:prstGeom prst="rect">
            <a:avLst/>
          </a:prstGeom>
          <a:solidFill>
            <a:srgbClr val="A1DA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1053834" y="-11141"/>
            <a:ext cx="1652544" cy="1014059"/>
            <a:chOff x="2316070" y="2367770"/>
            <a:chExt cx="1652544" cy="1014059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16070" y="2367770"/>
              <a:ext cx="1652544" cy="1014059"/>
            </a:xfrm>
            <a:prstGeom prst="rect">
              <a:avLst/>
            </a:prstGeom>
          </p:spPr>
        </p:pic>
        <p:sp>
          <p:nvSpPr>
            <p:cNvPr id="17" name="矩形 16"/>
            <p:cNvSpPr/>
            <p:nvPr/>
          </p:nvSpPr>
          <p:spPr>
            <a:xfrm>
              <a:off x="2473082" y="2592038"/>
              <a:ext cx="618461" cy="53553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400" b="1" dirty="0">
                  <a:ea typeface="+mj-ea"/>
                </a:rPr>
                <a:t>1</a:t>
              </a:r>
              <a:endParaRPr lang="zh-CN" altLang="en-US" sz="2400" b="1" dirty="0">
                <a:ea typeface="+mj-ea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009895" y="2256031"/>
            <a:ext cx="1652544" cy="1014059"/>
            <a:chOff x="5269728" y="2367770"/>
            <a:chExt cx="1652544" cy="1014059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69728" y="2367770"/>
              <a:ext cx="1652544" cy="1014059"/>
            </a:xfrm>
            <a:prstGeom prst="rect">
              <a:avLst/>
            </a:prstGeom>
          </p:spPr>
        </p:pic>
        <p:sp>
          <p:nvSpPr>
            <p:cNvPr id="18" name="矩形 17"/>
            <p:cNvSpPr/>
            <p:nvPr/>
          </p:nvSpPr>
          <p:spPr>
            <a:xfrm>
              <a:off x="5414868" y="2592038"/>
              <a:ext cx="618461" cy="49475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400" b="1" dirty="0">
                  <a:ea typeface="+mj-ea"/>
                </a:rPr>
                <a:t>2</a:t>
              </a:r>
              <a:endParaRPr lang="zh-CN" altLang="en-US" sz="2400" b="1" dirty="0">
                <a:ea typeface="+mj-ea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9630687" y="4617197"/>
            <a:ext cx="1652544" cy="1014059"/>
            <a:chOff x="8223385" y="2367770"/>
            <a:chExt cx="1652544" cy="101405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23385" y="2367770"/>
              <a:ext cx="1652544" cy="1014059"/>
            </a:xfrm>
            <a:prstGeom prst="rect">
              <a:avLst/>
            </a:prstGeom>
          </p:spPr>
        </p:pic>
        <p:sp>
          <p:nvSpPr>
            <p:cNvPr id="19" name="矩形 18"/>
            <p:cNvSpPr/>
            <p:nvPr/>
          </p:nvSpPr>
          <p:spPr>
            <a:xfrm>
              <a:off x="8378609" y="2592038"/>
              <a:ext cx="618461" cy="49475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400" b="1" dirty="0">
                  <a:ea typeface="+mj-ea"/>
                </a:rPr>
                <a:t>3</a:t>
              </a:r>
              <a:endParaRPr lang="zh-CN" altLang="en-US" sz="2400" b="1" dirty="0">
                <a:ea typeface="+mj-ea"/>
              </a:endParaRPr>
            </a:p>
          </p:txBody>
        </p:sp>
      </p:grpSp>
      <p:sp>
        <p:nvSpPr>
          <p:cNvPr id="23" name="Rectangle 1"/>
          <p:cNvSpPr>
            <a:spLocks noChangeArrowheads="1"/>
          </p:cNvSpPr>
          <p:nvPr/>
        </p:nvSpPr>
        <p:spPr bwMode="auto">
          <a:xfrm>
            <a:off x="179699" y="1694993"/>
            <a:ext cx="329308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zh-CN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</a:rPr>
              <a:t>If you're happy</a:t>
            </a:r>
            <a:endParaRPr kumimoji="0" lang="en-US" altLang="zh-CN" sz="4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4078923" y="3990797"/>
            <a:ext cx="35144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latin typeface="+mn-ea"/>
              </a:rPr>
              <a:t>and you know it</a:t>
            </a:r>
            <a:endParaRPr lang="zh-CN" altLang="en-US" sz="3200" dirty="0"/>
          </a:p>
        </p:txBody>
      </p:sp>
      <p:sp>
        <p:nvSpPr>
          <p:cNvPr id="25" name="矩形 24"/>
          <p:cNvSpPr/>
          <p:nvPr/>
        </p:nvSpPr>
        <p:spPr>
          <a:xfrm>
            <a:off x="8500256" y="6351964"/>
            <a:ext cx="37942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 smtClean="0">
                <a:latin typeface="+mn-ea"/>
              </a:rPr>
              <a:t>snap </a:t>
            </a:r>
            <a:r>
              <a:rPr lang="en-US" altLang="zh-CN" sz="3200" b="1" dirty="0">
                <a:latin typeface="+mn-ea"/>
              </a:rPr>
              <a:t>your </a:t>
            </a:r>
            <a:r>
              <a:rPr lang="en-US" altLang="zh-CN" sz="3200" b="1" dirty="0" smtClean="0">
                <a:latin typeface="+mn-ea"/>
              </a:rPr>
              <a:t>fingers</a:t>
            </a:r>
            <a:endParaRPr lang="en-US" altLang="zh-CN" sz="4400" b="1" dirty="0">
              <a:latin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6569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4062"/>
    </mc:Choice>
    <mc:Fallback>
      <p:transition advTm="4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"/>
                            </p:stCondLst>
                            <p:childTnLst>
                              <p:par>
                                <p:cTn id="3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23" grpId="0"/>
      <p:bldP spid="24" grpId="0"/>
      <p:bldP spid="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-365760" y="0"/>
            <a:ext cx="12984480" cy="7132320"/>
          </a:xfrm>
          <a:prstGeom prst="rect">
            <a:avLst/>
          </a:prstGeom>
          <a:solidFill>
            <a:srgbClr val="82B2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515" y="5798390"/>
            <a:ext cx="940489" cy="752762"/>
          </a:xfrm>
          <a:prstGeom prst="rect">
            <a:avLst/>
          </a:prstGeom>
        </p:spPr>
      </p:pic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1645637" y="982666"/>
            <a:ext cx="128222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zh-CN" sz="5400" b="1" i="0" u="none" strike="noStrike" cap="none" normalizeH="0" baseline="0" dirty="0" smtClean="0">
                <a:ln>
                  <a:noFill/>
                </a:ln>
                <a:solidFill>
                  <a:srgbClr val="AFCC96"/>
                </a:solidFill>
                <a:effectLst/>
                <a:latin typeface="+mn-ea"/>
              </a:rPr>
              <a:t>If</a:t>
            </a:r>
            <a:endParaRPr kumimoji="0" lang="en-US" altLang="zh-CN" sz="7200" b="1" i="0" u="none" strike="noStrike" cap="none" normalizeH="0" baseline="0" dirty="0" smtClean="0">
              <a:ln>
                <a:noFill/>
              </a:ln>
              <a:solidFill>
                <a:srgbClr val="AFCC96"/>
              </a:solidFill>
              <a:effectLst/>
              <a:latin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836966" y="712788"/>
            <a:ext cx="305006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200" b="1" dirty="0">
                <a:solidFill>
                  <a:schemeClr val="bg1"/>
                </a:solidFill>
                <a:latin typeface="+mn-ea"/>
              </a:rPr>
              <a:t>you're</a:t>
            </a:r>
            <a:endParaRPr lang="zh-CN" altLang="en-US" sz="7200" dirty="0">
              <a:solidFill>
                <a:schemeClr val="bg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4831240" y="1536771"/>
            <a:ext cx="283443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600" b="1" dirty="0">
                <a:solidFill>
                  <a:srgbClr val="CACCB7"/>
                </a:solidFill>
                <a:latin typeface="+mn-ea"/>
              </a:rPr>
              <a:t>happy</a:t>
            </a:r>
            <a:endParaRPr lang="zh-CN" altLang="en-US" sz="6600" dirty="0">
              <a:solidFill>
                <a:srgbClr val="CACCB7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3482794" y="2492032"/>
            <a:ext cx="13484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b="1" dirty="0">
                <a:solidFill>
                  <a:srgbClr val="3AA68E"/>
                </a:solidFill>
                <a:latin typeface="+mn-ea"/>
              </a:rPr>
              <a:t>and</a:t>
            </a:r>
            <a:endParaRPr lang="zh-CN" altLang="en-US" sz="4800" dirty="0">
              <a:solidFill>
                <a:srgbClr val="3AA68E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547007" y="1074999"/>
            <a:ext cx="133543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b="1" dirty="0">
                <a:solidFill>
                  <a:srgbClr val="A9D1D1"/>
                </a:solidFill>
                <a:latin typeface="+mn-ea"/>
              </a:rPr>
              <a:t>you</a:t>
            </a:r>
            <a:endParaRPr lang="zh-CN" altLang="en-US" sz="4800" dirty="0">
              <a:solidFill>
                <a:srgbClr val="A9D1D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314531" y="1913117"/>
            <a:ext cx="187904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b="1" dirty="0">
                <a:solidFill>
                  <a:schemeClr val="bg1"/>
                </a:solidFill>
                <a:latin typeface="+mn-ea"/>
              </a:rPr>
              <a:t>know</a:t>
            </a:r>
            <a:endParaRPr lang="zh-CN" altLang="en-US" sz="4800" dirty="0">
              <a:solidFill>
                <a:schemeClr val="bg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0193572" y="1082120"/>
            <a:ext cx="62228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b="1" dirty="0">
                <a:solidFill>
                  <a:srgbClr val="3AA68E"/>
                </a:solidFill>
                <a:latin typeface="+mn-ea"/>
              </a:rPr>
              <a:t>it</a:t>
            </a:r>
            <a:endParaRPr lang="zh-CN" altLang="en-US" sz="4800" dirty="0">
              <a:solidFill>
                <a:srgbClr val="3AA68E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575283" y="5009941"/>
            <a:ext cx="566712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b="1" dirty="0" smtClean="0">
                <a:solidFill>
                  <a:srgbClr val="F7C9B2"/>
                </a:solidFill>
                <a:latin typeface="+mn-ea"/>
              </a:rPr>
              <a:t>Snap your fingers</a:t>
            </a:r>
            <a:endParaRPr lang="zh-CN" altLang="en-US" sz="4800" dirty="0">
              <a:solidFill>
                <a:srgbClr val="F7C9B2"/>
              </a:solidFill>
            </a:endParaRPr>
          </a:p>
        </p:txBody>
      </p:sp>
      <p:sp>
        <p:nvSpPr>
          <p:cNvPr id="6" name="心形 5"/>
          <p:cNvSpPr/>
          <p:nvPr/>
        </p:nvSpPr>
        <p:spPr>
          <a:xfrm>
            <a:off x="5076940" y="2858708"/>
            <a:ext cx="2243579" cy="2418614"/>
          </a:xfrm>
          <a:prstGeom prst="hear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979" y="3374907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758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213"/>
    </mc:Choice>
    <mc:Fallback>
      <p:transition advTm="3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4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0" y="0"/>
            <a:ext cx="4076700" cy="6858000"/>
          </a:xfrm>
          <a:prstGeom prst="rect">
            <a:avLst/>
          </a:prstGeom>
          <a:solidFill>
            <a:srgbClr val="F3AE8D"/>
          </a:solidFill>
          <a:ln>
            <a:solidFill>
              <a:srgbClr val="FEE3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3EA38E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076700" y="-58250"/>
            <a:ext cx="4067175" cy="6858000"/>
          </a:xfrm>
          <a:prstGeom prst="rect">
            <a:avLst/>
          </a:prstGeom>
          <a:solidFill>
            <a:srgbClr val="FAF872"/>
          </a:solidFill>
          <a:ln>
            <a:solidFill>
              <a:srgbClr val="FAB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8153400" y="-58250"/>
            <a:ext cx="4029075" cy="6858000"/>
          </a:xfrm>
          <a:prstGeom prst="rect">
            <a:avLst/>
          </a:prstGeom>
          <a:solidFill>
            <a:srgbClr val="F8F5B8"/>
          </a:solidFill>
          <a:ln>
            <a:solidFill>
              <a:srgbClr val="A3AD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2334761" y="5352291"/>
            <a:ext cx="8260967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zh-CN" sz="3200" b="1" i="0" u="none" strike="noStrike" cap="none" normalizeH="0" baseline="0" dirty="0" smtClean="0">
                <a:ln>
                  <a:noFill/>
                </a:ln>
                <a:solidFill>
                  <a:srgbClr val="82B2A2"/>
                </a:solidFill>
                <a:effectLst/>
                <a:latin typeface="+mn-ea"/>
              </a:rPr>
              <a:t>If you're happy and you know it</a:t>
            </a:r>
            <a:r>
              <a:rPr lang="en-US" altLang="zh-CN" sz="3200" b="1" dirty="0">
                <a:solidFill>
                  <a:srgbClr val="82B2A2"/>
                </a:solidFill>
                <a:latin typeface="+mn-ea"/>
              </a:rPr>
              <a:t>, </a:t>
            </a:r>
            <a:r>
              <a:rPr lang="en-US" altLang="zh-CN" sz="3200" b="1" dirty="0" smtClean="0">
                <a:solidFill>
                  <a:srgbClr val="82B2A2"/>
                </a:solidFill>
                <a:latin typeface="+mn-ea"/>
              </a:rPr>
              <a:t>and you really want to show it</a:t>
            </a:r>
            <a:endParaRPr kumimoji="0" lang="en-US" altLang="zh-CN" sz="4400" b="1" i="0" u="none" strike="noStrike" cap="none" normalizeH="0" baseline="0" dirty="0" smtClean="0">
              <a:ln>
                <a:noFill/>
              </a:ln>
              <a:solidFill>
                <a:srgbClr val="82B2A2"/>
              </a:solidFill>
              <a:effectLst/>
              <a:latin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014" y="1748919"/>
            <a:ext cx="2310063" cy="308008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30" y="2061108"/>
            <a:ext cx="2580379" cy="258037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839" y="2276999"/>
            <a:ext cx="1978897" cy="20239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4280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520"/>
    </mc:Choice>
    <mc:Fallback>
      <p:transition advTm="3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-318136" y="-204995"/>
            <a:ext cx="12510136" cy="7062995"/>
          </a:xfrm>
          <a:prstGeom prst="rect">
            <a:avLst/>
          </a:prstGeom>
          <a:solidFill>
            <a:srgbClr val="908D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3200" y="1851037"/>
            <a:ext cx="940489" cy="752762"/>
          </a:xfrm>
          <a:prstGeom prst="rect">
            <a:avLst/>
          </a:prstGeom>
        </p:spPr>
      </p:pic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3972861" y="2932511"/>
            <a:ext cx="383912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 smtClean="0">
                <a:solidFill>
                  <a:schemeClr val="bg1"/>
                </a:solidFill>
                <a:latin typeface="+mn-ea"/>
              </a:rPr>
              <a:t>Snap your fingers</a:t>
            </a:r>
            <a:endParaRPr kumimoji="0" lang="en-US" altLang="zh-CN" sz="4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453689" y="1860053"/>
            <a:ext cx="698357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chemeClr val="bg1"/>
                </a:solidFill>
                <a:latin typeface="+mn-ea"/>
              </a:rPr>
              <a:t>If you're happy and you know it, </a:t>
            </a:r>
            <a:endParaRPr lang="zh-CN" altLang="en-US" sz="3200" b="1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750" r="99750">
                        <a14:foregroundMark x1="57750" y1="64250" x2="69000" y2="72750"/>
                        <a14:foregroundMark x1="57000" y1="72250" x2="49500" y2="81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858" y="2680878"/>
            <a:ext cx="4177121" cy="417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332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161"/>
    </mc:Choice>
    <mc:Fallback>
      <p:transition advTm="2161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386080" y="0"/>
            <a:ext cx="12692380" cy="7112000"/>
          </a:xfrm>
          <a:prstGeom prst="rect">
            <a:avLst/>
          </a:prstGeom>
          <a:solidFill>
            <a:srgbClr val="F7C9B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218" y="820371"/>
            <a:ext cx="848895" cy="679451"/>
          </a:xfrm>
          <a:prstGeom prst="rect">
            <a:avLst/>
          </a:prstGeom>
        </p:spPr>
      </p:pic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4676149" y="5556433"/>
            <a:ext cx="386503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3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</a:rPr>
              <a:t>clap your hands</a:t>
            </a:r>
            <a:endParaRPr kumimoji="0" lang="en-US" altLang="zh-CN" sz="4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428" y="1689784"/>
            <a:ext cx="3132474" cy="313247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489855" y="397122"/>
            <a:ext cx="82376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prstClr val="white"/>
                </a:solidFill>
                <a:latin typeface="微软雅黑"/>
              </a:rPr>
              <a:t>If you're happy and you know it, </a:t>
            </a:r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2489855" y="1160097"/>
            <a:ext cx="82376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 smtClean="0">
                <a:solidFill>
                  <a:prstClr val="white"/>
                </a:solidFill>
                <a:latin typeface="微软雅黑"/>
              </a:rPr>
              <a:t>And you really want to show it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2489855" y="4910102"/>
            <a:ext cx="82376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prstClr val="white"/>
                </a:solidFill>
                <a:latin typeface="微软雅黑"/>
              </a:rPr>
              <a:t>If you're happy and you know it, </a:t>
            </a:r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5148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8271"/>
    </mc:Choice>
    <mc:Fallback>
      <p:transition advTm="8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6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-365760" y="0"/>
            <a:ext cx="12984480" cy="7132320"/>
          </a:xfrm>
          <a:prstGeom prst="rect">
            <a:avLst/>
          </a:prstGeom>
          <a:solidFill>
            <a:srgbClr val="82B2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04" y="689808"/>
            <a:ext cx="3464974" cy="24841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829" y="547568"/>
            <a:ext cx="2880360" cy="28803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54"/>
          <a:stretch/>
        </p:blipFill>
        <p:spPr>
          <a:xfrm>
            <a:off x="8860589" y="547568"/>
            <a:ext cx="2550160" cy="250438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589" y="4022288"/>
            <a:ext cx="2993787" cy="211810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214" y="4165542"/>
            <a:ext cx="2466975" cy="18478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1"/>
          <a:stretch/>
        </p:blipFill>
        <p:spPr>
          <a:xfrm>
            <a:off x="312757" y="4036595"/>
            <a:ext cx="1996333" cy="20198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25778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544">
        <p15:prstTrans prst="airplane"/>
      </p:transition>
    </mc:Choice>
    <mc:Fallback>
      <p:transition spd="slow" advTm="85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/>
          <p:cNvSpPr/>
          <p:nvPr/>
        </p:nvSpPr>
        <p:spPr>
          <a:xfrm>
            <a:off x="-365760" y="0"/>
            <a:ext cx="12984480" cy="2296160"/>
          </a:xfrm>
          <a:prstGeom prst="rect">
            <a:avLst/>
          </a:prstGeom>
          <a:solidFill>
            <a:srgbClr val="82B2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8" name="矩形 27"/>
          <p:cNvSpPr/>
          <p:nvPr/>
        </p:nvSpPr>
        <p:spPr>
          <a:xfrm>
            <a:off x="-365760" y="2305198"/>
            <a:ext cx="12984480" cy="2296160"/>
          </a:xfrm>
          <a:prstGeom prst="rect">
            <a:avLst/>
          </a:prstGeom>
          <a:solidFill>
            <a:srgbClr val="F7C9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9" name="矩形 28"/>
          <p:cNvSpPr/>
          <p:nvPr/>
        </p:nvSpPr>
        <p:spPr>
          <a:xfrm>
            <a:off x="-365760" y="4575572"/>
            <a:ext cx="12984480" cy="2296160"/>
          </a:xfrm>
          <a:prstGeom prst="rect">
            <a:avLst/>
          </a:prstGeom>
          <a:solidFill>
            <a:srgbClr val="A1DA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2413" y="2895600"/>
            <a:ext cx="1321344" cy="1734457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5272732" y="2866901"/>
            <a:ext cx="1321344" cy="1734457"/>
          </a:xfrm>
          <a:prstGeom prst="rect">
            <a:avLst/>
          </a:prstGeom>
        </p:spPr>
      </p:pic>
      <p:sp>
        <p:nvSpPr>
          <p:cNvPr id="42" name="矩形 41"/>
          <p:cNvSpPr/>
          <p:nvPr/>
        </p:nvSpPr>
        <p:spPr>
          <a:xfrm>
            <a:off x="585200" y="1164253"/>
            <a:ext cx="4195770" cy="63318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>
              <a:lnSpc>
                <a:spcPct val="120000"/>
              </a:lnSpc>
            </a:pPr>
            <a:r>
              <a:rPr lang="en-US" altLang="zh-CN" sz="3200" b="1" dirty="0">
                <a:solidFill>
                  <a:schemeClr val="bg1"/>
                </a:solidFill>
                <a:latin typeface="+mn-ea"/>
              </a:rPr>
              <a:t>If you're </a:t>
            </a:r>
            <a:r>
              <a:rPr lang="en-US" altLang="zh-CN" sz="3200" b="1" dirty="0" smtClean="0">
                <a:solidFill>
                  <a:schemeClr val="bg1"/>
                </a:solidFill>
                <a:latin typeface="+mn-ea"/>
              </a:rPr>
              <a:t>happy </a:t>
            </a:r>
            <a:endParaRPr lang="en-US" altLang="zh-CN" sz="44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7878008" y="1271406"/>
            <a:ext cx="3456780" cy="6331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en-US" altLang="zh-CN" sz="3200" b="1" dirty="0">
                <a:solidFill>
                  <a:schemeClr val="bg1"/>
                </a:solidFill>
                <a:latin typeface="+mn-ea"/>
              </a:rPr>
              <a:t>clap your hands</a:t>
            </a:r>
            <a:endParaRPr lang="en-US" altLang="zh-CN" sz="44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4249812" y="5238874"/>
            <a:ext cx="37533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+mn-ea"/>
              </a:rPr>
              <a:t>and you know it, </a:t>
            </a:r>
            <a:endParaRPr lang="zh-CN" altLang="en-US" sz="3200" dirty="0">
              <a:solidFill>
                <a:schemeClr val="bg1"/>
              </a:solidFill>
            </a:endParaRPr>
          </a:p>
        </p:txBody>
      </p:sp>
      <p:pic>
        <p:nvPicPr>
          <p:cNvPr id="54" name="图片 5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2249" y="2746035"/>
            <a:ext cx="1321344" cy="173445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732" y="368690"/>
            <a:ext cx="1428750" cy="14287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3009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4571"/>
    </mc:Choice>
    <mc:Fallback>
      <p:transition advTm="4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52" grpId="0"/>
      <p:bldP spid="5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386080" y="0"/>
            <a:ext cx="14813280" cy="7112000"/>
          </a:xfrm>
          <a:prstGeom prst="rect">
            <a:avLst/>
          </a:prstGeom>
          <a:solidFill>
            <a:srgbClr val="F7C9B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8363" y="1213199"/>
            <a:ext cx="848895" cy="679451"/>
          </a:xfrm>
          <a:prstGeom prst="rect">
            <a:avLst/>
          </a:prstGeom>
        </p:spPr>
      </p:pic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4800344" y="5556433"/>
            <a:ext cx="386503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3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</a:rPr>
              <a:t>clap your hands</a:t>
            </a:r>
            <a:endParaRPr kumimoji="0" lang="en-US" altLang="zh-CN" sz="4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66173" y="0"/>
            <a:ext cx="4884838" cy="70629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344" y="2090869"/>
            <a:ext cx="3132474" cy="313247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259333" y="1146540"/>
            <a:ext cx="82376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prstClr val="white"/>
                </a:solidFill>
                <a:latin typeface="微软雅黑"/>
              </a:rPr>
              <a:t>If you're happy and you know it, </a:t>
            </a:r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6834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135"/>
    </mc:Choice>
    <mc:Fallback>
      <p:transition advTm="3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0" y="0"/>
            <a:ext cx="4076700" cy="6858000"/>
          </a:xfrm>
          <a:prstGeom prst="rect">
            <a:avLst/>
          </a:prstGeom>
          <a:solidFill>
            <a:srgbClr val="F3AE8D"/>
          </a:solidFill>
          <a:ln>
            <a:solidFill>
              <a:srgbClr val="FEE3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3EA38E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076700" y="-58250"/>
            <a:ext cx="4067175" cy="6858000"/>
          </a:xfrm>
          <a:prstGeom prst="rect">
            <a:avLst/>
          </a:prstGeom>
          <a:solidFill>
            <a:srgbClr val="FAF872"/>
          </a:solidFill>
          <a:ln>
            <a:solidFill>
              <a:srgbClr val="FAB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8153400" y="-58250"/>
            <a:ext cx="4029075" cy="6858000"/>
          </a:xfrm>
          <a:prstGeom prst="rect">
            <a:avLst/>
          </a:prstGeom>
          <a:solidFill>
            <a:srgbClr val="F8F5B8"/>
          </a:solidFill>
          <a:ln>
            <a:solidFill>
              <a:srgbClr val="A3AD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2825141" y="5473183"/>
            <a:ext cx="116967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3200" b="1" dirty="0">
                <a:solidFill>
                  <a:srgbClr val="82B2A2"/>
                </a:solidFill>
                <a:latin typeface="+mn-ea"/>
              </a:rPr>
              <a:t>If you're happy and you know </a:t>
            </a:r>
            <a:r>
              <a:rPr lang="en-US" altLang="zh-CN" sz="3200" b="1" dirty="0" smtClean="0">
                <a:solidFill>
                  <a:srgbClr val="82B2A2"/>
                </a:solidFill>
                <a:latin typeface="+mn-ea"/>
              </a:rPr>
              <a:t>it</a:t>
            </a:r>
            <a:endParaRPr lang="zh-CN" altLang="zh-CN" sz="3200" b="1" dirty="0">
              <a:solidFill>
                <a:srgbClr val="82B2A2"/>
              </a:solidFill>
              <a:latin typeface="+mn-ea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1" r="7168"/>
          <a:stretch/>
        </p:blipFill>
        <p:spPr>
          <a:xfrm>
            <a:off x="9482138" y="688686"/>
            <a:ext cx="1490336" cy="154593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3" b="9134"/>
          <a:stretch/>
        </p:blipFill>
        <p:spPr>
          <a:xfrm>
            <a:off x="1247775" y="688686"/>
            <a:ext cx="1738876" cy="17526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44" r="92713">
                        <a14:foregroundMark x1="5988" y1="75538" x2="12987" y2="67231"/>
                        <a14:foregroundMark x1="12482" y1="71385" x2="17965" y2="78077"/>
                        <a14:foregroundMark x1="39033" y1="44462" x2="53391" y2="37538"/>
                        <a14:foregroundMark x1="33045" y1="58308" x2="51010" y2="54692"/>
                        <a14:foregroundMark x1="79726" y1="46692" x2="85714" y2="34154"/>
                        <a14:foregroundMark x1="78139" y1="37231" x2="83838" y2="31385"/>
                        <a14:foregroundMark x1="88312" y1="38077" x2="88528" y2="36385"/>
                        <a14:foregroundMark x1="84921" y1="43923" x2="85137" y2="39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271"/>
          <a:stretch/>
        </p:blipFill>
        <p:spPr>
          <a:xfrm>
            <a:off x="5166749" y="688686"/>
            <a:ext cx="1774623" cy="179502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44" r="92713">
                        <a14:foregroundMark x1="5988" y1="75538" x2="12987" y2="67231"/>
                        <a14:foregroundMark x1="12482" y1="71385" x2="17965" y2="78077"/>
                        <a14:foregroundMark x1="39033" y1="44462" x2="53391" y2="37538"/>
                        <a14:foregroundMark x1="33045" y1="58308" x2="51010" y2="54692"/>
                        <a14:foregroundMark x1="79726" y1="46692" x2="85714" y2="34154"/>
                        <a14:foregroundMark x1="78139" y1="37231" x2="83838" y2="31385"/>
                        <a14:foregroundMark x1="88312" y1="38077" x2="88528" y2="36385"/>
                        <a14:foregroundMark x1="84921" y1="43923" x2="85137" y2="39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271"/>
          <a:stretch/>
        </p:blipFill>
        <p:spPr>
          <a:xfrm>
            <a:off x="9413244" y="3093144"/>
            <a:ext cx="1774623" cy="17950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1" r="7168"/>
          <a:stretch/>
        </p:blipFill>
        <p:spPr>
          <a:xfrm>
            <a:off x="1372045" y="3257796"/>
            <a:ext cx="1490336" cy="1545936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3" b="9134"/>
          <a:stretch/>
        </p:blipFill>
        <p:spPr>
          <a:xfrm>
            <a:off x="5355594" y="3351298"/>
            <a:ext cx="1460362" cy="1471888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2941758" y="5502308"/>
            <a:ext cx="65403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82B2A2"/>
                </a:solidFill>
                <a:latin typeface="+mn-ea"/>
              </a:rPr>
              <a:t>and you really want to show it.</a:t>
            </a:r>
            <a:endParaRPr lang="zh-CN" altLang="en-US" sz="3200" b="1" dirty="0">
              <a:solidFill>
                <a:srgbClr val="82B2A2"/>
              </a:solidFill>
              <a:latin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3544409"/>
      </p:ext>
    </p:extLst>
  </p:cSld>
  <p:clrMapOvr>
    <a:masterClrMapping/>
  </p:clrMapOvr>
  <p:transition spd="med" advTm="2495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2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2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矩形 66"/>
          <p:cNvSpPr/>
          <p:nvPr/>
        </p:nvSpPr>
        <p:spPr>
          <a:xfrm>
            <a:off x="6096000" y="-9884"/>
            <a:ext cx="6096000" cy="6858000"/>
          </a:xfrm>
          <a:prstGeom prst="rect">
            <a:avLst/>
          </a:prstGeom>
          <a:solidFill>
            <a:srgbClr val="82B2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FF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54" name="直接连接符 53"/>
          <p:cNvCxnSpPr/>
          <p:nvPr/>
        </p:nvCxnSpPr>
        <p:spPr>
          <a:xfrm>
            <a:off x="8171916" y="5991716"/>
            <a:ext cx="2400300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2075295" y="1773396"/>
            <a:ext cx="1381742" cy="2369893"/>
            <a:chOff x="2127995" y="1700213"/>
            <a:chExt cx="1381742" cy="2369893"/>
          </a:xfrm>
        </p:grpSpPr>
        <p:sp>
          <p:nvSpPr>
            <p:cNvPr id="44" name="圆角矩形 43"/>
            <p:cNvSpPr/>
            <p:nvPr/>
          </p:nvSpPr>
          <p:spPr>
            <a:xfrm>
              <a:off x="2127995" y="2082800"/>
              <a:ext cx="1381742" cy="1987306"/>
            </a:xfrm>
            <a:prstGeom prst="roundRect">
              <a:avLst>
                <a:gd name="adj" fmla="val 44550"/>
              </a:avLst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2154303" y="2506408"/>
              <a:ext cx="1329126" cy="707602"/>
              <a:chOff x="-3313113" y="11112"/>
              <a:chExt cx="1446213" cy="769938"/>
            </a:xfrm>
          </p:grpSpPr>
          <p:sp>
            <p:nvSpPr>
              <p:cNvPr id="6" name="Freeform 6"/>
              <p:cNvSpPr>
                <a:spLocks noEditPoints="1"/>
              </p:cNvSpPr>
              <p:nvPr/>
            </p:nvSpPr>
            <p:spPr bwMode="auto">
              <a:xfrm>
                <a:off x="-3313113" y="11112"/>
                <a:ext cx="1446213" cy="769938"/>
              </a:xfrm>
              <a:custGeom>
                <a:avLst/>
                <a:gdLst>
                  <a:gd name="T0" fmla="*/ 183 w 364"/>
                  <a:gd name="T1" fmla="*/ 62 h 194"/>
                  <a:gd name="T2" fmla="*/ 194 w 364"/>
                  <a:gd name="T3" fmla="*/ 47 h 194"/>
                  <a:gd name="T4" fmla="*/ 329 w 364"/>
                  <a:gd name="T5" fmla="*/ 51 h 194"/>
                  <a:gd name="T6" fmla="*/ 348 w 364"/>
                  <a:gd name="T7" fmla="*/ 64 h 194"/>
                  <a:gd name="T8" fmla="*/ 364 w 364"/>
                  <a:gd name="T9" fmla="*/ 81 h 194"/>
                  <a:gd name="T10" fmla="*/ 364 w 364"/>
                  <a:gd name="T11" fmla="*/ 108 h 194"/>
                  <a:gd name="T12" fmla="*/ 345 w 364"/>
                  <a:gd name="T13" fmla="*/ 132 h 194"/>
                  <a:gd name="T14" fmla="*/ 330 w 364"/>
                  <a:gd name="T15" fmla="*/ 145 h 194"/>
                  <a:gd name="T16" fmla="*/ 223 w 364"/>
                  <a:gd name="T17" fmla="*/ 172 h 194"/>
                  <a:gd name="T18" fmla="*/ 182 w 364"/>
                  <a:gd name="T19" fmla="*/ 135 h 194"/>
                  <a:gd name="T20" fmla="*/ 169 w 364"/>
                  <a:gd name="T21" fmla="*/ 151 h 194"/>
                  <a:gd name="T22" fmla="*/ 35 w 364"/>
                  <a:gd name="T23" fmla="*/ 145 h 194"/>
                  <a:gd name="T24" fmla="*/ 13 w 364"/>
                  <a:gd name="T25" fmla="*/ 131 h 194"/>
                  <a:gd name="T26" fmla="*/ 2 w 364"/>
                  <a:gd name="T27" fmla="*/ 118 h 194"/>
                  <a:gd name="T28" fmla="*/ 1 w 364"/>
                  <a:gd name="T29" fmla="*/ 87 h 194"/>
                  <a:gd name="T30" fmla="*/ 20 w 364"/>
                  <a:gd name="T31" fmla="*/ 64 h 194"/>
                  <a:gd name="T32" fmla="*/ 32 w 364"/>
                  <a:gd name="T33" fmla="*/ 55 h 194"/>
                  <a:gd name="T34" fmla="*/ 176 w 364"/>
                  <a:gd name="T35" fmla="*/ 56 h 194"/>
                  <a:gd name="T36" fmla="*/ 183 w 364"/>
                  <a:gd name="T37" fmla="*/ 62 h 194"/>
                  <a:gd name="T38" fmla="*/ 173 w 364"/>
                  <a:gd name="T39" fmla="*/ 99 h 194"/>
                  <a:gd name="T40" fmla="*/ 104 w 364"/>
                  <a:gd name="T41" fmla="*/ 30 h 194"/>
                  <a:gd name="T42" fmla="*/ 36 w 364"/>
                  <a:gd name="T43" fmla="*/ 97 h 194"/>
                  <a:gd name="T44" fmla="*/ 103 w 364"/>
                  <a:gd name="T45" fmla="*/ 167 h 194"/>
                  <a:gd name="T46" fmla="*/ 173 w 364"/>
                  <a:gd name="T47" fmla="*/ 99 h 194"/>
                  <a:gd name="T48" fmla="*/ 260 w 364"/>
                  <a:gd name="T49" fmla="*/ 167 h 194"/>
                  <a:gd name="T50" fmla="*/ 329 w 364"/>
                  <a:gd name="T51" fmla="*/ 97 h 194"/>
                  <a:gd name="T52" fmla="*/ 261 w 364"/>
                  <a:gd name="T53" fmla="*/ 30 h 194"/>
                  <a:gd name="T54" fmla="*/ 192 w 364"/>
                  <a:gd name="T55" fmla="*/ 98 h 194"/>
                  <a:gd name="T56" fmla="*/ 260 w 364"/>
                  <a:gd name="T57" fmla="*/ 167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4" h="194">
                    <a:moveTo>
                      <a:pt x="183" y="62"/>
                    </a:moveTo>
                    <a:cubicBezTo>
                      <a:pt x="187" y="57"/>
                      <a:pt x="191" y="52"/>
                      <a:pt x="194" y="47"/>
                    </a:cubicBezTo>
                    <a:cubicBezTo>
                      <a:pt x="231" y="2"/>
                      <a:pt x="294" y="4"/>
                      <a:pt x="329" y="51"/>
                    </a:cubicBezTo>
                    <a:cubicBezTo>
                      <a:pt x="334" y="57"/>
                      <a:pt x="341" y="63"/>
                      <a:pt x="348" y="64"/>
                    </a:cubicBezTo>
                    <a:cubicBezTo>
                      <a:pt x="360" y="65"/>
                      <a:pt x="364" y="70"/>
                      <a:pt x="364" y="81"/>
                    </a:cubicBezTo>
                    <a:cubicBezTo>
                      <a:pt x="363" y="90"/>
                      <a:pt x="363" y="99"/>
                      <a:pt x="364" y="108"/>
                    </a:cubicBezTo>
                    <a:cubicBezTo>
                      <a:pt x="364" y="122"/>
                      <a:pt x="363" y="132"/>
                      <a:pt x="345" y="132"/>
                    </a:cubicBezTo>
                    <a:cubicBezTo>
                      <a:pt x="340" y="132"/>
                      <a:pt x="334" y="139"/>
                      <a:pt x="330" y="145"/>
                    </a:cubicBezTo>
                    <a:cubicBezTo>
                      <a:pt x="303" y="180"/>
                      <a:pt x="260" y="193"/>
                      <a:pt x="223" y="172"/>
                    </a:cubicBezTo>
                    <a:cubicBezTo>
                      <a:pt x="208" y="164"/>
                      <a:pt x="197" y="149"/>
                      <a:pt x="182" y="135"/>
                    </a:cubicBezTo>
                    <a:cubicBezTo>
                      <a:pt x="177" y="141"/>
                      <a:pt x="173" y="146"/>
                      <a:pt x="169" y="151"/>
                    </a:cubicBezTo>
                    <a:cubicBezTo>
                      <a:pt x="131" y="194"/>
                      <a:pt x="70" y="192"/>
                      <a:pt x="35" y="145"/>
                    </a:cubicBezTo>
                    <a:cubicBezTo>
                      <a:pt x="30" y="139"/>
                      <a:pt x="20" y="136"/>
                      <a:pt x="13" y="131"/>
                    </a:cubicBezTo>
                    <a:cubicBezTo>
                      <a:pt x="8" y="127"/>
                      <a:pt x="2" y="123"/>
                      <a:pt x="2" y="118"/>
                    </a:cubicBezTo>
                    <a:cubicBezTo>
                      <a:pt x="0" y="108"/>
                      <a:pt x="1" y="97"/>
                      <a:pt x="1" y="87"/>
                    </a:cubicBezTo>
                    <a:cubicBezTo>
                      <a:pt x="0" y="73"/>
                      <a:pt x="1" y="63"/>
                      <a:pt x="20" y="64"/>
                    </a:cubicBezTo>
                    <a:cubicBezTo>
                      <a:pt x="24" y="64"/>
                      <a:pt x="30" y="59"/>
                      <a:pt x="32" y="55"/>
                    </a:cubicBezTo>
                    <a:cubicBezTo>
                      <a:pt x="66" y="0"/>
                      <a:pt x="146" y="3"/>
                      <a:pt x="176" y="56"/>
                    </a:cubicBezTo>
                    <a:cubicBezTo>
                      <a:pt x="177" y="58"/>
                      <a:pt x="180" y="59"/>
                      <a:pt x="183" y="62"/>
                    </a:cubicBezTo>
                    <a:close/>
                    <a:moveTo>
                      <a:pt x="173" y="99"/>
                    </a:moveTo>
                    <a:cubicBezTo>
                      <a:pt x="173" y="63"/>
                      <a:pt x="140" y="30"/>
                      <a:pt x="104" y="30"/>
                    </a:cubicBezTo>
                    <a:cubicBezTo>
                      <a:pt x="68" y="30"/>
                      <a:pt x="37" y="61"/>
                      <a:pt x="36" y="97"/>
                    </a:cubicBezTo>
                    <a:cubicBezTo>
                      <a:pt x="35" y="133"/>
                      <a:pt x="67" y="166"/>
                      <a:pt x="103" y="167"/>
                    </a:cubicBezTo>
                    <a:cubicBezTo>
                      <a:pt x="140" y="167"/>
                      <a:pt x="173" y="135"/>
                      <a:pt x="173" y="99"/>
                    </a:cubicBezTo>
                    <a:close/>
                    <a:moveTo>
                      <a:pt x="260" y="167"/>
                    </a:moveTo>
                    <a:cubicBezTo>
                      <a:pt x="297" y="167"/>
                      <a:pt x="329" y="134"/>
                      <a:pt x="329" y="97"/>
                    </a:cubicBezTo>
                    <a:cubicBezTo>
                      <a:pt x="328" y="61"/>
                      <a:pt x="297" y="30"/>
                      <a:pt x="261" y="30"/>
                    </a:cubicBezTo>
                    <a:cubicBezTo>
                      <a:pt x="224" y="29"/>
                      <a:pt x="192" y="61"/>
                      <a:pt x="192" y="98"/>
                    </a:cubicBezTo>
                    <a:cubicBezTo>
                      <a:pt x="191" y="134"/>
                      <a:pt x="224" y="167"/>
                      <a:pt x="260" y="167"/>
                    </a:cubicBezTo>
                    <a:close/>
                  </a:path>
                </a:pathLst>
              </a:custGeom>
              <a:solidFill>
                <a:srgbClr val="7E81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" name="Freeform 7"/>
              <p:cNvSpPr>
                <a:spLocks noEditPoints="1"/>
              </p:cNvSpPr>
              <p:nvPr/>
            </p:nvSpPr>
            <p:spPr bwMode="auto">
              <a:xfrm>
                <a:off x="-3173413" y="130175"/>
                <a:ext cx="547688" cy="544513"/>
              </a:xfrm>
              <a:custGeom>
                <a:avLst/>
                <a:gdLst>
                  <a:gd name="T0" fmla="*/ 138 w 138"/>
                  <a:gd name="T1" fmla="*/ 69 h 137"/>
                  <a:gd name="T2" fmla="*/ 68 w 138"/>
                  <a:gd name="T3" fmla="*/ 137 h 137"/>
                  <a:gd name="T4" fmla="*/ 1 w 138"/>
                  <a:gd name="T5" fmla="*/ 67 h 137"/>
                  <a:gd name="T6" fmla="*/ 69 w 138"/>
                  <a:gd name="T7" fmla="*/ 0 h 137"/>
                  <a:gd name="T8" fmla="*/ 138 w 138"/>
                  <a:gd name="T9" fmla="*/ 69 h 137"/>
                  <a:gd name="T10" fmla="*/ 92 w 138"/>
                  <a:gd name="T11" fmla="*/ 71 h 137"/>
                  <a:gd name="T12" fmla="*/ 69 w 138"/>
                  <a:gd name="T13" fmla="*/ 45 h 137"/>
                  <a:gd name="T14" fmla="*/ 46 w 138"/>
                  <a:gd name="T15" fmla="*/ 69 h 137"/>
                  <a:gd name="T16" fmla="*/ 70 w 138"/>
                  <a:gd name="T17" fmla="*/ 91 h 137"/>
                  <a:gd name="T18" fmla="*/ 92 w 138"/>
                  <a:gd name="T19" fmla="*/ 71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8" h="137">
                    <a:moveTo>
                      <a:pt x="138" y="69"/>
                    </a:moveTo>
                    <a:cubicBezTo>
                      <a:pt x="138" y="105"/>
                      <a:pt x="105" y="137"/>
                      <a:pt x="68" y="137"/>
                    </a:cubicBezTo>
                    <a:cubicBezTo>
                      <a:pt x="32" y="136"/>
                      <a:pt x="0" y="103"/>
                      <a:pt x="1" y="67"/>
                    </a:cubicBezTo>
                    <a:cubicBezTo>
                      <a:pt x="2" y="31"/>
                      <a:pt x="33" y="0"/>
                      <a:pt x="69" y="0"/>
                    </a:cubicBezTo>
                    <a:cubicBezTo>
                      <a:pt x="105" y="0"/>
                      <a:pt x="138" y="33"/>
                      <a:pt x="138" y="69"/>
                    </a:cubicBezTo>
                    <a:close/>
                    <a:moveTo>
                      <a:pt x="92" y="71"/>
                    </a:moveTo>
                    <a:cubicBezTo>
                      <a:pt x="92" y="56"/>
                      <a:pt x="81" y="45"/>
                      <a:pt x="69" y="45"/>
                    </a:cubicBezTo>
                    <a:cubicBezTo>
                      <a:pt x="57" y="46"/>
                      <a:pt x="45" y="58"/>
                      <a:pt x="46" y="69"/>
                    </a:cubicBezTo>
                    <a:cubicBezTo>
                      <a:pt x="47" y="83"/>
                      <a:pt x="55" y="91"/>
                      <a:pt x="70" y="91"/>
                    </a:cubicBezTo>
                    <a:cubicBezTo>
                      <a:pt x="84" y="91"/>
                      <a:pt x="91" y="82"/>
                      <a:pt x="92" y="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Freeform 8"/>
              <p:cNvSpPr>
                <a:spLocks noEditPoints="1"/>
              </p:cNvSpPr>
              <p:nvPr/>
            </p:nvSpPr>
            <p:spPr bwMode="auto">
              <a:xfrm>
                <a:off x="-2554288" y="125412"/>
                <a:ext cx="549275" cy="549275"/>
              </a:xfrm>
              <a:custGeom>
                <a:avLst/>
                <a:gdLst>
                  <a:gd name="T0" fmla="*/ 69 w 138"/>
                  <a:gd name="T1" fmla="*/ 138 h 138"/>
                  <a:gd name="T2" fmla="*/ 1 w 138"/>
                  <a:gd name="T3" fmla="*/ 69 h 138"/>
                  <a:gd name="T4" fmla="*/ 70 w 138"/>
                  <a:gd name="T5" fmla="*/ 1 h 138"/>
                  <a:gd name="T6" fmla="*/ 138 w 138"/>
                  <a:gd name="T7" fmla="*/ 68 h 138"/>
                  <a:gd name="T8" fmla="*/ 69 w 138"/>
                  <a:gd name="T9" fmla="*/ 138 h 138"/>
                  <a:gd name="T10" fmla="*/ 93 w 138"/>
                  <a:gd name="T11" fmla="*/ 71 h 138"/>
                  <a:gd name="T12" fmla="*/ 72 w 138"/>
                  <a:gd name="T13" fmla="*/ 47 h 138"/>
                  <a:gd name="T14" fmla="*/ 47 w 138"/>
                  <a:gd name="T15" fmla="*/ 67 h 138"/>
                  <a:gd name="T16" fmla="*/ 65 w 138"/>
                  <a:gd name="T17" fmla="*/ 92 h 138"/>
                  <a:gd name="T18" fmla="*/ 93 w 138"/>
                  <a:gd name="T19" fmla="*/ 71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8" h="138">
                    <a:moveTo>
                      <a:pt x="69" y="138"/>
                    </a:moveTo>
                    <a:cubicBezTo>
                      <a:pt x="33" y="138"/>
                      <a:pt x="0" y="105"/>
                      <a:pt x="1" y="69"/>
                    </a:cubicBezTo>
                    <a:cubicBezTo>
                      <a:pt x="1" y="32"/>
                      <a:pt x="33" y="0"/>
                      <a:pt x="70" y="1"/>
                    </a:cubicBezTo>
                    <a:cubicBezTo>
                      <a:pt x="106" y="1"/>
                      <a:pt x="137" y="32"/>
                      <a:pt x="138" y="68"/>
                    </a:cubicBezTo>
                    <a:cubicBezTo>
                      <a:pt x="138" y="105"/>
                      <a:pt x="106" y="138"/>
                      <a:pt x="69" y="138"/>
                    </a:cubicBezTo>
                    <a:close/>
                    <a:moveTo>
                      <a:pt x="93" y="71"/>
                    </a:moveTo>
                    <a:cubicBezTo>
                      <a:pt x="93" y="57"/>
                      <a:pt x="85" y="49"/>
                      <a:pt x="72" y="47"/>
                    </a:cubicBezTo>
                    <a:cubicBezTo>
                      <a:pt x="60" y="45"/>
                      <a:pt x="48" y="55"/>
                      <a:pt x="47" y="67"/>
                    </a:cubicBezTo>
                    <a:cubicBezTo>
                      <a:pt x="46" y="81"/>
                      <a:pt x="52" y="89"/>
                      <a:pt x="65" y="92"/>
                    </a:cubicBezTo>
                    <a:cubicBezTo>
                      <a:pt x="79" y="94"/>
                      <a:pt x="91" y="85"/>
                      <a:pt x="93" y="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Freeform 9"/>
              <p:cNvSpPr>
                <a:spLocks/>
              </p:cNvSpPr>
              <p:nvPr/>
            </p:nvSpPr>
            <p:spPr bwMode="auto">
              <a:xfrm>
                <a:off x="-3004852" y="297241"/>
                <a:ext cx="207392" cy="205619"/>
              </a:xfrm>
              <a:custGeom>
                <a:avLst/>
                <a:gdLst>
                  <a:gd name="T0" fmla="*/ 47 w 47"/>
                  <a:gd name="T1" fmla="*/ 26 h 46"/>
                  <a:gd name="T2" fmla="*/ 25 w 47"/>
                  <a:gd name="T3" fmla="*/ 46 h 46"/>
                  <a:gd name="T4" fmla="*/ 1 w 47"/>
                  <a:gd name="T5" fmla="*/ 24 h 46"/>
                  <a:gd name="T6" fmla="*/ 24 w 47"/>
                  <a:gd name="T7" fmla="*/ 0 h 46"/>
                  <a:gd name="T8" fmla="*/ 47 w 47"/>
                  <a:gd name="T9" fmla="*/ 2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46">
                    <a:moveTo>
                      <a:pt x="47" y="26"/>
                    </a:moveTo>
                    <a:cubicBezTo>
                      <a:pt x="46" y="37"/>
                      <a:pt x="39" y="46"/>
                      <a:pt x="25" y="46"/>
                    </a:cubicBezTo>
                    <a:cubicBezTo>
                      <a:pt x="10" y="46"/>
                      <a:pt x="2" y="38"/>
                      <a:pt x="1" y="24"/>
                    </a:cubicBezTo>
                    <a:cubicBezTo>
                      <a:pt x="0" y="13"/>
                      <a:pt x="12" y="1"/>
                      <a:pt x="24" y="0"/>
                    </a:cubicBezTo>
                    <a:cubicBezTo>
                      <a:pt x="36" y="0"/>
                      <a:pt x="47" y="11"/>
                      <a:pt x="47" y="26"/>
                    </a:cubicBezTo>
                    <a:close/>
                  </a:path>
                </a:pathLst>
              </a:custGeom>
              <a:solidFill>
                <a:srgbClr val="4A4A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Freeform 10"/>
              <p:cNvSpPr>
                <a:spLocks/>
              </p:cNvSpPr>
              <p:nvPr/>
            </p:nvSpPr>
            <p:spPr bwMode="auto">
              <a:xfrm>
                <a:off x="-2382645" y="293417"/>
                <a:ext cx="209166" cy="218029"/>
              </a:xfrm>
              <a:custGeom>
                <a:avLst/>
                <a:gdLst>
                  <a:gd name="T0" fmla="*/ 47 w 47"/>
                  <a:gd name="T1" fmla="*/ 26 h 49"/>
                  <a:gd name="T2" fmla="*/ 19 w 47"/>
                  <a:gd name="T3" fmla="*/ 47 h 49"/>
                  <a:gd name="T4" fmla="*/ 1 w 47"/>
                  <a:gd name="T5" fmla="*/ 22 h 49"/>
                  <a:gd name="T6" fmla="*/ 26 w 47"/>
                  <a:gd name="T7" fmla="*/ 2 h 49"/>
                  <a:gd name="T8" fmla="*/ 47 w 47"/>
                  <a:gd name="T9" fmla="*/ 2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49">
                    <a:moveTo>
                      <a:pt x="47" y="26"/>
                    </a:moveTo>
                    <a:cubicBezTo>
                      <a:pt x="45" y="40"/>
                      <a:pt x="33" y="49"/>
                      <a:pt x="19" y="47"/>
                    </a:cubicBezTo>
                    <a:cubicBezTo>
                      <a:pt x="6" y="44"/>
                      <a:pt x="0" y="36"/>
                      <a:pt x="1" y="22"/>
                    </a:cubicBezTo>
                    <a:cubicBezTo>
                      <a:pt x="2" y="10"/>
                      <a:pt x="14" y="0"/>
                      <a:pt x="26" y="2"/>
                    </a:cubicBezTo>
                    <a:cubicBezTo>
                      <a:pt x="39" y="4"/>
                      <a:pt x="47" y="12"/>
                      <a:pt x="47" y="26"/>
                    </a:cubicBezTo>
                    <a:close/>
                  </a:path>
                </a:pathLst>
              </a:custGeom>
              <a:solidFill>
                <a:srgbClr val="4A4A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58" name="弧形 57"/>
            <p:cNvSpPr/>
            <p:nvPr/>
          </p:nvSpPr>
          <p:spPr>
            <a:xfrm>
              <a:off x="2289834" y="1786915"/>
              <a:ext cx="361950" cy="462853"/>
            </a:xfrm>
            <a:prstGeom prst="arc">
              <a:avLst>
                <a:gd name="adj1" fmla="val 17480997"/>
                <a:gd name="adj2" fmla="val 1055535"/>
              </a:avLst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9" name="弧形 58"/>
            <p:cNvSpPr/>
            <p:nvPr/>
          </p:nvSpPr>
          <p:spPr>
            <a:xfrm rot="851403">
              <a:off x="2468431" y="1700213"/>
              <a:ext cx="361950" cy="549555"/>
            </a:xfrm>
            <a:prstGeom prst="arc">
              <a:avLst>
                <a:gd name="adj1" fmla="val 16729488"/>
                <a:gd name="adj2" fmla="val 1055535"/>
              </a:avLst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1" name="弧形 60"/>
            <p:cNvSpPr/>
            <p:nvPr/>
          </p:nvSpPr>
          <p:spPr>
            <a:xfrm rot="851403">
              <a:off x="2585191" y="1700213"/>
              <a:ext cx="361950" cy="549555"/>
            </a:xfrm>
            <a:prstGeom prst="arc">
              <a:avLst>
                <a:gd name="adj1" fmla="val 17994836"/>
                <a:gd name="adj2" fmla="val 1055535"/>
              </a:avLst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62" name="文本框 61"/>
          <p:cNvSpPr txBox="1"/>
          <p:nvPr/>
        </p:nvSpPr>
        <p:spPr>
          <a:xfrm>
            <a:off x="1153025" y="4691590"/>
            <a:ext cx="38878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If you're happy and you know </a:t>
            </a:r>
            <a:r>
              <a:rPr lang="en-US" altLang="zh-CN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it </a:t>
            </a:r>
            <a:endParaRPr lang="en-US" altLang="zh-CN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7667979" y="4691590"/>
            <a:ext cx="33595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clap </a:t>
            </a: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your </a:t>
            </a:r>
            <a:r>
              <a:rPr lang="en-US" altLang="zh-CN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hands</a:t>
            </a:r>
            <a:endParaRPr lang="en-US" altLang="zh-CN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8539447" y="1107716"/>
            <a:ext cx="1539830" cy="2962390"/>
            <a:chOff x="8539447" y="1107716"/>
            <a:chExt cx="1539830" cy="2962390"/>
          </a:xfrm>
        </p:grpSpPr>
        <p:sp>
          <p:nvSpPr>
            <p:cNvPr id="5" name="Freeform 5"/>
            <p:cNvSpPr>
              <a:spLocks noEditPoints="1"/>
            </p:cNvSpPr>
            <p:nvPr/>
          </p:nvSpPr>
          <p:spPr bwMode="auto">
            <a:xfrm>
              <a:off x="8539447" y="1107716"/>
              <a:ext cx="1539830" cy="2393686"/>
            </a:xfrm>
            <a:custGeom>
              <a:avLst/>
              <a:gdLst>
                <a:gd name="T0" fmla="*/ 292 w 776"/>
                <a:gd name="T1" fmla="*/ 1132 h 1207"/>
                <a:gd name="T2" fmla="*/ 105 w 776"/>
                <a:gd name="T3" fmla="*/ 1153 h 1207"/>
                <a:gd name="T4" fmla="*/ 276 w 776"/>
                <a:gd name="T5" fmla="*/ 965 h 1207"/>
                <a:gd name="T6" fmla="*/ 407 w 776"/>
                <a:gd name="T7" fmla="*/ 649 h 1207"/>
                <a:gd name="T8" fmla="*/ 737 w 776"/>
                <a:gd name="T9" fmla="*/ 507 h 1207"/>
                <a:gd name="T10" fmla="*/ 572 w 776"/>
                <a:gd name="T11" fmla="*/ 263 h 1207"/>
                <a:gd name="T12" fmla="*/ 481 w 776"/>
                <a:gd name="T13" fmla="*/ 271 h 1207"/>
                <a:gd name="T14" fmla="*/ 321 w 776"/>
                <a:gd name="T15" fmla="*/ 215 h 1207"/>
                <a:gd name="T16" fmla="*/ 274 w 776"/>
                <a:gd name="T17" fmla="*/ 421 h 1207"/>
                <a:gd name="T18" fmla="*/ 92 w 776"/>
                <a:gd name="T19" fmla="*/ 365 h 1207"/>
                <a:gd name="T20" fmla="*/ 60 w 776"/>
                <a:gd name="T21" fmla="*/ 462 h 1207"/>
                <a:gd name="T22" fmla="*/ 187 w 776"/>
                <a:gd name="T23" fmla="*/ 645 h 1207"/>
                <a:gd name="T24" fmla="*/ 221 w 776"/>
                <a:gd name="T25" fmla="*/ 704 h 1207"/>
                <a:gd name="T26" fmla="*/ 174 w 776"/>
                <a:gd name="T27" fmla="*/ 723 h 1207"/>
                <a:gd name="T28" fmla="*/ 105 w 776"/>
                <a:gd name="T29" fmla="*/ 561 h 1207"/>
                <a:gd name="T30" fmla="*/ 46 w 776"/>
                <a:gd name="T31" fmla="*/ 303 h 1207"/>
                <a:gd name="T32" fmla="*/ 310 w 776"/>
                <a:gd name="T33" fmla="*/ 128 h 1207"/>
                <a:gd name="T34" fmla="*/ 365 w 776"/>
                <a:gd name="T35" fmla="*/ 56 h 1207"/>
                <a:gd name="T36" fmla="*/ 611 w 776"/>
                <a:gd name="T37" fmla="*/ 410 h 1207"/>
                <a:gd name="T38" fmla="*/ 711 w 776"/>
                <a:gd name="T39" fmla="*/ 412 h 1207"/>
                <a:gd name="T40" fmla="*/ 756 w 776"/>
                <a:gd name="T41" fmla="*/ 411 h 1207"/>
                <a:gd name="T42" fmla="*/ 606 w 776"/>
                <a:gd name="T43" fmla="*/ 781 h 1207"/>
                <a:gd name="T44" fmla="*/ 604 w 776"/>
                <a:gd name="T45" fmla="*/ 981 h 1207"/>
                <a:gd name="T46" fmla="*/ 762 w 776"/>
                <a:gd name="T47" fmla="*/ 1139 h 1207"/>
                <a:gd name="T48" fmla="*/ 564 w 776"/>
                <a:gd name="T49" fmla="*/ 1089 h 1207"/>
                <a:gd name="T50" fmla="*/ 425 w 776"/>
                <a:gd name="T51" fmla="*/ 1172 h 1207"/>
                <a:gd name="T52" fmla="*/ 381 w 776"/>
                <a:gd name="T53" fmla="*/ 1204 h 1207"/>
                <a:gd name="T54" fmla="*/ 560 w 776"/>
                <a:gd name="T55" fmla="*/ 748 h 1207"/>
                <a:gd name="T56" fmla="*/ 300 w 776"/>
                <a:gd name="T57" fmla="*/ 901 h 1207"/>
                <a:gd name="T58" fmla="*/ 614 w 776"/>
                <a:gd name="T59" fmla="*/ 890 h 1207"/>
                <a:gd name="T60" fmla="*/ 409 w 776"/>
                <a:gd name="T61" fmla="*/ 868 h 1207"/>
                <a:gd name="T62" fmla="*/ 490 w 776"/>
                <a:gd name="T63" fmla="*/ 851 h 1207"/>
                <a:gd name="T64" fmla="*/ 590 w 776"/>
                <a:gd name="T65" fmla="*/ 829 h 1207"/>
                <a:gd name="T66" fmla="*/ 339 w 776"/>
                <a:gd name="T67" fmla="*/ 1008 h 1207"/>
                <a:gd name="T68" fmla="*/ 183 w 776"/>
                <a:gd name="T69" fmla="*/ 1143 h 1207"/>
                <a:gd name="T70" fmla="*/ 314 w 776"/>
                <a:gd name="T71" fmla="*/ 993 h 1207"/>
                <a:gd name="T72" fmla="*/ 314 w 776"/>
                <a:gd name="T73" fmla="*/ 1065 h 1207"/>
                <a:gd name="T74" fmla="*/ 406 w 776"/>
                <a:gd name="T75" fmla="*/ 1040 h 1207"/>
                <a:gd name="T76" fmla="*/ 567 w 776"/>
                <a:gd name="T77" fmla="*/ 1031 h 1207"/>
                <a:gd name="T78" fmla="*/ 552 w 776"/>
                <a:gd name="T79" fmla="*/ 724 h 1207"/>
                <a:gd name="T80" fmla="*/ 262 w 776"/>
                <a:gd name="T81" fmla="*/ 733 h 1207"/>
                <a:gd name="T82" fmla="*/ 594 w 776"/>
                <a:gd name="T83" fmla="*/ 985 h 1207"/>
                <a:gd name="T84" fmla="*/ 691 w 776"/>
                <a:gd name="T85" fmla="*/ 1148 h 1207"/>
                <a:gd name="T86" fmla="*/ 323 w 776"/>
                <a:gd name="T87" fmla="*/ 1164 h 1207"/>
                <a:gd name="T88" fmla="*/ 396 w 776"/>
                <a:gd name="T89" fmla="*/ 1160 h 1207"/>
                <a:gd name="T90" fmla="*/ 499 w 776"/>
                <a:gd name="T91" fmla="*/ 1155 h 1207"/>
                <a:gd name="T92" fmla="*/ 755 w 776"/>
                <a:gd name="T93" fmla="*/ 1171 h 1207"/>
                <a:gd name="T94" fmla="*/ 711 w 776"/>
                <a:gd name="T95" fmla="*/ 1158 h 1207"/>
                <a:gd name="T96" fmla="*/ 406 w 776"/>
                <a:gd name="T97" fmla="*/ 1131 h 1207"/>
                <a:gd name="T98" fmla="*/ 146 w 776"/>
                <a:gd name="T99" fmla="*/ 1153 h 1207"/>
                <a:gd name="T100" fmla="*/ 171 w 776"/>
                <a:gd name="T101" fmla="*/ 1132 h 1207"/>
                <a:gd name="T102" fmla="*/ 435 w 776"/>
                <a:gd name="T103" fmla="*/ 1143 h 1207"/>
                <a:gd name="T104" fmla="*/ 543 w 776"/>
                <a:gd name="T105" fmla="*/ 854 h 1207"/>
                <a:gd name="T106" fmla="*/ 590 w 776"/>
                <a:gd name="T107" fmla="*/ 729 h 1207"/>
                <a:gd name="T108" fmla="*/ 498 w 776"/>
                <a:gd name="T109" fmla="*/ 853 h 1207"/>
                <a:gd name="T110" fmla="*/ 481 w 776"/>
                <a:gd name="T111" fmla="*/ 854 h 1207"/>
                <a:gd name="T112" fmla="*/ 377 w 776"/>
                <a:gd name="T113" fmla="*/ 703 h 1207"/>
                <a:gd name="T114" fmla="*/ 424 w 776"/>
                <a:gd name="T115" fmla="*/ 863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76" h="1207">
                  <a:moveTo>
                    <a:pt x="361" y="1207"/>
                  </a:moveTo>
                  <a:cubicBezTo>
                    <a:pt x="353" y="1204"/>
                    <a:pt x="345" y="1200"/>
                    <a:pt x="337" y="1196"/>
                  </a:cubicBezTo>
                  <a:cubicBezTo>
                    <a:pt x="308" y="1182"/>
                    <a:pt x="313" y="1184"/>
                    <a:pt x="313" y="1160"/>
                  </a:cubicBezTo>
                  <a:cubicBezTo>
                    <a:pt x="314" y="1144"/>
                    <a:pt x="316" y="1129"/>
                    <a:pt x="318" y="1113"/>
                  </a:cubicBezTo>
                  <a:cubicBezTo>
                    <a:pt x="319" y="1110"/>
                    <a:pt x="319" y="1108"/>
                    <a:pt x="315" y="1106"/>
                  </a:cubicBezTo>
                  <a:cubicBezTo>
                    <a:pt x="311" y="1103"/>
                    <a:pt x="306" y="1099"/>
                    <a:pt x="302" y="1095"/>
                  </a:cubicBezTo>
                  <a:cubicBezTo>
                    <a:pt x="299" y="1107"/>
                    <a:pt x="296" y="1120"/>
                    <a:pt x="292" y="1132"/>
                  </a:cubicBezTo>
                  <a:cubicBezTo>
                    <a:pt x="286" y="1150"/>
                    <a:pt x="277" y="1165"/>
                    <a:pt x="263" y="1178"/>
                  </a:cubicBezTo>
                  <a:cubicBezTo>
                    <a:pt x="254" y="1187"/>
                    <a:pt x="243" y="1192"/>
                    <a:pt x="231" y="1193"/>
                  </a:cubicBezTo>
                  <a:cubicBezTo>
                    <a:pt x="211" y="1195"/>
                    <a:pt x="193" y="1192"/>
                    <a:pt x="176" y="1182"/>
                  </a:cubicBezTo>
                  <a:cubicBezTo>
                    <a:pt x="175" y="1181"/>
                    <a:pt x="172" y="1181"/>
                    <a:pt x="171" y="1182"/>
                  </a:cubicBezTo>
                  <a:cubicBezTo>
                    <a:pt x="161" y="1188"/>
                    <a:pt x="150" y="1188"/>
                    <a:pt x="139" y="1186"/>
                  </a:cubicBezTo>
                  <a:cubicBezTo>
                    <a:pt x="131" y="1184"/>
                    <a:pt x="123" y="1182"/>
                    <a:pt x="115" y="1180"/>
                  </a:cubicBezTo>
                  <a:cubicBezTo>
                    <a:pt x="104" y="1176"/>
                    <a:pt x="99" y="1164"/>
                    <a:pt x="105" y="1153"/>
                  </a:cubicBezTo>
                  <a:cubicBezTo>
                    <a:pt x="114" y="1135"/>
                    <a:pt x="142" y="1120"/>
                    <a:pt x="162" y="1124"/>
                  </a:cubicBezTo>
                  <a:cubicBezTo>
                    <a:pt x="167" y="1125"/>
                    <a:pt x="172" y="1129"/>
                    <a:pt x="178" y="1131"/>
                  </a:cubicBezTo>
                  <a:cubicBezTo>
                    <a:pt x="180" y="1132"/>
                    <a:pt x="183" y="1134"/>
                    <a:pt x="186" y="1135"/>
                  </a:cubicBezTo>
                  <a:cubicBezTo>
                    <a:pt x="194" y="1136"/>
                    <a:pt x="202" y="1137"/>
                    <a:pt x="211" y="1137"/>
                  </a:cubicBezTo>
                  <a:cubicBezTo>
                    <a:pt x="227" y="1139"/>
                    <a:pt x="234" y="1135"/>
                    <a:pt x="239" y="1119"/>
                  </a:cubicBezTo>
                  <a:cubicBezTo>
                    <a:pt x="244" y="1102"/>
                    <a:pt x="247" y="1085"/>
                    <a:pt x="251" y="1068"/>
                  </a:cubicBezTo>
                  <a:cubicBezTo>
                    <a:pt x="257" y="1033"/>
                    <a:pt x="266" y="999"/>
                    <a:pt x="276" y="965"/>
                  </a:cubicBezTo>
                  <a:cubicBezTo>
                    <a:pt x="281" y="950"/>
                    <a:pt x="282" y="934"/>
                    <a:pt x="284" y="919"/>
                  </a:cubicBezTo>
                  <a:cubicBezTo>
                    <a:pt x="289" y="883"/>
                    <a:pt x="287" y="846"/>
                    <a:pt x="281" y="810"/>
                  </a:cubicBezTo>
                  <a:cubicBezTo>
                    <a:pt x="279" y="797"/>
                    <a:pt x="272" y="784"/>
                    <a:pt x="267" y="771"/>
                  </a:cubicBezTo>
                  <a:cubicBezTo>
                    <a:pt x="264" y="762"/>
                    <a:pt x="259" y="754"/>
                    <a:pt x="255" y="745"/>
                  </a:cubicBezTo>
                  <a:cubicBezTo>
                    <a:pt x="248" y="733"/>
                    <a:pt x="250" y="726"/>
                    <a:pt x="262" y="720"/>
                  </a:cubicBezTo>
                  <a:cubicBezTo>
                    <a:pt x="293" y="706"/>
                    <a:pt x="324" y="691"/>
                    <a:pt x="356" y="678"/>
                  </a:cubicBezTo>
                  <a:cubicBezTo>
                    <a:pt x="374" y="671"/>
                    <a:pt x="391" y="662"/>
                    <a:pt x="407" y="649"/>
                  </a:cubicBezTo>
                  <a:cubicBezTo>
                    <a:pt x="449" y="613"/>
                    <a:pt x="514" y="624"/>
                    <a:pt x="546" y="670"/>
                  </a:cubicBezTo>
                  <a:cubicBezTo>
                    <a:pt x="550" y="676"/>
                    <a:pt x="557" y="681"/>
                    <a:pt x="563" y="686"/>
                  </a:cubicBezTo>
                  <a:cubicBezTo>
                    <a:pt x="570" y="692"/>
                    <a:pt x="578" y="698"/>
                    <a:pt x="585" y="704"/>
                  </a:cubicBezTo>
                  <a:cubicBezTo>
                    <a:pt x="597" y="691"/>
                    <a:pt x="609" y="678"/>
                    <a:pt x="621" y="665"/>
                  </a:cubicBezTo>
                  <a:cubicBezTo>
                    <a:pt x="649" y="636"/>
                    <a:pt x="677" y="607"/>
                    <a:pt x="700" y="573"/>
                  </a:cubicBezTo>
                  <a:cubicBezTo>
                    <a:pt x="712" y="554"/>
                    <a:pt x="723" y="533"/>
                    <a:pt x="734" y="513"/>
                  </a:cubicBezTo>
                  <a:cubicBezTo>
                    <a:pt x="735" y="512"/>
                    <a:pt x="736" y="509"/>
                    <a:pt x="737" y="507"/>
                  </a:cubicBezTo>
                  <a:cubicBezTo>
                    <a:pt x="730" y="511"/>
                    <a:pt x="725" y="515"/>
                    <a:pt x="719" y="519"/>
                  </a:cubicBezTo>
                  <a:cubicBezTo>
                    <a:pt x="737" y="485"/>
                    <a:pt x="741" y="449"/>
                    <a:pt x="733" y="412"/>
                  </a:cubicBezTo>
                  <a:cubicBezTo>
                    <a:pt x="729" y="438"/>
                    <a:pt x="723" y="463"/>
                    <a:pt x="696" y="478"/>
                  </a:cubicBezTo>
                  <a:cubicBezTo>
                    <a:pt x="697" y="476"/>
                    <a:pt x="697" y="474"/>
                    <a:pt x="697" y="473"/>
                  </a:cubicBezTo>
                  <a:cubicBezTo>
                    <a:pt x="709" y="443"/>
                    <a:pt x="703" y="415"/>
                    <a:pt x="688" y="388"/>
                  </a:cubicBezTo>
                  <a:cubicBezTo>
                    <a:pt x="673" y="360"/>
                    <a:pt x="651" y="337"/>
                    <a:pt x="628" y="315"/>
                  </a:cubicBezTo>
                  <a:cubicBezTo>
                    <a:pt x="610" y="298"/>
                    <a:pt x="591" y="281"/>
                    <a:pt x="572" y="263"/>
                  </a:cubicBezTo>
                  <a:cubicBezTo>
                    <a:pt x="571" y="264"/>
                    <a:pt x="571" y="264"/>
                    <a:pt x="570" y="265"/>
                  </a:cubicBezTo>
                  <a:cubicBezTo>
                    <a:pt x="572" y="266"/>
                    <a:pt x="573" y="268"/>
                    <a:pt x="574" y="270"/>
                  </a:cubicBezTo>
                  <a:cubicBezTo>
                    <a:pt x="597" y="301"/>
                    <a:pt x="614" y="334"/>
                    <a:pt x="619" y="373"/>
                  </a:cubicBezTo>
                  <a:cubicBezTo>
                    <a:pt x="621" y="388"/>
                    <a:pt x="621" y="404"/>
                    <a:pt x="616" y="419"/>
                  </a:cubicBezTo>
                  <a:cubicBezTo>
                    <a:pt x="613" y="425"/>
                    <a:pt x="609" y="431"/>
                    <a:pt x="605" y="436"/>
                  </a:cubicBezTo>
                  <a:cubicBezTo>
                    <a:pt x="605" y="396"/>
                    <a:pt x="584" y="365"/>
                    <a:pt x="557" y="339"/>
                  </a:cubicBezTo>
                  <a:cubicBezTo>
                    <a:pt x="532" y="316"/>
                    <a:pt x="506" y="294"/>
                    <a:pt x="481" y="271"/>
                  </a:cubicBezTo>
                  <a:cubicBezTo>
                    <a:pt x="447" y="241"/>
                    <a:pt x="415" y="208"/>
                    <a:pt x="393" y="168"/>
                  </a:cubicBezTo>
                  <a:cubicBezTo>
                    <a:pt x="385" y="155"/>
                    <a:pt x="380" y="141"/>
                    <a:pt x="373" y="127"/>
                  </a:cubicBezTo>
                  <a:cubicBezTo>
                    <a:pt x="372" y="125"/>
                    <a:pt x="372" y="122"/>
                    <a:pt x="369" y="120"/>
                  </a:cubicBezTo>
                  <a:cubicBezTo>
                    <a:pt x="368" y="132"/>
                    <a:pt x="368" y="145"/>
                    <a:pt x="367" y="158"/>
                  </a:cubicBezTo>
                  <a:cubicBezTo>
                    <a:pt x="366" y="158"/>
                    <a:pt x="366" y="158"/>
                    <a:pt x="365" y="158"/>
                  </a:cubicBezTo>
                  <a:cubicBezTo>
                    <a:pt x="356" y="131"/>
                    <a:pt x="353" y="103"/>
                    <a:pt x="351" y="74"/>
                  </a:cubicBezTo>
                  <a:cubicBezTo>
                    <a:pt x="339" y="121"/>
                    <a:pt x="326" y="167"/>
                    <a:pt x="321" y="215"/>
                  </a:cubicBezTo>
                  <a:cubicBezTo>
                    <a:pt x="315" y="263"/>
                    <a:pt x="313" y="311"/>
                    <a:pt x="309" y="358"/>
                  </a:cubicBezTo>
                  <a:cubicBezTo>
                    <a:pt x="289" y="331"/>
                    <a:pt x="285" y="299"/>
                    <a:pt x="282" y="266"/>
                  </a:cubicBezTo>
                  <a:cubicBezTo>
                    <a:pt x="279" y="233"/>
                    <a:pt x="280" y="200"/>
                    <a:pt x="290" y="168"/>
                  </a:cubicBezTo>
                  <a:cubicBezTo>
                    <a:pt x="289" y="171"/>
                    <a:pt x="287" y="173"/>
                    <a:pt x="286" y="175"/>
                  </a:cubicBezTo>
                  <a:cubicBezTo>
                    <a:pt x="269" y="204"/>
                    <a:pt x="255" y="233"/>
                    <a:pt x="247" y="265"/>
                  </a:cubicBezTo>
                  <a:cubicBezTo>
                    <a:pt x="236" y="308"/>
                    <a:pt x="241" y="350"/>
                    <a:pt x="260" y="390"/>
                  </a:cubicBezTo>
                  <a:cubicBezTo>
                    <a:pt x="264" y="401"/>
                    <a:pt x="270" y="411"/>
                    <a:pt x="274" y="421"/>
                  </a:cubicBezTo>
                  <a:cubicBezTo>
                    <a:pt x="276" y="425"/>
                    <a:pt x="277" y="429"/>
                    <a:pt x="278" y="433"/>
                  </a:cubicBezTo>
                  <a:cubicBezTo>
                    <a:pt x="277" y="434"/>
                    <a:pt x="277" y="434"/>
                    <a:pt x="276" y="434"/>
                  </a:cubicBezTo>
                  <a:cubicBezTo>
                    <a:pt x="274" y="433"/>
                    <a:pt x="273" y="431"/>
                    <a:pt x="272" y="430"/>
                  </a:cubicBezTo>
                  <a:cubicBezTo>
                    <a:pt x="251" y="396"/>
                    <a:pt x="218" y="379"/>
                    <a:pt x="181" y="370"/>
                  </a:cubicBezTo>
                  <a:cubicBezTo>
                    <a:pt x="160" y="365"/>
                    <a:pt x="139" y="362"/>
                    <a:pt x="118" y="357"/>
                  </a:cubicBezTo>
                  <a:cubicBezTo>
                    <a:pt x="105" y="354"/>
                    <a:pt x="92" y="348"/>
                    <a:pt x="78" y="344"/>
                  </a:cubicBezTo>
                  <a:cubicBezTo>
                    <a:pt x="83" y="351"/>
                    <a:pt x="88" y="358"/>
                    <a:pt x="92" y="365"/>
                  </a:cubicBezTo>
                  <a:cubicBezTo>
                    <a:pt x="79" y="361"/>
                    <a:pt x="70" y="351"/>
                    <a:pt x="59" y="342"/>
                  </a:cubicBezTo>
                  <a:cubicBezTo>
                    <a:pt x="88" y="424"/>
                    <a:pt x="136" y="492"/>
                    <a:pt x="206" y="544"/>
                  </a:cubicBezTo>
                  <a:cubicBezTo>
                    <a:pt x="205" y="545"/>
                    <a:pt x="204" y="546"/>
                    <a:pt x="204" y="547"/>
                  </a:cubicBezTo>
                  <a:cubicBezTo>
                    <a:pt x="191" y="541"/>
                    <a:pt x="179" y="536"/>
                    <a:pt x="166" y="530"/>
                  </a:cubicBezTo>
                  <a:cubicBezTo>
                    <a:pt x="154" y="524"/>
                    <a:pt x="141" y="518"/>
                    <a:pt x="129" y="511"/>
                  </a:cubicBezTo>
                  <a:cubicBezTo>
                    <a:pt x="117" y="504"/>
                    <a:pt x="104" y="497"/>
                    <a:pt x="93" y="489"/>
                  </a:cubicBezTo>
                  <a:cubicBezTo>
                    <a:pt x="82" y="481"/>
                    <a:pt x="71" y="471"/>
                    <a:pt x="60" y="462"/>
                  </a:cubicBezTo>
                  <a:cubicBezTo>
                    <a:pt x="70" y="486"/>
                    <a:pt x="79" y="509"/>
                    <a:pt x="94" y="530"/>
                  </a:cubicBezTo>
                  <a:cubicBezTo>
                    <a:pt x="108" y="551"/>
                    <a:pt x="125" y="570"/>
                    <a:pt x="147" y="583"/>
                  </a:cubicBezTo>
                  <a:cubicBezTo>
                    <a:pt x="123" y="578"/>
                    <a:pt x="100" y="573"/>
                    <a:pt x="78" y="561"/>
                  </a:cubicBezTo>
                  <a:cubicBezTo>
                    <a:pt x="57" y="550"/>
                    <a:pt x="39" y="534"/>
                    <a:pt x="24" y="515"/>
                  </a:cubicBezTo>
                  <a:cubicBezTo>
                    <a:pt x="24" y="515"/>
                    <a:pt x="23" y="516"/>
                    <a:pt x="22" y="516"/>
                  </a:cubicBezTo>
                  <a:cubicBezTo>
                    <a:pt x="31" y="529"/>
                    <a:pt x="39" y="543"/>
                    <a:pt x="48" y="556"/>
                  </a:cubicBezTo>
                  <a:cubicBezTo>
                    <a:pt x="83" y="602"/>
                    <a:pt x="131" y="630"/>
                    <a:pt x="187" y="645"/>
                  </a:cubicBezTo>
                  <a:cubicBezTo>
                    <a:pt x="200" y="648"/>
                    <a:pt x="212" y="651"/>
                    <a:pt x="225" y="654"/>
                  </a:cubicBezTo>
                  <a:cubicBezTo>
                    <a:pt x="229" y="655"/>
                    <a:pt x="232" y="657"/>
                    <a:pt x="236" y="660"/>
                  </a:cubicBezTo>
                  <a:cubicBezTo>
                    <a:pt x="217" y="661"/>
                    <a:pt x="200" y="666"/>
                    <a:pt x="183" y="675"/>
                  </a:cubicBezTo>
                  <a:cubicBezTo>
                    <a:pt x="203" y="673"/>
                    <a:pt x="222" y="673"/>
                    <a:pt x="241" y="680"/>
                  </a:cubicBezTo>
                  <a:cubicBezTo>
                    <a:pt x="229" y="681"/>
                    <a:pt x="217" y="684"/>
                    <a:pt x="207" y="691"/>
                  </a:cubicBezTo>
                  <a:cubicBezTo>
                    <a:pt x="197" y="698"/>
                    <a:pt x="189" y="706"/>
                    <a:pt x="185" y="719"/>
                  </a:cubicBezTo>
                  <a:cubicBezTo>
                    <a:pt x="195" y="708"/>
                    <a:pt x="207" y="703"/>
                    <a:pt x="221" y="704"/>
                  </a:cubicBezTo>
                  <a:cubicBezTo>
                    <a:pt x="235" y="705"/>
                    <a:pt x="248" y="709"/>
                    <a:pt x="258" y="719"/>
                  </a:cubicBezTo>
                  <a:cubicBezTo>
                    <a:pt x="250" y="717"/>
                    <a:pt x="243" y="715"/>
                    <a:pt x="235" y="714"/>
                  </a:cubicBezTo>
                  <a:cubicBezTo>
                    <a:pt x="228" y="713"/>
                    <a:pt x="221" y="713"/>
                    <a:pt x="214" y="714"/>
                  </a:cubicBezTo>
                  <a:cubicBezTo>
                    <a:pt x="199" y="716"/>
                    <a:pt x="189" y="725"/>
                    <a:pt x="186" y="740"/>
                  </a:cubicBezTo>
                  <a:cubicBezTo>
                    <a:pt x="184" y="749"/>
                    <a:pt x="184" y="759"/>
                    <a:pt x="184" y="768"/>
                  </a:cubicBezTo>
                  <a:cubicBezTo>
                    <a:pt x="183" y="770"/>
                    <a:pt x="184" y="771"/>
                    <a:pt x="183" y="773"/>
                  </a:cubicBezTo>
                  <a:cubicBezTo>
                    <a:pt x="172" y="758"/>
                    <a:pt x="169" y="741"/>
                    <a:pt x="174" y="723"/>
                  </a:cubicBezTo>
                  <a:cubicBezTo>
                    <a:pt x="178" y="705"/>
                    <a:pt x="189" y="692"/>
                    <a:pt x="205" y="683"/>
                  </a:cubicBezTo>
                  <a:cubicBezTo>
                    <a:pt x="190" y="684"/>
                    <a:pt x="175" y="686"/>
                    <a:pt x="162" y="693"/>
                  </a:cubicBezTo>
                  <a:cubicBezTo>
                    <a:pt x="149" y="700"/>
                    <a:pt x="137" y="708"/>
                    <a:pt x="124" y="715"/>
                  </a:cubicBezTo>
                  <a:cubicBezTo>
                    <a:pt x="130" y="700"/>
                    <a:pt x="140" y="689"/>
                    <a:pt x="153" y="680"/>
                  </a:cubicBezTo>
                  <a:cubicBezTo>
                    <a:pt x="166" y="672"/>
                    <a:pt x="179" y="665"/>
                    <a:pt x="191" y="658"/>
                  </a:cubicBezTo>
                  <a:cubicBezTo>
                    <a:pt x="89" y="633"/>
                    <a:pt x="21" y="572"/>
                    <a:pt x="0" y="464"/>
                  </a:cubicBezTo>
                  <a:cubicBezTo>
                    <a:pt x="27" y="505"/>
                    <a:pt x="57" y="542"/>
                    <a:pt x="105" y="561"/>
                  </a:cubicBezTo>
                  <a:cubicBezTo>
                    <a:pt x="85" y="542"/>
                    <a:pt x="72" y="519"/>
                    <a:pt x="63" y="493"/>
                  </a:cubicBezTo>
                  <a:cubicBezTo>
                    <a:pt x="55" y="472"/>
                    <a:pt x="49" y="451"/>
                    <a:pt x="43" y="429"/>
                  </a:cubicBezTo>
                  <a:cubicBezTo>
                    <a:pt x="73" y="466"/>
                    <a:pt x="121" y="496"/>
                    <a:pt x="152" y="510"/>
                  </a:cubicBezTo>
                  <a:cubicBezTo>
                    <a:pt x="91" y="458"/>
                    <a:pt x="64" y="387"/>
                    <a:pt x="42" y="313"/>
                  </a:cubicBezTo>
                  <a:cubicBezTo>
                    <a:pt x="47" y="319"/>
                    <a:pt x="52" y="324"/>
                    <a:pt x="57" y="330"/>
                  </a:cubicBezTo>
                  <a:cubicBezTo>
                    <a:pt x="58" y="330"/>
                    <a:pt x="58" y="329"/>
                    <a:pt x="59" y="329"/>
                  </a:cubicBezTo>
                  <a:cubicBezTo>
                    <a:pt x="54" y="320"/>
                    <a:pt x="50" y="310"/>
                    <a:pt x="46" y="303"/>
                  </a:cubicBezTo>
                  <a:cubicBezTo>
                    <a:pt x="52" y="308"/>
                    <a:pt x="58" y="313"/>
                    <a:pt x="65" y="319"/>
                  </a:cubicBezTo>
                  <a:cubicBezTo>
                    <a:pt x="83" y="334"/>
                    <a:pt x="106" y="343"/>
                    <a:pt x="129" y="347"/>
                  </a:cubicBezTo>
                  <a:cubicBezTo>
                    <a:pt x="146" y="350"/>
                    <a:pt x="163" y="354"/>
                    <a:pt x="180" y="357"/>
                  </a:cubicBezTo>
                  <a:cubicBezTo>
                    <a:pt x="202" y="362"/>
                    <a:pt x="223" y="371"/>
                    <a:pt x="243" y="385"/>
                  </a:cubicBezTo>
                  <a:cubicBezTo>
                    <a:pt x="243" y="383"/>
                    <a:pt x="243" y="382"/>
                    <a:pt x="242" y="381"/>
                  </a:cubicBezTo>
                  <a:cubicBezTo>
                    <a:pt x="221" y="333"/>
                    <a:pt x="224" y="285"/>
                    <a:pt x="242" y="237"/>
                  </a:cubicBezTo>
                  <a:cubicBezTo>
                    <a:pt x="257" y="196"/>
                    <a:pt x="279" y="159"/>
                    <a:pt x="310" y="128"/>
                  </a:cubicBezTo>
                  <a:cubicBezTo>
                    <a:pt x="312" y="125"/>
                    <a:pt x="315" y="123"/>
                    <a:pt x="319" y="120"/>
                  </a:cubicBezTo>
                  <a:cubicBezTo>
                    <a:pt x="289" y="185"/>
                    <a:pt x="286" y="251"/>
                    <a:pt x="301" y="318"/>
                  </a:cubicBezTo>
                  <a:cubicBezTo>
                    <a:pt x="297" y="207"/>
                    <a:pt x="329" y="104"/>
                    <a:pt x="361" y="0"/>
                  </a:cubicBezTo>
                  <a:cubicBezTo>
                    <a:pt x="362" y="0"/>
                    <a:pt x="363" y="0"/>
                    <a:pt x="363" y="0"/>
                  </a:cubicBezTo>
                  <a:cubicBezTo>
                    <a:pt x="363" y="22"/>
                    <a:pt x="362" y="45"/>
                    <a:pt x="361" y="67"/>
                  </a:cubicBezTo>
                  <a:cubicBezTo>
                    <a:pt x="361" y="67"/>
                    <a:pt x="362" y="67"/>
                    <a:pt x="362" y="67"/>
                  </a:cubicBezTo>
                  <a:cubicBezTo>
                    <a:pt x="363" y="64"/>
                    <a:pt x="364" y="60"/>
                    <a:pt x="365" y="56"/>
                  </a:cubicBezTo>
                  <a:cubicBezTo>
                    <a:pt x="366" y="56"/>
                    <a:pt x="366" y="56"/>
                    <a:pt x="366" y="56"/>
                  </a:cubicBezTo>
                  <a:cubicBezTo>
                    <a:pt x="368" y="62"/>
                    <a:pt x="368" y="68"/>
                    <a:pt x="370" y="74"/>
                  </a:cubicBezTo>
                  <a:cubicBezTo>
                    <a:pt x="380" y="123"/>
                    <a:pt x="404" y="166"/>
                    <a:pt x="437" y="205"/>
                  </a:cubicBezTo>
                  <a:cubicBezTo>
                    <a:pt x="464" y="237"/>
                    <a:pt x="496" y="265"/>
                    <a:pt x="528" y="293"/>
                  </a:cubicBezTo>
                  <a:cubicBezTo>
                    <a:pt x="542" y="305"/>
                    <a:pt x="555" y="318"/>
                    <a:pt x="568" y="331"/>
                  </a:cubicBezTo>
                  <a:cubicBezTo>
                    <a:pt x="589" y="354"/>
                    <a:pt x="607" y="378"/>
                    <a:pt x="609" y="411"/>
                  </a:cubicBezTo>
                  <a:cubicBezTo>
                    <a:pt x="610" y="410"/>
                    <a:pt x="610" y="410"/>
                    <a:pt x="611" y="410"/>
                  </a:cubicBezTo>
                  <a:cubicBezTo>
                    <a:pt x="610" y="400"/>
                    <a:pt x="610" y="391"/>
                    <a:pt x="608" y="381"/>
                  </a:cubicBezTo>
                  <a:cubicBezTo>
                    <a:pt x="599" y="325"/>
                    <a:pt x="572" y="277"/>
                    <a:pt x="535" y="235"/>
                  </a:cubicBezTo>
                  <a:cubicBezTo>
                    <a:pt x="533" y="233"/>
                    <a:pt x="532" y="230"/>
                    <a:pt x="530" y="228"/>
                  </a:cubicBezTo>
                  <a:cubicBezTo>
                    <a:pt x="530" y="228"/>
                    <a:pt x="530" y="228"/>
                    <a:pt x="530" y="226"/>
                  </a:cubicBezTo>
                  <a:cubicBezTo>
                    <a:pt x="542" y="234"/>
                    <a:pt x="554" y="241"/>
                    <a:pt x="566" y="249"/>
                  </a:cubicBezTo>
                  <a:cubicBezTo>
                    <a:pt x="604" y="275"/>
                    <a:pt x="639" y="303"/>
                    <a:pt x="669" y="338"/>
                  </a:cubicBezTo>
                  <a:cubicBezTo>
                    <a:pt x="688" y="360"/>
                    <a:pt x="705" y="383"/>
                    <a:pt x="711" y="412"/>
                  </a:cubicBezTo>
                  <a:cubicBezTo>
                    <a:pt x="714" y="424"/>
                    <a:pt x="713" y="437"/>
                    <a:pt x="714" y="448"/>
                  </a:cubicBezTo>
                  <a:cubicBezTo>
                    <a:pt x="720" y="439"/>
                    <a:pt x="722" y="407"/>
                    <a:pt x="717" y="385"/>
                  </a:cubicBezTo>
                  <a:cubicBezTo>
                    <a:pt x="713" y="363"/>
                    <a:pt x="703" y="343"/>
                    <a:pt x="691" y="324"/>
                  </a:cubicBezTo>
                  <a:cubicBezTo>
                    <a:pt x="694" y="326"/>
                    <a:pt x="698" y="328"/>
                    <a:pt x="701" y="330"/>
                  </a:cubicBezTo>
                  <a:cubicBezTo>
                    <a:pt x="725" y="352"/>
                    <a:pt x="739" y="380"/>
                    <a:pt x="745" y="412"/>
                  </a:cubicBezTo>
                  <a:cubicBezTo>
                    <a:pt x="749" y="431"/>
                    <a:pt x="748" y="451"/>
                    <a:pt x="745" y="471"/>
                  </a:cubicBezTo>
                  <a:cubicBezTo>
                    <a:pt x="753" y="452"/>
                    <a:pt x="756" y="431"/>
                    <a:pt x="756" y="411"/>
                  </a:cubicBezTo>
                  <a:cubicBezTo>
                    <a:pt x="762" y="435"/>
                    <a:pt x="762" y="460"/>
                    <a:pt x="757" y="485"/>
                  </a:cubicBezTo>
                  <a:cubicBezTo>
                    <a:pt x="748" y="526"/>
                    <a:pt x="727" y="561"/>
                    <a:pt x="702" y="595"/>
                  </a:cubicBezTo>
                  <a:cubicBezTo>
                    <a:pt x="671" y="635"/>
                    <a:pt x="636" y="671"/>
                    <a:pt x="598" y="706"/>
                  </a:cubicBezTo>
                  <a:cubicBezTo>
                    <a:pt x="597" y="707"/>
                    <a:pt x="595" y="708"/>
                    <a:pt x="592" y="710"/>
                  </a:cubicBezTo>
                  <a:cubicBezTo>
                    <a:pt x="601" y="716"/>
                    <a:pt x="601" y="724"/>
                    <a:pt x="602" y="732"/>
                  </a:cubicBezTo>
                  <a:cubicBezTo>
                    <a:pt x="602" y="746"/>
                    <a:pt x="603" y="759"/>
                    <a:pt x="604" y="772"/>
                  </a:cubicBezTo>
                  <a:cubicBezTo>
                    <a:pt x="604" y="775"/>
                    <a:pt x="605" y="778"/>
                    <a:pt x="606" y="781"/>
                  </a:cubicBezTo>
                  <a:cubicBezTo>
                    <a:pt x="613" y="805"/>
                    <a:pt x="615" y="828"/>
                    <a:pt x="610" y="852"/>
                  </a:cubicBezTo>
                  <a:cubicBezTo>
                    <a:pt x="609" y="858"/>
                    <a:pt x="606" y="864"/>
                    <a:pt x="604" y="870"/>
                  </a:cubicBezTo>
                  <a:cubicBezTo>
                    <a:pt x="605" y="871"/>
                    <a:pt x="607" y="873"/>
                    <a:pt x="609" y="874"/>
                  </a:cubicBezTo>
                  <a:cubicBezTo>
                    <a:pt x="623" y="882"/>
                    <a:pt x="630" y="895"/>
                    <a:pt x="636" y="909"/>
                  </a:cubicBezTo>
                  <a:cubicBezTo>
                    <a:pt x="639" y="918"/>
                    <a:pt x="637" y="928"/>
                    <a:pt x="632" y="936"/>
                  </a:cubicBezTo>
                  <a:cubicBezTo>
                    <a:pt x="624" y="947"/>
                    <a:pt x="616" y="958"/>
                    <a:pt x="608" y="970"/>
                  </a:cubicBezTo>
                  <a:cubicBezTo>
                    <a:pt x="606" y="973"/>
                    <a:pt x="604" y="977"/>
                    <a:pt x="604" y="981"/>
                  </a:cubicBezTo>
                  <a:cubicBezTo>
                    <a:pt x="603" y="1005"/>
                    <a:pt x="602" y="1029"/>
                    <a:pt x="603" y="1052"/>
                  </a:cubicBezTo>
                  <a:cubicBezTo>
                    <a:pt x="603" y="1062"/>
                    <a:pt x="605" y="1071"/>
                    <a:pt x="607" y="1081"/>
                  </a:cubicBezTo>
                  <a:cubicBezTo>
                    <a:pt x="610" y="1092"/>
                    <a:pt x="618" y="1099"/>
                    <a:pt x="629" y="1101"/>
                  </a:cubicBezTo>
                  <a:cubicBezTo>
                    <a:pt x="644" y="1104"/>
                    <a:pt x="660" y="1106"/>
                    <a:pt x="674" y="1110"/>
                  </a:cubicBezTo>
                  <a:cubicBezTo>
                    <a:pt x="685" y="1112"/>
                    <a:pt x="696" y="1116"/>
                    <a:pt x="707" y="1119"/>
                  </a:cubicBezTo>
                  <a:cubicBezTo>
                    <a:pt x="709" y="1120"/>
                    <a:pt x="712" y="1120"/>
                    <a:pt x="715" y="1121"/>
                  </a:cubicBezTo>
                  <a:cubicBezTo>
                    <a:pt x="732" y="1121"/>
                    <a:pt x="748" y="1127"/>
                    <a:pt x="762" y="1139"/>
                  </a:cubicBezTo>
                  <a:cubicBezTo>
                    <a:pt x="770" y="1146"/>
                    <a:pt x="776" y="1155"/>
                    <a:pt x="772" y="1166"/>
                  </a:cubicBezTo>
                  <a:cubicBezTo>
                    <a:pt x="768" y="1178"/>
                    <a:pt x="758" y="1181"/>
                    <a:pt x="747" y="1181"/>
                  </a:cubicBezTo>
                  <a:cubicBezTo>
                    <a:pt x="727" y="1182"/>
                    <a:pt x="707" y="1180"/>
                    <a:pt x="693" y="1164"/>
                  </a:cubicBezTo>
                  <a:cubicBezTo>
                    <a:pt x="685" y="1155"/>
                    <a:pt x="677" y="1156"/>
                    <a:pt x="668" y="1154"/>
                  </a:cubicBezTo>
                  <a:cubicBezTo>
                    <a:pt x="649" y="1151"/>
                    <a:pt x="630" y="1149"/>
                    <a:pt x="612" y="1144"/>
                  </a:cubicBezTo>
                  <a:cubicBezTo>
                    <a:pt x="586" y="1137"/>
                    <a:pt x="569" y="1120"/>
                    <a:pt x="565" y="1092"/>
                  </a:cubicBezTo>
                  <a:cubicBezTo>
                    <a:pt x="565" y="1091"/>
                    <a:pt x="564" y="1090"/>
                    <a:pt x="564" y="1089"/>
                  </a:cubicBezTo>
                  <a:cubicBezTo>
                    <a:pt x="551" y="1100"/>
                    <a:pt x="538" y="1110"/>
                    <a:pt x="533" y="1127"/>
                  </a:cubicBezTo>
                  <a:cubicBezTo>
                    <a:pt x="530" y="1135"/>
                    <a:pt x="526" y="1142"/>
                    <a:pt x="521" y="1148"/>
                  </a:cubicBezTo>
                  <a:cubicBezTo>
                    <a:pt x="519" y="1152"/>
                    <a:pt x="520" y="1154"/>
                    <a:pt x="523" y="1157"/>
                  </a:cubicBezTo>
                  <a:cubicBezTo>
                    <a:pt x="533" y="1164"/>
                    <a:pt x="542" y="1171"/>
                    <a:pt x="551" y="1180"/>
                  </a:cubicBezTo>
                  <a:cubicBezTo>
                    <a:pt x="557" y="1186"/>
                    <a:pt x="555" y="1191"/>
                    <a:pt x="546" y="1192"/>
                  </a:cubicBezTo>
                  <a:cubicBezTo>
                    <a:pt x="510" y="1198"/>
                    <a:pt x="473" y="1197"/>
                    <a:pt x="437" y="1188"/>
                  </a:cubicBezTo>
                  <a:cubicBezTo>
                    <a:pt x="426" y="1185"/>
                    <a:pt x="425" y="1183"/>
                    <a:pt x="425" y="1172"/>
                  </a:cubicBezTo>
                  <a:cubicBezTo>
                    <a:pt x="424" y="1161"/>
                    <a:pt x="424" y="1149"/>
                    <a:pt x="423" y="1137"/>
                  </a:cubicBezTo>
                  <a:cubicBezTo>
                    <a:pt x="423" y="1135"/>
                    <a:pt x="421" y="1133"/>
                    <a:pt x="419" y="1131"/>
                  </a:cubicBezTo>
                  <a:cubicBezTo>
                    <a:pt x="418" y="1133"/>
                    <a:pt x="416" y="1135"/>
                    <a:pt x="415" y="1137"/>
                  </a:cubicBezTo>
                  <a:cubicBezTo>
                    <a:pt x="413" y="1143"/>
                    <a:pt x="412" y="1151"/>
                    <a:pt x="405" y="1155"/>
                  </a:cubicBezTo>
                  <a:cubicBezTo>
                    <a:pt x="407" y="1164"/>
                    <a:pt x="409" y="1173"/>
                    <a:pt x="411" y="1181"/>
                  </a:cubicBezTo>
                  <a:cubicBezTo>
                    <a:pt x="412" y="1188"/>
                    <a:pt x="410" y="1193"/>
                    <a:pt x="403" y="1195"/>
                  </a:cubicBezTo>
                  <a:cubicBezTo>
                    <a:pt x="396" y="1198"/>
                    <a:pt x="389" y="1201"/>
                    <a:pt x="381" y="1204"/>
                  </a:cubicBezTo>
                  <a:cubicBezTo>
                    <a:pt x="379" y="1205"/>
                    <a:pt x="377" y="1206"/>
                    <a:pt x="375" y="1207"/>
                  </a:cubicBezTo>
                  <a:cubicBezTo>
                    <a:pt x="370" y="1207"/>
                    <a:pt x="366" y="1207"/>
                    <a:pt x="361" y="1207"/>
                  </a:cubicBezTo>
                  <a:close/>
                  <a:moveTo>
                    <a:pt x="594" y="865"/>
                  </a:moveTo>
                  <a:cubicBezTo>
                    <a:pt x="603" y="840"/>
                    <a:pt x="603" y="814"/>
                    <a:pt x="599" y="788"/>
                  </a:cubicBezTo>
                  <a:cubicBezTo>
                    <a:pt x="598" y="780"/>
                    <a:pt x="595" y="773"/>
                    <a:pt x="587" y="768"/>
                  </a:cubicBezTo>
                  <a:cubicBezTo>
                    <a:pt x="582" y="764"/>
                    <a:pt x="577" y="759"/>
                    <a:pt x="571" y="755"/>
                  </a:cubicBezTo>
                  <a:cubicBezTo>
                    <a:pt x="568" y="752"/>
                    <a:pt x="564" y="750"/>
                    <a:pt x="560" y="748"/>
                  </a:cubicBezTo>
                  <a:cubicBezTo>
                    <a:pt x="542" y="790"/>
                    <a:pt x="511" y="810"/>
                    <a:pt x="466" y="809"/>
                  </a:cubicBezTo>
                  <a:cubicBezTo>
                    <a:pt x="423" y="807"/>
                    <a:pt x="389" y="790"/>
                    <a:pt x="369" y="749"/>
                  </a:cubicBezTo>
                  <a:cubicBezTo>
                    <a:pt x="358" y="756"/>
                    <a:pt x="347" y="761"/>
                    <a:pt x="337" y="767"/>
                  </a:cubicBezTo>
                  <a:cubicBezTo>
                    <a:pt x="322" y="777"/>
                    <a:pt x="308" y="787"/>
                    <a:pt x="293" y="798"/>
                  </a:cubicBezTo>
                  <a:cubicBezTo>
                    <a:pt x="292" y="799"/>
                    <a:pt x="290" y="803"/>
                    <a:pt x="291" y="805"/>
                  </a:cubicBezTo>
                  <a:cubicBezTo>
                    <a:pt x="297" y="834"/>
                    <a:pt x="299" y="863"/>
                    <a:pt x="298" y="892"/>
                  </a:cubicBezTo>
                  <a:cubicBezTo>
                    <a:pt x="298" y="895"/>
                    <a:pt x="298" y="899"/>
                    <a:pt x="300" y="901"/>
                  </a:cubicBezTo>
                  <a:cubicBezTo>
                    <a:pt x="317" y="922"/>
                    <a:pt x="334" y="944"/>
                    <a:pt x="352" y="965"/>
                  </a:cubicBezTo>
                  <a:cubicBezTo>
                    <a:pt x="373" y="989"/>
                    <a:pt x="396" y="1013"/>
                    <a:pt x="424" y="1030"/>
                  </a:cubicBezTo>
                  <a:cubicBezTo>
                    <a:pt x="442" y="1042"/>
                    <a:pt x="462" y="1051"/>
                    <a:pt x="485" y="1048"/>
                  </a:cubicBezTo>
                  <a:cubicBezTo>
                    <a:pt x="504" y="1046"/>
                    <a:pt x="521" y="1038"/>
                    <a:pt x="535" y="1025"/>
                  </a:cubicBezTo>
                  <a:cubicBezTo>
                    <a:pt x="555" y="1006"/>
                    <a:pt x="574" y="988"/>
                    <a:pt x="593" y="968"/>
                  </a:cubicBezTo>
                  <a:cubicBezTo>
                    <a:pt x="603" y="957"/>
                    <a:pt x="613" y="944"/>
                    <a:pt x="621" y="932"/>
                  </a:cubicBezTo>
                  <a:cubicBezTo>
                    <a:pt x="631" y="917"/>
                    <a:pt x="628" y="901"/>
                    <a:pt x="614" y="890"/>
                  </a:cubicBezTo>
                  <a:cubicBezTo>
                    <a:pt x="607" y="885"/>
                    <a:pt x="598" y="880"/>
                    <a:pt x="590" y="877"/>
                  </a:cubicBezTo>
                  <a:cubicBezTo>
                    <a:pt x="554" y="864"/>
                    <a:pt x="517" y="863"/>
                    <a:pt x="480" y="867"/>
                  </a:cubicBezTo>
                  <a:cubicBezTo>
                    <a:pt x="435" y="871"/>
                    <a:pt x="392" y="885"/>
                    <a:pt x="350" y="900"/>
                  </a:cubicBezTo>
                  <a:cubicBezTo>
                    <a:pt x="348" y="901"/>
                    <a:pt x="346" y="902"/>
                    <a:pt x="343" y="903"/>
                  </a:cubicBezTo>
                  <a:cubicBezTo>
                    <a:pt x="346" y="899"/>
                    <a:pt x="349" y="897"/>
                    <a:pt x="352" y="895"/>
                  </a:cubicBezTo>
                  <a:cubicBezTo>
                    <a:pt x="368" y="887"/>
                    <a:pt x="385" y="880"/>
                    <a:pt x="402" y="872"/>
                  </a:cubicBezTo>
                  <a:cubicBezTo>
                    <a:pt x="404" y="871"/>
                    <a:pt x="407" y="869"/>
                    <a:pt x="409" y="868"/>
                  </a:cubicBezTo>
                  <a:cubicBezTo>
                    <a:pt x="416" y="862"/>
                    <a:pt x="423" y="857"/>
                    <a:pt x="430" y="852"/>
                  </a:cubicBezTo>
                  <a:cubicBezTo>
                    <a:pt x="432" y="851"/>
                    <a:pt x="433" y="850"/>
                    <a:pt x="434" y="849"/>
                  </a:cubicBezTo>
                  <a:cubicBezTo>
                    <a:pt x="437" y="846"/>
                    <a:pt x="440" y="842"/>
                    <a:pt x="443" y="840"/>
                  </a:cubicBezTo>
                  <a:cubicBezTo>
                    <a:pt x="450" y="836"/>
                    <a:pt x="456" y="833"/>
                    <a:pt x="463" y="830"/>
                  </a:cubicBezTo>
                  <a:cubicBezTo>
                    <a:pt x="471" y="825"/>
                    <a:pt x="476" y="826"/>
                    <a:pt x="480" y="835"/>
                  </a:cubicBezTo>
                  <a:cubicBezTo>
                    <a:pt x="483" y="840"/>
                    <a:pt x="485" y="846"/>
                    <a:pt x="488" y="852"/>
                  </a:cubicBezTo>
                  <a:cubicBezTo>
                    <a:pt x="488" y="852"/>
                    <a:pt x="489" y="851"/>
                    <a:pt x="490" y="851"/>
                  </a:cubicBezTo>
                  <a:cubicBezTo>
                    <a:pt x="490" y="841"/>
                    <a:pt x="490" y="831"/>
                    <a:pt x="490" y="821"/>
                  </a:cubicBezTo>
                  <a:cubicBezTo>
                    <a:pt x="490" y="815"/>
                    <a:pt x="492" y="812"/>
                    <a:pt x="499" y="813"/>
                  </a:cubicBezTo>
                  <a:cubicBezTo>
                    <a:pt x="508" y="813"/>
                    <a:pt x="517" y="813"/>
                    <a:pt x="526" y="813"/>
                  </a:cubicBezTo>
                  <a:cubicBezTo>
                    <a:pt x="528" y="813"/>
                    <a:pt x="531" y="813"/>
                    <a:pt x="532" y="812"/>
                  </a:cubicBezTo>
                  <a:cubicBezTo>
                    <a:pt x="535" y="804"/>
                    <a:pt x="542" y="807"/>
                    <a:pt x="547" y="808"/>
                  </a:cubicBezTo>
                  <a:cubicBezTo>
                    <a:pt x="559" y="810"/>
                    <a:pt x="570" y="814"/>
                    <a:pt x="582" y="816"/>
                  </a:cubicBezTo>
                  <a:cubicBezTo>
                    <a:pt x="590" y="818"/>
                    <a:pt x="591" y="820"/>
                    <a:pt x="590" y="829"/>
                  </a:cubicBezTo>
                  <a:cubicBezTo>
                    <a:pt x="589" y="837"/>
                    <a:pt x="586" y="844"/>
                    <a:pt x="584" y="852"/>
                  </a:cubicBezTo>
                  <a:cubicBezTo>
                    <a:pt x="581" y="862"/>
                    <a:pt x="581" y="862"/>
                    <a:pt x="592" y="865"/>
                  </a:cubicBezTo>
                  <a:cubicBezTo>
                    <a:pt x="592" y="865"/>
                    <a:pt x="593" y="865"/>
                    <a:pt x="594" y="865"/>
                  </a:cubicBezTo>
                  <a:close/>
                  <a:moveTo>
                    <a:pt x="306" y="1063"/>
                  </a:moveTo>
                  <a:cubicBezTo>
                    <a:pt x="313" y="1059"/>
                    <a:pt x="319" y="1057"/>
                    <a:pt x="325" y="1054"/>
                  </a:cubicBezTo>
                  <a:cubicBezTo>
                    <a:pt x="339" y="1045"/>
                    <a:pt x="343" y="1032"/>
                    <a:pt x="341" y="1017"/>
                  </a:cubicBezTo>
                  <a:cubicBezTo>
                    <a:pt x="341" y="1014"/>
                    <a:pt x="340" y="1011"/>
                    <a:pt x="339" y="1008"/>
                  </a:cubicBezTo>
                  <a:cubicBezTo>
                    <a:pt x="332" y="981"/>
                    <a:pt x="319" y="957"/>
                    <a:pt x="304" y="934"/>
                  </a:cubicBezTo>
                  <a:cubicBezTo>
                    <a:pt x="301" y="930"/>
                    <a:pt x="299" y="927"/>
                    <a:pt x="296" y="922"/>
                  </a:cubicBezTo>
                  <a:cubicBezTo>
                    <a:pt x="293" y="933"/>
                    <a:pt x="291" y="943"/>
                    <a:pt x="288" y="952"/>
                  </a:cubicBezTo>
                  <a:cubicBezTo>
                    <a:pt x="275" y="997"/>
                    <a:pt x="265" y="1043"/>
                    <a:pt x="257" y="1089"/>
                  </a:cubicBezTo>
                  <a:cubicBezTo>
                    <a:pt x="255" y="1103"/>
                    <a:pt x="250" y="1118"/>
                    <a:pt x="244" y="1131"/>
                  </a:cubicBezTo>
                  <a:cubicBezTo>
                    <a:pt x="240" y="1143"/>
                    <a:pt x="229" y="1149"/>
                    <a:pt x="215" y="1148"/>
                  </a:cubicBezTo>
                  <a:cubicBezTo>
                    <a:pt x="204" y="1147"/>
                    <a:pt x="194" y="1145"/>
                    <a:pt x="183" y="1143"/>
                  </a:cubicBezTo>
                  <a:cubicBezTo>
                    <a:pt x="175" y="1142"/>
                    <a:pt x="167" y="1149"/>
                    <a:pt x="169" y="1157"/>
                  </a:cubicBezTo>
                  <a:cubicBezTo>
                    <a:pt x="170" y="1166"/>
                    <a:pt x="175" y="1172"/>
                    <a:pt x="183" y="1176"/>
                  </a:cubicBezTo>
                  <a:cubicBezTo>
                    <a:pt x="195" y="1182"/>
                    <a:pt x="208" y="1184"/>
                    <a:pt x="221" y="1184"/>
                  </a:cubicBezTo>
                  <a:cubicBezTo>
                    <a:pt x="245" y="1183"/>
                    <a:pt x="263" y="1172"/>
                    <a:pt x="273" y="1149"/>
                  </a:cubicBezTo>
                  <a:cubicBezTo>
                    <a:pt x="284" y="1127"/>
                    <a:pt x="289" y="1102"/>
                    <a:pt x="293" y="1078"/>
                  </a:cubicBezTo>
                  <a:cubicBezTo>
                    <a:pt x="298" y="1054"/>
                    <a:pt x="303" y="1030"/>
                    <a:pt x="308" y="1007"/>
                  </a:cubicBezTo>
                  <a:cubicBezTo>
                    <a:pt x="309" y="1002"/>
                    <a:pt x="312" y="997"/>
                    <a:pt x="314" y="993"/>
                  </a:cubicBezTo>
                  <a:cubicBezTo>
                    <a:pt x="315" y="993"/>
                    <a:pt x="316" y="993"/>
                    <a:pt x="316" y="993"/>
                  </a:cubicBezTo>
                  <a:cubicBezTo>
                    <a:pt x="313" y="1016"/>
                    <a:pt x="310" y="1038"/>
                    <a:pt x="306" y="1063"/>
                  </a:cubicBezTo>
                  <a:close/>
                  <a:moveTo>
                    <a:pt x="298" y="909"/>
                  </a:moveTo>
                  <a:cubicBezTo>
                    <a:pt x="297" y="910"/>
                    <a:pt x="296" y="910"/>
                    <a:pt x="295" y="911"/>
                  </a:cubicBezTo>
                  <a:cubicBezTo>
                    <a:pt x="297" y="914"/>
                    <a:pt x="297" y="918"/>
                    <a:pt x="300" y="920"/>
                  </a:cubicBezTo>
                  <a:cubicBezTo>
                    <a:pt x="323" y="948"/>
                    <a:pt x="341" y="978"/>
                    <a:pt x="349" y="1014"/>
                  </a:cubicBezTo>
                  <a:cubicBezTo>
                    <a:pt x="355" y="1041"/>
                    <a:pt x="341" y="1060"/>
                    <a:pt x="314" y="1065"/>
                  </a:cubicBezTo>
                  <a:cubicBezTo>
                    <a:pt x="312" y="1065"/>
                    <a:pt x="311" y="1065"/>
                    <a:pt x="310" y="1065"/>
                  </a:cubicBezTo>
                  <a:cubicBezTo>
                    <a:pt x="306" y="1065"/>
                    <a:pt x="305" y="1068"/>
                    <a:pt x="306" y="1071"/>
                  </a:cubicBezTo>
                  <a:cubicBezTo>
                    <a:pt x="309" y="1083"/>
                    <a:pt x="314" y="1094"/>
                    <a:pt x="328" y="1099"/>
                  </a:cubicBezTo>
                  <a:cubicBezTo>
                    <a:pt x="349" y="1107"/>
                    <a:pt x="372" y="1113"/>
                    <a:pt x="395" y="1115"/>
                  </a:cubicBezTo>
                  <a:cubicBezTo>
                    <a:pt x="397" y="1116"/>
                    <a:pt x="401" y="1114"/>
                    <a:pt x="402" y="1112"/>
                  </a:cubicBezTo>
                  <a:cubicBezTo>
                    <a:pt x="407" y="1104"/>
                    <a:pt x="411" y="1095"/>
                    <a:pt x="413" y="1086"/>
                  </a:cubicBezTo>
                  <a:cubicBezTo>
                    <a:pt x="416" y="1070"/>
                    <a:pt x="411" y="1055"/>
                    <a:pt x="406" y="1040"/>
                  </a:cubicBezTo>
                  <a:cubicBezTo>
                    <a:pt x="403" y="1032"/>
                    <a:pt x="399" y="1027"/>
                    <a:pt x="393" y="1021"/>
                  </a:cubicBezTo>
                  <a:cubicBezTo>
                    <a:pt x="362" y="993"/>
                    <a:pt x="333" y="963"/>
                    <a:pt x="311" y="927"/>
                  </a:cubicBezTo>
                  <a:cubicBezTo>
                    <a:pt x="307" y="921"/>
                    <a:pt x="302" y="915"/>
                    <a:pt x="298" y="909"/>
                  </a:cubicBezTo>
                  <a:close/>
                  <a:moveTo>
                    <a:pt x="406" y="1117"/>
                  </a:moveTo>
                  <a:cubicBezTo>
                    <a:pt x="450" y="1121"/>
                    <a:pt x="491" y="1119"/>
                    <a:pt x="530" y="1099"/>
                  </a:cubicBezTo>
                  <a:cubicBezTo>
                    <a:pt x="548" y="1090"/>
                    <a:pt x="560" y="1076"/>
                    <a:pt x="563" y="1056"/>
                  </a:cubicBezTo>
                  <a:cubicBezTo>
                    <a:pt x="565" y="1048"/>
                    <a:pt x="566" y="1040"/>
                    <a:pt x="567" y="1031"/>
                  </a:cubicBezTo>
                  <a:cubicBezTo>
                    <a:pt x="567" y="1025"/>
                    <a:pt x="567" y="1019"/>
                    <a:pt x="568" y="1011"/>
                  </a:cubicBezTo>
                  <a:cubicBezTo>
                    <a:pt x="561" y="1017"/>
                    <a:pt x="557" y="1021"/>
                    <a:pt x="551" y="1024"/>
                  </a:cubicBezTo>
                  <a:cubicBezTo>
                    <a:pt x="537" y="1034"/>
                    <a:pt x="523" y="1043"/>
                    <a:pt x="508" y="1051"/>
                  </a:cubicBezTo>
                  <a:cubicBezTo>
                    <a:pt x="479" y="1066"/>
                    <a:pt x="451" y="1058"/>
                    <a:pt x="424" y="1043"/>
                  </a:cubicBezTo>
                  <a:cubicBezTo>
                    <a:pt x="418" y="1040"/>
                    <a:pt x="412" y="1036"/>
                    <a:pt x="406" y="1032"/>
                  </a:cubicBezTo>
                  <a:cubicBezTo>
                    <a:pt x="419" y="1060"/>
                    <a:pt x="426" y="1088"/>
                    <a:pt x="406" y="1117"/>
                  </a:cubicBezTo>
                  <a:close/>
                  <a:moveTo>
                    <a:pt x="552" y="724"/>
                  </a:moveTo>
                  <a:cubicBezTo>
                    <a:pt x="552" y="720"/>
                    <a:pt x="552" y="715"/>
                    <a:pt x="551" y="711"/>
                  </a:cubicBezTo>
                  <a:cubicBezTo>
                    <a:pt x="544" y="669"/>
                    <a:pt x="507" y="639"/>
                    <a:pt x="464" y="639"/>
                  </a:cubicBezTo>
                  <a:cubicBezTo>
                    <a:pt x="430" y="639"/>
                    <a:pt x="399" y="662"/>
                    <a:pt x="391" y="693"/>
                  </a:cubicBezTo>
                  <a:cubicBezTo>
                    <a:pt x="376" y="746"/>
                    <a:pt x="426" y="812"/>
                    <a:pt x="493" y="795"/>
                  </a:cubicBezTo>
                  <a:cubicBezTo>
                    <a:pt x="529" y="787"/>
                    <a:pt x="552" y="758"/>
                    <a:pt x="552" y="724"/>
                  </a:cubicBezTo>
                  <a:close/>
                  <a:moveTo>
                    <a:pt x="377" y="681"/>
                  </a:moveTo>
                  <a:cubicBezTo>
                    <a:pt x="358" y="685"/>
                    <a:pt x="268" y="727"/>
                    <a:pt x="262" y="733"/>
                  </a:cubicBezTo>
                  <a:cubicBezTo>
                    <a:pt x="270" y="752"/>
                    <a:pt x="278" y="771"/>
                    <a:pt x="286" y="790"/>
                  </a:cubicBezTo>
                  <a:cubicBezTo>
                    <a:pt x="285" y="790"/>
                    <a:pt x="285" y="790"/>
                    <a:pt x="285" y="790"/>
                  </a:cubicBezTo>
                  <a:cubicBezTo>
                    <a:pt x="309" y="772"/>
                    <a:pt x="336" y="757"/>
                    <a:pt x="363" y="744"/>
                  </a:cubicBezTo>
                  <a:cubicBezTo>
                    <a:pt x="366" y="742"/>
                    <a:pt x="367" y="741"/>
                    <a:pt x="366" y="737"/>
                  </a:cubicBezTo>
                  <a:cubicBezTo>
                    <a:pt x="362" y="720"/>
                    <a:pt x="366" y="703"/>
                    <a:pt x="374" y="687"/>
                  </a:cubicBezTo>
                  <a:cubicBezTo>
                    <a:pt x="375" y="685"/>
                    <a:pt x="375" y="683"/>
                    <a:pt x="377" y="681"/>
                  </a:cubicBezTo>
                  <a:close/>
                  <a:moveTo>
                    <a:pt x="594" y="985"/>
                  </a:moveTo>
                  <a:cubicBezTo>
                    <a:pt x="590" y="989"/>
                    <a:pt x="587" y="993"/>
                    <a:pt x="584" y="995"/>
                  </a:cubicBezTo>
                  <a:cubicBezTo>
                    <a:pt x="578" y="1000"/>
                    <a:pt x="577" y="1005"/>
                    <a:pt x="577" y="1011"/>
                  </a:cubicBezTo>
                  <a:cubicBezTo>
                    <a:pt x="577" y="1028"/>
                    <a:pt x="575" y="1045"/>
                    <a:pt x="574" y="1062"/>
                  </a:cubicBezTo>
                  <a:cubicBezTo>
                    <a:pt x="574" y="1067"/>
                    <a:pt x="573" y="1073"/>
                    <a:pt x="573" y="1078"/>
                  </a:cubicBezTo>
                  <a:cubicBezTo>
                    <a:pt x="576" y="1111"/>
                    <a:pt x="589" y="1127"/>
                    <a:pt x="621" y="1136"/>
                  </a:cubicBezTo>
                  <a:cubicBezTo>
                    <a:pt x="628" y="1138"/>
                    <a:pt x="636" y="1140"/>
                    <a:pt x="644" y="1141"/>
                  </a:cubicBezTo>
                  <a:cubicBezTo>
                    <a:pt x="659" y="1143"/>
                    <a:pt x="675" y="1146"/>
                    <a:pt x="691" y="1148"/>
                  </a:cubicBezTo>
                  <a:cubicBezTo>
                    <a:pt x="693" y="1148"/>
                    <a:pt x="697" y="1147"/>
                    <a:pt x="699" y="1145"/>
                  </a:cubicBezTo>
                  <a:cubicBezTo>
                    <a:pt x="705" y="1140"/>
                    <a:pt x="701" y="1126"/>
                    <a:pt x="693" y="1125"/>
                  </a:cubicBezTo>
                  <a:cubicBezTo>
                    <a:pt x="672" y="1121"/>
                    <a:pt x="652" y="1116"/>
                    <a:pt x="632" y="1113"/>
                  </a:cubicBezTo>
                  <a:cubicBezTo>
                    <a:pt x="610" y="1109"/>
                    <a:pt x="598" y="1096"/>
                    <a:pt x="595" y="1074"/>
                  </a:cubicBezTo>
                  <a:cubicBezTo>
                    <a:pt x="593" y="1060"/>
                    <a:pt x="592" y="1046"/>
                    <a:pt x="592" y="1033"/>
                  </a:cubicBezTo>
                  <a:cubicBezTo>
                    <a:pt x="591" y="1017"/>
                    <a:pt x="593" y="1002"/>
                    <a:pt x="594" y="985"/>
                  </a:cubicBezTo>
                  <a:close/>
                  <a:moveTo>
                    <a:pt x="323" y="1164"/>
                  </a:moveTo>
                  <a:cubicBezTo>
                    <a:pt x="323" y="1166"/>
                    <a:pt x="323" y="1168"/>
                    <a:pt x="323" y="1169"/>
                  </a:cubicBezTo>
                  <a:cubicBezTo>
                    <a:pt x="321" y="1177"/>
                    <a:pt x="325" y="1180"/>
                    <a:pt x="331" y="1183"/>
                  </a:cubicBezTo>
                  <a:cubicBezTo>
                    <a:pt x="342" y="1187"/>
                    <a:pt x="352" y="1192"/>
                    <a:pt x="362" y="1197"/>
                  </a:cubicBezTo>
                  <a:cubicBezTo>
                    <a:pt x="364" y="1198"/>
                    <a:pt x="367" y="1198"/>
                    <a:pt x="370" y="1197"/>
                  </a:cubicBezTo>
                  <a:cubicBezTo>
                    <a:pt x="378" y="1195"/>
                    <a:pt x="386" y="1191"/>
                    <a:pt x="395" y="1188"/>
                  </a:cubicBezTo>
                  <a:cubicBezTo>
                    <a:pt x="399" y="1186"/>
                    <a:pt x="401" y="1184"/>
                    <a:pt x="400" y="1179"/>
                  </a:cubicBezTo>
                  <a:cubicBezTo>
                    <a:pt x="398" y="1173"/>
                    <a:pt x="397" y="1166"/>
                    <a:pt x="396" y="1160"/>
                  </a:cubicBezTo>
                  <a:cubicBezTo>
                    <a:pt x="395" y="1156"/>
                    <a:pt x="393" y="1154"/>
                    <a:pt x="389" y="1154"/>
                  </a:cubicBezTo>
                  <a:cubicBezTo>
                    <a:pt x="372" y="1153"/>
                    <a:pt x="355" y="1151"/>
                    <a:pt x="339" y="1150"/>
                  </a:cubicBezTo>
                  <a:cubicBezTo>
                    <a:pt x="323" y="1148"/>
                    <a:pt x="323" y="1148"/>
                    <a:pt x="323" y="1164"/>
                  </a:cubicBezTo>
                  <a:close/>
                  <a:moveTo>
                    <a:pt x="542" y="1184"/>
                  </a:moveTo>
                  <a:cubicBezTo>
                    <a:pt x="542" y="1183"/>
                    <a:pt x="543" y="1183"/>
                    <a:pt x="543" y="1182"/>
                  </a:cubicBezTo>
                  <a:cubicBezTo>
                    <a:pt x="534" y="1175"/>
                    <a:pt x="525" y="1168"/>
                    <a:pt x="516" y="1161"/>
                  </a:cubicBezTo>
                  <a:cubicBezTo>
                    <a:pt x="511" y="1157"/>
                    <a:pt x="506" y="1155"/>
                    <a:pt x="499" y="1155"/>
                  </a:cubicBezTo>
                  <a:cubicBezTo>
                    <a:pt x="482" y="1156"/>
                    <a:pt x="464" y="1156"/>
                    <a:pt x="447" y="1156"/>
                  </a:cubicBezTo>
                  <a:cubicBezTo>
                    <a:pt x="434" y="1157"/>
                    <a:pt x="434" y="1157"/>
                    <a:pt x="433" y="1170"/>
                  </a:cubicBezTo>
                  <a:cubicBezTo>
                    <a:pt x="432" y="1176"/>
                    <a:pt x="434" y="1178"/>
                    <a:pt x="440" y="1180"/>
                  </a:cubicBezTo>
                  <a:cubicBezTo>
                    <a:pt x="468" y="1186"/>
                    <a:pt x="497" y="1188"/>
                    <a:pt x="525" y="1186"/>
                  </a:cubicBezTo>
                  <a:cubicBezTo>
                    <a:pt x="531" y="1185"/>
                    <a:pt x="536" y="1185"/>
                    <a:pt x="542" y="1184"/>
                  </a:cubicBezTo>
                  <a:close/>
                  <a:moveTo>
                    <a:pt x="737" y="1173"/>
                  </a:moveTo>
                  <a:cubicBezTo>
                    <a:pt x="744" y="1172"/>
                    <a:pt x="749" y="1172"/>
                    <a:pt x="755" y="1171"/>
                  </a:cubicBezTo>
                  <a:cubicBezTo>
                    <a:pt x="764" y="1168"/>
                    <a:pt x="767" y="1160"/>
                    <a:pt x="761" y="1152"/>
                  </a:cubicBezTo>
                  <a:cubicBezTo>
                    <a:pt x="752" y="1139"/>
                    <a:pt x="739" y="1133"/>
                    <a:pt x="723" y="1128"/>
                  </a:cubicBezTo>
                  <a:cubicBezTo>
                    <a:pt x="724" y="1131"/>
                    <a:pt x="725" y="1133"/>
                    <a:pt x="727" y="1136"/>
                  </a:cubicBezTo>
                  <a:cubicBezTo>
                    <a:pt x="720" y="1133"/>
                    <a:pt x="714" y="1131"/>
                    <a:pt x="709" y="1130"/>
                  </a:cubicBezTo>
                  <a:cubicBezTo>
                    <a:pt x="708" y="1138"/>
                    <a:pt x="707" y="1145"/>
                    <a:pt x="706" y="1152"/>
                  </a:cubicBezTo>
                  <a:cubicBezTo>
                    <a:pt x="705" y="1152"/>
                    <a:pt x="704" y="1153"/>
                    <a:pt x="703" y="1153"/>
                  </a:cubicBezTo>
                  <a:cubicBezTo>
                    <a:pt x="706" y="1155"/>
                    <a:pt x="708" y="1156"/>
                    <a:pt x="711" y="1158"/>
                  </a:cubicBezTo>
                  <a:cubicBezTo>
                    <a:pt x="711" y="1158"/>
                    <a:pt x="710" y="1159"/>
                    <a:pt x="710" y="1159"/>
                  </a:cubicBezTo>
                  <a:cubicBezTo>
                    <a:pt x="705" y="1159"/>
                    <a:pt x="700" y="1158"/>
                    <a:pt x="696" y="1158"/>
                  </a:cubicBezTo>
                  <a:cubicBezTo>
                    <a:pt x="696" y="1159"/>
                    <a:pt x="695" y="1159"/>
                    <a:pt x="695" y="1160"/>
                  </a:cubicBezTo>
                  <a:cubicBezTo>
                    <a:pt x="701" y="1163"/>
                    <a:pt x="707" y="1166"/>
                    <a:pt x="713" y="1168"/>
                  </a:cubicBezTo>
                  <a:cubicBezTo>
                    <a:pt x="728" y="1173"/>
                    <a:pt x="731" y="1170"/>
                    <a:pt x="730" y="1155"/>
                  </a:cubicBezTo>
                  <a:cubicBezTo>
                    <a:pt x="738" y="1158"/>
                    <a:pt x="738" y="1165"/>
                    <a:pt x="737" y="1173"/>
                  </a:cubicBezTo>
                  <a:close/>
                  <a:moveTo>
                    <a:pt x="406" y="1131"/>
                  </a:moveTo>
                  <a:cubicBezTo>
                    <a:pt x="380" y="1125"/>
                    <a:pt x="354" y="1118"/>
                    <a:pt x="327" y="1112"/>
                  </a:cubicBezTo>
                  <a:cubicBezTo>
                    <a:pt x="326" y="1119"/>
                    <a:pt x="326" y="1127"/>
                    <a:pt x="324" y="1134"/>
                  </a:cubicBezTo>
                  <a:cubicBezTo>
                    <a:pt x="323" y="1140"/>
                    <a:pt x="325" y="1142"/>
                    <a:pt x="331" y="1142"/>
                  </a:cubicBezTo>
                  <a:cubicBezTo>
                    <a:pt x="350" y="1143"/>
                    <a:pt x="370" y="1144"/>
                    <a:pt x="389" y="1145"/>
                  </a:cubicBezTo>
                  <a:cubicBezTo>
                    <a:pt x="403" y="1145"/>
                    <a:pt x="403" y="1145"/>
                    <a:pt x="406" y="1131"/>
                  </a:cubicBezTo>
                  <a:close/>
                  <a:moveTo>
                    <a:pt x="126" y="1173"/>
                  </a:moveTo>
                  <a:cubicBezTo>
                    <a:pt x="130" y="1158"/>
                    <a:pt x="135" y="1152"/>
                    <a:pt x="146" y="1153"/>
                  </a:cubicBezTo>
                  <a:cubicBezTo>
                    <a:pt x="142" y="1157"/>
                    <a:pt x="138" y="1160"/>
                    <a:pt x="135" y="1165"/>
                  </a:cubicBezTo>
                  <a:cubicBezTo>
                    <a:pt x="131" y="1171"/>
                    <a:pt x="134" y="1177"/>
                    <a:pt x="142" y="1178"/>
                  </a:cubicBezTo>
                  <a:cubicBezTo>
                    <a:pt x="150" y="1179"/>
                    <a:pt x="158" y="1177"/>
                    <a:pt x="165" y="1171"/>
                  </a:cubicBezTo>
                  <a:cubicBezTo>
                    <a:pt x="158" y="1160"/>
                    <a:pt x="162" y="1150"/>
                    <a:pt x="170" y="1141"/>
                  </a:cubicBezTo>
                  <a:cubicBezTo>
                    <a:pt x="167" y="1139"/>
                    <a:pt x="165" y="1138"/>
                    <a:pt x="161" y="1137"/>
                  </a:cubicBezTo>
                  <a:cubicBezTo>
                    <a:pt x="165" y="1136"/>
                    <a:pt x="168" y="1135"/>
                    <a:pt x="171" y="1134"/>
                  </a:cubicBezTo>
                  <a:cubicBezTo>
                    <a:pt x="171" y="1134"/>
                    <a:pt x="171" y="1133"/>
                    <a:pt x="171" y="1132"/>
                  </a:cubicBezTo>
                  <a:cubicBezTo>
                    <a:pt x="166" y="1132"/>
                    <a:pt x="162" y="1131"/>
                    <a:pt x="157" y="1131"/>
                  </a:cubicBezTo>
                  <a:cubicBezTo>
                    <a:pt x="141" y="1132"/>
                    <a:pt x="127" y="1139"/>
                    <a:pt x="116" y="1151"/>
                  </a:cubicBezTo>
                  <a:cubicBezTo>
                    <a:pt x="113" y="1155"/>
                    <a:pt x="110" y="1159"/>
                    <a:pt x="112" y="1165"/>
                  </a:cubicBezTo>
                  <a:cubicBezTo>
                    <a:pt x="115" y="1171"/>
                    <a:pt x="119" y="1173"/>
                    <a:pt x="126" y="1173"/>
                  </a:cubicBezTo>
                  <a:close/>
                  <a:moveTo>
                    <a:pt x="527" y="1117"/>
                  </a:moveTo>
                  <a:cubicBezTo>
                    <a:pt x="497" y="1128"/>
                    <a:pt x="466" y="1132"/>
                    <a:pt x="434" y="1132"/>
                  </a:cubicBezTo>
                  <a:cubicBezTo>
                    <a:pt x="434" y="1136"/>
                    <a:pt x="435" y="1140"/>
                    <a:pt x="435" y="1143"/>
                  </a:cubicBezTo>
                  <a:cubicBezTo>
                    <a:pt x="434" y="1149"/>
                    <a:pt x="437" y="1150"/>
                    <a:pt x="442" y="1150"/>
                  </a:cubicBezTo>
                  <a:cubicBezTo>
                    <a:pt x="460" y="1149"/>
                    <a:pt x="477" y="1148"/>
                    <a:pt x="494" y="1149"/>
                  </a:cubicBezTo>
                  <a:cubicBezTo>
                    <a:pt x="506" y="1150"/>
                    <a:pt x="513" y="1147"/>
                    <a:pt x="517" y="1135"/>
                  </a:cubicBezTo>
                  <a:cubicBezTo>
                    <a:pt x="519" y="1129"/>
                    <a:pt x="524" y="1123"/>
                    <a:pt x="527" y="1117"/>
                  </a:cubicBezTo>
                  <a:close/>
                  <a:moveTo>
                    <a:pt x="541" y="815"/>
                  </a:moveTo>
                  <a:cubicBezTo>
                    <a:pt x="540" y="828"/>
                    <a:pt x="539" y="839"/>
                    <a:pt x="538" y="851"/>
                  </a:cubicBezTo>
                  <a:cubicBezTo>
                    <a:pt x="538" y="852"/>
                    <a:pt x="541" y="854"/>
                    <a:pt x="543" y="854"/>
                  </a:cubicBezTo>
                  <a:cubicBezTo>
                    <a:pt x="552" y="856"/>
                    <a:pt x="561" y="858"/>
                    <a:pt x="570" y="859"/>
                  </a:cubicBezTo>
                  <a:cubicBezTo>
                    <a:pt x="571" y="859"/>
                    <a:pt x="574" y="857"/>
                    <a:pt x="575" y="856"/>
                  </a:cubicBezTo>
                  <a:cubicBezTo>
                    <a:pt x="577" y="847"/>
                    <a:pt x="579" y="837"/>
                    <a:pt x="581" y="828"/>
                  </a:cubicBezTo>
                  <a:cubicBezTo>
                    <a:pt x="581" y="827"/>
                    <a:pt x="580" y="824"/>
                    <a:pt x="579" y="824"/>
                  </a:cubicBezTo>
                  <a:cubicBezTo>
                    <a:pt x="566" y="821"/>
                    <a:pt x="554" y="818"/>
                    <a:pt x="541" y="815"/>
                  </a:cubicBezTo>
                  <a:close/>
                  <a:moveTo>
                    <a:pt x="594" y="761"/>
                  </a:moveTo>
                  <a:cubicBezTo>
                    <a:pt x="593" y="750"/>
                    <a:pt x="592" y="739"/>
                    <a:pt x="590" y="729"/>
                  </a:cubicBezTo>
                  <a:cubicBezTo>
                    <a:pt x="590" y="725"/>
                    <a:pt x="588" y="721"/>
                    <a:pt x="585" y="718"/>
                  </a:cubicBezTo>
                  <a:cubicBezTo>
                    <a:pt x="578" y="710"/>
                    <a:pt x="569" y="703"/>
                    <a:pt x="561" y="696"/>
                  </a:cubicBezTo>
                  <a:cubicBezTo>
                    <a:pt x="560" y="695"/>
                    <a:pt x="559" y="694"/>
                    <a:pt x="559" y="695"/>
                  </a:cubicBezTo>
                  <a:cubicBezTo>
                    <a:pt x="560" y="707"/>
                    <a:pt x="561" y="720"/>
                    <a:pt x="562" y="733"/>
                  </a:cubicBezTo>
                  <a:cubicBezTo>
                    <a:pt x="563" y="735"/>
                    <a:pt x="563" y="737"/>
                    <a:pt x="564" y="738"/>
                  </a:cubicBezTo>
                  <a:cubicBezTo>
                    <a:pt x="574" y="745"/>
                    <a:pt x="584" y="753"/>
                    <a:pt x="594" y="761"/>
                  </a:cubicBezTo>
                  <a:close/>
                  <a:moveTo>
                    <a:pt x="498" y="853"/>
                  </a:moveTo>
                  <a:cubicBezTo>
                    <a:pt x="507" y="853"/>
                    <a:pt x="517" y="853"/>
                    <a:pt x="526" y="853"/>
                  </a:cubicBezTo>
                  <a:cubicBezTo>
                    <a:pt x="528" y="853"/>
                    <a:pt x="530" y="851"/>
                    <a:pt x="530" y="850"/>
                  </a:cubicBezTo>
                  <a:cubicBezTo>
                    <a:pt x="531" y="841"/>
                    <a:pt x="532" y="831"/>
                    <a:pt x="534" y="820"/>
                  </a:cubicBezTo>
                  <a:cubicBezTo>
                    <a:pt x="522" y="820"/>
                    <a:pt x="512" y="820"/>
                    <a:pt x="502" y="821"/>
                  </a:cubicBezTo>
                  <a:cubicBezTo>
                    <a:pt x="500" y="821"/>
                    <a:pt x="498" y="823"/>
                    <a:pt x="498" y="824"/>
                  </a:cubicBezTo>
                  <a:cubicBezTo>
                    <a:pt x="497" y="833"/>
                    <a:pt x="498" y="843"/>
                    <a:pt x="498" y="853"/>
                  </a:cubicBezTo>
                  <a:close/>
                  <a:moveTo>
                    <a:pt x="481" y="854"/>
                  </a:moveTo>
                  <a:cubicBezTo>
                    <a:pt x="478" y="848"/>
                    <a:pt x="475" y="843"/>
                    <a:pt x="472" y="838"/>
                  </a:cubicBezTo>
                  <a:cubicBezTo>
                    <a:pt x="472" y="837"/>
                    <a:pt x="469" y="836"/>
                    <a:pt x="468" y="836"/>
                  </a:cubicBezTo>
                  <a:cubicBezTo>
                    <a:pt x="460" y="840"/>
                    <a:pt x="452" y="843"/>
                    <a:pt x="444" y="848"/>
                  </a:cubicBezTo>
                  <a:cubicBezTo>
                    <a:pt x="443" y="849"/>
                    <a:pt x="443" y="853"/>
                    <a:pt x="443" y="856"/>
                  </a:cubicBezTo>
                  <a:cubicBezTo>
                    <a:pt x="443" y="857"/>
                    <a:pt x="445" y="860"/>
                    <a:pt x="446" y="859"/>
                  </a:cubicBezTo>
                  <a:cubicBezTo>
                    <a:pt x="457" y="858"/>
                    <a:pt x="469" y="856"/>
                    <a:pt x="481" y="854"/>
                  </a:cubicBezTo>
                  <a:close/>
                  <a:moveTo>
                    <a:pt x="377" y="703"/>
                  </a:moveTo>
                  <a:cubicBezTo>
                    <a:pt x="367" y="725"/>
                    <a:pt x="377" y="760"/>
                    <a:pt x="401" y="776"/>
                  </a:cubicBezTo>
                  <a:cubicBezTo>
                    <a:pt x="383" y="754"/>
                    <a:pt x="375" y="730"/>
                    <a:pt x="377" y="703"/>
                  </a:cubicBezTo>
                  <a:close/>
                  <a:moveTo>
                    <a:pt x="424" y="863"/>
                  </a:moveTo>
                  <a:cubicBezTo>
                    <a:pt x="424" y="864"/>
                    <a:pt x="424" y="864"/>
                    <a:pt x="425" y="865"/>
                  </a:cubicBezTo>
                  <a:cubicBezTo>
                    <a:pt x="428" y="864"/>
                    <a:pt x="432" y="862"/>
                    <a:pt x="435" y="861"/>
                  </a:cubicBezTo>
                  <a:cubicBezTo>
                    <a:pt x="436" y="861"/>
                    <a:pt x="435" y="858"/>
                    <a:pt x="435" y="855"/>
                  </a:cubicBezTo>
                  <a:cubicBezTo>
                    <a:pt x="430" y="858"/>
                    <a:pt x="427" y="861"/>
                    <a:pt x="424" y="86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" name="圆角矩形 46"/>
            <p:cNvSpPr/>
            <p:nvPr/>
          </p:nvSpPr>
          <p:spPr>
            <a:xfrm>
              <a:off x="8681195" y="2082800"/>
              <a:ext cx="1381742" cy="1987306"/>
            </a:xfrm>
            <a:prstGeom prst="roundRect">
              <a:avLst>
                <a:gd name="adj" fmla="val 44550"/>
              </a:avLst>
            </a:prstGeom>
            <a:solidFill>
              <a:srgbClr val="644E9F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Freeform 6"/>
            <p:cNvSpPr>
              <a:spLocks noEditPoints="1"/>
            </p:cNvSpPr>
            <p:nvPr/>
          </p:nvSpPr>
          <p:spPr bwMode="auto">
            <a:xfrm>
              <a:off x="8728302" y="2506408"/>
              <a:ext cx="1329126" cy="707602"/>
            </a:xfrm>
            <a:custGeom>
              <a:avLst/>
              <a:gdLst>
                <a:gd name="T0" fmla="*/ 183 w 364"/>
                <a:gd name="T1" fmla="*/ 62 h 194"/>
                <a:gd name="T2" fmla="*/ 194 w 364"/>
                <a:gd name="T3" fmla="*/ 47 h 194"/>
                <a:gd name="T4" fmla="*/ 329 w 364"/>
                <a:gd name="T5" fmla="*/ 51 h 194"/>
                <a:gd name="T6" fmla="*/ 348 w 364"/>
                <a:gd name="T7" fmla="*/ 64 h 194"/>
                <a:gd name="T8" fmla="*/ 364 w 364"/>
                <a:gd name="T9" fmla="*/ 81 h 194"/>
                <a:gd name="T10" fmla="*/ 364 w 364"/>
                <a:gd name="T11" fmla="*/ 108 h 194"/>
                <a:gd name="T12" fmla="*/ 345 w 364"/>
                <a:gd name="T13" fmla="*/ 132 h 194"/>
                <a:gd name="T14" fmla="*/ 330 w 364"/>
                <a:gd name="T15" fmla="*/ 145 h 194"/>
                <a:gd name="T16" fmla="*/ 223 w 364"/>
                <a:gd name="T17" fmla="*/ 172 h 194"/>
                <a:gd name="T18" fmla="*/ 182 w 364"/>
                <a:gd name="T19" fmla="*/ 135 h 194"/>
                <a:gd name="T20" fmla="*/ 169 w 364"/>
                <a:gd name="T21" fmla="*/ 151 h 194"/>
                <a:gd name="T22" fmla="*/ 35 w 364"/>
                <a:gd name="T23" fmla="*/ 145 h 194"/>
                <a:gd name="T24" fmla="*/ 13 w 364"/>
                <a:gd name="T25" fmla="*/ 131 h 194"/>
                <a:gd name="T26" fmla="*/ 2 w 364"/>
                <a:gd name="T27" fmla="*/ 118 h 194"/>
                <a:gd name="T28" fmla="*/ 1 w 364"/>
                <a:gd name="T29" fmla="*/ 87 h 194"/>
                <a:gd name="T30" fmla="*/ 20 w 364"/>
                <a:gd name="T31" fmla="*/ 64 h 194"/>
                <a:gd name="T32" fmla="*/ 32 w 364"/>
                <a:gd name="T33" fmla="*/ 55 h 194"/>
                <a:gd name="T34" fmla="*/ 176 w 364"/>
                <a:gd name="T35" fmla="*/ 56 h 194"/>
                <a:gd name="T36" fmla="*/ 183 w 364"/>
                <a:gd name="T37" fmla="*/ 62 h 194"/>
                <a:gd name="T38" fmla="*/ 173 w 364"/>
                <a:gd name="T39" fmla="*/ 99 h 194"/>
                <a:gd name="T40" fmla="*/ 104 w 364"/>
                <a:gd name="T41" fmla="*/ 30 h 194"/>
                <a:gd name="T42" fmla="*/ 36 w 364"/>
                <a:gd name="T43" fmla="*/ 97 h 194"/>
                <a:gd name="T44" fmla="*/ 103 w 364"/>
                <a:gd name="T45" fmla="*/ 167 h 194"/>
                <a:gd name="T46" fmla="*/ 173 w 364"/>
                <a:gd name="T47" fmla="*/ 99 h 194"/>
                <a:gd name="T48" fmla="*/ 260 w 364"/>
                <a:gd name="T49" fmla="*/ 167 h 194"/>
                <a:gd name="T50" fmla="*/ 329 w 364"/>
                <a:gd name="T51" fmla="*/ 97 h 194"/>
                <a:gd name="T52" fmla="*/ 261 w 364"/>
                <a:gd name="T53" fmla="*/ 30 h 194"/>
                <a:gd name="T54" fmla="*/ 192 w 364"/>
                <a:gd name="T55" fmla="*/ 98 h 194"/>
                <a:gd name="T56" fmla="*/ 260 w 364"/>
                <a:gd name="T57" fmla="*/ 167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4" h="194">
                  <a:moveTo>
                    <a:pt x="183" y="62"/>
                  </a:moveTo>
                  <a:cubicBezTo>
                    <a:pt x="187" y="57"/>
                    <a:pt x="191" y="52"/>
                    <a:pt x="194" y="47"/>
                  </a:cubicBezTo>
                  <a:cubicBezTo>
                    <a:pt x="231" y="2"/>
                    <a:pt x="294" y="4"/>
                    <a:pt x="329" y="51"/>
                  </a:cubicBezTo>
                  <a:cubicBezTo>
                    <a:pt x="334" y="57"/>
                    <a:pt x="341" y="63"/>
                    <a:pt x="348" y="64"/>
                  </a:cubicBezTo>
                  <a:cubicBezTo>
                    <a:pt x="360" y="65"/>
                    <a:pt x="364" y="70"/>
                    <a:pt x="364" y="81"/>
                  </a:cubicBezTo>
                  <a:cubicBezTo>
                    <a:pt x="363" y="90"/>
                    <a:pt x="363" y="99"/>
                    <a:pt x="364" y="108"/>
                  </a:cubicBezTo>
                  <a:cubicBezTo>
                    <a:pt x="364" y="122"/>
                    <a:pt x="363" y="132"/>
                    <a:pt x="345" y="132"/>
                  </a:cubicBezTo>
                  <a:cubicBezTo>
                    <a:pt x="340" y="132"/>
                    <a:pt x="334" y="139"/>
                    <a:pt x="330" y="145"/>
                  </a:cubicBezTo>
                  <a:cubicBezTo>
                    <a:pt x="303" y="180"/>
                    <a:pt x="260" y="193"/>
                    <a:pt x="223" y="172"/>
                  </a:cubicBezTo>
                  <a:cubicBezTo>
                    <a:pt x="208" y="164"/>
                    <a:pt x="197" y="149"/>
                    <a:pt x="182" y="135"/>
                  </a:cubicBezTo>
                  <a:cubicBezTo>
                    <a:pt x="177" y="141"/>
                    <a:pt x="173" y="146"/>
                    <a:pt x="169" y="151"/>
                  </a:cubicBezTo>
                  <a:cubicBezTo>
                    <a:pt x="131" y="194"/>
                    <a:pt x="70" y="192"/>
                    <a:pt x="35" y="145"/>
                  </a:cubicBezTo>
                  <a:cubicBezTo>
                    <a:pt x="30" y="139"/>
                    <a:pt x="20" y="136"/>
                    <a:pt x="13" y="131"/>
                  </a:cubicBezTo>
                  <a:cubicBezTo>
                    <a:pt x="8" y="127"/>
                    <a:pt x="2" y="123"/>
                    <a:pt x="2" y="118"/>
                  </a:cubicBezTo>
                  <a:cubicBezTo>
                    <a:pt x="0" y="108"/>
                    <a:pt x="1" y="97"/>
                    <a:pt x="1" y="87"/>
                  </a:cubicBezTo>
                  <a:cubicBezTo>
                    <a:pt x="0" y="73"/>
                    <a:pt x="1" y="63"/>
                    <a:pt x="20" y="64"/>
                  </a:cubicBezTo>
                  <a:cubicBezTo>
                    <a:pt x="24" y="64"/>
                    <a:pt x="30" y="59"/>
                    <a:pt x="32" y="55"/>
                  </a:cubicBezTo>
                  <a:cubicBezTo>
                    <a:pt x="66" y="0"/>
                    <a:pt x="146" y="3"/>
                    <a:pt x="176" y="56"/>
                  </a:cubicBezTo>
                  <a:cubicBezTo>
                    <a:pt x="177" y="58"/>
                    <a:pt x="180" y="59"/>
                    <a:pt x="183" y="62"/>
                  </a:cubicBezTo>
                  <a:close/>
                  <a:moveTo>
                    <a:pt x="173" y="99"/>
                  </a:moveTo>
                  <a:cubicBezTo>
                    <a:pt x="173" y="63"/>
                    <a:pt x="140" y="30"/>
                    <a:pt x="104" y="30"/>
                  </a:cubicBezTo>
                  <a:cubicBezTo>
                    <a:pt x="68" y="30"/>
                    <a:pt x="37" y="61"/>
                    <a:pt x="36" y="97"/>
                  </a:cubicBezTo>
                  <a:cubicBezTo>
                    <a:pt x="35" y="133"/>
                    <a:pt x="67" y="166"/>
                    <a:pt x="103" y="167"/>
                  </a:cubicBezTo>
                  <a:cubicBezTo>
                    <a:pt x="140" y="167"/>
                    <a:pt x="173" y="135"/>
                    <a:pt x="173" y="99"/>
                  </a:cubicBezTo>
                  <a:close/>
                  <a:moveTo>
                    <a:pt x="260" y="167"/>
                  </a:moveTo>
                  <a:cubicBezTo>
                    <a:pt x="297" y="167"/>
                    <a:pt x="329" y="134"/>
                    <a:pt x="329" y="97"/>
                  </a:cubicBezTo>
                  <a:cubicBezTo>
                    <a:pt x="328" y="61"/>
                    <a:pt x="297" y="30"/>
                    <a:pt x="261" y="30"/>
                  </a:cubicBezTo>
                  <a:cubicBezTo>
                    <a:pt x="224" y="29"/>
                    <a:pt x="192" y="61"/>
                    <a:pt x="192" y="98"/>
                  </a:cubicBezTo>
                  <a:cubicBezTo>
                    <a:pt x="191" y="134"/>
                    <a:pt x="224" y="167"/>
                    <a:pt x="260" y="167"/>
                  </a:cubicBezTo>
                  <a:close/>
                </a:path>
              </a:pathLst>
            </a:custGeom>
            <a:solidFill>
              <a:srgbClr val="7E81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Freeform 8"/>
            <p:cNvSpPr>
              <a:spLocks noEditPoints="1"/>
            </p:cNvSpPr>
            <p:nvPr/>
          </p:nvSpPr>
          <p:spPr bwMode="auto">
            <a:xfrm>
              <a:off x="9425692" y="2611454"/>
              <a:ext cx="504805" cy="504804"/>
            </a:xfrm>
            <a:custGeom>
              <a:avLst/>
              <a:gdLst>
                <a:gd name="T0" fmla="*/ 69 w 138"/>
                <a:gd name="T1" fmla="*/ 138 h 138"/>
                <a:gd name="T2" fmla="*/ 1 w 138"/>
                <a:gd name="T3" fmla="*/ 69 h 138"/>
                <a:gd name="T4" fmla="*/ 70 w 138"/>
                <a:gd name="T5" fmla="*/ 1 h 138"/>
                <a:gd name="T6" fmla="*/ 138 w 138"/>
                <a:gd name="T7" fmla="*/ 68 h 138"/>
                <a:gd name="T8" fmla="*/ 69 w 138"/>
                <a:gd name="T9" fmla="*/ 138 h 138"/>
                <a:gd name="T10" fmla="*/ 93 w 138"/>
                <a:gd name="T11" fmla="*/ 71 h 138"/>
                <a:gd name="T12" fmla="*/ 72 w 138"/>
                <a:gd name="T13" fmla="*/ 47 h 138"/>
                <a:gd name="T14" fmla="*/ 47 w 138"/>
                <a:gd name="T15" fmla="*/ 67 h 138"/>
                <a:gd name="T16" fmla="*/ 65 w 138"/>
                <a:gd name="T17" fmla="*/ 92 h 138"/>
                <a:gd name="T18" fmla="*/ 93 w 138"/>
                <a:gd name="T19" fmla="*/ 71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8" h="138">
                  <a:moveTo>
                    <a:pt x="69" y="138"/>
                  </a:moveTo>
                  <a:cubicBezTo>
                    <a:pt x="33" y="138"/>
                    <a:pt x="0" y="105"/>
                    <a:pt x="1" y="69"/>
                  </a:cubicBezTo>
                  <a:cubicBezTo>
                    <a:pt x="1" y="32"/>
                    <a:pt x="33" y="0"/>
                    <a:pt x="70" y="1"/>
                  </a:cubicBezTo>
                  <a:cubicBezTo>
                    <a:pt x="106" y="1"/>
                    <a:pt x="137" y="32"/>
                    <a:pt x="138" y="68"/>
                  </a:cubicBezTo>
                  <a:cubicBezTo>
                    <a:pt x="138" y="105"/>
                    <a:pt x="106" y="138"/>
                    <a:pt x="69" y="138"/>
                  </a:cubicBezTo>
                  <a:close/>
                  <a:moveTo>
                    <a:pt x="93" y="71"/>
                  </a:moveTo>
                  <a:cubicBezTo>
                    <a:pt x="93" y="57"/>
                    <a:pt x="85" y="49"/>
                    <a:pt x="72" y="47"/>
                  </a:cubicBezTo>
                  <a:cubicBezTo>
                    <a:pt x="60" y="45"/>
                    <a:pt x="48" y="55"/>
                    <a:pt x="47" y="67"/>
                  </a:cubicBezTo>
                  <a:cubicBezTo>
                    <a:pt x="46" y="81"/>
                    <a:pt x="52" y="89"/>
                    <a:pt x="65" y="92"/>
                  </a:cubicBezTo>
                  <a:cubicBezTo>
                    <a:pt x="79" y="94"/>
                    <a:pt x="91" y="85"/>
                    <a:pt x="93" y="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Freeform 9"/>
            <p:cNvSpPr>
              <a:spLocks/>
            </p:cNvSpPr>
            <p:nvPr/>
          </p:nvSpPr>
          <p:spPr bwMode="auto">
            <a:xfrm>
              <a:off x="9011606" y="2769371"/>
              <a:ext cx="190601" cy="188972"/>
            </a:xfrm>
            <a:custGeom>
              <a:avLst/>
              <a:gdLst>
                <a:gd name="T0" fmla="*/ 47 w 47"/>
                <a:gd name="T1" fmla="*/ 26 h 46"/>
                <a:gd name="T2" fmla="*/ 25 w 47"/>
                <a:gd name="T3" fmla="*/ 46 h 46"/>
                <a:gd name="T4" fmla="*/ 1 w 47"/>
                <a:gd name="T5" fmla="*/ 24 h 46"/>
                <a:gd name="T6" fmla="*/ 24 w 47"/>
                <a:gd name="T7" fmla="*/ 0 h 46"/>
                <a:gd name="T8" fmla="*/ 47 w 47"/>
                <a:gd name="T9" fmla="*/ 2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6">
                  <a:moveTo>
                    <a:pt x="47" y="26"/>
                  </a:moveTo>
                  <a:cubicBezTo>
                    <a:pt x="46" y="37"/>
                    <a:pt x="39" y="46"/>
                    <a:pt x="25" y="46"/>
                  </a:cubicBezTo>
                  <a:cubicBezTo>
                    <a:pt x="10" y="46"/>
                    <a:pt x="2" y="38"/>
                    <a:pt x="1" y="24"/>
                  </a:cubicBezTo>
                  <a:cubicBezTo>
                    <a:pt x="0" y="13"/>
                    <a:pt x="12" y="1"/>
                    <a:pt x="24" y="0"/>
                  </a:cubicBezTo>
                  <a:cubicBezTo>
                    <a:pt x="36" y="0"/>
                    <a:pt x="47" y="11"/>
                    <a:pt x="47" y="26"/>
                  </a:cubicBezTo>
                  <a:close/>
                </a:path>
              </a:pathLst>
            </a:custGeom>
            <a:solidFill>
              <a:srgbClr val="4A4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" name="Freeform 8"/>
            <p:cNvSpPr>
              <a:spLocks noEditPoints="1"/>
            </p:cNvSpPr>
            <p:nvPr/>
          </p:nvSpPr>
          <p:spPr bwMode="auto">
            <a:xfrm>
              <a:off x="8877802" y="2621765"/>
              <a:ext cx="504805" cy="504804"/>
            </a:xfrm>
            <a:custGeom>
              <a:avLst/>
              <a:gdLst>
                <a:gd name="T0" fmla="*/ 69 w 138"/>
                <a:gd name="T1" fmla="*/ 138 h 138"/>
                <a:gd name="T2" fmla="*/ 1 w 138"/>
                <a:gd name="T3" fmla="*/ 69 h 138"/>
                <a:gd name="T4" fmla="*/ 70 w 138"/>
                <a:gd name="T5" fmla="*/ 1 h 138"/>
                <a:gd name="T6" fmla="*/ 138 w 138"/>
                <a:gd name="T7" fmla="*/ 68 h 138"/>
                <a:gd name="T8" fmla="*/ 69 w 138"/>
                <a:gd name="T9" fmla="*/ 138 h 138"/>
                <a:gd name="T10" fmla="*/ 93 w 138"/>
                <a:gd name="T11" fmla="*/ 71 h 138"/>
                <a:gd name="T12" fmla="*/ 72 w 138"/>
                <a:gd name="T13" fmla="*/ 47 h 138"/>
                <a:gd name="T14" fmla="*/ 47 w 138"/>
                <a:gd name="T15" fmla="*/ 67 h 138"/>
                <a:gd name="T16" fmla="*/ 65 w 138"/>
                <a:gd name="T17" fmla="*/ 92 h 138"/>
                <a:gd name="T18" fmla="*/ 93 w 138"/>
                <a:gd name="T19" fmla="*/ 71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8" h="138">
                  <a:moveTo>
                    <a:pt x="69" y="138"/>
                  </a:moveTo>
                  <a:cubicBezTo>
                    <a:pt x="33" y="138"/>
                    <a:pt x="0" y="105"/>
                    <a:pt x="1" y="69"/>
                  </a:cubicBezTo>
                  <a:cubicBezTo>
                    <a:pt x="1" y="32"/>
                    <a:pt x="33" y="0"/>
                    <a:pt x="70" y="1"/>
                  </a:cubicBezTo>
                  <a:cubicBezTo>
                    <a:pt x="106" y="1"/>
                    <a:pt x="137" y="32"/>
                    <a:pt x="138" y="68"/>
                  </a:cubicBezTo>
                  <a:cubicBezTo>
                    <a:pt x="138" y="105"/>
                    <a:pt x="106" y="138"/>
                    <a:pt x="69" y="138"/>
                  </a:cubicBezTo>
                  <a:close/>
                  <a:moveTo>
                    <a:pt x="93" y="71"/>
                  </a:moveTo>
                  <a:cubicBezTo>
                    <a:pt x="93" y="57"/>
                    <a:pt x="85" y="49"/>
                    <a:pt x="72" y="47"/>
                  </a:cubicBezTo>
                  <a:cubicBezTo>
                    <a:pt x="60" y="45"/>
                    <a:pt x="48" y="55"/>
                    <a:pt x="47" y="67"/>
                  </a:cubicBezTo>
                  <a:cubicBezTo>
                    <a:pt x="46" y="81"/>
                    <a:pt x="52" y="89"/>
                    <a:pt x="65" y="92"/>
                  </a:cubicBezTo>
                  <a:cubicBezTo>
                    <a:pt x="79" y="94"/>
                    <a:pt x="91" y="85"/>
                    <a:pt x="93" y="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cxnSp>
        <p:nvCxnSpPr>
          <p:cNvPr id="41" name="直接连接符 40"/>
          <p:cNvCxnSpPr/>
          <p:nvPr/>
        </p:nvCxnSpPr>
        <p:spPr>
          <a:xfrm>
            <a:off x="1566016" y="5930756"/>
            <a:ext cx="2400300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图片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68304" y="0"/>
            <a:ext cx="4884838" cy="7062995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92105" y="1107716"/>
            <a:ext cx="41027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491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148"/>
    </mc:Choice>
    <mc:Fallback>
      <p:transition advTm="3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6.25E-7 0.00023 C -0.00117 -0.00949 -0.00247 -0.01875 -0.00352 -0.02778 C -0.00404 -0.03172 -0.00469 -0.03565 -0.00456 -0.03935 C -0.0043 -0.0706 -0.00352 -0.10162 -0.00234 -0.13241 C -0.00221 -0.1382 -0.00039 -0.14074 0.00117 -0.1456 C 0.00156 -0.14722 0.00182 -0.14908 0.00221 -0.15047 C 0.00312 -0.15417 0.00534 -0.16181 0.0069 -0.16528 C 0.00924 -0.17084 0.01276 -0.1757 0.01484 -0.18148 C 0.01562 -0.1838 0.01602 -0.18634 0.01719 -0.18797 C 0.02747 -0.20556 0.02448 -0.19838 0.0332 -0.20926 C 0.03477 -0.21158 0.03594 -0.21435 0.03776 -0.21597 C 0.03984 -0.21759 0.04245 -0.21806 0.04466 -0.21922 C 0.05573 -0.23125 0.04154 -0.21713 0.05612 -0.22732 C 0.05859 -0.22917 0.06055 -0.23195 0.06302 -0.2338 C 0.06628 -0.23681 0.06979 -0.23982 0.07331 -0.24213 C 0.07617 -0.24398 0.07956 -0.24537 0.08255 -0.24699 C 0.08477 -0.24861 0.08698 -0.25047 0.08945 -0.25185 C 0.09232 -0.25371 0.09544 -0.25509 0.09857 -0.25672 C 0.10195 -0.2588 0.10508 -0.26297 0.10885 -0.2632 C 0.12552 -0.26621 0.15937 -0.26644 0.15937 -0.26621 L 0.27747 -0.26482 C 0.27904 -0.26482 0.27956 -0.26158 0.28086 -0.25996 C 0.2819 -0.2588 0.28307 -0.25787 0.28424 -0.25672 C 0.28685 -0.25486 0.28958 -0.25394 0.29232 -0.25185 C 0.29349 -0.25093 0.29453 -0.24954 0.2957 -0.24861 C 0.29674 -0.24792 0.29805 -0.24769 0.29922 -0.24699 C 0.30143 -0.2456 0.30365 -0.24375 0.30612 -0.24213 C 0.30807 -0.24074 0.31198 -0.23959 0.31406 -0.23866 C 0.3181 -0.23519 0.32109 -0.23172 0.32552 -0.22894 C 0.32773 -0.22778 0.33021 -0.22709 0.33242 -0.2257 C 0.34401 -0.21829 0.3319 -0.22246 0.34505 -0.21922 C 0.35286 -0.21088 0.34609 -0.2169 0.35651 -0.21088 C 0.37448 -0.2007 0.34544 -0.21551 0.3668 -0.2044 C 0.36901 -0.20347 0.37148 -0.20255 0.3737 -0.20116 C 0.37604 -0.2 0.37812 -0.19792 0.3806 -0.1963 C 0.38242 -0.19514 0.3845 -0.19445 0.38633 -0.19306 C 0.3875 -0.19213 0.38854 -0.19074 0.38971 -0.18982 C 0.40599 -0.17824 0.38789 -0.1919 0.39896 -0.18472 C 0.40195 -0.18287 0.40469 -0.1794 0.40807 -0.17824 C 0.41172 -0.17709 0.41615 -0.1757 0.41953 -0.17338 C 0.42161 -0.17222 0.42318 -0.16991 0.42526 -0.16852 C 0.42669 -0.16759 0.42838 -0.16759 0.42995 -0.1669 C 0.44583 -0.15926 0.4332 -0.16412 0.44362 -0.16019 C 0.44648 -0.15787 0.45065 -0.15417 0.45404 -0.15209 C 0.45612 -0.15093 0.45859 -0.15047 0.46081 -0.14884 C 0.46328 -0.14722 0.46523 -0.14445 0.46771 -0.14236 C 0.46953 -0.14074 0.47148 -0.13889 0.47344 -0.1375 C 0.47852 -0.1338 0.48268 -0.13148 0.48724 -0.12593 C 0.5013 -0.10949 0.48854 -0.12338 0.49753 -0.10787 C 0.49987 -0.10394 0.5056 -0.09653 0.5056 -0.0963 C 0.50586 -0.09329 0.50573 -0.09005 0.50677 -0.08681 C 0.50729 -0.08426 0.50911 -0.08264 0.51016 -0.08009 C 0.51211 -0.075 0.51393 -0.06922 0.51588 -0.06389 C 0.51654 -0.06158 0.51823 -0.05972 0.51927 -0.05718 C 0.52096 -0.05371 0.52253 -0.05 0.52396 -0.04584 C 0.52435 -0.04445 0.52461 -0.04259 0.525 -0.04097 C 0.52578 -0.0382 0.5263 -0.03542 0.52734 -0.03264 C 0.52786 -0.03102 0.52904 -0.02963 0.52969 -0.02778 C 0.53581 -0.00787 0.52904 -0.02685 0.53307 -0.01158 C 0.53359 -0.00926 0.53437 -0.00718 0.53542 -0.00486 C 0.53672 -0.00162 0.53997 0.00486 0.53997 0.00509 L 0.54232 0.01805 " pathEditMode="relative" rAng="0" ptsTypes="AAAA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75" y="-1243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-3.33333E-6 0.00023 C 0.00105 0.00602 0.00222 0.01227 0.00313 0.01852 C 0.00352 0.02084 0.0043 0.02338 0.00417 0.02593 C 0.00365 0.0463 0.00261 0.06667 0.00105 0.08704 C 0.00091 0.09028 -0.00026 0.09306 -0.00104 0.0963 C -0.00247 0.10209 -0.00429 0.10741 -0.00625 0.11297 C -0.00755 0.11667 -0.00924 0.11991 -0.01041 0.12408 C -0.01315 0.13403 -0.01145 0.13681 -0.01562 0.1463 C -0.01797 0.15162 -0.02109 0.15602 -0.02395 0.16111 L -0.02708 0.16667 C -0.02812 0.16852 -0.0289 0.17061 -0.0302 0.17223 C -0.03125 0.17338 -0.03229 0.17454 -0.03333 0.17593 C -0.03463 0.17755 -0.03593 0.17963 -0.0375 0.18148 C -0.0388 0.18287 -0.04036 0.18334 -0.04166 0.18519 C -0.04323 0.18727 -0.04414 0.19051 -0.04583 0.1926 C -0.04765 0.19491 -0.05 0.19607 -0.05208 0.19815 C -0.05312 0.19908 -0.05403 0.2007 -0.0552 0.20186 C -0.06002 0.20602 -0.06211 0.20579 -0.0677 0.20926 C -0.07044 0.21088 -0.0733 0.2125 -0.07604 0.21482 C -0.07916 0.21736 -0.08216 0.2213 -0.08541 0.22408 C -0.08672 0.225 -0.08815 0.22523 -0.08958 0.22593 C -0.09739 0.22894 -0.09648 0.22801 -0.10729 0.22963 C -0.11106 0.23264 -0.11471 0.23635 -0.11875 0.23889 C -0.12096 0.24005 -0.12356 0.24005 -0.12604 0.24074 C -0.13255 0.2419 -0.13919 0.24306 -0.14583 0.24445 L -0.31354 0.2426 C -0.31497 0.24236 -0.31627 0.23982 -0.3177 0.23889 C -0.31862 0.23797 -0.31966 0.23727 -0.32083 0.23704 C -0.32382 0.23611 -0.32708 0.23565 -0.3302 0.23519 C -0.33502 0.23195 -0.33971 0.22824 -0.34479 0.22593 C -0.34778 0.22431 -0.35104 0.22547 -0.35416 0.22408 C -0.37942 0.21204 -0.35065 0.21922 -0.37395 0.21482 C -0.39479 0.20533 -0.36692 0.2169 -0.39466 0.20926 C -0.39726 0.20834 -0.39961 0.20648 -0.40195 0.20556 C -0.41145 0.20186 -0.40651 0.20556 -0.41341 0.20186 C -0.41562 0.2007 -0.4177 0.19954 -0.41966 0.19815 C -0.43606 0.18565 -0.42265 0.19375 -0.43112 0.18889 C -0.43255 0.18704 -0.43385 0.18473 -0.43528 0.18334 C -0.43632 0.18218 -0.43763 0.18264 -0.43841 0.18148 C -0.43945 0.17986 -0.43958 0.17732 -0.44049 0.17593 C -0.4414 0.17454 -0.4427 0.17477 -0.44362 0.17408 C -0.44583 0.17223 -0.44791 0.17061 -0.44987 0.16852 C -0.45312 0.16505 -0.45612 0.16088 -0.45924 0.15741 C -0.46575 0.15023 -0.46159 0.15718 -0.46862 0.14815 C -0.47083 0.14514 -0.47278 0.14167 -0.47487 0.13889 C -0.47799 0.13473 -0.48112 0.13148 -0.48424 0.12778 C -0.48659 0.125 -0.48971 0.12153 -0.49153 0.11852 C -0.49349 0.11551 -0.49505 0.11204 -0.49674 0.10926 C -0.51172 0.08496 -0.49505 0.11412 -0.5082 0.09074 C -0.50859 0.0882 -0.50872 0.08565 -0.50924 0.08334 C -0.50976 0.08125 -0.51067 0.07963 -0.51132 0.07778 C -0.5125 0.07454 -0.51367 0.07153 -0.51445 0.06852 C -0.51757 0.05764 -0.51276 0.06783 -0.51862 0.05741 C -0.51901 0.05417 -0.51953 0.05116 -0.51966 0.04815 C -0.52083 0.02778 -0.5207 0.02686 -0.5207 0.01297 " pathEditMode="relative" rAng="0" ptsTypes="AAAAAAAAAAAAAAAAAAAAAAAAAAAAAAAAAAAAAAAAAAAAAAAAAAAAAA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33" y="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2B2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435840" cy="7062995"/>
          </a:xfrm>
          <a:prstGeom prst="rect">
            <a:avLst/>
          </a:prstGeom>
          <a:solidFill>
            <a:srgbClr val="AA61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600" y="1648348"/>
            <a:ext cx="5852801" cy="5852801"/>
          </a:xfrm>
          <a:prstGeom prst="rect">
            <a:avLst/>
          </a:prstGeom>
        </p:spPr>
      </p:pic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2259801" y="308220"/>
            <a:ext cx="838235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zh-CN" sz="4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</a:rPr>
              <a:t>If you're happy and you know it</a:t>
            </a:r>
            <a:endParaRPr kumimoji="0" lang="en-US" altLang="zh-CN" sz="5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4259980" y="1324326"/>
            <a:ext cx="391588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 smtClean="0">
                <a:solidFill>
                  <a:schemeClr val="bg1"/>
                </a:solidFill>
                <a:latin typeface="+mn-ea"/>
              </a:rPr>
              <a:t>stomp </a:t>
            </a:r>
            <a:r>
              <a:rPr lang="en-US" altLang="zh-CN" sz="3600" b="1" dirty="0">
                <a:solidFill>
                  <a:schemeClr val="bg1"/>
                </a:solidFill>
                <a:latin typeface="+mn-ea"/>
              </a:rPr>
              <a:t>your feet</a:t>
            </a:r>
            <a:endParaRPr kumimoji="0" lang="en-US" altLang="zh-CN" sz="4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2353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150"/>
    </mc:Choice>
    <mc:Fallback>
      <p:transition advTm="3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1" grpId="0"/>
      <p:bldP spid="2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08D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-318136" y="-204995"/>
            <a:ext cx="12510136" cy="7062995"/>
          </a:xfrm>
          <a:prstGeom prst="rect">
            <a:avLst/>
          </a:prstGeom>
          <a:solidFill>
            <a:srgbClr val="908D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3200" y="738674"/>
            <a:ext cx="940489" cy="75276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427" y="1491436"/>
            <a:ext cx="6065543" cy="3516257"/>
          </a:xfrm>
          <a:prstGeom prst="rect">
            <a:avLst/>
          </a:prstGeom>
        </p:spPr>
      </p:pic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4114264" y="5166664"/>
            <a:ext cx="34998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 smtClean="0">
                <a:solidFill>
                  <a:schemeClr val="bg1"/>
                </a:solidFill>
                <a:latin typeface="+mn-ea"/>
              </a:rPr>
              <a:t>stomp </a:t>
            </a:r>
            <a:r>
              <a:rPr lang="en-US" altLang="zh-CN" sz="3200" b="1" dirty="0">
                <a:solidFill>
                  <a:schemeClr val="bg1"/>
                </a:solidFill>
                <a:latin typeface="+mn-ea"/>
              </a:rPr>
              <a:t>your feet</a:t>
            </a:r>
            <a:endParaRPr kumimoji="0" lang="en-US" altLang="zh-CN" sz="4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453689" y="747690"/>
            <a:ext cx="698357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chemeClr val="bg1"/>
                </a:solidFill>
                <a:latin typeface="+mn-ea"/>
              </a:rPr>
              <a:t>If you're happy and you know it, </a:t>
            </a:r>
            <a:endParaRPr lang="zh-CN" altLang="en-US" sz="3200" b="1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072441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1320">
        <p15:prstTrans prst="wind"/>
      </p:transition>
    </mc:Choice>
    <mc:Fallback>
      <p:transition spd="slow" advTm="132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0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2|0.8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4|1|1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0.5|0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heme/theme1.xml><?xml version="1.0" encoding="utf-8"?>
<a:theme xmlns:a="http://schemas.openxmlformats.org/drawingml/2006/main" name="包图主题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695</TotalTime>
  <Words>368</Words>
  <Application>Microsoft Office PowerPoint</Application>
  <PresentationFormat>宽屏</PresentationFormat>
  <Paragraphs>105</Paragraphs>
  <Slides>28</Slides>
  <Notes>27</Notes>
  <HiddenSlides>0</HiddenSlides>
  <MMClips>1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28</vt:i4>
      </vt:variant>
    </vt:vector>
  </HeadingPairs>
  <TitlesOfParts>
    <vt:vector size="36" baseType="lpstr">
      <vt:lpstr>等线</vt:lpstr>
      <vt:lpstr>宋体</vt:lpstr>
      <vt:lpstr>微软雅黑</vt:lpstr>
      <vt:lpstr>Arial</vt:lpstr>
      <vt:lpstr>Calibri</vt:lpstr>
      <vt:lpstr>Calibri Light</vt:lpstr>
      <vt:lpstr>包图主题2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欧美PPT</dc:title>
  <dc:subject>RP</dc:subject>
  <dc:creator>rapidppt</dc:creator>
  <cp:keywords>RP</cp:keywords>
  <dc:description>RP</dc:description>
  <cp:lastModifiedBy>李丽</cp:lastModifiedBy>
  <cp:revision>57</cp:revision>
  <dcterms:created xsi:type="dcterms:W3CDTF">2017-07-14T07:30:47Z</dcterms:created>
  <dcterms:modified xsi:type="dcterms:W3CDTF">2018-07-15T13:22:54Z</dcterms:modified>
  <cp:contentStatus>RP</cp:contentStatus>
</cp:coreProperties>
</file>