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0" r:id="rId4"/>
    <p:sldId id="269" r:id="rId5"/>
    <p:sldId id="271" r:id="rId6"/>
    <p:sldId id="272" r:id="rId7"/>
    <p:sldId id="273" r:id="rId8"/>
    <p:sldId id="274" r:id="rId9"/>
    <p:sldId id="275" r:id="rId10"/>
    <p:sldId id="277" r:id="rId11"/>
    <p:sldId id="276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62" r:id="rId22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0D8A"/>
    <a:srgbClr val="FDF9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70" d="100"/>
          <a:sy n="70" d="100"/>
        </p:scale>
        <p:origin x="-468" y="-4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6A74-1884-42E5-A7CE-496BD6B4B51D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1D1C-6A8B-4995-9819-6644C56741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770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6A74-1884-42E5-A7CE-496BD6B4B51D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1D1C-6A8B-4995-9819-6644C56741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802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6A74-1884-42E5-A7CE-496BD6B4B51D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1D1C-6A8B-4995-9819-6644C56741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291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6A74-1884-42E5-A7CE-496BD6B4B51D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1D1C-6A8B-4995-9819-6644C56741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8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6A74-1884-42E5-A7CE-496BD6B4B51D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1D1C-6A8B-4995-9819-6644C56741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636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6A74-1884-42E5-A7CE-496BD6B4B51D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1D1C-6A8B-4995-9819-6644C56741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37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6A74-1884-42E5-A7CE-496BD6B4B51D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1D1C-6A8B-4995-9819-6644C56741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094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6A74-1884-42E5-A7CE-496BD6B4B51D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1D1C-6A8B-4995-9819-6644C56741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82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6A74-1884-42E5-A7CE-496BD6B4B51D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1D1C-6A8B-4995-9819-6644C56741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064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6A74-1884-42E5-A7CE-496BD6B4B51D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1D1C-6A8B-4995-9819-6644C56741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904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6A74-1884-42E5-A7CE-496BD6B4B51D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1D1C-6A8B-4995-9819-6644C56741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F6A74-1884-42E5-A7CE-496BD6B4B51D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61D1C-6A8B-4995-9819-6644C56741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9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microsoft.com/office/2007/relationships/hdphoto" Target="../media/hdphoto13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12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14.wdp"/><Relationship Id="rId5" Type="http://schemas.microsoft.com/office/2007/relationships/hdphoto" Target="../media/hdphoto3.wdp"/><Relationship Id="rId10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openxmlformats.org/officeDocument/2006/relationships/image" Target="../media/image1.png"/><Relationship Id="rId9" Type="http://schemas.openxmlformats.org/officeDocument/2006/relationships/image" Target="../media/image11.pn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jpe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jpeg"/><Relationship Id="rId7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microsoft.com/office/2007/relationships/hdphoto" Target="../media/hdphoto12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69465"/>
          <a:stretch/>
        </p:blipFill>
        <p:spPr>
          <a:xfrm>
            <a:off x="0" y="1"/>
            <a:ext cx="9144000" cy="18089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76"/>
          <a:stretch/>
        </p:blipFill>
        <p:spPr>
          <a:xfrm>
            <a:off x="1006404" y="2113404"/>
            <a:ext cx="7285497" cy="30300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1625" y="1605572"/>
            <a:ext cx="6203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Body Language</a:t>
            </a:r>
            <a:endParaRPr lang="zh-CN" altLang="en-US" sz="6000" dirty="0">
              <a:solidFill>
                <a:schemeClr val="accent2"/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2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69465"/>
          <a:stretch/>
        </p:blipFill>
        <p:spPr>
          <a:xfrm>
            <a:off x="0" y="1"/>
            <a:ext cx="9144000" cy="1047235"/>
          </a:xfrm>
          <a:prstGeom prst="rect">
            <a:avLst/>
          </a:prstGeom>
        </p:spPr>
      </p:pic>
      <p:pic>
        <p:nvPicPr>
          <p:cNvPr id="5126" name="Picture 6" descr="https://media1.tenor.com/images/0e375170afa9dc66d7d90ac63719dedb/tenor.gif?itemid=36437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169" y="2439679"/>
            <a:ext cx="3511657" cy="245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598" y="1047236"/>
            <a:ext cx="8686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Then how do </a:t>
            </a:r>
            <a:r>
              <a:rPr lang="en-US" altLang="zh-CN" sz="3200" u="sng" dirty="0" smtClean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Chinese</a:t>
            </a:r>
            <a:r>
              <a:rPr lang="en-US" altLang="zh-CN" sz="3200" dirty="0" smtClean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 people use </a:t>
            </a:r>
            <a:r>
              <a:rPr lang="en-US" altLang="zh-CN" sz="3200" dirty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their body language for </a:t>
            </a:r>
            <a:r>
              <a:rPr lang="en-US" altLang="zh-CN" sz="3200" dirty="0" smtClean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greeting?</a:t>
            </a:r>
            <a:endParaRPr lang="zh-CN" altLang="en-US" sz="3200" dirty="0">
              <a:solidFill>
                <a:schemeClr val="accent2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12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0" b="37333"/>
          <a:stretch/>
        </p:blipFill>
        <p:spPr>
          <a:xfrm>
            <a:off x="2202107" y="-39689"/>
            <a:ext cx="5149215" cy="1030384"/>
          </a:xfrm>
          <a:prstGeom prst="rect">
            <a:avLst/>
          </a:prstGeom>
        </p:spPr>
      </p:pic>
      <p:sp>
        <p:nvSpPr>
          <p:cNvPr id="4" name="AutoShape 2" descr="https://tse4-mm.cn.bing.net/th?id=OGC.3f2e7afb09eca150ecba3eac18c2d84c&amp;pid=1.7&amp;rurl=http%3a%2f%2fwww.netanimations.net%2fJordan.gif&amp;ehk=7md0vy5GlzIcgFpX%2fscvww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8" descr="data:image/jpeg;base64,/9j/4AAQSkZJRgABAQAAAQABAAD/2wBDAAsJCQcJCQcJCQkJCwkJCQkJCQsJCwsMCwsLDA0QDBEODQ4MEhkSJRodJR0ZHxwpKRYlNzU2GioyPi0pMBk7IRP/2wBDAQcICAsJCxULCxUsHRkdLCwsLCwsLCwsLCwsLCwsLCwsLCwsLCwsLCwsLCwsLCwsLCwsLCwsLCwsLCwsLCwsLCz/wAARCAB/ANMDASIAAhEBAxEB/8QAHAABAAEFAQEAAAAAAAAAAAAAAAEDBAUGBwII/8QAOxAAAgEDAwEGAwUGBQUAAAAAAQIDAAQRBRIhEwYiMUFRYRRxgSMyQlKRBxUWM6GxJCVicsE0RFOC0f/EABkBAQEAAwEAAAAAAAAAAAAAAAABAgMEBf/EACMRAQACAgICAQUBAAAAAAAAAAABAgMREiEEMUEFExQiYYH/2gAMAwEAAhEDEQA/AOtc05pSohzTmlKBzTmlKBzTmlKBzTmleWZUVncgIilmJ8AqjJJoMN2g12DRrZj1Ixcuu5N/IjTOOow/oK49rOuW+oSvI8Uk8iAbJZpGUEnktsH9BV32m1yPVL29mYno9YpGo/Gka4X6VqDtJI7bASSc4AzWme57dcfpXp5luJJHOc//ACqQ6gJIbk172OOWU8e1VI4LiX+XE7f7VJ/tV3EMdWlVt2BK9S42EggAIWI969vZsw69tL1CJFVwMrKvGd3yqk9leIpdonAzgbgQSfYVMUstowZgecHaeCR502up+XZexHaubVlOlahj94WsAdJR/wBxGvdJP+ocZrdua+cYNRkhnt76xJt7iyZWiZWPJBJwfUHzrv2i6kmr6Vp2ooMfFQLIy/lk8GX6HNZ1lqvXXbI805pSsmo5pzSlA5pzSlA5pzSlAyaUpVUpSlREVNKUEVNKUEUqaUEViu0c5t9B16QHvfAXEa/7pVMY/vWWrW+2jkaBdIrBTNPaxA+wkEh4+QqT6ZVjc6cFIeYrHg8MFGPc4xW3aV2eUywidJVHQR3I4BLeWaxdl07nWY7WNFWJboyYxyyx85Y+tb6b54mYRWsk20YBXADfLNc1rfDupWN9vS6Jou1A1qjbSGG4Z5HmauorLT4P5cEaj2UCvFjqsd0WjltZLeQcYkxz8iKv3ks4VMkpwqgk+f8AStTfC3ljgZQuxAPdRWk9q9Kto4hcxI28HL7RwB4VtEmu6ZK7RpFc5XjeYWEef91W+oRG+029eAdUxRu7IPvKFG7OKyidExuHNLLa6mJkG7eftD45fu8j2rpv7N9ZKdfQJc/ZmWe2JPgONyj+9aJF8J1leNSVkMQMSDJLZXcc+WcE1uPYTTpW1aC/6W1GS8u2b8iOelEn1HP0roie3HaP1dUpU0ra5CoqaUEVNKUClKUEUqaVVKUpURFTSlBFTSlBFKmlBFY/WLKG9spklGRCkk6jPBdEO3NZGqcqGSKZB4vG6D/2UipPpazqYlw7RbB4e1V5G2GFvHOxI8O+Af8Amtjv7XU7gssVwII9jBBHlWLeRL80t9OkstdkmxuSeKSKTOdyuozg/pWbIhVN0jBRXHMvVinbWdOsL60VHnmaWUSNuYsxDKSNuNwB486zOoFpY1Ve53D+tVCVuJFWMNsGRubjw9BVS4gZIwwXJHgPWo2RVrJtddWc/DXe212jCTFTl8c5CrnHpzW06Ek6zRJMseZEZZdmQr5GMYNUYXgchHVkcYA3YwT7Gsrp8S/FwndwrAk+1PljavGJly68sxpOr9pLaOLcLeZmtY8+Cl8bvkM11TsXbuulLdyFd170nAQYCrGgjwPrmtY1SxS/7SalOkZ2fDy2hPgZJXkDjZ9ABXQdLtFsdPsrRRgQwquPQnkiumvtx5eqR/V5SppW1xlRU0oIqaUoFKUoIpU0qqUpSohSlKBSlKBSlKBSlKDBa/AsdncXMNrG0o2u8ykK6YI7x9R5GtFvtUl61uI1L24hWQ8HBdskk/Kun3kHxVpeW3GZ4JYgT4BmUgH9a5PaXaQFYZY+/HcFe94oVJV0Oa58te9uzBfrUqsb6hOyT21zGqblZSoLRsD6mrq9k1SUxhZ48DltjMCT6AVeJ8XZssun3McUTkSGJ4kli55IAbkfQ16OoavPhDdWaSEtgw2yA85zjJNaodsb+GFa/kiRYXw1yylljAckqvi2ceArKaZq8nw9kZcpPPJIp4JPSHCsR71EvRsoXMrtNcS7Q0khyzc5x8qxcVy9zegwxnLyxxRgDyztGPnSI2xvPTomlafFh76YK8s8nVj4/lKFCAY9eMk1mapwR9GCCL/xxoh58wOaq12RGoeVe02kpSlViUpSgUpSgUpSgUpSqpSlKiFKUoFKUoFKUoFKVFBNcq/aBpj2V4NQtRiG62SzKv4LjJBbHo3966Jq2r6dotq93eyYUA7EXBklbHgorRLfX/4tj1GS4s44reKX4SKMEuWiKh8ux43c+la7zEQ6MWO8xyj0w1jqr3VqYWfCgBC2BuJ9qrW6Q2TG4jfLOD3pScHz4zWPvezOo2rGTTJjJFnJichXHPkfA1Z/BdoZ2iiks7tgowAFwoHzzWjUOuJ+JXl5qFxfXAVmwiBg2wd3I9K2vsxp0S3NlcSLxD/JBPixOeof+K12w7PXYdGvX6ahg/TjPJA/O1bbHKbUbo+6QmyM/kO3AYfKso1CcZtDeaiuFydve21pdSQS3oLwSGF1aGIg7TjPI8633sj2zl1maSx1FYo7rAa3kjG1ZfVCvr6V0babeHkrWbR3pvFKipquMpSlApSlApSlApSlVSlKVERU1FTQRU1FTQRSlKBWq9ou10OkObOzjS41A90K5xFGxH4iPTxNbSThWbIGFY5PgMDxNfPOoandrqt1ckh5RcTqd4DKckjOPDFYzOnoeDgpltNr+oVe1Gt6nq1yTdTB+giAdIbYwduTtHpWe7FgppiAn/qZ5pj/AEQf2rSndpTIznLSElj6k1tfZafbAkW7mGUoB7N3hWq/p3+TXUxFfTd9mCMCq4ZkU93yqlkFUbzHpVTeStaHLCgFZpMnnzNU7vAQgeNXaAL3j9as7kFt2PDmsl20LtTpm6WHUoyd8kkccw8mAHB+fFY7T79tLvbe/VN7W0gkCFioYjyJFbR2lZUtrdc+LFsH5YrSmw2QfA+Nbaz07/GjcTLsuldvtNvLcS3cEkLgr1OiOoqKRncRndj1rbLW8s72FJ7WZZYmGQy5/qDzXzaLiWHiJmXdgAAkeHrXUf2eXoEl1Bc3MMck0UbwW0kmJHA4DqpPnW2Jcfk+Hjik3p1MOk1FKVk8YqaipoFKUoIpSlVU0pSohSoqaBSorH6rq+n6PbvcXkgGFJSMEb3PoKMq1m88ax2yBKqCzEBRySxwAPcmtW1vtro2lK6QFbu5GRtVsRKfdvP6VzbW+2usao8qrI0NuWOyNGOAvkDWrvJJKSXYsSc5JrGZexh+n1jvLO/42TX+2GuayrxNcGG2OfsLclEI/wBWOT+tayXMy945fGGz4nHgaVTZSp3LmsXfxisarGoelbnB8QOazOhXvQ1Gzt2HFxKqKfIk1heHx5OPP/ih3lcglJkIeNlOCGU5BBqTG2vLXnTUe4dtWPAOMYIB+tQCwOMf0rTdA7c2rLHba2xilXCC7Clkkxx9qqjIPqcVukeoaLNH1YtRsWjIyH+JiAx7gkGtU1mHlxeHvadvAqhcNa20EtxdSpDBEpaWSQ4AA549T6CsPqXbXs1p4kS3kOoXC5AS14g3ejzNx+gNc51rtBq2vTK1y4WBCTDbQ5EMefPHmfUmrFJlPufEe13rGsfvi9mmhVks4iY7VG+8wHjI49TWMZ8D38qKmxFTPgOfmfGoJA8BmtmnsYaTTHESp4Knc3LHwHpVWCaeKVZlduopBDZORj0NNoPJ8aYqtkV06BoX7QL62WKC+YTxqAv2uQ+Bxw45/Wuj6Zruk6oi/DzASkcxPgP9PI188Yq6tdQv7KSOS3nkRo2DLgnGRV25s3h48vetS+kamtL7I9sodb6dhdLsv0QkMPuTBRz9a3Os3g5cVsVuNk0pSjUUqKVVTSmDTBqIUpg0waBXCO1+pSajrWoyiRjD1BHEhY7RHGNikDw55P1rtWrTta6Zqdwud0dpMUx5OVKqf1NfPN2zPcTE84cqM+i92sbPX+m498r/AOLUjNTQA5YeY5/WpwawevpFKnBpg0XSkwxzxWY1iys7HTuyFwqsJ9T02a5ujuJBdZyqsAfbGflWJcc4xWydqIy2mdgBgD/IfD5yk1XJm5RavFrb2N1JbXF/FCz21s8cdzKmCsbSfd3jxwfXFWAR5HSNI2eSRlRERSzuzHAVVHJJrM2V/qWmpcQwmJ7W5AF1bzoskM6gY2uDz+hq3W5t7TU7XUbOB4Utp4bkQLJkxSqSwEUjZOM4IzyPpmsol5vl4rRPPXSxWK4OzbBKQ5lCbY3IYxLukC4H4Ry3pWWsbGQ2F5O2n3E1zL0BYGMygoDlyemqndvAO32Unyq5j7Qxh7QRWIBtzcGFZpmaGP4voNdNtj2v39jDG7GHIOfOtJ2pt3fToo7KWOy04hLaNJI97xNbSW7ifKbGPKlMjgAjkHu1x4+UTuqwslklubqCfTrqSaO0nkS2TqpOJQo2syBC2BnOMVaRLfyZEdjcSMis77IpWKqrFCxwvABBB9xjyq+027thd6x9lL8Pc6ewIRbZJUELRyjCBOjgkcjbjFeZ9bSSC8iiso0FyJFVZdk0cSveTXeFWRfEB8A58s+fE0748nNv2sXluY0ilktZEjmBMTyK6pIB4lGYYP0qoV1AJPK1hciKBik8jRShInHBWRiuAfY1cy6rZy/uoyWk0vwksc0onmQ9bpRJGsTFEGVyoyWBbHdzgZqlqGq/Hw3YaAxzXklhNdMkrtG8trHPEXCuS2XDKTljypP4uGmX5OZQY3irFI9pOscqPJE7JIFkRBuZkYrggDkkV7aPU1fptp12JOm02xoZg/SXxfaVztHrV3LrNrIsrfCSCe4+NaZ+ogCG4s2tNkWFzsGQwBzjAA9T6TXYjf6jeTWp2XM0cyQQ9FI26cryqs/cyTz98FWHkeaaPycxpWpalpN3Y3i2UyBWF0jOkqLJGhBLhtv3cEAnw5966p/Ht70+sdDdYs7S7TTBFbzUsYcZrlR1i0Zr4Nb3ZTU2le+BnjZozIPC0yuAPnngAfhydkGqS31sQIhGssl51iNjSMk04mCCRhnAwuR5kVYcvkXvkiJv8NzXtzqLGMLoMhMql4gJZyXQeLLiHke9ef49vO7/AJL94SFf8RL3hHneR9j4Lg7j5Y9q1eS7glF2rx3q/GSJNOY7hB03Q5CwKVwF8c5yfD8vNwdY3KM2zdRYbqCNuqO5HciUSKMr+LKk/I/m4zcjNn9oF2T3dMgA8gbiQn9dgpWl7W44/tS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AutoShape 10" descr="data:image/jpeg;base64,/9j/4AAQSkZJRgABAQAAAQABAAD/2wBDAAsJCQcJCQcJCQkJCwkJCQkJCQsJCwsMCwsLDA0QDBEODQ4MEhkSJRodJR0ZHxwpKRYlNzU2GioyPi0pMBk7IRP/2wBDAQcICAsJCxULCxUsHRkdLCwsLCwsLCwsLCwsLCwsLCwsLCwsLCwsLCwsLCwsLCwsLCwsLCwsLCwsLCwsLCwsLCz/wAARCAB/ANMDASIAAhEBAxEB/8QAHAABAAEFAQEAAAAAAAAAAAAAAAEDBAUGBwII/8QAOxAAAgEDAwEGAwUGBQUAAAAAAQIDAAQRBRIhEwYiMUFRYRRxgSMyQlKRBxUWM6GxJCVicsE0RFOC0f/EABkBAQEAAwEAAAAAAAAAAAAAAAABAgMEBf/EACMRAQACAgICAQUBAAAAAAAAAAABAgMREiEEMUEFExQiYYH/2gAMAwEAAhEDEQA/AOtc05pSohzTmlKBzTmlKBzTmlKBzTmleWZUVncgIilmJ8AqjJJoMN2g12DRrZj1Ixcuu5N/IjTOOow/oK49rOuW+oSvI8Uk8iAbJZpGUEnktsH9BV32m1yPVL29mYno9YpGo/Gka4X6VqDtJI7bASSc4AzWme57dcfpXp5luJJHOc//ACqQ6gJIbk172OOWU8e1VI4LiX+XE7f7VJ/tV3EMdWlVt2BK9S42EggAIWI969vZsw69tL1CJFVwMrKvGd3yqk9leIpdonAzgbgQSfYVMUstowZgecHaeCR502up+XZexHaubVlOlahj94WsAdJR/wBxGvdJP+ocZrdua+cYNRkhnt76xJt7iyZWiZWPJBJwfUHzrv2i6kmr6Vp2ooMfFQLIy/lk8GX6HNZ1lqvXXbI805pSsmo5pzSlA5pzSlA5pzSlAyaUpVUpSlREVNKUEVNKUEUqaUEViu0c5t9B16QHvfAXEa/7pVMY/vWWrW+2jkaBdIrBTNPaxA+wkEh4+QqT6ZVjc6cFIeYrHg8MFGPc4xW3aV2eUywidJVHQR3I4BLeWaxdl07nWY7WNFWJboyYxyyx85Y+tb6b54mYRWsk20YBXADfLNc1rfDupWN9vS6Jou1A1qjbSGG4Z5HmauorLT4P5cEaj2UCvFjqsd0WjltZLeQcYkxz8iKv3ks4VMkpwqgk+f8AStTfC3ljgZQuxAPdRWk9q9Kto4hcxI28HL7RwB4VtEmu6ZK7RpFc5XjeYWEef91W+oRG+029eAdUxRu7IPvKFG7OKyidExuHNLLa6mJkG7eftD45fu8j2rpv7N9ZKdfQJc/ZmWe2JPgONyj+9aJF8J1leNSVkMQMSDJLZXcc+WcE1uPYTTpW1aC/6W1GS8u2b8iOelEn1HP0roie3HaP1dUpU0ra5CoqaUEVNKUClKUEUqaVVKUpURFTSlBFTSlBFKmlBFY/WLKG9spklGRCkk6jPBdEO3NZGqcqGSKZB4vG6D/2UipPpazqYlw7RbB4e1V5G2GFvHOxI8O+Af8Amtjv7XU7gssVwII9jBBHlWLeRL80t9OkstdkmxuSeKSKTOdyuozg/pWbIhVN0jBRXHMvVinbWdOsL60VHnmaWUSNuYsxDKSNuNwB486zOoFpY1Ve53D+tVCVuJFWMNsGRubjw9BVS4gZIwwXJHgPWo2RVrJtddWc/DXe212jCTFTl8c5CrnHpzW06Ek6zRJMseZEZZdmQr5GMYNUYXgchHVkcYA3YwT7Gsrp8S/FwndwrAk+1PljavGJly68sxpOr9pLaOLcLeZmtY8+Cl8bvkM11TsXbuulLdyFd170nAQYCrGgjwPrmtY1SxS/7SalOkZ2fDy2hPgZJXkDjZ9ABXQdLtFsdPsrRRgQwquPQnkiumvtx5eqR/V5SppW1xlRU0oIqaUoFKUoIpU0qqUpSohSlKBSlKBSlKBSlKDBa/AsdncXMNrG0o2u8ykK6YI7x9R5GtFvtUl61uI1L24hWQ8HBdskk/Kun3kHxVpeW3GZ4JYgT4BmUgH9a5PaXaQFYZY+/HcFe94oVJV0Oa58te9uzBfrUqsb6hOyT21zGqblZSoLRsD6mrq9k1SUxhZ48DltjMCT6AVeJ8XZssun3McUTkSGJ4kli55IAbkfQ16OoavPhDdWaSEtgw2yA85zjJNaodsb+GFa/kiRYXw1yylljAckqvi2ceArKaZq8nw9kZcpPPJIp4JPSHCsR71EvRsoXMrtNcS7Q0khyzc5x8qxcVy9zegwxnLyxxRgDyztGPnSI2xvPTomlafFh76YK8s8nVj4/lKFCAY9eMk1mapwR9GCCL/xxoh58wOaq12RGoeVe02kpSlViUpSgUpSgUpSgUpSqpSlKiFKUoFKUoFKUoFKVFBNcq/aBpj2V4NQtRiG62SzKv4LjJBbHo3966Jq2r6dotq93eyYUA7EXBklbHgorRLfX/4tj1GS4s44reKX4SKMEuWiKh8ux43c+la7zEQ6MWO8xyj0w1jqr3VqYWfCgBC2BuJ9qrW6Q2TG4jfLOD3pScHz4zWPvezOo2rGTTJjJFnJichXHPkfA1Z/BdoZ2iiks7tgowAFwoHzzWjUOuJ+JXl5qFxfXAVmwiBg2wd3I9K2vsxp0S3NlcSLxD/JBPixOeof+K12w7PXYdGvX6ahg/TjPJA/O1bbHKbUbo+6QmyM/kO3AYfKso1CcZtDeaiuFydve21pdSQS3oLwSGF1aGIg7TjPI8633sj2zl1maSx1FYo7rAa3kjG1ZfVCvr6V0babeHkrWbR3pvFKipquMpSlApSlApSlApSlVSlKVERU1FTQRU1FTQRSlKBWq9ou10OkObOzjS41A90K5xFGxH4iPTxNbSThWbIGFY5PgMDxNfPOoandrqt1ckh5RcTqd4DKckjOPDFYzOnoeDgpltNr+oVe1Gt6nq1yTdTB+giAdIbYwduTtHpWe7FgppiAn/qZ5pj/AEQf2rSndpTIznLSElj6k1tfZafbAkW7mGUoB7N3hWq/p3+TXUxFfTd9mCMCq4ZkU93yqlkFUbzHpVTeStaHLCgFZpMnnzNU7vAQgeNXaAL3j9as7kFt2PDmsl20LtTpm6WHUoyd8kkccw8mAHB+fFY7T79tLvbe/VN7W0gkCFioYjyJFbR2lZUtrdc+LFsH5YrSmw2QfA+Nbaz07/GjcTLsuldvtNvLcS3cEkLgr1OiOoqKRncRndj1rbLW8s72FJ7WZZYmGQy5/qDzXzaLiWHiJmXdgAAkeHrXUf2eXoEl1Bc3MMck0UbwW0kmJHA4DqpPnW2Jcfk+Hjik3p1MOk1FKVk8YqaipoFKUoIpSlVU0pSohSoqaBSorH6rq+n6PbvcXkgGFJSMEb3PoKMq1m88ax2yBKqCzEBRySxwAPcmtW1vtro2lK6QFbu5GRtVsRKfdvP6VzbW+2usao8qrI0NuWOyNGOAvkDWrvJJKSXYsSc5JrGZexh+n1jvLO/42TX+2GuayrxNcGG2OfsLclEI/wBWOT+tayXMy945fGGz4nHgaVTZSp3LmsXfxisarGoelbnB8QOazOhXvQ1Gzt2HFxKqKfIk1heHx5OPP/ih3lcglJkIeNlOCGU5BBqTG2vLXnTUe4dtWPAOMYIB+tQCwOMf0rTdA7c2rLHba2xilXCC7Clkkxx9qqjIPqcVukeoaLNH1YtRsWjIyH+JiAx7gkGtU1mHlxeHvadvAqhcNa20EtxdSpDBEpaWSQ4AA549T6CsPqXbXs1p4kS3kOoXC5AS14g3ejzNx+gNc51rtBq2vTK1y4WBCTDbQ5EMefPHmfUmrFJlPufEe13rGsfvi9mmhVks4iY7VG+8wHjI49TWMZ8D38qKmxFTPgOfmfGoJA8BmtmnsYaTTHESp4Knc3LHwHpVWCaeKVZlduopBDZORj0NNoPJ8aYqtkV06BoX7QL62WKC+YTxqAv2uQ+Bxw45/Wuj6Zruk6oi/DzASkcxPgP9PI188Yq6tdQv7KSOS3nkRo2DLgnGRV25s3h48vetS+kamtL7I9sodb6dhdLsv0QkMPuTBRz9a3Os3g5cVsVuNk0pSjUUqKVVTSmDTBqIUpg0waBXCO1+pSajrWoyiRjD1BHEhY7RHGNikDw55P1rtWrTta6Zqdwud0dpMUx5OVKqf1NfPN2zPcTE84cqM+i92sbPX+m498r/AOLUjNTQA5YeY5/WpwawevpFKnBpg0XSkwxzxWY1iys7HTuyFwqsJ9T02a5ujuJBdZyqsAfbGflWJcc4xWydqIy2mdgBgD/IfD5yk1XJm5RavFrb2N1JbXF/FCz21s8cdzKmCsbSfd3jxwfXFWAR5HSNI2eSRlRERSzuzHAVVHJJrM2V/qWmpcQwmJ7W5AF1bzoskM6gY2uDz+hq3W5t7TU7XUbOB4Utp4bkQLJkxSqSwEUjZOM4IzyPpmsol5vl4rRPPXSxWK4OzbBKQ5lCbY3IYxLukC4H4Ry3pWWsbGQ2F5O2n3E1zL0BYGMygoDlyemqndvAO32Unyq5j7Qxh7QRWIBtzcGFZpmaGP4voNdNtj2v39jDG7GHIOfOtJ2pt3fToo7KWOy04hLaNJI97xNbSW7ifKbGPKlMjgAjkHu1x4+UTuqwslklubqCfTrqSaO0nkS2TqpOJQo2syBC2BnOMVaRLfyZEdjcSMis77IpWKqrFCxwvABBB9xjyq+027thd6x9lL8Pc6ewIRbZJUELRyjCBOjgkcjbjFeZ9bSSC8iiso0FyJFVZdk0cSveTXeFWRfEB8A58s+fE0748nNv2sXluY0ilktZEjmBMTyK6pIB4lGYYP0qoV1AJPK1hciKBik8jRShInHBWRiuAfY1cy6rZy/uoyWk0vwksc0onmQ9bpRJGsTFEGVyoyWBbHdzgZqlqGq/Hw3YaAxzXklhNdMkrtG8trHPEXCuS2XDKTljypP4uGmX5OZQY3irFI9pOscqPJE7JIFkRBuZkYrggDkkV7aPU1fptp12JOm02xoZg/SXxfaVztHrV3LrNrIsrfCSCe4+NaZ+ogCG4s2tNkWFzsGQwBzjAA9T6TXYjf6jeTWp2XM0cyQQ9FI26cryqs/cyTz98FWHkeaaPycxpWpalpN3Y3i2UyBWF0jOkqLJGhBLhtv3cEAnw5966p/Ht70+sdDdYs7S7TTBFbzUsYcZrlR1i0Zr4Nb3ZTU2le+BnjZozIPC0yuAPnngAfhydkGqS31sQIhGssl51iNjSMk04mCCRhnAwuR5kVYcvkXvkiJv8NzXtzqLGMLoMhMql4gJZyXQeLLiHke9ef49vO7/AJL94SFf8RL3hHneR9j4Lg7j5Y9q1eS7glF2rx3q/GSJNOY7hB03Q5CwKVwF8c5yfD8vNwdY3KM2zdRYbqCNuqO5HciUSKMr+LKk/I/m4zcjNn9oF2T3dMgA8gbiQn9dgpWl7W44/tSg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32" name="Picture 8" descr="https://media.giphy.com/media/2blmehMgQbBRK/giphy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416012"/>
            <a:ext cx="1979119" cy="131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tse3-mm.cn.bing.net/th?id=OIP.nsXOiIz0cl-6KsTGbhx2EgHaFj&amp;w=222&amp;h=166&amp;c=7&amp;o=5&amp;pid=1.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524" y="2263971"/>
            <a:ext cx="2114550" cy="15811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3681602" y="4363976"/>
            <a:ext cx="242360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Shake hand</a:t>
            </a:r>
            <a:endParaRPr lang="zh-CN" altLang="en-US" sz="2800" b="1" dirty="0">
              <a:solidFill>
                <a:srgbClr val="FF0000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36" name="Picture 12" descr="https://tse1-mm.cn.bing.net/th?q=Shake+Hand+Cartoon+Chinese&amp;w=120&amp;h=120&amp;c=1&amp;rs=1&amp;qlt=90&amp;pid=InlineBlock&amp;mkt=en-US&amp;adlt=strict&amp;t=1&amp;mw=2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05" y="2263970"/>
            <a:ext cx="2017617" cy="1581151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55575" y="836806"/>
            <a:ext cx="5087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Greeting in different countries</a:t>
            </a:r>
            <a:endParaRPr lang="zh-CN" altLang="en-US" sz="2800" dirty="0">
              <a:solidFill>
                <a:schemeClr val="accent2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0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0" b="37333"/>
          <a:stretch/>
        </p:blipFill>
        <p:spPr>
          <a:xfrm>
            <a:off x="2202107" y="-39689"/>
            <a:ext cx="5149215" cy="1030384"/>
          </a:xfrm>
          <a:prstGeom prst="rect">
            <a:avLst/>
          </a:prstGeom>
        </p:spPr>
      </p:pic>
      <p:sp>
        <p:nvSpPr>
          <p:cNvPr id="4" name="AutoShape 2" descr="https://tse4-mm.cn.bing.net/th?id=OGC.3f2e7afb09eca150ecba3eac18c2d84c&amp;pid=1.7&amp;rurl=http%3a%2f%2fwww.netanimations.net%2fJordan.gif&amp;ehk=7md0vy5GlzIcgFpX%2fscvww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8" descr="data:image/jpeg;base64,/9j/4AAQSkZJRgABAQAAAQABAAD/2wBDAAsJCQcJCQcJCQkJCwkJCQkJCQsJCwsMCwsLDA0QDBEODQ4MEhkSJRodJR0ZHxwpKRYlNzU2GioyPi0pMBk7IRP/2wBDAQcICAsJCxULCxUsHRkdLCwsLCwsLCwsLCwsLCwsLCwsLCwsLCwsLCwsLCwsLCwsLCwsLCwsLCwsLCwsLCwsLCz/wAARCAB/ANMDASIAAhEBAxEB/8QAHAABAAEFAQEAAAAAAAAAAAAAAAEDBAUGBwII/8QAOxAAAgEDAwEGAwUGBQUAAAAAAQIDAAQRBRIhEwYiMUFRYRRxgSMyQlKRBxUWM6GxJCVicsE0RFOC0f/EABkBAQEAAwEAAAAAAAAAAAAAAAABAgMEBf/EACMRAQACAgICAQUBAAAAAAAAAAABAgMREiEEMUEFExQiYYH/2gAMAwEAAhEDEQA/AOtc05pSohzTmlKBzTmlKBzTmlKBzTmleWZUVncgIilmJ8AqjJJoMN2g12DRrZj1Ixcuu5N/IjTOOow/oK49rOuW+oSvI8Uk8iAbJZpGUEnktsH9BV32m1yPVL29mYno9YpGo/Gka4X6VqDtJI7bASSc4AzWme57dcfpXp5luJJHOc//ACqQ6gJIbk172OOWU8e1VI4LiX+XE7f7VJ/tV3EMdWlVt2BK9S42EggAIWI969vZsw69tL1CJFVwMrKvGd3yqk9leIpdonAzgbgQSfYVMUstowZgecHaeCR502up+XZexHaubVlOlahj94WsAdJR/wBxGvdJP+ocZrdua+cYNRkhnt76xJt7iyZWiZWPJBJwfUHzrv2i6kmr6Vp2ooMfFQLIy/lk8GX6HNZ1lqvXXbI805pSsmo5pzSlA5pzSlA5pzSlAyaUpVUpSlREVNKUEVNKUEUqaUEViu0c5t9B16QHvfAXEa/7pVMY/vWWrW+2jkaBdIrBTNPaxA+wkEh4+QqT6ZVjc6cFIeYrHg8MFGPc4xW3aV2eUywidJVHQR3I4BLeWaxdl07nWY7WNFWJboyYxyyx85Y+tb6b54mYRWsk20YBXADfLNc1rfDupWN9vS6Jou1A1qjbSGG4Z5HmauorLT4P5cEaj2UCvFjqsd0WjltZLeQcYkxz8iKv3ks4VMkpwqgk+f8AStTfC3ljgZQuxAPdRWk9q9Kto4hcxI28HL7RwB4VtEmu6ZK7RpFc5XjeYWEef91W+oRG+029eAdUxRu7IPvKFG7OKyidExuHNLLa6mJkG7eftD45fu8j2rpv7N9ZKdfQJc/ZmWe2JPgONyj+9aJF8J1leNSVkMQMSDJLZXcc+WcE1uPYTTpW1aC/6W1GS8u2b8iOelEn1HP0roie3HaP1dUpU0ra5CoqaUEVNKUClKUEUqaVVKUpURFTSlBFTSlBFKmlBFY/WLKG9spklGRCkk6jPBdEO3NZGqcqGSKZB4vG6D/2UipPpazqYlw7RbB4e1V5G2GFvHOxI8O+Af8Amtjv7XU7gssVwII9jBBHlWLeRL80t9OkstdkmxuSeKSKTOdyuozg/pWbIhVN0jBRXHMvVinbWdOsL60VHnmaWUSNuYsxDKSNuNwB486zOoFpY1Ve53D+tVCVuJFWMNsGRubjw9BVS4gZIwwXJHgPWo2RVrJtddWc/DXe212jCTFTl8c5CrnHpzW06Ek6zRJMseZEZZdmQr5GMYNUYXgchHVkcYA3YwT7Gsrp8S/FwndwrAk+1PljavGJly68sxpOr9pLaOLcLeZmtY8+Cl8bvkM11TsXbuulLdyFd170nAQYCrGgjwPrmtY1SxS/7SalOkZ2fDy2hPgZJXkDjZ9ABXQdLtFsdPsrRRgQwquPQnkiumvtx5eqR/V5SppW1xlRU0oIqaUoFKUoIpU0qqUpSohSlKBSlKBSlKBSlKDBa/AsdncXMNrG0o2u8ykK6YI7x9R5GtFvtUl61uI1L24hWQ8HBdskk/Kun3kHxVpeW3GZ4JYgT4BmUgH9a5PaXaQFYZY+/HcFe94oVJV0Oa58te9uzBfrUqsb6hOyT21zGqblZSoLRsD6mrq9k1SUxhZ48DltjMCT6AVeJ8XZssun3McUTkSGJ4kli55IAbkfQ16OoavPhDdWaSEtgw2yA85zjJNaodsb+GFa/kiRYXw1yylljAckqvi2ceArKaZq8nw9kZcpPPJIp4JPSHCsR71EvRsoXMrtNcS7Q0khyzc5x8qxcVy9zegwxnLyxxRgDyztGPnSI2xvPTomlafFh76YK8s8nVj4/lKFCAY9eMk1mapwR9GCCL/xxoh58wOaq12RGoeVe02kpSlViUpSgUpSgUpSgUpSqpSlKiFKUoFKUoFKUoFKVFBNcq/aBpj2V4NQtRiG62SzKv4LjJBbHo3966Jq2r6dotq93eyYUA7EXBklbHgorRLfX/4tj1GS4s44reKX4SKMEuWiKh8ux43c+la7zEQ6MWO8xyj0w1jqr3VqYWfCgBC2BuJ9qrW6Q2TG4jfLOD3pScHz4zWPvezOo2rGTTJjJFnJichXHPkfA1Z/BdoZ2iiks7tgowAFwoHzzWjUOuJ+JXl5qFxfXAVmwiBg2wd3I9K2vsxp0S3NlcSLxD/JBPixOeof+K12w7PXYdGvX6ahg/TjPJA/O1bbHKbUbo+6QmyM/kO3AYfKso1CcZtDeaiuFydve21pdSQS3oLwSGF1aGIg7TjPI8633sj2zl1maSx1FYo7rAa3kjG1ZfVCvr6V0babeHkrWbR3pvFKipquMpSlApSlApSlApSlVSlKVERU1FTQRU1FTQRSlKBWq9ou10OkObOzjS41A90K5xFGxH4iPTxNbSThWbIGFY5PgMDxNfPOoandrqt1ckh5RcTqd4DKckjOPDFYzOnoeDgpltNr+oVe1Gt6nq1yTdTB+giAdIbYwduTtHpWe7FgppiAn/qZ5pj/AEQf2rSndpTIznLSElj6k1tfZafbAkW7mGUoB7N3hWq/p3+TXUxFfTd9mCMCq4ZkU93yqlkFUbzHpVTeStaHLCgFZpMnnzNU7vAQgeNXaAL3j9as7kFt2PDmsl20LtTpm6WHUoyd8kkccw8mAHB+fFY7T79tLvbe/VN7W0gkCFioYjyJFbR2lZUtrdc+LFsH5YrSmw2QfA+Nbaz07/GjcTLsuldvtNvLcS3cEkLgr1OiOoqKRncRndj1rbLW8s72FJ7WZZYmGQy5/qDzXzaLiWHiJmXdgAAkeHrXUf2eXoEl1Bc3MMck0UbwW0kmJHA4DqpPnW2Jcfk+Hjik3p1MOk1FKVk8YqaipoFKUoIpSlVU0pSohSoqaBSorH6rq+n6PbvcXkgGFJSMEb3PoKMq1m88ax2yBKqCzEBRySxwAPcmtW1vtro2lK6QFbu5GRtVsRKfdvP6VzbW+2usao8qrI0NuWOyNGOAvkDWrvJJKSXYsSc5JrGZexh+n1jvLO/42TX+2GuayrxNcGG2OfsLclEI/wBWOT+tayXMy945fGGz4nHgaVTZSp3LmsXfxisarGoelbnB8QOazOhXvQ1Gzt2HFxKqKfIk1heHx5OPP/ih3lcglJkIeNlOCGU5BBqTG2vLXnTUe4dtWPAOMYIB+tQCwOMf0rTdA7c2rLHba2xilXCC7Clkkxx9qqjIPqcVukeoaLNH1YtRsWjIyH+JiAx7gkGtU1mHlxeHvadvAqhcNa20EtxdSpDBEpaWSQ4AA549T6CsPqXbXs1p4kS3kOoXC5AS14g3ejzNx+gNc51rtBq2vTK1y4WBCTDbQ5EMefPHmfUmrFJlPufEe13rGsfvi9mmhVks4iY7VG+8wHjI49TWMZ8D38qKmxFTPgOfmfGoJA8BmtmnsYaTTHESp4Knc3LHwHpVWCaeKVZlduopBDZORj0NNoPJ8aYqtkV06BoX7QL62WKC+YTxqAv2uQ+Bxw45/Wuj6Zruk6oi/DzASkcxPgP9PI188Yq6tdQv7KSOS3nkRo2DLgnGRV25s3h48vetS+kamtL7I9sodb6dhdLsv0QkMPuTBRz9a3Os3g5cVsVuNk0pSjUUqKVVTSmDTBqIUpg0waBXCO1+pSajrWoyiRjD1BHEhY7RHGNikDw55P1rtWrTta6Zqdwud0dpMUx5OVKqf1NfPN2zPcTE84cqM+i92sbPX+m498r/AOLUjNTQA5YeY5/WpwawevpFKnBpg0XSkwxzxWY1iys7HTuyFwqsJ9T02a5ujuJBdZyqsAfbGflWJcc4xWydqIy2mdgBgD/IfD5yk1XJm5RavFrb2N1JbXF/FCz21s8cdzKmCsbSfd3jxwfXFWAR5HSNI2eSRlRERSzuzHAVVHJJrM2V/qWmpcQwmJ7W5AF1bzoskM6gY2uDz+hq3W5t7TU7XUbOB4Utp4bkQLJkxSqSwEUjZOM4IzyPpmsol5vl4rRPPXSxWK4OzbBKQ5lCbY3IYxLukC4H4Ry3pWWsbGQ2F5O2n3E1zL0BYGMygoDlyemqndvAO32Unyq5j7Qxh7QRWIBtzcGFZpmaGP4voNdNtj2v39jDG7GHIOfOtJ2pt3fToo7KWOy04hLaNJI97xNbSW7ifKbGPKlMjgAjkHu1x4+UTuqwslklubqCfTrqSaO0nkS2TqpOJQo2syBC2BnOMVaRLfyZEdjcSMis77IpWKqrFCxwvABBB9xjyq+027thd6x9lL8Pc6ewIRbZJUELRyjCBOjgkcjbjFeZ9bSSC8iiso0FyJFVZdk0cSveTXeFWRfEB8A58s+fE0748nNv2sXluY0ilktZEjmBMTyK6pIB4lGYYP0qoV1AJPK1hciKBik8jRShInHBWRiuAfY1cy6rZy/uoyWk0vwksc0onmQ9bpRJGsTFEGVyoyWBbHdzgZqlqGq/Hw3YaAxzXklhNdMkrtG8trHPEXCuS2XDKTljypP4uGmX5OZQY3irFI9pOscqPJE7JIFkRBuZkYrggDkkV7aPU1fptp12JOm02xoZg/SXxfaVztHrV3LrNrIsrfCSCe4+NaZ+ogCG4s2tNkWFzsGQwBzjAA9T6TXYjf6jeTWp2XM0cyQQ9FI26cryqs/cyTz98FWHkeaaPycxpWpalpN3Y3i2UyBWF0jOkqLJGhBLhtv3cEAnw5966p/Ht70+sdDdYs7S7TTBFbzUsYcZrlR1i0Zr4Nb3ZTU2le+BnjZozIPC0yuAPnngAfhydkGqS31sQIhGssl51iNjSMk04mCCRhnAwuR5kVYcvkXvkiJv8NzXtzqLGMLoMhMql4gJZyXQeLLiHke9ef49vO7/AJL94SFf8RL3hHneR9j4Lg7j5Y9q1eS7glF2rx3q/GSJNOY7hB03Q5CwKVwF8c5yfD8vNwdY3KM2zdRYbqCNuqO5HciUSKMr+LKk/I/m4zcjNn9oF2T3dMgA8gbiQn9dgpWl7W44/tS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AutoShape 10" descr="data:image/jpeg;base64,/9j/4AAQSkZJRgABAQAAAQABAAD/2wBDAAsJCQcJCQcJCQkJCwkJCQkJCQsJCwsMCwsLDA0QDBEODQ4MEhkSJRodJR0ZHxwpKRYlNzU2GioyPi0pMBk7IRP/2wBDAQcICAsJCxULCxUsHRkdLCwsLCwsLCwsLCwsLCwsLCwsLCwsLCwsLCwsLCwsLCwsLCwsLCwsLCwsLCwsLCwsLCz/wAARCAB/ANMDASIAAhEBAxEB/8QAHAABAAEFAQEAAAAAAAAAAAAAAAEDBAUGBwII/8QAOxAAAgEDAwEGAwUGBQUAAAAAAQIDAAQRBRIhEwYiMUFRYRRxgSMyQlKRBxUWM6GxJCVicsE0RFOC0f/EABkBAQEAAwEAAAAAAAAAAAAAAAABAgMEBf/EACMRAQACAgICAQUBAAAAAAAAAAABAgMREiEEMUEFExQiYYH/2gAMAwEAAhEDEQA/AOtc05pSohzTmlKBzTmlKBzTmlKBzTmleWZUVncgIilmJ8AqjJJoMN2g12DRrZj1Ixcuu5N/IjTOOow/oK49rOuW+oSvI8Uk8iAbJZpGUEnktsH9BV32m1yPVL29mYno9YpGo/Gka4X6VqDtJI7bASSc4AzWme57dcfpXp5luJJHOc//ACqQ6gJIbk172OOWU8e1VI4LiX+XE7f7VJ/tV3EMdWlVt2BK9S42EggAIWI969vZsw69tL1CJFVwMrKvGd3yqk9leIpdonAzgbgQSfYVMUstowZgecHaeCR502up+XZexHaubVlOlahj94WsAdJR/wBxGvdJP+ocZrdua+cYNRkhnt76xJt7iyZWiZWPJBJwfUHzrv2i6kmr6Vp2ooMfFQLIy/lk8GX6HNZ1lqvXXbI805pSsmo5pzSlA5pzSlA5pzSlAyaUpVUpSlREVNKUEVNKUEUqaUEViu0c5t9B16QHvfAXEa/7pVMY/vWWrW+2jkaBdIrBTNPaxA+wkEh4+QqT6ZVjc6cFIeYrHg8MFGPc4xW3aV2eUywidJVHQR3I4BLeWaxdl07nWY7WNFWJboyYxyyx85Y+tb6b54mYRWsk20YBXADfLNc1rfDupWN9vS6Jou1A1qjbSGG4Z5HmauorLT4P5cEaj2UCvFjqsd0WjltZLeQcYkxz8iKv3ks4VMkpwqgk+f8AStTfC3ljgZQuxAPdRWk9q9Kto4hcxI28HL7RwB4VtEmu6ZK7RpFc5XjeYWEef91W+oRG+029eAdUxRu7IPvKFG7OKyidExuHNLLa6mJkG7eftD45fu8j2rpv7N9ZKdfQJc/ZmWe2JPgONyj+9aJF8J1leNSVkMQMSDJLZXcc+WcE1uPYTTpW1aC/6W1GS8u2b8iOelEn1HP0roie3HaP1dUpU0ra5CoqaUEVNKUClKUEUqaVVKUpURFTSlBFTSlBFKmlBFY/WLKG9spklGRCkk6jPBdEO3NZGqcqGSKZB4vG6D/2UipPpazqYlw7RbB4e1V5G2GFvHOxI8O+Af8Amtjv7XU7gssVwII9jBBHlWLeRL80t9OkstdkmxuSeKSKTOdyuozg/pWbIhVN0jBRXHMvVinbWdOsL60VHnmaWUSNuYsxDKSNuNwB486zOoFpY1Ve53D+tVCVuJFWMNsGRubjw9BVS4gZIwwXJHgPWo2RVrJtddWc/DXe212jCTFTl8c5CrnHpzW06Ek6zRJMseZEZZdmQr5GMYNUYXgchHVkcYA3YwT7Gsrp8S/FwndwrAk+1PljavGJly68sxpOr9pLaOLcLeZmtY8+Cl8bvkM11TsXbuulLdyFd170nAQYCrGgjwPrmtY1SxS/7SalOkZ2fDy2hPgZJXkDjZ9ABXQdLtFsdPsrRRgQwquPQnkiumvtx5eqR/V5SppW1xlRU0oIqaUoFKUoIpU0qqUpSohSlKBSlKBSlKBSlKDBa/AsdncXMNrG0o2u8ykK6YI7x9R5GtFvtUl61uI1L24hWQ8HBdskk/Kun3kHxVpeW3GZ4JYgT4BmUgH9a5PaXaQFYZY+/HcFe94oVJV0Oa58te9uzBfrUqsb6hOyT21zGqblZSoLRsD6mrq9k1SUxhZ48DltjMCT6AVeJ8XZssun3McUTkSGJ4kli55IAbkfQ16OoavPhDdWaSEtgw2yA85zjJNaodsb+GFa/kiRYXw1yylljAckqvi2ceArKaZq8nw9kZcpPPJIp4JPSHCsR71EvRsoXMrtNcS7Q0khyzc5x8qxcVy9zegwxnLyxxRgDyztGPnSI2xvPTomlafFh76YK8s8nVj4/lKFCAY9eMk1mapwR9GCCL/xxoh58wOaq12RGoeVe02kpSlViUpSgUpSgUpSgUpSqpSlKiFKUoFKUoFKUoFKVFBNcq/aBpj2V4NQtRiG62SzKv4LjJBbHo3966Jq2r6dotq93eyYUA7EXBklbHgorRLfX/4tj1GS4s44reKX4SKMEuWiKh8ux43c+la7zEQ6MWO8xyj0w1jqr3VqYWfCgBC2BuJ9qrW6Q2TG4jfLOD3pScHz4zWPvezOo2rGTTJjJFnJichXHPkfA1Z/BdoZ2iiks7tgowAFwoHzzWjUOuJ+JXl5qFxfXAVmwiBg2wd3I9K2vsxp0S3NlcSLxD/JBPixOeof+K12w7PXYdGvX6ahg/TjPJA/O1bbHKbUbo+6QmyM/kO3AYfKso1CcZtDeaiuFydve21pdSQS3oLwSGF1aGIg7TjPI8633sj2zl1maSx1FYo7rAa3kjG1ZfVCvr6V0babeHkrWbR3pvFKipquMpSlApSlApSlApSlVSlKVERU1FTQRU1FTQRSlKBWq9ou10OkObOzjS41A90K5xFGxH4iPTxNbSThWbIGFY5PgMDxNfPOoandrqt1ckh5RcTqd4DKckjOPDFYzOnoeDgpltNr+oVe1Gt6nq1yTdTB+giAdIbYwduTtHpWe7FgppiAn/qZ5pj/AEQf2rSndpTIznLSElj6k1tfZafbAkW7mGUoB7N3hWq/p3+TXUxFfTd9mCMCq4ZkU93yqlkFUbzHpVTeStaHLCgFZpMnnzNU7vAQgeNXaAL3j9as7kFt2PDmsl20LtTpm6WHUoyd8kkccw8mAHB+fFY7T79tLvbe/VN7W0gkCFioYjyJFbR2lZUtrdc+LFsH5YrSmw2QfA+Nbaz07/GjcTLsuldvtNvLcS3cEkLgr1OiOoqKRncRndj1rbLW8s72FJ7WZZYmGQy5/qDzXzaLiWHiJmXdgAAkeHrXUf2eXoEl1Bc3MMck0UbwW0kmJHA4DqpPnW2Jcfk+Hjik3p1MOk1FKVk8YqaipoFKUoIpSlVU0pSohSoqaBSorH6rq+n6PbvcXkgGFJSMEb3PoKMq1m88ax2yBKqCzEBRySxwAPcmtW1vtro2lK6QFbu5GRtVsRKfdvP6VzbW+2usao8qrI0NuWOyNGOAvkDWrvJJKSXYsSc5JrGZexh+n1jvLO/42TX+2GuayrxNcGG2OfsLclEI/wBWOT+tayXMy945fGGz4nHgaVTZSp3LmsXfxisarGoelbnB8QOazOhXvQ1Gzt2HFxKqKfIk1heHx5OPP/ih3lcglJkIeNlOCGU5BBqTG2vLXnTUe4dtWPAOMYIB+tQCwOMf0rTdA7c2rLHba2xilXCC7Clkkxx9qqjIPqcVukeoaLNH1YtRsWjIyH+JiAx7gkGtU1mHlxeHvadvAqhcNa20EtxdSpDBEpaWSQ4AA549T6CsPqXbXs1p4kS3kOoXC5AS14g3ejzNx+gNc51rtBq2vTK1y4WBCTDbQ5EMefPHmfUmrFJlPufEe13rGsfvi9mmhVks4iY7VG+8wHjI49TWMZ8D38qKmxFTPgOfmfGoJA8BmtmnsYaTTHESp4Knc3LHwHpVWCaeKVZlduopBDZORj0NNoPJ8aYqtkV06BoX7QL62WKC+YTxqAv2uQ+Bxw45/Wuj6Zruk6oi/DzASkcxPgP9PI188Yq6tdQv7KSOS3nkRo2DLgnGRV25s3h48vetS+kamtL7I9sodb6dhdLsv0QkMPuTBRz9a3Os3g5cVsVuNk0pSjUUqKVVTSmDTBqIUpg0waBXCO1+pSajrWoyiRjD1BHEhY7RHGNikDw55P1rtWrTta6Zqdwud0dpMUx5OVKqf1NfPN2zPcTE84cqM+i92sbPX+m498r/AOLUjNTQA5YeY5/WpwawevpFKnBpg0XSkwxzxWY1iys7HTuyFwqsJ9T02a5ujuJBdZyqsAfbGflWJcc4xWydqIy2mdgBgD/IfD5yk1XJm5RavFrb2N1JbXF/FCz21s8cdzKmCsbSfd3jxwfXFWAR5HSNI2eSRlRERSzuzHAVVHJJrM2V/qWmpcQwmJ7W5AF1bzoskM6gY2uDz+hq3W5t7TU7XUbOB4Utp4bkQLJkxSqSwEUjZOM4IzyPpmsol5vl4rRPPXSxWK4OzbBKQ5lCbY3IYxLukC4H4Ry3pWWsbGQ2F5O2n3E1zL0BYGMygoDlyemqndvAO32Unyq5j7Qxh7QRWIBtzcGFZpmaGP4voNdNtj2v39jDG7GHIOfOtJ2pt3fToo7KWOy04hLaNJI97xNbSW7ifKbGPKlMjgAjkHu1x4+UTuqwslklubqCfTrqSaO0nkS2TqpOJQo2syBC2BnOMVaRLfyZEdjcSMis77IpWKqrFCxwvABBB9xjyq+027thd6x9lL8Pc6ewIRbZJUELRyjCBOjgkcjbjFeZ9bSSC8iiso0FyJFVZdk0cSveTXeFWRfEB8A58s+fE0748nNv2sXluY0ilktZEjmBMTyK6pIB4lGYYP0qoV1AJPK1hciKBik8jRShInHBWRiuAfY1cy6rZy/uoyWk0vwksc0onmQ9bpRJGsTFEGVyoyWBbHdzgZqlqGq/Hw3YaAxzXklhNdMkrtG8trHPEXCuS2XDKTljypP4uGmX5OZQY3irFI9pOscqPJE7JIFkRBuZkYrggDkkV7aPU1fptp12JOm02xoZg/SXxfaVztHrV3LrNrIsrfCSCe4+NaZ+ogCG4s2tNkWFzsGQwBzjAA9T6TXYjf6jeTWp2XM0cyQQ9FI26cryqs/cyTz98FWHkeaaPycxpWpalpN3Y3i2UyBWF0jOkqLJGhBLhtv3cEAnw5966p/Ht70+sdDdYs7S7TTBFbzUsYcZrlR1i0Zr4Nb3ZTU2le+BnjZozIPC0yuAPnngAfhydkGqS31sQIhGssl51iNjSMk04mCCRhnAwuR5kVYcvkXvkiJv8NzXtzqLGMLoMhMql4gJZyXQeLLiHke9ef49vO7/AJL94SFf8RL3hHneR9j4Lg7j5Y9q1eS7glF2rx3q/GSJNOY7hB03Q5CwKVwF8c5yfD8vNwdY3KM2zdRYbqCNuqO5HciUSKMr+LKk/I/m4zcjNn9oF2T3dMgA8gbiQn9dgpWl7W44/tSg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55575" y="836806"/>
            <a:ext cx="5087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Greeting in different countries</a:t>
            </a:r>
            <a:endParaRPr lang="zh-CN" altLang="en-US" sz="2800" dirty="0">
              <a:solidFill>
                <a:schemeClr val="accent2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tse1-mm.cn.bing.net/th?id=OGC.fef05ad9dc2fb2659c95bf76428daf3b&amp;pid=1.7&amp;rurl=http%3a%2f%2ffla.fg-a.com%2fflags%2fanimated-spain-flag-2.gif&amp;ehk=rTMTPwX8nH5FE2yuLSHU2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819">
            <a:off x="3029989" y="1510700"/>
            <a:ext cx="1765730" cy="116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tse4-mm.cn.bing.net/th?id=OGC.9068cd4b66990fc8dd616f987754050a&amp;pid=1.7&amp;rurl=https%3a%2f%2fwww.amazing-animations.com%2fanimations%2fschool12.gif&amp;ehk=fbDsx59xQhls5NiP4hWd9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492" y="3829049"/>
            <a:ext cx="12573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6405821" y="3963054"/>
            <a:ext cx="242360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kiss</a:t>
            </a:r>
            <a:endParaRPr lang="zh-CN" altLang="en-US" sz="3600" b="1" dirty="0">
              <a:solidFill>
                <a:srgbClr val="FF0000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6" name="Picture 8" descr="https://tse1-mm.cn.bing.net/th?id=OIP.hXFk3hYTfkzMINFwbDJAJwHaGU&amp;w=213&amp;h=178&amp;c=7&amp;o=5&amp;pid=1.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3991">
            <a:off x="879022" y="2091866"/>
            <a:ext cx="2028825" cy="16954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31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tse4-mm.cn.bing.net/th?id=OGC.3f2e7afb09eca150ecba3eac18c2d84c&amp;pid=1.7&amp;rurl=http%3a%2f%2fwww.netanimations.net%2fJordan.gif&amp;ehk=7md0vy5GlzIcgFpX%2fscvww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8" descr="data:image/jpeg;base64,/9j/4AAQSkZJRgABAQAAAQABAAD/2wBDAAsJCQcJCQcJCQkJCwkJCQkJCQsJCwsMCwsLDA0QDBEODQ4MEhkSJRodJR0ZHxwpKRYlNzU2GioyPi0pMBk7IRP/2wBDAQcICAsJCxULCxUsHRkdLCwsLCwsLCwsLCwsLCwsLCwsLCwsLCwsLCwsLCwsLCwsLCwsLCwsLCwsLCwsLCwsLCz/wAARCAB/ANMDASIAAhEBAxEB/8QAHAABAAEFAQEAAAAAAAAAAAAAAAEDBAUGBwII/8QAOxAAAgEDAwEGAwUGBQUAAAAAAQIDAAQRBRIhEwYiMUFRYRRxgSMyQlKRBxUWM6GxJCVicsE0RFOC0f/EABkBAQEAAwEAAAAAAAAAAAAAAAABAgMEBf/EACMRAQACAgICAQUBAAAAAAAAAAABAgMREiEEMUEFExQiYYH/2gAMAwEAAhEDEQA/AOtc05pSohzTmlKBzTmlKBzTmlKBzTmleWZUVncgIilmJ8AqjJJoMN2g12DRrZj1Ixcuu5N/IjTOOow/oK49rOuW+oSvI8Uk8iAbJZpGUEnktsH9BV32m1yPVL29mYno9YpGo/Gka4X6VqDtJI7bASSc4AzWme57dcfpXp5luJJHOc//ACqQ6gJIbk172OOWU8e1VI4LiX+XE7f7VJ/tV3EMdWlVt2BK9S42EggAIWI969vZsw69tL1CJFVwMrKvGd3yqk9leIpdonAzgbgQSfYVMUstowZgecHaeCR502up+XZexHaubVlOlahj94WsAdJR/wBxGvdJP+ocZrdua+cYNRkhnt76xJt7iyZWiZWPJBJwfUHzrv2i6kmr6Vp2ooMfFQLIy/lk8GX6HNZ1lqvXXbI805pSsmo5pzSlA5pzSlA5pzSlAyaUpVUpSlREVNKUEVNKUEUqaUEViu0c5t9B16QHvfAXEa/7pVMY/vWWrW+2jkaBdIrBTNPaxA+wkEh4+QqT6ZVjc6cFIeYrHg8MFGPc4xW3aV2eUywidJVHQR3I4BLeWaxdl07nWY7WNFWJboyYxyyx85Y+tb6b54mYRWsk20YBXADfLNc1rfDupWN9vS6Jou1A1qjbSGG4Z5HmauorLT4P5cEaj2UCvFjqsd0WjltZLeQcYkxz8iKv3ks4VMkpwqgk+f8AStTfC3ljgZQuxAPdRWk9q9Kto4hcxI28HL7RwB4VtEmu6ZK7RpFc5XjeYWEef91W+oRG+029eAdUxRu7IPvKFG7OKyidExuHNLLa6mJkG7eftD45fu8j2rpv7N9ZKdfQJc/ZmWe2JPgONyj+9aJF8J1leNSVkMQMSDJLZXcc+WcE1uPYTTpW1aC/6W1GS8u2b8iOelEn1HP0roie3HaP1dUpU0ra5CoqaUEVNKUClKUEUqaVVKUpURFTSlBFTSlBFKmlBFY/WLKG9spklGRCkk6jPBdEO3NZGqcqGSKZB4vG6D/2UipPpazqYlw7RbB4e1V5G2GFvHOxI8O+Af8Amtjv7XU7gssVwII9jBBHlWLeRL80t9OkstdkmxuSeKSKTOdyuozg/pWbIhVN0jBRXHMvVinbWdOsL60VHnmaWUSNuYsxDKSNuNwB486zOoFpY1Ve53D+tVCVuJFWMNsGRubjw9BVS4gZIwwXJHgPWo2RVrJtddWc/DXe212jCTFTl8c5CrnHpzW06Ek6zRJMseZEZZdmQr5GMYNUYXgchHVkcYA3YwT7Gsrp8S/FwndwrAk+1PljavGJly68sxpOr9pLaOLcLeZmtY8+Cl8bvkM11TsXbuulLdyFd170nAQYCrGgjwPrmtY1SxS/7SalOkZ2fDy2hPgZJXkDjZ9ABXQdLtFsdPsrRRgQwquPQnkiumvtx5eqR/V5SppW1xlRU0oIqaUoFKUoIpU0qqUpSohSlKBSlKBSlKBSlKDBa/AsdncXMNrG0o2u8ykK6YI7x9R5GtFvtUl61uI1L24hWQ8HBdskk/Kun3kHxVpeW3GZ4JYgT4BmUgH9a5PaXaQFYZY+/HcFe94oVJV0Oa58te9uzBfrUqsb6hOyT21zGqblZSoLRsD6mrq9k1SUxhZ48DltjMCT6AVeJ8XZssun3McUTkSGJ4kli55IAbkfQ16OoavPhDdWaSEtgw2yA85zjJNaodsb+GFa/kiRYXw1yylljAckqvi2ceArKaZq8nw9kZcpPPJIp4JPSHCsR71EvRsoXMrtNcS7Q0khyzc5x8qxcVy9zegwxnLyxxRgDyztGPnSI2xvPTomlafFh76YK8s8nVj4/lKFCAY9eMk1mapwR9GCCL/xxoh58wOaq12RGoeVe02kpSlViUpSgUpSgUpSgUpSqpSlKiFKUoFKUoFKUoFKVFBNcq/aBpj2V4NQtRiG62SzKv4LjJBbHo3966Jq2r6dotq93eyYUA7EXBklbHgorRLfX/4tj1GS4s44reKX4SKMEuWiKh8ux43c+la7zEQ6MWO8xyj0w1jqr3VqYWfCgBC2BuJ9qrW6Q2TG4jfLOD3pScHz4zWPvezOo2rGTTJjJFnJichXHPkfA1Z/BdoZ2iiks7tgowAFwoHzzWjUOuJ+JXl5qFxfXAVmwiBg2wd3I9K2vsxp0S3NlcSLxD/JBPixOeof+K12w7PXYdGvX6ahg/TjPJA/O1bbHKbUbo+6QmyM/kO3AYfKso1CcZtDeaiuFydve21pdSQS3oLwSGF1aGIg7TjPI8633sj2zl1maSx1FYo7rAa3kjG1ZfVCvr6V0babeHkrWbR3pvFKipquMpSlApSlApSlApSlVSlKVERU1FTQRU1FTQRSlKBWq9ou10OkObOzjS41A90K5xFGxH4iPTxNbSThWbIGFY5PgMDxNfPOoandrqt1ckh5RcTqd4DKckjOPDFYzOnoeDgpltNr+oVe1Gt6nq1yTdTB+giAdIbYwduTtHpWe7FgppiAn/qZ5pj/AEQf2rSndpTIznLSElj6k1tfZafbAkW7mGUoB7N3hWq/p3+TXUxFfTd9mCMCq4ZkU93yqlkFUbzHpVTeStaHLCgFZpMnnzNU7vAQgeNXaAL3j9as7kFt2PDmsl20LtTpm6WHUoyd8kkccw8mAHB+fFY7T79tLvbe/VN7W0gkCFioYjyJFbR2lZUtrdc+LFsH5YrSmw2QfA+Nbaz07/GjcTLsuldvtNvLcS3cEkLgr1OiOoqKRncRndj1rbLW8s72FJ7WZZYmGQy5/qDzXzaLiWHiJmXdgAAkeHrXUf2eXoEl1Bc3MMck0UbwW0kmJHA4DqpPnW2Jcfk+Hjik3p1MOk1FKVk8YqaipoFKUoIpSlVU0pSohSoqaBSorH6rq+n6PbvcXkgGFJSMEb3PoKMq1m88ax2yBKqCzEBRySxwAPcmtW1vtro2lK6QFbu5GRtVsRKfdvP6VzbW+2usao8qrI0NuWOyNGOAvkDWrvJJKSXYsSc5JrGZexh+n1jvLO/42TX+2GuayrxNcGG2OfsLclEI/wBWOT+tayXMy945fGGz4nHgaVTZSp3LmsXfxisarGoelbnB8QOazOhXvQ1Gzt2HFxKqKfIk1heHx5OPP/ih3lcglJkIeNlOCGU5BBqTG2vLXnTUe4dtWPAOMYIB+tQCwOMf0rTdA7c2rLHba2xilXCC7Clkkxx9qqjIPqcVukeoaLNH1YtRsWjIyH+JiAx7gkGtU1mHlxeHvadvAqhcNa20EtxdSpDBEpaWSQ4AA549T6CsPqXbXs1p4kS3kOoXC5AS14g3ejzNx+gNc51rtBq2vTK1y4WBCTDbQ5EMefPHmfUmrFJlPufEe13rGsfvi9mmhVks4iY7VG+8wHjI49TWMZ8D38qKmxFTPgOfmfGoJA8BmtmnsYaTTHESp4Knc3LHwHpVWCaeKVZlduopBDZORj0NNoPJ8aYqtkV06BoX7QL62WKC+YTxqAv2uQ+Bxw45/Wuj6Zruk6oi/DzASkcxPgP9PI188Yq6tdQv7KSOS3nkRo2DLgnGRV25s3h48vetS+kamtL7I9sodb6dhdLsv0QkMPuTBRz9a3Os3g5cVsVuNk0pSjUUqKVVTSmDTBqIUpg0waBXCO1+pSajrWoyiRjD1BHEhY7RHGNikDw55P1rtWrTta6Zqdwud0dpMUx5OVKqf1NfPN2zPcTE84cqM+i92sbPX+m498r/AOLUjNTQA5YeY5/WpwawevpFKnBpg0XSkwxzxWY1iys7HTuyFwqsJ9T02a5ujuJBdZyqsAfbGflWJcc4xWydqIy2mdgBgD/IfD5yk1XJm5RavFrb2N1JbXF/FCz21s8cdzKmCsbSfd3jxwfXFWAR5HSNI2eSRlRERSzuzHAVVHJJrM2V/qWmpcQwmJ7W5AF1bzoskM6gY2uDz+hq3W5t7TU7XUbOB4Utp4bkQLJkxSqSwEUjZOM4IzyPpmsol5vl4rRPPXSxWK4OzbBKQ5lCbY3IYxLukC4H4Ry3pWWsbGQ2F5O2n3E1zL0BYGMygoDlyemqndvAO32Unyq5j7Qxh7QRWIBtzcGFZpmaGP4voNdNtj2v39jDG7GHIOfOtJ2pt3fToo7KWOy04hLaNJI97xNbSW7ifKbGPKlMjgAjkHu1x4+UTuqwslklubqCfTrqSaO0nkS2TqpOJQo2syBC2BnOMVaRLfyZEdjcSMis77IpWKqrFCxwvABBB9xjyq+027thd6x9lL8Pc6ewIRbZJUELRyjCBOjgkcjbjFeZ9bSSC8iiso0FyJFVZdk0cSveTXeFWRfEB8A58s+fE0748nNv2sXluY0ilktZEjmBMTyK6pIB4lGYYP0qoV1AJPK1hciKBik8jRShInHBWRiuAfY1cy6rZy/uoyWk0vwksc0onmQ9bpRJGsTFEGVyoyWBbHdzgZqlqGq/Hw3YaAxzXklhNdMkrtG8trHPEXCuS2XDKTljypP4uGmX5OZQY3irFI9pOscqPJE7JIFkRBuZkYrggDkkV7aPU1fptp12JOm02xoZg/SXxfaVztHrV3LrNrIsrfCSCe4+NaZ+ogCG4s2tNkWFzsGQwBzjAA9T6TXYjf6jeTWp2XM0cyQQ9FI26cryqs/cyTz98FWHkeaaPycxpWpalpN3Y3i2UyBWF0jOkqLJGhBLhtv3cEAnw5966p/Ht70+sdDdYs7S7TTBFbzUsYcZrlR1i0Zr4Nb3ZTU2le+BnjZozIPC0yuAPnngAfhydkGqS31sQIhGssl51iNjSMk04mCCRhnAwuR5kVYcvkXvkiJv8NzXtzqLGMLoMhMql4gJZyXQeLLiHke9ef49vO7/AJL94SFf8RL3hHneR9j4Lg7j5Y9q1eS7glF2rx3q/GSJNOY7hB03Q5CwKVwF8c5yfD8vNwdY3KM2zdRYbqCNuqO5HciUSKMr+LKk/I/m4zcjNn9oF2T3dMgA8gbiQn9dgpWl7W44/tS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AutoShape 10" descr="data:image/jpeg;base64,/9j/4AAQSkZJRgABAQAAAQABAAD/2wBDAAsJCQcJCQcJCQkJCwkJCQkJCQsJCwsMCwsLDA0QDBEODQ4MEhkSJRodJR0ZHxwpKRYlNzU2GioyPi0pMBk7IRP/2wBDAQcICAsJCxULCxUsHRkdLCwsLCwsLCwsLCwsLCwsLCwsLCwsLCwsLCwsLCwsLCwsLCwsLCwsLCwsLCwsLCwsLCz/wAARCAB/ANMDASIAAhEBAxEB/8QAHAABAAEFAQEAAAAAAAAAAAAAAAEDBAUGBwII/8QAOxAAAgEDAwEGAwUGBQUAAAAAAQIDAAQRBRIhEwYiMUFRYRRxgSMyQlKRBxUWM6GxJCVicsE0RFOC0f/EABkBAQEAAwEAAAAAAAAAAAAAAAABAgMEBf/EACMRAQACAgICAQUBAAAAAAAAAAABAgMREiEEMUEFExQiYYH/2gAMAwEAAhEDEQA/AOtc05pSohzTmlKBzTmlKBzTmlKBzTmleWZUVncgIilmJ8AqjJJoMN2g12DRrZj1Ixcuu5N/IjTOOow/oK49rOuW+oSvI8Uk8iAbJZpGUEnktsH9BV32m1yPVL29mYno9YpGo/Gka4X6VqDtJI7bASSc4AzWme57dcfpXp5luJJHOc//ACqQ6gJIbk172OOWU8e1VI4LiX+XE7f7VJ/tV3EMdWlVt2BK9S42EggAIWI969vZsw69tL1CJFVwMrKvGd3yqk9leIpdonAzgbgQSfYVMUstowZgecHaeCR502up+XZexHaubVlOlahj94WsAdJR/wBxGvdJP+ocZrdua+cYNRkhnt76xJt7iyZWiZWPJBJwfUHzrv2i6kmr6Vp2ooMfFQLIy/lk8GX6HNZ1lqvXXbI805pSsmo5pzSlA5pzSlA5pzSlAyaUpVUpSlREVNKUEVNKUEUqaUEViu0c5t9B16QHvfAXEa/7pVMY/vWWrW+2jkaBdIrBTNPaxA+wkEh4+QqT6ZVjc6cFIeYrHg8MFGPc4xW3aV2eUywidJVHQR3I4BLeWaxdl07nWY7WNFWJboyYxyyx85Y+tb6b54mYRWsk20YBXADfLNc1rfDupWN9vS6Jou1A1qjbSGG4Z5HmauorLT4P5cEaj2UCvFjqsd0WjltZLeQcYkxz8iKv3ks4VMkpwqgk+f8AStTfC3ljgZQuxAPdRWk9q9Kto4hcxI28HL7RwB4VtEmu6ZK7RpFc5XjeYWEef91W+oRG+029eAdUxRu7IPvKFG7OKyidExuHNLLa6mJkG7eftD45fu8j2rpv7N9ZKdfQJc/ZmWe2JPgONyj+9aJF8J1leNSVkMQMSDJLZXcc+WcE1uPYTTpW1aC/6W1GS8u2b8iOelEn1HP0roie3HaP1dUpU0ra5CoqaUEVNKUClKUEUqaVVKUpURFTSlBFTSlBFKmlBFY/WLKG9spklGRCkk6jPBdEO3NZGqcqGSKZB4vG6D/2UipPpazqYlw7RbB4e1V5G2GFvHOxI8O+Af8Amtjv7XU7gssVwII9jBBHlWLeRL80t9OkstdkmxuSeKSKTOdyuozg/pWbIhVN0jBRXHMvVinbWdOsL60VHnmaWUSNuYsxDKSNuNwB486zOoFpY1Ve53D+tVCVuJFWMNsGRubjw9BVS4gZIwwXJHgPWo2RVrJtddWc/DXe212jCTFTl8c5CrnHpzW06Ek6zRJMseZEZZdmQr5GMYNUYXgchHVkcYA3YwT7Gsrp8S/FwndwrAk+1PljavGJly68sxpOr9pLaOLcLeZmtY8+Cl8bvkM11TsXbuulLdyFd170nAQYCrGgjwPrmtY1SxS/7SalOkZ2fDy2hPgZJXkDjZ9ABXQdLtFsdPsrRRgQwquPQnkiumvtx5eqR/V5SppW1xlRU0oIqaUoFKUoIpU0qqUpSohSlKBSlKBSlKBSlKDBa/AsdncXMNrG0o2u8ykK6YI7x9R5GtFvtUl61uI1L24hWQ8HBdskk/Kun3kHxVpeW3GZ4JYgT4BmUgH9a5PaXaQFYZY+/HcFe94oVJV0Oa58te9uzBfrUqsb6hOyT21zGqblZSoLRsD6mrq9k1SUxhZ48DltjMCT6AVeJ8XZssun3McUTkSGJ4kli55IAbkfQ16OoavPhDdWaSEtgw2yA85zjJNaodsb+GFa/kiRYXw1yylljAckqvi2ceArKaZq8nw9kZcpPPJIp4JPSHCsR71EvRsoXMrtNcS7Q0khyzc5x8qxcVy9zegwxnLyxxRgDyztGPnSI2xvPTomlafFh76YK8s8nVj4/lKFCAY9eMk1mapwR9GCCL/xxoh58wOaq12RGoeVe02kpSlViUpSgUpSgUpSgUpSqpSlKiFKUoFKUoFKUoFKVFBNcq/aBpj2V4NQtRiG62SzKv4LjJBbHo3966Jq2r6dotq93eyYUA7EXBklbHgorRLfX/4tj1GS4s44reKX4SKMEuWiKh8ux43c+la7zEQ6MWO8xyj0w1jqr3VqYWfCgBC2BuJ9qrW6Q2TG4jfLOD3pScHz4zWPvezOo2rGTTJjJFnJichXHPkfA1Z/BdoZ2iiks7tgowAFwoHzzWjUOuJ+JXl5qFxfXAVmwiBg2wd3I9K2vsxp0S3NlcSLxD/JBPixOeof+K12w7PXYdGvX6ahg/TjPJA/O1bbHKbUbo+6QmyM/kO3AYfKso1CcZtDeaiuFydve21pdSQS3oLwSGF1aGIg7TjPI8633sj2zl1maSx1FYo7rAa3kjG1ZfVCvr6V0babeHkrWbR3pvFKipquMpSlApSlApSlApSlVSlKVERU1FTQRU1FTQRSlKBWq9ou10OkObOzjS41A90K5xFGxH4iPTxNbSThWbIGFY5PgMDxNfPOoandrqt1ckh5RcTqd4DKckjOPDFYzOnoeDgpltNr+oVe1Gt6nq1yTdTB+giAdIbYwduTtHpWe7FgppiAn/qZ5pj/AEQf2rSndpTIznLSElj6k1tfZafbAkW7mGUoB7N3hWq/p3+TXUxFfTd9mCMCq4ZkU93yqlkFUbzHpVTeStaHLCgFZpMnnzNU7vAQgeNXaAL3j9as7kFt2PDmsl20LtTpm6WHUoyd8kkccw8mAHB+fFY7T79tLvbe/VN7W0gkCFioYjyJFbR2lZUtrdc+LFsH5YrSmw2QfA+Nbaz07/GjcTLsuldvtNvLcS3cEkLgr1OiOoqKRncRndj1rbLW8s72FJ7WZZYmGQy5/qDzXzaLiWHiJmXdgAAkeHrXUf2eXoEl1Bc3MMck0UbwW0kmJHA4DqpPnW2Jcfk+Hjik3p1MOk1FKVk8YqaipoFKUoIpSlVU0pSohSoqaBSorH6rq+n6PbvcXkgGFJSMEb3PoKMq1m88ax2yBKqCzEBRySxwAPcmtW1vtro2lK6QFbu5GRtVsRKfdvP6VzbW+2usao8qrI0NuWOyNGOAvkDWrvJJKSXYsSc5JrGZexh+n1jvLO/42TX+2GuayrxNcGG2OfsLclEI/wBWOT+tayXMy945fGGz4nHgaVTZSp3LmsXfxisarGoelbnB8QOazOhXvQ1Gzt2HFxKqKfIk1heHx5OPP/ih3lcglJkIeNlOCGU5BBqTG2vLXnTUe4dtWPAOMYIB+tQCwOMf0rTdA7c2rLHba2xilXCC7Clkkxx9qqjIPqcVukeoaLNH1YtRsWjIyH+JiAx7gkGtU1mHlxeHvadvAqhcNa20EtxdSpDBEpaWSQ4AA549T6CsPqXbXs1p4kS3kOoXC5AS14g3ejzNx+gNc51rtBq2vTK1y4WBCTDbQ5EMefPHmfUmrFJlPufEe13rGsfvi9mmhVks4iY7VG+8wHjI49TWMZ8D38qKmxFTPgOfmfGoJA8BmtmnsYaTTHESp4Knc3LHwHpVWCaeKVZlduopBDZORj0NNoPJ8aYqtkV06BoX7QL62WKC+YTxqAv2uQ+Bxw45/Wuj6Zruk6oi/DzASkcxPgP9PI188Yq6tdQv7KSOS3nkRo2DLgnGRV25s3h48vetS+kamtL7I9sodb6dhdLsv0QkMPuTBRz9a3Os3g5cVsVuNk0pSjUUqKVVTSmDTBqIUpg0waBXCO1+pSajrWoyiRjD1BHEhY7RHGNikDw55P1rtWrTta6Zqdwud0dpMUx5OVKqf1NfPN2zPcTE84cqM+i92sbPX+m498r/AOLUjNTQA5YeY5/WpwawevpFKnBpg0XSkwxzxWY1iys7HTuyFwqsJ9T02a5ujuJBdZyqsAfbGflWJcc4xWydqIy2mdgBgD/IfD5yk1XJm5RavFrb2N1JbXF/FCz21s8cdzKmCsbSfd3jxwfXFWAR5HSNI2eSRlRERSzuzHAVVHJJrM2V/qWmpcQwmJ7W5AF1bzoskM6gY2uDz+hq3W5t7TU7XUbOB4Utp4bkQLJkxSqSwEUjZOM4IzyPpmsol5vl4rRPPXSxWK4OzbBKQ5lCbY3IYxLukC4H4Ry3pWWsbGQ2F5O2n3E1zL0BYGMygoDlyemqndvAO32Unyq5j7Qxh7QRWIBtzcGFZpmaGP4voNdNtj2v39jDG7GHIOfOtJ2pt3fToo7KWOy04hLaNJI97xNbSW7ifKbGPKlMjgAjkHu1x4+UTuqwslklubqCfTrqSaO0nkS2TqpOJQo2syBC2BnOMVaRLfyZEdjcSMis77IpWKqrFCxwvABBB9xjyq+027thd6x9lL8Pc6ewIRbZJUELRyjCBOjgkcjbjFeZ9bSSC8iiso0FyJFVZdk0cSveTXeFWRfEB8A58s+fE0748nNv2sXluY0ilktZEjmBMTyK6pIB4lGYYP0qoV1AJPK1hciKBik8jRShInHBWRiuAfY1cy6rZy/uoyWk0vwksc0onmQ9bpRJGsTFEGVyoyWBbHdzgZqlqGq/Hw3YaAxzXklhNdMkrtG8trHPEXCuS2XDKTljypP4uGmX5OZQY3irFI9pOscqPJE7JIFkRBuZkYrggDkkV7aPU1fptp12JOm02xoZg/SXxfaVztHrV3LrNrIsrfCSCe4+NaZ+ogCG4s2tNkWFzsGQwBzjAA9T6TXYjf6jeTWp2XM0cyQQ9FI26cryqs/cyTz98FWHkeaaPycxpWpalpN3Y3i2UyBWF0jOkqLJGhBLhtv3cEAnw5966p/Ht70+sdDdYs7S7TTBFbzUsYcZrlR1i0Zr4Nb3ZTU2le+BnjZozIPC0yuAPnngAfhydkGqS31sQIhGssl51iNjSMk04mCCRhnAwuR5kVYcvkXvkiJv8NzXtzqLGMLoMhMql4gJZyXQeLLiHke9ef49vO7/AJL94SFf8RL3hHneR9j4Lg7j5Y9q1eS7glF2rx3q/GSJNOY7hB03Q5CwKVwF8c5yfD8vNwdY3KM2zdRYbqCNuqO5HciUSKMr+LKk/I/m4zcjNn9oF2T3dMgA8gbiQn9dgpWl7W44/tSg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55575" y="836806"/>
            <a:ext cx="5087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Greeting in different countries</a:t>
            </a:r>
            <a:endParaRPr lang="zh-CN" altLang="en-US" sz="2800" dirty="0">
              <a:solidFill>
                <a:schemeClr val="accent2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s://tse4-mm.cn.bing.net/th?id=OGC.9068cd4b66990fc8dd616f987754050a&amp;pid=1.7&amp;rurl=https%3a%2f%2fwww.amazing-animations.com%2fanimations%2fschool12.gif&amp;ehk=fbDsx59xQhls5NiP4hWd9w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1474" flipH="1">
            <a:off x="7248512" y="3829047"/>
            <a:ext cx="12573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69465"/>
          <a:stretch/>
        </p:blipFill>
        <p:spPr>
          <a:xfrm>
            <a:off x="0" y="1"/>
            <a:ext cx="9144000" cy="1047235"/>
          </a:xfrm>
          <a:prstGeom prst="rect">
            <a:avLst/>
          </a:prstGeom>
        </p:spPr>
      </p:pic>
      <p:pic>
        <p:nvPicPr>
          <p:cNvPr id="3076" name="Picture 4" descr="https://tse2-mm.cn.bing.net/th?id=OGC.2e8d81d3604053ab126af972709fbd13&amp;pid=1.7&amp;rurl=https%3a%2f%2fmedia1.tenor.com%2fimages%2f2e8d81d3604053ab126af972709fbd13%2ftenor.gif%3fitemid%3d4569914&amp;ehk=mVvAMniTJPpol5pAldWI3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772">
            <a:off x="3214736" y="1857788"/>
            <a:ext cx="1821458" cy="119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5656239" y="3963052"/>
            <a:ext cx="242360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kiss</a:t>
            </a:r>
            <a:endParaRPr lang="zh-CN" altLang="en-US" sz="3600" b="1" dirty="0">
              <a:solidFill>
                <a:srgbClr val="FF0000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s://tse1-mm.cn.bing.net/th?id=OIP.FgYSVdjXyROGSVW6I8fV5wHaEK&amp;w=299&amp;h=168&amp;c=7&amp;o=5&amp;pid=1.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781">
            <a:off x="252268" y="2296169"/>
            <a:ext cx="2847975" cy="160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711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 decel="100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tse4-mm.cn.bing.net/th?id=OGC.3f2e7afb09eca150ecba3eac18c2d84c&amp;pid=1.7&amp;rurl=http%3a%2f%2fwww.netanimations.net%2fJordan.gif&amp;ehk=7md0vy5GlzIcgFpX%2fscvww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8" descr="data:image/jpeg;base64,/9j/4AAQSkZJRgABAQAAAQABAAD/2wBDAAsJCQcJCQcJCQkJCwkJCQkJCQsJCwsMCwsLDA0QDBEODQ4MEhkSJRodJR0ZHxwpKRYlNzU2GioyPi0pMBk7IRP/2wBDAQcICAsJCxULCxUsHRkdLCwsLCwsLCwsLCwsLCwsLCwsLCwsLCwsLCwsLCwsLCwsLCwsLCwsLCwsLCwsLCwsLCz/wAARCAB/ANMDASIAAhEBAxEB/8QAHAABAAEFAQEAAAAAAAAAAAAAAAEDBAUGBwII/8QAOxAAAgEDAwEGAwUGBQUAAAAAAQIDAAQRBRIhEwYiMUFRYRRxgSMyQlKRBxUWM6GxJCVicsE0RFOC0f/EABkBAQEAAwEAAAAAAAAAAAAAAAABAgMEBf/EACMRAQACAgICAQUBAAAAAAAAAAABAgMREiEEMUEFExQiYYH/2gAMAwEAAhEDEQA/AOtc05pSohzTmlKBzTmlKBzTmlKBzTmleWZUVncgIilmJ8AqjJJoMN2g12DRrZj1Ixcuu5N/IjTOOow/oK49rOuW+oSvI8Uk8iAbJZpGUEnktsH9BV32m1yPVL29mYno9YpGo/Gka4X6VqDtJI7bASSc4AzWme57dcfpXp5luJJHOc//ACqQ6gJIbk172OOWU8e1VI4LiX+XE7f7VJ/tV3EMdWlVt2BK9S42EggAIWI969vZsw69tL1CJFVwMrKvGd3yqk9leIpdonAzgbgQSfYVMUstowZgecHaeCR502up+XZexHaubVlOlahj94WsAdJR/wBxGvdJP+ocZrdua+cYNRkhnt76xJt7iyZWiZWPJBJwfUHzrv2i6kmr6Vp2ooMfFQLIy/lk8GX6HNZ1lqvXXbI805pSsmo5pzSlA5pzSlA5pzSlAyaUpVUpSlREVNKUEVNKUEUqaUEViu0c5t9B16QHvfAXEa/7pVMY/vWWrW+2jkaBdIrBTNPaxA+wkEh4+QqT6ZVjc6cFIeYrHg8MFGPc4xW3aV2eUywidJVHQR3I4BLeWaxdl07nWY7WNFWJboyYxyyx85Y+tb6b54mYRWsk20YBXADfLNc1rfDupWN9vS6Jou1A1qjbSGG4Z5HmauorLT4P5cEaj2UCvFjqsd0WjltZLeQcYkxz8iKv3ks4VMkpwqgk+f8AStTfC3ljgZQuxAPdRWk9q9Kto4hcxI28HL7RwB4VtEmu6ZK7RpFc5XjeYWEef91W+oRG+029eAdUxRu7IPvKFG7OKyidExuHNLLa6mJkG7eftD45fu8j2rpv7N9ZKdfQJc/ZmWe2JPgONyj+9aJF8J1leNSVkMQMSDJLZXcc+WcE1uPYTTpW1aC/6W1GS8u2b8iOelEn1HP0roie3HaP1dUpU0ra5CoqaUEVNKUClKUEUqaVVKUpURFTSlBFTSlBFKmlBFY/WLKG9spklGRCkk6jPBdEO3NZGqcqGSKZB4vG6D/2UipPpazqYlw7RbB4e1V5G2GFvHOxI8O+Af8Amtjv7XU7gssVwII9jBBHlWLeRL80t9OkstdkmxuSeKSKTOdyuozg/pWbIhVN0jBRXHMvVinbWdOsL60VHnmaWUSNuYsxDKSNuNwB486zOoFpY1Ve53D+tVCVuJFWMNsGRubjw9BVS4gZIwwXJHgPWo2RVrJtddWc/DXe212jCTFTl8c5CrnHpzW06Ek6zRJMseZEZZdmQr5GMYNUYXgchHVkcYA3YwT7Gsrp8S/FwndwrAk+1PljavGJly68sxpOr9pLaOLcLeZmtY8+Cl8bvkM11TsXbuulLdyFd170nAQYCrGgjwPrmtY1SxS/7SalOkZ2fDy2hPgZJXkDjZ9ABXQdLtFsdPsrRRgQwquPQnkiumvtx5eqR/V5SppW1xlRU0oIqaUoFKUoIpU0qqUpSohSlKBSlKBSlKBSlKDBa/AsdncXMNrG0o2u8ykK6YI7x9R5GtFvtUl61uI1L24hWQ8HBdskk/Kun3kHxVpeW3GZ4JYgT4BmUgH9a5PaXaQFYZY+/HcFe94oVJV0Oa58te9uzBfrUqsb6hOyT21zGqblZSoLRsD6mrq9k1SUxhZ48DltjMCT6AVeJ8XZssun3McUTkSGJ4kli55IAbkfQ16OoavPhDdWaSEtgw2yA85zjJNaodsb+GFa/kiRYXw1yylljAckqvi2ceArKaZq8nw9kZcpPPJIp4JPSHCsR71EvRsoXMrtNcS7Q0khyzc5x8qxcVy9zegwxnLyxxRgDyztGPnSI2xvPTomlafFh76YK8s8nVj4/lKFCAY9eMk1mapwR9GCCL/xxoh58wOaq12RGoeVe02kpSlViUpSgUpSgUpSgUpSqpSlKiFKUoFKUoFKUoFKVFBNcq/aBpj2V4NQtRiG62SzKv4LjJBbHo3966Jq2r6dotq93eyYUA7EXBklbHgorRLfX/4tj1GS4s44reKX4SKMEuWiKh8ux43c+la7zEQ6MWO8xyj0w1jqr3VqYWfCgBC2BuJ9qrW6Q2TG4jfLOD3pScHz4zWPvezOo2rGTTJjJFnJichXHPkfA1Z/BdoZ2iiks7tgowAFwoHzzWjUOuJ+JXl5qFxfXAVmwiBg2wd3I9K2vsxp0S3NlcSLxD/JBPixOeof+K12w7PXYdGvX6ahg/TjPJA/O1bbHKbUbo+6QmyM/kO3AYfKso1CcZtDeaiuFydve21pdSQS3oLwSGF1aGIg7TjPI8633sj2zl1maSx1FYo7rAa3kjG1ZfVCvr6V0babeHkrWbR3pvFKipquMpSlApSlApSlApSlVSlKVERU1FTQRU1FTQRSlKBWq9ou10OkObOzjS41A90K5xFGxH4iPTxNbSThWbIGFY5PgMDxNfPOoandrqt1ckh5RcTqd4DKckjOPDFYzOnoeDgpltNr+oVe1Gt6nq1yTdTB+giAdIbYwduTtHpWe7FgppiAn/qZ5pj/AEQf2rSndpTIznLSElj6k1tfZafbAkW7mGUoB7N3hWq/p3+TXUxFfTd9mCMCq4ZkU93yqlkFUbzHpVTeStaHLCgFZpMnnzNU7vAQgeNXaAL3j9as7kFt2PDmsl20LtTpm6WHUoyd8kkccw8mAHB+fFY7T79tLvbe/VN7W0gkCFioYjyJFbR2lZUtrdc+LFsH5YrSmw2QfA+Nbaz07/GjcTLsuldvtNvLcS3cEkLgr1OiOoqKRncRndj1rbLW8s72FJ7WZZYmGQy5/qDzXzaLiWHiJmXdgAAkeHrXUf2eXoEl1Bc3MMck0UbwW0kmJHA4DqpPnW2Jcfk+Hjik3p1MOk1FKVk8YqaipoFKUoIpSlVU0pSohSoqaBSorH6rq+n6PbvcXkgGFJSMEb3PoKMq1m88ax2yBKqCzEBRySxwAPcmtW1vtro2lK6QFbu5GRtVsRKfdvP6VzbW+2usao8qrI0NuWOyNGOAvkDWrvJJKSXYsSc5JrGZexh+n1jvLO/42TX+2GuayrxNcGG2OfsLclEI/wBWOT+tayXMy945fGGz4nHgaVTZSp3LmsXfxisarGoelbnB8QOazOhXvQ1Gzt2HFxKqKfIk1heHx5OPP/ih3lcglJkIeNlOCGU5BBqTG2vLXnTUe4dtWPAOMYIB+tQCwOMf0rTdA7c2rLHba2xilXCC7Clkkxx9qqjIPqcVukeoaLNH1YtRsWjIyH+JiAx7gkGtU1mHlxeHvadvAqhcNa20EtxdSpDBEpaWSQ4AA549T6CsPqXbXs1p4kS3kOoXC5AS14g3ejzNx+gNc51rtBq2vTK1y4WBCTDbQ5EMefPHmfUmrFJlPufEe13rGsfvi9mmhVks4iY7VG+8wHjI49TWMZ8D38qKmxFTPgOfmfGoJA8BmtmnsYaTTHESp4Knc3LHwHpVWCaeKVZlduopBDZORj0NNoPJ8aYqtkV06BoX7QL62WKC+YTxqAv2uQ+Bxw45/Wuj6Zruk6oi/DzASkcxPgP9PI188Yq6tdQv7KSOS3nkRo2DLgnGRV25s3h48vetS+kamtL7I9sodb6dhdLsv0QkMPuTBRz9a3Os3g5cVsVuNk0pSjUUqKVVTSmDTBqIUpg0waBXCO1+pSajrWoyiRjD1BHEhY7RHGNikDw55P1rtWrTta6Zqdwud0dpMUx5OVKqf1NfPN2zPcTE84cqM+i92sbPX+m498r/AOLUjNTQA5YeY5/WpwawevpFKnBpg0XSkwxzxWY1iys7HTuyFwqsJ9T02a5ujuJBdZyqsAfbGflWJcc4xWydqIy2mdgBgD/IfD5yk1XJm5RavFrb2N1JbXF/FCz21s8cdzKmCsbSfd3jxwfXFWAR5HSNI2eSRlRERSzuzHAVVHJJrM2V/qWmpcQwmJ7W5AF1bzoskM6gY2uDz+hq3W5t7TU7XUbOB4Utp4bkQLJkxSqSwEUjZOM4IzyPpmsol5vl4rRPPXSxWK4OzbBKQ5lCbY3IYxLukC4H4Ry3pWWsbGQ2F5O2n3E1zL0BYGMygoDlyemqndvAO32Unyq5j7Qxh7QRWIBtzcGFZpmaGP4voNdNtj2v39jDG7GHIOfOtJ2pt3fToo7KWOy04hLaNJI97xNbSW7ifKbGPKlMjgAjkHu1x4+UTuqwslklubqCfTrqSaO0nkS2TqpOJQo2syBC2BnOMVaRLfyZEdjcSMis77IpWKqrFCxwvABBB9xjyq+027thd6x9lL8Pc6ewIRbZJUELRyjCBOjgkcjbjFeZ9bSSC8iiso0FyJFVZdk0cSveTXeFWRfEB8A58s+fE0748nNv2sXluY0ilktZEjmBMTyK6pIB4lGYYP0qoV1AJPK1hciKBik8jRShInHBWRiuAfY1cy6rZy/uoyWk0vwksc0onmQ9bpRJGsTFEGVyoyWBbHdzgZqlqGq/Hw3YaAxzXklhNdMkrtG8trHPEXCuS2XDKTljypP4uGmX5OZQY3irFI9pOscqPJE7JIFkRBuZkYrggDkkV7aPU1fptp12JOm02xoZg/SXxfaVztHrV3LrNrIsrfCSCe4+NaZ+ogCG4s2tNkWFzsGQwBzjAA9T6TXYjf6jeTWp2XM0cyQQ9FI26cryqs/cyTz98FWHkeaaPycxpWpalpN3Y3i2UyBWF0jOkqLJGhBLhtv3cEAnw5966p/Ht70+sdDdYs7S7TTBFbzUsYcZrlR1i0Zr4Nb3ZTU2le+BnjZozIPC0yuAPnngAfhydkGqS31sQIhGssl51iNjSMk04mCCRhnAwuR5kVYcvkXvkiJv8NzXtzqLGMLoMhMql4gJZyXQeLLiHke9ef49vO7/AJL94SFf8RL3hHneR9j4Lg7j5Y9q1eS7glF2rx3q/GSJNOY7hB03Q5CwKVwF8c5yfD8vNwdY3KM2zdRYbqCNuqO5HciUSKMr+LKk/I/m4zcjNn9oF2T3dMgA8gbiQn9dgpWl7W44/tS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AutoShape 10" descr="data:image/jpeg;base64,/9j/4AAQSkZJRgABAQAAAQABAAD/2wBDAAsJCQcJCQcJCQkJCwkJCQkJCQsJCwsMCwsLDA0QDBEODQ4MEhkSJRodJR0ZHxwpKRYlNzU2GioyPi0pMBk7IRP/2wBDAQcICAsJCxULCxUsHRkdLCwsLCwsLCwsLCwsLCwsLCwsLCwsLCwsLCwsLCwsLCwsLCwsLCwsLCwsLCwsLCwsLCz/wAARCAB/ANMDASIAAhEBAxEB/8QAHAABAAEFAQEAAAAAAAAAAAAAAAEDBAUGBwII/8QAOxAAAgEDAwEGAwUGBQUAAAAAAQIDAAQRBRIhEwYiMUFRYRRxgSMyQlKRBxUWM6GxJCVicsE0RFOC0f/EABkBAQEAAwEAAAAAAAAAAAAAAAABAgMEBf/EACMRAQACAgICAQUBAAAAAAAAAAABAgMREiEEMUEFExQiYYH/2gAMAwEAAhEDEQA/AOtc05pSohzTmlKBzTmlKBzTmlKBzTmleWZUVncgIilmJ8AqjJJoMN2g12DRrZj1Ixcuu5N/IjTOOow/oK49rOuW+oSvI8Uk8iAbJZpGUEnktsH9BV32m1yPVL29mYno9YpGo/Gka4X6VqDtJI7bASSc4AzWme57dcfpXp5luJJHOc//ACqQ6gJIbk172OOWU8e1VI4LiX+XE7f7VJ/tV3EMdWlVt2BK9S42EggAIWI969vZsw69tL1CJFVwMrKvGd3yqk9leIpdonAzgbgQSfYVMUstowZgecHaeCR502up+XZexHaubVlOlahj94WsAdJR/wBxGvdJP+ocZrdua+cYNRkhnt76xJt7iyZWiZWPJBJwfUHzrv2i6kmr6Vp2ooMfFQLIy/lk8GX6HNZ1lqvXXbI805pSsmo5pzSlA5pzSlA5pzSlAyaUpVUpSlREVNKUEVNKUEUqaUEViu0c5t9B16QHvfAXEa/7pVMY/vWWrW+2jkaBdIrBTNPaxA+wkEh4+QqT6ZVjc6cFIeYrHg8MFGPc4xW3aV2eUywidJVHQR3I4BLeWaxdl07nWY7WNFWJboyYxyyx85Y+tb6b54mYRWsk20YBXADfLNc1rfDupWN9vS6Jou1A1qjbSGG4Z5HmauorLT4P5cEaj2UCvFjqsd0WjltZLeQcYkxz8iKv3ks4VMkpwqgk+f8AStTfC3ljgZQuxAPdRWk9q9Kto4hcxI28HL7RwB4VtEmu6ZK7RpFc5XjeYWEef91W+oRG+029eAdUxRu7IPvKFG7OKyidExuHNLLa6mJkG7eftD45fu8j2rpv7N9ZKdfQJc/ZmWe2JPgONyj+9aJF8J1leNSVkMQMSDJLZXcc+WcE1uPYTTpW1aC/6W1GS8u2b8iOelEn1HP0roie3HaP1dUpU0ra5CoqaUEVNKUClKUEUqaVVKUpURFTSlBFTSlBFKmlBFY/WLKG9spklGRCkk6jPBdEO3NZGqcqGSKZB4vG6D/2UipPpazqYlw7RbB4e1V5G2GFvHOxI8O+Af8Amtjv7XU7gssVwII9jBBHlWLeRL80t9OkstdkmxuSeKSKTOdyuozg/pWbIhVN0jBRXHMvVinbWdOsL60VHnmaWUSNuYsxDKSNuNwB486zOoFpY1Ve53D+tVCVuJFWMNsGRubjw9BVS4gZIwwXJHgPWo2RVrJtddWc/DXe212jCTFTl8c5CrnHpzW06Ek6zRJMseZEZZdmQr5GMYNUYXgchHVkcYA3YwT7Gsrp8S/FwndwrAk+1PljavGJly68sxpOr9pLaOLcLeZmtY8+Cl8bvkM11TsXbuulLdyFd170nAQYCrGgjwPrmtY1SxS/7SalOkZ2fDy2hPgZJXkDjZ9ABXQdLtFsdPsrRRgQwquPQnkiumvtx5eqR/V5SppW1xlRU0oIqaUoFKUoIpU0qqUpSohSlKBSlKBSlKBSlKDBa/AsdncXMNrG0o2u8ykK6YI7x9R5GtFvtUl61uI1L24hWQ8HBdskk/Kun3kHxVpeW3GZ4JYgT4BmUgH9a5PaXaQFYZY+/HcFe94oVJV0Oa58te9uzBfrUqsb6hOyT21zGqblZSoLRsD6mrq9k1SUxhZ48DltjMCT6AVeJ8XZssun3McUTkSGJ4kli55IAbkfQ16OoavPhDdWaSEtgw2yA85zjJNaodsb+GFa/kiRYXw1yylljAckqvi2ceArKaZq8nw9kZcpPPJIp4JPSHCsR71EvRsoXMrtNcS7Q0khyzc5x8qxcVy9zegwxnLyxxRgDyztGPnSI2xvPTomlafFh76YK8s8nVj4/lKFCAY9eMk1mapwR9GCCL/xxoh58wOaq12RGoeVe02kpSlViUpSgUpSgUpSgUpSqpSlKiFKUoFKUoFKUoFKVFBNcq/aBpj2V4NQtRiG62SzKv4LjJBbHo3966Jq2r6dotq93eyYUA7EXBklbHgorRLfX/4tj1GS4s44reKX4SKMEuWiKh8ux43c+la7zEQ6MWO8xyj0w1jqr3VqYWfCgBC2BuJ9qrW6Q2TG4jfLOD3pScHz4zWPvezOo2rGTTJjJFnJichXHPkfA1Z/BdoZ2iiks7tgowAFwoHzzWjUOuJ+JXl5qFxfXAVmwiBg2wd3I9K2vsxp0S3NlcSLxD/JBPixOeof+K12w7PXYdGvX6ahg/TjPJA/O1bbHKbUbo+6QmyM/kO3AYfKso1CcZtDeaiuFydve21pdSQS3oLwSGF1aGIg7TjPI8633sj2zl1maSx1FYo7rAa3kjG1ZfVCvr6V0babeHkrWbR3pvFKipquMpSlApSlApSlApSlVSlKVERU1FTQRU1FTQRSlKBWq9ou10OkObOzjS41A90K5xFGxH4iPTxNbSThWbIGFY5PgMDxNfPOoandrqt1ckh5RcTqd4DKckjOPDFYzOnoeDgpltNr+oVe1Gt6nq1yTdTB+giAdIbYwduTtHpWe7FgppiAn/qZ5pj/AEQf2rSndpTIznLSElj6k1tfZafbAkW7mGUoB7N3hWq/p3+TXUxFfTd9mCMCq4ZkU93yqlkFUbzHpVTeStaHLCgFZpMnnzNU7vAQgeNXaAL3j9as7kFt2PDmsl20LtTpm6WHUoyd8kkccw8mAHB+fFY7T79tLvbe/VN7W0gkCFioYjyJFbR2lZUtrdc+LFsH5YrSmw2QfA+Nbaz07/GjcTLsuldvtNvLcS3cEkLgr1OiOoqKRncRndj1rbLW8s72FJ7WZZYmGQy5/qDzXzaLiWHiJmXdgAAkeHrXUf2eXoEl1Bc3MMck0UbwW0kmJHA4DqpPnW2Jcfk+Hjik3p1MOk1FKVk8YqaipoFKUoIpSlVU0pSohSoqaBSorH6rq+n6PbvcXkgGFJSMEb3PoKMq1m88ax2yBKqCzEBRySxwAPcmtW1vtro2lK6QFbu5GRtVsRKfdvP6VzbW+2usao8qrI0NuWOyNGOAvkDWrvJJKSXYsSc5JrGZexh+n1jvLO/42TX+2GuayrxNcGG2OfsLclEI/wBWOT+tayXMy945fGGz4nHgaVTZSp3LmsXfxisarGoelbnB8QOazOhXvQ1Gzt2HFxKqKfIk1heHx5OPP/ih3lcglJkIeNlOCGU5BBqTG2vLXnTUe4dtWPAOMYIB+tQCwOMf0rTdA7c2rLHba2xilXCC7Clkkxx9qqjIPqcVukeoaLNH1YtRsWjIyH+JiAx7gkGtU1mHlxeHvadvAqhcNa20EtxdSpDBEpaWSQ4AA549T6CsPqXbXs1p4kS3kOoXC5AS14g3ejzNx+gNc51rtBq2vTK1y4WBCTDbQ5EMefPHmfUmrFJlPufEe13rGsfvi9mmhVks4iY7VG+8wHjI49TWMZ8D38qKmxFTPgOfmfGoJA8BmtmnsYaTTHESp4Knc3LHwHpVWCaeKVZlduopBDZORj0NNoPJ8aYqtkV06BoX7QL62WKC+YTxqAv2uQ+Bxw45/Wuj6Zruk6oi/DzASkcxPgP9PI188Yq6tdQv7KSOS3nkRo2DLgnGRV25s3h48vetS+kamtL7I9sodb6dhdLsv0QkMPuTBRz9a3Os3g5cVsVuNk0pSjUUqKVVTSmDTBqIUpg0waBXCO1+pSajrWoyiRjD1BHEhY7RHGNikDw55P1rtWrTta6Zqdwud0dpMUx5OVKqf1NfPN2zPcTE84cqM+i92sbPX+m498r/AOLUjNTQA5YeY5/WpwawevpFKnBpg0XSkwxzxWY1iys7HTuyFwqsJ9T02a5ujuJBdZyqsAfbGflWJcc4xWydqIy2mdgBgD/IfD5yk1XJm5RavFrb2N1JbXF/FCz21s8cdzKmCsbSfd3jxwfXFWAR5HSNI2eSRlRERSzuzHAVVHJJrM2V/qWmpcQwmJ7W5AF1bzoskM6gY2uDz+hq3W5t7TU7XUbOB4Utp4bkQLJkxSqSwEUjZOM4IzyPpmsol5vl4rRPPXSxWK4OzbBKQ5lCbY3IYxLukC4H4Ry3pWWsbGQ2F5O2n3E1zL0BYGMygoDlyemqndvAO32Unyq5j7Qxh7QRWIBtzcGFZpmaGP4voNdNtj2v39jDG7GHIOfOtJ2pt3fToo7KWOy04hLaNJI97xNbSW7ifKbGPKlMjgAjkHu1x4+UTuqwslklubqCfTrqSaO0nkS2TqpOJQo2syBC2BnOMVaRLfyZEdjcSMis77IpWKqrFCxwvABBB9xjyq+027thd6x9lL8Pc6ewIRbZJUELRyjCBOjgkcjbjFeZ9bSSC8iiso0FyJFVZdk0cSveTXeFWRfEB8A58s+fE0748nNv2sXluY0ilktZEjmBMTyK6pIB4lGYYP0qoV1AJPK1hciKBik8jRShInHBWRiuAfY1cy6rZy/uoyWk0vwksc0onmQ9bpRJGsTFEGVyoyWBbHdzgZqlqGq/Hw3YaAxzXklhNdMkrtG8trHPEXCuS2XDKTljypP4uGmX5OZQY3irFI9pOscqPJE7JIFkRBuZkYrggDkkV7aPU1fptp12JOm02xoZg/SXxfaVztHrV3LrNrIsrfCSCe4+NaZ+ogCG4s2tNkWFzsGQwBzjAA9T6TXYjf6jeTWp2XM0cyQQ9FI26cryqs/cyTz98FWHkeaaPycxpWpalpN3Y3i2UyBWF0jOkqLJGhBLhtv3cEAnw5966p/Ht70+sdDdYs7S7TTBFbzUsYcZrlR1i0Zr4Nb3ZTU2le+BnjZozIPC0yuAPnngAfhydkGqS31sQIhGssl51iNjSMk04mCCRhnAwuR5kVYcvkXvkiJv8NzXtzqLGMLoMhMql4gJZyXQeLLiHke9ef49vO7/AJL94SFf8RL3hHneR9j4Lg7j5Y9q1eS7glF2rx3q/GSJNOY7hB03Q5CwKVwF8c5yfD8vNwdY3KM2zdRYbqCNuqO5HciUSKMr+LKk/I/m4zcjNn9oF2T3dMgA8gbiQn9dgpWl7W44/tSg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55575" y="836806"/>
            <a:ext cx="5087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Greeting in different countries</a:t>
            </a:r>
            <a:endParaRPr lang="zh-CN" altLang="en-US" sz="2800" dirty="0">
              <a:solidFill>
                <a:schemeClr val="accent2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0" b="37333"/>
          <a:stretch/>
        </p:blipFill>
        <p:spPr>
          <a:xfrm>
            <a:off x="2202107" y="-39689"/>
            <a:ext cx="5149215" cy="1030384"/>
          </a:xfrm>
          <a:prstGeom prst="rect">
            <a:avLst/>
          </a:prstGeom>
        </p:spPr>
      </p:pic>
      <p:pic>
        <p:nvPicPr>
          <p:cNvPr id="4100" name="Picture 4" descr="https://tse2-mm.cn.bing.net/th?id=OGC.39b1bd113ed55071e18ec62cbb65c9b9&amp;pid=1.7&amp;rurl=https%3a%2f%2fmedia1.tenor.com%2fimages%2f39b1bd113ed55071e18ec62cbb65c9b9%2ftenor.gif%3fitemid%3d5698500&amp;ehk=rvlsPdHFywEqxQPVz56Hf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9747">
            <a:off x="3655748" y="2035352"/>
            <a:ext cx="1134902" cy="118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tse3-mm.cn.bing.net/th?id=OIP.FFdN5ZrO30sQplJGiKFl0gHaIo&amp;w=176&amp;h=204&amp;c=7&amp;o=5&amp;pid=1.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659" y="3208254"/>
            <a:ext cx="16764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椭圆 6"/>
          <p:cNvSpPr/>
          <p:nvPr/>
        </p:nvSpPr>
        <p:spPr>
          <a:xfrm>
            <a:off x="6955222" y="2685137"/>
            <a:ext cx="1450427" cy="1059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Shake hand</a:t>
            </a:r>
            <a:endParaRPr lang="zh-CN" altLang="en-US" sz="2400" dirty="0">
              <a:solidFill>
                <a:schemeClr val="bg1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104" name="Picture 8" descr="https://tse1-mm.cn.bing.net/th?id=OIP.5_dEv-evPRUlHsq2p2fIXAHaFg&amp;w=234&amp;h=172&amp;c=7&amp;o=5&amp;pid=1.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5321">
            <a:off x="1087682" y="2125938"/>
            <a:ext cx="2228850" cy="1638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81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69465"/>
          <a:stretch/>
        </p:blipFill>
        <p:spPr>
          <a:xfrm>
            <a:off x="0" y="1"/>
            <a:ext cx="9144000" cy="1047235"/>
          </a:xfrm>
          <a:prstGeom prst="rect">
            <a:avLst/>
          </a:prstGeom>
        </p:spPr>
      </p:pic>
      <p:pic>
        <p:nvPicPr>
          <p:cNvPr id="5126" name="Picture 6" descr="https://media1.tenor.com/images/0e375170afa9dc66d7d90ac63719dedb/tenor.gif?itemid=36437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170" y="2433091"/>
            <a:ext cx="3511657" cy="245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99288" y="1149992"/>
            <a:ext cx="8686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Let’s review our body parts</a:t>
            </a:r>
            <a:endParaRPr lang="zh-CN" altLang="en-US" sz="3200" dirty="0">
              <a:solidFill>
                <a:schemeClr val="accent2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04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0" b="37333"/>
          <a:stretch/>
        </p:blipFill>
        <p:spPr>
          <a:xfrm>
            <a:off x="2202107" y="-39689"/>
            <a:ext cx="5149215" cy="1030384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0" y="4151870"/>
            <a:ext cx="9144000" cy="9916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Head, shoulders, knees, and toes, knees and toes</a:t>
            </a:r>
            <a:endParaRPr lang="zh-CN" altLang="en-US" sz="3600" dirty="0">
              <a:solidFill>
                <a:schemeClr val="bg1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10" descr="http://www.playrific.com/images/media/picture_10(3)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042" y="119936"/>
            <a:ext cx="2163376" cy="174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2" descr="https://tse3.mm.bing.net/th?id=OIP.EO9p-VujxbLzzLfrRmpvtAHaFP&amp;pid=Api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873" y="990695"/>
            <a:ext cx="3373394" cy="227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6" descr="https://tse2.mm.bing.net/th?id=OIP.xp82gREM4eHhlPfUbjNf1QHaFW&amp;pid=Api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52" y="2005188"/>
            <a:ext cx="2102818" cy="166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8" descr="https://tse3-mm.cn.bing.net/th?id=OIP.3D1DUKUGaq8Z3SzSIW-8mwHaGt&amp;w=242&amp;h=218&amp;c=7&amp;o=5&amp;pid=1.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020" y="2275467"/>
            <a:ext cx="2082980" cy="187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s://tse1.mm.bing.net/th?id=OIP.jjxi5n-YqJG1OcldGQs1ugHaE3&amp;pid=Ap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89" y="990695"/>
            <a:ext cx="4514850" cy="29622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40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5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5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www.clker.com/cliparts/v/k/F/9/J/K/animated-blue-cartoon-eyes-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255" y="1167575"/>
            <a:ext cx="4034918" cy="291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0" b="37333"/>
          <a:stretch/>
        </p:blipFill>
        <p:spPr>
          <a:xfrm>
            <a:off x="2202107" y="-39689"/>
            <a:ext cx="5149215" cy="1030384"/>
          </a:xfrm>
          <a:prstGeom prst="rect">
            <a:avLst/>
          </a:prstGeom>
        </p:spPr>
      </p:pic>
      <p:pic>
        <p:nvPicPr>
          <p:cNvPr id="15" name="Picture 10" descr="https://tse3-mm.cn.bing.net/th?id=OIP.YwbA6GjTC6xaMlsHbBMg-gHaF-&amp;w=271&amp;h=216&amp;c=7&amp;o=5&amp;pid=1.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38" r="100000">
                        <a14:foregroundMark x1="52768" y1="33796" x2="52768" y2="33796"/>
                        <a14:foregroundMark x1="52768" y1="33796" x2="52768" y2="33796"/>
                        <a14:foregroundMark x1="61255" y1="34722" x2="61255" y2="34722"/>
                        <a14:foregroundMark x1="62731" y1="35185" x2="62731" y2="35185"/>
                        <a14:foregroundMark x1="61624" y1="31944" x2="61624" y2="3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157" y="1167574"/>
            <a:ext cx="3419686" cy="272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右箭头 15"/>
          <p:cNvSpPr/>
          <p:nvPr/>
        </p:nvSpPr>
        <p:spPr>
          <a:xfrm rot="1113930">
            <a:off x="2856538" y="1023195"/>
            <a:ext cx="1062839" cy="784808"/>
          </a:xfrm>
          <a:prstGeom prst="rightArrow">
            <a:avLst>
              <a:gd name="adj1" fmla="val 50000"/>
              <a:gd name="adj2" fmla="val 5804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0" descr="http://weclipart.com/gimg/0C766E9459024076/Open_Mouth_PNG_Clipart_Image-3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14" y="1167574"/>
            <a:ext cx="3275456" cy="291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http://images.clipartpanda.com/nose-clip-art-Bina_nos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14" y="1391620"/>
            <a:ext cx="3600000" cy="24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0" y="4151870"/>
            <a:ext cx="9144000" cy="99163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Eyes and ears and mouth and nose</a:t>
            </a:r>
            <a:endParaRPr lang="zh-CN" altLang="en-US" sz="3600" dirty="0">
              <a:solidFill>
                <a:schemeClr val="bg1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5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5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69465"/>
          <a:stretch/>
        </p:blipFill>
        <p:spPr>
          <a:xfrm>
            <a:off x="0" y="1"/>
            <a:ext cx="9144000" cy="104723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4151870"/>
            <a:ext cx="9144000" cy="9916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Head, shoulders, knees, and toes, knees and toes</a:t>
            </a:r>
            <a:endParaRPr lang="zh-CN" altLang="en-US" sz="3600" dirty="0">
              <a:solidFill>
                <a:schemeClr val="bg1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6" descr="http://www.sophiesnursery.com/wp-content/uploads/2017/03/4-figures-coloured-e148967056413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71" y="1583241"/>
            <a:ext cx="7200000" cy="23539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9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69465"/>
          <a:stretch/>
        </p:blipFill>
        <p:spPr>
          <a:xfrm>
            <a:off x="0" y="1"/>
            <a:ext cx="9144000" cy="104723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4151870"/>
            <a:ext cx="9144000" cy="9916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Head, shoulders, knees, and toes, knees and toes</a:t>
            </a:r>
            <a:endParaRPr lang="zh-CN" altLang="en-US" sz="3600" dirty="0">
              <a:solidFill>
                <a:schemeClr val="bg1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AutoShape 2" descr="data:image/jpeg;base64,/9j/4AAQSkZJRgABAQAAAQABAAD/2wBDAAsJCQcJCQcJCQkJCwkJCQkJCQsJCwsMCwsLDA0QDBEODQ4MEhkSJRodJR0ZHxwpKRYlNzU2GioyPi0pMBk7IRP/2wBDAQcICAsJCxULCxUsHRkdLCwsLCwsLCwsLCwsLCwsLCwsLCwsLCwsLCwsLCwsLCwsLCwsLCwsLCwsLCwsLCwsLCz/wAARCADBAR4DASIAAhEBAxEB/8QAGwABAAEFAQAAAAAAAAAAAAAAAAYBAgMEBQf/xABIEAACAQMCAwUGAgcGBAMJAAABAgMABBEFEiExUQYTQXGBFCJhkaHhMlIzQnKSsdHwFSNTYqLBJEOC0gcWshc0NmNkk6PC8f/EABoBAQADAQEBAAAAAAAAAAAAAAABAwQCBQb/xAArEQACAgEDAwQBBAMBAAAAAAAAAQIRAwQSIQUTMSIyQVFhFCMzgZGx8PH/2gAMAwEAAhEDEQA/APUyWyeJ51TLdTVTzPnVKqLSuW6mmW6mqUoBluppluppSgK5bqaZbqapSgGW6mmW6mlKArlupplupqlKkgZbqaZbqafDxpyzQFct1NMt1NUOfEH1FKAZbqarlupqlKgFct1NUy3U0pQkrlupplupqlKAZbqarlupqlKArlup8KZbqap9qUAy3U0y3U0pQFct1NMt1NUpQDLdTVct1NUpQDLdTVct1PjVKfegK5bqaqhOTxPKrauTmfKpBQ8z59ap/XOqnmfOqVAH9c6f1zpSgH9c6xzTRW8NxcSkiK3hlnkKgsQkal2wq8ScA1kqyWMSxTRMMrLFJEwPR1KH+NSQaX9saZ3sEbSuizaX/bCTSLshFpvRMlic7veXhjxp/bWiGSzjF4pN4SsDiOfutwLr3ckuzYr5VhtJB4cuvDtuxdnHb2EUs+2VNPubLUZLVWDXbyNE6TK0rHaUKAgYI+GK6KdmtNBsWllupXtHWVTuhhR5VuGuldo7eNVBDE5xjI4HdgYngjkt0vW21PU7yONJlsG0yyvtPNxB3Lyq8skTyqSSSje6Vzjy693+udc+y0bRtOlknsrOOGWSNomdWkJEZfvO7UOxAXPEAAAV0KgkVF9Sftit9q8thDd+zixvo7RRJbyxPKIYRbyRI2CG3FycjwOScjEopSwRC9vu1lml5Dm5lgS81CNL5tNM88kUVnFJFGIrQKAruZAHxw24880WoXejWnYexVYws9pYxXYlinnugx7pdqIGTlly5ySMZK4yalPGmT1PzqbIohOldob2ysIY7qCO4MlpZXtpLJdyISNSv5oE9sllUhVGCcgHAwK6kHaq2ljDtZv7sVq79zcRyq0k+pPpipC2AGUlS4Ycx8akDxRyJIskSSI6lJFkRWVl/KwYYI+Fa0ul6TPJayy2Fm8lqI1tXaGPdCI3EiLGQOABAIxSxTI5L2nu49P1ExRST6iJrpoHS3U2lrBJqMllaC4wynLBTjAPLjius3aXs9G16r3hAtGVJGEUrByZjakxCMFiA4K8vLIOTkk7P9n5TbF9Ogzbbe4Kd4hQLMbkD3GGQGywznmetUGgaSrsyLcKDfW+oiNbiTuluIJWnUohJAUsxLAcD6cHA5Nm21PTbyWaC2n7yWFd0qiOZdn4cqzOgXcMgMM5HiBW5/XOuLLoky3sl9Z6hdxT3N5bSXY3QrGbaOUzSRqkcQ3FuCZYkgePDDdqoZI/rnT+udKVBI/rnT+udKUA+3jT+udPtSgH9c6f1zpSgH9c6f1zpSgH9c6f1zpSgH9c6ffxpT70A/rnVycz5datq5OZ8qAtPM+dKHmfOlAKUpQCsNzdWdnEZ7u4igizgPMwUE9FHMn4AVbeXdvYWl1eXBIht03sB+JyeCovxY4Aryu/1G71a7kvLx8hQSsYP93DEOUcYPDHU+NG6O8cHN0SfU+2FwzvHpQiit1JUXdzHvklI/WiibgB0yCfgPHkDtN2hDbv7Wck+EkFuY/3dla9loeqakq3BMdvbuMxyThizp4GOJeOOhJFdu37K6ZHhriW4uWHgW7mP92P3v8AVVEsqXybYwiuFH/JuaV2tMssVrqscUTSkJFdw5WFmPALKhJ256g48udS2vMtW0Y6f/eRsZdPmfu/7zjJbu2dqsfEHkD8+rb3Z/tPc208VhqcrS2rssMU8hzJbOTtUO3MoeA48R5cBZCakijNiSW6JP6U6+tK7MoHHh4ngKiV32ztba4u0WDvIrXUfYyFIE0sSQSF5kydoG8BR8ATzbAlozkY55GPOvKL/Sbm9vdSutLjjeyl1G8itu+uIIpHZJMOyLIwym7cFxk8K5lLarLcUFJ0zFd9o9aur9L8z7TC7PaQECS2t8gqCsT+4WH5iCc8fgMlz2r7R3drLaTzxFZWiYyRwpFMpjkWQbXiwBxA8Kw3PZ3X7bZ/wZm3KC3sjCXY3irA4bI8sfGte70rU7CC2nvIRCLiR40jZgZVKKGy4XIGc8OPhVe/8mvYvo9C7KarNqkGoz3l5FJeSXoc2yAoLWIxrHGiK3g20twJ8fGpJXh0ctzC6tamQXLboYO6yZGkmRoQqAccnOB517ZbiZbe1Wc5nWCFZj1lCKG+uasi7MuWG18GWrS8amNWdFaQsI1ZlDOVBYhATk4HE4q6uJ2gttTmTR5tLVfb7bUHEUrpvS3S5tZrZ5nHRcg+PhwOMHtFJ28EjgD4eFWyMkQVpXSNWZUUysqAuxwFBYgZPgKisNh2onnhu2lv7dlfSRHHdahvMcBtXtr0NHETEW3YdTtGTy28cYI+yN+9mkFzd2yyJK5Izc3FtOklsLaR3iBhKu2A3BjxzknOTNEWS2O6s5ZriCK4gkmtyBcRxSK7wkkgCQKeHI/Ks1cnT9HGn3t9dR3TdzcqwWzjjaO3Rmk7xpmDO2XPLIC8zwJOa61QSh9qU+1KgkUqlKArSlKAUpSgFPvSn3oBVycz5VbVU5nyoCh5nzpQ8z50oBSlY5mZIpWXgQvA9CeGaNhK3RD+291I0dhZxBmhT/jLplGUBdmhhDEdcOR5fCoxpFql7fW1tIMxPIHlB/WjiDSFT8DgA+dTXVYrea0eSeF51tQJ0t41Le0TIjRxI6oNxALZxXF7L6ei+1XkwcXUM0lmqNle5wil9yn9Y5xx5YrK8u5Nm/HDY0ju3TxW0lr3+pC1a9l7mxhfuAkzLgFERkJPgMlh+IAcxnaeO4cKsLFHdgAwjWRsdFD8M/Eg+VYbmzs76TT5Lq2inl0+UzWLyLl4JCQcoR5A8c8QDzFbu9kAKE7lwQV5qeWTVD28UWLdzZxbqW0urHtBae2291LZQzJcCEKHgkRDIqyhPd3AqeIGOGOYqBz7S8mcYIGc8sY416LHpulxNqbxWkMTamzPftCChnZgwJYg8ObcscyeZ4xW30ndrN7avBJPYLLe2MkwUMImaEuhJHJhwwcc6uhKKujl7tqUvJN+z13NeaRYvPuFxCrWs+8EOXhOwMwPHJG0+tdauVYqIWhjQcOAY+LkRLFlscM4UfKurWiE96sxZIbHRa8ohUyHjtxgZxk55VDtP7uLUZNAbSpWtrXTxIdTkjDQzu5EndncmMEswHvk5U8OkvmQPFIpyOG4ea8RXHluYLZVknk7uMsFLsGMakjILsoIA+JwPjx405nTpqy7BG1adGPUJrTTrG8ubhpVtbW23yGAsJQgKoFjIYHPEDO4Y5k8M1omysNd0a3mgkuTa6jCLiyE7PvhnTcqtiQsRx4NhiCPPNbsmo6XI8UIuYJmnZYAkJFwv95kASmLcgU8veIzyrZycKPBQFUeCqOQA5YrOmkvHJppuVp8Hn/ZrTL291WJRJd2kUHfrc3NrlXV0C7rdZf1SwOM88Z8eI9XAAAA5AYHPkPOuDZ2iW0140Od17eteMMD3ZHVFIGPDhn1Nd+tmKW4yahU0xTmfD/b1pXn3bnWdSt7+DTrO8lggWzSW5W3cxu0srP7srL72AuOGfH48LfBnXJ1Lvt7oMEjx28F5d7GK95GI4oWwcZQyNuI6e6Kx/8AtB0PuiwsdS73HCM+z7SfjJ3n/wCtQTTNKl1IXRSVYlg7tQWQsrO4J25B4YGM8+daMkckUksUgw8TvG46Mpwa4326Le2qtnpVn2j7X6qpm0zs3ALZiVjuLy7eOHgcZ3FQWA8dq1J7KK8htolvLhZ7slpLiWNSkZkclisSEkhF4Ko6Dqa8Stry7sJ4bu2lkjlt3WUGNmG4IclGAOCCMgj417nHJHNHFLGcxyoksZ6o6hh/Gu0yuSov+1KfalCBSlKAUpSgFKUoBT70p96AVcnM+VW1cnM+VAUPM+dUoeZ86UArQup95Man3F/EfzMP9hW1OzLDKV57Tg9MkCufCI2kQSEBc5OeRxyBqjNJ8QXyaMEVzN/By9fbWbPTY7uxIVNzLdsse6aKJgAsiE8hz3HHDIPlDdL1SfT7lZBI7W0rqbtPxCRDkFxnPvDOR19a9b+oI9MEVEO1eh2gsPb7G0hiltpDJdC3jVDJA4wzsEAztOD5E9K67aUaIWVt8m9cRx3tm6xNFIk6xSxFiTDKEkWVQxXjtbGDw4Z+GKpDawt3Erx3e9Dujhu7mW47h+XugyMmR4Hjz8OVRzspcTd9e2ZYmHuRcopOQkm8ISvwOePlUg1a4ktdM1K4ibZJHBhHzgoXdY9wPUZ4VkcWntNidqzn65rfsIFrZSr7aWBldQri3Qfq8cjefp5motY6pfafcNPATJJOyrLG4L+0szZC/m3EngRx4+hx2Nhf6nOlrZRM7scPKVbuYFJ4ySvywOeM5PrXpOndmtE0x0uIYWkuUGBcXLtIyHGC0Yb3Fz8B61qjjSVGaeXkyRO0UiMyFSODo2MrkcVOOGRXUHHj1rQu0Cy54e+oJA8DyrZtWLQrnmpK+grjE6k4kZluipmeubNC0LEj8DE7SPD/ACmulWC4mtIo1NzNFEkzCOMyuq94zEAKgJyT0xVuSG9FWPJsdnFkgllntyzRraW7rcRxRqe8luQrKryn8O1ckqAOJ4k+7itkAkgAEknAA5mnUdCedblmIh+sveuWCqSA5RcZ2qTk/HhWOEd7o3TkoR3GaCERIuQN54sQPE+ANZqUrekkqR5zbk7ZpatdzWGl6rewqGmtbSaaIEZAcDAZh0HM+VeP2treaxdXEks0jHPfXlww72Rmc4AUcAWbwyQABnkK9K7azyQdnb/YD/fy2sDkcD3bSb2HrjHrUc0S0OnW28sjtNJHdggHBQxoVUj4caryy2rguwQ3M2LO0WwhhtktnijwWDM6uzseJaQ4HE/DPSsNzpVjd3MbyW9oJppBDGZ5GVrqXaDsWNZEBOPM/Drv6PHHaWktgklxKj3kt+XvJe9kEjgAIhwAFGM8uJyfGmoQW0lxYzzQRyy6fOt3ZmQEiGchffwCAeSnByMgHHCsvCn5NdScarkiGuaWbCVHjgeOFwVlUb3SGZW2lNzjIB4EZ8uOK39I7Z6vpiWVnMkV1ZRNDAFdSLmOHcECxyKeOM8Mg9PLuz3EbQXlxesDEY5nuWfGHXBzz8T4VCrRYtN1fS21JGEFtdWN3cDBbMBCzrIoHMcQeHPBFaMUm+CjNCme24wSOlKtR0kVJEZXSRVkR1OVZWG4MD0NXVeZBSqUoCtKUoBSlKAU+9KfegFXJzPlVtVTmfKgB5nzqlVPM+dUoChCsCpHAgg+RrnS20kZJ/EnPcPAf5hXSqyaMyxTRBineIyblAJAYY5Gq8kFJfktx5HB/gi63dzHNJNDIyF2zjOVI5AFTw+lbq63cbSHt4HJBBOWAIPA5XlWndWNzaHLrmPOFkTih8+nrWtXz3ezYW1bR7/Zw5knSYtEtLKa4lt7WGPvyxdYwVABO7ahOSAPAcq2p7vvYzGIgAxUksQ34SGGBjHMCtWlcd/J9lnZh9G+NX1MLt7xP2u7Td55xj6Vqy3FzOczTSP8GY4HkOX0rFV8UM07iOFC78yBgBR1YngBR5cuT022QsWLH6qSOraCW4jQqpJHuOfAMOHEmuqO5tYHaWRUihRpJZHIVVUcWYk+FYNPsns45A8m95SGYLwRCBj3c8fM1HO2WpYSHSo2/HtubzB/V/5UZ/8AUfIV9BpsTUU5eT53WZ0m9vg7kk5lbeDuiOGjU/hK8wSDjnUM7QRsZhLM1pHNnaIFnmuLwq3HfO5AQAfqqMY8KW3aS7gte4aFZJo4jHBPvwVwMKzpggkeYzj58MkkksSWJLMWOSxPEknrVmLHJSbkYtVqcc8ajD/w60HaHWIYxGZIpQo2q1xHvcAf5gRn1zWm82oandxvJ7RczkjCwDEgjTiVhCDA4Z5CtSqgkEEEgjiCDgjyIq/ZFcpGF5pySUm2j0HS7q5MBDT37NGVUDUYTHcIMfgkbG18eDAeddeC7VnSKVlEkm/uvDfsG5gPiBx//lQHTdfurYiO7Mlzb+BZszR/sM3MfAn1FVvO0Mst5p1zbxtHDYTidEZgZJSfdfeV4cVyoHx+PDOoZFk/B6n6rD2ePJN9bsBqek6nZ/ryW7yQ/CaH+9j+owfOvKrHXr21it4HSOa3TaNrKe9WLxRHBxw8Mg/y9kiljkSKaM74pESVCMYZHAYfSvKNT0MadbdpA6e/Y61ZC1kOQWsbqFyuPhnb6qfXucVLyW457fBII5EkhSe17qRJFDx940io46M0fvA9elBJfysBJb2NpCvFktnmuZ5iOQee4AwvUKvHrgYMU7PXUsV8lrvPc3Ky5QngJEUuGUdeGD9ql7l1SVk/SLHI0f7YQleHnisMk4Oj0IvetzI52lvEIh0+Mgsjie5weCsAQkZ+IySfMVuWGmXPabRuzVo+5Da3N+kt9gF4tKiYxLCCebs2RGPAIT4e9EXEqs3fK6yEln70FXyeJJ3ca9e7J/8Aw32f9zYDaA4/N77+/wD9XP1rZCO1bTFllbs7EMMVvDBBEu2KCKKGJck7UjUIoyfgKvJABJIAAJJJAAA4kknhVftWG6ie4tby3jlML3FvNCsqqrmJpEKhwr+6cdDVhQXwywXCJLBNFNG+SkkMiSI2Dg7WQkHHjVlxdW1p7Kbh9ntV1FZW/uu3eXEoYqg2g9DxPCotN2PkeC5jNxazM0WtvAJYZUSK8v4reKKQDc5xHsJzknJHTNZh2f1L+2bK+klt54IdRhvDNJPde1LDFZmBbdYiO52hveB58fnPBHJKcjJGRlSAwyMgkZwRThUQfTe0VrLrLWsd+IrvWpruVtPv4Parm1aJ+5EHtZ2oVbb3ueJGBkhcVkWTtxHPi4dx3Wm53QWsdzaySiyAJAQqxl73jjxA4cDU0LJXg4zjhnGaVGtHN/c3unXOoJqa3cGmalHuubcRQOsl4iq+6NY1DEKSqmINg5PxktQShT70p96gkVcnM+VW1cnM+VAUPM+dUqp5nzqlAKUpQFCAQQQCCMEEZBHxBqK30SQXdzEgwiuNo6BgGx6ZqV1Fb9t17en/AOc6j/pO2vM6ilsT/J6XTr3v6o1qUpXiHtipDo8SJaLIAN0zuznHHCsUA9MfWo9Uk0g5sYfg8w/1mvQ6el3f6PP6g2sX9m67rGkkjglY43kYDmVRSxFeR3V1Ne3FxdzHMtxI0r9Bnko+AGAPKvXsAgggEEEEHkQRgg15jrOi3Wk3EmI5HsWYm3nCkqFPKOQjkw5cefMc8D6GJ8tqotpNHJpSldnnilKUApSs1taXt7KsFnbyTSscYVTsT/NI/wCEAeOTQlK/B6B2Snlm0WASZPcT3NtGT4xo+VHpnHpWftFpj6ppGo20O0XLJHNDnC73tmMqxsx8D7wHTNbemWKadYWVkrbu4jw7gY7yViWd8fEkmtTXr32a19nQ4nuwy8DxSEcHPryHr0qtK3R7WKLpR+SCadYx2UcbgA3LKGkkIBIJH4Fz4DlXRM0rAgtjIwcAD61jpWvtw44PZSSVIxTW9rcBBcQRzIjo4SUEqdpDbTgg4PIjPGvQbG6gvLaGaFQiEbDGAB3TLwKYHDh4VA67/Zq4Cy3dqT+kVZ4x4bk9xvoR8q5yx4szajGnHcSb7UpWhqWo21jEyuWa4ljfuoozhwCCN7HwHSsqTfg86UlHlm5JJFFHJLK6RxRqWkeQ7VVR4kmo7cdr9Mjcrb21xcAEjeSsKN8VDAt8wKj+r6tqF3Hb2c0gMUQWRtq7TI/EKZCOeK5FUd3crRtWn2upck/su0+j3bKkpe0kOAPaMGIn4Srw+YFdyvJMCpX2a1lYoZ7K8lxHbxma2dznZGODQ8eJ4kbR5jwqVk+zmeGuYkxpVAcgHqAePPj1qtWmYU+9KfegFXJzPlVtXJzPlQFp5nzpVTzPnVKAUpSgA5r5iofM2+ad8/ilkb5sTUvZtqu35UZvkpNQ3nx68a8nqT4ij1emrmTFKUrxz2BUg0Vs2jr+Sdx8wrVH67Ohv/75H8YpB65U/wC1bdDKsyMWujeFnaqq/iX9pfXjVKqODKfAMCa+iR88eR353X+pN1vLo/8A5WrWrZvo5Ir7UIpFKyJdXAdTzBLkj6YIrWq08V+RSlKECp72KfOmXsef0eoScP24o2/nUCqb9iFl9j1WQqe6kvIxG3gzJEFfHlwB+1cvwaNN/IS3hUL1gXTahdtNtO1wid2SypGB7q8Rnlz4c81NKjOoBItRnaXd3fexTOFAJMZCuQAfWqnleOmke5pvccEqyiMkYEkayp/mRs4b1xwqlbF7cPd3M1wybBIRsQckjUBVUeQrXr0Ub1dcjx/lW7pwuY76wkjX3jcImGIUFXyrA5+Ga01zuTHPcv8AGuhlhNYqrqskl9aRxb2CgyGQMAM+RrNmyuEow+yJ+HZMJZUginnfikMbysBzIUZx68qgk081xNLPKxaSRyzHPpgfAchUt1yTZptzj/myQxDyL7z/AAqHVt0eNPHJ154PjOoZ3DNBXwueDQvkIlV/B1A9V4Vq12J4muLaVIkZp1ljdUXGXiAYMEX8w4Hy8q5vst8Odpd//Yl/7a8J4Z4P28ipo+thqcWqXdxO0/8AZhro6NFcyXim3SN5VUtGsu3Y7j3gvvcPCtIwXSglre4UDmWhkUD1IxW1Y98nenDKpxtJBU7x4jxp2Z5vRjVtiepxaZdzK6S/7wemIzMkbOhRmVWZGIJRiMlSR0q6teyuI7q1t50GA6AFc52svusuT0NbFanFxdM81SUluXhin3pT71B0KqnM+VUq5OZ8qAtPM+dKHmfOlAKUpQGG7bba3jdLeX6riolUsvI5JrW5ijxvkQKNxwPxAnNRia3uYDiaJ06EjKnyYcK8fqMZOSaXCPY6fKKi03yYqU4UryT1RW/pMgjvUB5So8XrwYfwrQ4Vs21rfSvFJBE3uOrrI/uR5U5/Ef8AYGrsLksicV4Kc2142pOrJVSlK+oPlyGduo4kg0udY0W4kuJYnlCgSPGkeQrNzIHhUE7yT8x+lTvt6f8AhdGH/wBTdH5RpUCrbiS2ox5UtxcZXGMvjJwM4GTVe8k/MfpUq7EafbXlxrUlxEkka28NmveKGCtcFmcrkc8AVFZYnglmhf8AHDLJC+fzRsUP8K6VNtHLgkrAkfdHkkgyRBgeRBcAg17VHFDAiwwxpHFGNsccahURQeSqvCvESeA+BU/Ig17j8etU5lVF2FJWKjutPF7bGiuhlW2hLoCN6947hNw/zYO3yruXVzb2VtdXlySLe1hkuJioydiDcQB1PKvE7vV7+7vtTv5GxLqG9ZUyWVY8gxoufyYXYfDGayyx9yNGuGRY5WzZ1S5ns71xYsbe3dRJF7PM7wzI5JEgRyVB8CAOBBrCmuaquAXhf9uFM/NcVzpHkleSWRi0kjs8jNzZmOSx86trVBOMUrK3lldpk20aW7vIhc3MciYJ7sGBY4pQeAeMli5A64A6ZxWpf6krdoOz9vGf7rTtVsjIw5NO8yI5H7I9351yLLWbqyWMIgcq8kkjySOXmcR93Crk59yPmFGAa56zOJ4p2Yl1uYbhmPMssqyFqoWOTyOcv6LsmfdjUV5Pae0LrDpGoSMoOw2wGRyZrhI93mMmoifH1qUdrct2e1kr0tXHpcxmoqjB0jf86K/zANeroH6Wj5vq0fVGRdW7bahdQuvePLLFjBRm4joVJzXLuluHhENszLcXE9rawFTgiSaVUB/jmq9qrBtJuLBLa4uzb3FqSe9ndy00T7XOT1BU4q7USxv9vIrsz6LFm/lxSqmbd/f72eW4mEcYz3cbP+EDwVeZPXhWLoeozUSOW3ZJJIwSeJOfialFvIssEEi8Q8aH1xg13gkq2xVJHGswyjWSUrbJB2evO7mks3PuT5kizyEqjiB5j+HxqUVB9MMK6hYNM21FmByTgb9pCZ9cVOOFebrYKOS18nrdMyOWLa/gU+9KfesJ6oq5OZ8qtq5OZ8qAtPM+dKHmfOlAKUpQCtS9/BH+2R8xW3Wre/ok/bH8DXGXmDLMXvRqW9tbTSMJIY2GxjxUdR0rZ/s3TOfs0f8Aq/nVlmP7xz0T+JrfqjDig420i7Nkmp0mzjvDDHLIEjRcMQNqjgK6Vt+gi8ifmTWjcfppf2v9hW/B+hh/YWowxSm6Os7bgrMtKUrWYyF9vj/caGOs14fkkQqB1Ou3x9zQR/mvz9IRUEyACTyHE+lbsXsRjye5no3YaDu9IuJyPeur+dgeqwqsI+oaop2otxba7qqgYWaVLpPiJ0Eh+ua9A7O25ttC0WIjDexxzP8Atz5mP/qqLdvLfbd6VdgcJraW3Y/5oH3D6N9KqhL9xlk41BEMfgjnopNe4Kcqh6qp+grw6T9HJ+w38K9vhOYbc9YYT80U1Of4GH5LyAQQQCCCCCAQQeBBBqC692GsXEl5pUgtHLAvaupa1yx5x495fLiPgKndYrhd8E69Y2Pqo3Cs6dM0Um+TxqXsz2kjbatiZyTgG1lik3eQZlb6Vj/8t9q+X9iaj14xoB8y+K9NRtrxP+V0b5EGpDw6Va5tE5MSi+DxSPs32kkx/wAEIx1nngQDzwxP0qRWf/hxey4OpanDDGQN0eno0shB8O+nAUfuGpVPH3c0yeCuwH7J4iuxav3lvC3jtCnzX3a5lJ1ZM8UYpNGtrFq91o+q2sYZ5HspBEo4u8kYDqB8SQKg2mQanNG9s9lcxzWkaZE8bRb0JKjb3gAyPEZr0n7VzC26aXOcMz8/OuVqpadXFeSmeihq+J/BwNHt+91r2eVGEmlxrezqcYjllUpApI4ZILN6fLL26txJptjcjna3ndk9EnQj+KrUhhyrNsSPc+Nx2gM23luYceHhWee3trmMw3MMU0LFWaOZFeNip3AlW4cPCp/VPNLe0cx0a00O3FniReMc3X94VJ7IobKyZAe7aFdhwcNtyrYPI8Qal7WdhFJIIrS1RQ7ABIIlAGfDC10ZSPdjChUTkAABx6AV3DqKhb2nGfpbzqMd1EY0vTrm7uIJGidbWKRZJHkBUPsO4ImeJycZqZfzrHD+jX1/iayVGXO87UnwRp9LHSpwi7FPvSn3qk1CqpzPlVKuTmfKgKHmfOqVU8z51SgFKxyd9gd1tzxznn6ZrVb2n9bvPr/tUg3SQOeB51o6jd2kKwxySqrytlMAkYXgSxHAc6sOfH61o31m920JDqojVlwSeZOfAGuZq1Rdp1DuLe6Rli1TT7VyJJGbeAMwr3gUZ/WIP8M10or+xn/QzLJ1Chgw8OIIBqO/2PJ/iJ8z/wBtZrXTpbe4hmEiHY3EZbipGCOVVwi4qjdmx6aUXKM+TakvrGWWdknXarYO8FCcDBIDcayw61peEjLyKVULl49qMR4g5/jiuWdIkJJ71Mkk8z4nP5ap/Y8n+KnzP/bXMYSi20WOOllFRcyRC7iYBlBKkZBBUgj4EVUXOThY2JPgPtXMsrd7aJomcMN5ZcE8AQMjiK6ENwsSle7ycklgQM/StC/J5ORKMmou0Rztlp2rX8Gmz2tm8iWntRnSNg0wEndkMsY4kcDnGT8K8/jgnu5RaQRSyTysIu7ijdpF3HaSygZGPHNe0e2r/hn94fyoLxASRFgnmQwyfM4q+OTaqM0sduzEk4jWOJIhtjVIkGfBAFA5fCuR2o03UNW0yMW1qGuLa5WeNN6q7xmNkdVD448jjI5V1450jeV+7yXYkcRlRzxyrL7av+Gf3h/Kq06dljVqjxWWKZWktmhmFxho+4MUnfb8Y293jdn0r2G3uJEt7VHiKutvbqyvkMrCNQQwPjWz7Yuc92c9dwz88ZrWmkEshcLtyACM54jhXWSe9HMI7WZfa2/IPmay95IAjSIkaMyoGkYgEtwAwBnj6Vo5YcV27hxXdkrkcRnHhVz3WoyKyOtiyOCrK0cpBB5g+9VZeo38mtJaTAK8IM0T52NErEg5IwyniOldYe0qIlMQLlAThuCngDknhXNgk1K337JLc7wN29ZDlhw3njz6nxx14nN7ZqvWz/cl/wC6puyyab4tFLiD2mXdFJF321lMXvZYxnDe8QBkZHD18ay2K3EcU6vE6iNiw3jbnhxC5rUla+lfvN1qjjad0ayA7l/C/E8xxHkSPLObvU2G1mtNrDa21JM4PA4y3Ol/BMl6atGwLpMjKN4dKwxWlw53tiMEk+/ncc/AVjBAYHwBBxnoa3PbV/wz+99qrlCMvcVRySh7Q0PdEth2AwQUGWBHwp7TD1b93+VPbV/wz+99q1pXWVyyrtyBkZzx61KhGK4OXKUvcBbzTySMo2xl2IdwQCCfAc62nt3dyc8AFC45nrVq3aqqjuz7qhc7ueOHSq+2r/hn977VwsMEdvNO+C8GNfdBUY4Yzyq8ca0p5lm2YQKVzkkg5HSsQ3eGfTP+1WVRx58nSp96009r8N//AFcv9VbS78Dft3Y47eVAXVcnM+VW1cnM+VQCh5nzqlVPM+dU9PpQClPSnp9KkA8eY+Yq0pGeaL8hV3p9Ken0oDGYYT+oKobeH8p9Cay+n0p6fSgMPs8PgG+dU9mi6v8AMfyrP6fSnp9KA1/ZU/M30p7Kv52+QrY9KelAa3so/OfkKey/5/8AT962fSnp9KA1vZT+f/TVPZT+cfKtr0+lPT6UBq+yt+cfKnsrfnH7pra9KelAavsrfnH7pp7K35x+7W16fSnp9KA1fZT+cfKq+yn8/wDprZ9PpT0+lAa3sv8An/0/enso/Of3RWz6fSnp9KA1/ZV/O3yFPZk/M/0/lWx6dPCnp9KAwezRdX+Y/lVfZ4ejfOs3p9Ken0oDGIIfy/MmqiKEf8tflV/p9Ken0oC0Ig5Ko9BV3pT0+lPT6UAp96elPTr4VAFXJzPlVvp9KuTmfKpBeKUpUEClKUIFKUoCtKUoClKUoCtKUoClKUoBVaUoClKUoCtUpSgFKUoBSlKAr9qpSlAKUpQFapSlAKUpQCn3pSgK1Q0pUk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126" name="Picture 6" descr="https://tse4-mm.cn.bing.net/th?id=OIP.vbIIvBEfGSdEXzv0p2dRnwHaHa&amp;w=187&amp;h=186&amp;c=7&amp;o=5&amp;pid=1.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44" y="1194404"/>
            <a:ext cx="2661963" cy="26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25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35" y="644029"/>
            <a:ext cx="3286591" cy="3286591"/>
          </a:xfrm>
          <a:prstGeom prst="rect">
            <a:avLst/>
          </a:prstGeom>
        </p:spPr>
      </p:pic>
      <p:sp>
        <p:nvSpPr>
          <p:cNvPr id="9" name="文本框 11"/>
          <p:cNvSpPr txBox="1"/>
          <p:nvPr/>
        </p:nvSpPr>
        <p:spPr>
          <a:xfrm>
            <a:off x="3797968" y="588602"/>
            <a:ext cx="734447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>
                <a:solidFill>
                  <a:schemeClr val="accent2">
                    <a:lumMod val="75000"/>
                  </a:schemeClr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M4U4—Body Language</a:t>
            </a:r>
            <a:endParaRPr lang="en-US" altLang="zh-CN" sz="2400" dirty="0">
              <a:solidFill>
                <a:schemeClr val="accent2">
                  <a:lumMod val="75000"/>
                </a:schemeClr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18" descr="https://tse3-mm.cn.bing.net/th?id=OIP.wVOzRF0q3O5u0YKF8EIIuAHaHa&amp;w=213&amp;h=213&amp;c=7&amp;o=5&amp;pid=1.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73" y="495435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s://cdn2.iconfinder.com/data/icons/education-icons-4/200/SCHOOL15-5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83" y="2721337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8"/>
          <p:cNvSpPr txBox="1"/>
          <p:nvPr/>
        </p:nvSpPr>
        <p:spPr>
          <a:xfrm>
            <a:off x="3831225" y="2860102"/>
            <a:ext cx="6390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华南师范大学外文学院英语师范专业</a:t>
            </a:r>
          </a:p>
          <a:p>
            <a:endParaRPr lang="zh-CN" altLang="en-US" dirty="0"/>
          </a:p>
        </p:txBody>
      </p:sp>
      <p:pic>
        <p:nvPicPr>
          <p:cNvPr id="13" name="Picture 16" descr="https://tse4-mm.cn.bing.net/th?id=OIP.39uf6JBl7LpPEuuo7bIkQAHaHa&amp;w=211&amp;h=211&amp;c=7&amp;o=5&amp;pid=1.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193" y="3765243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9"/>
          <p:cNvSpPr txBox="1"/>
          <p:nvPr/>
        </p:nvSpPr>
        <p:spPr>
          <a:xfrm>
            <a:off x="3831225" y="3914216"/>
            <a:ext cx="4877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余晓淳  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20150201005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en-US" sz="2400" dirty="0">
              <a:solidFill>
                <a:schemeClr val="accent2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jpeg;base64,/9j/4AAQSkZJRgABAQAAAQABAAD/2wBDAAsJCQcJCQcJCQkJCwkJCQkJCQsJCwsMCwsLDA0QDBEODQ4MEhkSJRodJR0ZHxwpKRYlNzU2GioyPi0pMBk7IRP/2wBDAQcICAsJCxULCxUsHRkdLCwsLCwsLCwsLCwsLCwsLCwsLCwsLCwsLCwsLCwsLCwsLCwsLCwsLCwsLCwsLCwsLCz/wAARCADVANUDASIAAhEBAxEB/8QAGwABAAIDAQEAAAAAAAAAAAAAAAUGAQQHAgP/xABFEAABAwEEBggCBggGAgMAAAABAAIDBAURIWESMUFx8PEGE1GBkaGx4SLBFDI0QnKyIzM1UmKSotEkQ2NzdIJEwlODo//EABoBAQACAwEAAAAAAAAAAAAAAAAEBQECAwb/xAAsEQACAgIABQIFBAMAAAAAAAAAAQIDBBEFEiExQTJxEzNRYdFCgZHBIqGx/9oADAMBAAIRAxEAPwDrPAz9kvPG32Q69/n7LHG/IZIDN57ffcl55bdyxxvyGSct+QQGbz4nZtyCXnz2egWOWHoE5YegQGb8/Dt7Al57fD0C0620aGz2B1TKA4i9kbLnSvHY1vZmblVq7pJaFTpMpgKWLVew3zkfj2dw71EvzKqOkn1+hxsujX3LbU11FRi+qqI4r8Q0m95/Cxt7vJQlR0qpW3tpaaWU6tOVwiZ3NF7vRVJznOcXOcXOJvc5xJcTvOKwqW3ilsukFohTypv09CZm6S2zKToPhgGq6GIE+MmktCW0bTnBEtZUuadbTI4N/lbcPJaqKBPItn6pM4SsnLuxeUvPaURcDno9NkkjIcx7mOGosJBHeFuxWzbUR+CunN2yQiUf/oCtBFvGyUPS9GVJx7Mn4OlNpMuE8UEzRrIDon+Ivb/Spem6S2XNc2UyUzyP80aUf87L/MBUnjcim18Rvh537neOTZHzs6dHLHK0SRSMew6nscHN8W4L3efLbs3rmlPVVdI8SU08kTsCdA/CfxNOB7wrHQdKGnRjtCMNOrr4W/Dvkj1+HgrajiddnSfR/wCiXXlRl0l0LReeezMpefLbsHaV84pYZo2SRSMfG4XsewhzTneNq988fUq13vsSzN57dQ2+pS88/UrHPH1Kc8fUoDN58tvqUvPP1Kxzx9SnPH1KAzee3x1oseHfrKIDJ28X5bljjDbkMlk6zxfkscsNuQQGeMNuQTlh6BY5YegWHOa1rnOc1rGtLnucQGtaBecThcNqwDPbxq2BVu1OkbYy+Czi18g+F9RdpRt2XRA4E56t+zQtm3H1hfTUpcyjF7XOF7X1G/aG9g8ewQSocziL6wp/n8Ffdk/pgepJJJXvkle58jze97yXOccyV5RFRtt9yCEREARONyIAicbk43IBxuTjciIYCIiAInHuiA26K0K2z5NOmkuBIMkbsY5Pxt7c9aulm2vSWi25p6uoaNKSB5vIu+807QqAvTHvjeySNzmSMcHMc03Oa4bQQp2Lmzx3rvH6fgkVXyr6eDp3PH1Kc8fUqDse3GVujTVOiyrA+E6mT3bQNju0eHYJznj6leoquhdHngy1jNTW4jnj6lOeO3Mpzx25lOeO3MrqbDHLv1lE8O/aiAyfXDfkFjlh6BZOvb2ewWOXsEA5H+wVMt22TWONLTOuo43XPc3/AMh7dv4Rs8ey7f6R2oY2us6BxEj2j6U5uGhG7ERC7aduW/Cpqg4jmdfgw/f8Ffk3foiOPYJxh6IioyCEREATjciIBxuRE43IBxuTjcnG5EAREQwE49yice5QDjmnHNEQyOOacc045ogAJaQ5pIc0hzXAkEOBvBBHkrtYlrivj6icj6ZE2833Dr2DDrAO0feHftwpK9wyywSxTQuLJY3B7HDYR25dql4uVLHntdvKO1Vrre/B03njtzOSfPHHbmclpWbXxWjSxzsAD/qTx336Eg1g5bRvW78/PfkvXQmpxUo9mW6aa2h3A5naiz55nC9FsZB2+Ge4LTtGtZZ9JNUuuLmjQiadT5XfVaMtpyC3DrPHcFSukld9JrBTMd+io72G7UZnfX8MB3HtUTMv+BU5efBxus+HDZCySSSySSyOLpJHOe9x1uc43leeOScckXj299SnHHsiIgCIiAcbkRfanpqurk6qlhfLIBe4MuuYDtc5xDR4rKTk9Izpt6R8eNyKai6M2xJjIaWEbdOR0jh3Ri7+pSEPROIY1FdI7tEETGAd7y4+SmQwcifaP8nVY9j8FV43LBc0G4uAPYSL1eoujlhxXaUD5SMb6iWRw72ghvkpCGjoaf8AUU1PFd/8cTGkZkgX3qXDhNj9TS/2dliSfdnPYaO0J7uopKmQHUWwv0d+k4Bvmt+Lo7bkt2lDFCP9eZt4zIj0ir12fPZmU54+pUuHCa16pNnaOJFd2VSLonMcaiua3bdBCTdvdI7/ANVIQ9GLHju6z6RMRietlLW7yIg1TfPH1Kc8fUqXDBx4do/z1OyorXgq1uWLQU1IaukYYjE5gkZpOc17XuDL7nEkEG7aqxxzV26UEiw68g3EPpSDtv69mKosUglZf94fWGfaqXiVMYWbgtLRByYKMuiPoiIqsihERASVjWgbPrGucf8ADz3RVAOoC/4ZP+p8iVfteYPnnuXL+N6u/R2uNVRCF7r5qQiJ15xdERfG4+ncrzheR1+DL9idiWfoZNdwOZ27kWNeN1+f9kV+WB8K6pFHS1VUcepjcWg7Xn4Wt7zcubuc5znOcSXOJc4nWXE3kq29KqgsgpKUHGaR0r7v3IhcB3k+SqK81xS3mtUPoVmVPc+X6DjkiIqkiBERAONyInG5AONyvXR+mjgsukeAA+pb9JldtJk+rfuFwCovG5dBsf8AZVlbLqSHuw1q34Sk7W39CXiL/Nm/5XeXunyx3ZnNOe7M5pzx2ZlekLMeV2OOzMpzx2ZlOeOzMpzx9SgHPH1Kf3vx9SnPH1Kc8fUoBzx9SnPH1Kzcew9/qVqTWjZdOSJ62ljdeBoPmZpknD6oN/ksOSj1YI/pT+w7Q/FS9/6dmJXOI3ujcHDVqI7Qrz0itWzaiyqyngldJI91ORdG8N+GVrje5wHYqGqDLtrunuDTX2IWXCUZpSWuhJghwDhiCLxmsrTp5dE6Dj8LjhkVuKnnHleiva0ERON60MDjepOwqv6JaVPef0dT/hpez4z8B7jd4qMTHYbjrBHaMQQulc3XNTXgzGXK1JHUcewHf8kWtRVAq6OjqbrzNCx7snXXOHjei9tF8yUl5LxPa2VDpJMZbUkZfhTwwwi7tI6w+qhltWjKJq+0JQb2vqZS0/wh2iPK5aq8ZkT57ZS+5TWS5pthONyIuBoERONyGBxuTjciIAuhWP8Asqyv+JDr2fDrXPV0Kx/2VZWVHCcfw6yrjhPzJexMxPUze43ZlCQ0EuOi0Y3uNwGZJXMp+knSGfA1z423nCnZHF5sGl5qMlnqag6U880zr775pHyH+slWMuIRXpRIeSl2R1Ge2bDpr+utGlBH3WSCV942lsV5UZP0wsOO8RCrqCNRZEGNJ7SZSD5LnqKPLPsfZJHJ5MvBb5um05wprPiZ/FUSukvzLWBv5lGT9KekU2lo1LIWnZTwxt/qeHO81Boo8sm2XeRzds35NiettCp+0VdTMDslmkc3+Um7yXxiAEkVwH6yPZ/EF5XqP9ZF/uR/mCjWSbi9mINua2SlZ9nl3s/MFEqWrPs8u9n5golV3DvlP3/Bccb+fH2/thbtPLpjQcfiaNv3gtJZa4tcHNOIN4U+ceZaKJrZJ8b0XhjxI0OG3WOw9i9qC00cQiIgLh0brYm2c6KVwvhqZWNv/dcGy4fzFFVIp5YdMMJucQcO0YIrqjP5K1F+CwryOWKR8jfeb+9EOs70VKQEE43InG5AONyJxuRDAREQBdCsf9lWV/w4fy6yue8c10Kx/wBlWV/w4fy6yrjhPzJexMxPUzlKIi4HNhERDAREQBeo/wBZF/uR/mC8r3EC6WEDWZGeRvWk/SzpV617ok6z7PNvZ+YKJUtWfZpd7PzBRKgcO+U/f8Fxxv58fb+2ERFZFGfWGUxuv+6cHD5rfwNxGIIvBG1Ra2qaX/Ldt+of/VcLYbXMjWS8m0icckUU5jjBE7kQwepGuY+Rjhc5jnMORBuK8rftmIw2paTNV85lG6UCT5rQ43LeyPJJx+hvJcraHG5E43JxuWhoEREARE45oDBIAJOAAJN/qV0WymOjs2zI3C5zaODSB2HQBxVQsayJbRljlkYW0Mbg573YCctN+gztH7x7tZwvY/v6ayr/AIVTKO7X57FjiwaTkzjaIigkZhERDARZAc4ta0EucbmgbSpKCjjjudIA+TXji0bgo1+RChbl3+hMxcOzKlqHZd2RzWSPu0GPdfquBu8dS36WlMZ6yS7TuIa0G8Nv1klbicb/AGVPfnztXKlpHpcXhNdElOT21/B8Kv7NLvZ3/EFEqWq/s8v/AE/MFEqfw75T9/wVPG/nx9v7YREVkUgREQG/DKJG4/Xbgc8wvqo1j3RuDhs15jsUi1zXtDm6j5ZKJbDle0c5LRnDVdiikrNs+SsZUShpIbIIsNV4aHfNF3rxJ2RUl5N40uS2bvSmDQroJwLmzwAE/wAcRuPkQoDjcrt0lpuus8zNHx0kgl/+t3wO9Qe5Ulb8Rr5L39+ptkx5bH9wiIq8jhE491I2PZ7bRrWxSfZ4m9fU/wATQbmsJ/iPkCt64SskoR7s2jFyaSPpZliVdpATFwgpL8JXN0nyXazG07MzhvVlp+j1iwaJNOZ3jHSqnGTHtLMGf0qVDWtAa0NDWgBoAAAAFww9Fnnj6lepowKql1W39y1rx4QXbbMAAANaAAALhcAABkPJZ9zj6lOePqV85pBFDUSk4RRSym/sawuvKndkdzj6LA1DcFleWKhhERAb1BGPjmPaWM+ZW/xvWtREGnaBsc8HffetnjevMZknK6Wz3fDoRhjQ5fK3/I43oiKKTzXrDdTyZuYB43qKW9XyA6EQOI+N+84ALRXosCDjSt+TxfF7FPJaXhaCIinlSEREAX2gl0HaLj8Lj/Ke1fFe4oZKmanpYv1lTLHTsu2GRwbf3a+5Yceb/Ea30Ol9HIepsqnc5vxVDpKk4bHm5vkAik4Yo4IoYIwRHDGyJgGoNY0NARemqrVcFD6ItYRUYpGZWMlZLFIL2SMcx42aLholc3qqeSkqaimk+tDI5l+OLdYd3i4rpZ1nx3ZqsdJ6DSbFaEbcWhsNTd+7f8Dz6HeFX8To+JXzrvH/AIR8qvmjzLwVVOOacc045rzJVjj3KtfRNjeptKTDSNREw3/utj0hf4lVRTfRyvjpKqSCZwbFV6ADnH4WTNv0S7ffd4KbgTjC+LkSMdqNibLrzx9SnPH1KcY+pTnjtzK9cW454+pUL0nrBSWRVNDrpKy6kjG0h+Lzd2Bt/iO1S089PTRST1ErI4YwXPfIbgN/yC5pbtrvter6xoc2lgBjpWO16JN7nuGq92HgBsxiZVyrg15ZxumoxIpERUBWhERAbFLP1LiHX9W/612wjUVKNLXgOaQ5p2txBUGstc9pva5zT2tJHooGThRufMnplxhcUljR+HJbX/CcuK1pquKIEMIfJqwxaDmVGukkd9Z73ZOcSPNeVxq4dGL3N7JN/G5Sjy1R19zLnOc5znElziSSdpWERWnbsefbbe2ERFkwEREAVl6HUP0ivmrnj9FQs0Iz21Mwuw/C2/8AmCrQDnFrWNLnvc1jGN+s97jotaMycF1SxrObZdn01JgZQDJUvb9+eT4n3egyAU3Dq57ObwiRRDmlv6Ej3H/rqGSLF2/cNQRXpYGTxlmV85Yopo5IpW6UcjHMe07WuFxvz7F9D3dvuVjnj6lH16A51aFFLZ9VLTvvIHxRPI/WRnU7fsOYWor/AGvZrLSpi0XCoivfTvdqvOtr8ne+xUJ7JI3vjka5kjHFr2uFxa4YEELyWbivHn09L7fgqL6vhy6djzx7lOOace5RQTgSlLb1sUkYjZJHMxo+BlU0vuA2B7SHXdmKSdM7Xuc1tJRxv1EuEryD23FwUWvhPD1g0m/XA/mHGpTqcy2K5ebod43TXTZ5rbStG0Xh9ZUPl0TexpubGz8MbbmjwWompF0cnJ7Ybb6sIiLBgIiIAiIgCIiAIiIAiIgCIpCyLKnterFOzSZBHovrJm/5cZ1Naf33am+OzHaMXNqMTKTk9ImuiNk9fMbVnaepp3OjogRhJNi18oybqGd/7qvXLDZkF84YYaaGGCBjY4oWNijYwYMY0XBozX05YbMhmvRUVKqHKizrhyR0PHcNiJfmRkNiLsdDJ2+PuVjnj6lZOvz9ysc8fUoBzx9SoO3LH+mt+k0wAq2NxbgBOwag7+Ifd8N07zx9Ssc8fUrldVG6DhM1nBTWmcvIcC5rgQ5pIc1wIIIwIcCiu9sWJFXh08GjHWAX3nBk4GoSZ9h4FLlhmgkfDNG6OVhucx4ucM93YvKZOLPHlp9vDKm2p1vr2PCInG9RDia88Ole9n1tbgPvZrTUotWeHXIwZuA9QpNVnhm8X4NVERSDcIiIAiIgCIiAIiIAiKQsqyK615dCnGhAx2jUVT2kxx9rWD7z8vG7btGLm+WPcyk5PSPjZ9n1lp1LaWlb8WDpZHAmOCMm7Tfd5Db5jp1m2dSWXSxUtMDotOlJI67rJZDdpPeRtPlq2JZ1m0Vl07aaljLW36Uj3XOklkIuL3u2uPktzV3eWQzV5jYypW33LCqpQW33Hyw3ZDNPl5e6fLy90+Xl7qYdx3kZAXos992QF/iiAHXx4lY54+pWT7+5WOePqUA54+pTnjtzKc9+ZTnjtzKAcY7czktKvs2itGMMnadNoPVSsuEjMwezIrd89u/M5J53479+S1nCM1yyW0YaTWmUG0bGr7PJe5vW0+yeIG4D/UbrHpmo3jeuoXX37b/P2ULXdHbOqi6SG+mmdjfEAYnntdGcPAhUWRwt+ql/sQLMTzApPG9ON6k6uwrXpLz1PXx6+spr33jNn1x4FRm0jaMCNRvzGtU8651vU1ohSjKL00ac8Oje9g+E6wNh/stdSmu8a78DmtGeHqzpN+oThkexdq7N9GbRlvofFERdzcIiIAiL3DFPUv6qmhlnk/cp2OkI36IuHeiTfRA8IAXOYxrXOe8hrGMaXPe47GtbiSrLQ9D7UqNF9dIyjiN17GaM1ScsP0Y8TuVvs6xrKstv+FgAlI0XzyHrJ35F7se4XDJTasOyfWXREiFEpd+hVbJ6I1E+hPapdBDgRSxu/TSDsle0/CMgb8wrtDDBTxRwQRMihiaGMZEA1rB2NAX05YbMgnLDZkFb1UQqWokyFcYdh5fLIZpxu908vl7p8vL3XY6Dyu8vdPK7y90+Xl7p8vL3QDVtIyAv8US+7bdlr8UQHoj+/emjx2oiAaOeZzKaOeZzREA0c9+aaOe/NEQDRz35rGjnvzREBm7Na1RQUFWLqmnhlzewaQ3OHxeaItZRUlprZhpPuRc3RaypLzE+pgPYx4e3wlBPmoS0bAFFG530rrWnAtdCGm7svD/kiKqzMWmNbnGOmRbqoKLaRVZGBkj2A4NOF/ZrXjRzRFUxe0Qke4IuukbGHaOkbr7r/K8eqttJ0KilYySa0pdFwB0YYGMOOzSe5/oiKywqoWN862SKIqT6kvTdE+jsGLqd9Q4XG+rkdIP5Bcz+lTUUEEDBHDHHFGNTImNY0DINACIriNcIelaJyio9ke7uOzcs6PtkiLc2Gj7ZJo57skRALs92SaPtkiIBdnuTRz3f3REAuOw3IiI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44" name="Picture 4" descr="https://cdn4.iconfinder.com/data/icons/green-shopper/1049/musi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73" y="1646813"/>
            <a:ext cx="640511" cy="64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831225" y="1680618"/>
            <a:ext cx="4092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Head, shoulders, knees, and toes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69465"/>
          <a:stretch/>
        </p:blipFill>
        <p:spPr>
          <a:xfrm>
            <a:off x="0" y="1"/>
            <a:ext cx="9144000" cy="104723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4151870"/>
            <a:ext cx="9144000" cy="9916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Head, shoulders, knees, and toes, knees and toes</a:t>
            </a:r>
            <a:endParaRPr lang="zh-CN" altLang="en-US" sz="3600" dirty="0">
              <a:solidFill>
                <a:schemeClr val="bg1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AutoShape 2" descr="data:image/jpeg;base64,/9j/4AAQSkZJRgABAQAAAQABAAD/2wBDAAsJCQcJCQcJCQkJCwkJCQkJCQsJCwsMCwsLDA0QDBEODQ4MEhkSJRodJR0ZHxwpKRYlNzU2GioyPi0pMBk7IRP/2wBDAQcICAsJCxULCxUsHRkdLCwsLCwsLCwsLCwsLCwsLCwsLCwsLCwsLCwsLCwsLCwsLCwsLCwsLCwsLCwsLCwsLCz/wAARCADBAR4DASIAAhEBAxEB/8QAGwABAAEFAQAAAAAAAAAAAAAAAAYBAgMEBQf/xABIEAACAQMCAwUGAgcGBAMJAAABAgMABBEFEiExUQYTQXGBFCJhkaHhMlIzQnKSsdHwFSNTYqLBJEOC0gcWshc0NmNkk6PC8f/EABoBAQADAQEBAAAAAAAAAAAAAAABAwQCBQb/xAArEQACAgEDAwQBBAMBAAAAAAAAAQIRAwQSIQUTMSIyQVFhFCMzgZGx8PH/2gAMAwEAAhEDEQA/APUyWyeJ51TLdTVTzPnVKqLSuW6mmW6mqUoBluppluppSgK5bqaZbqapSgGW6mmW6mlKArlupplupqlKkgZbqaZbqafDxpyzQFct1NMt1NUOfEH1FKAZbqarlupqlKgFct1NUy3U0pQkrlupplupqlKAZbqarlupqlKArlup8KZbqap9qUAy3U0y3U0pQFct1NMt1NUpQDLdTVct1NUpQDLdTVct1PjVKfegK5bqaqhOTxPKrauTmfKpBQ8z59ap/XOqnmfOqVAH9c6f1zpSgH9c6xzTRW8NxcSkiK3hlnkKgsQkal2wq8ScA1kqyWMSxTRMMrLFJEwPR1KH+NSQaX9saZ3sEbSuizaX/bCTSLshFpvRMlic7veXhjxp/bWiGSzjF4pN4SsDiOfutwLr3ckuzYr5VhtJB4cuvDtuxdnHb2EUs+2VNPubLUZLVWDXbyNE6TK0rHaUKAgYI+GK6KdmtNBsWllupXtHWVTuhhR5VuGuldo7eNVBDE5xjI4HdgYngjkt0vW21PU7yONJlsG0yyvtPNxB3Lyq8skTyqSSSje6Vzjy693+udc+y0bRtOlknsrOOGWSNomdWkJEZfvO7UOxAXPEAAAV0KgkVF9Sftit9q8thDd+zixvo7RRJbyxPKIYRbyRI2CG3FycjwOScjEopSwRC9vu1lml5Dm5lgS81CNL5tNM88kUVnFJFGIrQKAruZAHxw24880WoXejWnYexVYws9pYxXYlinnugx7pdqIGTlly5ySMZK4yalPGmT1PzqbIohOldob2ysIY7qCO4MlpZXtpLJdyISNSv5oE9sllUhVGCcgHAwK6kHaq2ljDtZv7sVq79zcRyq0k+pPpipC2AGUlS4Ycx8akDxRyJIskSSI6lJFkRWVl/KwYYI+Fa0ul6TPJayy2Fm8lqI1tXaGPdCI3EiLGQOABAIxSxTI5L2nu49P1ExRST6iJrpoHS3U2lrBJqMllaC4wynLBTjAPLjius3aXs9G16r3hAtGVJGEUrByZjakxCMFiA4K8vLIOTkk7P9n5TbF9Ogzbbe4Kd4hQLMbkD3GGQGywznmetUGgaSrsyLcKDfW+oiNbiTuluIJWnUohJAUsxLAcD6cHA5Nm21PTbyWaC2n7yWFd0qiOZdn4cqzOgXcMgMM5HiBW5/XOuLLoky3sl9Z6hdxT3N5bSXY3QrGbaOUzSRqkcQ3FuCZYkgePDDdqoZI/rnT+udKVBI/rnT+udKUA+3jT+udPtSgH9c6f1zpSgH9c6f1zpSgH9c6f1zpSgH9c6ffxpT70A/rnVycz5datq5OZ8qAtPM+dKHmfOlAKUpQCsNzdWdnEZ7u4igizgPMwUE9FHMn4AVbeXdvYWl1eXBIht03sB+JyeCovxY4Aryu/1G71a7kvLx8hQSsYP93DEOUcYPDHU+NG6O8cHN0SfU+2FwzvHpQiit1JUXdzHvklI/WiibgB0yCfgPHkDtN2hDbv7Wck+EkFuY/3dla9loeqakq3BMdvbuMxyThizp4GOJeOOhJFdu37K6ZHhriW4uWHgW7mP92P3v8AVVEsqXybYwiuFH/JuaV2tMssVrqscUTSkJFdw5WFmPALKhJ256g48udS2vMtW0Y6f/eRsZdPmfu/7zjJbu2dqsfEHkD8+rb3Z/tPc208VhqcrS2rssMU8hzJbOTtUO3MoeA48R5cBZCakijNiSW6JP6U6+tK7MoHHh4ngKiV32ztba4u0WDvIrXUfYyFIE0sSQSF5kydoG8BR8ATzbAlozkY55GPOvKL/Sbm9vdSutLjjeyl1G8itu+uIIpHZJMOyLIwym7cFxk8K5lLarLcUFJ0zFd9o9aur9L8z7TC7PaQECS2t8gqCsT+4WH5iCc8fgMlz2r7R3drLaTzxFZWiYyRwpFMpjkWQbXiwBxA8Kw3PZ3X7bZ/wZm3KC3sjCXY3irA4bI8sfGte70rU7CC2nvIRCLiR40jZgZVKKGy4XIGc8OPhVe/8mvYvo9C7KarNqkGoz3l5FJeSXoc2yAoLWIxrHGiK3g20twJ8fGpJXh0ctzC6tamQXLboYO6yZGkmRoQqAccnOB517ZbiZbe1Wc5nWCFZj1lCKG+uasi7MuWG18GWrS8amNWdFaQsI1ZlDOVBYhATk4HE4q6uJ2gttTmTR5tLVfb7bUHEUrpvS3S5tZrZ5nHRcg+PhwOMHtFJ28EjgD4eFWyMkQVpXSNWZUUysqAuxwFBYgZPgKisNh2onnhu2lv7dlfSRHHdahvMcBtXtr0NHETEW3YdTtGTy28cYI+yN+9mkFzd2yyJK5Izc3FtOklsLaR3iBhKu2A3BjxzknOTNEWS2O6s5ZriCK4gkmtyBcRxSK7wkkgCQKeHI/Ks1cnT9HGn3t9dR3TdzcqwWzjjaO3Rmk7xpmDO2XPLIC8zwJOa61QSh9qU+1KgkUqlKArSlKAUpSgFPvSn3oBVycz5VbVU5nyoCh5nzpQ8z50oBSlY5mZIpWXgQvA9CeGaNhK3RD+291I0dhZxBmhT/jLplGUBdmhhDEdcOR5fCoxpFql7fW1tIMxPIHlB/WjiDSFT8DgA+dTXVYrea0eSeF51tQJ0t41Le0TIjRxI6oNxALZxXF7L6ei+1XkwcXUM0lmqNle5wil9yn9Y5xx5YrK8u5Nm/HDY0ju3TxW0lr3+pC1a9l7mxhfuAkzLgFERkJPgMlh+IAcxnaeO4cKsLFHdgAwjWRsdFD8M/Eg+VYbmzs76TT5Lq2inl0+UzWLyLl4JCQcoR5A8c8QDzFbu9kAKE7lwQV5qeWTVD28UWLdzZxbqW0urHtBae2291LZQzJcCEKHgkRDIqyhPd3AqeIGOGOYqBz7S8mcYIGc8sY416LHpulxNqbxWkMTamzPftCChnZgwJYg8ObcscyeZ4xW30ndrN7avBJPYLLe2MkwUMImaEuhJHJhwwcc6uhKKujl7tqUvJN+z13NeaRYvPuFxCrWs+8EOXhOwMwPHJG0+tdauVYqIWhjQcOAY+LkRLFlscM4UfKurWiE96sxZIbHRa8ohUyHjtxgZxk55VDtP7uLUZNAbSpWtrXTxIdTkjDQzu5EndncmMEswHvk5U8OkvmQPFIpyOG4ea8RXHluYLZVknk7uMsFLsGMakjILsoIA+JwPjx405nTpqy7BG1adGPUJrTTrG8ubhpVtbW23yGAsJQgKoFjIYHPEDO4Y5k8M1omysNd0a3mgkuTa6jCLiyE7PvhnTcqtiQsRx4NhiCPPNbsmo6XI8UIuYJmnZYAkJFwv95kASmLcgU8veIzyrZycKPBQFUeCqOQA5YrOmkvHJppuVp8Hn/ZrTL291WJRJd2kUHfrc3NrlXV0C7rdZf1SwOM88Z8eI9XAAAA5AYHPkPOuDZ2iW0140Od17eteMMD3ZHVFIGPDhn1Nd+tmKW4yahU0xTmfD/b1pXn3bnWdSt7+DTrO8lggWzSW5W3cxu0srP7srL72AuOGfH48LfBnXJ1Lvt7oMEjx28F5d7GK95GI4oWwcZQyNuI6e6Kx/8AtB0PuiwsdS73HCM+z7SfjJ3n/wCtQTTNKl1IXRSVYlg7tQWQsrO4J25B4YGM8+daMkckUksUgw8TvG46Mpwa4326Le2qtnpVn2j7X6qpm0zs3ALZiVjuLy7eOHgcZ3FQWA8dq1J7KK8htolvLhZ7slpLiWNSkZkclisSEkhF4Ko6Dqa8Stry7sJ4bu2lkjlt3WUGNmG4IclGAOCCMgj417nHJHNHFLGcxyoksZ6o6hh/Gu0yuSov+1KfalCBSlKAUpSgFKUoBT70p96AVcnM+VW1cnM+VAUPM+dUoeZ86UArQup95Man3F/EfzMP9hW1OzLDKV57Tg9MkCufCI2kQSEBc5OeRxyBqjNJ8QXyaMEVzN/By9fbWbPTY7uxIVNzLdsse6aKJgAsiE8hz3HHDIPlDdL1SfT7lZBI7W0rqbtPxCRDkFxnPvDOR19a9b+oI9MEVEO1eh2gsPb7G0hiltpDJdC3jVDJA4wzsEAztOD5E9K67aUaIWVt8m9cRx3tm6xNFIk6xSxFiTDKEkWVQxXjtbGDw4Z+GKpDawt3Erx3e9Dujhu7mW47h+XugyMmR4Hjz8OVRzspcTd9e2ZYmHuRcopOQkm8ISvwOePlUg1a4ktdM1K4ibZJHBhHzgoXdY9wPUZ4VkcWntNidqzn65rfsIFrZSr7aWBldQri3Qfq8cjefp5motY6pfafcNPATJJOyrLG4L+0szZC/m3EngRx4+hx2Nhf6nOlrZRM7scPKVbuYFJ4ySvywOeM5PrXpOndmtE0x0uIYWkuUGBcXLtIyHGC0Yb3Fz8B61qjjSVGaeXkyRO0UiMyFSODo2MrkcVOOGRXUHHj1rQu0Cy54e+oJA8DyrZtWLQrnmpK+grjE6k4kZluipmeubNC0LEj8DE7SPD/ACmulWC4mtIo1NzNFEkzCOMyuq94zEAKgJyT0xVuSG9FWPJsdnFkgllntyzRraW7rcRxRqe8luQrKryn8O1ckqAOJ4k+7itkAkgAEknAA5mnUdCedblmIh+sveuWCqSA5RcZ2qTk/HhWOEd7o3TkoR3GaCERIuQN54sQPE+ANZqUrekkqR5zbk7ZpatdzWGl6rewqGmtbSaaIEZAcDAZh0HM+VeP2treaxdXEks0jHPfXlww72Rmc4AUcAWbwyQABnkK9K7azyQdnb/YD/fy2sDkcD3bSb2HrjHrUc0S0OnW28sjtNJHdggHBQxoVUj4caryy2rguwQ3M2LO0WwhhtktnijwWDM6uzseJaQ4HE/DPSsNzpVjd3MbyW9oJppBDGZ5GVrqXaDsWNZEBOPM/Drv6PHHaWktgklxKj3kt+XvJe9kEjgAIhwAFGM8uJyfGmoQW0lxYzzQRyy6fOt3ZmQEiGchffwCAeSnByMgHHCsvCn5NdScarkiGuaWbCVHjgeOFwVlUb3SGZW2lNzjIB4EZ8uOK39I7Z6vpiWVnMkV1ZRNDAFdSLmOHcECxyKeOM8Mg9PLuz3EbQXlxesDEY5nuWfGHXBzz8T4VCrRYtN1fS21JGEFtdWN3cDBbMBCzrIoHMcQeHPBFaMUm+CjNCme24wSOlKtR0kVJEZXSRVkR1OVZWG4MD0NXVeZBSqUoCtKUoBSlKAU+9KfegFXJzPlVtVTmfKgB5nzqlVPM+dUoChCsCpHAgg+RrnS20kZJ/EnPcPAf5hXSqyaMyxTRBineIyblAJAYY5Gq8kFJfktx5HB/gi63dzHNJNDIyF2zjOVI5AFTw+lbq63cbSHt4HJBBOWAIPA5XlWndWNzaHLrmPOFkTih8+nrWtXz3ezYW1bR7/Zw5knSYtEtLKa4lt7WGPvyxdYwVABO7ahOSAPAcq2p7vvYzGIgAxUksQ34SGGBjHMCtWlcd/J9lnZh9G+NX1MLt7xP2u7Td55xj6Vqy3FzOczTSP8GY4HkOX0rFV8UM07iOFC78yBgBR1YngBR5cuT022QsWLH6qSOraCW4jQqpJHuOfAMOHEmuqO5tYHaWRUihRpJZHIVVUcWYk+FYNPsns45A8m95SGYLwRCBj3c8fM1HO2WpYSHSo2/HtubzB/V/5UZ/8AUfIV9BpsTUU5eT53WZ0m9vg7kk5lbeDuiOGjU/hK8wSDjnUM7QRsZhLM1pHNnaIFnmuLwq3HfO5AQAfqqMY8KW3aS7gte4aFZJo4jHBPvwVwMKzpggkeYzj58MkkksSWJLMWOSxPEknrVmLHJSbkYtVqcc8ajD/w60HaHWIYxGZIpQo2q1xHvcAf5gRn1zWm82oandxvJ7RczkjCwDEgjTiVhCDA4Z5CtSqgkEEEgjiCDgjyIq/ZFcpGF5pySUm2j0HS7q5MBDT37NGVUDUYTHcIMfgkbG18eDAeddeC7VnSKVlEkm/uvDfsG5gPiBx//lQHTdfurYiO7Mlzb+BZszR/sM3MfAn1FVvO0Mst5p1zbxtHDYTidEZgZJSfdfeV4cVyoHx+PDOoZFk/B6n6rD2ePJN9bsBqek6nZ/ryW7yQ/CaH+9j+owfOvKrHXr21it4HSOa3TaNrKe9WLxRHBxw8Mg/y9kiljkSKaM74pESVCMYZHAYfSvKNT0MadbdpA6e/Y61ZC1kOQWsbqFyuPhnb6qfXucVLyW457fBII5EkhSe17qRJFDx940io46M0fvA9elBJfysBJb2NpCvFktnmuZ5iOQee4AwvUKvHrgYMU7PXUsV8lrvPc3Ky5QngJEUuGUdeGD9ql7l1SVk/SLHI0f7YQleHnisMk4Oj0IvetzI52lvEIh0+Mgsjie5weCsAQkZ+IySfMVuWGmXPabRuzVo+5Da3N+kt9gF4tKiYxLCCebs2RGPAIT4e9EXEqs3fK6yEln70FXyeJJ3ca9e7J/8Aw32f9zYDaA4/N77+/wD9XP1rZCO1bTFllbs7EMMVvDBBEu2KCKKGJck7UjUIoyfgKvJABJIAAJJJAAA4kknhVftWG6ie4tby3jlML3FvNCsqqrmJpEKhwr+6cdDVhQXwywXCJLBNFNG+SkkMiSI2Dg7WQkHHjVlxdW1p7Kbh9ntV1FZW/uu3eXEoYqg2g9DxPCotN2PkeC5jNxazM0WtvAJYZUSK8v4reKKQDc5xHsJzknJHTNZh2f1L+2bK+klt54IdRhvDNJPde1LDFZmBbdYiO52hveB58fnPBHJKcjJGRlSAwyMgkZwRThUQfTe0VrLrLWsd+IrvWpruVtPv4Parm1aJ+5EHtZ2oVbb3ueJGBkhcVkWTtxHPi4dx3Wm53QWsdzaySiyAJAQqxl73jjxA4cDU0LJXg4zjhnGaVGtHN/c3unXOoJqa3cGmalHuubcRQOsl4iq+6NY1DEKSqmINg5PxktQShT70p96gkVcnM+VW1cnM+VAUPM+dUqp5nzqlAKUpQFCAQQQCCMEEZBHxBqK30SQXdzEgwiuNo6BgGx6ZqV1Fb9t17en/AOc6j/pO2vM6ilsT/J6XTr3v6o1qUpXiHtipDo8SJaLIAN0zuznHHCsUA9MfWo9Uk0g5sYfg8w/1mvQ6el3f6PP6g2sX9m67rGkkjglY43kYDmVRSxFeR3V1Ne3FxdzHMtxI0r9Bnko+AGAPKvXsAgggEEEEHkQRgg15jrOi3Wk3EmI5HsWYm3nCkqFPKOQjkw5cefMc8D6GJ8tqotpNHJpSldnnilKUApSs1taXt7KsFnbyTSscYVTsT/NI/wCEAeOTQlK/B6B2Snlm0WASZPcT3NtGT4xo+VHpnHpWftFpj6ppGo20O0XLJHNDnC73tmMqxsx8D7wHTNbemWKadYWVkrbu4jw7gY7yViWd8fEkmtTXr32a19nQ4nuwy8DxSEcHPryHr0qtK3R7WKLpR+SCadYx2UcbgA3LKGkkIBIJH4Fz4DlXRM0rAgtjIwcAD61jpWvtw44PZSSVIxTW9rcBBcQRzIjo4SUEqdpDbTgg4PIjPGvQbG6gvLaGaFQiEbDGAB3TLwKYHDh4VA67/Zq4Cy3dqT+kVZ4x4bk9xvoR8q5yx4szajGnHcSb7UpWhqWo21jEyuWa4ljfuoozhwCCN7HwHSsqTfg86UlHlm5JJFFHJLK6RxRqWkeQ7VVR4kmo7cdr9Mjcrb21xcAEjeSsKN8VDAt8wKj+r6tqF3Hb2c0gMUQWRtq7TI/EKZCOeK5FUd3crRtWn2upck/su0+j3bKkpe0kOAPaMGIn4Srw+YFdyvJMCpX2a1lYoZ7K8lxHbxma2dznZGODQ8eJ4kbR5jwqVk+zmeGuYkxpVAcgHqAePPj1qtWmYU+9KfegFXJzPlVtXJzPlQFp5nzpVTzPnVKAUpSgA5r5iofM2+ad8/ilkb5sTUvZtqu35UZvkpNQ3nx68a8nqT4ij1emrmTFKUrxz2BUg0Vs2jr+Sdx8wrVH67Ohv/75H8YpB65U/wC1bdDKsyMWujeFnaqq/iX9pfXjVKqODKfAMCa+iR88eR353X+pN1vLo/8A5WrWrZvo5Ir7UIpFKyJdXAdTzBLkj6YIrWq08V+RSlKECp72KfOmXsef0eoScP24o2/nUCqb9iFl9j1WQqe6kvIxG3gzJEFfHlwB+1cvwaNN/IS3hUL1gXTahdtNtO1wid2SypGB7q8Rnlz4c81NKjOoBItRnaXd3fexTOFAJMZCuQAfWqnleOmke5pvccEqyiMkYEkayp/mRs4b1xwqlbF7cPd3M1wybBIRsQckjUBVUeQrXr0Ub1dcjx/lW7pwuY76wkjX3jcImGIUFXyrA5+Ga01zuTHPcv8AGuhlhNYqrqskl9aRxb2CgyGQMAM+RrNmyuEow+yJ+HZMJZUginnfikMbysBzIUZx68qgk081xNLPKxaSRyzHPpgfAchUt1yTZptzj/myQxDyL7z/AAqHVt0eNPHJ154PjOoZ3DNBXwueDQvkIlV/B1A9V4Vq12J4muLaVIkZp1ljdUXGXiAYMEX8w4Hy8q5vst8Odpd//Yl/7a8J4Z4P28ipo+thqcWqXdxO0/8AZhro6NFcyXim3SN5VUtGsu3Y7j3gvvcPCtIwXSglre4UDmWhkUD1IxW1Y98nenDKpxtJBU7x4jxp2Z5vRjVtiepxaZdzK6S/7wemIzMkbOhRmVWZGIJRiMlSR0q6teyuI7q1t50GA6AFc52svusuT0NbFanFxdM81SUluXhin3pT71B0KqnM+VUq5OZ8qAtPM+dKHmfOlAKUpQGG7bba3jdLeX6riolUsvI5JrW5ijxvkQKNxwPxAnNRia3uYDiaJ06EjKnyYcK8fqMZOSaXCPY6fKKi03yYqU4UryT1RW/pMgjvUB5So8XrwYfwrQ4Vs21rfSvFJBE3uOrrI/uR5U5/Ef8AYGrsLksicV4Kc2142pOrJVSlK+oPlyGduo4kg0udY0W4kuJYnlCgSPGkeQrNzIHhUE7yT8x+lTvt6f8AhdGH/wBTdH5RpUCrbiS2ox5UtxcZXGMvjJwM4GTVe8k/MfpUq7EafbXlxrUlxEkka28NmveKGCtcFmcrkc8AVFZYnglmhf8AHDLJC+fzRsUP8K6VNtHLgkrAkfdHkkgyRBgeRBcAg17VHFDAiwwxpHFGNsccahURQeSqvCvESeA+BU/Ig17j8etU5lVF2FJWKjutPF7bGiuhlW2hLoCN6947hNw/zYO3yruXVzb2VtdXlySLe1hkuJioydiDcQB1PKvE7vV7+7vtTv5GxLqG9ZUyWVY8gxoufyYXYfDGayyx9yNGuGRY5WzZ1S5ns71xYsbe3dRJF7PM7wzI5JEgRyVB8CAOBBrCmuaquAXhf9uFM/NcVzpHkleSWRi0kjs8jNzZmOSx86trVBOMUrK3lldpk20aW7vIhc3MciYJ7sGBY4pQeAeMli5A64A6ZxWpf6krdoOz9vGf7rTtVsjIw5NO8yI5H7I9351yLLWbqyWMIgcq8kkjySOXmcR93Crk59yPmFGAa56zOJ4p2Yl1uYbhmPMssqyFqoWOTyOcv6LsmfdjUV5Pae0LrDpGoSMoOw2wGRyZrhI93mMmoifH1qUdrct2e1kr0tXHpcxmoqjB0jf86K/zANeroH6Wj5vq0fVGRdW7bahdQuvePLLFjBRm4joVJzXLuluHhENszLcXE9rawFTgiSaVUB/jmq9qrBtJuLBLa4uzb3FqSe9ndy00T7XOT1BU4q7USxv9vIrsz6LFm/lxSqmbd/f72eW4mEcYz3cbP+EDwVeZPXhWLoeozUSOW3ZJJIwSeJOfialFvIssEEi8Q8aH1xg13gkq2xVJHGswyjWSUrbJB2evO7mks3PuT5kizyEqjiB5j+HxqUVB9MMK6hYNM21FmByTgb9pCZ9cVOOFebrYKOS18nrdMyOWLa/gU+9KfesJ6oq5OZ8qtq5OZ8qAtPM+dKHmfOlAKUpQCtS9/BH+2R8xW3Wre/ok/bH8DXGXmDLMXvRqW9tbTSMJIY2GxjxUdR0rZ/s3TOfs0f8Aq/nVlmP7xz0T+JrfqjDig420i7Nkmp0mzjvDDHLIEjRcMQNqjgK6Vt+gi8ifmTWjcfppf2v9hW/B+hh/YWowxSm6Os7bgrMtKUrWYyF9vj/caGOs14fkkQqB1Ou3x9zQR/mvz9IRUEyACTyHE+lbsXsRjye5no3YaDu9IuJyPeur+dgeqwqsI+oaop2otxba7qqgYWaVLpPiJ0Eh+ua9A7O25ttC0WIjDexxzP8Atz5mP/qqLdvLfbd6VdgcJraW3Y/5oH3D6N9KqhL9xlk41BEMfgjnopNe4Kcqh6qp+grw6T9HJ+w38K9vhOYbc9YYT80U1Of4GH5LyAQQQCCCCCAQQeBBBqC692GsXEl5pUgtHLAvaupa1yx5x495fLiPgKndYrhd8E69Y2Pqo3Cs6dM0Um+TxqXsz2kjbatiZyTgG1lik3eQZlb6Vj/8t9q+X9iaj14xoB8y+K9NRtrxP+V0b5EGpDw6Va5tE5MSi+DxSPs32kkx/wAEIx1nngQDzwxP0qRWf/hxey4OpanDDGQN0eno0shB8O+nAUfuGpVPH3c0yeCuwH7J4iuxav3lvC3jtCnzX3a5lJ1ZM8UYpNGtrFq91o+q2sYZ5HspBEo4u8kYDqB8SQKg2mQanNG9s9lcxzWkaZE8bRb0JKjb3gAyPEZr0n7VzC26aXOcMz8/OuVqpadXFeSmeihq+J/BwNHt+91r2eVGEmlxrezqcYjllUpApI4ZILN6fLL26txJptjcjna3ndk9EnQj+KrUhhyrNsSPc+Nx2gM23luYceHhWee3trmMw3MMU0LFWaOZFeNip3AlW4cPCp/VPNLe0cx0a00O3FniReMc3X94VJ7IobKyZAe7aFdhwcNtyrYPI8Qal7WdhFJIIrS1RQ7ABIIlAGfDC10ZSPdjChUTkAABx6AV3DqKhb2nGfpbzqMd1EY0vTrm7uIJGidbWKRZJHkBUPsO4ImeJycZqZfzrHD+jX1/iayVGXO87UnwRp9LHSpwi7FPvSn3qk1CqpzPlVKuTmfKgKHmfOqVU8z51SgFKxyd9gd1tzxznn6ZrVb2n9bvPr/tUg3SQOeB51o6jd2kKwxySqrytlMAkYXgSxHAc6sOfH61o31m920JDqojVlwSeZOfAGuZq1Rdp1DuLe6Rli1TT7VyJJGbeAMwr3gUZ/WIP8M10or+xn/QzLJ1Chgw8OIIBqO/2PJ/iJ8z/wBtZrXTpbe4hmEiHY3EZbipGCOVVwi4qjdmx6aUXKM+TakvrGWWdknXarYO8FCcDBIDcayw61peEjLyKVULl49qMR4g5/jiuWdIkJJ71Mkk8z4nP5ap/Y8n+KnzP/bXMYSi20WOOllFRcyRC7iYBlBKkZBBUgj4EVUXOThY2JPgPtXMsrd7aJomcMN5ZcE8AQMjiK6ENwsSle7ycklgQM/StC/J5ORKMmou0Rztlp2rX8Gmz2tm8iWntRnSNg0wEndkMsY4kcDnGT8K8/jgnu5RaQRSyTysIu7ijdpF3HaSygZGPHNe0e2r/hn94fyoLxASRFgnmQwyfM4q+OTaqM0sduzEk4jWOJIhtjVIkGfBAFA5fCuR2o03UNW0yMW1qGuLa5WeNN6q7xmNkdVD448jjI5V1450jeV+7yXYkcRlRzxyrL7av+Gf3h/Kq06dljVqjxWWKZWktmhmFxho+4MUnfb8Y293jdn0r2G3uJEt7VHiKutvbqyvkMrCNQQwPjWz7Yuc92c9dwz88ZrWmkEshcLtyACM54jhXWSe9HMI7WZfa2/IPmay95IAjSIkaMyoGkYgEtwAwBnj6Vo5YcV27hxXdkrkcRnHhVz3WoyKyOtiyOCrK0cpBB5g+9VZeo38mtJaTAK8IM0T52NErEg5IwyniOldYe0qIlMQLlAThuCngDknhXNgk1K337JLc7wN29ZDlhw3njz6nxx14nN7ZqvWz/cl/wC6puyyab4tFLiD2mXdFJF321lMXvZYxnDe8QBkZHD18ay2K3EcU6vE6iNiw3jbnhxC5rUla+lfvN1qjjad0ayA7l/C/E8xxHkSPLObvU2G1mtNrDa21JM4PA4y3Ol/BMl6atGwLpMjKN4dKwxWlw53tiMEk+/ncc/AVjBAYHwBBxnoa3PbV/wz+99qrlCMvcVRySh7Q0PdEth2AwQUGWBHwp7TD1b93+VPbV/wz+99q1pXWVyyrtyBkZzx61KhGK4OXKUvcBbzTySMo2xl2IdwQCCfAc62nt3dyc8AFC45nrVq3aqqjuz7qhc7ueOHSq+2r/hn977VwsMEdvNO+C8GNfdBUY4Yzyq8ca0p5lm2YQKVzkkg5HSsQ3eGfTP+1WVRx58nSp96009r8N//AFcv9VbS78Dft3Y47eVAXVcnM+VW1cnM+VQCh5nzqlVPM+dU9PpQClPSnp9KkA8eY+Yq0pGeaL8hV3p9Ken0oDGYYT+oKobeH8p9Cay+n0p6fSgMPs8PgG+dU9mi6v8AMfyrP6fSnp9KA1/ZU/M30p7Kv52+QrY9KelAa3so/OfkKey/5/8AT962fSnp9KA1vZT+f/TVPZT+cfKtr0+lPT6UBq+yt+cfKnsrfnH7pra9KelAavsrfnH7pp7K35x+7W16fSnp9KA1fZT+cfKq+yn8/wDprZ9PpT0+lAa3sv8An/0/enso/Of3RWz6fSnp9KA1/ZV/O3yFPZk/M/0/lWx6dPCnp9KAwezRdX+Y/lVfZ4ejfOs3p9Ken0oDGIIfy/MmqiKEf8tflV/p9Ken0oC0Ig5Ko9BV3pT0+lPT6UAp96elPTr4VAFXJzPlVvp9KuTmfKpBeKUpUEClKUIFKUoCtKUoClKUoCtKUoClKUoBVaUoClKUoCtUpSgFKUoBSlKAr9qpSlAKUpQFapSlAKUpQCn3pSgK1Q0pUk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" name="Picture 8" descr="https://tse4-mm.cn.bing.net/th?id=OIP.0oZe36gmuyOHswyr43ALfQHaEs&amp;w=273&amp;h=184&amp;c=7&amp;o=5&amp;pid=1.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417" y="1936531"/>
            <a:ext cx="2600325" cy="1752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9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69465"/>
          <a:stretch/>
        </p:blipFill>
        <p:spPr>
          <a:xfrm>
            <a:off x="0" y="1"/>
            <a:ext cx="9144000" cy="18089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95" y="3344207"/>
            <a:ext cx="6096065" cy="1503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6815" y="1808923"/>
            <a:ext cx="5584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Thanks for watching</a:t>
            </a:r>
            <a:endParaRPr lang="zh-CN" altLang="en-US" sz="4400" dirty="0">
              <a:solidFill>
                <a:schemeClr val="accent2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0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69465"/>
          <a:stretch/>
        </p:blipFill>
        <p:spPr>
          <a:xfrm>
            <a:off x="0" y="1"/>
            <a:ext cx="9144000" cy="1047235"/>
          </a:xfrm>
          <a:prstGeom prst="rect">
            <a:avLst/>
          </a:prstGeom>
        </p:spPr>
      </p:pic>
      <p:pic>
        <p:nvPicPr>
          <p:cNvPr id="2" name="the little singers - head shoulders knees and to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5379" y="1840127"/>
            <a:ext cx="428368" cy="428368"/>
          </a:xfrm>
          <a:prstGeom prst="rect">
            <a:avLst/>
          </a:prstGeom>
        </p:spPr>
      </p:pic>
      <p:sp>
        <p:nvSpPr>
          <p:cNvPr id="4" name="AutoShape 2" descr="data:image/jpeg;base64,/9j/4AAQSkZJRgABAQAAAQABAAD/2wBDAAsJCQcJCQcJCQkJCwkJCQkJCQsJCwsMCwsLDA0QDBEODQ4MEhkSJRodJR0ZHxwpKRYlNzU2GioyPi0pMBk7IRP/2wBDAQcICAsJCxULCxUsHRkdLCwsLCwsLCwsLCwsLCwsLCwsLCwsLCwsLCwsLCwsLCwsLCwsLCwsLCwsLCwsLCwsLCz/wAARCACyAOIDASIAAhEBAxEB/8QAGwABAAEFAQAAAAAAAAAAAAAAAAQCAwUGBwH/xABEEAACAgECBAMFBQUEBwkAAAABAgMEAAUREiExQQYTURQiYXGBIzJCkaEVUmKCsSRyosEzNENkkuHwFlNjdYOTtNHx/8QAGwEBAAIDAQEAAAAAAAAAAAAAAAQFAQIDBgf/xAAuEQACAgIBAwMCBQQDAAAAAAAAAQIDBBESBSExE0FRIjIGM3GBkTRhocEVsfD/2gAMAwEAAhEDEQA/AOt4xjAGMYwBjGMAYxjAGMYwBjKJJIokeSV0jjQbu8jBEUerM3LMUfEOmysY9PWxqMnvDehHxQAj961Jwwf4z8sw2l5MpN+DMZEsajpVRzHavUoJNg3BPYijfY9Dws2/6Zi5F168AJ7iadA24aDTPtLJB7NcmXYfHhiB/i75i5/BmgFJ5KVYQXpOEm1LPekZnBJLycE6OWO558XfOLvj4R0VTfkzM3iXQ4w3lyz2iBuPYKlqyjfBZY0MX+PKavinQrM3s0sr0rPFskWpJ7OZOnOKQkxH5B9/hmvR+F5KyA2r2jRJwEcc1OayQwO7Mjapckj+f2eYm1pngvz3M+tQSo/J+DQ680JYDflLSgVPlzOavIS8m3o/Hc6kDuN+Wx5g/DPc5Kl6PSljbRteNmFGVVo6THcr2SCwU8NK4k9UEdTuqA7du+xUvEviWBT7dp9a0nGwTyJ1huCPf3TKOH2dm268JUZrbmUU6VkktmYY1s98Vs3jGYml4g0a66QrMYLTchWuDyJyT2QN7rfyscy2SITjNbi9o4yi4vUloYxjNzUYxjAGMYwBjGMAYxjAGMYwBjGMAYxjAGMZj9R1bT9MEYnkd55QfZ6lZTNbsEf91CvPb1J2A7kZhvXkeSfmEs66ryS1NHiW9ajJSabjK6fUfbpPOoO7D9xAT68PUQpE1XVwTqbPTot93TKkv2kq/wC/WY9id+6IQOxLZkIII4o0ihjjihQcMccSKiKPRVUbZDsyddoEqGP7zIS6f57LNqkx1CwDxKJo1SnAd+lerzUfMlm/izJonIADZQNgANgPgBkTULdTS6c122zCOMqiJGOKWaVzskUS92bt+fQZgW8T65KgWtplKox/2luw9ogHuscKoNx8WyBbfCv6rpa2TIVSmtVLZtx8uNGkkZVRAWd5GCooHdmbkM1+54niJaHRq5vTcwbMvFFp0R3IJLkcb7eijn+8MwkiWrzpJqdua6yHdElCpVjI6GOtGBH9SCfjktFHboByyhy+vQh9NC3/AHZOp6bJ97WQv2ctmZ7epst6853aaxGnCgHRIIuaqg7AfMkk75OWILsANgOgHIfpkhFBXc/LLnAAVHqN88vdkXXyc7JNllFQrXGK0RhEBvy69c98r/oZKUAg9OWVcKkcu+cOLfuZ9TRjZq0MqFJY1kQ9VdQw+exy7S1bUNHZVleW5pe4EkchZ7VNOnFA53ZkHdTuR2PLhyW0e4yJIoBIyxw8+/DnuD7fHscbaa8iPGS7m6wTwWYYp4JElhmQSRyRkMrqehBGXc0XSLzaPcjhJA0u/OqyqTsKlyU7LKg6cEh91x2Yg9zvvWfTMLLhl1KyB5bIolRPhIYxjJhHGMYwBjGMAYxjAGMYwBjGMAZRJJHFHJLI6RxxqzyPIwVERRuWZm5ADvkDUdXqacYoSr2L06k1aNfZrEwB2LkE7Kg/EzEAfE8jhmp2tSkSfWnjlVGElfToCTQrsDurPxAGRx+8w2HZR1PGy2MPJ1rqlPx4JMmr3dSHBo+0NQnY6nYjJ4x/uVdx73wdtl9A4z2np9SqZHiV2sTbGxasO0tqcgbAyyv7x+A5AdgOmS1UnmcugZAnZKzz4JsYRrXY8VAMps2K1KtYuWZFirVkMkzt2A7ADmWPQAdSdsWbNWlXmt25VirQKDI7An7xCqqqvMsxICgAkkgDrnOtQ1a3r88diVHhoV5GbT6bEEhgSvtNgDkZD2HML25nc8LbI0V+pI601SyJ8Ily1fuazcW9aRoq8PEunU2O/s6NyMsu3LzWHX0HIdyb6HpkFW2HLKGvql2nSC7vPFLMx328tU6du+x/LPIZMrcybl/5I9LXXDHgoozSEfkM89riS1HTHOaSF7DbdI4lYIC3zJ5fI5GWUAbk7KOpJ5ADqcoSPy2o2pBwz6hSluvvvuImnCxKfkoH5n1yFTi84znLwl/kxbPi4x+TNLIAm3q2W7tmxHA5qKjWm4IqquCVMznYcQHPYcyflmNgszuJBLGI9nDxAE+9DIiyRsd+5BG+TtLLWdUpp1WFJ7D78x93yV/Vj+WMbEk8iNcl79zldpVuaJFecSRQy9BLEjbf31By4JNtuZzXpLk9eCjFCQW9qrwSEjiAhWTy32/QZkPaMj3Y863teNv/AAbwipGSMvxyy7b75EWYk5Vxn1znp+5nhpluxALMVisTwieN4eLupcbBh8jsfpm6aFebUtJ0y442lkgVZweq2IiYZR/xA5pxIOZvwhJtHrtXc7Qao08YO+yx24IrGw3/AIi+es/DNzU50/uVHV4bhGZtGMYz3B5wYxjAGMYwBjGMAYxnhYDcnkBuST0AHc4A3zAW9bksTyUtH4JGiZo7moOOOrVccjFFsdnlHcA7L3O44Wh29Sk1xZIackkWjEsklqJyk2obHYrXZeaw+rdW7bL7z34IooYooIY0jiiUJFHGoVEQDkqgcsgX5Sj9MfJPoxHJcp+BVp16xmdON57DB7NmdvMsWGA2Bkc9h+EDYDsAMnqoAHrlEa9Mvgb5BW5PbJUml2QGeWLFWnXsW7cyQ1a6GSaWT7qKOXbmSegA5knbvlNqzTo1rFy5MkFWunmTSvvso32AAHMsTyUDmSdh1yFQp3tVng1XVoDBXgcTaPpUuxaue1u8BupnP4V6JvtzbciZVVy7kOyzXg9pUrWpz19X1SFoYqpeXRtMkIJrkqQLlsDkZ2B90dEB2HvEnOcUf9Tqevlgn5nO0cs48YGpS3KTkcVG1YrE9AVRiVbn6gg5X9bhqmOvkseiyXqy38FYYevfb65FMO902yv3L1GiGP7stKeXYfXKeIAygdBNFL9H75k6WnWdVp+KK9Zoksi7o01Vpt/LWSGDclioJ6Me39cpcKrc5R+U/wDRb5k2op/DRGjnN+AJCrqbVkaegfkQ0kwhJ2+W5GbH4riWtHps6AKqV7tFeewG0PnRjb+VsiV9LnreJ6VNa03sEbJqiWVT7BjFTWAoSOjcfPb45tmq6VT1mhY0+1xBJV9yRNvMhkAIWSMnuP8Al3yzowowhKv2bKq/Lcpxn8GnatG9eSuU/wBpomnumw/2ixmDcf4cneCIn4rbSbs8EOn1GdiTu4Du+5/I/XMnrPh+xdqaWtGeNLdBa9cPY3Ec1ZXjMgfgB973QV5deXQ8snpek09IS4lQylbV2a85mYMVaQj3FIA91dtgM714aja7P7/6I9mW5VKtHP1g4qmpWmHEqanV0+qSNgZPPe1Mw29AFH0OHS7ILliCRVraYKDXOJQxla5OIggY9OEe99Rm4WvDq/spdP0+VIpE1F9TR7atKjTSSSO4cRlW2PEQNjy2GVQ+HQmhahpTWA9q8Gls2mTYNaJVlYRr+FeFQo36D45zlgKdm34Sf8s6xzuNbXu2v4Rq6QXb1lNPpSpFOa81uxO0fmCvBHuq+6eXFI3uj4AntitZ8+vVlI4TLDHIQT0LKCds2/RtHOmQXGmkSa/cLyWpo1Kp7qFY4olbmEUdOfcnvnPKcoWto/Fy2pPI2/ZY0TfKjM6fGnHhHX1d9/wTsfKd1sn7GZEnXn8MznhA72/Ep/j0r/4xzVaZPkxLvu7qJD67ykv/AJ5t/g2D+zarf33W/fZYfjDTQVA31Ksc36FTxy5NeEmcuqSXopfLNpxjGe5PMjGMYAxjGAMYxgDNU1iaxqt21pALRaXTEP7SIJD35ZV8wVQV5iIDYyc9234em/HteaxYQV9W1OM7/wBr8q7GWP3vcELgfLhH55GyZSjW3Ek4sYysSkeqigKqgKqgKqqAAqgbAADltkiNeYy0oJPLL6K4yjim3supvtokouwGW7dylp8BsW5eBOLgjRVaSaeU9IoIl99mPYAZH1CbV4KjyaZVhs2QV9ydyFVPxMqAjiIHReJd/XPdDg0u0Bqq2Zr148UMk90Ks1Qj71eOBQEjA7gLz7luuWVFfJ9yqum4nlbTbeo2aupaxHwJWbzdM0slXSpJtys22BKvP6bck6Dc++c/ttjGWSSXghNtjOYakYNV1Ke7HHdE1syRRVaQhCiCnK9f2m5JNsvG+2yqO23XbfOn5zDWRZ06bVKPFLHENU9sdq/F5raXaZ5maNl5gBzwsR0A+ORMxbr01snYH5vnRr00UtZvLZiyvHIsLFeAkKxZFkU8wyndW+nrm5+DVD6XNc22OoXbNgb9eCMiug/Jf1zXHoRXGenTl3E1J9Wpy8Rk4bKSrEUDMSSHAAYdtge+bh4bqy0dF0mpMgSaGsolTcHhdmLldxy5b5TwrjHcl7ltdOTXF+xlLB1ThiFBafGWPmNc85gBtyCJCQSf5hlv2jxDBsZ6NSwvU+xTvFJt/DHZHCf/AHPpms+JvEF2tZuUqaSGHT4aMl0rKYPMkuuAgMi++VUdQu25J3I22OP0rxHqk0VyaGgVNWC3clWvYmI4Kqh3E8Nhm3DA7AhuR25Za1Y1sq+cfBSWZFanwflnR4pRIiPwuvGqtwyDhddxvsw9cuj9MgUbUN2vUtwHihtQxTxHp7kihhyyeeanOUWbyikY3z9atMwrQwUoFZgZboM1h1HLiWGNgij04nPyGSKdbUoneSzqhtoU4RGK9aJFbffiDQji+GxOaN4h8R3Uk1J6cUM1SlqI0jawSYhMsBlaUwggMWbdFLcvd2AJO+YzTNc1Vy1mmtaXUq3sjmhSrJWsTLNN5TRFa+0TLtuSCoI2DcQ22M2GPN1+o/BFnbFT4LydX32I39RvnH7CrUsanQkJ/sE9nT1I4t/LkneUN/wbfpnX9+JVJUqSASp23XcdDtyzm2s6Tdq6z4q16VUWvXaK1pysA4nsSJBD5rrv0j25KRzPw61mTUrY6fsWGLNwn2IyVnWKzJalu1wZGjlmpQQvFR5CNEcynjYx8uPhGwPy3zoXhuaFtONOOFIjpE76VIsZJiZ4ERvMjJ57MGBO/cnrtudEQ19NtQrHelMdZZ7OtCWRpokr8LyF5OL3RIzfd29embr4Sq3K+kCa5GY7Oo3LuqSxHbeIWpS8aH5Lw/07Z1wYKLfFG+f2ik33NgxjGWpUjGMYAxjGAMYxgDMJ4hhIgraggPHp0wmfYblq7/ZyjYc+h3+mZvKXRJEdHAZHVkdT0ZWGxBzWceUWmbRk4yTRgImU8LKwKMAykdCDzByWpGYSkr05bWky7+ZSYtASD9pUc/ZspPp905lo26ZQtOuTiy7l9cVJElTtmMvxzafYXW6UXEY14dVgjDb2q3eRVXl5idQduY5ZkQcuA5KrnxeyHOOyXXngswwWIHWSGZFkjdDuGRhuCNsu5rIp6tpMks2jsk9J5Hml0ufdQrMSzexy/h3/AHSNszdC9W1GtHarluFyysjjhkikU7NHIp5hgeuWUJqS7ECUeJLzD63pEepQebEAmo1Vd6M42BDEc4nJ6o3Rh9e2ZjGbSipLTEZOL2jl604atqLVzLHXigdhbrKvDKlibaF4judgu+zEbdgR1zbYXI65kNR0PR9TiupYqVzLageBp/LXzl4hsGD9dwdiD8M17Sp5LFOJpdhPE0tWwB2nrOYX/Ub/AFynyMd16aZd0ZCv3FruZC7pmkatH5V+pDYTl98bNyO495djkep4T8MU5nsQ0i0jqqnz555k4VPEF4JGK7Drtt/ynRNttk2Jvu99jv8Alm1VktaTI91ST3opRYwQqBQqEpwpsAu3Lh2HLll6WSOGGWWVuGOKN5ZDsTsijiJ2HPNWhj8V1a8cUMdNp1N6WeSdy3tM7zGRGG3QPud/Tb4Zk5z4geeuKr01rK1f2hZlZ3mVn+1APQAL93lzJ7d8xkkazr332SLWm6HqaK1ujUtI6owMsasHX7677dR3GXKlLSdOUrRo1Ku42Y14URmHXYsBxH88j6bTn0+hXqyyCRoTPwsoIVY2ld0Rd+eyghfpl1pDzzMrWlo1jSpPZKMua34iikvmLTa8ypaYR6jwyIXjeCCXg2kA9GIIH8PpmU8x9+W/P65D0vTqGs29Y1S9WinRJzo+niZQ6rXou3myL8XkL7/BRmtadz4o7S1QlJmP8P6JTuMY2Hm6TpksaEHYrqepD7SWadvxKh2A7Ft/3ds3vKIYYYIo4YY444owFjSNQqKo7ADllzLSutQjorbbXbLkxjGM6HIYxjAGMYwBjGMAY2xjAMLrlGWVYL9VSbdEs3AvWeuw9+I/1GRa1iOeKOeM7pIvEPUHuCPUdM2TNU1Cu+kXGsIo/Zl2QGUAH+zWXIHGf4WyBl08lzj5J2Ldp8JeDJo4OXVOQEcgjJKvvldCROnXolA5qXiPVbHhbUtLvUITNHrM8y6nTUc5RWQO08R7Psefrtm0K2aT41cyaz4RhHPyK2rXGHpx+XCDlliPnYo/JXZC4xbZ0Cjep6jUr3akokr2EDxsPj+Fh2I7jJWcTo6jq2marqsum2WjWN6qtXc8VWUmIO4aPoCd+ozo+j+L9J1Ix17DLSvkAGCwQEkbv5Mh90/LkclOyCsde+6NHjWKtW67M2UjNWv1hpt+zOFIpalKszP+CC6QFYP2AfYEH139c2jfplEsUM0ckUqLJHIpV0cAqynsQcxbWrI8WaVWOuXJGvKx3Gx/LLd+LWZxTGnzV4kgnS1Os5cG0YzutfiTop6sefQDbY41CpNodW7fifz9PqQS2ZYJWPnwwxrxFYZDyO3YH88s0Nb0++ieQ7pKVVjBYUxThWG4IRuo+W+VDrlQ+5b+pG9fSYa94j16PUHoTae1F44Y5+OuBqDSJIWCup91QDse2/LLc/iLWqVaa6ptzNCpmkW1RWCpwAfd5NvuTyHPck5nr+jVdXkgn82evdgRo4bNZuFwhPFwuD7rDfnsRntbwswlrWNSv2NQaq6yV45VSKuki9JDFHyLDtuTt/TZfU9oxKUIQ4y8lMEfizUoKdnUZqumGMrZjq6erTOzMpCraeblsAeagde/LMi52OxyVZsVakXmWZ4oY+gMrBeI+ijqT8hmGkuzWrlKlThkie9FbmgtXo2ji4K/l8ZSE++T74I34f0zedcrH2ONM4wW2VWp5k8qvVXj1C3ulOP93s07+iJ1J+Q6nNg02hBptGlRgJMdaIRhm+9I3MtIx9WO5Pzy1p+lVKBllUvNbnA9otTnimk25hQegUdgOWZDJ2PT6S7+SHkX+q+3gYxjJJGGMYwBjGMAYxjAGMYwBjGMAZanghsxTQTIHilRkkVuhU5dxmGDTYhY0+x+zLbbuATRmPSxAOg3/eXoflk5XIzLalp0GpVmhkJWRT5leZfvwyjoyn+ua1DYsRTtQ1BRHdj34WAIitRjpJETy+YynysdwfOPgusXIVi4S8mVWXbbNI1uYW/FN7hI20/TaGn/ACkmZrTgfmu+bgpUc2ICLuzk8gFXmSc5kbcr1Nc1f3vP1a5Zmq8XJgJ29nrD6DY5J6Ut2Ob8JEfqMfpUI+WWqT+cLtnltZu2ZV27oG8tf0GSSqsNmAI+O2UwxJBDDCn3Yo1jH8o23+uV5S32Odspr3Z7HHpVdMa37IzujeJ9R0nggnD3KI5BGbexCOv2bMeY+BOdAp6zo9+JJa9yAhxvwO6pIvwZGIO+ciyOiVm1IrNHGfOqKIyw5+ZHIdwPocten5ErJqqXuUHVsGFdbvgvB1LxjYRPC/iAoyO09P2OMIwYs9p1rqBt/ezBCjWlgggmiDCFEjQ8wy8Chd1YcxmompXrajpV/wAqRqtWR2nhiZiOLrHKUJ58B57bZu1KxTuKHrTpKD14GG6/Bh1zr1KE4SUSD0yUHGT33LldNZpAeyzR2kHSO6SrgeglTr9RmQF7xLMOBaunVvd/0kksk5B9QibD8yMrjQjbdT09MlojHmFP5ZCrk0dr4wb2yNU05Ek9psyPbvHfezYC8Sg/hiQe6q/AfmcaqghueGNSO/BU1CSrZbfkkOoQNWDt8OPyh9cmSS1qyeZZmhgjHMtPIiD/ABHMHqviPQbFS5QrB9SezDJAUgBSFeIbcTzuABt1BG55ZY0Rk34Ky6S0bfjOeVvF+r6VDG2tCC5XCohlrfY2Q2wGyxudn/PfNkqeLvDFpdzd9mfZSY76NXcAjcff938icmT+h6kR4pyXJIz+MjwXaFrb2a3Xm3G4EUsbE/QHfL5PzwY0e4xjAGMYwBjGMAYxjAGMYwBjGMAZjtV06jqFV0tHyxCGmjnU7PXZRv5in+uZHLNuBbVW3WYkLYgmgYjqBIhQkfnmGk+zMptd0ciPieTU9Fl033k1LUGFSKRV+9Qdj5tg+h4AR82zH2iktqpShUCvpwjmlA+6JinDDF/KPePzGSbmkzeEpbYtQtYmnKx0LAX7OZOSRV9xyUDbdvXI1aFoYtpG45pHeaxJtsXmc7s3+Q+AGRsudeJQ4VeZlr02izLvVln2w/7L2MY/+88ye1GWp6yWFCklXRg8br95HHRgcu5UM2jNwakjScFOLjJdmW471iAcN6E7Dl7REC0ZHYsBzHxySg0+dhJE6CQ7EPBIY5PqUIOVKT3y29GhKeJ4E4j3UcJ/NdsvqutNR43R2eZyPw+m+VEtE9fbF24NR1JQOm1gkf4gcuGbU2BD6nqZXbp54Tl81Uf1zEfs2qu/lvYj37JPIB+u+Vfsuq2weS047h7Dkf5Z3XVcTyqyC+iZm9c+xMkGkwnzbTxNINvfuTGZz35cZJ/TKDqbzArp9RpeWwmsAw11+Q+8fyyiOhQiIKVoww/ERxN+bbnJPPI9vWXrVUdE2joC3u6WyKlUtKtm3J7RZXmhI2ih+EMfQfPrk3ZGADKrc/xAH+uU7Z7vlJZdZZLlN9z0NePXVDhBaRbbTtNkLM1aIO3V4wY3/wCJNjkyq+q0QFoapdhUD3YpHFiEfyTAnb5EZaVsuBs3hfZHwzlZi1T+6JnKXjOeswj1+ukcXQahSV2rjtvPEd3X4kbjNzilimjjlidJIpEWSN0IZHRhuGVhy2Ocz3VgQQCCCCCNwQRsd8l+H9S/YeoU9NdiNI1WQw1VZiUoXzuyxpv0jl5gDsw/i5W+Lmeo+EvJ53O6b6Kdlfg6JjPB0z3LIpBjGMAYxjAGMYwBjGMAYxjAIt6hS1GtLVtxLJDINiCBuD6qT0Oct1nQ7mgTASFpdPlYitY23Kekcvp8DnXMjXKdW/Xnq2oxJBMhR1I/UH19Mj30RujpkzEy540+UfBxvrjJ+saPa0K4lZ2aWpPxtRnPcL1jc/vDIA3zzdtcq5cZHuaL4XwU4HuVDPDnozkdi8uXR0yyuXR2zDMlQy4MtjLgwasZ7nnPPcyYGeHPRhsBFHHtlatkdzscqRsG2iWrZRcg9sqz1w3DIyhoHHIx2EPHFICPQgH/APc8BytWzeE3CSkjhZWpxcZeGdD0LUv2vpGmagQFksQDz0HRLEZMcq/RgwzJZqPgiX+za5S3/wBT1iaRB6RXI0tj9WbNuz1dcuUUz5/bD05uPwMYxm5zGMYwBjGMAYxjAGMYwBjGMA1vxpU9p0C9Ki7zafwajF/6B3cb/FeLOcciAQdwQCD6gjffOy2YEs17NaT7liGWB/7silD/AFzidTcV40bfih4oG35HihYxHcfTKfqUPEz0vQ7HuVb/AFL+VDKR1yoZTHpy4p7ZeHTI6nLw7YBcXK++W1yvvmDDPcqGU5V6Zk0Yzw57lLYBBsTcFmrBtynWwd/4owrAfqcuqSMgarIYZNLmVGdkttEFXq3mxMuw/LC27p+7RIH/AIsgU/PbJteHbdFSqjsh251NE3G6WjLqemXBmH9q1VuQiqpz7u7Hb57ZULWrAckqsfizj+gzt/xWVrfEivrWFvXM3PwY/Dq/ieIn/S1NHsqP7vnwE/oM3rOYeDbdk+JyliJIzZ0OeNSjcQd61mOQbfRznT8uaYSrrUZ+UeXy7IWXSnB7TGMYzqRRjGMAYxjAGMYwBjGMAYxjAPO4/wCu+caugLqevBQABrGogAcgPtieQxjKzqP5X7l30T8/9i0P8s9xjKA9iyoZeTGMyC4vf6ZcxjMGrGVemMZkwMpOMYZgxWp/cpf+Y1P6tkjYb/QYxns+hf07/U8N+IP6lfoeHqfrkWRmG+xI59icYy6Z573Mx4WJ/wC0/hrmedXXN/j9lD1zrWMZU3/eyfX9oxjGcTcYxj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4" descr="data:image/jpeg;base64,/9j/4AAQSkZJRgABAQAAAQABAAD/2wBDAAsJCQcJCQcJCQkJCwkJCQkJCQsJCwsMCwsLDA0QDBEODQ4MEhkSJRodJR0ZHxwpKRYlNzU2GioyPi0pMBk7IRP/2wBDAQcICAsJCxULCxUsHRkdLCwsLCwsLCwsLCwsLCwsLCwsLCwsLCwsLCwsLCwsLCwsLCwsLCwsLCwsLCwsLCwsLCz/wAARCACyAOIDASIAAhEBAxEB/8QAGwABAAEFAQAAAAAAAAAAAAAAAAQCAwUGBwH/xABEEAACAgECBAMFBQUEBwkAAAABAgMEAAUREiExQQYTURQiYXGBIzJCkaEVUmKCsSRyosEzNENkkuHwFlNjdYOTtNHx/8QAGwEBAAIDAQEAAAAAAAAAAAAAAAQFAQIDBgf/xAAuEQACAgIBAwMCBQQDAAAAAAAAAQIDBBESBSExE0FRIjIGM3GBkTRhocEVsfD/2gAMAwEAAhEDEQA/AOt4xjAGMYwBjGMAYxjAGMYwBjKJJIokeSV0jjQbu8jBEUerM3LMUfEOmysY9PWxqMnvDehHxQAj961Jwwf4z8sw2l5MpN+DMZEsajpVRzHavUoJNg3BPYijfY9Dws2/6Zi5F168AJ7iadA24aDTPtLJB7NcmXYfHhiB/i75i5/BmgFJ5KVYQXpOEm1LPekZnBJLycE6OWO558XfOLvj4R0VTfkzM3iXQ4w3lyz2iBuPYKlqyjfBZY0MX+PKavinQrM3s0sr0rPFskWpJ7OZOnOKQkxH5B9/hmvR+F5KyA2r2jRJwEcc1OayQwO7Mjapckj+f2eYm1pngvz3M+tQSo/J+DQ680JYDflLSgVPlzOavIS8m3o/Hc6kDuN+Wx5g/DPc5Kl6PSljbRteNmFGVVo6THcr2SCwU8NK4k9UEdTuqA7du+xUvEviWBT7dp9a0nGwTyJ1huCPf3TKOH2dm268JUZrbmUU6VkktmYY1s98Vs3jGYml4g0a66QrMYLTchWuDyJyT2QN7rfyscy2SITjNbi9o4yi4vUloYxjNzUYxjAGMYwBjGMAYxjAGMYwBjGMAYxjAGMZj9R1bT9MEYnkd55QfZ6lZTNbsEf91CvPb1J2A7kZhvXkeSfmEs66ryS1NHiW9ajJSabjK6fUfbpPOoO7D9xAT68PUQpE1XVwTqbPTot93TKkv2kq/wC/WY9id+6IQOxLZkIII4o0ihjjihQcMccSKiKPRVUbZDsyddoEqGP7zIS6f57LNqkx1CwDxKJo1SnAd+lerzUfMlm/izJonIADZQNgANgPgBkTULdTS6c122zCOMqiJGOKWaVzskUS92bt+fQZgW8T65KgWtplKox/2luw9ogHuscKoNx8WyBbfCv6rpa2TIVSmtVLZtx8uNGkkZVRAWd5GCooHdmbkM1+54niJaHRq5vTcwbMvFFp0R3IJLkcb7eijn+8MwkiWrzpJqdua6yHdElCpVjI6GOtGBH9SCfjktFHboByyhy+vQh9NC3/AHZOp6bJ97WQv2ctmZ7epst6853aaxGnCgHRIIuaqg7AfMkk75OWILsANgOgHIfpkhFBXc/LLnAAVHqN88vdkXXyc7JNllFQrXGK0RhEBvy69c98r/oZKUAg9OWVcKkcu+cOLfuZ9TRjZq0MqFJY1kQ9VdQw+exy7S1bUNHZVleW5pe4EkchZ7VNOnFA53ZkHdTuR2PLhyW0e4yJIoBIyxw8+/DnuD7fHscbaa8iPGS7m6wTwWYYp4JElhmQSRyRkMrqehBGXc0XSLzaPcjhJA0u/OqyqTsKlyU7LKg6cEh91x2Yg9zvvWfTMLLhl1KyB5bIolRPhIYxjJhHGMYwBjGMAYxjAGMYwBjGMAZRJJHFHJLI6RxxqzyPIwVERRuWZm5ADvkDUdXqacYoSr2L06k1aNfZrEwB2LkE7Kg/EzEAfE8jhmp2tSkSfWnjlVGElfToCTQrsDurPxAGRx+8w2HZR1PGy2MPJ1rqlPx4JMmr3dSHBo+0NQnY6nYjJ4x/uVdx73wdtl9A4z2np9SqZHiV2sTbGxasO0tqcgbAyyv7x+A5AdgOmS1UnmcugZAnZKzz4JsYRrXY8VAMps2K1KtYuWZFirVkMkzt2A7ADmWPQAdSdsWbNWlXmt25VirQKDI7An7xCqqqvMsxICgAkkgDrnOtQ1a3r88diVHhoV5GbT6bEEhgSvtNgDkZD2HML25nc8LbI0V+pI601SyJ8Ily1fuazcW9aRoq8PEunU2O/s6NyMsu3LzWHX0HIdyb6HpkFW2HLKGvql2nSC7vPFLMx328tU6du+x/LPIZMrcybl/5I9LXXDHgoozSEfkM89riS1HTHOaSF7DbdI4lYIC3zJ5fI5GWUAbk7KOpJ5ADqcoSPy2o2pBwz6hSluvvvuImnCxKfkoH5n1yFTi84znLwl/kxbPi4x+TNLIAm3q2W7tmxHA5qKjWm4IqquCVMznYcQHPYcyflmNgszuJBLGI9nDxAE+9DIiyRsd+5BG+TtLLWdUpp1WFJ7D78x93yV/Vj+WMbEk8iNcl79zldpVuaJFecSRQy9BLEjbf31By4JNtuZzXpLk9eCjFCQW9qrwSEjiAhWTy32/QZkPaMj3Y863teNv/AAbwipGSMvxyy7b75EWYk5Vxn1znp+5nhpluxALMVisTwieN4eLupcbBh8jsfpm6aFebUtJ0y442lkgVZweq2IiYZR/xA5pxIOZvwhJtHrtXc7Qao08YO+yx24IrGw3/AIi+es/DNzU50/uVHV4bhGZtGMYz3B5wYxjAGMYwBjGMAYxnhYDcnkBuST0AHc4A3zAW9bksTyUtH4JGiZo7moOOOrVccjFFsdnlHcA7L3O44Wh29Sk1xZIackkWjEsklqJyk2obHYrXZeaw+rdW7bL7z34IooYooIY0jiiUJFHGoVEQDkqgcsgX5Sj9MfJPoxHJcp+BVp16xmdON57DB7NmdvMsWGA2Bkc9h+EDYDsAMnqoAHrlEa9Mvgb5BW5PbJUml2QGeWLFWnXsW7cyQ1a6GSaWT7qKOXbmSegA5knbvlNqzTo1rFy5MkFWunmTSvvso32AAHMsTyUDmSdh1yFQp3tVng1XVoDBXgcTaPpUuxaue1u8BupnP4V6JvtzbciZVVy7kOyzXg9pUrWpz19X1SFoYqpeXRtMkIJrkqQLlsDkZ2B90dEB2HvEnOcUf9Tqevlgn5nO0cs48YGpS3KTkcVG1YrE9AVRiVbn6gg5X9bhqmOvkseiyXqy38FYYevfb65FMO902yv3L1GiGP7stKeXYfXKeIAygdBNFL9H75k6WnWdVp+KK9Zoksi7o01Vpt/LWSGDclioJ6Me39cpcKrc5R+U/wDRb5k2op/DRGjnN+AJCrqbVkaegfkQ0kwhJ2+W5GbH4riWtHps6AKqV7tFeewG0PnRjb+VsiV9LnreJ6VNa03sEbJqiWVT7BjFTWAoSOjcfPb45tmq6VT1mhY0+1xBJV9yRNvMhkAIWSMnuP8Al3yzowowhKv2bKq/Lcpxn8GnatG9eSuU/wBpomnumw/2ixmDcf4cneCIn4rbSbs8EOn1GdiTu4Du+5/I/XMnrPh+xdqaWtGeNLdBa9cPY3Ec1ZXjMgfgB973QV5deXQ8snpek09IS4lQylbV2a85mYMVaQj3FIA91dtgM714aja7P7/6I9mW5VKtHP1g4qmpWmHEqanV0+qSNgZPPe1Mw29AFH0OHS7ILliCRVraYKDXOJQxla5OIggY9OEe99Rm4WvDq/spdP0+VIpE1F9TR7atKjTSSSO4cRlW2PEQNjy2GVQ+HQmhahpTWA9q8Gls2mTYNaJVlYRr+FeFQo36D45zlgKdm34Sf8s6xzuNbXu2v4Rq6QXb1lNPpSpFOa81uxO0fmCvBHuq+6eXFI3uj4AntitZ8+vVlI4TLDHIQT0LKCds2/RtHOmQXGmkSa/cLyWpo1Kp7qFY4olbmEUdOfcnvnPKcoWto/Fy2pPI2/ZY0TfKjM6fGnHhHX1d9/wTsfKd1sn7GZEnXn8MznhA72/Ep/j0r/4xzVaZPkxLvu7qJD67ykv/AJ5t/g2D+zarf33W/fZYfjDTQVA31Ksc36FTxy5NeEmcuqSXopfLNpxjGe5PMjGMYAxjGAMYxgDNU1iaxqt21pALRaXTEP7SIJD35ZV8wVQV5iIDYyc9234em/HteaxYQV9W1OM7/wBr8q7GWP3vcELgfLhH55GyZSjW3Ek4sYysSkeqigKqgKqgKqqAAqgbAADltkiNeYy0oJPLL6K4yjim3supvtokouwGW7dylp8BsW5eBOLgjRVaSaeU9IoIl99mPYAZH1CbV4KjyaZVhs2QV9ydyFVPxMqAjiIHReJd/XPdDg0u0Bqq2Zr148UMk90Ks1Qj71eOBQEjA7gLz7luuWVFfJ9yqum4nlbTbeo2aupaxHwJWbzdM0slXSpJtys22BKvP6bck6Dc++c/ttjGWSSXghNtjOYakYNV1Ke7HHdE1syRRVaQhCiCnK9f2m5JNsvG+2yqO23XbfOn5zDWRZ06bVKPFLHENU9sdq/F5raXaZ5maNl5gBzwsR0A+ORMxbr01snYH5vnRr00UtZvLZiyvHIsLFeAkKxZFkU8wyndW+nrm5+DVD6XNc22OoXbNgb9eCMiug/Jf1zXHoRXGenTl3E1J9Wpy8Rk4bKSrEUDMSSHAAYdtge+bh4bqy0dF0mpMgSaGsolTcHhdmLldxy5b5TwrjHcl7ltdOTXF+xlLB1ThiFBafGWPmNc85gBtyCJCQSf5hlv2jxDBsZ6NSwvU+xTvFJt/DHZHCf/AHPpms+JvEF2tZuUqaSGHT4aMl0rKYPMkuuAgMi++VUdQu25J3I22OP0rxHqk0VyaGgVNWC3clWvYmI4Kqh3E8Nhm3DA7AhuR25Za1Y1sq+cfBSWZFanwflnR4pRIiPwuvGqtwyDhddxvsw9cuj9MgUbUN2vUtwHihtQxTxHp7kihhyyeeanOUWbyikY3z9atMwrQwUoFZgZboM1h1HLiWGNgij04nPyGSKdbUoneSzqhtoU4RGK9aJFbffiDQji+GxOaN4h8R3Uk1J6cUM1SlqI0jawSYhMsBlaUwggMWbdFLcvd2AJO+YzTNc1Vy1mmtaXUq3sjmhSrJWsTLNN5TRFa+0TLtuSCoI2DcQ22M2GPN1+o/BFnbFT4LydX32I39RvnH7CrUsanQkJ/sE9nT1I4t/LkneUN/wbfpnX9+JVJUqSASp23XcdDtyzm2s6Tdq6z4q16VUWvXaK1pysA4nsSJBD5rrv0j25KRzPw61mTUrY6fsWGLNwn2IyVnWKzJalu1wZGjlmpQQvFR5CNEcynjYx8uPhGwPy3zoXhuaFtONOOFIjpE76VIsZJiZ4ERvMjJ57MGBO/cnrtudEQ19NtQrHelMdZZ7OtCWRpokr8LyF5OL3RIzfd29embr4Sq3K+kCa5GY7Oo3LuqSxHbeIWpS8aH5Lw/07Z1wYKLfFG+f2ik33NgxjGWpUjGMYAxjGAMYxgDMJ4hhIgraggPHp0wmfYblq7/ZyjYc+h3+mZvKXRJEdHAZHVkdT0ZWGxBzWceUWmbRk4yTRgImU8LKwKMAykdCDzByWpGYSkr05bWky7+ZSYtASD9pUc/ZspPp905lo26ZQtOuTiy7l9cVJElTtmMvxzafYXW6UXEY14dVgjDb2q3eRVXl5idQduY5ZkQcuA5KrnxeyHOOyXXngswwWIHWSGZFkjdDuGRhuCNsu5rIp6tpMks2jsk9J5Hml0ufdQrMSzexy/h3/AHSNszdC9W1GtHarluFyysjjhkikU7NHIp5hgeuWUJqS7ECUeJLzD63pEepQebEAmo1Vd6M42BDEc4nJ6o3Rh9e2ZjGbSipLTEZOL2jl604atqLVzLHXigdhbrKvDKlibaF4judgu+zEbdgR1zbYXI65kNR0PR9TiupYqVzLageBp/LXzl4hsGD9dwdiD8M17Sp5LFOJpdhPE0tWwB2nrOYX/Ub/AFynyMd16aZd0ZCv3FruZC7pmkatH5V+pDYTl98bNyO495djkep4T8MU5nsQ0i0jqqnz555k4VPEF4JGK7Drtt/ynRNttk2Jvu99jv8Alm1VktaTI91ST3opRYwQqBQqEpwpsAu3Lh2HLll6WSOGGWWVuGOKN5ZDsTsijiJ2HPNWhj8V1a8cUMdNp1N6WeSdy3tM7zGRGG3QPud/Tb4Zk5z4geeuKr01rK1f2hZlZ3mVn+1APQAL93lzJ7d8xkkazr332SLWm6HqaK1ujUtI6owMsasHX7677dR3GXKlLSdOUrRo1Ku42Y14URmHXYsBxH88j6bTn0+hXqyyCRoTPwsoIVY2ld0Rd+eyghfpl1pDzzMrWlo1jSpPZKMua34iikvmLTa8ypaYR6jwyIXjeCCXg2kA9GIIH8PpmU8x9+W/P65D0vTqGs29Y1S9WinRJzo+niZQ6rXou3myL8XkL7/BRmtadz4o7S1QlJmP8P6JTuMY2Hm6TpksaEHYrqepD7SWadvxKh2A7Ft/3ds3vKIYYYIo4YY444owFjSNQqKo7ADllzLSutQjorbbXbLkxjGM6HIYxjAGMYwBjGMAY2xjAMLrlGWVYL9VSbdEs3AvWeuw9+I/1GRa1iOeKOeM7pIvEPUHuCPUdM2TNU1Cu+kXGsIo/Zl2QGUAH+zWXIHGf4WyBl08lzj5J2Ldp8JeDJo4OXVOQEcgjJKvvldCROnXolA5qXiPVbHhbUtLvUITNHrM8y6nTUc5RWQO08R7Psefrtm0K2aT41cyaz4RhHPyK2rXGHpx+XCDlliPnYo/JXZC4xbZ0Cjep6jUr3akokr2EDxsPj+Fh2I7jJWcTo6jq2marqsum2WjWN6qtXc8VWUmIO4aPoCd+ozo+j+L9J1Ix17DLSvkAGCwQEkbv5Mh90/LkclOyCsde+6NHjWKtW67M2UjNWv1hpt+zOFIpalKszP+CC6QFYP2AfYEH139c2jfplEsUM0ckUqLJHIpV0cAqynsQcxbWrI8WaVWOuXJGvKx3Gx/LLd+LWZxTGnzV4kgnS1Os5cG0YzutfiTop6sefQDbY41CpNodW7fifz9PqQS2ZYJWPnwwxrxFYZDyO3YH88s0Nb0++ieQ7pKVVjBYUxThWG4IRuo+W+VDrlQ+5b+pG9fSYa94j16PUHoTae1F44Y5+OuBqDSJIWCup91QDse2/LLc/iLWqVaa6ptzNCpmkW1RWCpwAfd5NvuTyHPck5nr+jVdXkgn82evdgRo4bNZuFwhPFwuD7rDfnsRntbwswlrWNSv2NQaq6yV45VSKuki9JDFHyLDtuTt/TZfU9oxKUIQ4y8lMEfizUoKdnUZqumGMrZjq6erTOzMpCraeblsAeagde/LMi52OxyVZsVakXmWZ4oY+gMrBeI+ijqT8hmGkuzWrlKlThkie9FbmgtXo2ji4K/l8ZSE++T74I34f0zedcrH2ONM4wW2VWp5k8qvVXj1C3ulOP93s07+iJ1J+Q6nNg02hBptGlRgJMdaIRhm+9I3MtIx9WO5Pzy1p+lVKBllUvNbnA9otTnimk25hQegUdgOWZDJ2PT6S7+SHkX+q+3gYxjJJGGMYwBjGMAYxjAGMYwBjGMAZanghsxTQTIHilRkkVuhU5dxmGDTYhY0+x+zLbbuATRmPSxAOg3/eXoflk5XIzLalp0GpVmhkJWRT5leZfvwyjoyn+ua1DYsRTtQ1BRHdj34WAIitRjpJETy+YynysdwfOPgusXIVi4S8mVWXbbNI1uYW/FN7hI20/TaGn/ACkmZrTgfmu+bgpUc2ICLuzk8gFXmSc5kbcr1Nc1f3vP1a5Zmq8XJgJ29nrD6DY5J6Ut2Ob8JEfqMfpUI+WWqT+cLtnltZu2ZV27oG8tf0GSSqsNmAI+O2UwxJBDDCn3Yo1jH8o23+uV5S32Odspr3Z7HHpVdMa37IzujeJ9R0nggnD3KI5BGbexCOv2bMeY+BOdAp6zo9+JJa9yAhxvwO6pIvwZGIO+ciyOiVm1IrNHGfOqKIyw5+ZHIdwPocten5ErJqqXuUHVsGFdbvgvB1LxjYRPC/iAoyO09P2OMIwYs9p1rqBt/ezBCjWlgggmiDCFEjQ8wy8Chd1YcxmompXrajpV/wAqRqtWR2nhiZiOLrHKUJ58B57bZu1KxTuKHrTpKD14GG6/Bh1zr1KE4SUSD0yUHGT33LldNZpAeyzR2kHSO6SrgeglTr9RmQF7xLMOBaunVvd/0kksk5B9QibD8yMrjQjbdT09MlojHmFP5ZCrk0dr4wb2yNU05Ek9psyPbvHfezYC8Sg/hiQe6q/AfmcaqghueGNSO/BU1CSrZbfkkOoQNWDt8OPyh9cmSS1qyeZZmhgjHMtPIiD/ABHMHqviPQbFS5QrB9SezDJAUgBSFeIbcTzuABt1BG55ZY0Rk34Ky6S0bfjOeVvF+r6VDG2tCC5XCohlrfY2Q2wGyxudn/PfNkqeLvDFpdzd9mfZSY76NXcAjcff938icmT+h6kR4pyXJIz+MjwXaFrb2a3Xm3G4EUsbE/QHfL5PzwY0e4xjAGMYwBjGMAYxjAGMYwBjGMAZjtV06jqFV0tHyxCGmjnU7PXZRv5in+uZHLNuBbVW3WYkLYgmgYjqBIhQkfnmGk+zMptd0ciPieTU9Fl033k1LUGFSKRV+9Qdj5tg+h4AR82zH2iktqpShUCvpwjmlA+6JinDDF/KPePzGSbmkzeEpbYtQtYmnKx0LAX7OZOSRV9xyUDbdvXI1aFoYtpG45pHeaxJtsXmc7s3+Q+AGRsudeJQ4VeZlr02izLvVln2w/7L2MY/+88ye1GWp6yWFCklXRg8br95HHRgcu5UM2jNwakjScFOLjJdmW471iAcN6E7Dl7REC0ZHYsBzHxySg0+dhJE6CQ7EPBIY5PqUIOVKT3y29GhKeJ4E4j3UcJ/NdsvqutNR43R2eZyPw+m+VEtE9fbF24NR1JQOm1gkf4gcuGbU2BD6nqZXbp54Tl81Uf1zEfs2qu/lvYj37JPIB+u+Vfsuq2weS047h7Dkf5Z3XVcTyqyC+iZm9c+xMkGkwnzbTxNINvfuTGZz35cZJ/TKDqbzArp9RpeWwmsAw11+Q+8fyyiOhQiIKVoww/ERxN+bbnJPPI9vWXrVUdE2joC3u6WyKlUtKtm3J7RZXmhI2ih+EMfQfPrk3ZGADKrc/xAH+uU7Z7vlJZdZZLlN9z0NePXVDhBaRbbTtNkLM1aIO3V4wY3/wCJNjkyq+q0QFoapdhUD3YpHFiEfyTAnb5EZaVsuBs3hfZHwzlZi1T+6JnKXjOeswj1+ukcXQahSV2rjtvPEd3X4kbjNzilimjjlidJIpEWSN0IZHRhuGVhy2Ocz3VgQQCCCCCNwQRsd8l+H9S/YeoU9NdiNI1WQw1VZiUoXzuyxpv0jl5gDsw/i5W+Lmeo+EvJ53O6b6Kdlfg6JjPB0z3LIpBjGMAYxjAGMYwBjGMAYxjAIt6hS1GtLVtxLJDINiCBuD6qT0Oct1nQ7mgTASFpdPlYitY23Kekcvp8DnXMjXKdW/Xnq2oxJBMhR1I/UH19Mj30RujpkzEy540+UfBxvrjJ+saPa0K4lZ2aWpPxtRnPcL1jc/vDIA3zzdtcq5cZHuaL4XwU4HuVDPDnozkdi8uXR0yyuXR2zDMlQy4MtjLgwasZ7nnPPcyYGeHPRhsBFHHtlatkdzscqRsG2iWrZRcg9sqz1w3DIyhoHHIx2EPHFICPQgH/APc8BytWzeE3CSkjhZWpxcZeGdD0LUv2vpGmagQFksQDz0HRLEZMcq/RgwzJZqPgiX+za5S3/wBT1iaRB6RXI0tj9WbNuz1dcuUUz5/bD05uPwMYxm5zGMYwBjGMAYxjAGMYwBjGMA1vxpU9p0C9Ki7zafwajF/6B3cb/FeLOcciAQdwQCD6gjffOy2YEs17NaT7liGWB/7silD/AFzidTcV40bfih4oG35HihYxHcfTKfqUPEz0vQ7HuVb/AFL+VDKR1yoZTHpy4p7ZeHTI6nLw7YBcXK++W1yvvmDDPcqGU5V6Zk0Yzw57lLYBBsTcFmrBtynWwd/4owrAfqcuqSMgarIYZNLmVGdkttEFXq3mxMuw/LC27p+7RIH/AIsgU/PbJteHbdFSqjsh251NE3G6WjLqemXBmH9q1VuQiqpz7u7Hb57ZULWrAckqsfizj+gzt/xWVrfEivrWFvXM3PwY/Dq/ieIn/S1NHsqP7vnwE/oM3rOYeDbdk+JyliJIzZ0OeNSjcQd61mOQbfRznT8uaYSrrUZ+UeXy7IWXSnB7TGMYzqRRjGMAYxjAGMYwBjGMAYxjAPO4/wCu+caugLqevBQABrGogAcgPtieQxjKzqP5X7l30T8/9i0P8s9xjKA9iyoZeTGMyC4vf6ZcxjMGrGVemMZkwMpOMYZgxWp/cpf+Y1P6tkjYb/QYxns+hf07/U8N+IP6lfoeHqfrkWRmG+xI59icYy6Z573Mx4WJ/wC0/hrmedXXN/j9lD1zrWMZU3/eyfX9oxjGcTcYxjA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AutoShape 6" descr="data:image/jpeg;base64,/9j/4AAQSkZJRgABAQAAAQABAAD/2wBDAAsJCQcJCQcJCQkJCwkJCQkJCQsJCwsMCwsLDA0QDBEODQ4MEhkSJRodJR0ZHxwpKRYlNzU2GioyPi0pMBk7IRP/2wBDAQcICAsJCxULCxUsHRkdLCwsLCwsLCwsLCwsLCwsLCwsLCwsLCwsLCwsLCwsLCwsLCwsLCwsLCwsLCwsLCwsLCz/wAARCACyAOIDASIAAhEBAxEB/8QAGwABAAEFAQAAAAAAAAAAAAAAAAQCAwUGBwH/xABEEAACAgECBAMFBQUEBwkAAAABAgMEAAUREiExQQYTURQiYXGBIzJCkaEVUmKCsSRyosEzNENkkuHwFlNjdYOTtNHx/8QAGwEBAAIDAQEAAAAAAAAAAAAAAAQFAQIDBgf/xAAuEQACAgIBAwMCBQQDAAAAAAAAAQIDBBESBSExE0FRIjIGM3GBkTRhocEVsfD/2gAMAwEAAhEDEQA/AOt4xjAGMYwBjGMAYxjAGMYwBjKJJIokeSV0jjQbu8jBEUerM3LMUfEOmysY9PWxqMnvDehHxQAj961Jwwf4z8sw2l5MpN+DMZEsajpVRzHavUoJNg3BPYijfY9Dws2/6Zi5F168AJ7iadA24aDTPtLJB7NcmXYfHhiB/i75i5/BmgFJ5KVYQXpOEm1LPekZnBJLycE6OWO558XfOLvj4R0VTfkzM3iXQ4w3lyz2iBuPYKlqyjfBZY0MX+PKavinQrM3s0sr0rPFskWpJ7OZOnOKQkxH5B9/hmvR+F5KyA2r2jRJwEcc1OayQwO7Mjapckj+f2eYm1pngvz3M+tQSo/J+DQ680JYDflLSgVPlzOavIS8m3o/Hc6kDuN+Wx5g/DPc5Kl6PSljbRteNmFGVVo6THcr2SCwU8NK4k9UEdTuqA7du+xUvEviWBT7dp9a0nGwTyJ1huCPf3TKOH2dm268JUZrbmUU6VkktmYY1s98Vs3jGYml4g0a66QrMYLTchWuDyJyT2QN7rfyscy2SITjNbi9o4yi4vUloYxjNzUYxjAGMYwBjGMAYxjAGMYwBjGMAYxjAGMZj9R1bT9MEYnkd55QfZ6lZTNbsEf91CvPb1J2A7kZhvXkeSfmEs66ryS1NHiW9ajJSabjK6fUfbpPOoO7D9xAT68PUQpE1XVwTqbPTot93TKkv2kq/wC/WY9id+6IQOxLZkIII4o0ihjjihQcMccSKiKPRVUbZDsyddoEqGP7zIS6f57LNqkx1CwDxKJo1SnAd+lerzUfMlm/izJonIADZQNgANgPgBkTULdTS6c122zCOMqiJGOKWaVzskUS92bt+fQZgW8T65KgWtplKox/2luw9ogHuscKoNx8WyBbfCv6rpa2TIVSmtVLZtx8uNGkkZVRAWd5GCooHdmbkM1+54niJaHRq5vTcwbMvFFp0R3IJLkcb7eijn+8MwkiWrzpJqdua6yHdElCpVjI6GOtGBH9SCfjktFHboByyhy+vQh9NC3/AHZOp6bJ97WQv2ctmZ7epst6853aaxGnCgHRIIuaqg7AfMkk75OWILsANgOgHIfpkhFBXc/LLnAAVHqN88vdkXXyc7JNllFQrXGK0RhEBvy69c98r/oZKUAg9OWVcKkcu+cOLfuZ9TRjZq0MqFJY1kQ9VdQw+exy7S1bUNHZVleW5pe4EkchZ7VNOnFA53ZkHdTuR2PLhyW0e4yJIoBIyxw8+/DnuD7fHscbaa8iPGS7m6wTwWYYp4JElhmQSRyRkMrqehBGXc0XSLzaPcjhJA0u/OqyqTsKlyU7LKg6cEh91x2Yg9zvvWfTMLLhl1KyB5bIolRPhIYxjJhHGMYwBjGMAYxjAGMYwBjGMAZRJJHFHJLI6RxxqzyPIwVERRuWZm5ADvkDUdXqacYoSr2L06k1aNfZrEwB2LkE7Kg/EzEAfE8jhmp2tSkSfWnjlVGElfToCTQrsDurPxAGRx+8w2HZR1PGy2MPJ1rqlPx4JMmr3dSHBo+0NQnY6nYjJ4x/uVdx73wdtl9A4z2np9SqZHiV2sTbGxasO0tqcgbAyyv7x+A5AdgOmS1UnmcugZAnZKzz4JsYRrXY8VAMps2K1KtYuWZFirVkMkzt2A7ADmWPQAdSdsWbNWlXmt25VirQKDI7An7xCqqqvMsxICgAkkgDrnOtQ1a3r88diVHhoV5GbT6bEEhgSvtNgDkZD2HML25nc8LbI0V+pI601SyJ8Ily1fuazcW9aRoq8PEunU2O/s6NyMsu3LzWHX0HIdyb6HpkFW2HLKGvql2nSC7vPFLMx328tU6du+x/LPIZMrcybl/5I9LXXDHgoozSEfkM89riS1HTHOaSF7DbdI4lYIC3zJ5fI5GWUAbk7KOpJ5ADqcoSPy2o2pBwz6hSluvvvuImnCxKfkoH5n1yFTi84znLwl/kxbPi4x+TNLIAm3q2W7tmxHA5qKjWm4IqquCVMznYcQHPYcyflmNgszuJBLGI9nDxAE+9DIiyRsd+5BG+TtLLWdUpp1WFJ7D78x93yV/Vj+WMbEk8iNcl79zldpVuaJFecSRQy9BLEjbf31By4JNtuZzXpLk9eCjFCQW9qrwSEjiAhWTy32/QZkPaMj3Y863teNv/AAbwipGSMvxyy7b75EWYk5Vxn1znp+5nhpluxALMVisTwieN4eLupcbBh8jsfpm6aFebUtJ0y442lkgVZweq2IiYZR/xA5pxIOZvwhJtHrtXc7Qao08YO+yx24IrGw3/AIi+es/DNzU50/uVHV4bhGZtGMYz3B5wYxjAGMYwBjGMAYxnhYDcnkBuST0AHc4A3zAW9bksTyUtH4JGiZo7moOOOrVccjFFsdnlHcA7L3O44Wh29Sk1xZIackkWjEsklqJyk2obHYrXZeaw+rdW7bL7z34IooYooIY0jiiUJFHGoVEQDkqgcsgX5Sj9MfJPoxHJcp+BVp16xmdON57DB7NmdvMsWGA2Bkc9h+EDYDsAMnqoAHrlEa9Mvgb5BW5PbJUml2QGeWLFWnXsW7cyQ1a6GSaWT7qKOXbmSegA5knbvlNqzTo1rFy5MkFWunmTSvvso32AAHMsTyUDmSdh1yFQp3tVng1XVoDBXgcTaPpUuxaue1u8BupnP4V6JvtzbciZVVy7kOyzXg9pUrWpz19X1SFoYqpeXRtMkIJrkqQLlsDkZ2B90dEB2HvEnOcUf9Tqevlgn5nO0cs48YGpS3KTkcVG1YrE9AVRiVbn6gg5X9bhqmOvkseiyXqy38FYYevfb65FMO902yv3L1GiGP7stKeXYfXKeIAygdBNFL9H75k6WnWdVp+KK9Zoksi7o01Vpt/LWSGDclioJ6Me39cpcKrc5R+U/wDRb5k2op/DRGjnN+AJCrqbVkaegfkQ0kwhJ2+W5GbH4riWtHps6AKqV7tFeewG0PnRjb+VsiV9LnreJ6VNa03sEbJqiWVT7BjFTWAoSOjcfPb45tmq6VT1mhY0+1xBJV9yRNvMhkAIWSMnuP8Al3yzowowhKv2bKq/Lcpxn8GnatG9eSuU/wBpomnumw/2ixmDcf4cneCIn4rbSbs8EOn1GdiTu4Du+5/I/XMnrPh+xdqaWtGeNLdBa9cPY3Ec1ZXjMgfgB973QV5deXQ8snpek09IS4lQylbV2a85mYMVaQj3FIA91dtgM714aja7P7/6I9mW5VKtHP1g4qmpWmHEqanV0+qSNgZPPe1Mw29AFH0OHS7ILliCRVraYKDXOJQxla5OIggY9OEe99Rm4WvDq/spdP0+VIpE1F9TR7atKjTSSSO4cRlW2PEQNjy2GVQ+HQmhahpTWA9q8Gls2mTYNaJVlYRr+FeFQo36D45zlgKdm34Sf8s6xzuNbXu2v4Rq6QXb1lNPpSpFOa81uxO0fmCvBHuq+6eXFI3uj4AntitZ8+vVlI4TLDHIQT0LKCds2/RtHOmQXGmkSa/cLyWpo1Kp7qFY4olbmEUdOfcnvnPKcoWto/Fy2pPI2/ZY0TfKjM6fGnHhHX1d9/wTsfKd1sn7GZEnXn8MznhA72/Ep/j0r/4xzVaZPkxLvu7qJD67ykv/AJ5t/g2D+zarf33W/fZYfjDTQVA31Ksc36FTxy5NeEmcuqSXopfLNpxjGe5PMjGMYAxjGAMYxgDNU1iaxqt21pALRaXTEP7SIJD35ZV8wVQV5iIDYyc9234em/HteaxYQV9W1OM7/wBr8q7GWP3vcELgfLhH55GyZSjW3Ek4sYysSkeqigKqgKqgKqqAAqgbAADltkiNeYy0oJPLL6K4yjim3supvtokouwGW7dylp8BsW5eBOLgjRVaSaeU9IoIl99mPYAZH1CbV4KjyaZVhs2QV9ydyFVPxMqAjiIHReJd/XPdDg0u0Bqq2Zr148UMk90Ks1Qj71eOBQEjA7gLz7luuWVFfJ9yqum4nlbTbeo2aupaxHwJWbzdM0slXSpJtys22BKvP6bck6Dc++c/ttjGWSSXghNtjOYakYNV1Ke7HHdE1syRRVaQhCiCnK9f2m5JNsvG+2yqO23XbfOn5zDWRZ06bVKPFLHENU9sdq/F5raXaZ5maNl5gBzwsR0A+ORMxbr01snYH5vnRr00UtZvLZiyvHIsLFeAkKxZFkU8wyndW+nrm5+DVD6XNc22OoXbNgb9eCMiug/Jf1zXHoRXGenTl3E1J9Wpy8Rk4bKSrEUDMSSHAAYdtge+bh4bqy0dF0mpMgSaGsolTcHhdmLldxy5b5TwrjHcl7ltdOTXF+xlLB1ThiFBafGWPmNc85gBtyCJCQSf5hlv2jxDBsZ6NSwvU+xTvFJt/DHZHCf/AHPpms+JvEF2tZuUqaSGHT4aMl0rKYPMkuuAgMi++VUdQu25J3I22OP0rxHqk0VyaGgVNWC3clWvYmI4Kqh3E8Nhm3DA7AhuR25Za1Y1sq+cfBSWZFanwflnR4pRIiPwuvGqtwyDhddxvsw9cuj9MgUbUN2vUtwHihtQxTxHp7kihhyyeeanOUWbyikY3z9atMwrQwUoFZgZboM1h1HLiWGNgij04nPyGSKdbUoneSzqhtoU4RGK9aJFbffiDQji+GxOaN4h8R3Uk1J6cUM1SlqI0jawSYhMsBlaUwggMWbdFLcvd2AJO+YzTNc1Vy1mmtaXUq3sjmhSrJWsTLNN5TRFa+0TLtuSCoI2DcQ22M2GPN1+o/BFnbFT4LydX32I39RvnH7CrUsanQkJ/sE9nT1I4t/LkneUN/wbfpnX9+JVJUqSASp23XcdDtyzm2s6Tdq6z4q16VUWvXaK1pysA4nsSJBD5rrv0j25KRzPw61mTUrY6fsWGLNwn2IyVnWKzJalu1wZGjlmpQQvFR5CNEcynjYx8uPhGwPy3zoXhuaFtONOOFIjpE76VIsZJiZ4ERvMjJ57MGBO/cnrtudEQ19NtQrHelMdZZ7OtCWRpokr8LyF5OL3RIzfd29embr4Sq3K+kCa5GY7Oo3LuqSxHbeIWpS8aH5Lw/07Z1wYKLfFG+f2ik33NgxjGWpUjGMYAxjGAMYxgDMJ4hhIgraggPHp0wmfYblq7/ZyjYc+h3+mZvKXRJEdHAZHVkdT0ZWGxBzWceUWmbRk4yTRgImU8LKwKMAykdCDzByWpGYSkr05bWky7+ZSYtASD9pUc/ZspPp905lo26ZQtOuTiy7l9cVJElTtmMvxzafYXW6UXEY14dVgjDb2q3eRVXl5idQduY5ZkQcuA5KrnxeyHOOyXXngswwWIHWSGZFkjdDuGRhuCNsu5rIp6tpMks2jsk9J5Hml0ufdQrMSzexy/h3/AHSNszdC9W1GtHarluFyysjjhkikU7NHIp5hgeuWUJqS7ECUeJLzD63pEepQebEAmo1Vd6M42BDEc4nJ6o3Rh9e2ZjGbSipLTEZOL2jl604atqLVzLHXigdhbrKvDKlibaF4judgu+zEbdgR1zbYXI65kNR0PR9TiupYqVzLageBp/LXzl4hsGD9dwdiD8M17Sp5LFOJpdhPE0tWwB2nrOYX/Ub/AFynyMd16aZd0ZCv3FruZC7pmkatH5V+pDYTl98bNyO495djkep4T8MU5nsQ0i0jqqnz555k4VPEF4JGK7Drtt/ynRNttk2Jvu99jv8Alm1VktaTI91ST3opRYwQqBQqEpwpsAu3Lh2HLll6WSOGGWWVuGOKN5ZDsTsijiJ2HPNWhj8V1a8cUMdNp1N6WeSdy3tM7zGRGG3QPud/Tb4Zk5z4geeuKr01rK1f2hZlZ3mVn+1APQAL93lzJ7d8xkkazr332SLWm6HqaK1ujUtI6owMsasHX7677dR3GXKlLSdOUrRo1Ku42Y14URmHXYsBxH88j6bTn0+hXqyyCRoTPwsoIVY2ld0Rd+eyghfpl1pDzzMrWlo1jSpPZKMua34iikvmLTa8ypaYR6jwyIXjeCCXg2kA9GIIH8PpmU8x9+W/P65D0vTqGs29Y1S9WinRJzo+niZQ6rXou3myL8XkL7/BRmtadz4o7S1QlJmP8P6JTuMY2Hm6TpksaEHYrqepD7SWadvxKh2A7Ft/3ds3vKIYYYIo4YY444owFjSNQqKo7ADllzLSutQjorbbXbLkxjGM6HIYxjAGMYwBjGMAY2xjAMLrlGWVYL9VSbdEs3AvWeuw9+I/1GRa1iOeKOeM7pIvEPUHuCPUdM2TNU1Cu+kXGsIo/Zl2QGUAH+zWXIHGf4WyBl08lzj5J2Ldp8JeDJo4OXVOQEcgjJKvvldCROnXolA5qXiPVbHhbUtLvUITNHrM8y6nTUc5RWQO08R7Psefrtm0K2aT41cyaz4RhHPyK2rXGHpx+XCDlliPnYo/JXZC4xbZ0Cjep6jUr3akokr2EDxsPj+Fh2I7jJWcTo6jq2marqsum2WjWN6qtXc8VWUmIO4aPoCd+ozo+j+L9J1Ix17DLSvkAGCwQEkbv5Mh90/LkclOyCsde+6NHjWKtW67M2UjNWv1hpt+zOFIpalKszP+CC6QFYP2AfYEH139c2jfplEsUM0ckUqLJHIpV0cAqynsQcxbWrI8WaVWOuXJGvKx3Gx/LLd+LWZxTGnzV4kgnS1Os5cG0YzutfiTop6sefQDbY41CpNodW7fifz9PqQS2ZYJWPnwwxrxFYZDyO3YH88s0Nb0++ieQ7pKVVjBYUxThWG4IRuo+W+VDrlQ+5b+pG9fSYa94j16PUHoTae1F44Y5+OuBqDSJIWCup91QDse2/LLc/iLWqVaa6ptzNCpmkW1RWCpwAfd5NvuTyHPck5nr+jVdXkgn82evdgRo4bNZuFwhPFwuD7rDfnsRntbwswlrWNSv2NQaq6yV45VSKuki9JDFHyLDtuTt/TZfU9oxKUIQ4y8lMEfizUoKdnUZqumGMrZjq6erTOzMpCraeblsAeagde/LMi52OxyVZsVakXmWZ4oY+gMrBeI+ijqT8hmGkuzWrlKlThkie9FbmgtXo2ji4K/l8ZSE++T74I34f0zedcrH2ONM4wW2VWp5k8qvVXj1C3ulOP93s07+iJ1J+Q6nNg02hBptGlRgJMdaIRhm+9I3MtIx9WO5Pzy1p+lVKBllUvNbnA9otTnimk25hQegUdgOWZDJ2PT6S7+SHkX+q+3gYxjJJGGMYwBjGMAYxjAGMYwBjGMAZanghsxTQTIHilRkkVuhU5dxmGDTYhY0+x+zLbbuATRmPSxAOg3/eXoflk5XIzLalp0GpVmhkJWRT5leZfvwyjoyn+ua1DYsRTtQ1BRHdj34WAIitRjpJETy+YynysdwfOPgusXIVi4S8mVWXbbNI1uYW/FN7hI20/TaGn/ACkmZrTgfmu+bgpUc2ICLuzk8gFXmSc5kbcr1Nc1f3vP1a5Zmq8XJgJ29nrD6DY5J6Ut2Ob8JEfqMfpUI+WWqT+cLtnltZu2ZV27oG8tf0GSSqsNmAI+O2UwxJBDDCn3Yo1jH8o23+uV5S32Odspr3Z7HHpVdMa37IzujeJ9R0nggnD3KI5BGbexCOv2bMeY+BOdAp6zo9+JJa9yAhxvwO6pIvwZGIO+ciyOiVm1IrNHGfOqKIyw5+ZHIdwPocten5ErJqqXuUHVsGFdbvgvB1LxjYRPC/iAoyO09P2OMIwYs9p1rqBt/ezBCjWlgggmiDCFEjQ8wy8Chd1YcxmompXrajpV/wAqRqtWR2nhiZiOLrHKUJ58B57bZu1KxTuKHrTpKD14GG6/Bh1zr1KE4SUSD0yUHGT33LldNZpAeyzR2kHSO6SrgeglTr9RmQF7xLMOBaunVvd/0kksk5B9QibD8yMrjQjbdT09MlojHmFP5ZCrk0dr4wb2yNU05Ek9psyPbvHfezYC8Sg/hiQe6q/AfmcaqghueGNSO/BU1CSrZbfkkOoQNWDt8OPyh9cmSS1qyeZZmhgjHMtPIiD/ABHMHqviPQbFS5QrB9SezDJAUgBSFeIbcTzuABt1BG55ZY0Rk34Ky6S0bfjOeVvF+r6VDG2tCC5XCohlrfY2Q2wGyxudn/PfNkqeLvDFpdzd9mfZSY76NXcAjcff938icmT+h6kR4pyXJIz+MjwXaFrb2a3Xm3G4EUsbE/QHfL5PzwY0e4xjAGMYwBjGMAYxjAGMYwBjGMAZjtV06jqFV0tHyxCGmjnU7PXZRv5in+uZHLNuBbVW3WYkLYgmgYjqBIhQkfnmGk+zMptd0ciPieTU9Fl033k1LUGFSKRV+9Qdj5tg+h4AR82zH2iktqpShUCvpwjmlA+6JinDDF/KPePzGSbmkzeEpbYtQtYmnKx0LAX7OZOSRV9xyUDbdvXI1aFoYtpG45pHeaxJtsXmc7s3+Q+AGRsudeJQ4VeZlr02izLvVln2w/7L2MY/+88ye1GWp6yWFCklXRg8br95HHRgcu5UM2jNwakjScFOLjJdmW471iAcN6E7Dl7REC0ZHYsBzHxySg0+dhJE6CQ7EPBIY5PqUIOVKT3y29GhKeJ4E4j3UcJ/NdsvqutNR43R2eZyPw+m+VEtE9fbF24NR1JQOm1gkf4gcuGbU2BD6nqZXbp54Tl81Uf1zEfs2qu/lvYj37JPIB+u+Vfsuq2weS047h7Dkf5Z3XVcTyqyC+iZm9c+xMkGkwnzbTxNINvfuTGZz35cZJ/TKDqbzArp9RpeWwmsAw11+Q+8fyyiOhQiIKVoww/ERxN+bbnJPPI9vWXrVUdE2joC3u6WyKlUtKtm3J7RZXmhI2ih+EMfQfPrk3ZGADKrc/xAH+uU7Z7vlJZdZZLlN9z0NePXVDhBaRbbTtNkLM1aIO3V4wY3/wCJNjkyq+q0QFoapdhUD3YpHFiEfyTAnb5EZaVsuBs3hfZHwzlZi1T+6JnKXjOeswj1+ukcXQahSV2rjtvPEd3X4kbjNzilimjjlidJIpEWSN0IZHRhuGVhy2Ocz3VgQQCCCCCNwQRsd8l+H9S/YeoU9NdiNI1WQw1VZiUoXzuyxpv0jl5gDsw/i5W+Lmeo+EvJ53O6b6Kdlfg6JjPB0z3LIpBjGMAYxjAGMYwBjGMAYxjAIt6hS1GtLVtxLJDINiCBuD6qT0Oct1nQ7mgTASFpdPlYitY23Kekcvp8DnXMjXKdW/Xnq2oxJBMhR1I/UH19Mj30RujpkzEy540+UfBxvrjJ+saPa0K4lZ2aWpPxtRnPcL1jc/vDIA3zzdtcq5cZHuaL4XwU4HuVDPDnozkdi8uXR0yyuXR2zDMlQy4MtjLgwasZ7nnPPcyYGeHPRhsBFHHtlatkdzscqRsG2iWrZRcg9sqz1w3DIyhoHHIx2EPHFICPQgH/APc8BytWzeE3CSkjhZWpxcZeGdD0LUv2vpGmagQFksQDz0HRLEZMcq/RgwzJZqPgiX+za5S3/wBT1iaRB6RXI0tj9WbNuz1dcuUUz5/bD05uPwMYxm5zGMYwBjGMAYxjAGMYwBjGMA1vxpU9p0C9Ki7zafwajF/6B3cb/FeLOcciAQdwQCD6gjffOy2YEs17NaT7liGWB/7silD/AFzidTcV40bfih4oG35HihYxHcfTKfqUPEz0vQ7HuVb/AFL+VDKR1yoZTHpy4p7ZeHTI6nLw7YBcXK++W1yvvmDDPcqGU5V6Zk0Yzw57lLYBBsTcFmrBtynWwd/4owrAfqcuqSMgarIYZNLmVGdkttEFXq3mxMuw/LC27p+7RIH/AIsgU/PbJteHbdFSqjsh251NE3G6WjLqemXBmH9q1VuQiqpz7u7Hb57ZULWrAckqsfizj+gzt/xWVrfEivrWFvXM3PwY/Dq/ieIn/S1NHsqP7vnwE/oM3rOYeDbdk+JyliJIzZ0OeNSjcQd61mOQbfRznT8uaYSrrUZ+UeXy7IWXSnB7TGMYzqRRjGMAYxjAGMYwBjGMAYxjAPO4/wCu+caugLqevBQABrGogAcgPtieQxjKzqP5X7l30T8/9i0P8s9xjKA9iyoZeTGMyC4vf6ZcxjMGrGVemMZkwMpOMYZgxWp/cpf+Y1P6tkjYb/QYxns+hf07/U8N+IP6lfoeHqfrkWRmG+xI59icYy6Z573Mx4WJ/wC0/hrmedXXN/j9lD1zrWMZU3/eyfX9oxjGcTcYxjA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AutoShape 8" descr="data:image/jpeg;base64,/9j/4AAQSkZJRgABAQAAAQABAAD/2wBDAAsJCQcJCQcJCQkJCwkJCQkJCQsJCwsMCwsLDA0QDBEODQ4MEhkSJRodJR0ZHxwpKRYlNzU2GioyPi0pMBk7IRP/2wBDAQcICAsJCxULCxUsHRkdLCwsLCwsLCwsLCwsLCwsLCwsLCwsLCwsLCwsLCwsLCwsLCwsLCwsLCwsLCwsLCwsLCz/wAARCACyAOIDASIAAhEBAxEB/8QAGwABAAEFAQAAAAAAAAAAAAAAAAQCAwUGBwH/xABEEAACAgECBAMFBQUEBwkAAAABAgMEAAUREiExQQYTURQiYXGBIzJCkaEVUmKCsSRyosEzNENkkuHwFlNjdYOTtNHx/8QAGwEBAAIDAQEAAAAAAAAAAAAAAAQFAQIDBgf/xAAuEQACAgIBAwMCBQQDAAAAAAAAAQIDBBESBSExE0FRIjIGM3GBkTRhocEVsfD/2gAMAwEAAhEDEQA/AOt4xjAGMYwBjGMAYxjAGMYwBjKJJIokeSV0jjQbu8jBEUerM3LMUfEOmysY9PWxqMnvDehHxQAj961Jwwf4z8sw2l5MpN+DMZEsajpVRzHavUoJNg3BPYijfY9Dws2/6Zi5F168AJ7iadA24aDTPtLJB7NcmXYfHhiB/i75i5/BmgFJ5KVYQXpOEm1LPekZnBJLycE6OWO558XfOLvj4R0VTfkzM3iXQ4w3lyz2iBuPYKlqyjfBZY0MX+PKavinQrM3s0sr0rPFskWpJ7OZOnOKQkxH5B9/hmvR+F5KyA2r2jRJwEcc1OayQwO7Mjapckj+f2eYm1pngvz3M+tQSo/J+DQ680JYDflLSgVPlzOavIS8m3o/Hc6kDuN+Wx5g/DPc5Kl6PSljbRteNmFGVVo6THcr2SCwU8NK4k9UEdTuqA7du+xUvEviWBT7dp9a0nGwTyJ1huCPf3TKOH2dm268JUZrbmUU6VkktmYY1s98Vs3jGYml4g0a66QrMYLTchWuDyJyT2QN7rfyscy2SITjNbi9o4yi4vUloYxjNzUYxjAGMYwBjGMAYxjAGMYwBjGMAYxjAGMZj9R1bT9MEYnkd55QfZ6lZTNbsEf91CvPb1J2A7kZhvXkeSfmEs66ryS1NHiW9ajJSabjK6fUfbpPOoO7D9xAT68PUQpE1XVwTqbPTot93TKkv2kq/wC/WY9id+6IQOxLZkIII4o0ihjjihQcMccSKiKPRVUbZDsyddoEqGP7zIS6f57LNqkx1CwDxKJo1SnAd+lerzUfMlm/izJonIADZQNgANgPgBkTULdTS6c122zCOMqiJGOKWaVzskUS92bt+fQZgW8T65KgWtplKox/2luw9ogHuscKoNx8WyBbfCv6rpa2TIVSmtVLZtx8uNGkkZVRAWd5GCooHdmbkM1+54niJaHRq5vTcwbMvFFp0R3IJLkcb7eijn+8MwkiWrzpJqdua6yHdElCpVjI6GOtGBH9SCfjktFHboByyhy+vQh9NC3/AHZOp6bJ97WQv2ctmZ7epst6853aaxGnCgHRIIuaqg7AfMkk75OWILsANgOgHIfpkhFBXc/LLnAAVHqN88vdkXXyc7JNllFQrXGK0RhEBvy69c98r/oZKUAg9OWVcKkcu+cOLfuZ9TRjZq0MqFJY1kQ9VdQw+exy7S1bUNHZVleW5pe4EkchZ7VNOnFA53ZkHdTuR2PLhyW0e4yJIoBIyxw8+/DnuD7fHscbaa8iPGS7m6wTwWYYp4JElhmQSRyRkMrqehBGXc0XSLzaPcjhJA0u/OqyqTsKlyU7LKg6cEh91x2Yg9zvvWfTMLLhl1KyB5bIolRPhIYxjJhHGMYwBjGMAYxjAGMYwBjGMAZRJJHFHJLI6RxxqzyPIwVERRuWZm5ADvkDUdXqacYoSr2L06k1aNfZrEwB2LkE7Kg/EzEAfE8jhmp2tSkSfWnjlVGElfToCTQrsDurPxAGRx+8w2HZR1PGy2MPJ1rqlPx4JMmr3dSHBo+0NQnY6nYjJ4x/uVdx73wdtl9A4z2np9SqZHiV2sTbGxasO0tqcgbAyyv7x+A5AdgOmS1UnmcugZAnZKzz4JsYRrXY8VAMps2K1KtYuWZFirVkMkzt2A7ADmWPQAdSdsWbNWlXmt25VirQKDI7An7xCqqqvMsxICgAkkgDrnOtQ1a3r88diVHhoV5GbT6bEEhgSvtNgDkZD2HML25nc8LbI0V+pI601SyJ8Ily1fuazcW9aRoq8PEunU2O/s6NyMsu3LzWHX0HIdyb6HpkFW2HLKGvql2nSC7vPFLMx328tU6du+x/LPIZMrcybl/5I9LXXDHgoozSEfkM89riS1HTHOaSF7DbdI4lYIC3zJ5fI5GWUAbk7KOpJ5ADqcoSPy2o2pBwz6hSluvvvuImnCxKfkoH5n1yFTi84znLwl/kxbPi4x+TNLIAm3q2W7tmxHA5qKjWm4IqquCVMznYcQHPYcyflmNgszuJBLGI9nDxAE+9DIiyRsd+5BG+TtLLWdUpp1WFJ7D78x93yV/Vj+WMbEk8iNcl79zldpVuaJFecSRQy9BLEjbf31By4JNtuZzXpLk9eCjFCQW9qrwSEjiAhWTy32/QZkPaMj3Y863teNv/AAbwipGSMvxyy7b75EWYk5Vxn1znp+5nhpluxALMVisTwieN4eLupcbBh8jsfpm6aFebUtJ0y442lkgVZweq2IiYZR/xA5pxIOZvwhJtHrtXc7Qao08YO+yx24IrGw3/AIi+es/DNzU50/uVHV4bhGZtGMYz3B5wYxjAGMYwBjGMAYxnhYDcnkBuST0AHc4A3zAW9bksTyUtH4JGiZo7moOOOrVccjFFsdnlHcA7L3O44Wh29Sk1xZIackkWjEsklqJyk2obHYrXZeaw+rdW7bL7z34IooYooIY0jiiUJFHGoVEQDkqgcsgX5Sj9MfJPoxHJcp+BVp16xmdON57DB7NmdvMsWGA2Bkc9h+EDYDsAMnqoAHrlEa9Mvgb5BW5PbJUml2QGeWLFWnXsW7cyQ1a6GSaWT7qKOXbmSegA5knbvlNqzTo1rFy5MkFWunmTSvvso32AAHMsTyUDmSdh1yFQp3tVng1XVoDBXgcTaPpUuxaue1u8BupnP4V6JvtzbciZVVy7kOyzXg9pUrWpz19X1SFoYqpeXRtMkIJrkqQLlsDkZ2B90dEB2HvEnOcUf9Tqevlgn5nO0cs48YGpS3KTkcVG1YrE9AVRiVbn6gg5X9bhqmOvkseiyXqy38FYYevfb65FMO902yv3L1GiGP7stKeXYfXKeIAygdBNFL9H75k6WnWdVp+KK9Zoksi7o01Vpt/LWSGDclioJ6Me39cpcKrc5R+U/wDRb5k2op/DRGjnN+AJCrqbVkaegfkQ0kwhJ2+W5GbH4riWtHps6AKqV7tFeewG0PnRjb+VsiV9LnreJ6VNa03sEbJqiWVT7BjFTWAoSOjcfPb45tmq6VT1mhY0+1xBJV9yRNvMhkAIWSMnuP8Al3yzowowhKv2bKq/Lcpxn8GnatG9eSuU/wBpomnumw/2ixmDcf4cneCIn4rbSbs8EOn1GdiTu4Du+5/I/XMnrPh+xdqaWtGeNLdBa9cPY3Ec1ZXjMgfgB973QV5deXQ8snpek09IS4lQylbV2a85mYMVaQj3FIA91dtgM714aja7P7/6I9mW5VKtHP1g4qmpWmHEqanV0+qSNgZPPe1Mw29AFH0OHS7ILliCRVraYKDXOJQxla5OIggY9OEe99Rm4WvDq/spdP0+VIpE1F9TR7atKjTSSSO4cRlW2PEQNjy2GVQ+HQmhahpTWA9q8Gls2mTYNaJVlYRr+FeFQo36D45zlgKdm34Sf8s6xzuNbXu2v4Rq6QXb1lNPpSpFOa81uxO0fmCvBHuq+6eXFI3uj4AntitZ8+vVlI4TLDHIQT0LKCds2/RtHOmQXGmkSa/cLyWpo1Kp7qFY4olbmEUdOfcnvnPKcoWto/Fy2pPI2/ZY0TfKjM6fGnHhHX1d9/wTsfKd1sn7GZEnXn8MznhA72/Ep/j0r/4xzVaZPkxLvu7qJD67ykv/AJ5t/g2D+zarf33W/fZYfjDTQVA31Ksc36FTxy5NeEmcuqSXopfLNpxjGe5PMjGMYAxjGAMYxgDNU1iaxqt21pALRaXTEP7SIJD35ZV8wVQV5iIDYyc9234em/HteaxYQV9W1OM7/wBr8q7GWP3vcELgfLhH55GyZSjW3Ek4sYysSkeqigKqgKqgKqqAAqgbAADltkiNeYy0oJPLL6K4yjim3supvtokouwGW7dylp8BsW5eBOLgjRVaSaeU9IoIl99mPYAZH1CbV4KjyaZVhs2QV9ydyFVPxMqAjiIHReJd/XPdDg0u0Bqq2Zr148UMk90Ks1Qj71eOBQEjA7gLz7luuWVFfJ9yqum4nlbTbeo2aupaxHwJWbzdM0slXSpJtys22BKvP6bck6Dc++c/ttjGWSSXghNtjOYakYNV1Ke7HHdE1syRRVaQhCiCnK9f2m5JNsvG+2yqO23XbfOn5zDWRZ06bVKPFLHENU9sdq/F5raXaZ5maNl5gBzwsR0A+ORMxbr01snYH5vnRr00UtZvLZiyvHIsLFeAkKxZFkU8wyndW+nrm5+DVD6XNc22OoXbNgb9eCMiug/Jf1zXHoRXGenTl3E1J9Wpy8Rk4bKSrEUDMSSHAAYdtge+bh4bqy0dF0mpMgSaGsolTcHhdmLldxy5b5TwrjHcl7ltdOTXF+xlLB1ThiFBafGWPmNc85gBtyCJCQSf5hlv2jxDBsZ6NSwvU+xTvFJt/DHZHCf/AHPpms+JvEF2tZuUqaSGHT4aMl0rKYPMkuuAgMi++VUdQu25J3I22OP0rxHqk0VyaGgVNWC3clWvYmI4Kqh3E8Nhm3DA7AhuR25Za1Y1sq+cfBSWZFanwflnR4pRIiPwuvGqtwyDhddxvsw9cuj9MgUbUN2vUtwHihtQxTxHp7kihhyyeeanOUWbyikY3z9atMwrQwUoFZgZboM1h1HLiWGNgij04nPyGSKdbUoneSzqhtoU4RGK9aJFbffiDQji+GxOaN4h8R3Uk1J6cUM1SlqI0jawSYhMsBlaUwggMWbdFLcvd2AJO+YzTNc1Vy1mmtaXUq3sjmhSrJWsTLNN5TRFa+0TLtuSCoI2DcQ22M2GPN1+o/BFnbFT4LydX32I39RvnH7CrUsanQkJ/sE9nT1I4t/LkneUN/wbfpnX9+JVJUqSASp23XcdDtyzm2s6Tdq6z4q16VUWvXaK1pysA4nsSJBD5rrv0j25KRzPw61mTUrY6fsWGLNwn2IyVnWKzJalu1wZGjlmpQQvFR5CNEcynjYx8uPhGwPy3zoXhuaFtONOOFIjpE76VIsZJiZ4ERvMjJ57MGBO/cnrtudEQ19NtQrHelMdZZ7OtCWRpokr8LyF5OL3RIzfd29embr4Sq3K+kCa5GY7Oo3LuqSxHbeIWpS8aH5Lw/07Z1wYKLfFG+f2ik33NgxjGWpUjGMYAxjGAMYxgDMJ4hhIgraggPHp0wmfYblq7/ZyjYc+h3+mZvKXRJEdHAZHVkdT0ZWGxBzWceUWmbRk4yTRgImU8LKwKMAykdCDzByWpGYSkr05bWky7+ZSYtASD9pUc/ZspPp905lo26ZQtOuTiy7l9cVJElTtmMvxzafYXW6UXEY14dVgjDb2q3eRVXl5idQduY5ZkQcuA5KrnxeyHOOyXXngswwWIHWSGZFkjdDuGRhuCNsu5rIp6tpMks2jsk9J5Hml0ufdQrMSzexy/h3/AHSNszdC9W1GtHarluFyysjjhkikU7NHIp5hgeuWUJqS7ECUeJLzD63pEepQebEAmo1Vd6M42BDEc4nJ6o3Rh9e2ZjGbSipLTEZOL2jl604atqLVzLHXigdhbrKvDKlibaF4judgu+zEbdgR1zbYXI65kNR0PR9TiupYqVzLageBp/LXzl4hsGD9dwdiD8M17Sp5LFOJpdhPE0tWwB2nrOYX/Ub/AFynyMd16aZd0ZCv3FruZC7pmkatH5V+pDYTl98bNyO495djkep4T8MU5nsQ0i0jqqnz555k4VPEF4JGK7Drtt/ynRNttk2Jvu99jv8Alm1VktaTI91ST3opRYwQqBQqEpwpsAu3Lh2HLll6WSOGGWWVuGOKN5ZDsTsijiJ2HPNWhj8V1a8cUMdNp1N6WeSdy3tM7zGRGG3QPud/Tb4Zk5z4geeuKr01rK1f2hZlZ3mVn+1APQAL93lzJ7d8xkkazr332SLWm6HqaK1ujUtI6owMsasHX7677dR3GXKlLSdOUrRo1Ku42Y14URmHXYsBxH88j6bTn0+hXqyyCRoTPwsoIVY2ld0Rd+eyghfpl1pDzzMrWlo1jSpPZKMua34iikvmLTa8ypaYR6jwyIXjeCCXg2kA9GIIH8PpmU8x9+W/P65D0vTqGs29Y1S9WinRJzo+niZQ6rXou3myL8XkL7/BRmtadz4o7S1QlJmP8P6JTuMY2Hm6TpksaEHYrqepD7SWadvxKh2A7Ft/3ds3vKIYYYIo4YY444owFjSNQqKo7ADllzLSutQjorbbXbLkxjGM6HIYxjAGMYwBjGMAY2xjAMLrlGWVYL9VSbdEs3AvWeuw9+I/1GRa1iOeKOeM7pIvEPUHuCPUdM2TNU1Cu+kXGsIo/Zl2QGUAH+zWXIHGf4WyBl08lzj5J2Ldp8JeDJo4OXVOQEcgjJKvvldCROnXolA5qXiPVbHhbUtLvUITNHrM8y6nTUc5RWQO08R7Psefrtm0K2aT41cyaz4RhHPyK2rXGHpx+XCDlliPnYo/JXZC4xbZ0Cjep6jUr3akokr2EDxsPj+Fh2I7jJWcTo6jq2marqsum2WjWN6qtXc8VWUmIO4aPoCd+ozo+j+L9J1Ix17DLSvkAGCwQEkbv5Mh90/LkclOyCsde+6NHjWKtW67M2UjNWv1hpt+zOFIpalKszP+CC6QFYP2AfYEH139c2jfplEsUM0ckUqLJHIpV0cAqynsQcxbWrI8WaVWOuXJGvKx3Gx/LLd+LWZxTGnzV4kgnS1Os5cG0YzutfiTop6sefQDbY41CpNodW7fifz9PqQS2ZYJWPnwwxrxFYZDyO3YH88s0Nb0++ieQ7pKVVjBYUxThWG4IRuo+W+VDrlQ+5b+pG9fSYa94j16PUHoTae1F44Y5+OuBqDSJIWCup91QDse2/LLc/iLWqVaa6ptzNCpmkW1RWCpwAfd5NvuTyHPck5nr+jVdXkgn82evdgRo4bNZuFwhPFwuD7rDfnsRntbwswlrWNSv2NQaq6yV45VSKuki9JDFHyLDtuTt/TZfU9oxKUIQ4y8lMEfizUoKdnUZqumGMrZjq6erTOzMpCraeblsAeagde/LMi52OxyVZsVakXmWZ4oY+gMrBeI+ijqT8hmGkuzWrlKlThkie9FbmgtXo2ji4K/l8ZSE++T74I34f0zedcrH2ONM4wW2VWp5k8qvVXj1C3ulOP93s07+iJ1J+Q6nNg02hBptGlRgJMdaIRhm+9I3MtIx9WO5Pzy1p+lVKBllUvNbnA9otTnimk25hQegUdgOWZDJ2PT6S7+SHkX+q+3gYxjJJGGMYwBjGMAYxjAGMYwBjGMAZanghsxTQTIHilRkkVuhU5dxmGDTYhY0+x+zLbbuATRmPSxAOg3/eXoflk5XIzLalp0GpVmhkJWRT5leZfvwyjoyn+ua1DYsRTtQ1BRHdj34WAIitRjpJETy+YynysdwfOPgusXIVi4S8mVWXbbNI1uYW/FN7hI20/TaGn/ACkmZrTgfmu+bgpUc2ICLuzk8gFXmSc5kbcr1Nc1f3vP1a5Zmq8XJgJ29nrD6DY5J6Ut2Ob8JEfqMfpUI+WWqT+cLtnltZu2ZV27oG8tf0GSSqsNmAI+O2UwxJBDDCn3Yo1jH8o23+uV5S32Odspr3Z7HHpVdMa37IzujeJ9R0nggnD3KI5BGbexCOv2bMeY+BOdAp6zo9+JJa9yAhxvwO6pIvwZGIO+ciyOiVm1IrNHGfOqKIyw5+ZHIdwPocten5ErJqqXuUHVsGFdbvgvB1LxjYRPC/iAoyO09P2OMIwYs9p1rqBt/ezBCjWlgggmiDCFEjQ8wy8Chd1YcxmompXrajpV/wAqRqtWR2nhiZiOLrHKUJ58B57bZu1KxTuKHrTpKD14GG6/Bh1zr1KE4SUSD0yUHGT33LldNZpAeyzR2kHSO6SrgeglTr9RmQF7xLMOBaunVvd/0kksk5B9QibD8yMrjQjbdT09MlojHmFP5ZCrk0dr4wb2yNU05Ek9psyPbvHfezYC8Sg/hiQe6q/AfmcaqghueGNSO/BU1CSrZbfkkOoQNWDt8OPyh9cmSS1qyeZZmhgjHMtPIiD/ABHMHqviPQbFS5QrB9SezDJAUgBSFeIbcTzuABt1BG55ZY0Rk34Ky6S0bfjOeVvF+r6VDG2tCC5XCohlrfY2Q2wGyxudn/PfNkqeLvDFpdzd9mfZSY76NXcAjcff938icmT+h6kR4pyXJIz+MjwXaFrb2a3Xm3G4EUsbE/QHfL5PzwY0e4xjAGMYwBjGMAYxjAGMYwBjGMAZjtV06jqFV0tHyxCGmjnU7PXZRv5in+uZHLNuBbVW3WYkLYgmgYjqBIhQkfnmGk+zMptd0ciPieTU9Fl033k1LUGFSKRV+9Qdj5tg+h4AR82zH2iktqpShUCvpwjmlA+6JinDDF/KPePzGSbmkzeEpbYtQtYmnKx0LAX7OZOSRV9xyUDbdvXI1aFoYtpG45pHeaxJtsXmc7s3+Q+AGRsudeJQ4VeZlr02izLvVln2w/7L2MY/+88ye1GWp6yWFCklXRg8br95HHRgcu5UM2jNwakjScFOLjJdmW471iAcN6E7Dl7REC0ZHYsBzHxySg0+dhJE6CQ7EPBIY5PqUIOVKT3y29GhKeJ4E4j3UcJ/NdsvqutNR43R2eZyPw+m+VEtE9fbF24NR1JQOm1gkf4gcuGbU2BD6nqZXbp54Tl81Uf1zEfs2qu/lvYj37JPIB+u+Vfsuq2weS047h7Dkf5Z3XVcTyqyC+iZm9c+xMkGkwnzbTxNINvfuTGZz35cZJ/TKDqbzArp9RpeWwmsAw11+Q+8fyyiOhQiIKVoww/ERxN+bbnJPPI9vWXrVUdE2joC3u6WyKlUtKtm3J7RZXmhI2ih+EMfQfPrk3ZGADKrc/xAH+uU7Z7vlJZdZZLlN9z0NePXVDhBaRbbTtNkLM1aIO3V4wY3/wCJNjkyq+q0QFoapdhUD3YpHFiEfyTAnb5EZaVsuBs3hfZHwzlZi1T+6JnKXjOeswj1+ukcXQahSV2rjtvPEd3X4kbjNzilimjjlidJIpEWSN0IZHRhuGVhy2Ocz3VgQQCCCCCNwQRsd8l+H9S/YeoU9NdiNI1WQw1VZiUoXzuyxpv0jl5gDsw/i5W+Lmeo+EvJ53O6b6Kdlfg6JjPB0z3LIpBjGMAYxjAGMYwBjGMAYxjAIt6hS1GtLVtxLJDINiCBuD6qT0Oct1nQ7mgTASFpdPlYitY23Kekcvp8DnXMjXKdW/Xnq2oxJBMhR1I/UH19Mj30RujpkzEy540+UfBxvrjJ+saPa0K4lZ2aWpPxtRnPcL1jc/vDIA3zzdtcq5cZHuaL4XwU4HuVDPDnozkdi8uXR0yyuXR2zDMlQy4MtjLgwasZ7nnPPcyYGeHPRhsBFHHtlatkdzscqRsG2iWrZRcg9sqz1w3DIyhoHHIx2EPHFICPQgH/APc8BytWzeE3CSkjhZWpxcZeGdD0LUv2vpGmagQFksQDz0HRLEZMcq/RgwzJZqPgiX+za5S3/wBT1iaRB6RXI0tj9WbNuz1dcuUUz5/bD05uPwMYxm5zGMYwBjGMAYxjAGMYwBjGMA1vxpU9p0C9Ki7zafwajF/6B3cb/FeLOcciAQdwQCD6gjffOy2YEs17NaT7liGWB/7silD/AFzidTcV40bfih4oG35HihYxHcfTKfqUPEz0vQ7HuVb/AFL+VDKR1yoZTHpy4p7ZeHTI6nLw7YBcXK++W1yvvmDDPcqGU5V6Zk0Yzw57lLYBBsTcFmrBtynWwd/4owrAfqcuqSMgarIYZNLmVGdkttEFXq3mxMuw/LC27p+7RIH/AIsgU/PbJteHbdFSqjsh251NE3G6WjLqemXBmH9q1VuQiqpz7u7Hb57ZULWrAckqsfizj+gzt/xWVrfEivrWFvXM3PwY/Dq/ieIn/S1NHsqP7vnwE/oM3rOYeDbdk+JyliJIzZ0OeNSjcQd61mOQbfRznT8uaYSrrUZ+UeXy7IWXSnB7TGMYzqRRjGMAYxjAGMYwBjGMAYxjAPO4/wCu+caugLqevBQABrGogAcgPtieQxjKzqP5X7l30T8/9i0P8s9xjKA9iyoZeTGMyC4vf6ZcxjMGrGVemMZkwMpOMYZgxWp/cpf+Y1P6tkjYb/QYxns+hf07/U8N+IP6lfoeHqfrkWRmG+xI59icYy6Z573Mx4WJ/wC0/hrmedXXN/j9lD1zrWMZU3/eyfX9oxjGcTcYxjAP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4151870"/>
            <a:ext cx="9144000" cy="99163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Head, shoulders, knees, and toes, knees and toes</a:t>
            </a:r>
            <a:endParaRPr lang="zh-CN" altLang="en-US" sz="3600" dirty="0">
              <a:solidFill>
                <a:schemeClr val="bg1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AutoShape 12" descr="data:image/jpeg;base64,/9j/4AAQSkZJRgABAQAAAQABAAD/2wBDAAsJCQcJCQcJCQkJCwkJCQkJCQsJCwsMCwsLDA0QDBEODQ4MEhkSJRodJR0ZHxwpKRYlNzU2GioyPi0pMBk7IRP/2wBDAQcICAsJCxULCxUsHRkdLCwsLCwsLCwsLCwsLCwsLCwsLCwsLCwsLCwsLCwsLCwsLCwsLCwsLCwsLCwsLCwsLCz/wAARCACSAJkDASIAAhEBAxEB/8QAHAAAAQUBAQEAAAAAAAAAAAAAAAEEBQYHAgMI/8QAQhAAAQMDAgMEBgcFBgcAAAAAAQIDBAAFERIhBjFBEyJRYRQVMnGBkQdCUnKSobEjU4Ki8CQlQ2Jz0RYzNVSywdL/xAAbAQACAgMBAAAAAAAAAAAAAAAABQEEAgMGB//EADARAAIBAwMCBAMIAwAAAAAAAAABAgMEERIhMQUTFCJBUTJhcQYVI1OBocHhkbHR/9oADAMBAAIRAxEAPwDW6KKKACiiigAooooAKKKjrne7LZmw7c5seMFboStRLrn+m0gFZ+AoAkaKzuZ9K1iaUUwrfOlYOCt1TcZB8051L+aRTBP0tp1d+wq0f5Zw1fmzisdS9ycM1OiqJb/pP4VlFCJiJcBZ5qebDrI/jZyr5oFXSLLhzWUSIchiQwv2HY7iXEHy1JOM1OSMHvRRRUgFFFFABRRRQAUtJS0AJRRvRvQAUUb0b0AFFB2qmce8TqsNvTGhuabpcUrQwoEao7A2W/8Ae3wjz3+rQAw4z4+TaVvWqzKQ5cU5TKkqCVtQ1fYSk7KcHXOw8zsnJiLrdpLr6zIlyXFZeedUVHJ+24o/Lf4bU8tdpVM0yJJUI+SUjJ1vHO51HfHiev51Z222mkIbaQlCEjASgaUj4UquL1QemO7GVC0clqlwVtrh2UoftpDSMj2UBThHl0Fex4bRjaWc+bQx/wCdWCilrvKvuXVa00VZ7h+e2NTS2nvJOUK+Sv8AevO23a/8Oyi9BedjugjtWlpJZeSD7LrStiPz8CKtteMmLGltlt9AUPqqGy0HxSasUr9p+c01bOLXlNF4W4ugcSxlBIDFyjoSZcQqzsTjtWSeaD+XI8wVWevm/wDvThy4xZ0N3S4y5rjPAHQsclNuDwI2UPP4je7DeIt9tkK5Rtg8gh5vOSw+nZxonyPLxGD1p1TqKccoVTg4PDJWijejetprCijejegApaTel3oATajaiigA2o2opaAEPTFYHd5CuJ+J7lKUoqgsulprngRWFFttCd/rkE/xGtp4glqg2O+S0kpWxbpa2znk52ZCPzxWM2SP2EBpRHfkftVHrp9lH5b/ABqneVe1T+bLdrT7k9+CSACQAAAkABIAwABsAAKXam777qVpjxkJXIUjtFFzIZYbzpC3NO5J6AflXBjTTgu3KQFHkGUsMo3+ykpJPzrn+23vJ4HTnjaKHdFeTCZaO0TIcS6AoBpwJCHCnG4cSnu5HlXrWtxw8GSbYf1vRTZTM51bqlS1sNJUQ0iKEDu9FOuOAnJ8tq5LdzZTrbeEtA37J5KEOKxzCHW9s+GRWxUk+GYa36o9ZMdqUy4w77K+R6pUOSh7qe/RpcH7deblYJCsIltrkMJJ2EmOO9p+8nf+GmjLrb7aHW86FgkagQQQcEEHqDkGm2sW/iHha6ghCUXGMxIUSAA2pXZqUonbGlSvlV6wquFTtsp3lPVDWjc9qNq4acadQlxpxDja90rbUlSVDlspO1d0+E4bUbUtJQAbUu1FFACUUUUAFcrWhCHFrUEoQlS1qPJKUjJJrqmlyjuSrddIrZw5JhS47Z5YW60pAP51AGO8RXWbxBGuFwfcdTE0E2uGFKS0yxrCUPOJB3cUNyTnGcDlXq2hKG2kJ9lCEJHuAxTRpHpFrDITpUqEqMpBGCh1tGgoI8QoYr3iuB6NGd+20gnyOMEVzdzUlUT1ejH1CEYfD7HohJkTLfb0SmIjk5xaVypC20pjR2wFOOJ7QgFe4CB4nPSoK6QhDvt2iBiQt5iS23aY7qUSkTCXUaTKW8rJQtBJJHU42A2nHGmXRpdbbcT4OISofzCm5ttrJz6GyMcsAgAeAAOMfCt1tdU6McOO5ruLedWWU9h7LbtkW6TYdrkpkQEMsugIdU+3CkKJDsNL5JCgNlDvHGcdK5/SvB1xuIyjs2golaGIzDeltK3F8k7bAcyfdXTLUptC1yXitxw6lYGlhrb2WknkPjvVas+63USwixSzTSg3lnm6zAkWriCW4tDtyiS2Y7EJfeXDtmtKXZ7EdwgLWrJOrCtOw2xs34btfpw4kdjSlxGILaV26ZPW2ww66XCRGlpUezOtIycHunBzvgvXo8Z8BL7TbgG6dYBKT4pVzHzrxTbrYjGmHH2ORqbCsHyCs1djfUlT0OJUlazc9SkekeQ3KYZkI2S6nVjbunOCnI22ORTa7oDkFWRkokRFgEAgkuaCCD45p8AAAAAAOQAwAPcKazu/6vjjm/NZUR4oYBeV+g+dUKT/ABU47Fuovw8MeQpkvh95U+1kobbPaTYKSRGmMJ3WOz9kOAZKVAeW4Na/FkMS40aUwrUxJZbfZV9ptxIWk/I1jch1tiPKfcI0NMurVk4z3Tgb+JwPjWqcNxX4NgsESQCH49uiNvJPNKw2CUn3cvhTjp9Sc4vV6C29hGMk4+pLUUUUyF4UtJS0AJSEkYxSmqRx9Pu0eNEhMtuNW2drbnTUH2iTgQyU7pC+pOMjug77xJ6Vk20aTrVFTXLLZCuNvuLKn4MpiSylxxpTjCwtIcbJSpJx/Xzp0axO23G4WaSmXblpQvSlD8dW0aU0nYNupTyIHsKAyPMbVaLxx44/b2m7CFtXJ5BXJXKaz6CU8mcKGhS1kYBGRg56gVohXhNZ4Gt50W5tqqppas8NEle+DVyZUi42eUzFkyV9rKjSkLVDfdzu8C330LP1iAQfDrVJXbrlZZT1tuDbCHVpVPimM4txhTDiylSULWlJyhXMY6jxrXLbNZuUC3z2f+XMiMyEjnp1pBKT5g5B91RnFFiN6hIMfSi5wVqkW5xeySsjC2HD9hwbHw2P1awr28akXjli+lXlTks8Gc15vPtMFgOEgPOFpKsdxK8ZAWfPkKVt0r7VK21svsrU1JYdGHY7ydlNrH6Hrz60q0NuoW24kLbWNKkqGQoc8Guc06JYmPE9ccxEdaaeQpp5AWg4JSobZHIjrmm6bZbRglgK6gOLcWB8FKIpBHmsjEaUFNjZLUxCnNI8EupIXjwzmlzeTti3I/zASFkfwkgfnW1ZW0ZbGvKfxLc9JTxYaSW0pU+8tLEZs57zhIzkDfCRkk1702Zi6HC++6qRJKdAdcASEI+w0hPdSP6zTmtVTSkkjZHPLD3V3Asd+vTsifbG4Ko0JTluaM555oOvHC3nGi2hQwk4R8D4UjEabcpbVrtxAmvpC3XsEogRTsqQ7jr0bGRk46Vq9tt8O1Qodvht6I0RoNNA41HqVLPVSjkqPiTTOxtc5nNbPgX3dxpajB7lTtHBUlEmNMvkqO/6M4l6NAgpcENDyDlLry3e+sp+qMAZ6dKvA5UuKrXGN4l2i1tmC6lqfMlsRoy1JSsNgZedWUK2I0pIP3vGm8YxpxwtkLlrrTSW7ZZTyNM13G3tTI1vclR0zZTTj0eOVjtnG0HdQR4c/keeDilvfSA2q2t+ixv78cCm3mHAoxYihsXlLONSTzQAcnkcYzVIdcdcdemyJTqpanEynZy16X0ut40uhY2GnYJAwANsY5653EIYS3yNrPolzdKUmtKj7m7jf50tQvDM663GzxJVyjKYkuFQyoaPSGxgIkBo7p1jfSf0IqaqwJWsPAleEpiPKYdjSGkPMPpU2804kKQtBG6VA7V70igNvLNBBjnEFpYsdzTCjyhIYfYVIabWoqkwkAhIbfUdilX+Gc57pyDjJjBkYOTkedXadwDOdfly418U67JdW+76zipcUpZ2GXmFJOANgNGwGOQqFkcI8Xxt/QI0tIOSYEtGrH+nKCD/ADGldehNyzFbHonSOtW0KEadxU83zX7ZLN9H00Lt9wtij3rZKKmR4RZeX0Yz0CtY+FXSsq4WVc7XxJBbkwLlHRPYfgPiTEdQgFP9oaXrAKDuFD2vrVpcmfbYIBmzYkUHcGU+0yD7u0UKvUW3BZ5OM6lCELqfaeU3lY+ZB8RcLM3dXp0N1ES7NoCA8pJUxKbTyZloTuR4KG48+Rz+UmZbXUx7tFcgPKUUNrd70R8j/t5Sf2Z9xIO/KtM/4p4PyU+v7NkbH+3R8fPViqndyriG7X+PbL8RD9SW9nEV1mZAcL65CXA41ko1eyQoFKh0NVL2NFU3VrbJeppt6tSD0x3IDBIBGSDyI3BHjkUUykWtdqUlE5h6CDhCZcF90QXTy9obJJ8FJHvNKqMhCFOOXKcllKSpSlSglAT0OoJH69aSqEGswls/1/0N41W1nA7WUNpK3VobQNypxQQkfFVOLbbrxfFITbGg1Fc15ukxBSwEJIClRGVELdI8cac8zTKBYpFxUl6HF7KOd/Wd1C3VkfaiR3jknwKsCrLYYNksHEbjbk1DYh8OR2VPXOW2lanJMpbmlAcUAEhKRhKQAM+eTYtfDuv2m8y5x7fUq3Faaj5dkXGy2O32OKWIgUpx1XaS5L51SJT3Vx5f6DkOnnK1FHiPhVA71+sox43CJ/8Addt33hx8hLN5tLqlcg1OiqJ+AXmuhW2wneXuSWRWX8czvS741ESctWqIlCh0EmXh1e/kkN/irTFONpbU8TlpKFOFSO8ClI1HGnOaxhuNxBeJMyazZ7o65OlSJalGOWGU9oslCO1lFCe6NI68q03GpwxFZyO+h9qN2qtaWlR339xp8f8AYVa+DLDAumq7TXG3hDkqbj247hh5s7PTEnms80DGAN9ye62jcFcWvhJdRbYKevpD65Lo/gjpCP56s/D/AAg9ZZqrg5d3nnVsll1hiO3HjOIO47QErWSk7pOoY9xwattQlGWZoe9c6xQr0e1b1H88LktqRz9/Wuq5H9bV1TI4cSj5UUUAGB5VzgDPxrqvCVKjw40uXIVoYisOyX1fZbaSVqP5VDArl/uEyRMYsFukuxlqZTMu8yMcPRoilFLbLC+jrpBweYSknqCI+PY7DGUXG7fHW8o5W/JT6TIWTzKnpGpZPxos7clbD9ymJ0z7y8blLB5tpcSEsRxnfDaAlI+Pxkq8z631arXuHTpSajHbb1HlrbxhBOS3OOwjYA7BjA5Dsm8D3bUwk2a3vrQ+wFQZrYw1Lt2lh5PXCwBoUnxCgRUlRSGFzWpyzGTLTpxaxghVTp0ILYv8dt6A4ktOXOE0VR9Cu7mZF3UjnuRlPuqkNOsottrddWCxGmwC8pKe0BajytJISBvnG23hWnrbadbdZdTqaeQtp1J+s2saVD5Gs9hwf7zgcPuAFUS5LVKwnAXDhJElDhHg5lsV1XSLmnOE21pa3eOMb5ZWqRcXz6FtLt+uhPYoXZ7evcPOhDl3fQeRQg5baGPHUryFezFjsUdJCYMd1xSitx+YgSZDqzzW48+Csk++pI779SSTSVzlW9qPy0vLH2X8vlliNJLnc8Uw7ej2IcRP3Y7I/RNebtttDwIet0BwHmFxWFZ+aadUVX8RWTypP/LM9EfYivUjMMmRYXF2uck62uwccEF5Q/w5UYktlB5HABHMHarPZLsi7w+1W12EuO4uLcYq1ZXFlN7KQT4H2knqCKjajpD5stwYvqMiI4GYV/Qkd0xirSzMIH1mScKOPZUfCus6D1ip3PD3Esp8P2f9i67tljXEvA6UuB4CuUqCgCCCDggjBBB3BGK6rvxQHypaSlqQEooooAKqnFrnparNYE7puUkyrgAR/wBOglLq0K64WrQn4mrXVGjO+srvxBdzu0HvUtuJwcRYCiHVJPgtwrPuA8KV9Vu/CWs6nrwvqzfb0+5USJI+NJRSjJIA3ryHl5Oj4Eorhl1iQ2h5h1DrLiSptxtQUhYyRkEV3USTi9MuQTyFNhAhJnuXMN/2xyIiEpzJwWUq1gY8emfAAdKc0VnCpOGdLxnZkNJ8hRRRWBkFFFeBlxEzEQC8BMXGMtDRBypkKKCUnlkY3FZxhKWdKyYtpcnvSLQ24hxtxCVtOoW06hW6VtrGlSSPMUtG9YqTi8phzsxeFZTrKJVglLUuRZy2Iriz3pFrdz6O5nqU4LavNHnVnqi3NbludgX9lKiu0LUJyUc3rU+QJCCBzKNnB90+O93QtLiULQoKQtKVoUnkpKhkEeRr1zpN94y2jUfK2f1/s564pduePQ7paQZ/OlpsVxKKNqDigCJ4huLlrs9zmMgqlJZDEJIwSuXIUGGUgde8oZqEt8JNugwYKd/RWG2VKPNawMrWc9VHJPvqa4htIvVrlQQWkPq0uRHne0xHkJPceT2ZCsp3xvzqttcIcUxgPReKH2wAAEvpXKb+KZGT+dc91rp9a/hGFN4S3LlrVjSbciTphd3n2oK2o5xMuLzFpg56SJiuz1/wJ1qP3acs2fjRogO3GxykdSuDJYcPxYc0/wAtPGrJMXc7POmOxuxtjctxuOx2qgua+kMh5SnMDCU6gkY+tmubs/s7c07mDrJaU8t/x+pdqXkHBqPJA8MJCbBZUA50R1IB8dLric1MV3aeHpNutsGE5JacXHbUhS0NqSlWVqXkBRz1p96qe/fI/CaqXnRr2pXnONN4b+RnTuqSgk2R1FSPqp798j8Jo9VPfvkfhNVfuO//ACn+xs8XR9yOoqR9VPfvkfhNHqp798j8Jo+47/8AKf7B4uj7kdUI/ahd+IJTKHAxMj8PQpdtlAZMaWic8Eqx1SrdKx1B8trZ6qe/fJ/Ca8Ylnfj3l+5qfbU05ambclpKFBYU3IcfKyonGN8Yp30Ppdzb3OuvDEcNehWubmEoYg9yIt81Utt5D7Xo8+G6YtxjE5LEhIB7p6oUMKQeoNPQFE4AJPTApxdLG5IuEG6QHm2JaE+jTg6lampsL2ghzQc60HdtXTJByDtFTeHOK55W25eokSGcj0e3MvtrcTyw9IUrtD5gYFRd/ZqpO4bo/A9/p8iad7FRSlycS7rbIzwhK1zZroW2m229HpMp0EYUlaEnSkY9oqUNjUzwrFu0Kzx4lwaDKo7jzcNovIedZg6ssNvLQNBWkHScbbCoCBwROt0y0zYcyC0uDMDyghh0F5laVNvNqVqz3geZzuKvgrpukdMhYU3pby+c/wDCjc1u6xRmlpNqXanRVEoNFFRLgDk9aUUUVj6gBrk8x8P1ooqV8QCjkPjS0UUEhRRRUEBS0UUAJXP2fj/7oorNECnp76TqaKKiXKJhwG/5muvrH7o/WiihEsWlooqSD/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AutoShape 14" descr="data:image/jpeg;base64,/9j/4AAQSkZJRgABAQAAAQABAAD/2wBDAAsJCQcJCQcJCQkJCwkJCQkJCQsJCwsMCwsLDA0QDBEODQ4MEhkSJRodJR0ZHxwpKRYlNzU2GioyPi0pMBk7IRP/2wBDAQcICAsJCxULCxUsHRkdLCwsLCwsLCwsLCwsLCwsLCwsLCwsLCwsLCwsLCwsLCwsLCwsLCwsLCwsLCwsLCwsLCz/wAARCACSAJkDASIAAhEBAxEB/8QAHAAAAQUBAQEAAAAAAAAAAAAAAAEEBQYHAgMI/8QAQhAAAQMDAgMEBgcFBgcAAAAAAQIDBAAFERIhBjFBEyJRYRQVMnGBkQdCUnKSobEjU4Ki8CQlQ2Jz0RYzNVSywdL/xAAbAQACAgMBAAAAAAAAAAAAAAAABQEEAgMGB//EADARAAIBAwMCBAMIAwAAAAAAAAABAgMEERIhMQUTFCJBUTJhcQYVI1OBocHhkbHR/9oADAMBAAIRAxEAPwDW6KKKACiiigAooooAKKKjrne7LZmw7c5seMFboStRLrn+m0gFZ+AoAkaKzuZ9K1iaUUwrfOlYOCt1TcZB8051L+aRTBP0tp1d+wq0f5Zw1fmzisdS9ycM1OiqJb/pP4VlFCJiJcBZ5qebDrI/jZyr5oFXSLLhzWUSIchiQwv2HY7iXEHy1JOM1OSMHvRRRUgFFFFABRRRQAUtJS0AJRRvRvQAUUb0b0AFFB2qmce8TqsNvTGhuabpcUrQwoEao7A2W/8Ae3wjz3+rQAw4z4+TaVvWqzKQ5cU5TKkqCVtQ1fYSk7KcHXOw8zsnJiLrdpLr6zIlyXFZeedUVHJ+24o/Lf4bU8tdpVM0yJJUI+SUjJ1vHO51HfHiev51Z222mkIbaQlCEjASgaUj4UquL1QemO7GVC0clqlwVtrh2UoftpDSMj2UBThHl0Fex4bRjaWc+bQx/wCdWCilrvKvuXVa00VZ7h+e2NTS2nvJOUK+Sv8AevO23a/8Oyi9BedjugjtWlpJZeSD7LrStiPz8CKtteMmLGltlt9AUPqqGy0HxSasUr9p+c01bOLXlNF4W4ugcSxlBIDFyjoSZcQqzsTjtWSeaD+XI8wVWevm/wDvThy4xZ0N3S4y5rjPAHQsclNuDwI2UPP4je7DeIt9tkK5Rtg8gh5vOSw+nZxonyPLxGD1p1TqKccoVTg4PDJWijejetprCijejegApaTel3oATajaiigA2o2opaAEPTFYHd5CuJ+J7lKUoqgsulprngRWFFttCd/rkE/xGtp4glqg2O+S0kpWxbpa2znk52ZCPzxWM2SP2EBpRHfkftVHrp9lH5b/ABqneVe1T+bLdrT7k9+CSACQAAAkABIAwABsAAKXam777qVpjxkJXIUjtFFzIZYbzpC3NO5J6AflXBjTTgu3KQFHkGUsMo3+ykpJPzrn+23vJ4HTnjaKHdFeTCZaO0TIcS6AoBpwJCHCnG4cSnu5HlXrWtxw8GSbYf1vRTZTM51bqlS1sNJUQ0iKEDu9FOuOAnJ8tq5LdzZTrbeEtA37J5KEOKxzCHW9s+GRWxUk+GYa36o9ZMdqUy4w77K+R6pUOSh7qe/RpcH7deblYJCsIltrkMJJ2EmOO9p+8nf+GmjLrb7aHW86FgkagQQQcEEHqDkGm2sW/iHha6ghCUXGMxIUSAA2pXZqUonbGlSvlV6wquFTtsp3lPVDWjc9qNq4acadQlxpxDja90rbUlSVDlspO1d0+E4bUbUtJQAbUu1FFACUUUUAFcrWhCHFrUEoQlS1qPJKUjJJrqmlyjuSrddIrZw5JhS47Z5YW60pAP51AGO8RXWbxBGuFwfcdTE0E2uGFKS0yxrCUPOJB3cUNyTnGcDlXq2hKG2kJ9lCEJHuAxTRpHpFrDITpUqEqMpBGCh1tGgoI8QoYr3iuB6NGd+20gnyOMEVzdzUlUT1ejH1CEYfD7HohJkTLfb0SmIjk5xaVypC20pjR2wFOOJ7QgFe4CB4nPSoK6QhDvt2iBiQt5iS23aY7qUSkTCXUaTKW8rJQtBJJHU42A2nHGmXRpdbbcT4OISofzCm5ttrJz6GyMcsAgAeAAOMfCt1tdU6McOO5ruLedWWU9h7LbtkW6TYdrkpkQEMsugIdU+3CkKJDsNL5JCgNlDvHGcdK5/SvB1xuIyjs2golaGIzDeltK3F8k7bAcyfdXTLUptC1yXitxw6lYGlhrb2WknkPjvVas+63USwixSzTSg3lnm6zAkWriCW4tDtyiS2Y7EJfeXDtmtKXZ7EdwgLWrJOrCtOw2xs34btfpw4kdjSlxGILaV26ZPW2ww66XCRGlpUezOtIycHunBzvgvXo8Z8BL7TbgG6dYBKT4pVzHzrxTbrYjGmHH2ORqbCsHyCs1djfUlT0OJUlazc9SkekeQ3KYZkI2S6nVjbunOCnI22ORTa7oDkFWRkokRFgEAgkuaCCD45p8AAAAAAOQAwAPcKazu/6vjjm/NZUR4oYBeV+g+dUKT/ABU47Fuovw8MeQpkvh95U+1kobbPaTYKSRGmMJ3WOz9kOAZKVAeW4Na/FkMS40aUwrUxJZbfZV9ptxIWk/I1jch1tiPKfcI0NMurVk4z3Tgb+JwPjWqcNxX4NgsESQCH49uiNvJPNKw2CUn3cvhTjp9Sc4vV6C29hGMk4+pLUUUUyF4UtJS0AJSEkYxSmqRx9Pu0eNEhMtuNW2drbnTUH2iTgQyU7pC+pOMjug77xJ6Vk20aTrVFTXLLZCuNvuLKn4MpiSylxxpTjCwtIcbJSpJx/Xzp0axO23G4WaSmXblpQvSlD8dW0aU0nYNupTyIHsKAyPMbVaLxx44/b2m7CFtXJ5BXJXKaz6CU8mcKGhS1kYBGRg56gVohXhNZ4Gt50W5tqqppas8NEle+DVyZUi42eUzFkyV9rKjSkLVDfdzu8C330LP1iAQfDrVJXbrlZZT1tuDbCHVpVPimM4txhTDiylSULWlJyhXMY6jxrXLbNZuUC3z2f+XMiMyEjnp1pBKT5g5B91RnFFiN6hIMfSi5wVqkW5xeySsjC2HD9hwbHw2P1awr28akXjli+lXlTks8Gc15vPtMFgOEgPOFpKsdxK8ZAWfPkKVt0r7VK21svsrU1JYdGHY7ydlNrH6Hrz60q0NuoW24kLbWNKkqGQoc8Guc06JYmPE9ccxEdaaeQpp5AWg4JSobZHIjrmm6bZbRglgK6gOLcWB8FKIpBHmsjEaUFNjZLUxCnNI8EupIXjwzmlzeTti3I/zASFkfwkgfnW1ZW0ZbGvKfxLc9JTxYaSW0pU+8tLEZs57zhIzkDfCRkk1702Zi6HC++6qRJKdAdcASEI+w0hPdSP6zTmtVTSkkjZHPLD3V3Asd+vTsifbG4Ko0JTluaM555oOvHC3nGi2hQwk4R8D4UjEabcpbVrtxAmvpC3XsEogRTsqQ7jr0bGRk46Vq9tt8O1Qodvht6I0RoNNA41HqVLPVSjkqPiTTOxtc5nNbPgX3dxpajB7lTtHBUlEmNMvkqO/6M4l6NAgpcENDyDlLry3e+sp+qMAZ6dKvA5UuKrXGN4l2i1tmC6lqfMlsRoy1JSsNgZedWUK2I0pIP3vGm8YxpxwtkLlrrTSW7ZZTyNM13G3tTI1vclR0zZTTj0eOVjtnG0HdQR4c/keeDilvfSA2q2t+ixv78cCm3mHAoxYihsXlLONSTzQAcnkcYzVIdcdcdemyJTqpanEynZy16X0ut40uhY2GnYJAwANsY5653EIYS3yNrPolzdKUmtKj7m7jf50tQvDM663GzxJVyjKYkuFQyoaPSGxgIkBo7p1jfSf0IqaqwJWsPAleEpiPKYdjSGkPMPpU2804kKQtBG6VA7V70igNvLNBBjnEFpYsdzTCjyhIYfYVIabWoqkwkAhIbfUdilX+Gc57pyDjJjBkYOTkedXadwDOdfly418U67JdW+76zipcUpZ2GXmFJOANgNGwGOQqFkcI8Xxt/QI0tIOSYEtGrH+nKCD/ADGldehNyzFbHonSOtW0KEadxU83zX7ZLN9H00Lt9wtij3rZKKmR4RZeX0Yz0CtY+FXSsq4WVc7XxJBbkwLlHRPYfgPiTEdQgFP9oaXrAKDuFD2vrVpcmfbYIBmzYkUHcGU+0yD7u0UKvUW3BZ5OM6lCELqfaeU3lY+ZB8RcLM3dXp0N1ES7NoCA8pJUxKbTyZloTuR4KG48+Rz+UmZbXUx7tFcgPKUUNrd70R8j/t5Sf2Z9xIO/KtM/4p4PyU+v7NkbH+3R8fPViqndyriG7X+PbL8RD9SW9nEV1mZAcL65CXA41ko1eyQoFKh0NVL2NFU3VrbJeppt6tSD0x3IDBIBGSDyI3BHjkUUykWtdqUlE5h6CDhCZcF90QXTy9obJJ8FJHvNKqMhCFOOXKcllKSpSlSglAT0OoJH69aSqEGswls/1/0N41W1nA7WUNpK3VobQNypxQQkfFVOLbbrxfFITbGg1Fc15ukxBSwEJIClRGVELdI8cac8zTKBYpFxUl6HF7KOd/Wd1C3VkfaiR3jknwKsCrLYYNksHEbjbk1DYh8OR2VPXOW2lanJMpbmlAcUAEhKRhKQAM+eTYtfDuv2m8y5x7fUq3Faaj5dkXGy2O32OKWIgUpx1XaS5L51SJT3Vx5f6DkOnnK1FHiPhVA71+sox43CJ/8Addt33hx8hLN5tLqlcg1OiqJ+AXmuhW2wneXuSWRWX8czvS741ESctWqIlCh0EmXh1e/kkN/irTFONpbU8TlpKFOFSO8ClI1HGnOaxhuNxBeJMyazZ7o65OlSJalGOWGU9oslCO1lFCe6NI68q03GpwxFZyO+h9qN2qtaWlR339xp8f8AYVa+DLDAumq7TXG3hDkqbj247hh5s7PTEnms80DGAN9ye62jcFcWvhJdRbYKevpD65Lo/gjpCP56s/D/AAg9ZZqrg5d3nnVsll1hiO3HjOIO47QErWSk7pOoY9xwattQlGWZoe9c6xQr0e1b1H88LktqRz9/Wuq5H9bV1TI4cSj5UUUAGB5VzgDPxrqvCVKjw40uXIVoYisOyX1fZbaSVqP5VDArl/uEyRMYsFukuxlqZTMu8yMcPRoilFLbLC+jrpBweYSknqCI+PY7DGUXG7fHW8o5W/JT6TIWTzKnpGpZPxos7clbD9ymJ0z7y8blLB5tpcSEsRxnfDaAlI+Pxkq8z631arXuHTpSajHbb1HlrbxhBOS3OOwjYA7BjA5Dsm8D3bUwk2a3vrQ+wFQZrYw1Lt2lh5PXCwBoUnxCgRUlRSGFzWpyzGTLTpxaxghVTp0ILYv8dt6A4ktOXOE0VR9Cu7mZF3UjnuRlPuqkNOsottrddWCxGmwC8pKe0BajytJISBvnG23hWnrbadbdZdTqaeQtp1J+s2saVD5Gs9hwf7zgcPuAFUS5LVKwnAXDhJElDhHg5lsV1XSLmnOE21pa3eOMb5ZWqRcXz6FtLt+uhPYoXZ7evcPOhDl3fQeRQg5baGPHUryFezFjsUdJCYMd1xSitx+YgSZDqzzW48+Csk++pI779SSTSVzlW9qPy0vLH2X8vlliNJLnc8Uw7ej2IcRP3Y7I/RNebtttDwIet0BwHmFxWFZ+aadUVX8RWTypP/LM9EfYivUjMMmRYXF2uck62uwccEF5Q/w5UYktlB5HABHMHarPZLsi7w+1W12EuO4uLcYq1ZXFlN7KQT4H2knqCKjajpD5stwYvqMiI4GYV/Qkd0xirSzMIH1mScKOPZUfCus6D1ip3PD3Esp8P2f9i67tljXEvA6UuB4CuUqCgCCCDggjBBB3BGK6rvxQHypaSlqQEooooAKqnFrnparNYE7puUkyrgAR/wBOglLq0K64WrQn4mrXVGjO+srvxBdzu0HvUtuJwcRYCiHVJPgtwrPuA8KV9Vu/CWs6nrwvqzfb0+5USJI+NJRSjJIA3ryHl5Oj4Eorhl1iQ2h5h1DrLiSptxtQUhYyRkEV3USTi9MuQTyFNhAhJnuXMN/2xyIiEpzJwWUq1gY8emfAAdKc0VnCpOGdLxnZkNJ8hRRRWBkFFFeBlxEzEQC8BMXGMtDRBypkKKCUnlkY3FZxhKWdKyYtpcnvSLQ24hxtxCVtOoW06hW6VtrGlSSPMUtG9YqTi8phzsxeFZTrKJVglLUuRZy2Iriz3pFrdz6O5nqU4LavNHnVnqi3NbludgX9lKiu0LUJyUc3rU+QJCCBzKNnB90+O93QtLiULQoKQtKVoUnkpKhkEeRr1zpN94y2jUfK2f1/s564pduePQ7paQZ/OlpsVxKKNqDigCJ4huLlrs9zmMgqlJZDEJIwSuXIUGGUgde8oZqEt8JNugwYKd/RWG2VKPNawMrWc9VHJPvqa4htIvVrlQQWkPq0uRHne0xHkJPceT2ZCsp3xvzqttcIcUxgPReKH2wAAEvpXKb+KZGT+dc91rp9a/hGFN4S3LlrVjSbciTphd3n2oK2o5xMuLzFpg56SJiuz1/wJ1qP3acs2fjRogO3GxykdSuDJYcPxYc0/wAtPGrJMXc7POmOxuxtjctxuOx2qgua+kMh5SnMDCU6gkY+tmubs/s7c07mDrJaU8t/x+pdqXkHBqPJA8MJCbBZUA50R1IB8dLric1MV3aeHpNutsGE5JacXHbUhS0NqSlWVqXkBRz1p96qe/fI/CaqXnRr2pXnONN4b+RnTuqSgk2R1FSPqp798j8Jo9VPfvkfhNVfuO//ACn+xs8XR9yOoqR9VPfvkfhNHqp798j8Jo+47/8AKf7B4uj7kdUI/ahd+IJTKHAxMj8PQpdtlAZMaWic8Eqx1SrdKx1B8trZ6qe/fJ/Ca8Ylnfj3l+5qfbU05ambclpKFBYU3IcfKyonGN8Yp30Ppdzb3OuvDEcNehWubmEoYg9yIt81Utt5D7Xo8+G6YtxjE5LEhIB7p6oUMKQeoNPQFE4AJPTApxdLG5IuEG6QHm2JaE+jTg6lampsL2ghzQc60HdtXTJByDtFTeHOK55W25eokSGcj0e3MvtrcTyw9IUrtD5gYFRd/ZqpO4bo/A9/p8iad7FRSlycS7rbIzwhK1zZroW2m229HpMp0EYUlaEnSkY9oqUNjUzwrFu0Kzx4lwaDKo7jzcNovIedZg6ssNvLQNBWkHScbbCoCBwROt0y0zYcyC0uDMDyghh0F5laVNvNqVqz3geZzuKvgrpukdMhYU3pby+c/wDCjc1u6xRmlpNqXanRVEoNFFRLgDk9aUUUVj6gBrk8x8P1ooqV8QCjkPjS0UUEhRRRUEBS0UUAJXP2fj/7oorNECnp76TqaKKiXKJhwG/5muvrH7o/WiihEsWlooqSD/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AutoShape 20" descr="data:image/jpeg;base64,/9j/4AAQSkZJRgABAQAAAQABAAD/2wBDAAsJCQcJCQcJCQkJCwkJCQkJCQsJCwsMCwsLDA0QDBEODQ4MEhkSJRodJR0ZHxwpKRYlNzU2GioyPi0pMBk7IRP/2wBDAQcICAsJCxULCxUsHRkdLCwsLCwsLCwsLCwsLCwsLCwsLCwsLCwsLCwsLCwsLCwsLCwsLCwsLCwsLCwsLCwsLCz/wAARCACXANUDASIAAhEBAxEB/8QAHAABAQACAwEBAAAAAAAAAAAAAAYBBQIEBwMI/8QARxAAAQMDAQIGDwUFCAMAAAAAAQACAwQFEQYSIRMWMUFRVgcVIjU2YXF0dZSVs7TR0xRCYoGRIzJSwfAkcoKSoaKxsiZT8f/EABwBAQABBQEBAAAAAAAAAAAAAAAEAQIDBQYHCP/EADERAAICAQIEAQsEAwAAAAAAAAABAgMRBBIFBiExQRMUIjJRUmFxgaHRFZHB8Rax8P/aAAwDAQACEQMRAD8A9bRFFyNvepL3qCkivNbarXZJaajjZbNhlTU1MkQmfJLK9pIaM4AHL4ucC0RSXE+4dctV+uRfTTifcOuWq/XIvpoCtRSXE+4dctV+uRfTTifcOuWq/XIvpoCtRSXE+4dctV+uRfTTifcOuWq/XIvpoCtRSXE+4dctV+uRfTTifcOuWq/XIvpoCtRSXE+4dctWeuRfTTifX9ctWetxfTQFaii3abLHOa/Xmo2uaSHNfcaZpaRvIILcr5R2SmmzwXZCvz8BhOxdKU42xtN+7z8yplFcFyij2aTq5Gh8etdUvYcgOZWwOacHBwQzC58T7h1y1Z65F9NVKFaikuJ9w65ar9ci+mnE+4dctV+uRfTQFaikuJ9w65ar9ci+mnE+4dctV+uRfTQFaikuJ9w65ar9ci+mnE+4dctV+uRfTQFaikuJ9w65ar9ci+mnE+4dctV+uRfTQFaikuJ9w646s9ci+mvrpusurLjqTT9yqzXSWZ1DLTVr2NZNNTVkZkayYM3bTcYzjegKhERAFK6a79dkP01T/BxqqUrprv12Q/TVP8JGgKpERAEREAREQBERAFG3C+1lW+aGkf8AZ6Nsj2NlheeGqWtONsPwNlp5sbzy5GcLc6jmmitj2xPDDUT09NId+1wUjsPDSOQkZH5/mJJgAG4YA3ADkA6Aud4zrp0JVVvDfdmw0dEZvdLwODaeAZ/ZR90SXdw0kknJLiRkk86+cMMR+0lzGHNTUAZY04Ads43jxL7F7jNS0sQDqqqmEELTnYY4gu25iORoAJ6TyDpHeuVup7RTU1RG+Qwl7IKrILi6olPczNaMnuznaHjzzHPP1aa+2qVq/s2MpwhJROtSz1VvfwlHJwOXbTowM08pPLwkQwMnpGD41Y2i5NudM6RzGRVEUjoqiFr9vYPK1wJAOHDeN3/CjNzhuII372kEbt24hduyyyQ3e3tY7Darh6ecbyHsbC+Zv5gjcfGelTuE6+yFqpm8p/YjauiLi5ruXKIi7Q04REQBERAEREAUlaPDfX/mmnfcPVapK0eG+v8AzTTvuHoCtREQBSumu/XZD9NU/wAJGqpSumu/XZD9NU/wkaAqkREAREQBERAEREBIa3FxdT2dtvllNQauZ4po2hwnEcLpC9wwT3OMDd95aqht+oq6lpZJYo7eXVELZ9sh07qcHL5Im72tJG4AknOeTn3+oJpaa42CqLNqCKOvZIGHMhEvAtcWtO7dgEb9+8eX7UNa2rpmzhjoyZJo3RuIL2Fjy0B2N2cYP5rV6mNN9myaTcf3/o2dE5Krajp2+y0FPJIxtQXVkFxhuEz45IRIHtidDHFLEwHDdgnl3nOc5W4qqOKr+yiQuLaeqiqxG0gNkkiDthsmR+6Cc/l+vWpaC3UlRdK+ng2Kq5PjmrpA57nTOjaWt3OJAA37gByrucJkgHByza3HI8YKkJRSwjA089SVjsYfG2Wz3CmfAa2pLmvImpzEdoOibJDv22P3Z6OUEjfp3jUgu1DFHBLb4ILjSRPrAxsoxJJwW3tkbJa7kA3bnb+hWlHR2+2wikoKdlPTtkklEcZcW7cjtpxy4k7/ACrU3mvme2qttOwipNTQxiYn9g1pkilwSO62s4a4Abt58SiOrT1W+WcVnw/r2kqM5xg4/AtEWBtYG0AHY7oA5APPgrK25qQiIgCIiAIiIApK0eG+v/NNO+4eq1SVo8N9f+aad9w9AVqIiAKV01367Ifpqn+EjVUpXTXfrsh+mqf4SNAVSIiAIiIAiLi97I2ve9zWMY1z3veQ1rWtGS5xO7A50Blaq76isFjYDcq6KF7m7TIG5kqHjpbEzLsePGFBao7JDiZKLTjgGjaZLcXsyTzYpWO5vxEeQfePmU0088ss9RLJLNK4vllme58j3Hnc5xJP6rseF8q36qPltS9kfu/wR53qPRdT1ifVdt1LVxMoGzsioopS5tVE1kj3yuYA9hZI4bOBjGAV3aCrZRTycKCKWo2TMQCeBmaA0SkDfskbneQHpUV2OmNqK+80hpKepdLQx1AZUOa0Ygl2SGEtO87Xi8arattPFUQOojPBCC5k8VW1zoGAnBkjAdwgLSCCNrG47shcDzBwmzR8TlLTPKWMJ+PT2m40l0ZU7ZFaZC2ISQs4YENcwRvYNth+8xx7k+Lf+a+bakvc1kdJUt2nZkdPG2FjG85zkknoAH5hT9jpK2jZUtp7hBPTF7BSmFrpKGRmztOfGC7PKcZa/B2VuS67u3E0MQ55ImSySf4WSkMB8uVjTaXpdy7G7qjnW1lNQsEkvdSvB4CBpHCTuHJgczf4jyD/AEMpK6oa18wez7UZWVDpXtcYxO6ZrzI8Dfsg8viC+81vqYZLvPU3JjeFqzJEZxI+tnh2RwbIXuIYccjsDcAdwyuxbaSjq+DZPSyVlbI1u02buKJjQBtuYzJaGjI5QScjp3azUafUaiyPTEU8/MyRsgovPc79XrvTNuuU9pr5KmGppzGyeYU7nUokcxryGuYTJgZ/gVHSVlDXQMqaOohqKd/7ssD2vYT0Zbz9IX511DK2a/X6RrAxvbGqY1jSHBojeY8AjduwsWm83iy1AqbbVSQPOOEYO6hlH8MsR7k/pnxhevQ5U850kbqJ4m0nh9u32NA79ssPsfpNFH6W1xbr/wAHSVIbSXbZP7Ak8DUbIyXU7nHPjLSc+XGVYLjdRprdLY6ro4kiQpKSygiIo5UIiIApK0eG+v8AzTTvuHqtUlaPDfX/AJpp33D0BWoiIApXTXfrsh+mqf4SNVSldNd+uyH6ap/hI0BVIiIAiIgMEtaHOcQGgEkuOAAN5JJXi+ttayXmSS2WyVzLRG4tmkaS11e9p5Tz8GPujn5TzBtF2TNRTUUFPY6SQskr4XT1z27nfZC4sbED+Mh214hjkcvIc9AXf8r8GrnjW6nr7q/n8EW6x+qjJOFv6fS9QyKKrvtdTWWjkaJI21gMlfOzpgoo/wBp+uFpIZZqeVs0Ejo5W52HsOHNJGMtPKD0FcXvkke+SR73yPJc98jnPe5x53OcSSu41en1WplthPZD4dX+F9yNFxXdFJDqKisUsnFaiMD3RmF9yumKivmZtZwyMYgY07twaTuGTuwlJrG8MkndcNmvEz+EcZdljw7Ye3uSxoGMkHGMDHjUySsqNLl/QWxddkNz8W2937/8i6N04vKZv6PVN3tVRObVIYaCSR0kdBU7NRTxbZ2nNZtAEDOcYwt2OyXew3BttrL/AOL+0hv+XhP5qFRLeWuGW431JtePXP1w+pdHU2x7SKSPVVRNXzXO7RvrakRPhoWNe2Kmomva7PBRYI5djygHJOd2RrbU0Va+so6htKwtDBStYySDYBLsOD25JyTv3H9FNLB5E/x3h0Ju3ySfTGPBL4Io77GsZKPb0rfXzPrCbHc5nvkNRCJJ7TPI4lxMsLiZYyTzhxHPgci6FzsN3tLI6iZkU9BK7ZguFDI2oopT0CVnIfE4A7lrF9qerrKXhRTzyxNlbsTMY48HK3okYe5I8oKLht2mkpaOz0fdl1X0fdfXJbvUvWR8mPexzJI3uY9jmvY9ji17HNOQ5rhvBHMvZtDaz7csZarm8C6wsJhlOAK6JgyTu3cIB+8Ofl6ceL8nIvpBUT008FRTyvhngkbLDLGcOY9pyHAqzjHC6uJUbbOli7P+PkK5uD6dj9QItHpW9jUFmo69wDajuqesY3cG1MWA4tHQ7c4eXxLeLxi2uVU3XNYa6M2KeeoREWMqFJWjw31/5pp33D1WqStHhvr/AM0077h6ArUREAUrprv12Q/TVP8ACRqqUrprv12Q/TVP8JGgKpERAEREB5d2UbBVTfZL9TRukZTwfZK9rASYomuc+OYgfdGSHdG78vKQ5o5x+oX6mIBBBAIIIIO8EHdghdKO0WSJ5kitlvjkJyXspYGuJ8obldVwvmOzQVKpx3Y7GCdKk8n5xpaG61xAoqCsqsnH9mp5pf8AVjSFvqXQWuKvB7WGBpGdqrmhi/Vu0X/7V74GtaA1oAA5A0AAfkFy3LNfzdrbPUSj9yioiu54BedDamsdEbhVMppaZhaJzRyPkdCHHAdI1zG9zyDIzyqbXv8AriRsWlNROP3qZkQ8skzGD/leALr+VuI3a+qyV/dNGC+Ci1gIiLsSOEwXYa0EuJAaGglxJOAAAi5wv2Kilf8AwTwv/wArwVG1dnk6ZTXdJlYrLKtnY21q6GOYQUYc9jX8C6qAmbkZ2XAt2cjn7pauq0lrKiBM9lri0Zy6nYKluOkmnLl+iBvAPTvReRVc1a6t5eH9PwT3RFn5dkbLA8xzRvikHKyVrmOHlDgCuDQ6R7GRtc98jmsYxgLnvc44DWtG8k8y/UMtPSzgtnghlaRgiaNjx/uBXVgs1hpZxU01qt0NQM4mhpYI5Rnlw9rc/wCq2L5xsnDE6+vzLPN17TUaJsk9isNLTVI2ayokkratn/rklAAj3c7QGg+PKplhZXEW2yum7J928klLCwERFjKhSVo8N9f+aad9w9VqkrR4b6/80077h6ArUREAUrprv12Q/TVP8JGqpSumu/XZD9NU/wAJGgKpERAEREAREQBERAQ/ZPqBDpngs4NXcKSHHSGbc5/6rxMbwF6x2WpSKPTsGd0lVVykeOKNjR/2K8nA3Ber8m17dI5Lxb/gg6h+kZREXckYLg/cCRyjeFzXF/7p8hUbVR3UyXwKrufqGF4kigeOR8Ubx5HNBX0XQs0nC2iyS5zwltoX/wCaBhXfXz1JYbRtgiIrQEREAREQBSVo8N9f+aad9w9VqkrR4b6/80077h6ArUREAUrprv12Q/TVP8JGqlS2mu/XZD9NU/wkaAqkREAREQBEWEBlFhEB5T2W5MzaZi/hjuEmP7zoW/yXma9Q7JlDUVtysvB/ux0M2f7zph8lC9o63+gvXOVrqqtDFSeO/wDsgXpuRqUW27R1n9BY7R1v9BdV53T7xg2s1S4u6OlbftJWf0Fg2Ot/TxLDdqqnBpSRVJ5Pc9JSGXTOmnk5PaylYf8AAzY/kt4pvRDZGaXsccn78Uc8RH9yd4Co14LqFi2a+LNouxlFhZWEqEWFlAEREAUlaPDfX/mmnfcPVYpO0eG+v/NNO+4egK1FhEBlSumu/XZD9NU/wkaqlHz02qbHeb1X2i1xXegvT6epmp/tkVHU0lVFFwLi10w2XMcAD/8AO6AsEUp2+131El9u275J2+131El9u275ICrRSnb7XfUSX27bvknb7XfUSX27bvkgKtFKdvtd9RJfbtu+Sdvtd9RJfbtu+SAq0Up2+131El9u275J2+131El9u275IDb3G0xV80cr9nLI+DGeXG0XLp8XKf8AD+i6T75rt7Hs4jTt22lu0y/W5rm53ZaQOVdZ9x165xc3SNxZuf3I1DbS3J5Dvbnd5VKr1d1cdsZdC1xTNrxbg/B+ixxbg/AtU24a7DWNOkLm4tYWFx1Hbw5xJyXHDeVcnXLXjnSOGkLi3bDgA3UNs2WZ52gs5uZZP1DUe8NiNnxbp/wLHFuD8C1IrteDZ/8AFLsSA7JOo7Z3WekbGN3MvsLprwOa46OryA9j9k6gtmydkY2ThmcHlO9P1DUe8U2IqLfSNoaWOmbjZY6Vwxyd28v/AJrtqU7fa76iS+3bd8k7fa76iS+3bd8lCbcm2y8q0Up2+131El9u275J2+131El9u275KgKtFKdvtd9RJfbtu+Sdvtd9RJfbtu+SAq0Up2+131El9u275J2+131El9u275ICrUlaPDfX/mmnfcPXLt9rvqJL7dt3yX307bLtFWX6+XhkMFwvT6QfY6eThY6OmpIzHHG6Qbi85JcRu/XAApEREAREQBERAEREAREQBERAEREAREQBERAEREAREQBERAEREAREQBERAf/Z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AutoShape 24" descr="data:image/jpeg;base64,/9j/4AAQSkZJRgABAQAAAQABAAD/2wBDAAsJCQcJCQcJCQkJCwkJCQkJCQsJCwsMCwsLDA0QDBEODQ4MEhkSJRodJR0ZHxwpKRYlNzU2GioyPi0pMBk7IRP/2wBDAQcICAsJCxULCxUsHRkdLCwsLCwsLCwsLCwsLCwsLCwsLCwsLCwsLCwsLCwsLCwsLCwsLCwsLCwsLCwsLCwsLCz/wAARCADOASQDASIAAhEBAxEB/8QAHAABAAIDAQEBAAAAAAAAAAAAAAYHAQQFAwII/8QATBAAAQMDAgMFBAUIBgYLAAAAAQACAwQFEQYhEjFBBxNRYXEUIoGRIzJCUqEVJHKCkqKx0TNDYnOywRYlNFPC8BcmNkRjdYOTlKPh/8QAGwEBAAMBAQEBAAAAAAAAAAAAAAMEBQECBgf/xAA3EQACAgECAwUGBAYCAwAAAAAAAQIDEQQhEjFRBRMiQXEyQmGBkaEUUrHBIzNiwtHwQ3Ky0uH/2gAMAwEAAhEDEQA/ALbREQBERAEREAREQBERAB/zlERAEREAREQBERAUVrOSs0rrx13oQYzOKe5Rt2DJmyN7qeN23JxD8+uVdlBW09xoaGvpyTBWU8NTFxbEMkaHAHzHIque162d9bbTdWN9+iqX0sxH+6qRxNJ9HNx+sq+sepdS26FkdDdqyKOAlrIHvE1M1pycCGYFoHPlhSVVStlwx5nqMXJ4R+kEVQQdp+o2Na2egtcxAwXMNTAXeZAc8Lch7VKsE+02OFw6ez1z2keokix+KmejvXune7l0LTRVzF2qWwuHtFnuEbephlppcfBzmLY/6UdO4P8Aq68Z327uj/j36jentXuv6HOCXQnyKvT2p2PparvzHP2Mbf8AvL4f2qWvJ7uz3J3h3ktIzPye5Fp7n7j+g4X0LFRVfN2qy8P5vYmh3jUVxI/Zjh/zXJqe0rVswcII7ZSg8jHBLNIPPM0nD+6pY6K9+6d7uXQuZfEksULS+WSONg5ukc1jfHm7ZUDU6r1hVkma+XAAnPDTSMpW+n5s1px8Vx5pJal3HUSSzv8AvVMj5nfOQkqxHsy182ke1U/Mv2r1do+i/p73b8kE8NPKKl/7FPxO/BR6t7T9PQteKGkr62UOw3iY2lgcPEvmPHj/ANMqoRhuzQAPAYA/BCrUOy4r25HpUrzZJL/rK/6gikpJjDS255aX0lKCe94XBze/mf75wegDR5FRSsGad5+65rvxwvdeVQCYJsc+HPyIKuS08K6ZRgvI9uKUWkXL2Vz97pRkef8AZrhWQ+nEWzf8Snaq/seqA626gpc7w10FR8J4uD/gVoL5YqGUWEQBERAEREAREQBERAEREAREQBERAEREARcO+aq05p1hNyrGict446SDElVIOmIwdgehcQPNVBqDtL1JdzLTW3Nton5aBTkmskb/AG5xuP1QPU9QLI1tfdHMtV3s10uEftFRTPY2npgZ6iOYe/G5zWbNIIB95w/FULQvLZuHG0gI9CN1mOjmkJfKS0E5Od3nO+Vux08MOC1vvfedu5aek0l3GrMYRLCDzk9EyUWF9CWjKZREAREXQEWFlcBhZWFldAWFlYQBZ2Ox5HY+hRFzGdgTPsmraekvF8tsrw2Wup4n0wJ2kdSue5zR54cT6Aq6F+Xfaaq219Bc6R5ZUU8rJY3DP14yCA7GNiNj5L9H2O8Ul9tdBdKXHd1MYL2Zy6GZvuyRO8wcj8eq+Rvr7qxwKUlh4OmiIoTyEREAREQBETKAImVzbjfLJagfba2GN45RNPHOc/8Ahsy78F5clFZbJKqrLpcFcW30W50crOVE26quVdn8jafr6hpOGT1REEJHjnl+8vTPaPUEHFlomnBIPeTPb5H6zVD38X7Kb+RoPsu6H86UYesln6LL+xJ8rKjPsOvyCTfbe12+GtoWlo+JblfJj7RoCC2oslWOrXxyRHry4QP4rvete6/t/k8/gIvldD6tfqkiUZRRR2odS0Acbppycxt3M1ukEzAPEtGf8S37fqjT1xc2OKrEU5OO4q29zJnwHF7pPoV2N8G8Zw/oebOzdTCPGo8UesWpL7ZO4qd1j2m1wqKu16fzTsgklp6iue1pnkexxY4U4OQ1vgSM/o43sDWV5Ni09da1jy2pfH7JREc/aZ8sa5vm0Zd+qvzUclTGebAkZUSyT1lRLJLI8vkc8ufI9xO5e92TkrehfSAYhMY/B3zdut2waN1Bf+GWCIU9FnBrKviZEfHumgcTj6DHmFYtD2a6dht76SufJV1T5TKK2Lip5IwWhvAxoc5vCMZ3zzUlfaMNL5Jv7liqMnyRWaKU3bs9vFDxyWis9qiAy2nqeFkx8Q1x+jJ/Z/nEHST080lLXQSU9TG7he2VpYQf7TXbra0va+n1DwnhkzzH2lg9lhZ/ki1joRYJa0ZcQ0eLiAPxXmailG3es+Z/yXmVkY7SeDmUeqL5a9j/AKjmu/RIK+l1SUt0DCyiL0dMLKwiAysLKwgMosIgPKpj7yGQdWjjb6hTHsr1B7BdJbJO7FNdTx0+eUdbG3b9sDHqAopt1C5jJZqCtingdwy0lRHPC4fZfG8Paf4LD7Trw1Z8ivat8n6uRedPI6aCnlcwsdLFHI5hOSxz2hxaT5IsYgPRERAERCgC0rhcrfa6d9VXTsiibkDP15HYzwxtG5K8LzeaOzUwmm4pJ5T3dJTR7y1Ep2DWAZOPE4/E4PIt1hq7hPHedSYmrD71LQn/AGaiZzDSw7Fw+Pnk7iGdjzwQ3f6Ghp9LDg/Eah4h5Y5yfRfu+S+L2PD2nVepeIUbHWa0O29olBNZUMPWMAggehH6R5LqWzS1itmHtgFTU7F1TWYlkLh1aCOEfAfFd0DYLK5GlZ4p7s9W9o2OPdULu4dF5+r5v57fAwAB6DYBZRFOZoREQGCuHfqDSz6SorL0ymgghbxPq3ERSsxyDXt94nwGDnwK5OrNe2jTgkpYOGtu2CBTMfiKnJGzql7eX6I39AcqqXSa27QriA9zpY4nZP1ordQNd1wM4Jx5uOOuNvE1FrxciWm2yqalVJp/A+7pc7fe5W2eiqrtJQRVGbY2qHePfK4cBIijBO/2R59Mrv6L0hp+UuqrlNHW10L3D8nyMcyODhdjjlY7d/pyGcEE8pbprSFo04zvYs1NxezhlrJRhwBGHMgZya0/Enqeg2rrYoq2QVtHIaS6xEPiqWEtDyPsygfxx8xssmy5x8NT2/3kb0J1avbVrE/zL+5Ln6rf1Oz0AAAAAAAwAAOgCLjWi8SVb5aC4ximu1PtLCdhM3n3kXTHiMnxG3LtKpnO5DdROifBNf49V8D5c1r2ua7kRhRy92C1XaN1NXw8Tmj6CojAbPDnkWP8PEHY/wAJIufd6ugt9G6ur6iKnp4nBpfITl7iCeCNg95zvAAKG2E3idXtLochKK2nyZSl0s1y07UtpqwiSlmyaSrjDu6fj7Jzyd4jp5jdc980j5I6ejjdPUykNYyFpkcXH7LGsySVMKmu1Br6d9rtFMKayQzRvqaioAJ93PDJO/x58LG/HOMiwNP6XsunYuGji7yqc0iatnDTUSZ5taRs1vkPjk7r6enta+jTKu32vuUHHibVb8JB9M9nlRUObX6ma9sTm8UNAJHNmc7OxqHM5DwaDnffGMGfx6c0vEwRsslqDQ3h96jge7Hm57S78V1UWNbqLLHlsmjVGJE7joDSNc17oaV1DOckSUL3MaD5xOzH8gFX960rfbCHzDNfQMBL5Yoy2aBvjLHk7eYJHorsXlNF3jdjhzclp817q12o07465cvLqd7qD25H59Y9kjQ5hyD8x5FfSlmsNLmidUXq1xcMQJdc6Row1mTvPEAMAfeHTOeR92JMe2RjXN5OGR/Jfcdm9pQ11fEufmRuMoPglzCLKLVOBYWUXQYRZRAAua2J1VcY6cfWnq44BgffkDBsumOYz5LOlaWSv1Vp6Fm5N1gnd1+jgf7Q87+TSsftR+GKIbuSP0yABsBsNh6DZERYRWCIiAFadxr6W2UdTW1TsRQMLiNuJ7uTWNB6k7BbZ6KHVQdqXUQt4ObRYnNmrBjLKisyQIyPAbj9V3iorZuK8PN8i9otNG+bdjxCKzL06L4t7L1PewW+quFQdSXhn53UD/VsBzwUdLyaWtPUjl655u2leFjHLl8lldrgoLBHqtTLU2cbWFyS8kvJL/fiERFIVQiL5e+ONkkkjmsjja573vcGsaxoyXOcdgB1QH0qq1x2jin7+0acnDqgccVZcI8FsP2THSnkXeLunTfdnL1lr+uu9Q6yaadO2ldI6nknpg41Fwcfd7uEM94MPlu7yGztvS3ZzDT9zX6hayafDXxW8YdDEef5yRs539kbeOc4Edlsa1mR7hBzeER3S2hbhfXQ3G5ukp7Y93eAuyKmsyc5i4hs09XH4A8xcFDQW+200NHQU8dPTRDDI4wefVznHLi49SSStkADYYwNhjkAOiyse6+Vr35GhXUoILCysKAlORerQbhHHUUrjDc6MiSjnacHLd+7d5Hp/InP3ZbqLnTOMrDFW0zu4rYXDBbKB9YDwP8AMdF1QCSABkk7AKttQagoaW91R09WtF0NHPDXSRsa+m78bAtJ2dIOpwQCOpyF2MG3xLl5mjRNamv8LP2vc9fy+j8uj9STam1dadNRGOXFTc5GcUFCx2C0HlJUPH1W+A5n8RA7dZ9Ua/rGXW91EsNqYXCJzW8DCwHBioYj7oHQuIPLfiIwt7TGhKmvljvep3SSGd3tLKOZznTVDne8JKt53wefDnJ64GzrPYxkbGMY1rWMa1jGsAa1rWjAa0DbA6K45woXDXu+piKErHmeyNegt9vtdLDRUFOyCmiGGsZ1PVz3HcuPUlbSIqbbe7LKWFhBERcOhERAadZAx7XOcxrmFro5mOGWvY4cJBB2weRVIXm2fkO9VduaXGlm4amhc7n3UmSGk+I3af0fNXxIGmOQOOAWuz8lW/aHQ97a6K5sH01uqmxucBv3E+eZHQOA/a81NoNS9JrItcpczti4quLzj+hBSiw0hzWOH2mtd8xlZX6inlZRVCwsougIi85ZoYR75y7o0c/ivE5xgsyeDjaXM+3ENY9xIAa07nl4KadkNrE1xu92fjFFTspIQR/W1JLnPB8g0j9dcPTWjr5qyVk8nFR2dj/fqXtP0mObaZh+s7oTyHr7pvGzWKy2GmNLa6VsEbuAyuy50kz2t4eOR7tyf58l85rdSr5Lh5Iq2T4nsdNERUCMIiIDm3yvFstVwrcgPhhcIc43mf7jOfmQfgtPSttdbrRTd6PzqszW1bnbuMku4BPkMD5+K0dWF1XWaWszd21twFRUN8YoMZB+bvkpWMeG3T0VdeK1vp+5rWfwNDCC52Nyfotl98v6GURFYMkIvl7442Pkkc1jGNc973kNa1rRkucTtgdVCrj2naJoHujjnqa57dj+T4Q6MH+8mcxp+BKAmNTU0tHBPVVU0cNPAwyTSyuDWMYOZJKpu+X3UHaBcZLLp9r4rJC5pmkfxRsmAO09W7GQ37jOZxnBIwz7nq9Q9ple2KNstu0xRyt73DuLieAD7x2DpT9kYw0Hzy+xLbbLdaKOGht8LYaeLfA3fI/rJK7mXHqf8hgVb9Qqlhcyeqlz3fI5Wm9JWjTkXFCPaK97OGetlaA8jqyFu/C345PU7bSJEWROTm8yL8YqKwgiIvJ6C8556algnqamaOCmp2d5PNM4Njjb4kn8B1Wvc7nbLPRy19xnENNH7owAZZpCMiKFnVx//TgBVPU1Oq+0a4CCli9mtFLJkNJPstMD/WTv5vlI5AD0AGSrFNLn4pbIhst4dlzNjUOtbrqKcWXTMNUymqHGFzoxisrs7EHh+pH4jPLcnGwkenez2226mkfcyypudRC+LjGe4oi9uPoQebh1cfgBzd3dPaZtGnKcx0bXSVEoxU1cwHfTb54dtmt8APiSd1217svWOCvZfqcqhKMlY3uvscHS9RK6hnt85/ObVUSUb88ywElh3+I+C76jgHsWrZQ3aK728SkdDPDzP4H5qRKlHka3aCTtVseU0pfXn98mURF6KAREQBOhJOAASSegXy5zWAuccAf87LRlnfJ7o91meXU+pUFt0alvzJIVub2Mzz94eFv1B+95lRnWIadMX7ixju6UjO24qYsLtVFRS0kEtVVzxU9NF/STTO4WAnkPEk9AASqt1PrOW8Mq7VQQMbbJJIOGWRrxVTuiPFk+/wAIaTggcOdhuodFTbqb1YlsmSaiyumtw82cKmP0EOfu4/Er1XyxvAyNn3WgfHqsvfHGAXua0eZ5+g5r9fr8Fa4vJGYtluZWHuZG0ue4NA8eZ9BzWr7TLNLHBRwySyyODI2tY58j3k4AYxuST4Kb2Dsuvdxc2pv0r6CmO/ctLZK6Qehyxg9cn+z1VC/tGENq92RytS5EOpY7pd6plDaKSaeokPutiGX4HNzifdaPEk/FWnpnstoaN0NbqCRldU7PFGzPskbuf0rju8/IeTlO7PY7NYaUUdspWQRbGRw96WZ33ppHe8T8dumBsulhYtt07nmbIHJy5ny1jGNaxjWtYxoa1rQA1rQMANA2wvpEUJ5MosIgCwsrBQEXl/ONb0TSMi32aSUY6Ple5m/wKlCjVL/2zvX/AJPSf42qSqCn3vVmn2jt3UekI/ff9zKIinMwqftYvtYx9t07SSPa2qh9rrmx85muk4IYiRvjLXEjrt4b9jTGjrVZKKA1VLTVN1ka2SqnmjbL3bzv3UIkBADeWRuSM+TY92oUclFqDTd+cC6lcKeGTG5bJSTGYj9ZrtvQqyI5YZ4454JGSQzNbLFJG4OY9jxxBzSNlR1k5RSSLWnim3kwxkMDA2NjIo25IbEwNaC474awY39FqWy7Wu7xTzW+cytgnfTztex8ckUrebXseA4eS25f6KX9E/jsFBtLvc7WevhT49jzF33D9X2lrw3PrnvFlx8Tkuiz9y5Lw49SeosLK4egudebzarDRmtuU3Aw5bBEzBnqZAM8ELD+J5Dqs3C5QUFLXVcmXRUcElRKWEZIjGeBmdsnkPVVtYLBV62rKvUN+qJvYTUvZT07HuzJwkOMTC76sTR7u258iMqShRsbbey5+vQjtco4iubFLbr/ANotybdbkZKOwQPfHSxxnYMBHFFS8Q3cf6x5HP8AR4RaFFQ0NtpYKKhp2QU0DeGOOMfNzidy49STkr0ggp6aGGnp4mRQQsEcMUY4WRsHJrR4L1wcE42HM9B6r1bc57LZdDkK1Hd8wiwCDuCCPLdFASnAvoEVy0lVgHLa+SlJH3ZgNs/Nd9cLU2BDYTnDhfaHh3wd8g4XePM+pRc2Xr3nT0t/1L75/cIixsBknAHU7D8UKJleckrIhl3Po0cyvGaqaMti3P3sbD0BWhVVFPSwvq62oigp27vnqHhjM+AJ3J8AAVUt1GPDXuyeFWVmeyPaSV8pBd02aByC4F/1ParBD9IW1Nc/iEFHFIM5aeEune3PC0HbxOPiIve+0QYfT2CNzTktNfVMHHjlmnhOQPIuyfILn2bs71dfya6rxQwVDzK+e4B5qJi8lxkZABxnPP3i3OVb0vZc7H3mo+n+ehBfrVFcFRGrvfbxe5hNcKhzwwu7mFvuQQg9I4xsPXn5rxpmRRfTSyMBH1Gg5cM9SArYZ2O2wNHHe6wu2yW00TR57FxP4ruW3sx0XQcL54KivlGTxV0p4Af7qENb8wV9NS40tOK5GVxPPE9yko5K2tlbTW6lqJpnZ4WwROmmcB91jASpjZOy7UlykZPeZG26mOHOa4tmrHt54DGnhb8XbeBV00dvtluiENBR01LF9ymiZED68AC2lJbfZa8zZxycuZw7HpXTmnmAW2jY2Yt4ZKqb6Wqk8cyO5A+AAHku4iKE8hERAEREAREQBYWUQEW/oNbnOQ2tse2+znxSdM+QUoCimpXGhvGkbrt3bKqSgnd0DJwAMnw3cfgpXuq9W0pR+P6mpr1xVUW9Y4+cW1+mDKIisGWV/wBrEPeaYhk4QTBdaV5JG7WujljP8QtrRkrZtLadc05DaQwnGPrRSvjPL0W/r2nFTpHUTC3iMdMypbjcgwSslz8gVGOzKsE+npaYn3qCvnjA8I5g2Zp+ZcqesWa8ljTvx4JPeYLxUW+pitFRBT17m8MEtQHcDOI4cQWgkOxnhODg9Oo1NNafp9PUAp2v72qmd31bUb5mmPUZ3wOQ+fMruIsjO2C/jLyF8vBLHgEglrgMei+kXGsrB0hGtXSDTF54CRn2Nr8Y3jNQzI/guxo1lPHpfTogxwOoxI7GN5XyPdJ+9lY1DbH19ru1Cz61ZTP7j++YRKxp9SB81wuzO4SyWy4WicFs1pqiWtdgObHOXEsIJ4shwdnbqmljjTyh5pi9/wAVS6onqhXaOZKez2u5QTOiqrfd4TTua4tLu9ieXN25/VB9MqaqJ6i0tV6gudsnqa7itFG3JtzW8BMu3E7vOWHbcRO4AwOeRNVKMJcUvIjsTksI79vlEsLXAY7xkUwGMEB7QcELdXjBD3LcEguOM45DHIBeqq0pqKTJptOWUcDUBMlXpKlGMyXUVBB+7CG74+JXfLmtBLiAOeSVG615qNU0rW7stFudKdmkNnn2wR+sPktuqrKWnjdUV1XBBE07yVMrY2554bk5J8gFFZdwPhSy2aV9f8GqLeMRy/m2/wBMG/JVjGIh+s4cvQLQrK2mpITU3Crigp2gnvKmThBx0Y3mT5AFV7e+0SQPmp7FCxrGlzBXVTeJ78bcUMLvdA8OLJ8hyXGtWndZ61qDWOdNJCX8EtwuD3CBuDu2LqceDW7eSs1dnX3+K94XQyp6uuvatZZIbv2i0sQfDZabvpOQq6xpbED4x0/M+XER6Ll23SmutZztrbhLPDSPPF7XcQ5rMHpS04wSPDAA81ZOnuzrTdjMdROz8pV7MOE9W1vdRvHWGn3aPIkuI6EKaBbVGkqoXgXz8zPtvnb7TIppzQem9Pd3OyI1lwaGk1lY1rnMcOZgjxwt/E+ZUsRFaIAiIgCIiAIiIAiIgCIiAIiIAiIgOPqS3m5Weup2NJnYz2ml4c8Qmh95vDjqdx8V9aeuYu1qoqok96GCGpB2InjHC/Prz+K6p6KIUrmab1DLbyOC130+0UZJIZBVjZ0YJ6Hl8WqtPwWKfk9n+xraZfidNPT+9HxR/uX0w/kyYIsZWVZMk1q+mbW0Nwo3DLaukqaZw8pY3M/zVL9lta6C5Xq1ybe0UzahoPSWlfwOA88OPyV4qhp/+rnaZLsGQyXbJDdminubQfkOP8FFbHig0e65cMky40Tfl4IsE1QiIgPGobxROI5sIcq9pnfkrtJ4Wjghv1G4no0ySR8ZPxfGfmrHIyCPEEfMYVYa7L7dcdJXuP61HVOieRnJ7iVs7RnHXLglCxfj8yaOW71Z6Ms9EyHYc3drsObjqDuFlDqC+JJIoY5Z5jiGCN80p8GMBcV9qO6iqJKqSi07Sk9/cHRy1jx/UUjTxe9jxxn4D7y43gsaajv7VDOF5volzf0Gm4n1cd1u9Q0iW71Ujmg592CMlrQM+efkvi/WGju9I+iqxjm+lqGgccMuMBw8ujh1HptIYIYaeGGCFobFDGyKNo6NaMBfFUwOiLurDxfDkVBZFpd5F4aJb71qLpNrwvbHRcl9EU5ouk0/S6nltGpqCKWczey0jqhznU8dYxxAZJH9RzX8mkg74297Iv5jGMa1jGtaxgDWtaAGtA2AAGyortFoX01fa7xBljqhghkc3ALailwWPz4kEfsq49P3Rl6s1pujcA1dMx8obybM3McrR6OBC+j01yvqjZ1Pn7q3XNw6HUREVgiCIiAIiIAiIgCIiAIiIAiIgCIiAIiIAuXfLRBebfNSPLWSgiWlmI3hnb9V2Rvg8j5FdRYK8yipLDJKrZ0zVlbw1uiO6dvE1UJrVc/o7zbvo6hryAZ2N5TMxz2xn1B67SNcG+WR1eYK6gkFNeKP3qWoGweB/VTeLTy8s+BwcWXUDK98lBXRex3in92elky0SEfbh4uY64yfiN1BCbg+7n8n1/8AppaiiOpi9Vpl/wBo/lfVf0v7cn5HfVMdr1udDcbLdowWiqp5KSVzcjEtM7jYSfEh236KubKiHaLazdNLXIsbma3Flzi2ycQAiT9wuPwVkyT10/c23izWq4A5fPTsE/TFRH9FKPmDj1XVVZdld04o7tZ5HDLHNuNMCTnhdiKYAeA9w/EqzVhXw4JtGpVLiimEWFlQkhhQXtFpe9sNa/BJpaykqW46B5dCSf2lO1G9ZspDYrpHUyxxe1UksdOJH8L5qiLE0bY2j3nHI6A/y87qcJLyaDxwyT80b+nKo1tgsFU53E+W30zZHeMkbe6d+IK6qhHZnW+06ddSuPvW6tmhA3z3cwE7T8y4fBSi53WhtMIlqXcUrx+b0zD9NUOzgBo6DxOPmp7o8M2hp4Su4YVrLYutzp7TSOqZQHyOJZSQfaqJuQaAN8D7X8ytKxW2qgbUXG4kvulxd3k5d9aKPm2Ifhn4D7K8bbba2tqm3q9D86/7jR793RRg5blp+11/E7/VkKgXVmjbOOmrenreZP2mv/FfBeb838AsOHE17fvNI+YWfJatZcbbb3Rx1dVHHPJ/Q0zQ6asm8oqaEOmP7K9KPHsjNclHdkQ1xRCr05cHYBkoZIa1h22DXd0/HwcfkvbshrJJrNdqJ7y4UVe2SJp+xHUR5wPLLXH4rzvb7vcbTfWxU5oKJtvq3n2xjZLhV8EZk4BC1xZG04wcku8mrgdkNYYrzd6In3au3Cf9emlaAPk9y0+z9Ndp6eG5Yy8r0KOqvruszW84LtREWgVgiIgCIiAIiIAiIgCIiAIiIDKLCIAiIgCIiAxhcm82G33hjHS8UNXDvT1cB4Z4iNwMjmPLPphddF5lFTWJEtN1lE1ZU8NENZedQ2CQQahp3VVCHBkV0pW5w3lmZo/HOD+kpHTVlovFNMKaogqqeVj4pmsO/A8FrmvYcOGR4hbrmhzS1zQ5rgQQRkEeBBUdq9H2eaU1NC6ottWN2y0D+7aHc8mPl8sKDhsr9ndfHn9TSduk1W9q7uXWKzF+sea+W3wKTpHV2kdXPhY6ASUVfLQOdV94IHU8x7sSScHv8PCQ/ZXN7VqiF3DU6ZfK0YHe2m50kzDtu4R1ghfhV1rvTstvqKa43iskqvbT7MKyJha8OhYOFs7SC3JbyOTnhPgppYtWXae1W+YWStr4GQsg9to3cZndD9E57o+HIORuM/xUc3XP+ZFr5f4OrQW/8FkZL4SS+0sM6hr7vybpi9lxB4Q6a0NaT4Od7UcfJGy6rmJEVgpacdH3K7M5/wB3RQyf4wvj/S/AIfp+/teOIFopeIAjzyP4L6/0jvcoPsulbo5xxwmpc2BuT5lv+ajUNP8A7k7+A1vmkvWUV+57R2zVM+PbLvRUbc+9HZ6HMnD5VNe6Tf0iC86iyWO1wvr5HF9TxMbU3C6TuqKp8TgWOYJpySBj7LQB5LyLu0avwGxWy1RnIJc7v5wD12425+AXwdHtma+ou9wq7nVsaXxid7mUzHAchGCT+PwViqbjJd1D67ENuiqUH+JuXpHxP/1+5W+j26jttyuFHaDSyGv4wyGbhd9FA93DUZcQBgHzznkppR2nU1FWz19wscl2ri88FXBdaPha0/7uGqYzBHLn6Y6xaka20dqFu7sNjp6x7BGxgw1rKukMYYAegd/BXUktKnJu3d/YPtJRq7vRx4Ivm+cn6v8AZYXqRf26/H3W6UuveY/rK60sjz5vExP7q+2w60qOHFNY7c3OHGeeruUwHiGRtgj/AHipMiLTVLyKLtn1OB+Qa6eMNr7/AHN5+0229zbIj/8AHaZv/tXQt9otFra8UFJFC6Q5ml3fUTOJyXTTyEyOPmXFb6KeMVHkiNtvmQu9tDKPUTSRhtFcgS7IGO6fzI3VbdlRI1WzHW3VoPmMMKsrUDuCj1M87cNFc3HIB27l/RV52SRF+pqt+NorRVOz4F00DB/Eq9qvd9DP0axxr4l7IiKmXwiIgCIiAIiIAiIgCIiAIiIAiyiAwiIgCIiAIiIAiIgI7rSzm9abu9HGziqY4hV0gxk9/TnvA1vm4cTf1lC+yC6F9Pe7O928MkdwpwTk8EoEUoAPQENP6ytVUtTNbpHtOMAb3dDcagws6N9nuIDmBpPRr8D9VcBdKALKLoCwsrCApbtAjdb71pi6NGHU87oiR96jqWzt39HK6QQcEbg7j0O6q7tWpR+TGzY/orjTSNPXE0MjHD5hWHZpzVWiyVJOTUW2hnJ8TJAxxU128s9SCjaHD0yjfREUJOEREBA9ZTNgtOrJD1pJoR+lOWw/8SjnY7SZl1JXEH3I6OkjdjY8bnyvH4N+a2O0yt7u1SQNOHXC6huNsmKma55/EsXa7K7e+k0x7S8EOuVbUVTMjBETMU7fxa4j1VnUPdLokVNKtpS6tk9REVYthERAEREAREQBERAEREAREQBERAEREAREQBERAEREAVZ9rNndNb7dfIGkT26YU9Q9meIU8xyxxI+6/GP01Zi1bjQUtzoa631TeKnrIJKeUdQHjHE3zGxHmEBp6cujL1ZLRcg5rn1NLGZ+Hk2oYOCVvwcCusq47M4bjbZNXWKeWGWntdxDWPYX5745Y8tDh9UhrT658VY6AIiICC9p1OJNMV82/wBE+jPlkTtA/wARXZ0VUCp0ppmRpyG2+KnJ86cmAj91b97pYay2V0E7WvjkjcxzXtDmkPHBuD4ZyPReGnIBSWqlogQW0TY6ZrmsDA7gY3LuFuwycn4qXhcocXTYgU1Gzg67nZREUROERec0jYYZ5XZLYo3yOA3JDGlxxkoCj9dvqLxqKz2GlAdMzgiwByqq6QOPFjoG8GfDdXXQUVPbqKioKcEQUdPDTRZ5lkTQwE+Z5lVV2cUgvmoNQapq3cUsEzxSsdzZJVcXvnG3us90b9fJW8vc5cUmzxXBQiooIiLwewiIgCIiAIiIAiIgCIiAIiIDKIiA/9k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0" name="Picture 10" descr="http://www.playrific.com/images/media/picture_10(3)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3" y="1691697"/>
            <a:ext cx="2163376" cy="174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https://tse3.mm.bing.net/th?id=OIP.EO9p-VujxbLzzLfrRmpvtAHaFP&amp;pid=Api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736" y="1570447"/>
            <a:ext cx="3373394" cy="227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https://tse2.mm.bing.net/th?id=OIP.xp82gREM4eHhlPfUbjNf1QHaFW&amp;pid=Api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7" y="2031114"/>
            <a:ext cx="2102818" cy="166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8" descr="https://tse3-mm.cn.bing.net/th?id=OIP.3D1DUKUGaq8Z3SzSIW-8mwHaGt&amp;w=242&amp;h=218&amp;c=7&amp;o=5&amp;pid=1.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83" y="1822002"/>
            <a:ext cx="2082980" cy="187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右箭头 23"/>
          <p:cNvSpPr/>
          <p:nvPr/>
        </p:nvSpPr>
        <p:spPr>
          <a:xfrm rot="19783473">
            <a:off x="6647421" y="3570435"/>
            <a:ext cx="505925" cy="3469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930555" y="769939"/>
            <a:ext cx="5213445" cy="338193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2" name="Picture 4" descr="https://tse1.mm.bing.net/th?id=OIP.jjxi5n-YqJG1OcldGQs1ugHaE3&amp;pid=Ap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445" y="974888"/>
            <a:ext cx="4514850" cy="29622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sophiesnursery.com/wp-content/uploads/2017/03/4-figures-coloured-e148967056413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71" y="1583241"/>
            <a:ext cx="7200000" cy="23539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5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5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5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5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5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5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4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5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52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Scale>
                                      <p:cBhvr>
                                        <p:cTn id="11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1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5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5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13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0" b="37333"/>
          <a:stretch/>
        </p:blipFill>
        <p:spPr>
          <a:xfrm>
            <a:off x="2202107" y="-39689"/>
            <a:ext cx="5149215" cy="1030384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0" y="4151870"/>
            <a:ext cx="9144000" cy="9916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Eyes and ears and mouth and nose</a:t>
            </a:r>
            <a:endParaRPr lang="zh-CN" altLang="en-US" sz="3600" dirty="0">
              <a:solidFill>
                <a:schemeClr val="bg1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AutoShape 2" descr="data:image/jpeg;base64,/9j/4AAQSkZJRgABAQAAAQABAAD/2wBDAAsJCQcJCQcJCQkJCwkJCQkJCQsJCwsMCwsLDA0QDBEODQ4MEhkSJRodJR0ZHxwpKRYlNzU2GioyPi0pMBk7IRP/2wBDAQcICAsJCxULCxUsHRkdLCwsLCwsLCwsLCwsLCwsLCwsLCwsLCwsLCwsLCwsLCwsLCwsLCwsLCwsLCwsLCwsLCz/wAARCADIARQDASIAAhEBAxEB/8QAHAABAAEFAQEAAAAAAAAAAAAAAAEEBQYHCAMC/8QATRAAAQMDAgMFBQUDCQQIBwAAAQIDBAAFEQYhEjFBBxNRYZEUInGBoSMyQlJyYoKxFRYkM0NEksHhorLR8BclNFNjc8LxJjWDlKOz1P/EABoBAQADAQEBAAAAAAAAAAAAAAAEBQYHAwL/xAAuEQEAAQMDAgMIAQUAAAAAAAAAAQIDBAURIRIxBhRBEyIyUWFxgaHwFVKR0eH/2gAMAwEAAhEDEQA/ANt0pSgVi+o9cab05xMyHVSLgE5TCiYU6nI275Z9xI5cznBzg1iOu+0VcZcmy2B3D6CpmbcGyCWlclNRj+Ycirp033Tp5S1rUta1KUtaipalElSlE5JJO+TQZ3du1LV08rRCLFsjkkARkhx8p8FPPA7+aUprC5k2fPeVImyXpD6vvOPrUtZ+aqp69GI8mS4lmMy688r7rbCFOOK+CUAmg86u9s1LqazBKbbc5TDaSCGgoLZJHi04Cj6VWxtC66lpSpqxzEhQyPaS1GPzEhaT9Kq1dm/aCkE/yRnyTMgk+nfUGRWbtcuTJbavkFqU1sFSIWGZAHVRaV9mo+Q4a2hZdR2DUDJetcxDykgF5lQLchnP/eNK97HTO48zXPE3SurreFKl2W4oQkZU4lhbraR5uNcSfrVsiypsGQ1JiPvR5LKuJt1lakOII22Kd/jQdY0rWWju0tm4qZtl/U2xOUUtsTUgIjyVHYJeHJKz0PI/s8lbNFApU0oIpSpoIpU1FApU0oIpU0oIpU1FArxlSocJlyTMkMx47Yyt2Q4lttPxUsgVg+re0e2WJT0C2huddUEoXvmJFWOYdUggqUOqQfiQRg6Xu98vd9kGTdJr0heSUJUcNNA9Gmk4QB8BQbmuvarpSEVtwUSrk6nkplPcRieoLj3vejZrFJPbBflk+x2q2sp6e0KfkKHzQpsfStZUoNgjta1kCCWLOoeBjP4Po9mrrC7YpYIFxsrC0kjK4L62ikdSEPBYP+IVqmlB0hZNd6Rvim2Y832eWs4TFnpDDqieiFElsnwAWT5VlGa5HrPdJ9o12simYdyU7OtQIT76uKXGTyyytR3A/KT8COob7pVNAuEC5xGJsCQ3Iivp4m3WjkHoQRzBHIgjIqqoIpSlArXnaTq9VmiCz290puc9ol51skLiRFZTxJI5LXuE+ABOxwazm4TottgzrhKVwx4bDkh07ZKUDPCnPU8h5muX7tc5l5uM+5zFZflvKdUASQhP3UNpz+FIASPIUFDXrHjSpb7MaKy49IeWENNMpK3FqPRKU716QYU24y4sGEyt6VJdDTLSBupR8zsAOZJ2AGTsK6E0fo226Yihau7kXZ5A9qmFP3Qf7GPncIHXqrmeiUBh+m+ydvhalaldUVHhULfFcwEj8sh9G5PiEEfqPKtnwLXabW0GLdCjRG8AER20IKsdVqA4ifMk1WUoFKUoH/POrNdtL6YvaVfyjbIzrhGz6B3UgHyeawv1JFXmlBpbUPZRcIgck2B9U1lOVGJI4ES0j/w1jDavhhJ+NV+gtbyWH29NaiU4h1CxGgyJQUh1twe6IsnjwryQT8D0xtqsY1To2yanZKnkiPcUJ4Y85lALicckvJyOJPkTkdCM7hk4qaxTS8+8MFzTuof/AJvAa4o0nJU3dICSEB9tZAJUnYLzvuCdycZVQKmopQKUpQKmopQKUpQK1Dr3tDWVSLJp9/hQnLU64Mq3WeSmYyh0HJShz5DYZVkGtLzeJsj+aOmW3HbnKbSbo+2eFEGKsZ4VucklQ+8TyBAGSscNRpXs9slhSzKlpbn3YYUX3UZYjq2OIzSttvzEZ8OHOKDVti7PdV3wNvKYECEvChInhSFLSerTIHeHxBIAPjWx7X2UaUiJQq4OS7i7gcQcWYzGfFLbB4/Vw1sGlBZ42l9JRAAxY7WnGBxKisrX81uJKvrVWbRY1DhVa7cU+BiRyPQoqtpQY5N0Roiekh6yQkE78UNJiryeuYxT9awe9dkKOFbthuCuMEn2W5YwrrhD7SRjyyj5itt0oOVLnarrZ5S4dyiPRpCd+F0bKT+ZtacpUPMEiqKup7xZLRfYi4VzjJeZVktq5Osr6OMuDcK/9jkHB0Bq3R9x0vKHEVP219ZEOYE4BOM908BsFj68xyISHronV8nTE8JdUpy0S3ECcxue7OyfaGh+ZPXxAx0BT0Qy8zIaZfYcQ4y82h1lxtQKHG1gKSpJHQjlXJVbh7KNSF1t/TcpwlbIXKtilHJLWcusD4H3k/FX5aDa9KUoNZ9rl39mtVvs7a8OXF8yJAB/u8bBCVDwKiCP0VpOs27Tp5m6rmtA5bt0eNBb8MhHfL2+KyPlXh2f6eF+vzHfthcC3BM2aFDKV8J+zZPT3jzHgDQbJ7N9Jps1vTdpjf8A1ncmkrQFp96LEUApLYzuFK2Uv5DGxzsCn+tKB86fOlYtqTXGndNhxp532q4ge7BiqSXEnmO+X91A5c999gaDKfWqaXcLZASFTp0SKkjIVLfaZBHl3hFaFvXaTq67FbceQLZFJPC3bypDpHTjkH7TPwKR5Vhrrrz61uvOOOOLOVrdUpa1HxKlHNB0i7rvQjJUld9iEpOD3QddHyLSCK+W9faDcwE32MM7faNyG/XvGxXNtKDquHdrNcMewXKDKJGcRZLLqgPNKFE/Sq2uSEqWhSVIUUqSQUqSSCCOoI3rK7N2gaxs6kpE5U2OMZj3IqfTgbYS4T3g8sKx5UHQciHGlLiuOoy7EdD8V1OzjLmCklChvgglKh1BxVTWE6a7RdP34tRpBFuuKyEpYkrBZeV4MvkBOT0BAPhms2oHzp86UoHzp86UoHzp86UoHzrxlCWY74iFsSVIKWFPAltCzsFrSNyE88ZGcYyM5HtSgttos8KzR1tR+Jbz7ipE6U9hUiZJWSVPPL6knOByHSrlSlA+dPnQkAEnAABJJ5Yq3u3vTzBIfu9raI2IdmxkEHzCl0Fw+dT86taNQaYcIS3e7OtRIACJ8VRJ8gF1ckLbcSlbakrQrcKQoKSfgRtQT86fOlKBVHc7bAu8KTb57QdiyUcDiTgEdQtB6KB3B8qrKUHMWptPzNN3WTb3+JbQPew3ynCZEdR91Y6Z6KHQg/E0NpuUm0XK33KMftochDyRnAWkHCkHyUMg/Gt+a/02nUFkeUy3m420OS4RSMqWAnLrA/WBt5pFc7UHWUaSxLjRZTCuNiSy1IZUOSm3UhaT6GlYZ2a3ZmVpWG0+8kOW+RIgZcVglCSHkYz0AWAPhSg0ddpy7pc7lcF/emSnpB8uNWQPlW8ezGzptum2Za04k3dwzXCRuGBltlOfDGVD9daIhRXZsyFCa/rZcliK3+t5YbH8a6rjMMxY8aKynhZjMtMNJHJLbSQhIHyFB61BIG+2MdamtP8AaRrdS1StN2l0htBUzdpLat1qGyorZH4Ryc8fu8geMPTWvaUtK37Vpt8AJ4m5VybwSVciiGfAciv/AA8go6kUpa1KWtRUpSipSlElSlE5JJO+aiqu3265XWUzCt0Z2TKdPuNtDfA5qUT7oA6kkAUFJVXCtt0uTnc2+FKluZAKYzK3SnPVRQCAPjW4NOdlVsiJbk39wTZOAoRGVLRDbPP31DC1n0HkedbHjRYkNluPEYZjx2xhtqO2hptI8kIAFBoKJ2Y66k4LkONEB5GXKayf3WCtX0qu/wCiPWGM+12XPh7RJ/8A563rSg58l9mOuo2S3DjywOZiSmT/ALLxQr6Vis223S2ud1cIUqK5kgJksuNFWOqeMAEfCura8ZMSHNZcjy47MhhwYW1IbS42oeaVgig5NrZGjO0eXbVx7bfnVyLZ7rTMpQK5EMchxEe8psfMjpnHDWRak7KbdKS5J084IcjBUYj6lriOHn7izlaT6j4c60/Pt9xtcp6FcIzsaUycONOjBHgoEbEHoQSDQdVMvMyG2nmHG3WXUJcacaUFocQoZCkqScEGvStEdn2t1WN9u03JwmzyXfs3Fn/sDyzusE/2aj98dPvDqFb3ByAc7EdKBSlKBSlKBT5VSXC5W21RXZtxktxorX33HTtnolKRlRUegAJNaW1R2m3W5l6HZe8t9vOUKeBAmyE55lafuDySc/tb4oNn3/WumNPcbcuT30wf3OFwuyAf/E3CE/vKHwNaxu/avqWWpaLUzHtrG4CuFMmSRy3W6nux8kfOtdkkkknJJJJJ3Jq9W7SmrLsAqBaJjjZwUurR3LKgfyuvlKD60FFOu96uaiu4XGZKJ6SH3FpHklJPCB8BVDWfMdlGtXUpU4bZHJ5pflLUpPx7htY+teq+yPWCQSmVZl46JkSgT/iYA+tBryqqFcbnbnA9Amyoro/HGecaJ8jwEVfrhoHXFuSpx20vPNJ/HBUiV8+BklzH7tYypC0KUhaVJWglKkqBCkkHBBB3oNi2LtWvsIts3lpNyjZALqQhmYhPLYpAQrHmAT+atvWa+2W/xRLtklDzY4Q6jdLzCyPuPNncHn5HGxI3rlqrjZ7zdbFNan219TT6PdWDu082SCWnUcik9fUYIyA6npVg0tqa36ntqJcfDclrhbnRScqjvEfVKtyg9fiCBf6BXOWvrILJqSe20gJiTsXCIAAEpQ8TxoAGwCVBQA8MV0dWs+1y1h+0W26oH2lvlFh0gf2EoYyT5KSnH6qDUsC8z7eytmOtSUKdLpAVj3ilKf8AIUq2UoMs7O4nterrICAURlPzF+XcsrUk/wCLhroytRaEtKbdr3VkZP8AV26LLaa/S7IZ4Dv5Vtta0IQta1JQhCSpalEBKUpGSSTtgUGHdoOqTp6091Ec4bpcgtmIUn3mGxjvJHxHJPmc78JFc9klRJJJJJJJ3JJ8avurL65qK+XC4ZV7NxezwEKz9nEaJCNjyKt1HzUatESJKnSY0OI0p2TJdQyw2jGVrWcAb7fE0FfYLDc9RXFm3wUDiUON95ee6jsggKccI6eHidutdDac0zaNMwkxYLYU6sJMuU4B38lY6qI5JH4UjYeZJKvPSemYWmLW3Da4Fy3eF24SQN33scgTvwJ5IHz5qOcgoApT0p6UClPSnpQTUVPpUelA/wCFWLUmmLRqaGY01vgfbCjEltAd/GWeoJ5pP4kk4PkQCL76U9KDly/WK56duD1unoAcQONp1GS1IZUSEutE8wfoQRzFbZ7L9UruMNdinOlUy3tBcJaz7z0IYTwEnmW9h8CPy5rKNW6Yh6ntbkVfAiazxu2+QRuy9jdKiN+BWMKHwPNIrn2HJummr0xI4Fsz7VMIcaWcHiQShxpRHRQyk+RoOpKVTW+dFuUKFPiq4o8xhqQ0Tz4VjOFDxHI+Yqp9KBVm1FqO1abgqmz1klWURY7ZHfSXQM8KAeg/EeQ+JAPpf77btPW2Rcpyvcb9xlpJAckPqBKWm/M9fAAnpXPVxuOodZXpK1NuSZspYZhxWAShlvchtoE4CRuVE+ZJ60HzqPUt41LMVKnOYaQVCLFbJ9njIPRCTzUfxKO5+AAF+032bX+9palTc223qwoLfQTKeT4tMHBAPQqI8QDWwNIdnVssYanXMNTbsOFSeIBUWIrn9ilQ3UPzEfADmrPqDG7JonSdiDa4sBDspAH9Lm4fkcQ24klQ4Un9KRWSU9KelApT0p6UCrDftJ6d1E0tM+IgSSnDcxgJblNkcvtANx5KBH8av3pU+lBzbqvR120vIHegyLe8rhjTW0EIUefdupyeFflnfoTg8OMV1dPgQblDlQJrKHospstvNr6jmCCNwQcEHoRnpXOGq9OSdM3Z+C4VORljv4L6h/XR1EgcWNuJPJXmM8iMhGlNRSdNXeNPQVKjKIYnsg7PRlH3tvzJ+8nzHgd+lmXmZDTL7K0uMvNIeacScpW2tIUlST4EHNcl1vfsrvKrhYnba8viftD3dI4jlRiPZW3nPgeNI8gKDYVWLV0IXDTWo4pGSbe+82OZLsce0IA+aRV99K+VoQ4laFAFK0qQoeIUMEUHJFK9n2HGX5DJSeJl5xlW3JSFFJFKDoiBARF1xqaSBvcLNaZOQMDiDjkZQ+P2aSfjVJ2lXn+StNSmG18Mm7L/AJPbwfeDKhxPKx4cPun9YrMe5Z772jgHfd13PH17vi4+H1rSXa3czJvsK2pUe7tkNKljwkSiHVf7IboNcVt7sn02kIf1LKRlalOxLWFDPCke48+k+e6B8FeNaqgQpFxmwYEcZfmSWYzWxwFOrCATjoOZ+FdS2+DGtsGFb4yeGPDjtR2htkpQnHEfM8z8aCqpU1FAqaipoIpSlBNRU1FAqaipoIrUfaxpxIDGpYqMHLUS5hI55HCy+f8AcP7tbcqkuUCNdIE+3ShliZHcjuciU8YwFpz1BwR8KDXvZJePaLZcLM6r7S3Pe0RgesaQSVJA/ZVkn9YrZEiRGiMSJUl1LUeO0t55xw4ShtA4lKPwrQeiH39Pa3YgyvcU5IlWSVz++tXAjHxWlFZF2o6mckPNaWt6lrwtpy5dzlRdeJCmooCeeNlKG+/D1TQYrqC8XnXmoGY8Fp1bJcVHtMTOO7a5qec/CCoDiWc7AYzhOa3FpHSFu0vDATwPXN9A9tmcO6uR7pnO4QPrjJ6BNHoTRzWm4IkykJVeZrSTKWcExmzhQjNny24yOZHUJFZnQKUpQKUpQTUVNRQKmoqaCKw7tEsKb3p6U42nM21JcnxTjcoQnLzX7yRn4pFZjQgEEEAg7EHBBB2INByPWe9lU/2XU4iEnguUKTHA6d60BIST8kqHzrFtQ28Wq+Xu3BJSiLOkNsg8+5Kips/NJFVWj5Bi6p0w6OtzisH4Pr7g/wC9QdNUpU0GprLoxu7PaskukIDeqLzGb4h95DTiRkbeOR8qVsy2wU2+O4ykhSnZk+a6rlxOS5LklXpxY+VKCsrmLVk03DUmopWcpXcZLbZ8WmVdyj6JFdNOuJabddV91tC3FfBKSquTXFqdcdcV95xa1q+KiVGgz7sotntmonZy05btURx1JPISJH2CB6FZ+Vb3rWvZDC7my3WcRhUy4BoHqW4zQx9VqrZVApSlApSlApSlApU1FApSlAoeVKUGjO0qK9ZtXQbzFCUqlIiXBpRSOES4ikoO37qCf1VdOzTTr1ymytXXVJdJkvLgF0Z76Ytai9KIO3ukkJ8yeRRV07X4Qds9nngZVDuC458kSmiSfVCfWsw0kptWmdMKbQlCTaYPuoGBxBoBR+ZyT8aC90pSgUpSgUpSgUpSgUpU0EUpSg0B2pxu41bJdx/2yFCk+iDH/wDRWM6fKhftOFP3hd7aU/H2lvFZp2vAfzitZ6mysZ/+5k1iWk2VP6m0w2nn/K8Bw/paeS6foDQdPUpSgUpSgo7oSm2XZQ5pgTFD4hlRrlOusZrZdhzmgMl2NIbAHUqbUmuTutB0V2bshnR1jP4njNfVjqVSnQPoBWXVjWhAkaR01w8vY1H5l1ZNZL6UE1FT6VHpQKmo9Kn0oIpT0pQTUVFM0E1NfOa+vSgipqPSp9KDDu0phL2j7yrrHXBfR8RJbQfoo1W6GUV6S0yTkEQgn5JWpI/hXnr7h/mhqTPL2Zn179vFVGjUd3pbTCcYzbIy9/208f8AnQX+pqPSp9KCKU9KelApUVPpQTUVPpUelAqaj0qfSgilPSnpQaG7WHg7qhtsf3a1xGT8VLde/wDUKo+zSIqVq62LAymEzLmOfBLSmk/VSaoddTBO1bqN4HKW5fsicHI/oqExjj5pNZt2PW08V/u6k7BLNtYPiSQ+6P8A9frQbdqaj0qfSgilPSlArlS6xlQrpdoik8Jizpccjw7t1SNvSuq6547SICoOrLorh4WpyWJ7W33g6gJWf8SVUG2uzp4PaOsOObaZjKvIolOj+GKy2tc9kkwPWCfEJ9+FclkAf92+2lYJ+YVWxqBSlKBSlKBXm662yhbjiuFCBkk/w+NfdY1dZhkPFlB+xZJTsdlLGxV/kP8AWpGPYm/X0+im1jVKdMxpuzzVPER85/0S7rJkKUloqZazsEnC1D9pQqgDjoPEHFhWc5ClZ9c1SSp9ughJmS40fj3QH3UNlQ8UhRz9K9GJEWU2HYz7LzROAthxLiM+GUnGa0Vu3aojop2ccy8vNyavMXpq2n15iPx6MitlycdWI8hXEsj7JZxlRA+6rz8KvOTWFJUpCkrTspBC0nzBzWZNLDjbbg5LQhQ+YzVNn2It1RVT2l0nwpqtzMs1Wb071Ubc+sxPz+z0pSlVzZsR7R3g1o6+DfieMFlA8SqU0T9AayO1xvY7baoeMeywYkbHh3TKW8fSsb1qn213RtlTuq5ahjPup/NEgoU+/t5DFZfQKUqCeedhjOSf40EKWlCVLWoJSkZUTsAPOrNJvYSSmM2FY/tHAcH4JG9UdynqlLLbZIjoOwH9oofiP+VW+rrGwaduq7/hzPW/FVz2k2MGdojvV6z9vp9fVdEXualWVpaWnqOEpPyINXqJLZlt943sQQFpPNJxyNYjVda31MzGhn3Xj3Sx035GvTJw6JomqiNphD0TxJk05NNrJr6qap257xv/ADllIzSlKoXWClKUCqW5TWrdb7jcHcd3CivylAnGQ0gr4ficYFVVa67WLwIdkj2pteH7s+C6AdxFjkLVnG+6uAeeDQaQeedkPPPuqKnXnHHXVHmpa1FSifma6P0RaDZtNWiKtPDIea9ulAjCg9J+04VDxSOFJ/TWkdEWL+X9QwIriOKJHPts7bbuGSDwH9R4U/veVdJ0ClKUClKUCtW9r1qU7CtF4bRkxHVwpJG57p/321HyBBH79bSq33u1s3m03S1ukJTNjraSojIbc+825j9lQB+VBp3skuQjXydblkBFzhkoHUvxSXEgfulyt5Vy3Dfn6cvcd9SFNy7TPHfN8jxMr4XGz5EZB+NdPRZMeZGjS46wuPJZafZWOSm3EhaT9aD2pSlApSlBSzn/AGeK+4D73DwI/WrYVrvUV4TZba9KHCqQ4oMREK3BeUCeJQ8EjJPp1rNr6shmO2OS3VKP7o/1rTfaK84ZNnj5PdojPPY6FS3ODP8As1a2Z9jjTcjvLn+pURqWuWsO58FEbzH43/fEMKkypMt52RJdW6+6oqWtw5Kif+dquWnrzIs9xjvJWr2Z1aG5jefcW0TgkjllPMH/AI1ZjUpBUQkDJUQAB1J2qsprqpq6o7tzex7d61NiuPdmNtvo3/8AUePiKy6BvDh/+S3/AArD20qS00g/eS2hB/UEgVmkdHdMMN/kbQn0Aq41KfcphzjwXRPmL1UdoiI/f/HtSlU82ZGt8OZOkq4Y8Rh2Q8QMngbSVEJHUnkBVK6csDaVXHWcp47xtOWtENviSdrhcyH3ChXk2EA/qrJ6sum4EmHbe8mp4bjc5D92uQ39yTLVx91uT/Vp4Wx+ir1QDVrvEnuWO6ScLfyPg2Ofryq6HlWK3mQj2mStxWGoreFE8glCeNR/jUzDtxXdjftHLN+JcyrFwaoo+Kv3Y/Pf9Mbvd/ttiZQuSVOPugliM0R3jgG3ESdgnpn0BxtiKO0WV3wLttY9nzult1wOgeSlDhP+GsSu1xfuk+XOeJy84S2nOQ20NkIT8Bj/AJNUFet7OuVVe5O0Imn+FcOzYiMmnqrnvzPH0jZva3z4dziMTYi+Nl4HHEMLQoHCkLHQjr/rVcySHmCOYeax/iFa97OpDpTeYpJLaTGkJHRK1cSFH54HpWxobfeS4iPF5BOPBPvf5Va273tLHXPylz7O07yeqeVt/wB0bfnaYZh4/OlBSsy7gUpSghSkpSpSlJSlIKlKUQAkAEkkmuatZX46hv8AOmoUTEbIiQAc4EZokBWD+Y8Sv3vKtpdp2pxbLabJFc/p91aIfKThTEEkpUTjq5ukeXF5VgPZ7pb+cF2EmW1xWq2qQ7JCx7kh7m3HGdsdV89hj8YoNk9m2nP5FsiZkhvhn3cNyXQoYU1HAyy0c9cEqP6sfhrOaUoFKUoFKUoHrT1pSg012raaUxJb1JFR9jKKI9yCcfZyAAlt3A6KAwfMD89Xbsp1EmTCe09JX/SIPHIg8R+/EWrKkDPVCjn4K/ZrY06FDuMSVBmNJdiymlsvNq/ElXgehHMHoRnpXPN2tt60HqNhxhasxnfabZKUn3JLHIhWOuCUODz8CCQ6P9aetWjT19gaitka5RFAcYCJDJUCuNISBxtL+HMHG4IPWrvQPWnrSlBY79/cv/rD/drV+vrY9IiQ7kykqMLjakgDJDLhBC/gDz/V5Vti9MlyKHBzYWFn9J90/wCVY2QCCkgEKBSQdwQRggg1eY1EX8b2bletZFzTNb83EbxMRP3jbpmP1LQFZTo+xO3G4MzXWyIEF1LqlKB4XnkniQ0nOxwcFXl+qs6XpLSi3i+ba2FFXEUpceQ1n/y0qCfpV5aZYYbbZYaQ002AhttpIShI8EpTtXnZ0+aa+queITdS8YW7uPNvFpmKquN524+20zuroDBkS2EEe6lXer/Snf6nArLKt1qhGK0VuDDzwBUDzSnon/jVy2qJm3ou3OO0NB4Z02rBw97kbVV8z9PlH8+Z61jV7kol3Gz2soK4LNygO3hQI4Q6sLchR1DfOXEoWseHD0c3vU6WqO0lLCA7LfUWojJJAW5+ZZHJCfvLPgOpIBplWoC2S4aHcyZHHJXKUOFTk8kOJkKCfBQTgdAkDkKhNOug5daeteEOR7VGYfKeBa0fatnm26k8LjZ80kEH4V70Dw51gWoQ45E1IEZLi4txCfHJbXjFZ7WI3BstzJaSNi4VDPVK/eqy0/mqqn5wxHjCaqLNm7EbxTU51pWZXzRV0YlPPWpn2mG6tS0NoUgOscRzwFKyMgdCP/eLPoe6yXkLuafZIiSCtBWhUh0DfhSEkgZ8SfkajeVu9XR0r7+uYHsPMTdjbbtvz9tu+699n0BxiBNnrSR7a6htnP4mmOIFQ+JJH7tbLsjBU87II91pJbT5rVz9B/GrRFipQmNDitJSlCUMstoGEpSkYA+A61mMSM3FYbZTvwjKj+ZR5mrDIqjHsRZjvLGaNaq1fVa9Rrjaimd4+/amPxHMvenrSlUzph61atQXyBp62SbnMOUtDgZaCgFyH1Z4GUZ6ncnY4AJ6VVXC42+1Q5M+e+hiLGRxuuL9AlIG5UeQA5k1oC+3m+a9vsdiIw6psrUxa4ST/VNndTjh+7xEDKzyAHPCaCgZav8ArbUKgMuzri8XHlkHuYzCcAqVzw2gYA+Q3J36HsdmgWK2w7bCSQ0wn31kDjfdVut1wjqo+mw5Da16Q0nC0tA7pJQ9cJASufKA++ocm2878Cenjz64Tk1A9aetKUD1p60pQPWlKUCpqKmgirPqHT9s1HbnYE1GOa4z6AC7GeAwHEZ+o6j1F4pQc/xX9Tdmd/Uh9suxX9nUJJEa4RknZbSiNlpzt1BODsr3t32e9Wq+wWZ9ufDrLnuqSRh1lwblp5HRQ/1GQcn6utotV6huQrlGQ+wvcBWy214wFtLHvBQ8Qfoa1RL0lrXQ81y7aYkOzoI/rWko43i0CTwSoydlpH5k7jc4TzoNzVNYNp3tI09eAiPPUm13DASpuUsCM4obHun1YA+CsH486zcEKAIIIIBBBBBB6g0ELSlaVJUAUqBSQeoO1Y1MtcmOoqaQpxnmCkZUkeChzrJ6YqRYyK7E70qbVdHsapRFN3iY7THeGGojS3TwtsOk/oUB6nAq92+0hlSHpOFOjdCBulB8T4mrvj418qUhCVLWoJQkFSlKICUgbkknave9nXLkdMcQq9O8K4uFci7XM11R237R+H1ivGRISwEDBW64SllpGONxQ54zyA6k7D+NOJqpOP5PSl1B5ynMiMBnHuEe8v5bftCvdiMhorWVKcfWAHHnMcauuBjYJHQDb57mA1r4jRloW5IfKVyXRwqUM8DTechlrO/COZPU7+ATVdKUoKHHsUpauUac4kq8GpZAQD+leAP1fr2rq+HG23UONuJCm1pKFpUMhSTzBqhElVvPdzV/0XISxMcPupycBuUo8j0CuR64P3wuJq0XaCt4CQynLiEgLSBupPiPMVd6Yr0tXKrVUV0oWdhWs6xVYu9p/U+kwwg8yCMEHBBGCPiDXoyxIkL4GWys9SB7qfNSuVZcuPGcPEtlpR8VISo/UV9pbQgYQkJHgkAD6VaValxxTywtrwTtc3uXd6fpHKhgW5EMFaiFPqSApWNkj8qauApUEpSFKJAABUonAAAGSSaqq66rlXVVPLe4uLaxLUWbFO1MJq3Xm92ixQ3J1ykoZaTkNpG7z6wNm2Ucyo/TmcAZGI6l7TLHakuRrSW7ncN0gtqJhMq8Vup+8fJPqKxS36Q1nraYm7alkPxIisd33yOB8tZyG4sY4ShPmR1zhWc18JS03S66r7R7s1ChR1iG0vijxUkiPFQTw+0S3eWcdfkkZPvbb0no+16XjENAP3B5ATLmLThaxse7aH4UZ6deZzj3bpaLLaLFERCtkZDDKSFLI3ceX1cdcPvFXx+AwBgXKgipqKUE1FKUE0pUUClKUDam1KUDam1KUDalKUFgvWkNLX4ldwt7ZkH+8xyWJOf2lt8/3gax9nQ+pLMR/NvVsxiOnPBDuTSZLAz8Pc9GqUoLgy72qx8pkRdLzUp5LYkTIzivjxIKf9mq1E3Xi0gGxWVpZ/E7eXlJH7rcQn60pQe6GdZv7SJ1nho2yIMSRKe+CXpTiUerJqpbtEULDst2TPdCuIKuDneNpV4tx0BLAPmGwfOlKC5bU2pSgbU2pSgbVCkpWlSVAKSoFKkqGUqSRggg7YpSgtK7bOiZXZ5aWmwNoE1KnYPwaUnDzfyUpI/JVMu/3KEP+tNO3RABIL9qLdzjcI/F9kUSMfFgUpQUqu0HQjaih27FpxP323oU9C0nwUFM86pZHadoJhJLc6RJI/DHhyAT830oT9aUoLede6huqf8A4Y0lcJKVY4ZVwHdsAnlkNng//MKo3dJ9pOp1D+ct8ZgwVEFUGF74AzngLbPC0fIqcX8+qlBlVi0PpWwFt6LE7+YjGJk0h59JHVsYCEn9KQfOsm2pSgbU2pSgbU2pSgbU2pSgbU2pSgbUpS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76" name="Picture 4" descr="http://www.clker.com/cliparts/v/k/F/9/J/K/animated-blue-cartoon-eyes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541" y="1072982"/>
            <a:ext cx="4034918" cy="291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tse3-mm.cn.bing.net/th?id=OIP.YwbA6GjTC6xaMlsHbBMg-gHaF-&amp;w=271&amp;h=216&amp;c=7&amp;o=5&amp;pid=1.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38" r="100000">
                        <a14:foregroundMark x1="52768" y1="33796" x2="52768" y2="33796"/>
                        <a14:foregroundMark x1="52768" y1="33796" x2="52768" y2="33796"/>
                        <a14:foregroundMark x1="61255" y1="34722" x2="61255" y2="34722"/>
                        <a14:foregroundMark x1="62731" y1="35185" x2="62731" y2="35185"/>
                        <a14:foregroundMark x1="61624" y1="31944" x2="61624" y2="3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463" y="1109708"/>
            <a:ext cx="3419686" cy="272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右箭头 45"/>
          <p:cNvSpPr/>
          <p:nvPr/>
        </p:nvSpPr>
        <p:spPr>
          <a:xfrm rot="1113930">
            <a:off x="3236269" y="1221757"/>
            <a:ext cx="1062839" cy="784808"/>
          </a:xfrm>
          <a:prstGeom prst="rightArrow">
            <a:avLst>
              <a:gd name="adj1" fmla="val 50000"/>
              <a:gd name="adj2" fmla="val 5804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AutoShape 12" descr="data:image/jpeg;base64,/9j/4AAQSkZJRgABAQAAAQABAAD/2wBDAAsJCQcJCQcJCQkJCwkJCQkJCQsJCwsMCwsLDA0QDBEODQ4MEhkSJRodJR0ZHxwpKRYlNzU2GioyPi0pMBk7IRP/2wBDAQcICAsJCxULCxUsHRkdLCwsLCwsLCwsLCwsLCwsLCwsLCwsLCwsLCwsLCwsLCwsLCwsLCwsLCwsLCwsLCwsLCz/wAARCAC9ASsDASIAAhEBAxEB/8QAHAABAAIDAQEBAAAAAAAAAAAAAAUGAgMEAQcI/8QARxAAAgEDAQMIBQkFBwQDAQAAAQIDAAQRBRIhMQYTQVFhcYGhIjJykbEHFCNCUmKSwdEVM1OCoiRDY7LC8PEWc9LhNDWDk//EABoBAAIDAQEAAAAAAAAAAAAAAAADAQIEBQb/xAAvEQACAgAFAgQGAgIDAAAAAAAAAQIDBBESITEFQRMiMlEVYXGBodGR8EKxFCNS/9oADAMBAAIRAxEAPwD63SlKAFKUoAUpSgBSlKAFKUoAUpSgBSlKAPa8pSgBSlKAFKUoAUpSgBSlKAFKV4SBnPADJyeAFAHtM7jv4bz2VC3vKCyt9pLcfOJRuypxCp7X6fD31AS3eqao5WSUiIHeqZWFOnGyOJ7yao5pHQpwFti1S8q+f6LNc61plu2wJTPLnAjthzhJ9r1fOuN9W1KXPNRQWy43c5meX3KVQedRipa2ceScZGNo73c9QFck19M+Vi+jXrG9z/N+lLc2dGrAV9ln83+iQubu5Gef1G6BxuSFkjJ7ljUeZqIlmd2J5yYjrllZ2Pf0VqySSTkk7yTxzSlOTZ1KqI18IyDyLvV3B+6zD4GumLUtUhxzd3OAOhm219z5FclKhNoZKuEllJZlgteUs6lVvIVkXgZIPRcdpQnZPvFWK1u7W7j5y3lV1+sODKT0Mp3ivntbra5uLSVZoHKOvirD7LDpFMjY1yczEdMrms6tn+D6HSuPTr6K/tknUbLZ2JUzkpIOI7ukV2Vp5PNyi4NxlyhSlKCopSlAClKUAKUpQApSlAClKUAKUpQB7Xlck+paZb5Et1CGH1Vbbf8ACmTUZNyms13QQTSnrcrEv5t5VVySNFeGus9EWT1eb6qUnKHVZ22LeOGM9Gwhkcd5c48q1M+t3GefvZFB4qrkf0xYXzqviLsa102xbzaRcHkjjGZHRB1uwUedcr6ppUfrXtv/ACuHP9Gaqn7PjY5eaRm6Thc/1ZNe/s+D7cn9P6VGt9kOj0+r/Kb/AILE+v6OvCZ39iKT/UBWk8pNLHBLtu6NAPN6gv2dH0SyeKqfhisTpx6Jh4ofyNVc5GiOBwvdsnDymsei3uj380P9Vef9T2XTbXOO+L/yqBOnz9DxHxYflXnzC4+1F72P5VGuY3/g4T+ssP8A1Np2D9DdZwcArHvPVkPUHf6te3xZXbm7cndDGTskffbif97qxXTmONqUdyLk/wBX6Vt2NPtN5IaQcMnbfwHAVDlJ8l6sNh6pZwWbOe3spJcNICkfQODv3DoFdEtzDbLzUKqzruCj1E7yOJrmnvZZcqn0aHiAcs3ea5apmlwbPDlN5zMneSRi7sWY9J6uoVjSgySqqCzscKqgszHsUb6gfshXhIHEgd9diWFwXCTAwksqlWH0g2iPq+NW2z0fTLIho4ucmGPpZsPJn7udw8AKtGOowYjH10L3bKra6Tql5stHBzcZ/vLjMa94XG0fdUNywfUeTQ0pITbym9S5LzSRMQjxMg2EXaxwbO+vqlUX5TbMT6BBdhcvYX8LluqKcNAw95X3U51pI5PxK2yaXCPl78oeUEm838qdkKxRj+hRXVpuocrL64ENteyvs7LTSXISSGFTuy5ZTv6gN58xE2NnPqF1FaQ4DSZZ3IysUa42pCOzo6yQK+iWVla2FvHbWybKLvYtveRzxkkPST/64CkM6VEJ2vNvYnuTk99Fd21qZVkWYO10wiWMSMkR9NVBOOjdmrnjtqo8mo9u/nkI3Q2pweoyOB+Rq3YrRV6TldTy8fb2WZ7SlKYcsUpSgBSlKAFKUoAUrXLLDChkmkSNBxZ2CjzqEu+UlrHtLaRtM3AO+UiHcD6R9wqHJLkdVRZc8oLMn64bnVtMtdoSXCs4/u4vpHz1ELuHiRVRutV1K7yJZ2CH+7i+jjx1ELvPiTXFSXb7HYp6T3tl9l+yw3PKWU5W0t1QdDznabvCru8zURcahqF1nn7mVlP1AdmP8C4FctegEkAAkk4AHE0tybOpVhKavTE8rqt7R5sO+Uj6PtN3A9HbWMYtocNOeccb1ijwVU/fbhnsrKS+uH3LiMfd9bxY1G3LGScpbQJFUigTChEQdJIGe0k1g15aLn6TaPUilvPh51EFmY5YlieJYkn3mvKnULWHXMmSR1CEerG7d5Vf1rA6ifqwr/M5PwFcFKjUxioh7Hb+0Zf4Ufvf9aftGb+HF/X+tcVKNTJ8GHsdn7Qn/hxe5v1rE390eHNjuTPxJrkyM4yM9Wd9ZhJW9VHPcpx76NTJ8OC7Gb3FxICGlcg8QDsj3LgVqrrg0+/uXCRQ5bp2mACjrY78CpeDkxIcG5uwOtbdN/45P/GhRcuBFmKop2ckV07uJx31lHHJJ+7QsOser7zuq6W+iaTbkMLcSuOD3BMp8A3o+VbL6xSePajUCWMehgYDAfVOPKruppZmGXVoOWUV92V3TdGF5JJz8zLHGFLLDjLFid20R8BVntbCxslxbQImR6TcZG9p29Lzrk0ZMQ3Dn60oUdyKP1NStMqXlTOVjMTZZNxb2IvU7cF7W4A3iaKOTtBcbJPw8alKwljEiMh4HZ94IYGs6uo5NtGSU24pPsKhOVlqLzk3yhg6f2fPOvt2459fNRXbq96+m6bqGoLHzgsoTcyJ0tFEQ0gHbs5xWU7Q3unXDQyI8F1ZSNFID6DxzQkq+eogg1L9iI5ppnx7knZiO1nv2Hp3bmOInogiON3e2fcKslaLO3S1s7K2Xhb28UWesqoBPicmt9Y2e2qhogolo5LxYhvpvtzJED2Rrk+bVYai9Bi5rS7U9M3OTn/9HJHlipStcVkkeRxk9d85fMUpSrGUUpXmaAPa8rivNUsLLImlBkA/dRenJ4gbh4kVXbzlBfz7SW+LaM7sodqUjtcjA8B41VzS5NlGCuv3itvdlnub6ys1zcTKhxkJ60jdyL6VV+75STNtLZRCNeAlmAZ+9UHojxJqAZmZmZiWZt7MxJY95O+vKTK1vg7dHS6q97PM/wAGyae4uHMk8ryv0FznHYBwFa6UpXJ1ElFZJClK8LKOJA7zUFj2vckZHXx7q2xWt7PjmbW4kzjesThfxMAPOshZ3JJDKqYOCHYZGOxc1L25FuyC7nPSpex0Vrx5A85RI1UsY0BJJJ3AsfyqYi5OaSmOc5+Y9POSlR7o8VaMHJZox29QoqelvNlPJUcSB3kD41kqs/qq7dRVSQfEVfYdN0yDHNWdupHA82rN+JsmtWqQhrQsAAYWV9w+qfRP++yrOtpZmT4tFySjH+SmLa3LfUI9ogf+6kLPQru7QyGeGJA5T1XdjjjgbhWzhmrRaRcxbQRdKoC3azekapUtT3K4rH2Qj5dmQ0XJi0G+a6uHO7cgSMfAnzrsj0LRY8f2YSHOczO7+ROPKpSlalCK7HJnjL58zZojtLKIYitoEHD0I0Xcd3QKrc0ZilmiOfo3ZR3A7qtdQWrxbM8coG6VACfvJu+GKTdHy5l8LY9eTfJ1aOmLeV/tzN4hQB+tSdcemLs2Vv8AeDv+Jia7KbBZRRnuedjYpSlXFGEcccYcIMbbtI3tNvJrOlKA5Pa8pSgCN15Q2hcoV+1pOoj32718v5H8qLxNPuOTssbyIYJXsrhSP7PCSOcikBOdnedjHDaxjHD6XylnW35Pco5WPDSr5R7TxNGvmRXyLkhb/wD2V2R/CtIz2L9I/wAVpVjyOngKlbLKXGZa6EEggcTuHedwpXTp8XP32nxEZDXEbMPup9IfhWdLN5Hp5yUYuT7F7t4hDBbwjhFFHH+FQK20pW08M2282KVhLLDBHJNM6pFGCzu3ACqtf6/czlo7EPFFwMuPpXHWPsjz7qrKSjyaMPhbMQ8oL7k9e6pYWIIlk2pcboYsNIe8cB4mq1e67qF1tJGfm8J3bMRPOEfefj7sVCy3NrEWM9zCjZyduRS5PWQCWrq0m3fWhcNYOjRW8ixSyyiRI+cZdvZT0ckgYzu6R10hylLg79eBpwsfEs3y7vg0/mcntNKskXJcnBnvD2iCID+pyfhXdFye0ePBeOSY9c0jEfhXC+VCrkyZ9Tojxv8A35lMJUbiRnqzvrois7+fBhtLlweBEbBT/M2B51e4bOzt90NtBHjpSNQffjNbt9XVXuzJPq//AIh/JTIuT+sSYLJDCP8AFky3ujB+NG0eSK4jt5pTl3jUGNdzKzAZUt+lXStE9usz2r7g0EocHrXpHw91DqWWxmXVLm9+CPi5PaPH60csx/xpXI/CuF8q74bKxt/3NtBHjpSNQffjNdFKaopcHPndZP1SbGOHGq7qUPM3TkD0ZfpV7zubzqxVHatCZYEdR6cciKO6QhPjil2x1RL4eeiw90mLYtQ54zO0n8vqr8KkMVhGgjjjjHBEVB4DFZ1eKyWQqctUmxisZEEkckZ4OjIf5hisqGrMpwVe1hMl1BEw4SjbHUE9I591Wiou1g2dS1B8DCYK982H3VKUmqOlM04izXJfQUpSnGYVwatFt2rOBvhYSfy+qf8AfZXfWEqCSOWM8JEdD/MMVWSzWRaEtMlI12i7Ntar1Qxj+kVvrFFKoinHoqoOOGQMbqyqVwRJ5tsUpSpIFKUoAVHw6tYzapf6QHC3tnFbzmNmAaSGZdoOg47uDdW77VdsssMMc00zrHFFG8ssjkBUjQFmZid2AN5r876/qn7Z1rVdTXIS5uCbfI2WEEaiKLIHTsgE99VlLSOqqdjaPofyj8o7NbJtBtZ45Li4kjfUObYMIIImEgjcjcGYgbs7gN/rDMVoFt820mwUjDzIbqT2pztjy2RVCtrc3Vxa2ibjcTxw7hwDN6R3dQya+oAKoVVGFUBVA4BQMAVnnLUeh6fSq82j2pjk5DzmoNIc4t7d27NqQhB5ZqHq0cmIcW95cY/eziIH7sS/qTRWs5D+oT0YeXz2LCKUpWo8iRWvwfONKvQrOkkaiaOSPG0jIfWAYEcM8R+o+Tajb6tEWaeeaeAndIHbYHtpndX2qWNZYpYm9WWN427mBU189mheCWaCQenE7RuOg43dPQaVN5PM9L0W9RUoP6lDwBX2HkdZpZ8ntJAxt3MZvZT9p7gl9/cMDwqhXejQy5e2KxSHfsH90x7B0f73V12HK7XNDt7fTp7KCaO2Tm4DK0kcnND1QHXKkDgN1TCSZ0ep02YupRp99z6nSvmz/KLqJB5vTLRT0F55XHuCj41u0TltqN7rFnbaj8zhs7gSwrzEbKBcNgx7TyOTg7x3kUzM87PpOKhFzlHZfM+h0oDupQcsUoajm1WzGrQaOrBrtrOe9lAI+ijRkVVb7zbRIGeCk9O8JUXLgkaUpQQKxZVYYYAjKnHapyKyqPm1bT4NUsdJeVReXkE9zGmRuSIqAD05bfs+weqglJvgkKUzSggUpSgDBUVXkccZCpb+VdkVnSlAClKUAKUpQApSlAClKZoAV8+1L5TbCxu7+0g0ue5a0uJrbnTcRRRSNExRmUhWbGQeirHruuQ2CNbQOGvpFwdk/wDx0Yes2PrfZHjw4/NdY0eLUg1zbbKXwGWzhUucDg54bXU3getVzk1wdTDdPnbX4slt2I7lByz17lAhtpTHa2BIY2trtYl2Tlefkb0mx1YA3Zxkbq1XbYaVqup36aZZWryXhYiSNwUWBVOGediMKo6fcMk4r6xpPyb8mrW2VdUjbUr1sNLK8k0MKNj1IY4mHo9pJJ7OAppciZThTsfOeStrzt/NdMPQs4SFP+NPlR7hte+rtWUtjo+n3F3b6Tapb2glPoo0j7bqAjOWkZj3b+isaU+Tv4aOVab7jON54DfV60eHmNNsUPrNGJn9qU85+dUeKMzywQDjNLHCP52CmvoyhVVVG4KAAB1AYFNqXLOZ1ezyxgvqe0pSnnnhiqxykssNHfIu5tmGfH2vqMfh7qs9ariCK4hmglGY5UKMO/pHaOIqso6lkaMNe6LFNf1HzusJYoZ0McyK6HoYZ39Y7a6bq2ltJ5reX142xnoZTvDDvrTWTdHs4yTSlFkDd6LIm1JaEyLx5pyOcHssdx/3xqGZCCyOpDA4dWBBB6iDV3rmubK1u1xMnpAYWRMCRe4/lTI2e5qhe+JGvSOXGsackdveIL+3QBUaRylyqjgOdwQcdoz21ZY/lC5PMoMlvqUb43rzUTjPYyyVQLvSru22nQc9CN+0g9NR99OPuqOwKcpZrYyWdLwt71pZfQvmp/KI7o8WkWbRuwwLm92CydqQoSuerLeB4VRUvdQjvF1FLmYXyzfOBcFtqQydLMTxB4EcMbsY3VrI414RwobH04GmiLUI8n07SflA0qeKNNVD2dyAA7pG8ts5+0pTLjPUR4mpZ+WXI9FLHVYm6cRxXDt+FUzXxkivCKnM5lnRaJSzTaPo2q/KNaqjx6PaySSkEC4vF2IkP2liB2z4lfHgfnNzdXl5dS3tzPLJdyyCV5mbEm2MbJUrjGN2zjGMbsYrEisSONVebNVOCqw68iLvofyhX1oI7bWY3u4Vwq3UWyLpQN30inCt35B7zX0LTdc0PVlBsL+3mYjJi2tidfahfDj3V8EI4ViRvBxvHA9I7jUqT7mHEdLqseqHlZ+jt/bUdq2taTotu0+oXKR+iTHEpDXExH1Yo+JJ4dQ6SBvr4aup6zGvNx6lqKR4xsLeXAXHcHxXG7O7NJIzPIx9J3Ys7d7Nv86NRjj0hp+eWx9N0b5RLRjcR6yk0JkupZLeaFOdiigkbaWKUL6focMhTnsq9Wd9YahCtxZXMNxCfrwOHAPHDY3g9hFfnaum1u7yylE9pcTW8w4SQO0bY6iVO8UKXuOu6XXPet5P8H6JpXx6z+UDlRAAs0lrdYAANzAA3i0BT4VJL8outEbrLTgevFwR7tv86tqRh+EYlvypP7n06va+US8uOU82ebltYP8AsW6kjxmL/Coi71fWb4Fby/upkPFHkIj/AP5phPKjM119Avl65JfkvHKHljJY3dtBpMlrcc0shvdtTJEXJXYRXRhvG/OD09m7lg+UOQDFzpak9LQXJUeCyIf81UMV7UZnfh0bCqtQlHNrvx/o+hn5QrTHo6Zck9TTxAe8A/Coy95baxdq0dskVnG2QTGTJPg9AkbAHgvjVPrINRmXh0jCVvUofzuSCzMzMzMxZiWZmJJZjvJJO/NSWnW99qNwLa0j232duRmOzHEmcbUjYO7q3ZPwgVaQlVRSzuVSNRxd2OyqjvO6vr+g6RFo9hFBua5kAlvJQN8kxG8Z6l4L3dtRlmI6nilg61kvM+DLR9It9Lhf0YnvLjZa8uEjCtMyZCAn1tlRuXJ+NZ6teiys5HU4ml+hgxx2mG9vAZP/ADXe7Iis7sFRVLOzHAVQMkkmqNql+2oXJkGRDHlIFPEL0sR1nj7h0VE5aUeUwlMsXdqnxy/0cNKUrKerJPQYee1OBiMrbpJOe/GwvmfKrtVc5MQYjvbkjfJIkCezGNo+Z8qsYrVWsonlOpWa8Q17bClKUw5wpSlAELrunG6gFzEubi3U5A4yRcSveOI8euqhX0g1Udc0z5rKbqBf7PM/pgDdFId+O49FJsj3R3emYvL/AKJ/b9ELSlKznoBXBd6XaXOXUczMd+3GPRY/fTh8DXfSpTa4JUnHdFSutPvLXJkjzH0Sx5ZPHpHjXIRwq8f8d4qPudJsbgllUwSE52osBSfvId3wpqs9zTG/PaSKqRxrHFSlxo9/DkoonT7UPreKHf7s1HlG21iCOZWYIsaoxlZjwVUA2s+FMTT4HZxazRpIrwirdp/ITlFeIslybewjbBVbjMlwQekxRHA8XpqPIPlDZoZbZoL9AMssAMU47o5Tg+D+FTkc943DatGtZ/37FPIrEjjW+SOSN3jkR45Izsukqsjo3UysAQfCtbFFxtMoz1kD41BoyT3NeKxIrPbi+2n4l/WmMjdg92/4VAtxNRFeVsIrBiq42mAzwyQKCjQzWauRXkcU8xxBDPKT/Bhlkz3bCmuuPRuUMm+PRtWYdYsbgDzWoFuxQe7MEmroVwa3QcmeVlxJzUWi6grbjm4i+bxjvknKrVjsvk65RSbJvLywtVPFY+duZR7thP6jVlmX+JU1euSKzXtfRrX5PNHjwbu+v7lhjIRo7eM+Ealv6qlByO5KrBPClgqtLE8YnLvJcR7QxtxvKWww6N1W0sXPr+Gjsk39j5VbW15ezC3s7eW4nOMxwrtFQelz6oHaSKt+ncgL6bZk1S7S2Q4Jgs8SzdzSuNgeCnvq92GnafplulrZQJDCoGdkDadul5GO8t1kmupmVFZmZVVRksxAAHWSd1SkcjFddusbjQtK9+5BW3JLk3aG2eK0Jmt54LlLiSWR5zJC20uWY8OsAAVOO8cSPJI6oiDLMxAVR2k1E3fKCwgDLB/aZd49A7MQPa54+ANVq81C9vmzPJ6AOUiTKxJ3L0ntNUlYlwY68JicW9VzeXu+fsd2r6wb0m3tyy2oILE5DTEdJB37PUP+BDUpWeTcnmz0FNMKYKEOBQkAEngAT7qYI3HI7632UHzq8s7fG6WVdv8A7a+m3kKhLPYZKSjFyfYumk25ttPsoiMOYhJJ7ch2z8a7qUratlkeHnJzk5PuKUpQVFKUoAVhLFFNHJFKoeORSrq3Ag1nSglPLdFE1LTpdPn2DloJCTBIekD6rdo6ff3cNfQrq2gu4XgmXaRvxK3QynrFUi/sJ9PmMUoyjZMMgHoyKPz6x+tZrIZbo9PgMar1on6v9nJSlKUdUUpSgBWUUkkEqTwsUnQFVkUDbCniASOB6axpUohpNZMm4OUeoR4E8cU46Tjm396+j/TUnDyj02TAmWaEnjtLtoPFN/lVRpvq6skjn2dOw8+2X0JvlHpml8o7a3NncWS6ik8KJcO6qy25bEgkU4ZgBkqOvqyakdI5MaFpMASK2jnmcAz3V0iSzSkdrAgDqAwPianjrGe+s0mni/dSyp/23df8pq6t90JngLPDVULPKuxe207S33NY2bDqa3hPxWuOfk1yWuAed0bTiTxZLdI2/FGAfOq0mravH6t5Pu+2Q/8AnBreuv6yOM0be1DH/pAq3ixMfw7Ew9M/yzZd/J5yYnDG2N3ZuckGCcyRg9qXG1u7iK38mOSUGhpftdm2u7qe4+jm5oehbRjEahZASCd5bB6eJxWkco9VHEWx742Hwavf+pdU/hWv4JP/ADo8SJaWGx0oeHKWa+pbgAAAMADcANwr3xqoHlJqp4Jajujf83rU3KDWTwliX2Yl/wBWanxYmddLvft/JdK839tUZ9Y1mT1ryQewI0/yKK5ZLm7l/e3E7+3K7D3E1V2obHpFj9UkXyW8soM89cwRkdDSKG92c1HzcodKi3RtLO3+EhA8WkxVOxjopVXazXDpFS9cm/wTtxylvHyLeGKEfacmV/DgvkaiJ7q8um2rieSU8QHb0R3KPRHurTSluTfJ0KsLVV6IilKVU0CpC0tPVmmGPrIrdAG/ab8v94WtngrLMN43oh6OosOvqFbb2YxwlQfSmyo7F+sfyq6XdmWy3U9ESNkfnJJJPtuze81OcmrbbnurphuhQQRn77+k2PDHvqvkgAk8AM1etItTaWFtGwxI456X25PSI8Nw8KtXHOWZm6lb4dGhcvb9khSlK0nlhSlKAFKUoAUpSgBWi6tbe7heGddpG8GVuhlPQa30oJTcXmuSiahptzp8my+Xhc/RSgYDfdbqauGvossMU8bxSorxuMMrDIIqpanok9ntzW4aW2zkjjJEPvY4jt/5rNOvLdHpMH1GNmULdn/sh6UpSjsClKUAdMUUdwuyrBJlHA+rIOvv660yQyxH6RSOo/VPiN1YhmUqykgqQQRuINSVvdpKObl2Q/DJA2H/ACzVtmJk5Q3W6IylS0lnbPwBQ/cO73HdXM+nyj1HVuxsqf0o0shXwZxUra9vcpnaibtK+kPKtXZ09vGoGqSfDFKUqCwpSlAClKUEClN9KAFK3x2t1JjEZUHpk9Eee/yrrjsIlwZWLnpUZVP186lJsXK2Me5HxxySnZjUsRxxwHeeFSVvZpDh3w8g4fZXuHXXSqqowoCqOhQAB4CsZJI4V25GwOgcWb2RV1HIyTulPaJkzIis7nCqN5/IdtQ00rTSM53Z3KvQqjgKznuJJ2GRsopOwgPDtPbWlVd3SONC8kjBI0X1mY8AKhvPgfVXoWqXJ3aRZ/Pb+BGGYYMXE/VhT6KnvPwNXnFcGlaeNPthGcNPIRJcOOl8Y2QeocB/7qQrRCOlHmcdiPHtzXC4FKUq5hFKUoAUpSgBSlKAFKUoAUNKUAQeo6DBcF5rUrDOd7L/AHUh7QOB7R7qq9xb3NrIYriJo3GcBuDDrVhuI7q+iVpuLe3uYzFPGsiHoYcD1g8aXKtPg6mF6jZT5Z7r8nzylWG85NyLl7GTaG88zMcMOxZOHv8AfUDLDNA5jmjeNx9WRSCe7r8Kzyi48noKcTXevIzClKVU0HTFeTRAKfTUcAx3juau2O8tX4sUPU+4e8bqiaVZSaFTpjInhgjKkEdanI94rFkR/XRG9oA/GoRWdTlWZT1qSPhW9by6Xdt7Q++AfPjVtRneHkvSzua0tW/u9n2CRWs6fD9V5B37JHwrWuov9aJD7LMvxzWwahCfWjkHcVb9KM0yNN0TA6ceiYeKfoa8/Zz/AMVPwmt/z+1/xB/J+hr357afbbxRv0oyQa7jn/Zzfxl/CT+dZjTk+tKx9lQPiTW757afxD+B/wBK8N9aDpc9yH88UbBruZ4tjarjIZ/aY/6cVvSOKP1ERfZAB9/GuY6hAOCSHv2R+tam1F/qRKPaYt8MUZpFdFsuSQFYu8Ue+R1T2jv8AN/lUU93dPu5wqOqMBfMb/OtBJJJJJPSTRqLxwz/AMmSEt+BkQKT9+QcO0L+tcLu8jbbsWY9JNY8SFGSzHCqASzHsA31MWWgX1zsvcZtYeODgzsOxeA8fdULOXAyc6cOs5PIi4YZriRYYI2klbgq9XWx4Adpq3aTo8VgOdlKyXbLhnHqxg8Ujz5nprus7KzsY+btowgO92O93PW7Hea6afGtR5OBjOoSv8kNo/lnle0pTDlilKUAKUpQB7XlKUAKUpQB7XlKUAKUpQApSlACtU0FvcIY54kkQ9DqGHhmttKATa3RX7nk1avlrWV4W6EkzJH5naHvqHuNF1e3yTb86o+tbnb3eycN5VeKYpbrizo1dSvr2bzXzPm7AqdlgVYcVcFW9zb68r6JLBbzgrNFHIOqRFb41Hy6Bo8mdmFojxzBIyj8JJXypbqfY6UOrwfri1+f0UulWeXkxAAWivJl7JER/wDLs1D3OmtbHHPh/wD8iv8ArNUcGjdXjabNos4KV4xwSKA5quTNSknwe0rEtjO6tka7ZAzjPZmjJsiU4x5MaVK22jPcYPzoLn/BJ/11Jx8l7UYMt3cP2IscY8wT51bRJmSzHUV8v8Mq9eZBOyDljwA3k9wG+rpHyf0ZN7QvKd376R2HuBA8qkIbW0gGIIIYh/hoq/AVdVPuY59XrXoi3+CkQaXq1zjm7SRVP15hzS/1+l5VL23Jg7mvLnvjthj3yPv/AKRVlxXuOFMVaRz7eqXT2jt9DltdPsLIf2eBEY+s/rSHvdt/nXVSlMOdKTk85PNilKUFRSlKAFKUoAUpS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AutoShape 14" descr="data:image/jpeg;base64,/9j/4AAQSkZJRgABAQAAAQABAAD/2wBDAAsJCQcJCQcJCQkJCwkJCQkJCQsJCwsMCwsLDA0QDBEODQ4MEhkSJRodJR0ZHxwpKRYlNzU2GioyPi0pMBk7IRP/2wBDAQcICAsJCxULCxUsHRkdLCwsLCwsLCwsLCwsLCwsLCwsLCwsLCwsLCwsLCwsLCwsLCwsLCwsLCwsLCwsLCwsLCz/wAARCAC9ASsDASIAAhEBAxEB/8QAHAABAAIDAQEBAAAAAAAAAAAAAAUGAgMEAQcI/8QARxAAAgEDAQMIBQkFBwQDAQAAAQIDAAQRBRIhMQYTQVFhcYGhIjJykbEHFCNCUmKSwdEVM1OCoiRDY7LC8PEWc9LhNDWDk//EABoBAAIDAQEAAAAAAAAAAAAAAAADAQIEBQb/xAAvEQACAgAFAgQGAgIDAAAAAAAAAQIDBBESITEFQRMiMlEVYXGBodGR8EKxFCNS/9oADAMBAAIRAxEAPwD63SlKAFKUoAUpSgBSlKAFKUoAUpSgBSlKAPa8pSgBSlKAFKUoAUpSgBSlKAFKV4SBnPADJyeAFAHtM7jv4bz2VC3vKCyt9pLcfOJRuypxCp7X6fD31AS3eqao5WSUiIHeqZWFOnGyOJ7yao5pHQpwFti1S8q+f6LNc61plu2wJTPLnAjthzhJ9r1fOuN9W1KXPNRQWy43c5meX3KVQedRipa2ceScZGNo73c9QFck19M+Vi+jXrG9z/N+lLc2dGrAV9ln83+iQubu5Gef1G6BxuSFkjJ7ljUeZqIlmd2J5yYjrllZ2Pf0VqySSTkk7yTxzSlOTZ1KqI18IyDyLvV3B+6zD4GumLUtUhxzd3OAOhm219z5FclKhNoZKuEllJZlgteUs6lVvIVkXgZIPRcdpQnZPvFWK1u7W7j5y3lV1+sODKT0Mp3ivntbra5uLSVZoHKOvirD7LDpFMjY1yczEdMrms6tn+D6HSuPTr6K/tknUbLZ2JUzkpIOI7ukV2Vp5PNyi4NxlyhSlKCopSlAClKUAKUpQApSlAClKUAKUpQB7Xlck+paZb5Et1CGH1Vbbf8ACmTUZNyms13QQTSnrcrEv5t5VVySNFeGus9EWT1eb6qUnKHVZ22LeOGM9Gwhkcd5c48q1M+t3GefvZFB4qrkf0xYXzqviLsa102xbzaRcHkjjGZHRB1uwUedcr6ppUfrXtv/ACuHP9Gaqn7PjY5eaRm6Thc/1ZNe/s+D7cn9P6VGt9kOj0+r/Kb/AILE+v6OvCZ39iKT/UBWk8pNLHBLtu6NAPN6gv2dH0SyeKqfhisTpx6Jh4ofyNVc5GiOBwvdsnDymsei3uj380P9Vef9T2XTbXOO+L/yqBOnz9DxHxYflXnzC4+1F72P5VGuY3/g4T+ssP8A1Np2D9DdZwcArHvPVkPUHf6te3xZXbm7cndDGTskffbif97qxXTmONqUdyLk/wBX6Vt2NPtN5IaQcMnbfwHAVDlJ8l6sNh6pZwWbOe3spJcNICkfQODv3DoFdEtzDbLzUKqzruCj1E7yOJrmnvZZcqn0aHiAcs3ea5apmlwbPDlN5zMneSRi7sWY9J6uoVjSgySqqCzscKqgszHsUb6gfshXhIHEgd9diWFwXCTAwksqlWH0g2iPq+NW2z0fTLIho4ucmGPpZsPJn7udw8AKtGOowYjH10L3bKra6Tql5stHBzcZ/vLjMa94XG0fdUNywfUeTQ0pITbym9S5LzSRMQjxMg2EXaxwbO+vqlUX5TbMT6BBdhcvYX8LluqKcNAw95X3U51pI5PxK2yaXCPl78oeUEm838qdkKxRj+hRXVpuocrL64ENteyvs7LTSXISSGFTuy5ZTv6gN58xE2NnPqF1FaQ4DSZZ3IysUa42pCOzo6yQK+iWVla2FvHbWybKLvYtveRzxkkPST/64CkM6VEJ2vNvYnuTk99Fd21qZVkWYO10wiWMSMkR9NVBOOjdmrnjtqo8mo9u/nkI3Q2pweoyOB+Rq3YrRV6TldTy8fb2WZ7SlKYcsUpSgBSlKAFKUoAUrXLLDChkmkSNBxZ2CjzqEu+UlrHtLaRtM3AO+UiHcD6R9wqHJLkdVRZc8oLMn64bnVtMtdoSXCs4/u4vpHz1ELuHiRVRutV1K7yJZ2CH+7i+jjx1ELvPiTXFSXb7HYp6T3tl9l+yw3PKWU5W0t1QdDznabvCru8zURcahqF1nn7mVlP1AdmP8C4FctegEkAAkk4AHE0tybOpVhKavTE8rqt7R5sO+Uj6PtN3A9HbWMYtocNOeccb1ijwVU/fbhnsrKS+uH3LiMfd9bxY1G3LGScpbQJFUigTChEQdJIGe0k1g15aLn6TaPUilvPh51EFmY5YlieJYkn3mvKnULWHXMmSR1CEerG7d5Vf1rA6ifqwr/M5PwFcFKjUxioh7Hb+0Zf4Ufvf9aftGb+HF/X+tcVKNTJ8GHsdn7Qn/hxe5v1rE390eHNjuTPxJrkyM4yM9Wd9ZhJW9VHPcpx76NTJ8OC7Gb3FxICGlcg8QDsj3LgVqrrg0+/uXCRQ5bp2mACjrY78CpeDkxIcG5uwOtbdN/45P/GhRcuBFmKop2ckV07uJx31lHHJJ+7QsOser7zuq6W+iaTbkMLcSuOD3BMp8A3o+VbL6xSePajUCWMehgYDAfVOPKruppZmGXVoOWUV92V3TdGF5JJz8zLHGFLLDjLFid20R8BVntbCxslxbQImR6TcZG9p29Lzrk0ZMQ3Dn60oUdyKP1NStMqXlTOVjMTZZNxb2IvU7cF7W4A3iaKOTtBcbJPw8alKwljEiMh4HZ94IYGs6uo5NtGSU24pPsKhOVlqLzk3yhg6f2fPOvt2459fNRXbq96+m6bqGoLHzgsoTcyJ0tFEQ0gHbs5xWU7Q3unXDQyI8F1ZSNFID6DxzQkq+eogg1L9iI5ppnx7knZiO1nv2Hp3bmOInogiON3e2fcKslaLO3S1s7K2Xhb28UWesqoBPicmt9Y2e2qhogolo5LxYhvpvtzJED2Rrk+bVYai9Bi5rS7U9M3OTn/9HJHlipStcVkkeRxk9d85fMUpSrGUUpXmaAPa8rivNUsLLImlBkA/dRenJ4gbh4kVXbzlBfz7SW+LaM7sodqUjtcjA8B41VzS5NlGCuv3itvdlnub6ys1zcTKhxkJ60jdyL6VV+75STNtLZRCNeAlmAZ+9UHojxJqAZmZmZiWZt7MxJY95O+vKTK1vg7dHS6q97PM/wAGyae4uHMk8ryv0FznHYBwFa6UpXJ1ElFZJClK8LKOJA7zUFj2vckZHXx7q2xWt7PjmbW4kzjesThfxMAPOshZ3JJDKqYOCHYZGOxc1L25FuyC7nPSpex0Vrx5A85RI1UsY0BJJJ3AsfyqYi5OaSmOc5+Y9POSlR7o8VaMHJZox29QoqelvNlPJUcSB3kD41kqs/qq7dRVSQfEVfYdN0yDHNWdupHA82rN+JsmtWqQhrQsAAYWV9w+qfRP++yrOtpZmT4tFySjH+SmLa3LfUI9ogf+6kLPQru7QyGeGJA5T1XdjjjgbhWzhmrRaRcxbQRdKoC3azekapUtT3K4rH2Qj5dmQ0XJi0G+a6uHO7cgSMfAnzrsj0LRY8f2YSHOczO7+ROPKpSlalCK7HJnjL58zZojtLKIYitoEHD0I0Xcd3QKrc0ZilmiOfo3ZR3A7qtdQWrxbM8coG6VACfvJu+GKTdHy5l8LY9eTfJ1aOmLeV/tzN4hQB+tSdcemLs2Vv8AeDv+Jia7KbBZRRnuedjYpSlXFGEcccYcIMbbtI3tNvJrOlKA5Pa8pSgCN15Q2hcoV+1pOoj32718v5H8qLxNPuOTssbyIYJXsrhSP7PCSOcikBOdnedjHDaxjHD6XylnW35Pco5WPDSr5R7TxNGvmRXyLkhb/wD2V2R/CtIz2L9I/wAVpVjyOngKlbLKXGZa6EEggcTuHedwpXTp8XP32nxEZDXEbMPup9IfhWdLN5Hp5yUYuT7F7t4hDBbwjhFFHH+FQK20pW08M2282KVhLLDBHJNM6pFGCzu3ACqtf6/czlo7EPFFwMuPpXHWPsjz7qrKSjyaMPhbMQ8oL7k9e6pYWIIlk2pcboYsNIe8cB4mq1e67qF1tJGfm8J3bMRPOEfefj7sVCy3NrEWM9zCjZyduRS5PWQCWrq0m3fWhcNYOjRW8ixSyyiRI+cZdvZT0ckgYzu6R10hylLg79eBpwsfEs3y7vg0/mcntNKskXJcnBnvD2iCID+pyfhXdFye0ePBeOSY9c0jEfhXC+VCrkyZ9Tojxv8A35lMJUbiRnqzvrois7+fBhtLlweBEbBT/M2B51e4bOzt90NtBHjpSNQffjNbt9XVXuzJPq//AIh/JTIuT+sSYLJDCP8AFky3ujB+NG0eSK4jt5pTl3jUGNdzKzAZUt+lXStE9usz2r7g0EocHrXpHw91DqWWxmXVLm9+CPi5PaPH60csx/xpXI/CuF8q74bKxt/3NtBHjpSNQffjNdFKaopcHPndZP1SbGOHGq7qUPM3TkD0ZfpV7zubzqxVHatCZYEdR6cciKO6QhPjil2x1RL4eeiw90mLYtQ54zO0n8vqr8KkMVhGgjjjjHBEVB4DFZ1eKyWQqctUmxisZEEkckZ4OjIf5hisqGrMpwVe1hMl1BEw4SjbHUE9I591Wiou1g2dS1B8DCYK982H3VKUmqOlM04izXJfQUpSnGYVwatFt2rOBvhYSfy+qf8AfZXfWEqCSOWM8JEdD/MMVWSzWRaEtMlI12i7Ntar1Qxj+kVvrFFKoinHoqoOOGQMbqyqVwRJ5tsUpSpIFKUoAVHw6tYzapf6QHC3tnFbzmNmAaSGZdoOg47uDdW77VdsssMMc00zrHFFG8ssjkBUjQFmZid2AN5r876/qn7Z1rVdTXIS5uCbfI2WEEaiKLIHTsgE99VlLSOqqdjaPofyj8o7NbJtBtZ45Li4kjfUObYMIIImEgjcjcGYgbs7gN/rDMVoFt820mwUjDzIbqT2pztjy2RVCtrc3Vxa2ibjcTxw7hwDN6R3dQya+oAKoVVGFUBVA4BQMAVnnLUeh6fSq82j2pjk5DzmoNIc4t7d27NqQhB5ZqHq0cmIcW95cY/eziIH7sS/qTRWs5D+oT0YeXz2LCKUpWo8iRWvwfONKvQrOkkaiaOSPG0jIfWAYEcM8R+o+Tajb6tEWaeeaeAndIHbYHtpndX2qWNZYpYm9WWN427mBU189mheCWaCQenE7RuOg43dPQaVN5PM9L0W9RUoP6lDwBX2HkdZpZ8ntJAxt3MZvZT9p7gl9/cMDwqhXejQy5e2KxSHfsH90x7B0f73V12HK7XNDt7fTp7KCaO2Tm4DK0kcnND1QHXKkDgN1TCSZ0ep02YupRp99z6nSvmz/KLqJB5vTLRT0F55XHuCj41u0TltqN7rFnbaj8zhs7gSwrzEbKBcNgx7TyOTg7x3kUzM87PpOKhFzlHZfM+h0oDupQcsUoajm1WzGrQaOrBrtrOe9lAI+ijRkVVb7zbRIGeCk9O8JUXLgkaUpQQKxZVYYYAjKnHapyKyqPm1bT4NUsdJeVReXkE9zGmRuSIqAD05bfs+weqglJvgkKUzSggUpSgDBUVXkccZCpb+VdkVnSlAClKUAKUpQApSlAClKZoAV8+1L5TbCxu7+0g0ue5a0uJrbnTcRRRSNExRmUhWbGQeirHruuQ2CNbQOGvpFwdk/wDx0Yes2PrfZHjw4/NdY0eLUg1zbbKXwGWzhUucDg54bXU3getVzk1wdTDdPnbX4slt2I7lByz17lAhtpTHa2BIY2trtYl2Tlefkb0mx1YA3Zxkbq1XbYaVqup36aZZWryXhYiSNwUWBVOGediMKo6fcMk4r6xpPyb8mrW2VdUjbUr1sNLK8k0MKNj1IY4mHo9pJJ7OAppciZThTsfOeStrzt/NdMPQs4SFP+NPlR7hte+rtWUtjo+n3F3b6Tapb2glPoo0j7bqAjOWkZj3b+isaU+Tv4aOVab7jON54DfV60eHmNNsUPrNGJn9qU85+dUeKMzywQDjNLHCP52CmvoyhVVVG4KAAB1AYFNqXLOZ1ezyxgvqe0pSnnnhiqxykssNHfIu5tmGfH2vqMfh7qs9ariCK4hmglGY5UKMO/pHaOIqso6lkaMNe6LFNf1HzusJYoZ0McyK6HoYZ39Y7a6bq2ltJ5reX142xnoZTvDDvrTWTdHs4yTSlFkDd6LIm1JaEyLx5pyOcHssdx/3xqGZCCyOpDA4dWBBB6iDV3rmubK1u1xMnpAYWRMCRe4/lTI2e5qhe+JGvSOXGsackdveIL+3QBUaRylyqjgOdwQcdoz21ZY/lC5PMoMlvqUb43rzUTjPYyyVQLvSru22nQc9CN+0g9NR99OPuqOwKcpZrYyWdLwt71pZfQvmp/KI7o8WkWbRuwwLm92CydqQoSuerLeB4VRUvdQjvF1FLmYXyzfOBcFtqQydLMTxB4EcMbsY3VrI414RwobH04GmiLUI8n07SflA0qeKNNVD2dyAA7pG8ts5+0pTLjPUR4mpZ+WXI9FLHVYm6cRxXDt+FUzXxkivCKnM5lnRaJSzTaPo2q/KNaqjx6PaySSkEC4vF2IkP2liB2z4lfHgfnNzdXl5dS3tzPLJdyyCV5mbEm2MbJUrjGN2zjGMbsYrEisSONVebNVOCqw68iLvofyhX1oI7bWY3u4Vwq3UWyLpQN30inCt35B7zX0LTdc0PVlBsL+3mYjJi2tidfahfDj3V8EI4ViRvBxvHA9I7jUqT7mHEdLqseqHlZ+jt/bUdq2taTotu0+oXKR+iTHEpDXExH1Yo+JJ4dQ6SBvr4aup6zGvNx6lqKR4xsLeXAXHcHxXG7O7NJIzPIx9J3Ys7d7Nv86NRjj0hp+eWx9N0b5RLRjcR6yk0JkupZLeaFOdiigkbaWKUL6focMhTnsq9Wd9YahCtxZXMNxCfrwOHAPHDY3g9hFfnaum1u7yylE9pcTW8w4SQO0bY6iVO8UKXuOu6XXPet5P8H6JpXx6z+UDlRAAs0lrdYAANzAA3i0BT4VJL8outEbrLTgevFwR7tv86tqRh+EYlvypP7n06va+US8uOU82ebltYP8AsW6kjxmL/Coi71fWb4Fby/upkPFHkIj/AP5phPKjM119Avl65JfkvHKHljJY3dtBpMlrcc0shvdtTJEXJXYRXRhvG/OD09m7lg+UOQDFzpak9LQXJUeCyIf81UMV7UZnfh0bCqtQlHNrvx/o+hn5QrTHo6Zck9TTxAe8A/Coy95baxdq0dskVnG2QTGTJPg9AkbAHgvjVPrINRmXh0jCVvUofzuSCzMzMzMxZiWZmJJZjvJJO/NSWnW99qNwLa0j232duRmOzHEmcbUjYO7q3ZPwgVaQlVRSzuVSNRxd2OyqjvO6vr+g6RFo9hFBua5kAlvJQN8kxG8Z6l4L3dtRlmI6nilg61kvM+DLR9It9Lhf0YnvLjZa8uEjCtMyZCAn1tlRuXJ+NZ6teiys5HU4ml+hgxx2mG9vAZP/ADXe7Iis7sFRVLOzHAVQMkkmqNql+2oXJkGRDHlIFPEL0sR1nj7h0VE5aUeUwlMsXdqnxy/0cNKUrKerJPQYee1OBiMrbpJOe/GwvmfKrtVc5MQYjvbkjfJIkCezGNo+Z8qsYrVWsonlOpWa8Q17bClKUw5wpSlAELrunG6gFzEubi3U5A4yRcSveOI8euqhX0g1Udc0z5rKbqBf7PM/pgDdFId+O49FJsj3R3emYvL/AKJ/b9ELSlKznoBXBd6XaXOXUczMd+3GPRY/fTh8DXfSpTa4JUnHdFSutPvLXJkjzH0Sx5ZPHpHjXIRwq8f8d4qPudJsbgllUwSE52osBSfvId3wpqs9zTG/PaSKqRxrHFSlxo9/DkoonT7UPreKHf7s1HlG21iCOZWYIsaoxlZjwVUA2s+FMTT4HZxazRpIrwirdp/ITlFeIslybewjbBVbjMlwQekxRHA8XpqPIPlDZoZbZoL9AMssAMU47o5Tg+D+FTkc943DatGtZ/37FPIrEjjW+SOSN3jkR45Izsukqsjo3UysAQfCtbFFxtMoz1kD41BoyT3NeKxIrPbi+2n4l/WmMjdg92/4VAtxNRFeVsIrBiq42mAzwyQKCjQzWauRXkcU8xxBDPKT/Bhlkz3bCmuuPRuUMm+PRtWYdYsbgDzWoFuxQe7MEmroVwa3QcmeVlxJzUWi6grbjm4i+bxjvknKrVjsvk65RSbJvLywtVPFY+duZR7thP6jVlmX+JU1euSKzXtfRrX5PNHjwbu+v7lhjIRo7eM+Ealv6qlByO5KrBPClgqtLE8YnLvJcR7QxtxvKWww6N1W0sXPr+Gjsk39j5VbW15ezC3s7eW4nOMxwrtFQelz6oHaSKt+ncgL6bZk1S7S2Q4Jgs8SzdzSuNgeCnvq92GnafplulrZQJDCoGdkDadul5GO8t1kmupmVFZmZVVRksxAAHWSd1SkcjFddusbjQtK9+5BW3JLk3aG2eK0Jmt54LlLiSWR5zJC20uWY8OsAAVOO8cSPJI6oiDLMxAVR2k1E3fKCwgDLB/aZd49A7MQPa54+ANVq81C9vmzPJ6AOUiTKxJ3L0ntNUlYlwY68JicW9VzeXu+fsd2r6wb0m3tyy2oILE5DTEdJB37PUP+BDUpWeTcnmz0FNMKYKEOBQkAEngAT7qYI3HI7632UHzq8s7fG6WVdv8A7a+m3kKhLPYZKSjFyfYumk25ttPsoiMOYhJJ7ch2z8a7qUratlkeHnJzk5PuKUpQVFKUoAVhLFFNHJFKoeORSrq3Ag1nSglPLdFE1LTpdPn2DloJCTBIekD6rdo6ff3cNfQrq2gu4XgmXaRvxK3QynrFUi/sJ9PmMUoyjZMMgHoyKPz6x+tZrIZbo9PgMar1on6v9nJSlKUdUUpSgBWUUkkEqTwsUnQFVkUDbCniASOB6axpUohpNZMm4OUeoR4E8cU46Tjm396+j/TUnDyj02TAmWaEnjtLtoPFN/lVRpvq6skjn2dOw8+2X0JvlHpml8o7a3NncWS6ik8KJcO6qy25bEgkU4ZgBkqOvqyakdI5MaFpMASK2jnmcAz3V0iSzSkdrAgDqAwPianjrGe+s0mni/dSyp/23df8pq6t90JngLPDVULPKuxe207S33NY2bDqa3hPxWuOfk1yWuAed0bTiTxZLdI2/FGAfOq0mravH6t5Pu+2Q/8AnBreuv6yOM0be1DH/pAq3ixMfw7Ew9M/yzZd/J5yYnDG2N3ZuckGCcyRg9qXG1u7iK38mOSUGhpftdm2u7qe4+jm5oehbRjEahZASCd5bB6eJxWkco9VHEWx742Hwavf+pdU/hWv4JP/ADo8SJaWGx0oeHKWa+pbgAAAMADcANwr3xqoHlJqp4Jajujf83rU3KDWTwliX2Yl/wBWanxYmddLvft/JdK839tUZ9Y1mT1ryQewI0/yKK5ZLm7l/e3E7+3K7D3E1V2obHpFj9UkXyW8soM89cwRkdDSKG92c1HzcodKi3RtLO3+EhA8WkxVOxjopVXazXDpFS9cm/wTtxylvHyLeGKEfacmV/DgvkaiJ7q8um2rieSU8QHb0R3KPRHurTSluTfJ0KsLVV6IilKVU0CpC0tPVmmGPrIrdAG/ab8v94WtngrLMN43oh6OosOvqFbb2YxwlQfSmyo7F+sfyq6XdmWy3U9ESNkfnJJJPtuze81OcmrbbnurphuhQQRn77+k2PDHvqvkgAk8AM1etItTaWFtGwxI456X25PSI8Nw8KtXHOWZm6lb4dGhcvb9khSlK0nlhSlKAFKUoAUpSgBWi6tbe7heGddpG8GVuhlPQa30oJTcXmuSiahptzp8my+Xhc/RSgYDfdbqauGvossMU8bxSorxuMMrDIIqpanok9ntzW4aW2zkjjJEPvY4jt/5rNOvLdHpMH1GNmULdn/sh6UpSjsClKUAdMUUdwuyrBJlHA+rIOvv660yQyxH6RSOo/VPiN1YhmUqykgqQQRuINSVvdpKObl2Q/DJA2H/ACzVtmJk5Q3W6IylS0lnbPwBQ/cO73HdXM+nyj1HVuxsqf0o0shXwZxUra9vcpnaibtK+kPKtXZ09vGoGqSfDFKUqCwpSlAClKUEClN9KAFK3x2t1JjEZUHpk9Eee/yrrjsIlwZWLnpUZVP186lJsXK2Me5HxxySnZjUsRxxwHeeFSVvZpDh3w8g4fZXuHXXSqqowoCqOhQAB4CsZJI4V25GwOgcWb2RV1HIyTulPaJkzIis7nCqN5/IdtQ00rTSM53Z3KvQqjgKznuJJ2GRsopOwgPDtPbWlVd3SONC8kjBI0X1mY8AKhvPgfVXoWqXJ3aRZ/Pb+BGGYYMXE/VhT6KnvPwNXnFcGlaeNPthGcNPIRJcOOl8Y2QeocB/7qQrRCOlHmcdiPHtzXC4FKUq5hFKUoAUpSgBSlKAFKUoAUNKUAQeo6DBcF5rUrDOd7L/AHUh7QOB7R7qq9xb3NrIYriJo3GcBuDDrVhuI7q+iVpuLe3uYzFPGsiHoYcD1g8aXKtPg6mF6jZT5Z7r8nzylWG85NyLl7GTaG88zMcMOxZOHv8AfUDLDNA5jmjeNx9WRSCe7r8Kzyi48noKcTXevIzClKVU0HTFeTRAKfTUcAx3juau2O8tX4sUPU+4e8bqiaVZSaFTpjInhgjKkEdanI94rFkR/XRG9oA/GoRWdTlWZT1qSPhW9by6Xdt7Q++AfPjVtRneHkvSzua0tW/u9n2CRWs6fD9V5B37JHwrWuov9aJD7LMvxzWwahCfWjkHcVb9KM0yNN0TA6ceiYeKfoa8/Zz/AMVPwmt/z+1/xB/J+hr357afbbxRv0oyQa7jn/Zzfxl/CT+dZjTk+tKx9lQPiTW757afxD+B/wBK8N9aDpc9yH88UbBruZ4tjarjIZ/aY/6cVvSOKP1ERfZAB9/GuY6hAOCSHv2R+tam1F/qRKPaYt8MUZpFdFsuSQFYu8Ue+R1T2jv8AN/lUU93dPu5wqOqMBfMb/OtBJJJJJPSTRqLxwz/AMmSEt+BkQKT9+QcO0L+tcLu8jbbsWY9JNY8SFGSzHCqASzHsA31MWWgX1zsvcZtYeODgzsOxeA8fdULOXAyc6cOs5PIi4YZriRYYI2klbgq9XWx4Adpq3aTo8VgOdlKyXbLhnHqxg8Ujz5nprus7KzsY+btowgO92O93PW7Hea6afGtR5OBjOoSv8kNo/lnle0pTDlilKUAKUpQB7XlKUAKUpQB7XlKUAKUpQApSlACtU0FvcIY54kkQ9DqGHhmttKATa3RX7nk1avlrWV4W6EkzJH5naHvqHuNF1e3yTb86o+tbnb3eycN5VeKYpbrizo1dSvr2bzXzPm7AqdlgVYcVcFW9zb68r6JLBbzgrNFHIOqRFb41Hy6Bo8mdmFojxzBIyj8JJXypbqfY6UOrwfri1+f0UulWeXkxAAWivJl7JER/wDLs1D3OmtbHHPh/wD8iv8ArNUcGjdXjabNos4KV4xwSKA5quTNSknwe0rEtjO6tka7ZAzjPZmjJsiU4x5MaVK22jPcYPzoLn/BJ/11Jx8l7UYMt3cP2IscY8wT51bRJmSzHUV8v8Mq9eZBOyDljwA3k9wG+rpHyf0ZN7QvKd376R2HuBA8qkIbW0gGIIIYh/hoq/AVdVPuY59XrXoi3+CkQaXq1zjm7SRVP15hzS/1+l5VL23Jg7mvLnvjthj3yPv/AKRVlxXuOFMVaRz7eqXT2jt9DltdPsLIf2eBEY+s/rSHvdt/nXVSlMOdKTk85PNilKUFRSlKAFKUoAUpS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92" name="Picture 20" descr="http://weclipart.com/gimg/0C766E9459024076/Open_Mouth_PNG_Clipart_Image-31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272" y="1236714"/>
            <a:ext cx="3275456" cy="291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AutoShape 22" descr="data:image/jpeg;base64,/9j/4AAQSkZJRgABAQAAAQABAAD/2wBDAAsJCQcJCQcJCQkJCwkJCQkJCQsJCwsMCwsLDA0QDBEODQ4MEhkSJRodJR0ZHxwpKRYlNzU2GioyPi0pMBk7IRP/2wBDAQcICAsJCxULCxUsHRkdLCwsLCwsLCwsLCwsLCwsLCwsLCwsLCwsLCwsLCwsLCwsLCwsLCwsLCwsLCwsLCwsLCz/wAARCADBARoDASIAAhEBAxEB/8QAHAABAAICAwEAAAAAAAAAAAAAAAUGAQMCBAcI/8QASBAAAQQCAAMFBAUHCAkFAAAAAQACAwQFEQYSIRMxQVFhFCJx8AcyQoGRFSNScoKhsRYkQ2J0g6LhJTM2kpOys8HRNFOj0vH/xAAZAQEAAwEBAAAAAAAAAAAAAAAAAQIDBAX/xAAyEQACAQIFAQYFBAIDAAAAAAAAAQIDEQQSITFBURNhcYGRoSIyscHRBRRCUiMkM2Lh/9oADAMBAAIRAxEAPwD1tERAERYPRAZRVriPjLA8Nh0diQ2MgW80dGqQZuo2HTOPusaenU9evQHS8gz3G/E2eMkUlg06DtgU6LnMY5vlNKPzjvXZA9AquSW5eMHLY9fzHG/CWFL4rF4WLTNh1XHtFiYEHRDy0iNp9HPCouR+lnJyczMVi61dnUCW+91iQjwIjiLGg/tOXmfQDQAA8giydR8G8aKW5YrnG3G17YmzVmNp2OSm2Gq3R8NwtDvxcVXpCZXuklLpJHnbnyEuc4+ZJWEVMzNVCK2Rx5I/0R+Cy0NY4PZtrgdhzSQQfQhZRLvqTlXQsmN444yxZjEWTksQs1/N8gBYiLR3N2dSAfB4XsfCfFVLiinJKyPsLtUsZerF3NyF4PLJG7xY7R149CPDbvnheh/RNHYdncvM3fs8eI7KbXd2stiN0YPrpr9f5rSEm3ZmFWEUro9oREWxzBERAEREARFhAZRcHyRxsfJJIxjGDme97g1jR5uceirs/FDJZX1cJSnydhvRz4wWVoz5ukd/l8VSU4x3OihhquIv2aulu+F4vZFk+ei1yT14BzTTRRN85XtYP8RCrv5N4wyPvZDLR0IndfZ8Y3bwD3tMpI/iVsi4P4fYeawyzcf02+5Ykds+oYQFXPN7R9Tp/bYen/y1bvpFX93ZfUkJM9w/ESH5OkNd/LK1/wDybWocS8ME6GUq7+Lv/C2xYDh6LXJi6I/WhY4/4gVtOIwpGjjaGv7ND/8AVR/l7vcj/SX936L8iLL4Wf8A1WRpOPkJ4wfwJ2u4HNcA5pDmnuLdEH7wombhrhmYe/jKo34xNMR+4xkLpO4SqwkvxmQyVCTvHZTOkj36td1/xJeot1fwHZ4OfyzlHxV17O/sWRZVY7TjfF9ZYoMvWb3mEGK0Gj+qB1P3OUhj8/jL7xBzSVrm9GpdYYZubyaHdD93X0Uqqm7PQrUwNSMXOFpx6x19VuvNIl0WN+qDa1OEyiIgCIiALyzi/wCkfkM+M4claXAmKxk26c0Huc2n4Hy5+7y30cI/j3jh999nB4afVBhdFkLcTutxw6OghcP6Idzj9ru+r/rPN1lOdtEb06d9WcnvkkfJJI9z5JHukkfI4ue97jsuc53Uk+JXFEWJ1WsERFACIiAIpnC8M8Q587x1Q+zhxa65Zd2NRpGwQHkEuI8Q0Eq/Y/6K8ewMflcpZndsOdFQYyvEPNvaSc7yPuarW6lc64PMqNC/k7cVGhXfYtS/Vjj+y3xfI4+6GjxJIXsfDVZnA8LqGVbCK96aKb8tw84r+0Pa2P2W72nVnKekTt8rgfsuJDrHjMPh8NAa2Lpw1o3aMhZsySkdxllcS9x8tld17I5GSRyMY+ORro5GSND2PY4aLXtcNEHxGlZSUdjKUXPc7oOxsf8A6sqrsxeUxB5uH7Ufsmy44fJvkdTbsgkUrDeaWLx03T29e4LcziqlXLY83VuYaYuaznvR89B7j/7d+vzQa/Wc0+i2Uk9jncWtyxItFa3TuRCapZgswu7pK0rJoz8HRkhb9/FWKhE36/vTfxQGNqMy+bo4iNhl5pbM3StVh6zTOJ0NAb0N+Ovhtcczl24yKNkMTrGQsnkpVWAlz393O8Dryj513iDov4exEsuR4gzmLdnJQXy9vcg5q7SNdlBHzc3TuJDfQaHflKTbyw3+h30KEIw7fEfLwuZfhdX5LU3xYbLZx7LXEMroqwIfBi6zixrR3jt3NPf9+/UdwstetVqxMhrQxwxNHusiaGtH3BQY4sxkwYcbRzeT5joOoY2wyLy329wRQ6/bXA5DjW0P5th8ZjhzdJMtfdak5fM18e3l3/fpGMYa8mdfE1cR8L0itktEvL7vUsnRabNulSiM9yzXrQjoZbUscMYPq6QgKvuxWdt7/KPEt/kcQeww0MGMiHp2o7Szr+9C51+GuGq8psDGwT2SQ42cgZL1ku8+1uOe78CFLqJGCps5u4vwT+ZuObfy0jXchbhqU9lm/wC0ENr/APyLi7J8YWS8U8FTpM2OzlzWRaZNeZrY9kn4dsFL+Ab9kdAB3Aeg7lhVdRl1S6kP7HxdYcHWuI4qzSNOiw+LgjH3S33Tu/whcG8OQOLjay/Elon6wmy9qFh/u6XZM/cpxFRzZdQiQJ4S4YJ26raee/cmTyr3b+LrG1wfwfw653Oxt+N+gNjIXJh07vdtSSDp4Kwoqt5tGa05SpSz03Z9xWXX+IOHGtFtpyeMBAbYDuSzE3u5Xl3u78uY6PdzDuFmx+RpZOrHbpyh8TiWuBBa+N7frRysd1Dh4g/wOzxc1r2ua4Nc1zS1zXAOa5p6EEHppVmSrLwxcfk6MbpMVY5GZGs0kuhAOmyM34Dub5b0ehBajN099vodbpwxuiWWp6KX2T9n4l0CytNexXswxWK8jZIZmNfG9p6Oafnqtu/na699jxmmnZheb/SRxW6hCcBj5S25biD8hKw+9XqP2BE3Xc+T9zf1wRd83lauExWQylnrHUhL2s3oyykhscQ9XEgfevm25bt37Vu9bk7S1bmknnf3Aved6aPADuA8AB5Kk5WRpThmep1+nh+5ERc52BERAEREA9fBehcF8CtyTIMxmo3Cg7UlGk7mabg8Jp+4iPxaPtd/1f8AWQXBeBbn81FDO3dCk0XL48JGNcBHBv8Arnv9AV7yAAAAAAAAANAAAaAACnYzbzO3BiNkcTI4omMjjjYGRsjaGMYxo0Gta3oAPDouSIoFgiir2X7Cz+TqFR+RyvJHLJXjkbDBUieekt2w4EMBGy0AOcfAddrSyPjh7eaS7w3XcSfzUWPvWQPQyyWYyfjyBTlK5uhNp5jwPQjwI9QoWOTjSGRong4fuQFzQ51WW7RmY0kAuEczZmHXfrnCmuiNWJTuQ9jhnhay/tX4moycnZmqNdTn2fHtajmO3961u4cg20wZjiauB0DYs1bkYPg2yZFOImZkZEQf5Asd38puKNeXttX+Ps2/3rRZwtSnXs3Lmf4pfDXjL3h2YniDvANArhnUnQCsarmY/wBK5bH4Mda0DRkcprxA+pEfjsf73oolUklc6MNhoValpaRWr8Fv+F3s6WF4dpX6zruYrOsstOElStemsWRFBzFzS987y9xO9jZPTXn0slTF4ih/6HHUKp86tWCJx+LmNB/eu2AAAAAANAAdAB5BZUR0Via9Xt552rLhdFwkCSe8k/Hr/FERSYhERAEREAREQBERAFgta4Oa4BzXAtc1w21zSNEEeRWUUAq2NtnAZyzhJXEY+4Y7FAuPSLtiQ0AnwJBY71AP21dNj5CpXGtLtaFDIMPLJjrkTJX71/M7r215P91xjf6cpXUbxtlIWthlrU3SRARyOkdKHuewcpLgD3+aKtGjpPbg9JYGr+qLtKKvNaS1tfo/PnvV+SH+ljLkyYjBxu91rTk7gBHVxLoYGnXl75I9QV5apzi3IsyvEeduxuD4XWewrubvlMFdjYGFu/PW/vUGrzd2eZSjaIREVTQIiKAEREJPYPotqMiwuTu8o7W5knxF2uphqxtawfi5/wCKv6on0X2WS4C5W2O0qZSxtu+vZzxxyscfj734K9q0tzGOwXQy+QOLxl++2LtpYI2MrQ6JE1qd7YIIzog6c9zQfRd9dPIUGZCKrE+V8bYMhj8h7gaed1OYTtjcHeBIG1C31Er20NeJxoxdMQvk7a3M91nJWnAB9u7J1lmdrw30aPAADwUgnn96I3clKysEREJCIiAe6OrjprfecT4NHUlV7hsOtfljMSD85kbsgjJ8IISWtA34b3+ClMrL2GLy0oPVlOfl+L29mP4rRgYRBhsRGBomqyQ/GXch/is3rJHZT+DCzkv5NLyWr97EoiIrnGERFICIiAIiIAiIgCIiAIiIDqZKmMhjsnQPddo2qoOh0dLE5rXDfiDoj4KlU+JPo5fTpPyVesci6tA6+Sxp3aLAZTvm/S2vQW/Xj/Wb/EL5gzEYhy+ahHdFkb0Y+DJ3tWsEnujKVSpTd4Sa8Dgz6jPguSwz6jR4gaKysnubx2QREQkLv4rEZXNW20sbXM03LzyEkMihj3oySyO6Afx7hsldAkAFx8Bte9cF4JmCwdVkkYbfvNZdyDiPf7R7dshJ8oweXW+/mP2lK6lJN7I8mznB3EfD8LLV2KvLUc5rH2KMj5YoXuOmtlD2NcN9wOteG9nrXl9NWIK1qCxVsxtlr2IpIZ43dz43jlc0r53zmKlwmVyWLkJd7LNqGR3fLXeA+KTp06tI3678kequIt3syU4L4hbw9lxJYcRjr7WVb+uvZAO3HY0Op5CTv0cV7wCCAQQWkAtLSCCCNggjpryXzD8+i9y+j2/Le4YpNlcXPx81jG8x7zHCWvj/AAa5rfuTdENWfiW358E+fBEUEj58E+fBEQD58E+fBEQD58EREBFcRD/QWa/szf8AqMXax2vyfjNd3sVXX/CauOViM+MysI730py31LG84H7lpwMonw2JfveqrIz+tGTGf4LP+fkdm+D8JfVf+En8+CfPgiLQ4x8+CfPgiIB8+CfPgiIB8+CfPgiIB8+CfPgiIB8+CfPgiIB8+CfPgiIDLfrx/rN/iF8v5aVs+VzE7Tts2QuytPmHzPcF9JZW6Mbi8vkNgGlQt2W7OtyMicWNG/EnQHxURjuAuGm4/GNu0mvuNp1W237Pv2BE0SO+87W1PY56u55HxjjW4riXOVY2BsLp22q4A00Q2WCUBvoCS37lAL1v6V8M6SHG56FhJrEY+8QO6GRxdC8+gcXNP64XkizmrM3pSvEIiKhoSvDtEZLO4Gi4B0c9+AzNI2HQxEzyD8GlfQd23FRp5HITNLoqVWzdkaCAXNhY6QtG/E61968T+jyNr+LMU4/0VfJSN9D7M5n/AHK9U4x6cMZ4b0HQ1o3fqPtQsd+7auuDGe7JLEjIjG445KUy3312TW3cjGASy/nTG1rABpm+QdPs+fU1fjrhOXPQQX8e1pytKMxdm4hvtlbZf2XM7oHNOyzZ8SPEauzujn/rFYUX1JtofNjcZmH2m0m46+bpdyezezTCbm33Fpb09V7rwjhZcDg6dGctNt75bdzkILRPMQSxpH6IDW78dHzU9s92zry2dIl1wNW7sIiKCwREQBERAEREA0D0cNtPRw82noQq9w3zVTmMPITz4+5I6MHxgmO2kfx+9WFV3L7xeUx2baD7PMBQyWv0D9SQ/DQ/3fVZz0tI7cIu0U6H9lp4rVequvFliRYBBAIIIIBBHcQeoIWVocQREQBERAEREAWVhEAREQBEWCQAS4taACXOcdNaANkknwHihFyFzo9un4fwTQHDJX2XbzS3maMbjHNsycx8Od/ZM9eY/dIycRcOxSSxSX4WyRvdG8e8dOaeUjoFXY8gIq2b4ue09pkmx4zhyNzdSewRF3ZSBrmh351xdKQfANXWj4JykkcckluoySRjXva+ORz2ucNkOO+8eKmpUnC0YK7O7BYTDVourjJ5I7Lvtv6aF4v0qmRp26FuMSVrcL4JmnWy141tp8CO8HwI9F84ZzDXMDk7eMtbLoTzwS602xWeT2czfj3HyII8F9MfPcqxxfwrX4moFjSyLJVQ+TH2HfVDj9aGXQ3yO118jo+GndEo3R48J5Hc+e0W61Vt0rNincgfBarSGKeGQacx4666dCD3gjoQdjvWlc1rHcndXRZuBLDa/FmCLiA2Z1uqSTr3pq72t/E6H3r2biClNkcHnKMLeeezRmZWaS1odONPjHM4gDqB1JXzxXnnq2KtqAhs9WeKzA49wlieHtJ/BfRmKydPM46lk6pHZW4w/l+1FIOj4n68WnYP+astrmUlq+87rS8taXDTy1pcN707XUbHqsoiqSEREJCIiAIiIAiIgCIiALTZrQXK89WdvNDMwsf5jxDh6jvHwW5FATad09Sv4W1PUmkwN9385rDdGQ71ZrdS0NJ8QO706fZVgCjcti48lFGWv7G5WPaU7Ldh0TwdgEjryn93f6Hr4vLyTSHHZJns+Vh917HABlga2JIj3de/X3j+rRPL8L8jvrQWIi8RTWv8l913Pno+6xNIozI5KavNWx+Prst5i4x8teu+QxwQV2kMdbuyNBc2IE6Ghtx6DxLdY4fy1sc+U4kyhc4l3YYYsxdSMHrys7IOsHXmZj/43UGzy5VEiXRRQ4ZfEearxDxNC8dQX5H2xm/WO8yRulrdFxrQAIdjs5C0HbS0YvIHr4Obz1XH4tj+PlLpshVUTKKKq5/F2J2Up+3x+RfsMo5aP2axJ1LfzDiTFJ+w9yldEdCOvqFm01uaKSewREQsEREICgcs85Wy/h6GQMrNibY4msh5b7Nj3NL20+ZpGpJ9e9s9GbP2gt+Vykldzcfj+yflp4jM3tiBXx9budeuu3oMb9kd7j0HTZEHQpHKsdisZJO3Cx2X2Mxk5elnL3XkOkcSfE9PgAPINFr5deXsaUqDrNtu0Fu+n5b4RI4+McQ5OPI9kGYTEHsMVDy8rJpmdO1De7TdDXTwA+yVbenmtdeCCtDFXgjbHDCxscbGjQa0dAAtuh6fgtoRyrXdmGKrqvJKKtGOiXRfl7sJ5oiucpVeLeDsdxNCJBy1srBGW1bbRsOHU9jYA6lnl4jvHiHeF5TF5PDXJKORrPgsM6gO6slYe6SF46OafMfA6I0Pp5RuYweHztR1PJVmzR9XRO+rLBIf6SGQdQf4+Ox0VJRUjSFRwPmdes/RVFcbjs7K/mFOa/CKoPRpmjiIme0fewE+np06OP8Ao5xUuYz1O1k7boMVbrNbBGyNks9WzA2xE98+vH32O0z7B6jfT0ypUqUa1enUhZBWrsEcMUYIaxo+PXfiSTsk77ysWsuh0Zs9rG9E+e5PnuVSwRPnuT57kARPnuT57kARPnuT57kARPnuT57kARPnuT57kARPnuRAFH5LEU8qyNkwMczD/N7MXSWFxPTR8R6fwPVSC4SytgisTu7oIZpz/dsc/wD7JZPRloVJUnng7NFOweWOPfcyeRhtT18rMIGZbXMDFQe+kxhjHczbXPHiecnrzdLzXtVrcTZqs0c0Tu58Tg4eejrxURwrXibwtwzC5jXMkw9F72uaHNd20LZXBwPTrtarHC8EcrrWGtz4yydkthJdWf6OiJ7vv16LS04bar3LueHxOs/gl1Xyvy3XlddxYuqyqwL/ABjjul7GRZCIdO3xzuWQjzdHrf8AhC2x8YYHfJa9rpSDo5tuvI3R+LN/wUqtHnTxKP8ATsQ1ems6/wCuv019iZuUcfkIH1r1Wvarv6uisxtkZsdxAeD1HgVCHCZnG6/IWSL6zdaxmbdLZrBvQcte2CbLOg6bLx6KQj4g4dlALMnT6/pycn/PpbTmcEBs5Ohr0sRH9wKvng+Tn/b14u2R+jIb+UUFQsjztO3hpSQ3tbI9oxr3OJA5L9cGMD9cMPopmCaC1E2erNFYhf8AVlrSMmjd8Hxkj966k3E3C8IcJMlWcCCC2MPl36aY0hViz/IvISF+N4Ws2rJcdzY6KbHBxPXbpqjmu/FYylTXJ108Hi5q/Zu3V6L1dkXYtcASQQACSXe6AB1JJPRVHL8X1GdpTw00U9nYjlvhnb06hPeIWtIEs36LQ7lB+s7pyu6Y4Lu5NzXXK8NGtvfZWLl/Jz67xttmd8fz3K2YvhvC4nkfBD2lhgDRYnAfI0eUY0GtHwAUJSl8q9fwXcKFHWtPM+kfvLb0uVzGcO38gwuuixUx80jbE8cjy7JZOUf012bofgNDQ6Na3Wzd4K9etDFBBEyKGJobHGwcrWjyAW3SLaEFHXk46+KlWSilaK2S2X5fe9QsrCytDlMIiIAiIgK3kR7BxJh73dBmasuDsnYDRagLrtQkebh2zPvCmFqzWN/KuOs1Gy9jY/N2KVjQJrXK7xNBMNj7LgN+Y2PFdTFZL8pVTJLEa96vIauSqOIL6txn12dO9p+tGfFpB+GNRcm9KXBIIiLE3CIikBERAEREAREQBERAa556tWF9i1Ygr12EB81mVkMTd+b5CAob+U+Lm1+TauYyo25pkxeOmdX2DrpYs9nCfueVJWcdjLk9Wzbp1rE9QPFV9iJsph5yHOLA/YB6DrrfRdsnet9dd21N0UakyEOesN0X8M8UNHm2tQl18WxW3O/culleJKBxOca+lnq0hxmQaz2vDZCNnOa7wOaVrHMA8yXa9VaOiheKpjDw1xIQCTNjpqbAPGS4W1WD7y8K0Wr7FZJpbkthYuxw+Dh7uyxlCLXlyV2NUguEbGxRxxt7o2MjHwaA1c10HMY0uEkUMo5ZY45G67pGtcPwcFsRLEp21RGyYLh+U7kxlEk9+oIx/wAoC1jhzhoHYxVL/hhSyKnZx6HRHF14qym/VnShxWHrkGGhSjPmyCIH8dbXcDQAAAAB3Adw+AWUVkktjGc5T1k7mNBZRFJQIiIAiLKAwiIgCIiAEKEyeHmlnGTxU8dTLsiETnStc+peiadtguxt04gfZcPebvpse6ZtEBWYuIKsUrKmahfh7ziWsbdeDRsEeNS8NQu34Alrv6qmtaA33HqD4EehXYngr2YpILEUU0Mg5ZIpmNkje3ycx4IP4KCPCtKuXPw17I4dxLndnQn56Re7xdStCSDXwa1ZOmuDVVWtyVRQxHG1HXPBi81C0Ac1ZzsXePXqezlMlYn9ti2Vc9jLNhlGYWcfkX75KOWiNaeXR1+YcSYpP2JHLNwaNVUTJVE80VTQIiIAiIgCIAT0AJPoNroWczgKT3RXMvi60jd80di7XZIP2C/m/ciTexDaR30UF/K/hAktjy0UxB1qnBctH7vZ4nLk7iXHEA1qPEFvY2PZcHkQD+1Yjjb+9WysrniTag8sTeyPD+Dj689qHN5IDlIZQoSc8QeD1/OS8gb6Md5LkMhxLd5W43ATVA/obXEM0MMcWiOoqVJJJndO4FzPipHEYePFssySWJLmSvPbNkr87WtmtStbytAa33WsaOkbB0A9SSdIQtqzKc76IlURFqYhERAEREAREQBERAEREAREQBERAEREAREQBERAF1b1DH5KtJUv1obNaQe9FM0Obvwc3fUEeBBBC7SICrNN3AW6tO3YltYW7K2vj7ll3Pax9p/RlS3Iero390Tz1B0129hynUyePrZShfx1gfmbcEkLiACWFw92Ru/tNOnN9QFGYC7Yv4jG2LW/bBG+te/tlWR1WY/e5pP3rGpHk3py4JPonREWRuOi1zTQV4Z7E8jYq9eKSeeV++WOKNpe5515BbFB51vt1jh3BEExZO8+3fHIHNdjsYG2JI3+j3mJh9CVMVd2KSlZXOFbHW+JIxdzJtV8VYYHUcLFK+vzVz7zZso+Fwe6R/Q9nzcrRoEE7KnKmHwVEAUsZj62hr+b1YYyfiWt3+9d9F0pWOVu4/yREUkDoiIgCIiAIiIAiIgCIiAIiIAiIgCIsoDG/VN+qIgG/VN+qIgG/VN+qIgG/VN+qIgG/VN+qIgG1V+HeZo4oiJOoeKc0Gj9ETOjs61+3v71aFXr2PylG/Yy+HibZbcEQy+MfKIjYdEzs2Wqcj/cbMBprgdNcAOrS3ZrJXRaLs7kqiiK/EeBmf2E1o0LgAL6eYY6hZbs60BY0x3xa9w9VJ9vW5O09or8mt83bxcuvjzaXPlZ1KSZsUPSHtPFman97kxWIxuMbv6onuPffm5fXlEO/uXGfiGi+R1PDAZjJ+6GwUHdpWgLg4h9223cLGDXX3ifAAqTwmMfjKkjJ5u3vW7E1/JWNECe3NrmLGnuY0AMYPANC1hG2pjUknoiT+9N+qItTEb9U36oiAb9U36oiAb9U36oiAb9U36oiAb9U36oiAb9U36oiAb9U36oiAb9U36oiAb9U36osoDCwiIAiIgCIiAysIiAIiIAiIgPPvpY/wBm6/8Abof4FeEoiA+hPoz/ANkcd/aLf/UVzREQYWURAYREQBERAFlEQGEREAREQBZREBhERAEREAWURA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96" name="Picture 24" descr="http://images.clipartpanda.com/nose-clip-art-Bina_nos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566" y="1459042"/>
            <a:ext cx="3600000" cy="24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31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5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 decel="100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decel="100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5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0" b="37333"/>
          <a:stretch/>
        </p:blipFill>
        <p:spPr>
          <a:xfrm>
            <a:off x="2202107" y="-39689"/>
            <a:ext cx="5149215" cy="103038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0" y="4151870"/>
            <a:ext cx="9144000" cy="9916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Head, shoulders, knees, and toes, knees and toes</a:t>
            </a:r>
            <a:endParaRPr lang="zh-CN" altLang="en-US" sz="3600" dirty="0">
              <a:solidFill>
                <a:schemeClr val="bg1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tse1-mm.cn.bing.net/th?id=OIP.-MS-r1qmxKMK3hbI_fXYwgHaGB&amp;w=233&amp;h=189&amp;c=7&amp;o=5&amp;pid=1.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762" y="1255460"/>
            <a:ext cx="3206476" cy="260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BDAAsJCQcJCQcJCQkJCwkJCQkJCQsJCwsMCwsLDA0QDBEODQ4MEhkSJRodJR0ZHxwpKRYlNzU2GioyPi0pMBk7IRP/2wBDAQcICAsJCxULCxUsHRkdLCwsLCwsLCwsLCwsLCwsLCwsLCwsLCwsLCwsLCwsLCwsLCwsLCwsLCwsLCwsLCwsLCz/wAARCADbAMcDASIAAhEBAxEB/8QAGwABAAIDAQEAAAAAAAAAAAAAAAUGAQQHAgP/xABBEAABAwMDAQYDBQUGBQUAAAABAgMEAAURBhIhMQcTIkFRYRRxgRUjMkKRFlKhseEkM2JjgsEXJlPR8ENysrPx/8QAFAEBAAAAAAAAAAAAAAAAAAAAAP/EABQRAQAAAAAAAAAAAAAAAAAAAAD/2gAMAwEAAhEDEQA/AOt0pSgUpSgUr5SJEWIw7JlPNMR2U73XX1pbbQnplSlcVU1atud3WtjSNocmoClIN1uW+LaUkHaSgnDi8HggYP0oLjxT6fzqjvaV1pdULN21jJZLmAqNZ44jx0I6lAWFJWfYkfrRPZzACVA6i1UVEHar7RSAk49A1/vQXilUdvSGrrcgCz61uACOEM3SO3Ma2nnGXCcfRP8AX5uXztHsAUq92OLdoSAkqmWFa0utjdgqcYWCo8c8ISPf0C+UqEsOqLBqNDqrbIUXmf7+M+nupLQ6ZU2TyPcEj3qboFKUoFKUoFKUoFKUoFKUzzjz4oFKUoFKUoFKUoFRl5vVvskT4qWVrU4tLESMwkuSZkhZwllhsclRrbmS48CJMmySUx4cd6U+UpKlBtpBWohI5zgVU9KQZV3dGsbyFKmTe8NljLUpTVrt6soT3ST4d7g5KgOQfLcRQeYelp97lIvGsXC+vcHYVjSvdboA8g6nO1a8Y3cY653DATdUpQhKUISEoSkJSlIASlIGAABxis1pXS6W2zQn7hcXwzFZ2Ba9i1ncshKUpS2Cokn2oN2lfKNIjS48eVGcS7HktNvMuI/CttaQpKhn2rnOnb/dmb3JnXF9x3TurLnOZsUh11SkR3oz7jTLWw8JDiRgeu0ehNBeb1erXYIRn3J1TccOtMAoQpxanHCcBKU+wJPy/XdckRmmFynnmmo6G+9W86tLbSG8Z3qWsgAfWqjcI0bVuoHLU+jvrHp9ha54SshD93loLbbWR1LKCpWQeFKwarioeoJEmP2bSVvuW2NJamu3IFW9ywNgONRleHG7cNgOcAgDGE8hbb7pSwXVJukd5NruaU/EMXmAsNLSSAQ46pCkpUCPMnOOhHnqWbVUuJOZ03qpsRbttQ3Cng/2K7jhKXG14AC1enQnI8JOyqpL0hqyRcY+jky5f7KR3HLmxNcbUsIjrACYy1ZDalpUCEp4/EVYwcJkWrah9g9n+qdheZZU5pW7IG0PsoBSlKNx/vG+AU55Ax5BTgdOpVH03qpqHbJ0LVM2NEuVgl/Zkpby8GQkJ+6dQMblFQB6DnbnzqyWvUGnr2p9NruEeUtjBdQ3uC0g8BWxYCse+MUEpSlKBSlKBSlKBSlKBSlKBSlKBSlKCo67edct1rsjJId1FdoNqWpJIU3GKw68sbecYACvZRq1tNNsttMtJCGmkIbaSnolCBtSkfIVRNRT40fXWkDOmRosC1Wu4XJxchwNgrlb4YGVcHJCcAc9fTjXvDmpntVXi42OUpxemrVayu2eJTNxZl96+62NisBWACnwkkgY6DIburNVaks9zVCtVviSGIlnbvtwce7xToipl9w4GwlQHAHPXqT+Xnb1YuPd7Zpu3slD0XUd4tLavGUhyAnM9xaSk7uiB09etaWmrlb9Sak1LcoyVuQ1WOywyl0ZSC6HXXWHEq4yDlJA44PXOajbHGmxtaW7T0k95F0rbrvKtLyipTi409bSWw4T5oSrZ/poPFxevOgIt1tsRmTKslzRIRp95tWXbXcJIIEd0q/LklSOeSPMkkXNOmra7puJpyW2HIzUBiKVpCUrS82gfftkZAXuyoH+eedq83O1WqKw/cuWHpkWI0A13uX3V+Dw9OMbs+3rwZOgiNO2KJp21sW2O4p1QW4/JkLSEuSZDhypxYBPsByeEjk4yZeqpfLXrp66sXGxXuIxHZipZ+z5qHfhnXNylKU6EBQJPGDgEYx7nVEHtdfUtL1607DQogByFEdfcQOOUokNhP6k/wDYLPcLrarUmMu4Sm2BJfbjRwsKUt15xQSEoQgFR6jPHHnWpqGwxb/A+GcWtiUw4mTbpjOQ9Dlt8odQQQcfvDP6EApj7fou1R5jN0uUqdebqypDjMm6OlaGHE8gx2E+AYOCM7sY4xivEnXNnTe4Njt7Mi5yXZTcaY7BG9iEFq7sqWvBB2nG7HAGecpwQ5be2NSRLjdbhqODCRd12WOYTu6O8h52PIiQ1S+7StSN5RuPKRjqEjb4ZSDdrS7bI94hMR4mp9JOx3bl8C0wyzdbeqSIzyv7MAhSSFAqO3jPHChi+aj0Dp7UT7010yItxdbShcmMvIc2JShHetOZScAAcbfnxxRb5YtR6Wt5hmLHutudgyICbrEgLTOtsNx5D77byWlbSk4UUlZOCThQBwoOzpIUApJylQBSR5g8g1mo+0XO1XaDHl2yQh+KpCUpKT40FIA2OpPIUPMEfzqQoFa82Wxb4c6dI39xDjPyntg3K7tlBcVtHrgcVsVVdXX22xYkuxJSqZebvCeiwrawlSnHfiUqZC3FAbUpHJOVD8J9MgLBbprNygW+4MJcSzNisS2kugBxKHkBYCwkkZ555NbVROnLdJtFjs1tkvd8/EiNtOrzkbuVFCD+6nO1PHQCpagUpSgUpSgUpSgUpSg5Fr+LGna40zAkgqbnw7NEIGEqDblzdS5sVjg4zzVg0PZb3YrhrIXMOGLvt0eBNkrRl+JBQ822rgkAJRsz6dPI4j9cQu71r2bXLJw/OiQl5xsSY8xt1PPqe8P6V0aXFYmxZkJ8KLEuO9GfCFFKi26gtqAUnkHBNBy6DcdUC46gmaE03GftM64LdemTsoE15JUhS46nH2gG87ikAHGTkjO1Ev8AtnrK2nN90VNShKCpyRa1F9CQPUJC0AfN2rtboEO1wYVuiJUmPEZQy0Fq3L2p81E+Z5JrzcLraLS131ynRYjZztMh1KCsjyQk+In2ANBz6Zqm06yvGjLPbfi0JavIuc5EphLeEwG1PBCsKV1woda6dVJ/4hdnSHXH0SlFf4FPt26SCoH/AB90DzUzbNXaRu5SiDdoqnVFISy8VR3ipRwEpbfCST8s0E7Xla220LccUlDbaVLcWshKEISMlSlHgAedeq5Tr29X283JWkLBDkSAyWFXXukK++Wra4lpa8gJaAKSolQyfMBPiDav2pftlt0IuC7XpLeuM9PbQftC+rSdrka2N43bM+FSsY9eMpMbIvci2wxAtaIOkLSsJDYfR8VqSaFhaQ6IbRK0qVjAKynywv03YHZvep0iNP1JelocZbbajRbThAispGEssuFIbQlPTCG8e/OTd7RpfTVjJct1vaRIVnfJdKnpSyrG7LzpKhnqQCB7UGnope6yhPc3xBRLkJU7qHPxkpStqy+AScJOcAeWDyT4lWalKCgzIn7I6otlyt6G2LJqKQ3bbwyMJYYmKz3DyEpGE5JPt+LpuBF+qu62gpuGldRsKJBbguTEEfvxMSQPrtx9a3dOzU3CxWGYlRWX7dFUtSiSe9S2EOAlXOQoHzoJRSkISta1JShCSpalEBKUgZJJPGBXP25cLU+stPXWwNOuRbMzPZut0LTjUd9LrRS1Fb37SopKlHp+bPIq33i9WSyRviLtLZjsr3IQlwFa3iBkobbSCo+/HnUDoGC7EtlzfEZ6JBud2l3C1Q3ye8jwXAhLYWDkgnGcZPGOeeQuFKV5W420hxxxaUNtpUtxbiglCEpGSpSlcADzoPVKp7F2u151c/Bt0+KmxWSPHkzVRA2+ua/JQoIYW7kgAcnj931PguFApSlApSlArBISCSQAASSTgADkkk1mtC8B82i9BgKL5ts4MhIBUXCwvbgHzzQcj1F9vX6zS9T3K7IjRtgnafsrC9jqW2pjcVMlaFckgLJKhk5UOQPCOmaT1FG1JaI01CkCWgJZuDKerMlI54/dV+JPzx1BxH2mNYrhoe0mY005EGmkx5LgCe8bbQ0kvhDh5GFIz16pH7vGv2YwWYul48lCClVyly5atxClhKHDHbSVYHQJz08z60H11TC1S7Iky03x+DpqJbXZMti0tpTc3HGQVrQ24oZyodDuAGMbfzKoC0xYjDdyTaoFnZkJQ4m5atWq7Xifgg97EgKSU5ORlXdAcg7gOnW7+dR/ZrqdPCL9pLcZQhcsgIabUrC3AFApJHoR9DjCo2zaOt0F37Suji7vfXRl+fP+82HAGyM0vKUpHQcZ9wDtAcxTpztJ1ahtxyRMNuWEKZXeHvhI69vCVNQ2txAwcpIb6edTMTsdVhKp18AVu5REi5G3no464Of9H9Ou0oIuwWZiwWmFaWXnX0RQ7969gLWp1xTpOE8AZOAP/wBOlqK8Ks6W2rZCRN1BdctW+IhKQp7uUlSnZCgUnu2xn83njjJUmw1DR7IWtQ3a/PSi+uXCiQIbKmgDCjteNxCXNxyFq8XQfXyD6afu6b3a4k/uyy8oKZmR1pWlUeW0djzRCwFcGpWqtqPV8TT8m3wGIEm5XKYVPGHBz3zcYbip4hKFEnIOBjnBORjmUsd+tOoIaZtudUpIOx5l0JTIjuf9N5sE4P1IPkTQStKUoI2+qCLJqBZ5CLVcVkDqQI6zxWjoxC0aV0wFDBNtjrAwBwsFYOAB5Ef+cnS1/cFxbA9AjjdOvrzVmhthQClKknas464xkfNQ9eZ1u3rYszdpjyXGls2tNuYlJH3jSkMBhLwAI5HB6igpWvH7dcLlpWBAaXcL9bLzGlORoiVOliEpSVOiQRltOSGz4ug54B56J/X+dUXs2bESDqC2Px2k3K23mTFuElslapi87kuLWo5OPEB7c9VHN7oFc71rqe2yWtQaQYgXSXdXGI7LYjMAsl9wtvI5Ct+BlJ/Bg9KkNTX/AFGze7Dp7Tptaps9uS9IVNKl9ylpJWO8Sj8KcBR6EnyAx49/S9jvFsdv1wvMyPKud5kx3ZBiJWGG0R2y22hBcAVwDjp5Cg3dOWO32G2RIcSKhhxTTLkwhRcW7J7tIWpbhJJ5zjy9ABUxStK6XOFaLfOuc1ZTFiNKdcKdpUo52pbRkgblHCUjI5NBu0qJsF1mXm3pnSbVKthW6sMsSlBTjjIAKXsbUkBWehSOnmDky1ApSlApSlBzDWFnuGnbRdjZrs6za7vKTFXZ3IzLrSXJyilwR31HchB5OAn+nRoENi3woMFgYZhx2Yzfl4WkBAJx5nGTVb7RGSvStwfSkKXBkQJyAfPupKAr+BPnVojvsyWI8llW5mQ02+0r95txIWk/oaD60pSgUpSgV8JkqPBiy5slW2PEYdkvqAyUttIK1ED5CvvVT10VybZbbM2pYVf7zbrWstAFxEcr795wD0SE8/Ogxo+2urRM1RcW8XfUJ+JO45MS3qIMeM2fTaEk9PLP4a1NQWq42W7Nat09GcecWUs6gtsdJUbhGUoDvmm0jPeJ6nHsf3u8u6UoQlKUAJSkBKQkYASBgACs0HlJ3JQrCk7khWFcKGRnBHr61hxxppDjrq0NtNoW44txQShCEjcpSlHgAdTWXHGmm3HXVobabQpxxbiglCEJG4qUpXAA6k1ziXOmdoVwFotffNaUhvpXd7htWj7QU2QoRmenB4/+RHACw3LQ2/q/UDOqX2lN2O0B+Np5p0KCpT24pcmqSvy9OOqU+bZzc7gm4qgzk21bKJ5juiGuQkqaS/t8BWB5Z+fyOMGBl6w0HYGm4ZuURIjISw3FgJVILSUDaG8RwUjGMckVrRu0nQcl1LX2ktkqwEqkxn22yScYK9pA+uBQSml7JIslucRMkCTc58p+5XWQn8Lkt/G7ZwDtAAA4HmcDOBA9oEhM5Fm0pElvNXS8XCGstsheBBCnAt15QwNgI3Yznwe1Xdh+NJabfjvNPMuDc26wtLjax6pWgkH9a+Krfblzm7mqKyqe3HMVuSpILqGCoq2JUegyT+p9aCLsuktMWAh23QUpk933apTy1vSFg9fGs4GfPaAKnqjL5e7dp+3P3Kf3vcNFCAlhG9xa1nCUpBIHPuQKpcHTOqr667qaTf59kk3cNrECCFHuIAG1lpai4kbtuD+DgknGSQkPd21xc5KtT2a16cur77T02yxJ0Qqca+LALKlrUhACSnO4DefLO3PG3ZezizW1NtVKmXKYYpakrhvyEm2fHBIy8hhKAeDnbkn3z52mz2i32SAxb4SVhpvcta3Vb3n3lnct55fGVKPXj2GAMCQoFKUoFKUoFKUoNW4NQX4M5meWxBcjPoll5SUNpYKDvUtSuAAOc+WKo/Z9qWE6h7TDs9qRJtjrjNrfSFJTOgNglPdhSR4kAcjHTB52k1vaq7y93mxaPSp1uHKaXeL0ts7S5BYWUtsJIOfEseL04NbN10LpudGYRAjNWidEUHYU61toYfadSMJLhbAKhwCcnPoQTkha6VRo+p7/AKeAiaygOlhtSW279bmy9CeScAKkoQApB/0jP7vGVWy33W03Zj4i2zY0tnw7lR3AsoJGQlxI8ST7ECg3aUpQK05Nst0yXbJshhLkq2LecgulSwWVPI7teAkgHIx1B6A9RW5mteXNgQGVSJsmPGYT+JyS4lpHyysig2Kh77qOxadjh+5yghS0qUxHb8cmQU+TTYP0ySBzyRVbk6tvt/ceg6Ig96hCu7fvc9JagsK/yUODKiOOoP8A7CDmpKyaOhwJH2rdZDl4vzhClzpuVBk+SYzashIHQHr6bQdoCjarc1nfrNOvF0U3Y7EyGjAtL7pTIuCy4k/fdFbiMqSCPyjCf/Uqatll1LqWKymeVae0ttAhWW1gNSJDCsnMl3G7Cs85HPXaM7lSNuZZ1hfJV8kgu2Oyvqg2FhfLEmU3/fzlIOUkAkBs+3QFPN4oKJNTp3S8uBZ9P6SRcLxJjmW022hsd0whZaD0iZIC1AZyM5+ZGRnSu0XXkyIpy5xdBQYik+Bi5hThbwCrCnnEqb3JGeUn1x610KSh9TEr4ZTbcssOojuuJ3JQ6UnYVDrgHBIrkrjWkY8+RG1U7d9UapQAmRHgtyXWG1qwoMxUILY8IIz5cngHgBB2W7z9GXlLibhAlWR50uzo1kmIlxtjg2ZaafWHQtJ24JweOpHXuFtuVuu0Nidb5CH4rwOxxGRyOqVJVhQUPMEVzJ2zv3FtQgdl0SOytW7vbjPEV0pPTDbam3UnnnCqi7fbO0vREsTIlqdk2+U+v4i3wVrmsqRzgKDQU4kgfhXjy5znaoO1OssvtrafbbdaXje26lK0KwcjKVAivdRNhv8Aa9RQUzoC1YCu6kMuDa9HeABLbg9RnqOD/KA1MNVWi8QdSWhEu5whHEC5WdpTiiEFRUl9htAPOcZO0kY80qOwLr9a+YeYU6thLrZeQlLi2gtJcShXRRQDnB+Vc9UntVv8s3a2vJ09DS38PFg3M73HUZyp91gsKSFHy3JBGOODlWwns0tcrvJV4ut1m3iQvvJFwaeSwrOAlKW0FKgEpAAGSenkOAFzm3G121pL1wmxYjSjtSuW8hoKUPJO8jJ+VfWNJizGGZUV5t+O8gLadZUFIWk8ZSRVSh9nGk47zciX8fdHW1BTZu0kvIGDkAtoSlJHsQRVwaaZYbbaZbbbabSlDbbaQhCEJGAlKUjAA8qD3SlKBSlKCp2pQma21pILm77MgWW1MgYwEvJcluAn2V/v6VbKqumklV77Q31Kypd6jMYwAAlmI3t6fP8AhVqoPKkIWlaFpSpC0lC0qAKVJIwQoHjBqozOz7TbjplWtUyyzvyv2d9bIzxjLWSnHsNtXClBRU2DtOgoeTC1ixKAUpTKLnCSoqz5LdIcWPbqPavSIvbI4Chy6aZYBAHfNMvOOj3SlTWzPzq8UoKTI0jq24NlNx1xcipQwpMCI1Da29dpSwsZ+dZY7N9LB5qRcHbndX0YO65zFuJJBCuUthPHsSevOautQ961JYdPtpVcpaUOuAFiM2C5KfySkd2ynxYzxk4HvQSjTLEdttlhptplpIQ220hKG0JHQJSkAAfSqhr3UaLVanbdCdQu9XYfAxI6FEvIQ/8Adrewggg4OEEkcnz2kVruy+0bUbyWrdDVpyzOtrC5twS2u6LScjKI+7chXoMDHXf0Ak7JofTdldEvunJ1y394qdclB98OZzvbBG0H0IGfc0EtYoCrZZrLb1ttNuxIMZl9LGe775KB3hSTycqyc+ec+dSVKp+s5V2kqtWmrHLDFzu61uSlp3Bca2NhXePFaTlIJ4HmcEDmgk73qzTFgym4z20yNpUmKwC9KVxkDu284z5FRA96rSNRaxuDsiTp3RAYVKQhS593LcZb6UkoQpxOWyrA6DvFfp1sFg0dpzT7bJjxG3pyQC7PkoDklbmMKUhS87QfROPfPU2KgoTdt7YZa1KlaitNvbUUqS3CiNyCk+afvWR/9hqv6o0rr+3RDdYuqbpcfhG3HpiQ/JiutJRz3kdtDik4Azu5B488+HrtYISoEKAIIIIIyCDwQQaCmdndotkCyi5Q5j0xd7DMqS68AlSXGwpCmikE8pUVhRycmrpVG0QlVrueuNNbdjNvuaJ0FO7ITFnJKkoT7ABH1J+t5oFKUoFKUoFKUoFKUoKpptSkah7Roiurd0t8vOMcS4aSPPP5fT+fFrqpxSmLr6+MbsG66et1wIx+JcR9cTrnyH/nHNsoFK1ps+325hUmfLjxWEnBdkuoaRnGdoKzyT5AVT5HaJBkOfDaZtVyv0nclKjHZdYjNhXG5bq0FQ5x1QB7jzCV1uiSdMXt2NKfiyIjKJrTsd1TSt0dxLhSSkjggEY+XpUrIulut9vRcLlKYjxw02tbrqgEqUpG7CAOSTzgAEmuN3K/6/1hJk6cbbaYeMhcabbYjQShCIyvvHZMpwqwkKGDhQBwOCThV3sXZ3FiriTNQy3LzOjtNtsNSCtcGKlCQhKG23eVBOMDIA/w5GaDLepdV6oKm9K24wLeVJSq+XhKfw58RixcEKPBxyoeu0niZs+kbNanfjnQ5cbw4Qt+53I99JU5jGW92QgeQxzjgk4qwgAAADAAwAOgFZoFKVQ7trKfPmuWLRccTrklRRLnrSDAgpCtpVuPhJHPPTjjeTgBM6p1RC09DWlKg7d5TakWqChCnXX31nu0KU2jnZnryM4wMniorQtkvjH2nf8AUS31Xu7KS2UyCnexEbIUElCMJSVHnaBgBKeByBI6e0hCs7i7jNecud+f8Ui5TMrcSSnZsjhZJSnHHXPlnHhTZ6BSlVibcb0vWVjssN5LUBq1SbxdQUNqU+0pxUZpAKwVDCgOhHU9cYoLPSlKClk/CdpKMkhF20wUgDhKn40jd4vUhKf41dKpeo0qj6w7N5yE5Lj12t7x5AKXWAEAkccZUQParpQKUpQKUpQKUpQKUpQUy/yIlv1loWZIcZYakRL/ABH5D7qGkIQhlDqN6lkJxk8c/m9a1lal1FqpSo+i2vhYbTuyZfLm0kNgg57uIwsKKiRycp4zyE5Cq3dXaNGqpWnnHJYZj2914S2thKnmHVNqUG1AjCvDjn1z+XCvPZ82mNZ7nAACVW2/3iCtAUVbC26Dt558x5n+NAh6As/fonX6VNv1wSE/eXNxRjoI5IbjglO3/CpSh7VnUH7TfFWrTumIyLfEmsuuXC6NR9rUFndsIY2bUBzGcDryMFONybhSgibHp+z6fiiNb2dpXtMmQ5hUmU4M+N9zGSeSQOgzwBUtSlAqPu94tNjhuTrlJQywjhIJy48vybZR1Kj7fM4AyIS86qdRKXZNNxhdL8DteSMmFbk5ALkx0EDjptCvng4C/ha9GFyUm76rli9XfCe6S4n+wQgOdkdkgJPPOSgeu0HkhHIb1XrwhcoSLFpVR3JjoVtuVzb8i4ojhsjnpjnov8SbtbbXa7RFah26K1HjtgAJbHKiB+JxR8RV6kkmt2lApSlA9aqNoQuTrbXExWe7hRbPamDnKTva+KcSPkcZ+dW6uT2vXcKx3bWLFzgznUytR3BTUmE2hzK2yiMiPsWU9Epz+M9enmQ6xSqUO0KC/gQtPaqlKUSEdzbRtVjjIPeE4zweKynUut7ge7tWjpMfKggyb9ITFbaPqWAA4ofI0HrXRLf7DPpUtK29Y2hAKP3Vh3cMfSrl/wB65Jb7ZqrtCU/LvF5MGLZ7wqOiFBjKSEyGAlS1NqKwoKG7CVEqIz9D1ugUpSgUpSgUpSgUpSgVTNNhVv1Xr+0rWCmVIi3+ID1UmUCHlAegJSn6Vc6pWsWZFplWrWUBlbr1qBiXZhvrJtTpO4k/5ZORx55PCKC60qJt2otPXOE3Pi3GIWFJSV968024yojJQ8hSspUPf+IOTCXXX9kiSG7faWnr5c3k/dMWpSHWt3PhW8jd6ZOEnHnigtzrrLDbjzzjbTTSStxx1aUNoQBkqWpRwAKpTtzvusHnYenXXIFgbWWpt8wpMiXt4UzbkqAI9Cv+Ixhz4o0pqLUzrMzWk0IioWHWLFbVlEdvjj4h1JyVdQcKJ54UM4q9MsR47TLDDTbTLKENNNNJCG20JGEpSlPAA8qDSs9ltNiiJhW2MllkHe4okqdecPVx1xXiKj/QYAwJGlKBSlKBSlKDC1IQla1kJQhKlqUeAlKRkk1yy2NPybX2ZPyXEly46umXh0oSk/eFUl8A5z1xz8/bNX/UboY0/qV0kDu7RclDPTd8OvA/X3qrttBmF2Mt7CdrkTKfwEKVaXFEnHoTk/1oL7+tKU9aCraOJ/51bKdpb1lfc56kOFp0Kx9eKtNVvTSEona7CQQDqRxRyc8rhRVk/qSaslApSlApSlApSlApSlArBAUCCAQQQQQCCDxgis0oKdP7N9Dz3S98C5FWtSlL+BeW0hRV/lq3IGPLCRWOzeHEj6UtLzcdpEl9U74p1KEhx1aJjzXjWBk4CQBz5Vcv6VV9A5/ZS0Z/610x7D7QkcUFopSlApSlApSlApSlBVe0B51vSt3aa/vpi4UFsYBKviJLaFJSPUjNetQNBu4dnwbSEttX3uQE4SEj4F8BIA9ga86yQXv2Lj7QpD+r7R3oJAy20h54gfp/5mvvqEb7loNASneb+t0KJAIS3b5SlAefP+1BY6etKetBWdMFBm682HP/ADM8D+I8iJGB5Vz1z/txVmqqaW2JuvaEgEFQ1AHFYWFDDkZsjgD55/T8vNroFKUoFKUoFKUoFKUoFKUoHp86q+gMHSVkIIIUq4rGDnhU6QrHzHnVo9KqvZ6SrR2nycZ2TQdoAHEx8Z4oLVSlKBSlKBSlKBSlKCpXv+1aw0HDKFKbiIvF2e5ITubZSyyrg+Sj6eY9cVs31aBfez9vPjVdLitI9Uotr4Uc+2R+teO5uDmu/iFx3vs+LpdTTL/dHufiX5iVKT3p43YT09B5Z8UtMtEKbcLJcni6JNncluRNikhCviWu5WlwFJJGMEYI5H0ISNKUoK3p6yTLZctZTpJQfti7fEx9jq3D8MgKKNwUMA+Ij6egFWSlKBSlKBSlKBSlKBSsVmgUpWKDPX+hx/KoDTFln6fhv212c1KgMvL+y0hju3mWFrW6pLywcKOVenl74TP1igzSlKBSlYoM0pSgUrFZoFKVigzSlKBSlKBSlYoM0pWKDNKxS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6" descr="data:image/jpeg;base64,/9j/4AAQSkZJRgABAQAAAQABAAD/2wBDAAsJCQcJCQcJCQkJCwkJCQkJCQsJCwsMCwsLDA0QDBEODQ4MEhkSJRodJR0ZHxwpKRYlNzU2GioyPi0pMBk7IRP/2wBDAQcICAsJCxULCxUsHRkdLCwsLCwsLCwsLCwsLCwsLCwsLCwsLCwsLCwsLCwsLCwsLCwsLCwsLCwsLCwsLCwsLCz/wAARCADbAMcDASIAAhEBAxEB/8QAGwABAAIDAQEAAAAAAAAAAAAAAAUGAQQHAgP/xABBEAABAwMDAQYDBQUGBQUAAAABAgMEAAURBhIhMQcTIkFRYRRxgRUjMkKRFlKhseEkM2JjgsEXJlPR8ENysrPx/8QAFAEBAAAAAAAAAAAAAAAAAAAAAP/EABQRAQAAAAAAAAAAAAAAAAAAAAD/2gAMAwEAAhEDEQA/AOt0pSgUpSgUr5SJEWIw7JlPNMR2U73XX1pbbQnplSlcVU1atud3WtjSNocmoClIN1uW+LaUkHaSgnDi8HggYP0oLjxT6fzqjvaV1pdULN21jJZLmAqNZ44jx0I6lAWFJWfYkfrRPZzACVA6i1UVEHar7RSAk49A1/vQXilUdvSGrrcgCz61uACOEM3SO3Ma2nnGXCcfRP8AX5uXztHsAUq92OLdoSAkqmWFa0utjdgqcYWCo8c8ISPf0C+UqEsOqLBqNDqrbIUXmf7+M+nupLQ6ZU2TyPcEj3qboFKUoFKUoFKUoFKUoFKUzzjz4oFKUoFKUoFKUoFRl5vVvskT4qWVrU4tLESMwkuSZkhZwllhsclRrbmS48CJMmySUx4cd6U+UpKlBtpBWohI5zgVU9KQZV3dGsbyFKmTe8NljLUpTVrt6soT3ST4d7g5KgOQfLcRQeYelp97lIvGsXC+vcHYVjSvdboA8g6nO1a8Y3cY653DATdUpQhKUISEoSkJSlIASlIGAABxis1pXS6W2zQn7hcXwzFZ2Ba9i1ncshKUpS2Cokn2oN2lfKNIjS48eVGcS7HktNvMuI/CttaQpKhn2rnOnb/dmb3JnXF9x3TurLnOZsUh11SkR3oz7jTLWw8JDiRgeu0ehNBeb1erXYIRn3J1TccOtMAoQpxanHCcBKU+wJPy/XdckRmmFynnmmo6G+9W86tLbSG8Z3qWsgAfWqjcI0bVuoHLU+jvrHp9ha54SshD93loLbbWR1LKCpWQeFKwarioeoJEmP2bSVvuW2NJamu3IFW9ywNgONRleHG7cNgOcAgDGE8hbb7pSwXVJukd5NruaU/EMXmAsNLSSAQ46pCkpUCPMnOOhHnqWbVUuJOZ03qpsRbttQ3Cng/2K7jhKXG14AC1enQnI8JOyqpL0hqyRcY+jky5f7KR3HLmxNcbUsIjrACYy1ZDalpUCEp4/EVYwcJkWrah9g9n+qdheZZU5pW7IG0PsoBSlKNx/vG+AU55Ax5BTgdOpVH03qpqHbJ0LVM2NEuVgl/Zkpby8GQkJ+6dQMblFQB6DnbnzqyWvUGnr2p9NruEeUtjBdQ3uC0g8BWxYCse+MUEpSlKBSlKBSlKBSlKBSlKBSlKBSlKCo67edct1rsjJId1FdoNqWpJIU3GKw68sbecYACvZRq1tNNsttMtJCGmkIbaSnolCBtSkfIVRNRT40fXWkDOmRosC1Wu4XJxchwNgrlb4YGVcHJCcAc9fTjXvDmpntVXi42OUpxemrVayu2eJTNxZl96+62NisBWACnwkkgY6DIburNVaks9zVCtVviSGIlnbvtwce7xToipl9w4GwlQHAHPXqT+Xnb1YuPd7Zpu3slD0XUd4tLavGUhyAnM9xaSk7uiB09etaWmrlb9Sak1LcoyVuQ1WOywyl0ZSC6HXXWHEq4yDlJA44PXOajbHGmxtaW7T0k95F0rbrvKtLyipTi409bSWw4T5oSrZ/poPFxevOgIt1tsRmTKslzRIRp95tWXbXcJIIEd0q/LklSOeSPMkkXNOmra7puJpyW2HIzUBiKVpCUrS82gfftkZAXuyoH+eedq83O1WqKw/cuWHpkWI0A13uX3V+Dw9OMbs+3rwZOgiNO2KJp21sW2O4p1QW4/JkLSEuSZDhypxYBPsByeEjk4yZeqpfLXrp66sXGxXuIxHZipZ+z5qHfhnXNylKU6EBQJPGDgEYx7nVEHtdfUtL1607DQogByFEdfcQOOUokNhP6k/wDYLPcLrarUmMu4Sm2BJfbjRwsKUt15xQSEoQgFR6jPHHnWpqGwxb/A+GcWtiUw4mTbpjOQ9Dlt8odQQQcfvDP6EApj7fou1R5jN0uUqdebqypDjMm6OlaGHE8gx2E+AYOCM7sY4xivEnXNnTe4Njt7Mi5yXZTcaY7BG9iEFq7sqWvBB2nG7HAGecpwQ5be2NSRLjdbhqODCRd12WOYTu6O8h52PIiQ1S+7StSN5RuPKRjqEjb4ZSDdrS7bI94hMR4mp9JOx3bl8C0wyzdbeqSIzyv7MAhSSFAqO3jPHChi+aj0Dp7UT7010yItxdbShcmMvIc2JShHetOZScAAcbfnxxRb5YtR6Wt5hmLHutudgyICbrEgLTOtsNx5D77byWlbSk4UUlZOCThQBwoOzpIUApJylQBSR5g8g1mo+0XO1XaDHl2yQh+KpCUpKT40FIA2OpPIUPMEfzqQoFa82Wxb4c6dI39xDjPyntg3K7tlBcVtHrgcVsVVdXX22xYkuxJSqZebvCeiwrawlSnHfiUqZC3FAbUpHJOVD8J9MgLBbprNygW+4MJcSzNisS2kugBxKHkBYCwkkZ555NbVROnLdJtFjs1tkvd8/EiNtOrzkbuVFCD+6nO1PHQCpagUpSgUpSgUpSgUpSg5Fr+LGna40zAkgqbnw7NEIGEqDblzdS5sVjg4zzVg0PZb3YrhrIXMOGLvt0eBNkrRl+JBQ822rgkAJRsz6dPI4j9cQu71r2bXLJw/OiQl5xsSY8xt1PPqe8P6V0aXFYmxZkJ8KLEuO9GfCFFKi26gtqAUnkHBNBy6DcdUC46gmaE03GftM64LdemTsoE15JUhS46nH2gG87ikAHGTkjO1Ev8AtnrK2nN90VNShKCpyRa1F9CQPUJC0AfN2rtboEO1wYVuiJUmPEZQy0Fq3L2p81E+Z5JrzcLraLS131ynRYjZztMh1KCsjyQk+In2ANBz6Zqm06yvGjLPbfi0JavIuc5EphLeEwG1PBCsKV1woda6dVJ/4hdnSHXH0SlFf4FPt26SCoH/AB90DzUzbNXaRu5SiDdoqnVFISy8VR3ipRwEpbfCST8s0E7Xla220LccUlDbaVLcWshKEISMlSlHgAedeq5Tr29X283JWkLBDkSAyWFXXukK++Wra4lpa8gJaAKSolQyfMBPiDav2pftlt0IuC7XpLeuM9PbQftC+rSdrka2N43bM+FSsY9eMpMbIvci2wxAtaIOkLSsJDYfR8VqSaFhaQ6IbRK0qVjAKynywv03YHZvep0iNP1JelocZbbajRbThAispGEssuFIbQlPTCG8e/OTd7RpfTVjJct1vaRIVnfJdKnpSyrG7LzpKhnqQCB7UGnope6yhPc3xBRLkJU7qHPxkpStqy+AScJOcAeWDyT4lWalKCgzIn7I6otlyt6G2LJqKQ3bbwyMJYYmKz3DyEpGE5JPt+LpuBF+qu62gpuGldRsKJBbguTEEfvxMSQPrtx9a3dOzU3CxWGYlRWX7dFUtSiSe9S2EOAlXOQoHzoJRSkISta1JShCSpalEBKUgZJJPGBXP25cLU+stPXWwNOuRbMzPZut0LTjUd9LrRS1Fb37SopKlHp+bPIq33i9WSyRviLtLZjsr3IQlwFa3iBkobbSCo+/HnUDoGC7EtlzfEZ6JBud2l3C1Q3ye8jwXAhLYWDkgnGcZPGOeeQuFKV5W420hxxxaUNtpUtxbiglCEpGSpSlcADzoPVKp7F2u151c/Bt0+KmxWSPHkzVRA2+ua/JQoIYW7kgAcnj931PguFApSlApSlArBISCSQAASSTgADkkk1mtC8B82i9BgKL5ts4MhIBUXCwvbgHzzQcj1F9vX6zS9T3K7IjRtgnafsrC9jqW2pjcVMlaFckgLJKhk5UOQPCOmaT1FG1JaI01CkCWgJZuDKerMlI54/dV+JPzx1BxH2mNYrhoe0mY005EGmkx5LgCe8bbQ0kvhDh5GFIz16pH7vGv2YwWYul48lCClVyly5atxClhKHDHbSVYHQJz08z60H11TC1S7Iky03x+DpqJbXZMti0tpTc3HGQVrQ24oZyodDuAGMbfzKoC0xYjDdyTaoFnZkJQ4m5atWq7Xifgg97EgKSU5ORlXdAcg7gOnW7+dR/ZrqdPCL9pLcZQhcsgIabUrC3AFApJHoR9DjCo2zaOt0F37Suji7vfXRl+fP+82HAGyM0vKUpHQcZ9wDtAcxTpztJ1ahtxyRMNuWEKZXeHvhI69vCVNQ2txAwcpIb6edTMTsdVhKp18AVu5REi5G3no464Of9H9Ou0oIuwWZiwWmFaWXnX0RQ7969gLWp1xTpOE8AZOAP/wBOlqK8Ks6W2rZCRN1BdctW+IhKQp7uUlSnZCgUnu2xn83njjJUmw1DR7IWtQ3a/PSi+uXCiQIbKmgDCjteNxCXNxyFq8XQfXyD6afu6b3a4k/uyy8oKZmR1pWlUeW0djzRCwFcGpWqtqPV8TT8m3wGIEm5XKYVPGHBz3zcYbip4hKFEnIOBjnBORjmUsd+tOoIaZtudUpIOx5l0JTIjuf9N5sE4P1IPkTQStKUoI2+qCLJqBZ5CLVcVkDqQI6zxWjoxC0aV0wFDBNtjrAwBwsFYOAB5Ef+cnS1/cFxbA9AjjdOvrzVmhthQClKknas464xkfNQ9eZ1u3rYszdpjyXGls2tNuYlJH3jSkMBhLwAI5HB6igpWvH7dcLlpWBAaXcL9bLzGlORoiVOliEpSVOiQRltOSGz4ug54B56J/X+dUXs2bESDqC2Px2k3K23mTFuElslapi87kuLWo5OPEB7c9VHN7oFc71rqe2yWtQaQYgXSXdXGI7LYjMAsl9wtvI5Ct+BlJ/Bg9KkNTX/AFGze7Dp7Tptaps9uS9IVNKl9ylpJWO8Sj8KcBR6EnyAx49/S9jvFsdv1wvMyPKud5kx3ZBiJWGG0R2y22hBcAVwDjp5Cg3dOWO32G2RIcSKhhxTTLkwhRcW7J7tIWpbhJJ5zjy9ABUxStK6XOFaLfOuc1ZTFiNKdcKdpUo52pbRkgblHCUjI5NBu0qJsF1mXm3pnSbVKthW6sMsSlBTjjIAKXsbUkBWehSOnmDky1ApSlApSlBzDWFnuGnbRdjZrs6za7vKTFXZ3IzLrSXJyilwR31HchB5OAn+nRoENi3woMFgYZhx2Yzfl4WkBAJx5nGTVb7RGSvStwfSkKXBkQJyAfPupKAr+BPnVojvsyWI8llW5mQ02+0r95txIWk/oaD60pSgUpSgV8JkqPBiy5slW2PEYdkvqAyUttIK1ED5CvvVT10VybZbbM2pYVf7zbrWstAFxEcr795wD0SE8/Ogxo+2urRM1RcW8XfUJ+JO45MS3qIMeM2fTaEk9PLP4a1NQWq42W7Nat09GcecWUs6gtsdJUbhGUoDvmm0jPeJ6nHsf3u8u6UoQlKUAJSkBKQkYASBgACs0HlJ3JQrCk7khWFcKGRnBHr61hxxppDjrq0NtNoW44txQShCEjcpSlHgAdTWXHGmm3HXVobabQpxxbiglCEJG4qUpXAA6k1ziXOmdoVwFotffNaUhvpXd7htWj7QU2QoRmenB4/+RHACw3LQ2/q/UDOqX2lN2O0B+Np5p0KCpT24pcmqSvy9OOqU+bZzc7gm4qgzk21bKJ5juiGuQkqaS/t8BWB5Z+fyOMGBl6w0HYGm4ZuURIjISw3FgJVILSUDaG8RwUjGMckVrRu0nQcl1LX2ktkqwEqkxn22yScYK9pA+uBQSml7JIslucRMkCTc58p+5XWQn8Lkt/G7ZwDtAAA4HmcDOBA9oEhM5Fm0pElvNXS8XCGstsheBBCnAt15QwNgI3Yznwe1Xdh+NJabfjvNPMuDc26wtLjax6pWgkH9a+Krfblzm7mqKyqe3HMVuSpILqGCoq2JUegyT+p9aCLsuktMWAh23QUpk933apTy1vSFg9fGs4GfPaAKnqjL5e7dp+3P3Kf3vcNFCAlhG9xa1nCUpBIHPuQKpcHTOqr667qaTf59kk3cNrECCFHuIAG1lpai4kbtuD+DgknGSQkPd21xc5KtT2a16cur77T02yxJ0Qqca+LALKlrUhACSnO4DefLO3PG3ZezizW1NtVKmXKYYpakrhvyEm2fHBIy8hhKAeDnbkn3z52mz2i32SAxb4SVhpvcta3Vb3n3lnct55fGVKPXj2GAMCQoFKUoFKUoFKUoNW4NQX4M5meWxBcjPoll5SUNpYKDvUtSuAAOc+WKo/Z9qWE6h7TDs9qRJtjrjNrfSFJTOgNglPdhSR4kAcjHTB52k1vaq7y93mxaPSp1uHKaXeL0ts7S5BYWUtsJIOfEseL04NbN10LpudGYRAjNWidEUHYU61toYfadSMJLhbAKhwCcnPoQTkha6VRo+p7/AKeAiaygOlhtSW279bmy9CeScAKkoQApB/0jP7vGVWy33W03Zj4i2zY0tnw7lR3AsoJGQlxI8ST7ECg3aUpQK05Nst0yXbJshhLkq2LecgulSwWVPI7teAkgHIx1B6A9RW5mteXNgQGVSJsmPGYT+JyS4lpHyysig2Kh77qOxadjh+5yghS0qUxHb8cmQU+TTYP0ySBzyRVbk6tvt/ceg6Ig96hCu7fvc9JagsK/yUODKiOOoP8A7CDmpKyaOhwJH2rdZDl4vzhClzpuVBk+SYzashIHQHr6bQdoCjarc1nfrNOvF0U3Y7EyGjAtL7pTIuCy4k/fdFbiMqSCPyjCf/Uqatll1LqWKymeVae0ttAhWW1gNSJDCsnMl3G7Cs85HPXaM7lSNuZZ1hfJV8kgu2Oyvqg2FhfLEmU3/fzlIOUkAkBs+3QFPN4oKJNTp3S8uBZ9P6SRcLxJjmW022hsd0whZaD0iZIC1AZyM5+ZGRnSu0XXkyIpy5xdBQYik+Bi5hThbwCrCnnEqb3JGeUn1x610KSh9TEr4ZTbcssOojuuJ3JQ6UnYVDrgHBIrkrjWkY8+RG1U7d9UapQAmRHgtyXWG1qwoMxUILY8IIz5cngHgBB2W7z9GXlLibhAlWR50uzo1kmIlxtjg2ZaafWHQtJ24JweOpHXuFtuVuu0Nidb5CH4rwOxxGRyOqVJVhQUPMEVzJ2zv3FtQgdl0SOytW7vbjPEV0pPTDbam3UnnnCqi7fbO0vREsTIlqdk2+U+v4i3wVrmsqRzgKDQU4kgfhXjy5znaoO1OssvtrafbbdaXje26lK0KwcjKVAivdRNhv8Aa9RQUzoC1YCu6kMuDa9HeABLbg9RnqOD/KA1MNVWi8QdSWhEu5whHEC5WdpTiiEFRUl9htAPOcZO0kY80qOwLr9a+YeYU6thLrZeQlLi2gtJcShXRRQDnB+Vc9UntVv8s3a2vJ09DS38PFg3M73HUZyp91gsKSFHy3JBGOODlWwns0tcrvJV4ut1m3iQvvJFwaeSwrOAlKW0FKgEpAAGSenkOAFzm3G121pL1wmxYjSjtSuW8hoKUPJO8jJ+VfWNJizGGZUV5t+O8gLadZUFIWk8ZSRVSh9nGk47zciX8fdHW1BTZu0kvIGDkAtoSlJHsQRVwaaZYbbaZbbbabSlDbbaQhCEJGAlKUjAA8qD3SlKBSlKCp2pQma21pILm77MgWW1MgYwEvJcluAn2V/v6VbKqumklV77Q31Kypd6jMYwAAlmI3t6fP8AhVqoPKkIWlaFpSpC0lC0qAKVJIwQoHjBqozOz7TbjplWtUyyzvyv2d9bIzxjLWSnHsNtXClBRU2DtOgoeTC1ixKAUpTKLnCSoqz5LdIcWPbqPavSIvbI4Chy6aZYBAHfNMvOOj3SlTWzPzq8UoKTI0jq24NlNx1xcipQwpMCI1Da29dpSwsZ+dZY7N9LB5qRcHbndX0YO65zFuJJBCuUthPHsSevOautQ961JYdPtpVcpaUOuAFiM2C5KfySkd2ynxYzxk4HvQSjTLEdttlhptplpIQ220hKG0JHQJSkAAfSqhr3UaLVanbdCdQu9XYfAxI6FEvIQ/8Adrewggg4OEEkcnz2kVruy+0bUbyWrdDVpyzOtrC5twS2u6LScjKI+7chXoMDHXf0Ak7JofTdldEvunJ1y394qdclB98OZzvbBG0H0IGfc0EtYoCrZZrLb1ttNuxIMZl9LGe775KB3hSTycqyc+ec+dSVKp+s5V2kqtWmrHLDFzu61uSlp3Bca2NhXePFaTlIJ4HmcEDmgk73qzTFgym4z20yNpUmKwC9KVxkDu284z5FRA96rSNRaxuDsiTp3RAYVKQhS593LcZb6UkoQpxOWyrA6DvFfp1sFg0dpzT7bJjxG3pyQC7PkoDklbmMKUhS87QfROPfPU2KgoTdt7YZa1KlaitNvbUUqS3CiNyCk+afvWR/9hqv6o0rr+3RDdYuqbpcfhG3HpiQ/JiutJRz3kdtDik4Azu5B488+HrtYISoEKAIIIIIyCDwQQaCmdndotkCyi5Q5j0xd7DMqS68AlSXGwpCmikE8pUVhRycmrpVG0QlVrueuNNbdjNvuaJ0FO7ITFnJKkoT7ABH1J+t5oFKUoFKUoFKUoFKUoKpptSkah7Roiurd0t8vOMcS4aSPPP5fT+fFrqpxSmLr6+MbsG66et1wIx+JcR9cTrnyH/nHNsoFK1ps+325hUmfLjxWEnBdkuoaRnGdoKzyT5AVT5HaJBkOfDaZtVyv0nclKjHZdYjNhXG5bq0FQ5x1QB7jzCV1uiSdMXt2NKfiyIjKJrTsd1TSt0dxLhSSkjggEY+XpUrIulut9vRcLlKYjxw02tbrqgEqUpG7CAOSTzgAEmuN3K/6/1hJk6cbbaYeMhcabbYjQShCIyvvHZMpwqwkKGDhQBwOCThV3sXZ3FiriTNQy3LzOjtNtsNSCtcGKlCQhKG23eVBOMDIA/w5GaDLepdV6oKm9K24wLeVJSq+XhKfw58RixcEKPBxyoeu0niZs+kbNanfjnQ5cbw4Qt+53I99JU5jGW92QgeQxzjgk4qwgAAADAAwAOgFZoFKVQ7trKfPmuWLRccTrklRRLnrSDAgpCtpVuPhJHPPTjjeTgBM6p1RC09DWlKg7d5TakWqChCnXX31nu0KU2jnZnryM4wMniorQtkvjH2nf8AUS31Xu7KS2UyCnexEbIUElCMJSVHnaBgBKeByBI6e0hCs7i7jNecud+f8Ui5TMrcSSnZsjhZJSnHHXPlnHhTZ6BSlVibcb0vWVjssN5LUBq1SbxdQUNqU+0pxUZpAKwVDCgOhHU9cYoLPSlKClk/CdpKMkhF20wUgDhKn40jd4vUhKf41dKpeo0qj6w7N5yE5Lj12t7x5AKXWAEAkccZUQParpQKUpQKUpQKUpQKUpQUy/yIlv1loWZIcZYakRL/ABH5D7qGkIQhlDqN6lkJxk8c/m9a1lal1FqpSo+i2vhYbTuyZfLm0kNgg57uIwsKKiRycp4zyE5Cq3dXaNGqpWnnHJYZj2914S2thKnmHVNqUG1AjCvDjn1z+XCvPZ82mNZ7nAACVW2/3iCtAUVbC26Dt558x5n+NAh6As/fonX6VNv1wSE/eXNxRjoI5IbjglO3/CpSh7VnUH7TfFWrTumIyLfEmsuuXC6NR9rUFndsIY2bUBzGcDryMFONybhSgibHp+z6fiiNb2dpXtMmQ5hUmU4M+N9zGSeSQOgzwBUtSlAqPu94tNjhuTrlJQywjhIJy48vybZR1Kj7fM4AyIS86qdRKXZNNxhdL8DteSMmFbk5ALkx0EDjptCvng4C/ha9GFyUm76rli9XfCe6S4n+wQgOdkdkgJPPOSgeu0HkhHIb1XrwhcoSLFpVR3JjoVtuVzb8i4ojhsjnpjnov8SbtbbXa7RFah26K1HjtgAJbHKiB+JxR8RV6kkmt2lApSlA9aqNoQuTrbXExWe7hRbPamDnKTva+KcSPkcZ+dW6uT2vXcKx3bWLFzgznUytR3BTUmE2hzK2yiMiPsWU9Epz+M9enmQ6xSqUO0KC/gQtPaqlKUSEdzbRtVjjIPeE4zweKynUut7ge7tWjpMfKggyb9ITFbaPqWAA4ofI0HrXRLf7DPpUtK29Y2hAKP3Vh3cMfSrl/wB65Jb7ZqrtCU/LvF5MGLZ7wqOiFBjKSEyGAlS1NqKwoKG7CVEqIz9D1ugUpSgUpSgUpSgUpSgVTNNhVv1Xr+0rWCmVIi3+ID1UmUCHlAegJSn6Vc6pWsWZFplWrWUBlbr1qBiXZhvrJtTpO4k/5ZORx55PCKC60qJt2otPXOE3Pi3GIWFJSV968024yojJQ8hSspUPf+IOTCXXX9kiSG7faWnr5c3k/dMWpSHWt3PhW8jd6ZOEnHnigtzrrLDbjzzjbTTSStxx1aUNoQBkqWpRwAKpTtzvusHnYenXXIFgbWWpt8wpMiXt4UzbkqAI9Cv+Ixhz4o0pqLUzrMzWk0IioWHWLFbVlEdvjj4h1JyVdQcKJ54UM4q9MsR47TLDDTbTLKENNNNJCG20JGEpSlPAA8qDSs9ltNiiJhW2MllkHe4okqdecPVx1xXiKj/QYAwJGlKBSlKBSlKDC1IQla1kJQhKlqUeAlKRkk1yy2NPybX2ZPyXEly46umXh0oSk/eFUl8A5z1xz8/bNX/UboY0/qV0kDu7RclDPTd8OvA/X3qrttBmF2Mt7CdrkTKfwEKVaXFEnHoTk/1oL7+tKU9aCraOJ/51bKdpb1lfc56kOFp0Kx9eKtNVvTSEona7CQQDqRxRyc8rhRVk/qSaslApSlApSlApSlApSlArBAUCCAQQQQQCCDxgis0oKdP7N9Dz3S98C5FWtSlL+BeW0hRV/lq3IGPLCRWOzeHEj6UtLzcdpEl9U74p1KEhx1aJjzXjWBk4CQBz5Vcv6VV9A5/ZS0Z/610x7D7QkcUFopSlApSlApSlApSlBVe0B51vSt3aa/vpi4UFsYBKviJLaFJSPUjNetQNBu4dnwbSEttX3uQE4SEj4F8BIA9ga86yQXv2Lj7QpD+r7R3oJAy20h54gfp/5mvvqEb7loNASneb+t0KJAIS3b5SlAefP+1BY6etKetBWdMFBm682HP/ADM8D+I8iJGB5Vz1z/txVmqqaW2JuvaEgEFQ1AHFYWFDDkZsjgD55/T8vNroFKUoFKUoFKUoFKUoFKUoHp86q+gMHSVkIIIUq4rGDnhU6QrHzHnVo9KqvZ6SrR2nycZ2TQdoAHEx8Z4oLVSlKBSlKBSlKBSlKCpXv+1aw0HDKFKbiIvF2e5ITubZSyyrg+Sj6eY9cVs31aBfez9vPjVdLitI9Uotr4Uc+2R+teO5uDmu/iFx3vs+LpdTTL/dHufiX5iVKT3p43YT09B5Z8UtMtEKbcLJcni6JNncluRNikhCviWu5WlwFJJGMEYI5H0ISNKUoK3p6yTLZctZTpJQfti7fEx9jq3D8MgKKNwUMA+Ij6egFWSlKBSlKBSlKBSlKBSsVmgUpWKDPX+hx/KoDTFln6fhv212c1KgMvL+y0hju3mWFrW6pLywcKOVenl74TP1igzSlKBSlYoM0pSgUrFZoFKVigzSlKBSlKBSlYoM0pWKDNKxS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106" name="Picture 10" descr="https://thumbs.dreamstime.com/z/flour-miller-carry-sack-walking-cartoon-illustration-worker-wearing-apron-bib-carrying-shoulder-isolated-white-359513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142" y="930419"/>
            <a:ext cx="2773217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右箭头 3"/>
          <p:cNvSpPr/>
          <p:nvPr/>
        </p:nvSpPr>
        <p:spPr>
          <a:xfrm rot="1381779">
            <a:off x="3659954" y="1087989"/>
            <a:ext cx="779015" cy="59740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AutoShape 12" descr="data:image/jpeg;base64,/9j/4AAQSkZJRgABAQAAAQABAAD/2wBDAAsJCQcJCQcJCQkJCwkJCQkJCQsJCwsMCwsLDA0QDBEODQ4MEhkSJRodJR0ZHxwpKRYlNzU2GioyPi0pMBk7IRP/2wBDAQcICAsJCxULCxUsHRkdLCwsLCwsLCwsLCwsLCwsLCwsLCwsLCwsLCwsLCwsLCwsLCwsLCwsLCwsLCwsLCwsLCz/wAARCADOALUDASIAAhEBAxEB/8QAHAABAAICAwEAAAAAAAAAAAAAAAYHBAUBAgMI/8QAPxAAAQMDAgIIBAIIBAcAAAAAAQACAwQFEQYhEjEHEyJBUWFxkRQjQoEzoRUkMlJicoLBFqKx8VOys8TR4fD/xAAaAQEAAwEBAQAAAAAAAAAAAAAABAUGAQID/8QALxEAAgIBAgQEBQMFAAAAAAAAAAECAxEEEgUhMUETIlGhMjNhcZEUscEjgeHw8f/aAAwDAQACEQMRAD8AttERAEREAREQBERAEREARNlEtZ6xpNMUgZFwTXerYfgqbOeAHLfiJwN+AHkPqIwNgSwDD1zrIWKOO2W2RpvVVwkkBrxRU/MyvDgRxnkwEeZ5AP12i9b1dbVNtV7mbJNUHFBVOayNzpP+BLwANyfoOBvtuSFVXFVVE9RW1sr5qyqe6WaWQ5cXOOTk/wD35LuCRuCQRgjfBBG+VCsvxPy9EajS8LUtO1avM/yvQ+m+7vXK+dWX/UsbxIy9XUP23NbUnOPEOfhTTTnSNVRyx0uoCJYHkMbXMYBNF3ZmZGMOb5gAjz7vpHURbw+RAu4PdXHdF7i1kXSOSKWOOWJ7JIpGNkjfG4OY9jhkOa4bEHuXfZSSmCIiAIiIAiIgCIiAIiIAiIgCIiAIiiusNYUGlqMYDJ7pUscaGkJOMcuvnxuIwfu47DkXMAaw1hQaWpBgMnulSwmho8nlkt6+fh3EYP3cRgci5lGSzVtwq6m5XGZ09dVPMsj5MZydgABsMDAaBsAMDkuJp6+5VdRc7nM+esqX9Y98nPPIbDYADAaAMADHdt2UK67PliafhnDtuLrVz7L+QiIohoQiIgJVpjWdx0+fhpWuqrY5xPw5dh8BPN1O87DxLTsfInJsuj11o6sa0/pFtO87mOtjkhc3yL8GP2eVRSL7QulBYKzU8Mpvlv6P6H0Q3UOl3DIvdox511MP9Xr2jvFhlOIrpbZD4R1lO4/5XL5xTY8x7r6/qX6EF8Dh2n7H04irbQ2s2yinsl2lAmaGxW+qkdtMOTYJXH6hyYe/lzHbsjIUqE1NZRQajTz083CZyiIvZHCIiAIiIAiIgCItJqTUls0zb3VtYS+R5dHR0rCBLVTAZ4W+DRze7G3mSA4DF1dquh0vQdc/glr6gPbQUpP4jxzkkxuGN7/Hl35FCz1Ffdaye6XKZ89VUvMjnP8AYYbyDRyaBsAF2r7jcdRXKputyfxPkdhjG5EUcbc8MMTSdmN/9nJJJ5US+3HliaHheg3/ANe1cuy/kIiKEacIiIAiIgCIiAIiIArY0JrB1aIrLdZc1jG8NDUyHLqlrRnqpSfrA5HvA8Rl9TrzkqpKTq5YZHR1DXtfA9hLXxvYQ4SNI3BB5L61SkpLBA4hTXZRJ2csdz6fyEUf0dLqGfT9umv5Jr5Q97eNgZN8OT8ozhoA4yN+WcEZ3yiszDEhREQBERAEREAXzXrC91F91DcaiWRwpoKiSjo2b8MVLC8sBDfF2C53mfAbfSipzXmgbTbaa4X6iuDaVhl6x9FVbsllldngpXjtZO5DSD37gDYdXJkAjlpeFrWSMAAwATg/mvbn6eSk2mtAx19F8beX1MIqWNdRw07mskbGdxLIXtdz+kY5b9+2bU9GbAS633iWPbZlVCHZPnJC4f8AIqmc6VJx3Gpp4hcopyrWPo8exDEW5qdF61pMmKOlrmDO9NMziwP4Zgx/sCtHUtuFC7guFvqqV2cfNiewE+XGBn3RQ3fA0/sTY8Spfx5j91/07ovJlRTv5PGfB23+uy9fP/ZccWupOhZCxZg0/sERFw9hERDoREXDhwSGhzicNAyT5KY9GunReLlNfq6EOoba8R0bJWhzJazGQcHIxGMO9XN8CohSUFbe7lQ2agbmeplDXu+iNo7TnvP7rRlx9Psfoy0Wujs1uobbRtxBSRCNpOOKR3N8j8bcTjlx9VP09e1bmZTi+s8Sfgw6Lr9/8GeiIpRRBERAEREAREQHDi1oLiQAASS44AAGSSVU7pHa71FLXygu0zYpXQW+J2eCtqQQTI5p5g7OOe7hGO0VJdcXGskjpNL2t2LlfWuFRIM4o7YDiaZ+DydgtHj2hzxn0t9BSWyipaGkbwwU0YYzOOJx5ue/H1OOSfVV+t1HhR2x6sm6SjxJbpdEZaIizxehcOa17SxwDmEYLXgOaR5g7LlEyMGhrtIaTr8mW2wxSHPzKPNM4E9+IsMP3aVGKzo24eJ9pu0jCB2Yq5mQT5yw4/6asVFJhqrYclL+T4yog3lLD+nIpmr0xrO38Rktxq4m85KIibP9MfzPdi05qWMe6OZkkMjThzZGkFp8CMZ/JX8saqobdXN4K2kpqlvcKiFkmPQuGR7qRHWRfxx/B9Y2aiv4Z5+/P36lHtfG/dj2u9Dv7c12Ul1vadHWeGJlHBLDdqktljhgqHmGGDO8szJOI9rkwAjx5DDoIypqWYw8keDtx+anwq8WO+HudXGFCW22P4NsvGomELNvxHDsjw/iKxm17sduNpPdgke6sjo50dLWzRakvEX6uxwktcEjfxpGnaoe0/Q36PE78m9v3Xp3u83Q5q+LV+Fih837Eo6O9JOsNC6418eLvcWAvDxh9LTHD2wHO/EThz/sPoyZ2iKcZYIiIAiIgCIiALWXy80Nht1RcasktjIjghZ+LU1D8hkEQ5lzvTYAnkNthLJFDHLNK9kcUTHSSveQGMYwFznOJ2wBuVV1BWS6zv8APfJg4WSyyOp7JTvGz6kgOdUvHLiAw7ltlo+gl3ytsVUHOR9Kq3ZJRRt7NQ1jXVt3uvC69XZzZazH7NLCPwqOL+FgwDvuRuTjK3CIsvZZKyTnLqzR1wVcVFBERfM9hERAEREAWl1FqGj09RdfIGy1k4c2gpST8142MkmN+Bvf48hzy30vt+t2n6P4mqPWTyBzaKka7EtTINvUMH1Ox5DJOFj6U0pcKqtGq9Vt6y6y8MlvopG4joIxvG50Z2Dx9Dfp5ntn5dho9I7Xvl8P7kDVanw1tj1MbSOiKqoqXam1Y0z3KqeKmno6gA9STu2WpYduLlwMxhoG4ztFI6vo/wBB1sj5pLPFHI8kk0s1RTs38I4XiP8AyqUotCljkikbyQ2Po00DG9r/ANGyP4XNcGyVdU5pIOd28eCPFTBrGMa1jGtaxjQ1rWgBrWgYAAG2AuyIAiIgCIiALpI9scckjs8MbHvdwjJw0FxwFA9a69rdLXOkoILfT1LZ6COsL5ZZGODnzSxcIDRjHZ/NRaTpguz2SNFmogXMe1pM0zgCQQCWkboCd2rpD0XdpGQMrnUk8hAjjuMfUcRPcJQTFnwHGpavkdWf0cas1O6to9P9S+40Ths6R5Etup2YDpBKQR1bRtwnvwARnDgJP0q3mSgsdPbYXFs14ndHIRz+FgDXyAEb7ksB8ifFZditzbTaLZQAYfDTsM58Z5PmSn3Jx6KL9JH6xrHRlE/eJ0VCS08vn1zmO/JoU6PM/cqn4nN4jAtOHx5uQREVMWwREQBEQAk4AJJ7ggC0moNR0FghY1zfiblUACioIyTJIXbNfLw7hmeXeeQ8W4Fz1TNJVfoXS0Aud6ky10sYa+ko8bF5eew4jvJPCO8nkt3pfQ8NpndeLxUfpK/zEyPqJCXxU7nc+o4xku7uIgbbANGeK00uhc8Ts5IrdRrFHy19TD0tpGumrG6o1WevvEhbJRUjwOqt7BuwlnIPb9I5N57u3ZYCIrxJJYRUN55sIiLpwIiIAiIgCIiAjN/0Vp3UlZDXXIVZnipmUrOon6tnVte+QZbwnfLitLN0W6JjinkAuGWRSPHFVDGWtJ37CsBcHcEHkdigPl+zacv9/mZFbKKWVpcGyTuaWU0IzuZJndkY54yT4Aq/dJaUoNLUPUxOE1bUcL66q4cGVwzhjBzDG9w+/ftIwGtAa0ANAwAAAAB3ABcoCpuk1rKLUWh7vKcU7HsZK4Au4W0lUyd2w35POPRSSjvVhuGDRXOhmJ3DBOxkv3ilLX/5V26SLO666Zq5YmcVRa3tuMYA7RjjBbM3Phwku/pCgWlbJpjUtmDaulEdwt8jqWaekeYZXxuzJFI5oywnGW5LD+yq7XVQlFTnnkTtJZOLcY9yzeB/cxx9ASseqq6GhYZK2rpaWMDPFVTRx+wceI/YFQeTo3pxkUl8r4WYxwyRtk9zG9g/Jd6Po2s8cjZK+uq6zBDixrW07H+TyHPfj0cFVqqhc3P2LF2XPkoe5LbbdKK7Qy1NEZX0rJ3wRTyRmNtQWAcT4g7tcIJxkgbg7bLOXnBDBTQxU9PGyKCFgjijjaGsY0cgAF6KLLGXt6EmOUvN1C1t9oZ7lZ7tQwSSMnnpn9SY3OYXSMxI2MkHk7HCR5rZJkjcHfmEjJxakuwnHcmmRzojZbhZbm6ONja8XF0da4gdaYxG0wgnnwjt4HjlWQqepKr/AAj0gPaexadR9WXNGzGOqHkNf4diTiHk1xVwrWQmpxUl3MzOLhJxfYIiL2eQiIgCIiAIiIAiIgCIiAIiIDq5rXNc1zQ5rgWua4Atc07EEHbCpW20z9H66rLM8ltBcwWUbnHsuilJlpnZO5IIMZ88q7FAekyySVlphvVG0tuFhkFU17B23UvEDJy/cIDx4AO8V87IKyDi+57rm4SUl2NyixLbXR3KgoK+PZtXTxT458LnDts+xyPsstZOScXhmmi01lBERcOhERAQrpGt3xNnp7gwfOtlQOIjn8PUEMPLwcGe5Vg6XupvVgstxc7ilnpWtqD41EJMMu3m4Ej1WqrqOO4UVfQSY4aymmpt+50jSGu+xwfstB0R1shoL7aJsiS31rJ2tdsWtqGmNzQPJzDn+ZX3DrN1bh6FJrobZ7vUs1ERWZACIiAIiIAiIgCIiAIiIAiIgC6SRxTRyxSsa+KVjo5GOGWvY4FrmkeBC7ogKy0syS1z6j0zKXF1luD30hfs59FVfNjd/c/zqULQ6oaLTrHTF2GG095pprJWEZx1rHB0LneZJaPRi3yzuvr2W59S90Vm6vHoERFAJoREQD/dQvTRFq6S7/RAlsV1pqmaJn0l8gjrwRjw7Y91NFCbu74HpD0PXYwKtsFI4+LnyS0hJ+z2qy4dLFuPVFfr45ryW2iIr8pQiIgCIiAIiIAiIgCIiAIiIAiIgIb0kUDq3S1bNHnr7ZPT3KEt/aHVO6t5z5Nc4/ZcWivZdLZbbg0j9ap45HgcmygcMjfs4EKWVdNDW0tZRzDMNXTzU0oHfHMwxu/Iqqej+pmgjvmn6rIqbTWyYae5rnmKRoHPZzc/1qt4hXur3ehP0Nm2zb6k4REVAXYREQBQPXbxT3bQVXy6mukdnv8AlVFNJ/dTxVz0nu4RpZw+mS5u9vhSpuh+fH+/7ETWfJZdf/kouAQQD4gH33XK0hQBERAEREAREQBERAET3T3QBE9090ARPdPdAFT99Z/hvpGpq0YZRX6NnWkDDQZ/kSZPk9rZD6q4PdQLpQspuOnxXxNJqbNKakYB4vhZMMmAx4Ya8+TCvM4qcXF9z1GTjJSRuP7bItTp25i72a2VxOZXwtiqe79Yi+XJkeZGfutsslOLjJxfY00ZKUVJdwiIvJ6CrjpS/D0z/NdP+2Vjqvek+MupdPPHJtTWxeWXshP9lM0LxfH/AHsRdZ8llyREmOInmY2E+vCF3XDRhrR4AD2C591pTPhE9090ARPdPdAET3T3QBE90QBERAEREAREQBec0UM8U0EzA+GaN8UrHbtfG9pa5p8iMr0RAU/pITWC+6k0nUuOI5nVdCX7dYxoHaHm9hY7+kqdqOdJFD+j5rFrClLW1VtqYaWqZyNTA9zi1uQOf7TT5O/hwZCxwkYyRuQ17WvaDzAcARlUPEKttm9dy60NmYbX2OyIs+C3GQNfJIA07hse5PqSP7KDVVK14gS7LY1rMjAUZ1rbJ7haaN0cUjjS3a3ykhjj8uZ5pnYwPFzc+isSKlpYccEbc/vHtO9yvZW1GglXJTlLoVl2tU4uCRz4+pREVsVoREQBERAEREAREQH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AutoShape 14" descr="data:image/jpeg;base64,/9j/4AAQSkZJRgABAQAAAQABAAD/2wBDAAsJCQcJCQcJCQkJCwkJCQkJCQsJCwsMCwsLDA0QDBEODQ4MEhkSJRodJR0ZHxwpKRYlNzU2GioyPi0pMBk7IRP/2wBDAQcICAsJCxULCxUsHRkdLCwsLCwsLCwsLCwsLCwsLCwsLCwsLCwsLCwsLCwsLCwsLCwsLCwsLCwsLCwsLCwsLCz/wAARCADOALUDASIAAhEBAxEB/8QAHAABAAICAwEAAAAAAAAAAAAAAAYHBAUBAgMI/8QAPxAAAQMDAgIIBAIIBAcAAAAAAQACAwQFEQYhEjEHEyJBUWFxkRQjQoEzoRUkMlJicoLBFqKx8VOys8TR4fD/xAAaAQEAAwEBAQAAAAAAAAAAAAAABAUGAQID/8QALxEAAgIBAgQEBQMFAAAAAAAAAAECAxEEEgUhMUETIlGhMjNhcZEUscEjgeHw8f/aAAwDAQACEQMRAD8AttERAEREAREQBERAEREARNlEtZ6xpNMUgZFwTXerYfgqbOeAHLfiJwN+AHkPqIwNgSwDD1zrIWKOO2W2RpvVVwkkBrxRU/MyvDgRxnkwEeZ5AP12i9b1dbVNtV7mbJNUHFBVOayNzpP+BLwANyfoOBvtuSFVXFVVE9RW1sr5qyqe6WaWQ5cXOOTk/wD35LuCRuCQRgjfBBG+VCsvxPy9EajS8LUtO1avM/yvQ+m+7vXK+dWX/UsbxIy9XUP23NbUnOPEOfhTTTnSNVRyx0uoCJYHkMbXMYBNF3ZmZGMOb5gAjz7vpHURbw+RAu4PdXHdF7i1kXSOSKWOOWJ7JIpGNkjfG4OY9jhkOa4bEHuXfZSSmCIiAIiIAiIgCIiAIiIAiIgCIiAIiiusNYUGlqMYDJ7pUscaGkJOMcuvnxuIwfu47DkXMAaw1hQaWpBgMnulSwmho8nlkt6+fh3EYP3cRgci5lGSzVtwq6m5XGZ09dVPMsj5MZydgABsMDAaBsAMDkuJp6+5VdRc7nM+esqX9Y98nPPIbDYADAaAMADHdt2UK67PliafhnDtuLrVz7L+QiIohoQiIgJVpjWdx0+fhpWuqrY5xPw5dh8BPN1O87DxLTsfInJsuj11o6sa0/pFtO87mOtjkhc3yL8GP2eVRSL7QulBYKzU8Mpvlv6P6H0Q3UOl3DIvdox511MP9Xr2jvFhlOIrpbZD4R1lO4/5XL5xTY8x7r6/qX6EF8Dh2n7H04irbQ2s2yinsl2lAmaGxW+qkdtMOTYJXH6hyYe/lzHbsjIUqE1NZRQajTz083CZyiIvZHCIiAIiIAiIgCItJqTUls0zb3VtYS+R5dHR0rCBLVTAZ4W+DRze7G3mSA4DF1dquh0vQdc/glr6gPbQUpP4jxzkkxuGN7/Hl35FCz1Ffdaye6XKZ89VUvMjnP8AYYbyDRyaBsAF2r7jcdRXKputyfxPkdhjG5EUcbc8MMTSdmN/9nJJJ5US+3HliaHheg3/ANe1cuy/kIiKEacIiIAiIgCIiAIiIArY0JrB1aIrLdZc1jG8NDUyHLqlrRnqpSfrA5HvA8Rl9TrzkqpKTq5YZHR1DXtfA9hLXxvYQ4SNI3BB5L61SkpLBA4hTXZRJ2csdz6fyEUf0dLqGfT9umv5Jr5Q97eNgZN8OT8ozhoA4yN+WcEZ3yiszDEhREQBERAEREAXzXrC91F91DcaiWRwpoKiSjo2b8MVLC8sBDfF2C53mfAbfSipzXmgbTbaa4X6iuDaVhl6x9FVbsllldngpXjtZO5DSD37gDYdXJkAjlpeFrWSMAAwATg/mvbn6eSk2mtAx19F8beX1MIqWNdRw07mskbGdxLIXtdz+kY5b9+2bU9GbAS633iWPbZlVCHZPnJC4f8AIqmc6VJx3Gpp4hcopyrWPo8exDEW5qdF61pMmKOlrmDO9NMziwP4Zgx/sCtHUtuFC7guFvqqV2cfNiewE+XGBn3RQ3fA0/sTY8Spfx5j91/07ovJlRTv5PGfB23+uy9fP/ZccWupOhZCxZg0/sERFw9hERDoREXDhwSGhzicNAyT5KY9GunReLlNfq6EOoba8R0bJWhzJazGQcHIxGMO9XN8CohSUFbe7lQ2agbmeplDXu+iNo7TnvP7rRlx9Psfoy0Wujs1uobbRtxBSRCNpOOKR3N8j8bcTjlx9VP09e1bmZTi+s8Sfgw6Lr9/8GeiIpRRBERAEREAREQHDi1oLiQAASS44AAGSSVU7pHa71FLXygu0zYpXQW+J2eCtqQQTI5p5g7OOe7hGO0VJdcXGskjpNL2t2LlfWuFRIM4o7YDiaZ+DydgtHj2hzxn0t9BSWyipaGkbwwU0YYzOOJx5ue/H1OOSfVV+t1HhR2x6sm6SjxJbpdEZaIizxehcOa17SxwDmEYLXgOaR5g7LlEyMGhrtIaTr8mW2wxSHPzKPNM4E9+IsMP3aVGKzo24eJ9pu0jCB2Yq5mQT5yw4/6asVFJhqrYclL+T4yog3lLD+nIpmr0xrO38Rktxq4m85KIibP9MfzPdi05qWMe6OZkkMjThzZGkFp8CMZ/JX8saqobdXN4K2kpqlvcKiFkmPQuGR7qRHWRfxx/B9Y2aiv4Z5+/P36lHtfG/dj2u9Dv7c12Ul1vadHWeGJlHBLDdqktljhgqHmGGDO8szJOI9rkwAjx5DDoIypqWYw8keDtx+anwq8WO+HudXGFCW22P4NsvGomELNvxHDsjw/iKxm17sduNpPdgke6sjo50dLWzRakvEX6uxwktcEjfxpGnaoe0/Q36PE78m9v3Xp3u83Q5q+LV+Fih837Eo6O9JOsNC6418eLvcWAvDxh9LTHD2wHO/EThz/sPoyZ2iKcZYIiIAiIgCIiALWXy80Nht1RcasktjIjghZ+LU1D8hkEQ5lzvTYAnkNthLJFDHLNK9kcUTHSSveQGMYwFznOJ2wBuVV1BWS6zv8APfJg4WSyyOp7JTvGz6kgOdUvHLiAw7ltlo+gl3ytsVUHOR9Kq3ZJRRt7NQ1jXVt3uvC69XZzZazH7NLCPwqOL+FgwDvuRuTjK3CIsvZZKyTnLqzR1wVcVFBERfM9hERAEREAWl1FqGj09RdfIGy1k4c2gpST8142MkmN+Bvf48hzy30vt+t2n6P4mqPWTyBzaKka7EtTINvUMH1Ox5DJOFj6U0pcKqtGq9Vt6y6y8MlvopG4joIxvG50Z2Dx9Dfp5ntn5dho9I7Xvl8P7kDVanw1tj1MbSOiKqoqXam1Y0z3KqeKmno6gA9STu2WpYduLlwMxhoG4ztFI6vo/wBB1sj5pLPFHI8kk0s1RTs38I4XiP8AyqUotCljkikbyQ2Po00DG9r/ANGyP4XNcGyVdU5pIOd28eCPFTBrGMa1jGtaxjQ1rWgBrWgYAAG2AuyIAiIgCIiALpI9scckjs8MbHvdwjJw0FxwFA9a69rdLXOkoILfT1LZ6COsL5ZZGODnzSxcIDRjHZ/NRaTpguz2SNFmogXMe1pM0zgCQQCWkboCd2rpD0XdpGQMrnUk8hAjjuMfUcRPcJQTFnwHGpavkdWf0cas1O6to9P9S+40Ths6R5Etup2YDpBKQR1bRtwnvwARnDgJP0q3mSgsdPbYXFs14ndHIRz+FgDXyAEb7ksB8ifFZditzbTaLZQAYfDTsM58Z5PmSn3Jx6KL9JH6xrHRlE/eJ0VCS08vn1zmO/JoU6PM/cqn4nN4jAtOHx5uQREVMWwREQBEQAk4AJJ7ggC0moNR0FghY1zfiblUACioIyTJIXbNfLw7hmeXeeQ8W4Fz1TNJVfoXS0Aud6ky10sYa+ko8bF5eew4jvJPCO8nkt3pfQ8NpndeLxUfpK/zEyPqJCXxU7nc+o4xku7uIgbbANGeK00uhc8Ts5IrdRrFHy19TD0tpGumrG6o1WevvEhbJRUjwOqt7BuwlnIPb9I5N57u3ZYCIrxJJYRUN55sIiLpwIiIAiIgCIiAjN/0Vp3UlZDXXIVZnipmUrOon6tnVte+QZbwnfLitLN0W6JjinkAuGWRSPHFVDGWtJ37CsBcHcEHkdigPl+zacv9/mZFbKKWVpcGyTuaWU0IzuZJndkY54yT4Aq/dJaUoNLUPUxOE1bUcL66q4cGVwzhjBzDG9w+/ftIwGtAa0ANAwAAAAB3ABcoCpuk1rKLUWh7vKcU7HsZK4Au4W0lUyd2w35POPRSSjvVhuGDRXOhmJ3DBOxkv3ilLX/5V26SLO666Zq5YmcVRa3tuMYA7RjjBbM3Phwku/pCgWlbJpjUtmDaulEdwt8jqWaekeYZXxuzJFI5oywnGW5LD+yq7XVQlFTnnkTtJZOLcY9yzeB/cxx9ASseqq6GhYZK2rpaWMDPFVTRx+wceI/YFQeTo3pxkUl8r4WYxwyRtk9zG9g/Jd6Po2s8cjZK+uq6zBDixrW07H+TyHPfj0cFVqqhc3P2LF2XPkoe5LbbdKK7Qy1NEZX0rJ3wRTyRmNtQWAcT4g7tcIJxkgbg7bLOXnBDBTQxU9PGyKCFgjijjaGsY0cgAF6KLLGXt6EmOUvN1C1t9oZ7lZ7tQwSSMnnpn9SY3OYXSMxI2MkHk7HCR5rZJkjcHfmEjJxakuwnHcmmRzojZbhZbm6ONja8XF0da4gdaYxG0wgnnwjt4HjlWQqepKr/AAj0gPaexadR9WXNGzGOqHkNf4diTiHk1xVwrWQmpxUl3MzOLhJxfYIiL2eQiIgCIiAIiIAiIgCIiAIiIDq5rXNc1zQ5rgWua4Atc07EEHbCpW20z9H66rLM8ltBcwWUbnHsuilJlpnZO5IIMZ88q7FAekyySVlphvVG0tuFhkFU17B23UvEDJy/cIDx4AO8V87IKyDi+57rm4SUl2NyixLbXR3KgoK+PZtXTxT458LnDts+xyPsstZOScXhmmi01lBERcOhERAQrpGt3xNnp7gwfOtlQOIjn8PUEMPLwcGe5Vg6XupvVgstxc7ilnpWtqD41EJMMu3m4Ej1WqrqOO4UVfQSY4aymmpt+50jSGu+xwfstB0R1shoL7aJsiS31rJ2tdsWtqGmNzQPJzDn+ZX3DrN1bh6FJrobZ7vUs1ERWZACIiAIiIAiIgCIiAIiIAiIgC6SRxTRyxSsa+KVjo5GOGWvY4FrmkeBC7ogKy0syS1z6j0zKXF1luD30hfs59FVfNjd/c/zqULQ6oaLTrHTF2GG095pprJWEZx1rHB0LneZJaPRi3yzuvr2W59S90Vm6vHoERFAJoREQD/dQvTRFq6S7/RAlsV1pqmaJn0l8gjrwRjw7Y91NFCbu74HpD0PXYwKtsFI4+LnyS0hJ+z2qy4dLFuPVFfr45ryW2iIr8pQiIgCIiAIiIAiIgCIiAIiIAiIgIb0kUDq3S1bNHnr7ZPT3KEt/aHVO6t5z5Nc4/ZcWivZdLZbbg0j9ap45HgcmygcMjfs4EKWVdNDW0tZRzDMNXTzU0oHfHMwxu/Iqqej+pmgjvmn6rIqbTWyYae5rnmKRoHPZzc/1qt4hXur3ehP0Nm2zb6k4REVAXYREQBQPXbxT3bQVXy6mukdnv8AlVFNJ/dTxVz0nu4RpZw+mS5u9vhSpuh+fH+/7ETWfJZdf/kouAQQD4gH33XK0hQBERAEREAREQBERAET3T3QBE9090ARPdPdAFT99Z/hvpGpq0YZRX6NnWkDDQZ/kSZPk9rZD6q4PdQLpQspuOnxXxNJqbNKakYB4vhZMMmAx4Ya8+TCvM4qcXF9z1GTjJSRuP7bItTp25i72a2VxOZXwtiqe79Yi+XJkeZGfutsslOLjJxfY00ZKUVJdwiIvJ6CrjpS/D0z/NdP+2Vjqvek+MupdPPHJtTWxeWXshP9lM0LxfH/AHsRdZ8llyREmOInmY2E+vCF3XDRhrR4AD2C591pTPhE9090ARPdPdAET3T3QBE90QBERAEREAREQBec0UM8U0EzA+GaN8UrHbtfG9pa5p8iMr0RAU/pITWC+6k0nUuOI5nVdCX7dYxoHaHm9hY7+kqdqOdJFD+j5rFrClLW1VtqYaWqZyNTA9zi1uQOf7TT5O/hwZCxwkYyRuQ17WvaDzAcARlUPEKttm9dy60NmYbX2OyIs+C3GQNfJIA07hse5PqSP7KDVVK14gS7LY1rMjAUZ1rbJ7haaN0cUjjS3a3ykhjj8uZ5pnYwPFzc+isSKlpYccEbc/vHtO9yvZW1GglXJTlLoVl2tU4uCRz4+pREVsVoREQBERAEREAREQH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112" name="Picture 16" descr="http://www.clipartbay.com/cliparts/cartoon-knee-clip-art-liewnwz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579" l="2865" r="100000">
                        <a14:foregroundMark x1="9635" y1="51441" x2="9635" y2="51441"/>
                        <a14:foregroundMark x1="9635" y1="51441" x2="9635" y2="51441"/>
                        <a14:foregroundMark x1="11979" y1="51220" x2="11979" y2="51220"/>
                        <a14:foregroundMark x1="11979" y1="51220" x2="11979" y2="51220"/>
                        <a14:foregroundMark x1="11979" y1="51220" x2="11979" y2="51220"/>
                        <a14:foregroundMark x1="11979" y1="51220" x2="11979" y2="51220"/>
                        <a14:foregroundMark x1="11979" y1="51220" x2="11979" y2="51220"/>
                        <a14:foregroundMark x1="11458" y1="51885" x2="11458" y2="51885"/>
                        <a14:foregroundMark x1="11458" y1="52550" x2="11458" y2="52550"/>
                        <a14:foregroundMark x1="11458" y1="54767" x2="11458" y2="54767"/>
                        <a14:foregroundMark x1="11458" y1="54767" x2="11458" y2="54767"/>
                        <a14:foregroundMark x1="11458" y1="54767" x2="11458" y2="54767"/>
                        <a14:foregroundMark x1="11458" y1="54767" x2="11458" y2="54767"/>
                        <a14:foregroundMark x1="8333" y1="54767" x2="8333" y2="54767"/>
                        <a14:foregroundMark x1="8073" y1="54767" x2="8073" y2="54767"/>
                        <a14:foregroundMark x1="5729" y1="53659" x2="5729" y2="53659"/>
                        <a14:foregroundMark x1="5729" y1="53659" x2="5729" y2="52550"/>
                        <a14:foregroundMark x1="5729" y1="52550" x2="5729" y2="52550"/>
                        <a14:foregroundMark x1="5729" y1="51441" x2="5729" y2="51441"/>
                        <a14:foregroundMark x1="5729" y1="51441" x2="5729" y2="51441"/>
                        <a14:foregroundMark x1="5729" y1="51441" x2="5729" y2="51441"/>
                        <a14:foregroundMark x1="13281" y1="50333" x2="13281" y2="50333"/>
                        <a14:foregroundMark x1="13281" y1="50333" x2="13281" y2="50333"/>
                        <a14:foregroundMark x1="13542" y1="50333" x2="10156" y2="49002"/>
                        <a14:foregroundMark x1="8854" y1="48115" x2="8854" y2="48115"/>
                        <a14:foregroundMark x1="8854" y1="48115" x2="8854" y2="48115"/>
                        <a14:foregroundMark x1="8854" y1="47894" x2="8854" y2="47894"/>
                        <a14:foregroundMark x1="8854" y1="47894" x2="11458" y2="47450"/>
                        <a14:foregroundMark x1="16927" y1="49224" x2="15885" y2="49667"/>
                        <a14:foregroundMark x1="10677" y1="51220" x2="10677" y2="51220"/>
                        <a14:foregroundMark x1="10677" y1="51220" x2="10677" y2="51220"/>
                        <a14:foregroundMark x1="9635" y1="51885" x2="5729" y2="52550"/>
                        <a14:foregroundMark x1="4427" y1="52550" x2="4427" y2="52550"/>
                        <a14:foregroundMark x1="4427" y1="52550" x2="4427" y2="52550"/>
                        <a14:foregroundMark x1="2865" y1="51441" x2="2865" y2="51441"/>
                        <a14:foregroundMark x1="2865" y1="51441" x2="2865" y2="51441"/>
                        <a14:foregroundMark x1="2865" y1="51441" x2="2865" y2="51441"/>
                        <a14:foregroundMark x1="4427" y1="50333" x2="4427" y2="5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771965"/>
            <a:ext cx="3037900" cy="356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tse2.mm.bing.net/th?id=OIP.qYSDFAeUHwWh8hKPpVAPuAHaHp&amp;pid=Api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78" y="380787"/>
            <a:ext cx="4136366" cy="426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8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xit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69465"/>
          <a:stretch/>
        </p:blipFill>
        <p:spPr>
          <a:xfrm>
            <a:off x="0" y="1"/>
            <a:ext cx="9144000" cy="1047235"/>
          </a:xfrm>
          <a:prstGeom prst="rect">
            <a:avLst/>
          </a:prstGeom>
        </p:spPr>
      </p:pic>
      <p:pic>
        <p:nvPicPr>
          <p:cNvPr id="5126" name="Picture 6" descr="https://media1.tenor.com/images/0e375170afa9dc66d7d90ac63719dedb/tenor.gif?itemid=36437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171" y="2685339"/>
            <a:ext cx="3511657" cy="245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598" y="1047236"/>
            <a:ext cx="8686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Then how do people from different countries use their body language for </a:t>
            </a:r>
            <a:r>
              <a:rPr lang="en-US" altLang="zh-CN" sz="3200" dirty="0" smtClean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greeting?</a:t>
            </a:r>
            <a:endParaRPr lang="zh-CN" altLang="en-US" sz="3200" dirty="0">
              <a:solidFill>
                <a:schemeClr val="accent2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4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69465"/>
          <a:stretch/>
        </p:blipFill>
        <p:spPr>
          <a:xfrm>
            <a:off x="0" y="1"/>
            <a:ext cx="9144000" cy="1047235"/>
          </a:xfrm>
          <a:prstGeom prst="rect">
            <a:avLst/>
          </a:prstGeom>
        </p:spPr>
      </p:pic>
      <p:pic>
        <p:nvPicPr>
          <p:cNvPr id="17" name="Picture 4" descr="https://tse2-mm.cn.bing.net/th?id=OGC.faaa36827fecf643029f306cc99abb43&amp;pid=1.7&amp;rurl=http%3a%2f%2fwww.netanimations.net%2fMoving-picture-Columbia-flag-flapping-on-pole-with-name-animated-gif.gif&amp;ehk=grxgp6hlsaLb8214v9A%2fh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74834">
            <a:off x="4264829" y="1105837"/>
            <a:ext cx="2240538" cy="168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tse4-mm.cn.bing.net/th?id=OIP.PSMWBzCBlTPxRwDwsydQrgHaDj&amp;w=272&amp;h=130&amp;c=7&amp;o=5&amp;pid=1.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9" y="2108354"/>
            <a:ext cx="4235212" cy="2024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785626"/>
            <a:ext cx="4334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Greeting in different countries</a:t>
            </a:r>
            <a:endParaRPr lang="zh-CN" altLang="en-US" sz="2800" dirty="0">
              <a:solidFill>
                <a:schemeClr val="accent2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6" descr="https://tse1-mm.cn.bing.net/th?id=OIP.xnyHPCT0meDa_8aHAZwfPQHaHa&amp;w=213&amp;h=213&amp;c=7&amp;o=5&amp;pid=1.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8" b="94836" l="9390" r="91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61" y="2995447"/>
            <a:ext cx="2400301" cy="240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/>
          <p:cNvSpPr/>
          <p:nvPr/>
        </p:nvSpPr>
        <p:spPr>
          <a:xfrm>
            <a:off x="7223086" y="3933988"/>
            <a:ext cx="116410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 smtClean="0">
                <a:solidFill>
                  <a:schemeClr val="bg1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kissing</a:t>
            </a:r>
            <a:endParaRPr lang="zh-CN" altLang="en-US" sz="2800" dirty="0">
              <a:solidFill>
                <a:schemeClr val="bg1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40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5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5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5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5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785626"/>
            <a:ext cx="4334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Greeting in different countries</a:t>
            </a:r>
            <a:endParaRPr lang="zh-CN" altLang="en-US" sz="2800" dirty="0">
              <a:solidFill>
                <a:schemeClr val="accent2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0" b="37333"/>
          <a:stretch/>
        </p:blipFill>
        <p:spPr>
          <a:xfrm>
            <a:off x="2202107" y="-39689"/>
            <a:ext cx="5149215" cy="1030384"/>
          </a:xfrm>
          <a:prstGeom prst="rect">
            <a:avLst/>
          </a:prstGeom>
        </p:spPr>
      </p:pic>
      <p:pic>
        <p:nvPicPr>
          <p:cNvPr id="9" name="Picture 10" descr="https://tse4-mm.cn.bing.net/th?id=OGC.f36564164f00cc1336abc3d3351eb49e&amp;pid=1.7&amp;rurl=https%3a%2f%2fmedia.giphy.com%2fmedia%2f13to8YZyAF1HKE%2fgiphy.gif&amp;ehk=oZ66EeogFYMItIjOC6ZqlQ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119" y="1252576"/>
            <a:ext cx="2140309" cy="117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http://www.islandgirlwalkabout.com/wp-content/uploads/2014/07/cartoon_mountie_postcard-r86b882875a4e4df8b542cb02b5f26b0c_vgbaq_8byvr_5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100000" l="5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308" y="3452377"/>
            <a:ext cx="2086256" cy="208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6870428" y="3290096"/>
            <a:ext cx="242360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Shake hand</a:t>
            </a:r>
            <a:endParaRPr lang="zh-CN" altLang="en-US" sz="2000" dirty="0">
              <a:solidFill>
                <a:srgbClr val="FF0000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s://tse2-mm.cn.bing.net/th?id=OIP.XdeSM31jdNFAAs3-nXxOiAHaE8&amp;w=285&amp;h=190&amp;c=7&amp;o=5&amp;pid=1.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0012">
            <a:off x="606271" y="1736366"/>
            <a:ext cx="4216267" cy="2810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67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7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7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7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7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69465"/>
          <a:stretch/>
        </p:blipFill>
        <p:spPr>
          <a:xfrm>
            <a:off x="0" y="1"/>
            <a:ext cx="9144000" cy="1047235"/>
          </a:xfrm>
          <a:prstGeom prst="rect">
            <a:avLst/>
          </a:prstGeom>
        </p:spPr>
      </p:pic>
      <p:pic>
        <p:nvPicPr>
          <p:cNvPr id="6150" name="Picture 6" descr="https://tse2-mm.cn.bing.net/th?id=OIP.-EDttNN5Rj5Ahw8FBl_k3wEyDM&amp;w=294&amp;h=193&amp;c=7&amp;o=5&amp;pid=1.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03" y="1775368"/>
            <a:ext cx="2800350" cy="1838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295" endPos="92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data:image/jpeg;base64,/9j/4AAQSkZJRgABAQAAAQABAAD/2wBDAAsJCQcJCQcJCQkJCwkJCQkJCQsJCwsMCwsLDA0QDBEODQ4MEhkSJRodJR0ZHxwpKRYlNzU2GioyPi0pMBk7IRP/2wBDAQcICAsJCxULCxUsHRkdLCwsLCwsLCwsLCwsLCwsLCwsLCwsLCwsLCwsLCwsLCwsLCwsLCwsLCwsLCwsLCwsLCz/wAARCABjAGwDASIAAhEBAxEB/8QAGwABAAIDAQEAAAAAAAAAAAAAAAMEAQYHAgX/xAA2EAABAwIEBQEFBwQDAAAAAAABAAIDBBEFEiExBkFRYXEiEzKBkbEHFCNDocHwFVJiglNy0f/EABsBAQACAwEBAAAAAAAAAAAAAAACAwEEBQYH/8QAKxEAAgIBAQYFBAMAAAAAAAAAAAECAxEEBQYSITFBFDJRYXETIqGxwdHw/9oADAMBAAIRAxEAPwDrSIiAIiIAiLBNt0BlFG97g1xAAIHpzbG3PReIpZJNw1o+dx2QExIAJOg7rw6WNhAcSCdtDqvduuvlVZPXM1t9AN+mvLugLIdcXAPxBH1WRm1vbtZALWWL+oDsUB6REQHypKmua54e6GFgcBeU2OXq0DUqakrqJ7poW1bJZmfiSBupa0m3Japxdh9dDIa5hqKmmmLWvb7Sxp3Gzbjb0/zza4VhDKLEKi7c01QIiRZzgyNtwL76krHctazHKNtbIx18pzeAVn1G2tuZ6qOnbaMd+fVSONmki2gvqslRWcXunsHOFx7oJ18qyG2A8W6qtAM8jn7HmebvC+NxFxTS4MDTwNbUYg5txHf8OEHZ0pH6D+GE5qCzI2tLpLtZaqaI5k/9zPvTk5LAHXp9EgbZg62XF6rijieeo9qcSqGOzXDISGRN7Bo0X3KbjviKKNrZmUlQQLZ5I3Nd8chA/Ra3i4dz0T3U1r8ji38/2jqLjYOJ6FVIBme52ml7Dpr9VrGBcYHFZ3UFZBFDUvY59O+InJJl1LSHa36ara6Zgay/XXXfXqtmE42Liief1miu0NrpvWGWFAHEz2B0sfipibC6qw2Mz3XvfS9tFM0y3qmqIgKWK0wq8Or6ci5fA8s/7s9bbfJavwq7IamnHvPIkDf8m+l37LdVpVI0Ydj8kR0YKp7ANvRL7unyUX1RsVc4Sibo3YDpoop3Wbbmdh1UyqVPqcxuwNj3d2Cka5SxGu/pOFV1cbGSOO0IOxlecrR89SuOzzTSvlnme58sr3SSvcbuc5xuSV1TjCCWXh6oEbb+xkgleB/Y06lclmNhvy0XL1jbmo9j6dujXXXo7Ll5m8P4SWF+SBozP+KuDQeFXgbqT9VO42F1pyfM9fpo4hxPuSYdUOp8XwmYfl1kFz1a54aV3doAAttuuBYfG+fE8Mjb7z62nAty/EGvwXfui6Wj6NHzXezDurn3aZHKbMcb8vn2UVO05C4ABxNuyxVO91o3Ol/PJTRNLWALePGHoOJJBaRbnpY+F6WCbW7lZQBajxHEYMRpKposJowCR/yRG9/lZbcvh8TU5lw4SgeqlmZL/qfSf2WH0LaZcM1k+vTyieCCYbSRsePiFALvqNeWh7eFRwOq9rhtr+qFxj3F7H1BfQpgTdx16f49kRGceGTRPJFHLHJFI0OjkY6N7TsWuFiFxXifB5sFxB9OWk0suaSkk5OjJ2J6jZdtXx8Uw2hxln3SsjEkV87HNOWSN9rZmO5Km6r6i90djZG1JbPsafOEuq/k4xCLNCzK6zT30ut/n+zwC/3TEyG8m1EQcR5cwj6KCP7P8sjHV+IB8QIvFTMLXPF9i921/C5vhrc9D6K949nRpzGzn6Yef0UOAcFkq644tMwiloi5sBI0lqCLens0b97Lqir0VNBSU0NPTxMigiaGxxsFmtap3mzSdNiupVWq44PmG0tdLXXu18l0S9io455gLG7T8Lq4BoqtOCXPeQrOZvI38K05x4kcM0Q6uClUJY90jHmwDeu/wUyAKCqgFTTVVOfzoXx/EjRTogTwabgExjNTTudq4ZbW1DmG11tsLA1jLXGnXfytSez7jj8jdPZyzB4uNMstnGy29pYABcaWUUX3LnxeplxAa7wdFWpm3e99731uppQ57S1o3Gp5fNZjjLGZSRc7luikUEiqSAvlaAHEDa2u55qzlHMk+SsgAbADwgMWcBYAG3U2WHNzgAmw5gf+r2iA8sYxgs0W/fyvSIgCIiAIiIDV+JYhFPh9YBveJx7tOYfzsthpJRPTU0uhzxsJt1sqOPwe3wypIF3QZZm/6mx/S6i4eqPa0XsydYXAW5hpGij3L391XwfaREUigIiIAiIgCIiAIiIDKwiICOdrXwzscAWujeHA7EEFVcNo6OlgaaeJrDIAXkFxLvJcSURY7k03wtF5ERZIBERAEREAREQBZRE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12" descr="data:image/jpeg;base64,/9j/4AAQSkZJRgABAQAAAQABAAD/2wBDAAsJCQcJCQcJCQkJCwkJCQkJCQsJCwsMCwsLDA0QDBEODQ4MEhkSJRodJR0ZHxwpKRYlNzU2GioyPi0pMBk7IRP/2wBDAQcICAsJCxULCxUsHRkdLCwsLCwsLCwsLCwsLCwsLCwsLCwsLCwsLCwsLCwsLCwsLCwsLCwsLCwsLCwsLCwsLCz/wAARCABjAGwDASIAAhEBAxEB/8QAGwABAAIDAQEAAAAAAAAAAAAAAAMEAQYHAgX/xAA2EAABAwIEBQEFBwQDAAAAAAABAAIDBBEFEiExBkFRYXEiEzKBkbEHFCNDocHwFVJiglNy0f/EABsBAQACAwEBAAAAAAAAAAAAAAACAwEEBQYH/8QAKxEAAgIBAQYFBAMAAAAAAAAAAAECAxEEBQYSITFBFDJRYXETIqGxwdHw/9oADAMBAAIRAxEAPwDrSIiAIiIAiLBNt0BlFG97g1xAAIHpzbG3PReIpZJNw1o+dx2QExIAJOg7rw6WNhAcSCdtDqvduuvlVZPXM1t9AN+mvLugLIdcXAPxBH1WRm1vbtZALWWL+oDsUB6REQHypKmua54e6GFgcBeU2OXq0DUqakrqJ7poW1bJZmfiSBupa0m3Japxdh9dDIa5hqKmmmLWvb7Sxp3Gzbjb0/zza4VhDKLEKi7c01QIiRZzgyNtwL76krHctazHKNtbIx18pzeAVn1G2tuZ6qOnbaMd+fVSONmki2gvqslRWcXunsHOFx7oJ18qyG2A8W6qtAM8jn7HmebvC+NxFxTS4MDTwNbUYg5txHf8OEHZ0pH6D+GE5qCzI2tLpLtZaqaI5k/9zPvTk5LAHXp9EgbZg62XF6rijieeo9qcSqGOzXDISGRN7Bo0X3KbjviKKNrZmUlQQLZ5I3Nd8chA/Ra3i4dz0T3U1r8ji38/2jqLjYOJ6FVIBme52ml7Dpr9VrGBcYHFZ3UFZBFDUvY59O+InJJl1LSHa36ara6Zgay/XXXfXqtmE42Liief1miu0NrpvWGWFAHEz2B0sfipibC6qw2Mz3XvfS9tFM0y3qmqIgKWK0wq8Or6ci5fA8s/7s9bbfJavwq7IamnHvPIkDf8m+l37LdVpVI0Ydj8kR0YKp7ANvRL7unyUX1RsVc4Sibo3YDpoop3Wbbmdh1UyqVPqcxuwNj3d2Cka5SxGu/pOFV1cbGSOO0IOxlecrR89SuOzzTSvlnme58sr3SSvcbuc5xuSV1TjCCWXh6oEbb+xkgleB/Y06lclmNhvy0XL1jbmo9j6dujXXXo7Ll5m8P4SWF+SBozP+KuDQeFXgbqT9VO42F1pyfM9fpo4hxPuSYdUOp8XwmYfl1kFz1a54aV3doAAttuuBYfG+fE8Mjb7z62nAty/EGvwXfui6Wj6NHzXezDurn3aZHKbMcb8vn2UVO05C4ABxNuyxVO91o3Ol/PJTRNLWALePGHoOJJBaRbnpY+F6WCbW7lZQBajxHEYMRpKposJowCR/yRG9/lZbcvh8TU5lw4SgeqlmZL/qfSf2WH0LaZcM1k+vTyieCCYbSRsePiFALvqNeWh7eFRwOq9rhtr+qFxj3F7H1BfQpgTdx16f49kRGceGTRPJFHLHJFI0OjkY6N7TsWuFiFxXifB5sFxB9OWk0suaSkk5OjJ2J6jZdtXx8Uw2hxln3SsjEkV87HNOWSN9rZmO5Km6r6i90djZG1JbPsafOEuq/k4xCLNCzK6zT30ut/n+zwC/3TEyG8m1EQcR5cwj6KCP7P8sjHV+IB8QIvFTMLXPF9i921/C5vhrc9D6K949nRpzGzn6Yef0UOAcFkq644tMwiloi5sBI0lqCLens0b97Lqir0VNBSU0NPTxMigiaGxxsFmtap3mzSdNiupVWq44PmG0tdLXXu18l0S9io455gLG7T8Lq4BoqtOCXPeQrOZvI38K05x4kcM0Q6uClUJY90jHmwDeu/wUyAKCqgFTTVVOfzoXx/EjRTogTwabgExjNTTudq4ZbW1DmG11tsLA1jLXGnXfytSez7jj8jdPZyzB4uNMstnGy29pYABcaWUUX3LnxeplxAa7wdFWpm3e99731uppQ57S1o3Gp5fNZjjLGZSRc7luikUEiqSAvlaAHEDa2u55qzlHMk+SsgAbADwgMWcBYAG3U2WHNzgAmw5gf+r2iA8sYxgs0W/fyvSIgCIiAIiIDV+JYhFPh9YBveJx7tOYfzsthpJRPTU0uhzxsJt1sqOPwe3wypIF3QZZm/6mx/S6i4eqPa0XsydYXAW5hpGij3L391XwfaREUigIiIAiIgCIiAIiIDKwiICOdrXwzscAWujeHA7EEFVcNo6OlgaaeJrDIAXkFxLvJcSURY7k03wtF5ERZIBERAEREAREQBZREB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164" name="Picture 20" descr="https://tse4-mm.cn.bing.net/th?id=OGC.c99edbfaa3bbaa6e833acf43adf47ae1&amp;pid=1.7&amp;rurl=https%3a%2f%2fthumbs.gfycat.com%2fClearLastingBorzoi-size_restricted.gif&amp;ehk=KS%2bg3hyNSnfdawnC86tbO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0530">
            <a:off x="3840001" y="1362039"/>
            <a:ext cx="2148923" cy="134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https://cn.bing.com/rms/rms%20answers%20Multimedia%20loading/ic/53163c74/ced3b37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https://cn.bing.com/rms/rms%20answers%20Multimedia%20loading/ic/53163c74/ced3b37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https://tse3-mm.cn.bing.net/th?id=OGC.2b99c1eafd64a4bc19d1536b34f646be&amp;pid=1.7&amp;rurl=http%3a%2f%2fuserimages-akm.imvu.com%2fuserdata%2f19%2f42%2f41%2f98%2fuserpics%2fSnap_wAiMzCSMT71098704597.gif&amp;ehk=k6Y4ibW42nRgQrbFV8ZVO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160" y="3752193"/>
            <a:ext cx="1379592" cy="137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7117153" y="3352083"/>
            <a:ext cx="242360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smtClean="0">
                <a:solidFill>
                  <a:srgbClr val="C90D8A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Bow</a:t>
            </a:r>
            <a:endParaRPr lang="zh-CN" altLang="en-US" sz="2800" b="1" dirty="0">
              <a:solidFill>
                <a:srgbClr val="C90D8A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785626"/>
            <a:ext cx="4334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accent2"/>
                </a:solidFill>
                <a:latin typeface="Script MT Bold" panose="03040602040607080904" pitchFamily="66" charset="0"/>
                <a:ea typeface="华文楷体" panose="02010600040101010101" pitchFamily="2" charset="-122"/>
                <a:cs typeface="Times New Roman" panose="02020603050405020304" pitchFamily="18" charset="0"/>
              </a:rPr>
              <a:t>Greeting in different countries</a:t>
            </a:r>
            <a:endParaRPr lang="zh-CN" altLang="en-US" sz="2800" dirty="0">
              <a:solidFill>
                <a:schemeClr val="accent2"/>
              </a:solidFill>
              <a:latin typeface="Script MT Bold" panose="03040602040607080904" pitchFamily="66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2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2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3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179</Words>
  <Application>Microsoft Office PowerPoint</Application>
  <PresentationFormat>全屏显示(16:9)</PresentationFormat>
  <Paragraphs>31</Paragraphs>
  <Slides>21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Administrator</cp:lastModifiedBy>
  <cp:revision>91</cp:revision>
  <dcterms:created xsi:type="dcterms:W3CDTF">2018-02-07T11:55:08Z</dcterms:created>
  <dcterms:modified xsi:type="dcterms:W3CDTF">2018-07-11T08:55:39Z</dcterms:modified>
</cp:coreProperties>
</file>