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7" r:id="rId2"/>
    <p:sldId id="271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59" r:id="rId11"/>
    <p:sldId id="258" r:id="rId12"/>
    <p:sldId id="278" r:id="rId13"/>
    <p:sldId id="279" r:id="rId14"/>
    <p:sldId id="280" r:id="rId15"/>
  </p:sldIdLst>
  <p:sldSz cx="12192000" cy="6858000"/>
  <p:notesSz cx="6858000" cy="9144000"/>
  <p:embeddedFontLst>
    <p:embeddedFont>
      <p:font typeface="Algerian" panose="04020705040A02060702" pitchFamily="82" charset="0"/>
      <p:regular r:id="rId16"/>
    </p:embeddedFont>
    <p:embeddedFont>
      <p:font typeface="Freestyle Script" panose="030804020302050B0404" pitchFamily="66" charset="0"/>
      <p:regular r:id="rId17"/>
    </p:embeddedFont>
    <p:embeddedFont>
      <p:font typeface="Broadway" panose="04040905080B02020502" pitchFamily="82" charset="0"/>
      <p:regular r:id="rId18"/>
    </p:embeddedFont>
    <p:embeddedFont>
      <p:font typeface="Engravers MT" panose="02090707080505020304" pitchFamily="18" charset="0"/>
      <p:regular r:id="rId19"/>
    </p:embeddedFont>
    <p:embeddedFont>
      <p:font typeface="微软雅黑" panose="020B0503020204020204" pitchFamily="34" charset="-122"/>
      <p:regular r:id="rId20"/>
      <p:bold r:id="rId21"/>
    </p:embeddedFont>
    <p:embeddedFont>
      <p:font typeface="等线 Light" panose="02010600030101010101" pitchFamily="2" charset="-122"/>
      <p:regular r:id="rId22"/>
    </p:embeddedFont>
    <p:embeddedFont>
      <p:font typeface="He's Dead Jim" pitchFamily="2" charset="0"/>
      <p:regular r:id="rId23"/>
    </p:embeddedFont>
    <p:embeddedFont>
      <p:font typeface="等线" panose="02010600030101010101" pitchFamily="2" charset="-122"/>
      <p:regular r:id="rId24"/>
      <p:bold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5565"/>
    <a:srgbClr val="94A3D0"/>
    <a:srgbClr val="141423"/>
    <a:srgbClr val="241D36"/>
    <a:srgbClr val="2E3B55"/>
    <a:srgbClr val="0B0603"/>
    <a:srgbClr val="444042"/>
    <a:srgbClr val="FEF1D5"/>
    <a:srgbClr val="F9F6D7"/>
    <a:srgbClr val="F1E8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7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49-A303-47B8-8C19-76C448AD1BC0}" type="datetimeFigureOut">
              <a:rPr lang="zh-CN" altLang="en-US" smtClean="0"/>
              <a:t>2018/7/12/Thu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D417-9F67-4503-AC14-5F2048153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512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49-A303-47B8-8C19-76C448AD1BC0}" type="datetimeFigureOut">
              <a:rPr lang="zh-CN" altLang="en-US" smtClean="0"/>
              <a:t>2018/7/12/Thu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D417-9F67-4503-AC14-5F2048153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525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49-A303-47B8-8C19-76C448AD1BC0}" type="datetimeFigureOut">
              <a:rPr lang="zh-CN" altLang="en-US" smtClean="0"/>
              <a:t>2018/7/12/Thu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D417-9F67-4503-AC14-5F2048153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95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49-A303-47B8-8C19-76C448AD1BC0}" type="datetimeFigureOut">
              <a:rPr lang="zh-CN" altLang="en-US" smtClean="0"/>
              <a:t>2018/7/12/Thu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D417-9F67-4503-AC14-5F2048153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124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49-A303-47B8-8C19-76C448AD1BC0}" type="datetimeFigureOut">
              <a:rPr lang="zh-CN" altLang="en-US" smtClean="0"/>
              <a:t>2018/7/12/Thu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D417-9F67-4503-AC14-5F2048153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996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49-A303-47B8-8C19-76C448AD1BC0}" type="datetimeFigureOut">
              <a:rPr lang="zh-CN" altLang="en-US" smtClean="0"/>
              <a:t>2018/7/12/Thu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D417-9F67-4503-AC14-5F2048153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487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49-A303-47B8-8C19-76C448AD1BC0}" type="datetimeFigureOut">
              <a:rPr lang="zh-CN" altLang="en-US" smtClean="0"/>
              <a:t>2018/7/12/Thu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D417-9F67-4503-AC14-5F2048153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57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49-A303-47B8-8C19-76C448AD1BC0}" type="datetimeFigureOut">
              <a:rPr lang="zh-CN" altLang="en-US" smtClean="0"/>
              <a:t>2018/7/12/Thu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D417-9F67-4503-AC14-5F2048153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225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49-A303-47B8-8C19-76C448AD1BC0}" type="datetimeFigureOut">
              <a:rPr lang="zh-CN" altLang="en-US" smtClean="0"/>
              <a:t>2018/7/12/Thu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D417-9F67-4503-AC14-5F2048153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81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49-A303-47B8-8C19-76C448AD1BC0}" type="datetimeFigureOut">
              <a:rPr lang="zh-CN" altLang="en-US" smtClean="0"/>
              <a:t>2018/7/12/Thu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D417-9F67-4503-AC14-5F2048153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86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49-A303-47B8-8C19-76C448AD1BC0}" type="datetimeFigureOut">
              <a:rPr lang="zh-CN" altLang="en-US" smtClean="0"/>
              <a:t>2018/7/12/Thu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D417-9F67-4503-AC14-5F2048153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003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1EF49-A303-47B8-8C19-76C448AD1BC0}" type="datetimeFigureOut">
              <a:rPr lang="zh-CN" altLang="en-US" smtClean="0"/>
              <a:t>2018/7/12/Thu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ED417-9F67-4503-AC14-5F20481534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60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sney - A Whole New Wor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255026" y="-4151244"/>
            <a:ext cx="5065644" cy="50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15032"/>
      </p:ext>
    </p:extLst>
  </p:cSld>
  <p:clrMapOvr>
    <a:masterClrMapping/>
  </p:clrMapOvr>
  <p:transition spd="slow" advClick="0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4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42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756138" y="2167440"/>
            <a:ext cx="11594753" cy="4690560"/>
            <a:chOff x="756138" y="2167440"/>
            <a:chExt cx="11594753" cy="4690560"/>
          </a:xfrm>
        </p:grpSpPr>
        <p:sp>
          <p:nvSpPr>
            <p:cNvPr id="2" name="矩形 1"/>
            <p:cNvSpPr/>
            <p:nvPr/>
          </p:nvSpPr>
          <p:spPr>
            <a:xfrm>
              <a:off x="756138" y="5534561"/>
              <a:ext cx="951327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800" b="1" dirty="0" smtClean="0">
                  <a:solidFill>
                    <a:srgbClr val="2E3B55"/>
                  </a:solidFill>
                  <a:latin typeface="Twinkle" panose="00000400000000000000" pitchFamily="2" charset="0"/>
                </a:rPr>
                <a:t>Soaring</a:t>
              </a:r>
              <a:r>
                <a:rPr lang="en-US" altLang="zh-CN" sz="4800" b="1" dirty="0">
                  <a:solidFill>
                    <a:srgbClr val="2E3B55"/>
                  </a:solidFill>
                  <a:latin typeface="Twinkle" panose="00000400000000000000" pitchFamily="2" charset="0"/>
                </a:rPr>
                <a:t>, tumbling, freewheeling</a:t>
              </a:r>
            </a:p>
            <a:p>
              <a:endParaRPr lang="en-US" altLang="zh-CN" sz="3200" dirty="0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01" b="99505" l="9804" r="100000">
                          <a14:foregroundMark x1="51765" y1="41089" x2="52941" y2="47525"/>
                          <a14:backgroundMark x1="64314" y1="66832" x2="1176" y2="73762"/>
                          <a14:backgroundMark x1="85098" y1="53465" x2="90980" y2="77723"/>
                          <a14:backgroundMark x1="81176" y1="74752" x2="87451" y2="89109"/>
                          <a14:backgroundMark x1="84706" y1="90594" x2="85882" y2="94554"/>
                          <a14:backgroundMark x1="51765" y1="69802" x2="61961" y2="83663"/>
                          <a14:backgroundMark x1="63529" y1="65842" x2="63137" y2="64356"/>
                          <a14:backgroundMark x1="63922" y1="55941" x2="65490" y2="579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9639" y="2167440"/>
              <a:ext cx="5921252" cy="4690560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2903066" y="450382"/>
            <a:ext cx="8015623" cy="2866240"/>
            <a:chOff x="988540" y="-1663549"/>
            <a:chExt cx="8015623" cy="2866240"/>
          </a:xfrm>
        </p:grpSpPr>
        <p:sp>
          <p:nvSpPr>
            <p:cNvPr id="4" name="矩形 3"/>
            <p:cNvSpPr/>
            <p:nvPr/>
          </p:nvSpPr>
          <p:spPr>
            <a:xfrm>
              <a:off x="988540" y="70589"/>
              <a:ext cx="674678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>
                  <a:solidFill>
                    <a:schemeClr val="accent6">
                      <a:lumMod val="50000"/>
                    </a:schemeClr>
                  </a:solidFill>
                  <a:latin typeface="Twinkle" panose="00000400000000000000" pitchFamily="2" charset="0"/>
                </a:rPr>
                <a:t>Unbelievable sights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0047" y="-1663549"/>
              <a:ext cx="1824116" cy="2866240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-395416" y="1750964"/>
            <a:ext cx="8369530" cy="2900561"/>
            <a:chOff x="931046" y="3468100"/>
            <a:chExt cx="8369530" cy="290056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7463" r="960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046" y="3468100"/>
              <a:ext cx="3298482" cy="290056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805161" y="5516590"/>
              <a:ext cx="549541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dirty="0">
                  <a:solidFill>
                    <a:srgbClr val="085565"/>
                  </a:solidFill>
                  <a:latin typeface="Twinkle" panose="00000400000000000000" pitchFamily="2" charset="0"/>
                </a:rPr>
                <a:t>Indescribable feeling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700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conveyor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804" r="100000">
                        <a14:foregroundMark x1="38562" y1="16538" x2="39216" y2="21923"/>
                        <a14:foregroundMark x1="42647" y1="11923" x2="43627" y2="21154"/>
                        <a14:foregroundMark x1="38399" y1="92308" x2="44444" y2="99231"/>
                        <a14:foregroundMark x1="74020" y1="16538" x2="72222" y2="20385"/>
                        <a14:foregroundMark x1="76144" y1="15385" x2="76144" y2="20385"/>
                        <a14:foregroundMark x1="74183" y1="16154" x2="76307" y2="14231"/>
                        <a14:foregroundMark x1="81209" y1="12692" x2="82680" y2="23077"/>
                        <a14:foregroundMark x1="82026" y1="12692" x2="84150" y2="9615"/>
                        <a14:foregroundMark x1="93627" y1="19231" x2="97712" y2="18077"/>
                        <a14:foregroundMark x1="93627" y1="19231" x2="95261" y2="23077"/>
                        <a14:foregroundMark x1="96895" y1="24615" x2="97712" y2="22692"/>
                        <a14:backgroundMark x1="70752" y1="95769" x2="98529" y2="96923"/>
                        <a14:backgroundMark x1="94935" y1="63846" x2="96895" y2="94231"/>
                        <a14:backgroundMark x1="87908" y1="70000" x2="94281" y2="91538"/>
                        <a14:backgroundMark x1="83333" y1="76923" x2="82843" y2="90385"/>
                        <a14:backgroundMark x1="72549" y1="91538" x2="70752" y2="96154"/>
                        <a14:backgroundMark x1="77778" y1="16538" x2="62418" y2="13077"/>
                        <a14:backgroundMark x1="78105" y1="15385" x2="54412" y2="769"/>
                        <a14:backgroundMark x1="47059" y1="64615" x2="38399" y2="52308"/>
                        <a14:backgroundMark x1="40686" y1="76923" x2="30229" y2="99615"/>
                        <a14:backgroundMark x1="29575" y1="1154" x2="40359" y2="16538"/>
                        <a14:backgroundMark x1="40850" y1="23846" x2="40196" y2="18846"/>
                        <a14:backgroundMark x1="45588" y1="18462" x2="45261" y2="385"/>
                        <a14:backgroundMark x1="49673" y1="2692" x2="52941" y2="15385"/>
                        <a14:backgroundMark x1="58007" y1="38077" x2="60458" y2="22308"/>
                        <a14:backgroundMark x1="75980" y1="35000" x2="76307" y2="38846"/>
                        <a14:backgroundMark x1="83497" y1="22692" x2="89379" y2="385"/>
                        <a14:backgroundMark x1="87745" y1="20385" x2="89379" y2="27692"/>
                        <a14:backgroundMark x1="94935" y1="23462" x2="97712" y2="26538"/>
                        <a14:backgroundMark x1="76471" y1="90385" x2="79739" y2="9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5" y="-4896601"/>
            <a:ext cx="11418673" cy="48510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647" y="0"/>
            <a:ext cx="12682401" cy="701169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6858000"/>
            <a:ext cx="12344400" cy="1077218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Through an endless diamond sky</a:t>
            </a:r>
          </a:p>
          <a:p>
            <a:pPr algn="ctr"/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A 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whole new 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world</a:t>
            </a:r>
            <a:endParaRPr lang="en-US" altLang="zh-CN" sz="3200" dirty="0">
              <a:solidFill>
                <a:schemeClr val="tx1">
                  <a:lumMod val="95000"/>
                  <a:lumOff val="5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983971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0056 -0.2476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1.58463 1.53519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232" y="7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1.05195 -0.01967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4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69580" y="-189405"/>
            <a:ext cx="12417179" cy="721006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180384"/>
            <a:ext cx="12496800" cy="720104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092170" y="444137"/>
            <a:ext cx="76454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latin typeface="Broadway" panose="04040905080B02020502" pitchFamily="82" charset="0"/>
              </a:rPr>
              <a:t>Don't you dare close your eyes</a:t>
            </a:r>
          </a:p>
          <a:p>
            <a:endParaRPr lang="en-US" altLang="zh-CN" sz="3200" dirty="0" smtClean="0">
              <a:solidFill>
                <a:schemeClr val="bg1">
                  <a:lumMod val="95000"/>
                </a:schemeClr>
              </a:solidFill>
              <a:latin typeface="Broadway" panose="04040905080B02020502" pitchFamily="82" charset="0"/>
            </a:endParaRPr>
          </a:p>
          <a:p>
            <a:r>
              <a:rPr lang="en-US" altLang="zh-CN" sz="3200" dirty="0" smtClean="0">
                <a:solidFill>
                  <a:schemeClr val="bg1">
                    <a:lumMod val="95000"/>
                  </a:schemeClr>
                </a:solidFill>
                <a:latin typeface="Broadway" panose="04040905080B02020502" pitchFamily="82" charset="0"/>
              </a:rPr>
              <a:t>A hundred 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latin typeface="Broadway" panose="04040905080B02020502" pitchFamily="82" charset="0"/>
              </a:rPr>
              <a:t>thousand things to </a:t>
            </a:r>
            <a:r>
              <a:rPr lang="en-US" altLang="zh-CN" sz="3200" dirty="0" smtClean="0">
                <a:solidFill>
                  <a:schemeClr val="bg1">
                    <a:lumMod val="95000"/>
                  </a:schemeClr>
                </a:solidFill>
                <a:latin typeface="Broadway" panose="04040905080B02020502" pitchFamily="82" charset="0"/>
              </a:rPr>
              <a:t>see</a:t>
            </a:r>
            <a:endParaRPr lang="en-US" altLang="zh-CN" sz="3200" dirty="0">
              <a:solidFill>
                <a:schemeClr val="bg1">
                  <a:lumMod val="95000"/>
                </a:schemeClr>
              </a:solidFill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13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9167E-6 3.33333E-6 L 1.02356 0.0131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85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34 -0.00949 L -1.00039 -0.0125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5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1774"/>
            <a:ext cx="12231586" cy="4281055"/>
          </a:xfrm>
          <a:prstGeom prst="rect">
            <a:avLst/>
          </a:prstGeom>
          <a:effectLst>
            <a:glow rad="469900">
              <a:schemeClr val="bg1">
                <a:lumMod val="50000"/>
                <a:alpha val="36000"/>
              </a:schemeClr>
            </a:glow>
            <a:outerShdw blurRad="254000" dist="25400" dir="7200000" algn="ctr" rotWithShape="0">
              <a:srgbClr val="000000">
                <a:alpha val="53000"/>
              </a:srgbClr>
            </a:outerShdw>
            <a:softEdge rad="812800"/>
          </a:effectLst>
          <a:scene3d>
            <a:camera prst="orthographicFront"/>
            <a:lightRig rig="threePt" dir="t"/>
          </a:scene3d>
          <a:sp3d>
            <a:bevelT w="101600" prst="riblet"/>
            <a:bevelB w="114300" prst="hardEdge"/>
          </a:sp3d>
        </p:spPr>
      </p:pic>
      <p:sp>
        <p:nvSpPr>
          <p:cNvPr id="2" name="矩形 1"/>
          <p:cNvSpPr/>
          <p:nvPr/>
        </p:nvSpPr>
        <p:spPr>
          <a:xfrm>
            <a:off x="538745" y="449723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like a shooting </a:t>
            </a:r>
            <a:r>
              <a:rPr lang="en-US" altLang="zh-CN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I've </a:t>
            </a:r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so </a:t>
            </a:r>
            <a:r>
              <a:rPr lang="en-US" altLang="zh-CN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</a:t>
            </a:r>
            <a:endParaRPr lang="en-US" altLang="zh-CN" sz="4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4" b="95562" l="0" r="100000">
                        <a14:foregroundMark x1="1200" y1="61243" x2="10800" y2="60059"/>
                        <a14:foregroundMark x1="27800" y1="61834" x2="26000" y2="67160"/>
                        <a14:foregroundMark x1="26000" y1="72189" x2="25600" y2="81361"/>
                        <a14:foregroundMark x1="33400" y1="72781" x2="29000" y2="73669"/>
                        <a14:foregroundMark x1="37000" y1="73669" x2="37000" y2="79882"/>
                        <a14:foregroundMark x1="46600" y1="72189" x2="46600" y2="79882"/>
                        <a14:foregroundMark x1="52200" y1="74260" x2="50400" y2="79290"/>
                        <a14:foregroundMark x1="62200" y1="63314" x2="62200" y2="78698"/>
                        <a14:foregroundMark x1="75400" y1="71598" x2="71400" y2="79882"/>
                        <a14:foregroundMark x1="77600" y1="72189" x2="76600" y2="78698"/>
                        <a14:foregroundMark x1="85800" y1="69527" x2="86200" y2="78698"/>
                        <a14:foregroundMark x1="94600" y1="74852" x2="96200" y2="75444"/>
                        <a14:foregroundMark x1="49200" y1="56213" x2="44400" y2="47041"/>
                        <a14:foregroundMark x1="44800" y1="47633" x2="34800" y2="54142"/>
                        <a14:foregroundMark x1="65400" y1="52663" x2="67000" y2="50888"/>
                        <a14:foregroundMark x1="67600" y1="52367" x2="69400" y2="55621"/>
                        <a14:foregroundMark x1="69600" y1="54734" x2="77800" y2="53846"/>
                        <a14:foregroundMark x1="63200" y1="48521" x2="65400" y2="51183"/>
                        <a14:foregroundMark x1="59400" y1="46746" x2="57200" y2="52663"/>
                        <a14:foregroundMark x1="79400" y1="53550" x2="80600" y2="60651"/>
                        <a14:foregroundMark x1="37200" y1="47929" x2="42200" y2="46746"/>
                        <a14:foregroundMark x1="38000" y1="48817" x2="34800" y2="51479"/>
                        <a14:foregroundMark x1="34200" y1="55621" x2="35600" y2="58284"/>
                        <a14:foregroundMark x1="35600" y1="60059" x2="37800" y2="60059"/>
                        <a14:backgroundMark x1="60800" y1="48521" x2="58800" y2="57988"/>
                        <a14:backgroundMark x1="41600" y1="48521" x2="35800" y2="53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85" y="-264535"/>
            <a:ext cx="6724244" cy="454559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534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14:vortex dir="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6 0.03172 L 0.00065 0.6835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325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8946"/>
            <a:ext cx="12192000" cy="76569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65155"/>
            <a:ext cx="12192000" cy="8144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61899"/>
            <a:ext cx="12337773" cy="78667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  <a:bevelB w="139700" h="139700" prst="divot"/>
          </a:sp3d>
        </p:spPr>
      </p:pic>
      <p:sp>
        <p:nvSpPr>
          <p:cNvPr id="2" name="矩形 1"/>
          <p:cNvSpPr/>
          <p:nvPr/>
        </p:nvSpPr>
        <p:spPr>
          <a:xfrm>
            <a:off x="0" y="4642009"/>
            <a:ext cx="12192000" cy="2215991"/>
          </a:xfrm>
          <a:prstGeom prst="rect">
            <a:avLst/>
          </a:prstGeom>
          <a:solidFill>
            <a:schemeClr val="bg1">
              <a:lumMod val="75000"/>
              <a:alpha val="54000"/>
            </a:schemeClr>
          </a:solidFill>
          <a:effectLst>
            <a:softEdge rad="558800"/>
          </a:effectLst>
          <a:scene3d>
            <a:camera prst="orthographicFront"/>
            <a:lightRig rig="threePt" dir="t"/>
          </a:scene3d>
          <a:sp3d>
            <a:bevelT w="139700" h="139700" prst="divot"/>
            <a:bevelB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latin typeface="Engravers MT" panose="02090707080505020304" pitchFamily="18" charset="0"/>
              </a:rPr>
              <a:t>I can't go back to where </a:t>
            </a:r>
            <a:endParaRPr lang="en-US" altLang="zh-CN" sz="4000" dirty="0" smtClean="0">
              <a:latin typeface="Engravers MT" panose="02090707080505020304" pitchFamily="18" charset="0"/>
            </a:endParaRPr>
          </a:p>
          <a:p>
            <a:pPr algn="ctr"/>
            <a:r>
              <a:rPr lang="en-US" altLang="zh-CN" sz="4000" dirty="0" smtClean="0">
                <a:latin typeface="Engravers MT" panose="02090707080505020304" pitchFamily="18" charset="0"/>
              </a:rPr>
              <a:t>I </a:t>
            </a:r>
            <a:r>
              <a:rPr lang="en-US" altLang="zh-CN" sz="4000" dirty="0">
                <a:latin typeface="Engravers MT" panose="02090707080505020304" pitchFamily="18" charset="0"/>
              </a:rPr>
              <a:t>used to </a:t>
            </a:r>
            <a:r>
              <a:rPr lang="en-US" altLang="zh-CN" sz="4000" dirty="0" smtClean="0">
                <a:latin typeface="Engravers MT" panose="02090707080505020304" pitchFamily="18" charset="0"/>
              </a:rPr>
              <a:t>be</a:t>
            </a:r>
            <a:endParaRPr lang="en-US" altLang="zh-CN" sz="4000" dirty="0">
              <a:latin typeface="Engravers MT" panose="02090707080505020304" pitchFamily="18" charset="0"/>
            </a:endParaRPr>
          </a:p>
          <a:p>
            <a:pPr algn="ctr"/>
            <a:r>
              <a:rPr lang="en-US" altLang="zh-CN" sz="4000" dirty="0">
                <a:latin typeface="Engravers MT" panose="02090707080505020304" pitchFamily="18" charset="0"/>
              </a:rPr>
              <a:t>A whole new world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5273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000">
        <p15:prstTrans prst="curtains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00221 1.22408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6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-0.00052 -1.1715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1033975"/>
            <a:ext cx="12192000" cy="1751427"/>
            <a:chOff x="0" y="1033975"/>
            <a:chExt cx="12192000" cy="1751427"/>
          </a:xfrm>
        </p:grpSpPr>
        <p:sp>
          <p:nvSpPr>
            <p:cNvPr id="3" name="矩形 2"/>
            <p:cNvSpPr/>
            <p:nvPr/>
          </p:nvSpPr>
          <p:spPr>
            <a:xfrm>
              <a:off x="0" y="1033975"/>
              <a:ext cx="12192000" cy="1751427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" name="矩形 3"/>
            <p:cNvSpPr/>
            <p:nvPr/>
          </p:nvSpPr>
          <p:spPr>
            <a:xfrm>
              <a:off x="2234874" y="1448023"/>
              <a:ext cx="735650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zh-CN" sz="6600" b="1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M4 U5 theme park</a:t>
              </a:r>
              <a:endParaRPr lang="zh-CN" alt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68811" y="6105379"/>
            <a:ext cx="514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作者：陈丽君</a:t>
            </a:r>
            <a:endParaRPr lang="en-US" altLang="zh-CN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单位：华南师范大学外国语言文化学院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657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5834" y="-422635"/>
            <a:ext cx="13471057" cy="73832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2"/>
          <a:stretch/>
        </p:blipFill>
        <p:spPr>
          <a:xfrm>
            <a:off x="12801049" y="-174206"/>
            <a:ext cx="13056151" cy="721194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7736"/>
            <a:ext cx="12277507" cy="700430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92680" y="4222387"/>
            <a:ext cx="1149558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3600" dirty="0"/>
          </a:p>
          <a:p>
            <a:r>
              <a:rPr lang="zh-CN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I can show you the world</a:t>
            </a:r>
            <a:endParaRPr lang="en-US" altLang="zh-CN" sz="6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  <a:p>
            <a:r>
              <a:rPr lang="zh-CN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           Shining</a:t>
            </a:r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, shimmering, splendid</a:t>
            </a:r>
          </a:p>
          <a:p>
            <a:endParaRPr lang="zh-CN" alt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's Dead Jim" pitchFamily="2" charset="0"/>
            </a:endParaRPr>
          </a:p>
          <a:p>
            <a:r>
              <a:rPr lang="zh-CN" altLang="en-US" sz="6600" dirty="0" smtClean="0"/>
              <a:t> </a:t>
            </a:r>
          </a:p>
          <a:p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11" b="100000" l="2400" r="90000">
                        <a14:backgroundMark x1="33200" y1="36997" x2="28600" y2="33780"/>
                        <a14:backgroundMark x1="51800" y1="49330" x2="54400" y2="52279"/>
                        <a14:backgroundMark x1="40400" y1="62735" x2="44200" y2="60858"/>
                        <a14:backgroundMark x1="45000" y1="60858" x2="49000" y2="68365"/>
                        <a14:backgroundMark x1="49000" y1="68633" x2="50800" y2="70777"/>
                        <a14:backgroundMark x1="58600" y1="69169" x2="60800" y2="69437"/>
                        <a14:backgroundMark x1="75800" y1="61126" x2="77200" y2="61126"/>
                        <a14:backgroundMark x1="20400" y1="66756" x2="17800" y2="67560"/>
                        <a14:backgroundMark x1="28200" y1="64343" x2="29600" y2="62735"/>
                        <a14:backgroundMark x1="43000" y1="71582" x2="43000" y2="71582"/>
                        <a14:backgroundMark x1="44200" y1="83110" x2="44200" y2="83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1113" y="-4704269"/>
            <a:ext cx="7153793" cy="533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4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airplan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1.10456 -0.0004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59" y="171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-1.48148E-6 L -1.05209 -0.01875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4" y="-94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375E-6 4.44444E-6 L -0.00352 -1.0405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5203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25E-6 2.59259E-6 L 1.25E-6 2.59259E-6 C 0.00834 0.01736 0.0155 0.0368 0.025 0.05185 C 0.02839 0.05717 0.03386 0.05509 0.0375 0.05926 C 0.09271 0.12477 0.02657 0.08102 0.12071 0.15555 C 0.13321 0.16551 0.14649 0.17268 0.15821 0.18518 C 0.1767 0.20486 0.17904 0.22222 0.19571 0.23704 C 0.21459 0.2537 0.20287 0.23287 0.22071 0.25926 C 0.22526 0.26574 0.22865 0.275 0.23321 0.28148 C 0.24115 0.29236 0.25118 0.29838 0.25821 0.31111 C 0.27383 0.33866 0.26524 0.32986 0.28321 0.34074 C 0.28464 0.34815 0.28503 0.35625 0.28737 0.36273 C 0.30183 0.40116 0.31302 0.3875 0.34154 0.39236 C 0.36355 0.40555 0.35039 0.3956 0.37904 0.4294 L 0.39154 0.44444 C 0.42774 0.4419 0.46394 0.4412 0.49987 0.43704 C 0.51511 0.43518 0.51966 0.425 0.53321 0.41481 C 0.55743 0.39629 0.53425 0.42083 0.55821 0.39236 C 0.57787 0.44491 0.55326 0.38009 0.57904 0.44444 C 0.58203 0.45162 0.58516 0.45856 0.58737 0.46643 C 0.58946 0.47361 0.5892 0.48217 0.59154 0.48889 C 0.60052 0.5125 0.60352 0.51065 0.61654 0.51852 C 0.65131 0.51597 0.6862 0.51759 0.72071 0.51111 C 0.72578 0.50995 0.72891 0.50069 0.73321 0.49629 C 0.73868 0.49074 0.74493 0.48773 0.74987 0.48125 C 0.75469 0.47523 0.75756 0.46504 0.76237 0.45903 C 0.76823 0.45231 0.79219 0.44606 0.79571 0.44444 C 0.8043 0.44028 0.81237 0.43449 0.82071 0.4294 C 0.82487 0.42708 0.82891 0.42315 0.83321 0.42199 L 0.86237 0.41481 C 0.87631 0.41713 0.89128 0.41227 0.90404 0.42199 C 0.91485 0.43055 0.92071 0.45162 0.92904 0.46643 C 0.93698 0.48055 0.94532 0.49236 0.94987 0.51111 C 0.95352 0.52523 0.9543 0.54143 0.95821 0.55555 C 0.96107 0.56528 0.96446 0.57477 0.96654 0.58518 C 0.96862 0.59467 0.96953 0.60463 0.97071 0.61458 C 0.98177 0.70625 0.97409 0.6618 0.98321 0.71088 C 0.98815 0.79004 0.99258 0.82731 0.98321 0.91829 C 0.98243 0.92685 0.96276 0.95185 0.95821 0.95555 C 0.95026 0.9618 0.93321 0.97014 0.93321 0.97014 C 0.91237 0.96782 0.89154 0.9669 0.87071 0.96273 C 0.86641 0.96204 0.86211 0.95926 0.85821 0.95555 C 0.85222 0.9493 0.84649 0.9419 0.84154 0.9331 C 0.83802 0.92685 0.83607 0.91829 0.83321 0.91088 C 0.83464 0.85671 0.83243 0.80162 0.83737 0.74815 C 0.83828 0.73935 0.84675 0.74028 0.84987 0.7331 C 0.85274 0.72708 0.85404 0.71088 0.85404 0.71088 L 0.85404 0.71088 L 0.85404 0.71088 " pathEditMode="relative" ptsTypes="AAAAAAAAAAAAAAAAAAAAAAAAAAAAAAAAAAAAAAAAAAAAAAAAA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FEF1D5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0"/>
                <a:lumOff val="10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70203" cy="6858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22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10" y="3028546"/>
            <a:ext cx="6117338" cy="382945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249433" y="1131375"/>
            <a:ext cx="6261315" cy="17543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5400" b="1" dirty="0" smtClean="0">
                <a:solidFill>
                  <a:schemeClr val="accent3">
                    <a:lumMod val="50000"/>
                  </a:schemeClr>
                </a:solidFill>
                <a:latin typeface="Freestyle Script" panose="030804020302050B0404" pitchFamily="66" charset="0"/>
              </a:rPr>
              <a:t>Tell me, princess, now when did</a:t>
            </a:r>
          </a:p>
          <a:p>
            <a:r>
              <a:rPr lang="zh-CN" altLang="en-US" sz="5400" b="1" dirty="0" smtClean="0">
                <a:solidFill>
                  <a:schemeClr val="accent3">
                    <a:lumMod val="50000"/>
                  </a:schemeClr>
                </a:solidFill>
                <a:latin typeface="Freestyle Script" panose="030804020302050B0404" pitchFamily="66" charset="0"/>
              </a:rPr>
              <a:t>You last let your heart decide?</a:t>
            </a:r>
            <a:endParaRPr lang="zh-CN" altLang="en-US" sz="5400" b="1" dirty="0">
              <a:solidFill>
                <a:schemeClr val="accent3">
                  <a:lumMod val="50000"/>
                </a:schemeClr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656644"/>
      </p:ext>
    </p:extLst>
  </p:cSld>
  <p:clrMapOvr>
    <a:masterClrMapping/>
  </p:clrMapOvr>
  <p:transition spd="slow" advClick="0" advTm="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4.07407E-6 L 2.08333E-7 -0.07222 " pathEditMode="relative" rAng="0" ptsTypes="AA">
                                      <p:cBhvr>
                                        <p:cTn id="8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接点 3"/>
          <p:cNvSpPr/>
          <p:nvPr/>
        </p:nvSpPr>
        <p:spPr>
          <a:xfrm>
            <a:off x="1084880" y="-898902"/>
            <a:ext cx="10182387" cy="951595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643607" y="3859077"/>
            <a:ext cx="6096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I can open your eyes</a:t>
            </a:r>
          </a:p>
          <a:p>
            <a:r>
              <a:rPr lang="zh-CN" altLang="en-US" sz="4400" b="1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Take </a:t>
            </a:r>
            <a:r>
              <a:rPr lang="zh-CN" altLang="en-US" sz="44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you wonder by wonder</a:t>
            </a:r>
          </a:p>
          <a:p>
            <a:r>
              <a:rPr lang="zh-CN" altLang="en-US" sz="4400" b="1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Over</a:t>
            </a:r>
            <a:r>
              <a:rPr lang="zh-CN" altLang="en-US" sz="44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, sideways and under</a:t>
            </a:r>
          </a:p>
          <a:p>
            <a:r>
              <a:rPr lang="zh-CN" altLang="en-US" sz="4400" b="1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On </a:t>
            </a:r>
            <a:r>
              <a:rPr lang="zh-CN" altLang="en-US" sz="44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a magic carpet ride</a:t>
            </a:r>
          </a:p>
          <a:p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260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000">
        <p14:glitter pattern="hexagon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 override="childStyle">
                                        <p:cTn id="9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 override="childStyle">
                                        <p:cTn id="11" dur="4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 override="childStyle">
                                        <p:cTn id="13" dur="4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 override="childStyle">
                                        <p:cTn id="15" dur="4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4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4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4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4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120" y="-66321"/>
            <a:ext cx="12664440" cy="70343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2901633"/>
            <a:ext cx="12192000" cy="2616101"/>
          </a:xfrm>
          <a:prstGeom prst="rect">
            <a:avLst/>
          </a:prstGeom>
          <a:solidFill>
            <a:schemeClr val="tx2">
              <a:alpha val="4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6600" dirty="0">
                <a:latin typeface="Freestyle Script" panose="030804020302050B0404" pitchFamily="66" charset="0"/>
              </a:rPr>
              <a:t>A whole new world</a:t>
            </a:r>
          </a:p>
          <a:p>
            <a:pPr algn="ctr"/>
            <a:r>
              <a:rPr lang="zh-CN" altLang="en-US" sz="6600" dirty="0" smtClean="0">
                <a:latin typeface="Freestyle Script" panose="030804020302050B0404" pitchFamily="66" charset="0"/>
              </a:rPr>
              <a:t>A </a:t>
            </a:r>
            <a:r>
              <a:rPr lang="zh-CN" altLang="en-US" sz="6600" dirty="0">
                <a:latin typeface="Freestyle Script" panose="030804020302050B0404" pitchFamily="66" charset="0"/>
              </a:rPr>
              <a:t>new fantastic point of view</a:t>
            </a:r>
          </a:p>
          <a:p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5145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-1.11185 0.01042 " pathEditMode="relative" rAng="0" ptsTypes="AA">
                                      <p:cBhvr>
                                        <p:cTn id="2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599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1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6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299" y="0"/>
            <a:ext cx="6743701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矩形 1"/>
          <p:cNvSpPr/>
          <p:nvPr/>
        </p:nvSpPr>
        <p:spPr>
          <a:xfrm>
            <a:off x="0" y="3000833"/>
            <a:ext cx="5448299" cy="304698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Algerian" panose="04020705040A02060702" pitchFamily="82" charset="0"/>
              </a:rPr>
              <a:t>No one to tell </a:t>
            </a:r>
            <a:r>
              <a:rPr lang="en-US" altLang="zh-CN" sz="40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us no </a:t>
            </a:r>
            <a:r>
              <a:rPr lang="en-US" altLang="zh-CN" sz="4000" dirty="0">
                <a:solidFill>
                  <a:schemeClr val="bg1"/>
                </a:solidFill>
                <a:latin typeface="Algerian" panose="04020705040A02060702" pitchFamily="82" charset="0"/>
              </a:rPr>
              <a:t>or where to </a:t>
            </a:r>
            <a:r>
              <a:rPr lang="en-US" altLang="zh-CN" sz="40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go,</a:t>
            </a:r>
            <a:endParaRPr lang="en-US" altLang="zh-CN" sz="40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altLang="zh-CN" sz="40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Or </a:t>
            </a:r>
            <a:r>
              <a:rPr lang="en-US" altLang="zh-CN" sz="4000" dirty="0">
                <a:solidFill>
                  <a:schemeClr val="bg1"/>
                </a:solidFill>
                <a:latin typeface="Algerian" panose="04020705040A02060702" pitchFamily="82" charset="0"/>
              </a:rPr>
              <a:t>say we're only dreaming</a:t>
            </a:r>
          </a:p>
          <a:p>
            <a:endParaRPr lang="en-US" altLang="zh-C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14:ripple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8077" y="-175618"/>
            <a:ext cx="12328849" cy="70336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943" y="-175618"/>
            <a:ext cx="13025219" cy="70336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114" y="-6984512"/>
            <a:ext cx="12676414" cy="6939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0246" y="6858000"/>
            <a:ext cx="12380246" cy="755229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652369"/>
            <a:ext cx="13994048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>
                <a:latin typeface="He's Dead Jim" pitchFamily="2" charset="0"/>
              </a:rPr>
              <a:t>A whole new world</a:t>
            </a:r>
          </a:p>
          <a:p>
            <a:r>
              <a:rPr lang="en-US" altLang="zh-CN" sz="5400" dirty="0" smtClean="0">
                <a:latin typeface="He's Dead Jim" pitchFamily="2" charset="0"/>
              </a:rPr>
              <a:t>A </a:t>
            </a:r>
            <a:r>
              <a:rPr lang="en-US" altLang="zh-CN" sz="5400" dirty="0">
                <a:latin typeface="He's Dead Jim" pitchFamily="2" charset="0"/>
              </a:rPr>
              <a:t>dazzling place </a:t>
            </a:r>
            <a:endParaRPr lang="en-US" altLang="zh-CN" sz="5400" dirty="0" smtClean="0">
              <a:latin typeface="He's Dead Jim" pitchFamily="2" charset="0"/>
            </a:endParaRPr>
          </a:p>
          <a:p>
            <a:r>
              <a:rPr lang="en-US" altLang="zh-CN" sz="5400" dirty="0" smtClean="0">
                <a:latin typeface="He's Dead Jim" pitchFamily="2" charset="0"/>
              </a:rPr>
              <a:t>I </a:t>
            </a:r>
            <a:r>
              <a:rPr lang="en-US" altLang="zh-CN" sz="5400" dirty="0">
                <a:latin typeface="He's Dead Jim" pitchFamily="2" charset="0"/>
              </a:rPr>
              <a:t>never knew</a:t>
            </a:r>
          </a:p>
          <a:p>
            <a:endParaRPr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06477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prism isContent="1" isInverted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1.04323 -0.0037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6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3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1.09141 0.02338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70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3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022E-16 L -0.96263 1.0013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38" y="5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3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1.01601 -1.0171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94" y="-5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667" y1="6329" x2="8000" y2="32911"/>
                        <a14:foregroundMark x1="8333" y1="18354" x2="17667" y2="24051"/>
                        <a14:foregroundMark x1="14333" y1="5063" x2="15000" y2="21519"/>
                        <a14:foregroundMark x1="8000" y1="21519" x2="1333" y2="20886"/>
                        <a14:foregroundMark x1="2000" y1="22785" x2="6667" y2="25316"/>
                        <a14:foregroundMark x1="22333" y1="5063" x2="22000" y2="15190"/>
                        <a14:foregroundMark x1="60000" y1="45570" x2="69000" y2="58861"/>
                        <a14:foregroundMark x1="80000" y1="17089" x2="77667" y2="52532"/>
                        <a14:foregroundMark x1="78667" y1="59494" x2="78667" y2="72152"/>
                        <a14:foregroundMark x1="90333" y1="50633" x2="88000" y2="70253"/>
                        <a14:foregroundMark x1="92667" y1="60127" x2="86333" y2="89241"/>
                        <a14:foregroundMark x1="56000" y1="68354" x2="53667" y2="84810"/>
                        <a14:foregroundMark x1="51333" y1="52532" x2="62333" y2="48734"/>
                        <a14:foregroundMark x1="66333" y1="58228" x2="66333" y2="68354"/>
                        <a14:foregroundMark x1="66333" y1="59494" x2="72000" y2="68354"/>
                        <a14:foregroundMark x1="72000" y1="68354" x2="70000" y2="46835"/>
                        <a14:foregroundMark x1="41333" y1="4430" x2="48667" y2="39241"/>
                        <a14:foregroundMark x1="46000" y1="51899" x2="47667" y2="71519"/>
                        <a14:foregroundMark x1="76333" y1="24684" x2="76667" y2="27215"/>
                        <a14:foregroundMark x1="79667" y1="28481" x2="81000" y2="34810"/>
                        <a14:foregroundMark x1="81333" y1="33544" x2="82667" y2="38608"/>
                        <a14:foregroundMark x1="80333" y1="18354" x2="80667" y2="14557"/>
                        <a14:backgroundMark x1="20333" y1="5696" x2="26333" y2="17089"/>
                        <a14:backgroundMark x1="20667" y1="4430" x2="24333" y2="12025"/>
                        <a14:backgroundMark x1="20000" y1="1899" x2="28333" y2="19620"/>
                        <a14:backgroundMark x1="22333" y1="16456" x2="24000" y2="4430"/>
                        <a14:backgroundMark x1="23000" y1="13924" x2="22000" y2="5063"/>
                        <a14:backgroundMark x1="23333" y1="14557" x2="22333" y2="8228"/>
                        <a14:backgroundMark x1="20667" y1="13924" x2="25000" y2="12025"/>
                        <a14:backgroundMark x1="21333" y1="9494" x2="26333" y2="9494"/>
                        <a14:backgroundMark x1="19333" y1="11392" x2="23667" y2="17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524" y="9701315"/>
            <a:ext cx="8175103" cy="43055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14" y="0"/>
            <a:ext cx="9582772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6759" y1="40556" x2="40093" y2="42037"/>
                        <a14:foregroundMark x1="48056" y1="57778" x2="48333" y2="61389"/>
                        <a14:backgroundMark x1="42685" y1="17685" x2="85741" y2="38241"/>
                        <a14:backgroundMark x1="59815" y1="48426" x2="69352" y2="44352"/>
                        <a14:backgroundMark x1="50093" y1="56389" x2="52685" y2="65370"/>
                        <a14:backgroundMark x1="66481" y1="62593" x2="69352" y2="67963"/>
                        <a14:backgroundMark x1="69074" y1="61296" x2="74444" y2="62037"/>
                        <a14:backgroundMark x1="55185" y1="55648" x2="59352" y2="5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670" y="1520975"/>
            <a:ext cx="6858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58939" y="489923"/>
            <a:ext cx="95545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Algerian" panose="04020705040A02060702" pitchFamily="82" charset="0"/>
              </a:rPr>
              <a:t>But when I'm way up here</a:t>
            </a:r>
          </a:p>
          <a:p>
            <a:r>
              <a:rPr lang="en-US" altLang="zh-CN" sz="3200" dirty="0" smtClean="0">
                <a:solidFill>
                  <a:schemeClr val="bg1">
                    <a:lumMod val="65000"/>
                  </a:schemeClr>
                </a:solidFill>
                <a:latin typeface="Algerian" panose="04020705040A02060702" pitchFamily="82" charset="0"/>
              </a:rPr>
              <a:t>It's 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Algerian" panose="04020705040A02060702" pitchFamily="82" charset="0"/>
              </a:rPr>
              <a:t>crystal clear</a:t>
            </a:r>
          </a:p>
          <a:p>
            <a:r>
              <a:rPr lang="en-US" altLang="zh-CN" sz="3200" dirty="0" smtClean="0">
                <a:solidFill>
                  <a:schemeClr val="bg1">
                    <a:lumMod val="65000"/>
                  </a:schemeClr>
                </a:solidFill>
                <a:latin typeface="Algerian" panose="04020705040A02060702" pitchFamily="82" charset="0"/>
              </a:rPr>
              <a:t>that 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Algerian" panose="04020705040A02060702" pitchFamily="82" charset="0"/>
              </a:rPr>
              <a:t>now I'm in a whole new world with you</a:t>
            </a:r>
          </a:p>
          <a:p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410355675"/>
      </p:ext>
    </p:extLst>
  </p:cSld>
  <p:clrMapOvr>
    <a:masterClrMapping/>
  </p:clrMapOvr>
  <p:transition spd="med" advClick="0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545 0.00648 C -0.46602 0.00625 -0.64506 -0.02778 -0.64506 -0.06991 C -0.64492 -0.11181 -0.46589 -0.14607 -0.24545 -0.14607 C -0.02474 -0.14607 0.15416 -0.11157 0.15416 -0.06991 C 0.15403 -0.02732 -0.02474 0.00625 -0.24545 0.00648 Z " pathEditMode="relative" rAng="10800000" ptsTypes="AAAAA">
                                      <p:cBhvr>
                                        <p:cTn id="10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173</Words>
  <Application>Microsoft Office PowerPoint</Application>
  <PresentationFormat>宽屏</PresentationFormat>
  <Paragraphs>38</Paragraphs>
  <Slides>14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Algerian</vt:lpstr>
      <vt:lpstr>Freestyle Script</vt:lpstr>
      <vt:lpstr>Twinkle</vt:lpstr>
      <vt:lpstr>Broadway</vt:lpstr>
      <vt:lpstr>Engravers MT</vt:lpstr>
      <vt:lpstr>微软雅黑</vt:lpstr>
      <vt:lpstr>等线 Light</vt:lpstr>
      <vt:lpstr>Arial</vt:lpstr>
      <vt:lpstr>He's Dead Jim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ICOS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iCura</dc:creator>
  <cp:lastModifiedBy>iCura</cp:lastModifiedBy>
  <cp:revision>80</cp:revision>
  <dcterms:created xsi:type="dcterms:W3CDTF">2018-07-10T08:13:00Z</dcterms:created>
  <dcterms:modified xsi:type="dcterms:W3CDTF">2018-07-12T07:17:14Z</dcterms:modified>
</cp:coreProperties>
</file>