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9" r:id="rId19"/>
    <p:sldId id="282" r:id="rId20"/>
    <p:sldId id="280" r:id="rId21"/>
    <p:sldId id="283" r:id="rId22"/>
    <p:sldId id="284" r:id="rId2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876" y="-102"/>
      </p:cViewPr>
      <p:guideLst>
        <p:guide orient="horz" pos="1620"/>
        <p:guide pos="29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C1D5B-3566-444F-A78B-8A743022C74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8DE18-724A-49B3-92BE-89410D0BAD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人教</a:t>
            </a:r>
            <a:r>
              <a:rPr lang="zh-CN" altLang="en-US" dirty="0" smtClean="0"/>
              <a:t>版高中英语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M4U5 Theme Park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欧阳凯欣 </a:t>
            </a:r>
            <a:r>
              <a:rPr lang="en-US" altLang="zh-CN" sz="2400" dirty="0" smtClean="0">
                <a:solidFill>
                  <a:schemeClr val="tx1"/>
                </a:solidFill>
              </a:rPr>
              <a:t>20150201131</a:t>
            </a: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华南</a:t>
            </a:r>
            <a:r>
              <a:rPr lang="zh-CN" altLang="en-US" sz="2400" dirty="0">
                <a:solidFill>
                  <a:schemeClr val="tx1"/>
                </a:solidFill>
              </a:rPr>
              <a:t>师范大学外文学院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blinds dir="vert"/>
      </p:transition>
    </mc:Choice>
    <mc:Fallback>
      <p:transition spd="slow" advClick="0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8).jpgtimg (8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86648" y="1253490"/>
            <a:ext cx="4678045" cy="35090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43380" y="727710"/>
            <a:ext cx="64560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We don't even have to try, 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blinds dir="vert"/>
      </p:transition>
    </mc:Choice>
    <mc:Fallback xmlns="">
      <p:transition advClick="0" advTm="1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3).jpgtimg (3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90725" y="1432560"/>
            <a:ext cx="5530215" cy="34201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71600" y="267335"/>
            <a:ext cx="6651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Freaked out, dropped my phone in the pool again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99958" y="655955"/>
            <a:ext cx="4912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Checked out of my room, hit the ATM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18628" y="1043940"/>
            <a:ext cx="587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sym typeface="+mn-ea"/>
              </a:rPr>
              <a:t> Hang out if you're down to get down tonight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99055" y="1383030"/>
            <a:ext cx="39452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'Cause 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.jpgtim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7535" y="1043940"/>
            <a:ext cx="5578475" cy="37198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267335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Good morning and good night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8333" y="655955"/>
            <a:ext cx="29756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I'll wake up at twilight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310890" y="1043940"/>
            <a:ext cx="26904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sym typeface="+mn-ea"/>
              </a:rPr>
              <a:t>It's gonna be alright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11).jpgtimg (11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87233" y="1196658"/>
            <a:ext cx="5328285" cy="35083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267335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We don't even have to try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30158" y="655955"/>
            <a:ext cx="42519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It's always a good time (Whooo)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10).jpgtimg (10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63700" y="262255"/>
            <a:ext cx="6158865" cy="46196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oh-oh-oh, whoa-oh-oh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25788" y="727710"/>
            <a:ext cx="30607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9).jpgtimg (9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7060" y="1144905"/>
            <a:ext cx="5558790" cy="3689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oh-oh-oh, whoa-oh-oh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28115" y="727710"/>
            <a:ext cx="64560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We don't even have to try, 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10).jpgtimg (10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63700" y="262255"/>
            <a:ext cx="6158865" cy="46196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oh-oh-oh, whoa-oh-oh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25788" y="727710"/>
            <a:ext cx="30607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9).jpgtimg (9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7060" y="1144905"/>
            <a:ext cx="5558790" cy="3689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oh-oh-oh, whoa-oh-oh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28115" y="727710"/>
            <a:ext cx="64560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We don't even have to try, 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4).jpgtimg (4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7910" y="178435"/>
            <a:ext cx="7157085" cy="47720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99845" y="195580"/>
            <a:ext cx="6651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Doesn't matter when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97811" y="512445"/>
            <a:ext cx="37166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It's always a good time then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77858" y="900430"/>
            <a:ext cx="29565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sym typeface="+mn-ea"/>
              </a:rPr>
              <a:t>Doesn't matter where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09558" y="1239520"/>
            <a:ext cx="38112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sym typeface="+mn-ea"/>
              </a:rPr>
              <a:t>It's always a good time there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194051" y="1607185"/>
            <a:ext cx="29406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sym typeface="+mn-ea"/>
              </a:rPr>
              <a:t>Doesn't matter when,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823846" y="1924050"/>
            <a:ext cx="37166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sym typeface="+mn-ea"/>
              </a:rPr>
              <a:t>It's always a good time then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160713" y="2242820"/>
            <a:ext cx="30607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6).jpgtimg (6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01800" y="1276350"/>
            <a:ext cx="6158865" cy="34639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oh-oh-oh, whoa-oh-oh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25788" y="727710"/>
            <a:ext cx="30607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 Tim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245" y="323215"/>
            <a:ext cx="619125" cy="619125"/>
          </a:xfrm>
          <a:prstGeom prst="rect">
            <a:avLst/>
          </a:prstGeom>
        </p:spPr>
      </p:pic>
      <p:pic>
        <p:nvPicPr>
          <p:cNvPr id="3" name="图片 2" descr="timg (1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970" y="942340"/>
            <a:ext cx="6068060" cy="39960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04415" y="323215"/>
            <a:ext cx="4535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</a:rPr>
              <a:t>Whoa-uh-oh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12683" y="870585"/>
            <a:ext cx="44983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:blinds dir="vert"/>
      </p:transition>
    </mc:Choice>
    <mc:Fallback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 showWhenStopped="0"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12).jpgtimg (12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31988" y="1144905"/>
            <a:ext cx="5448935" cy="3689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oh-oh-oh, whoa-oh-oh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28115" y="727710"/>
            <a:ext cx="64560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We don't even have to try, 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u=3920200410,473042139&amp;fm=27&amp;gp=0.jpgu=3920200410,473042139&amp;fm=27&amp;gp=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6865" y="415290"/>
            <a:ext cx="6468110" cy="43122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oh-oh-oh, whoa-oh-oh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25788" y="727710"/>
            <a:ext cx="30607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1).jpgtimg (1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5640" y="1188085"/>
            <a:ext cx="5420995" cy="35960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oh-oh-oh, whoa-oh-oh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28115" y="727710"/>
            <a:ext cx="64560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We don't even have to try, 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blinds dir="vert"/>
      </p:transition>
    </mc:Choice>
    <mc:Fallback xmlns="">
      <p:transition advClick="0" advTm="2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6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6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 (1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90" y="870585"/>
            <a:ext cx="6207125" cy="41313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04415" y="323215"/>
            <a:ext cx="4535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</a:rPr>
              <a:t>Whoa-uh-oh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12683" y="870585"/>
            <a:ext cx="44983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7).jpgtimg (7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0910" y="1116330"/>
            <a:ext cx="4896485" cy="36728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267335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Woke up on the right side of the bed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86865" y="655955"/>
            <a:ext cx="62820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sym typeface="+mn-ea"/>
              </a:rPr>
              <a:t>What's up with this Prince song inside my head?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2).jpgtimg (2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0910" y="1320800"/>
            <a:ext cx="4896485" cy="3263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267335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Hands up if you're down to get down tonight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55265" y="655955"/>
            <a:ext cx="39452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'Cause it's always a good time</a:t>
            </a:r>
            <a:endParaRPr lang="en-US" altLang="zh-CN" sz="24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5).jpgtimg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69795" y="1934845"/>
            <a:ext cx="4997450" cy="28276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267335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Slept in all my clothes like I didn't care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69795" y="655955"/>
            <a:ext cx="49726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Hopped into a cab, take me anywhere</a:t>
            </a:r>
            <a:endParaRPr lang="en-US" altLang="zh-CN" sz="2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76120" y="1043940"/>
            <a:ext cx="53600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sym typeface="+mn-ea"/>
              </a:rPr>
              <a:t>I'm in if you're down to get down tonight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99055" y="1383030"/>
            <a:ext cx="39452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'Cause it's always a good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.jpgtim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7535" y="1043940"/>
            <a:ext cx="5578475" cy="37198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267335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Good morning and good night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8333" y="655955"/>
            <a:ext cx="29756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I'll wake up at twilight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310890" y="1043940"/>
            <a:ext cx="26904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sym typeface="+mn-ea"/>
              </a:rPr>
              <a:t>It's gonna be alright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5).jpgtimg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4180" y="1196340"/>
            <a:ext cx="6201410" cy="35090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267335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We don't even have to try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30158" y="655955"/>
            <a:ext cx="42519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It's always a good time (Whooo)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\Desktop\课件\M4U5-Theme Park-Good Time\timg (13).jpgtimg (13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6805" y="1253490"/>
            <a:ext cx="4697730" cy="35090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865" y="339090"/>
            <a:ext cx="612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Whoa-oh-oh, oh-oh-oh, whoa-oh-oh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25788" y="727710"/>
            <a:ext cx="30607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ea"/>
              </a:rPr>
              <a:t>It's always a good time</a:t>
            </a:r>
            <a:endParaRPr lang="en-US" altLang="zh-CN" sz="2400" b="1">
              <a:solidFill>
                <a:schemeClr val="bg1"/>
              </a:solidFill>
            </a:endParaRPr>
          </a:p>
          <a:p>
            <a:pPr algn="ctr"/>
            <a:endParaRPr lang="en-US" altLang="zh-CN" sz="24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blinds dir="vert"/>
      </p:transition>
    </mc:Choice>
    <mc:Fallback xmlns="">
      <p:transition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347</Words>
  <Application>Microsoft Office PowerPoint</Application>
  <PresentationFormat>全屏显示(16:9)</PresentationFormat>
  <Paragraphs>56</Paragraphs>
  <Slides>22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主题​​</vt:lpstr>
      <vt:lpstr>人教版高中英语 M4U5 Theme Park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10</cp:revision>
  <dcterms:created xsi:type="dcterms:W3CDTF">2018-07-05T15:20:00Z</dcterms:created>
  <dcterms:modified xsi:type="dcterms:W3CDTF">2018-07-10T06:22:38Z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