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6" r:id="rId3"/>
    <p:sldMasterId id="2147483745" r:id="rId4"/>
    <p:sldMasterId id="2147483794" r:id="rId5"/>
    <p:sldMasterId id="2147483843" r:id="rId6"/>
    <p:sldMasterId id="2147483892" r:id="rId7"/>
  </p:sldMasterIdLst>
  <p:notesMasterIdLst>
    <p:notesMasterId r:id="rId9"/>
  </p:notesMasterIdLst>
  <p:sldIdLst>
    <p:sldId id="265" r:id="rId8"/>
    <p:sldId id="267" r:id="rId10"/>
    <p:sldId id="262" r:id="rId11"/>
    <p:sldId id="329" r:id="rId12"/>
    <p:sldId id="322" r:id="rId13"/>
    <p:sldId id="351" r:id="rId14"/>
    <p:sldId id="324" r:id="rId15"/>
    <p:sldId id="356" r:id="rId16"/>
    <p:sldId id="355" r:id="rId17"/>
    <p:sldId id="350" r:id="rId18"/>
    <p:sldId id="357" r:id="rId19"/>
    <p:sldId id="358" r:id="rId20"/>
    <p:sldId id="328" r:id="rId21"/>
    <p:sldId id="359" r:id="rId22"/>
    <p:sldId id="348" r:id="rId23"/>
    <p:sldId id="360" r:id="rId24"/>
    <p:sldId id="266" r:id="rId25"/>
    <p:sldId id="346" r:id="rId26"/>
    <p:sldId id="353" r:id="rId27"/>
    <p:sldId id="347" r:id="rId28"/>
    <p:sldId id="263" r:id="rId2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D4C8"/>
    <a:srgbClr val="ED526F"/>
    <a:srgbClr val="EE3D74"/>
    <a:srgbClr val="76B3C3"/>
    <a:srgbClr val="091C32"/>
    <a:srgbClr val="D75FAC"/>
    <a:srgbClr val="001A30"/>
    <a:srgbClr val="002240"/>
    <a:srgbClr val="2EC4B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0" autoAdjust="0"/>
    <p:restoredTop sz="94595" autoAdjust="0"/>
  </p:normalViewPr>
  <p:slideViewPr>
    <p:cSldViewPr snapToGrid="0">
      <p:cViewPr>
        <p:scale>
          <a:sx n="50" d="100"/>
          <a:sy n="50" d="100"/>
        </p:scale>
        <p:origin x="-1326" y="-7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63"/>
            <a:ext cx="6858000" cy="179110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140"/>
            <a:ext cx="6858000" cy="124210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906"/>
            <a:ext cx="7886700" cy="99439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1158"/>
            <a:ext cx="3868340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9232"/>
            <a:ext cx="3868340" cy="27640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1158"/>
            <a:ext cx="3887391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232"/>
            <a:ext cx="3887391" cy="27640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2949178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736"/>
            <a:ext cx="4629150" cy="365604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99"/>
            <a:ext cx="2949178" cy="2859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2949178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736"/>
            <a:ext cx="4629150" cy="365604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99"/>
            <a:ext cx="2949178" cy="2859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906"/>
            <a:ext cx="1971675" cy="435986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906"/>
            <a:ext cx="5800725" cy="435986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466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3999" cy="2267463"/>
          </a:xfrm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906"/>
            <a:ext cx="1971675" cy="435986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906"/>
            <a:ext cx="5800725" cy="435986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69843" y="249278"/>
            <a:ext cx="8604315" cy="4646109"/>
          </a:xfrm>
          <a:custGeom>
            <a:avLst/>
            <a:gdLst>
              <a:gd name="connsiteX0" fmla="*/ 0 w 11472420"/>
              <a:gd name="connsiteY0" fmla="*/ 0 h 6193410"/>
              <a:gd name="connsiteX1" fmla="*/ 11472420 w 11472420"/>
              <a:gd name="connsiteY1" fmla="*/ 0 h 6193410"/>
              <a:gd name="connsiteX2" fmla="*/ 11472420 w 11472420"/>
              <a:gd name="connsiteY2" fmla="*/ 6193410 h 6193410"/>
              <a:gd name="connsiteX3" fmla="*/ 0 w 11472420"/>
              <a:gd name="connsiteY3" fmla="*/ 6193410 h 61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2420" h="6193410">
                <a:moveTo>
                  <a:pt x="0" y="0"/>
                </a:moveTo>
                <a:lnTo>
                  <a:pt x="11472420" y="0"/>
                </a:lnTo>
                <a:lnTo>
                  <a:pt x="11472420" y="6193410"/>
                </a:lnTo>
                <a:lnTo>
                  <a:pt x="0" y="61934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571750" y="0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2572332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2571750" y="2572332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75160" y="0"/>
            <a:ext cx="5668841" cy="5144665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8841" cy="5144665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466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056514" y="895855"/>
            <a:ext cx="3038435" cy="1919821"/>
          </a:xfrm>
          <a:custGeom>
            <a:avLst/>
            <a:gdLst>
              <a:gd name="connsiteX0" fmla="*/ 0 w 4051246"/>
              <a:gd name="connsiteY0" fmla="*/ 0 h 2559182"/>
              <a:gd name="connsiteX1" fmla="*/ 4051246 w 4051246"/>
              <a:gd name="connsiteY1" fmla="*/ 0 h 2559182"/>
              <a:gd name="connsiteX2" fmla="*/ 4051246 w 4051246"/>
              <a:gd name="connsiteY2" fmla="*/ 2559182 h 2559182"/>
              <a:gd name="connsiteX3" fmla="*/ 0 w 4051246"/>
              <a:gd name="connsiteY3" fmla="*/ 2559182 h 255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1246" h="2559182">
                <a:moveTo>
                  <a:pt x="0" y="0"/>
                </a:moveTo>
                <a:lnTo>
                  <a:pt x="4051246" y="0"/>
                </a:lnTo>
                <a:lnTo>
                  <a:pt x="4051246" y="2559182"/>
                </a:lnTo>
                <a:lnTo>
                  <a:pt x="0" y="25591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2760593" y="777913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678846" y="777913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2760593" y="2661804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4678846" y="2661804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38947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727200" y="463655"/>
            <a:ext cx="2406650" cy="3347208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010150" y="463655"/>
            <a:ext cx="2406650" cy="3347208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57651" y="-1"/>
            <a:ext cx="5086349" cy="5144665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86349" cy="5144665"/>
          </a:xfrm>
          <a:custGeom>
            <a:avLst/>
            <a:gdLst>
              <a:gd name="connsiteX0" fmla="*/ 0 w 6781799"/>
              <a:gd name="connsiteY0" fmla="*/ 0 h 6858000"/>
              <a:gd name="connsiteX1" fmla="*/ 3618136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0" y="0"/>
                </a:moveTo>
                <a:lnTo>
                  <a:pt x="3618136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3859361" y="1454995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859361" y="3106383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5743575" y="1454996"/>
            <a:ext cx="2971800" cy="3241161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28625" y="1454995"/>
            <a:ext cx="2971800" cy="3241161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475285" y="1454994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475285" y="3106383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219932" y="1309251"/>
            <a:ext cx="2525591" cy="2526162"/>
          </a:xfrm>
          <a:custGeom>
            <a:avLst/>
            <a:gdLst>
              <a:gd name="connsiteX0" fmla="*/ 1683727 w 3367454"/>
              <a:gd name="connsiteY0" fmla="*/ 0 h 3367454"/>
              <a:gd name="connsiteX1" fmla="*/ 3367454 w 3367454"/>
              <a:gd name="connsiteY1" fmla="*/ 0 h 3367454"/>
              <a:gd name="connsiteX2" fmla="*/ 3367454 w 3367454"/>
              <a:gd name="connsiteY2" fmla="*/ 1683727 h 3367454"/>
              <a:gd name="connsiteX3" fmla="*/ 1683727 w 3367454"/>
              <a:gd name="connsiteY3" fmla="*/ 3367454 h 3367454"/>
              <a:gd name="connsiteX4" fmla="*/ 0 w 3367454"/>
              <a:gd name="connsiteY4" fmla="*/ 1683727 h 3367454"/>
              <a:gd name="connsiteX5" fmla="*/ 1683727 w 3367454"/>
              <a:gd name="connsiteY5" fmla="*/ 0 h 336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7454" h="3367454">
                <a:moveTo>
                  <a:pt x="1683727" y="0"/>
                </a:moveTo>
                <a:lnTo>
                  <a:pt x="3367454" y="0"/>
                </a:lnTo>
                <a:lnTo>
                  <a:pt x="3367454" y="1683727"/>
                </a:lnTo>
                <a:cubicBezTo>
                  <a:pt x="3367454" y="2613624"/>
                  <a:pt x="2613624" y="3367454"/>
                  <a:pt x="1683727" y="3367454"/>
                </a:cubicBezTo>
                <a:cubicBezTo>
                  <a:pt x="753830" y="3367454"/>
                  <a:pt x="0" y="2613624"/>
                  <a:pt x="0" y="1683727"/>
                </a:cubicBezTo>
                <a:cubicBezTo>
                  <a:pt x="0" y="753830"/>
                  <a:pt x="753830" y="0"/>
                  <a:pt x="16837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3999" cy="2267463"/>
          </a:xfrm>
        </p:spPr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75511" y="1164798"/>
            <a:ext cx="2814432" cy="2815069"/>
          </a:xfrm>
          <a:custGeom>
            <a:avLst/>
            <a:gdLst>
              <a:gd name="connsiteX0" fmla="*/ 768990 w 3752576"/>
              <a:gd name="connsiteY0" fmla="*/ 0 h 3752576"/>
              <a:gd name="connsiteX1" fmla="*/ 1876288 w 3752576"/>
              <a:gd name="connsiteY1" fmla="*/ 1107298 h 3752576"/>
              <a:gd name="connsiteX2" fmla="*/ 2983586 w 3752576"/>
              <a:gd name="connsiteY2" fmla="*/ 0 h 3752576"/>
              <a:gd name="connsiteX3" fmla="*/ 3752576 w 3752576"/>
              <a:gd name="connsiteY3" fmla="*/ 768990 h 3752576"/>
              <a:gd name="connsiteX4" fmla="*/ 2645278 w 3752576"/>
              <a:gd name="connsiteY4" fmla="*/ 1876288 h 3752576"/>
              <a:gd name="connsiteX5" fmla="*/ 3752576 w 3752576"/>
              <a:gd name="connsiteY5" fmla="*/ 2983586 h 3752576"/>
              <a:gd name="connsiteX6" fmla="*/ 2983586 w 3752576"/>
              <a:gd name="connsiteY6" fmla="*/ 3752576 h 3752576"/>
              <a:gd name="connsiteX7" fmla="*/ 1876288 w 3752576"/>
              <a:gd name="connsiteY7" fmla="*/ 2645278 h 3752576"/>
              <a:gd name="connsiteX8" fmla="*/ 768990 w 3752576"/>
              <a:gd name="connsiteY8" fmla="*/ 3752576 h 3752576"/>
              <a:gd name="connsiteX9" fmla="*/ 0 w 3752576"/>
              <a:gd name="connsiteY9" fmla="*/ 2983586 h 3752576"/>
              <a:gd name="connsiteX10" fmla="*/ 1107298 w 3752576"/>
              <a:gd name="connsiteY10" fmla="*/ 1876288 h 3752576"/>
              <a:gd name="connsiteX11" fmla="*/ 0 w 3752576"/>
              <a:gd name="connsiteY11" fmla="*/ 768990 h 375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2576" h="3752576">
                <a:moveTo>
                  <a:pt x="768990" y="0"/>
                </a:moveTo>
                <a:lnTo>
                  <a:pt x="1876288" y="1107298"/>
                </a:lnTo>
                <a:lnTo>
                  <a:pt x="2983586" y="0"/>
                </a:lnTo>
                <a:lnTo>
                  <a:pt x="3752576" y="768990"/>
                </a:lnTo>
                <a:lnTo>
                  <a:pt x="2645278" y="1876288"/>
                </a:lnTo>
                <a:lnTo>
                  <a:pt x="3752576" y="2983586"/>
                </a:lnTo>
                <a:lnTo>
                  <a:pt x="2983586" y="3752576"/>
                </a:lnTo>
                <a:lnTo>
                  <a:pt x="1876288" y="2645278"/>
                </a:lnTo>
                <a:lnTo>
                  <a:pt x="768990" y="3752576"/>
                </a:lnTo>
                <a:lnTo>
                  <a:pt x="0" y="2983586"/>
                </a:lnTo>
                <a:lnTo>
                  <a:pt x="1107298" y="1876288"/>
                </a:lnTo>
                <a:lnTo>
                  <a:pt x="0" y="768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02595" y="1242821"/>
            <a:ext cx="3083768" cy="2659022"/>
          </a:xfrm>
          <a:custGeom>
            <a:avLst/>
            <a:gdLst>
              <a:gd name="connsiteX0" fmla="*/ 0 w 3477532"/>
              <a:gd name="connsiteY0" fmla="*/ 0 h 2997872"/>
              <a:gd name="connsiteX1" fmla="*/ 3477532 w 3477532"/>
              <a:gd name="connsiteY1" fmla="*/ 0 h 2997872"/>
              <a:gd name="connsiteX2" fmla="*/ 1738766 w 3477532"/>
              <a:gd name="connsiteY2" fmla="*/ 2997872 h 299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7532" h="2997872">
                <a:moveTo>
                  <a:pt x="0" y="0"/>
                </a:moveTo>
                <a:lnTo>
                  <a:pt x="3477532" y="0"/>
                </a:lnTo>
                <a:lnTo>
                  <a:pt x="1738766" y="29978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-402966" y="-2062191"/>
            <a:ext cx="4512287" cy="4513308"/>
          </a:xfrm>
          <a:custGeom>
            <a:avLst/>
            <a:gdLst>
              <a:gd name="connsiteX0" fmla="*/ 4039571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1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1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-2066067" y="1148707"/>
            <a:ext cx="2965217" cy="2965887"/>
          </a:xfrm>
          <a:custGeom>
            <a:avLst/>
            <a:gdLst>
              <a:gd name="connsiteX0" fmla="*/ 1976811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1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512381" y="323416"/>
            <a:ext cx="4512287" cy="4513308"/>
          </a:xfrm>
          <a:custGeom>
            <a:avLst/>
            <a:gdLst>
              <a:gd name="connsiteX0" fmla="*/ 4039572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2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2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3722552" y="-1340061"/>
            <a:ext cx="2965217" cy="2965887"/>
          </a:xfrm>
          <a:custGeom>
            <a:avLst/>
            <a:gdLst>
              <a:gd name="connsiteX0" fmla="*/ 1976812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2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-415859" y="3534314"/>
            <a:ext cx="2230355" cy="2230861"/>
          </a:xfrm>
          <a:custGeom>
            <a:avLst/>
            <a:gdLst>
              <a:gd name="connsiteX0" fmla="*/ 996996 w 2973807"/>
              <a:gd name="connsiteY0" fmla="*/ 0 h 2973808"/>
              <a:gd name="connsiteX1" fmla="*/ 2973807 w 2973807"/>
              <a:gd name="connsiteY1" fmla="*/ 1976811 h 2973808"/>
              <a:gd name="connsiteX2" fmla="*/ 1976810 w 2973807"/>
              <a:gd name="connsiteY2" fmla="*/ 2973808 h 2973808"/>
              <a:gd name="connsiteX3" fmla="*/ 0 w 2973807"/>
              <a:gd name="connsiteY3" fmla="*/ 996997 h 297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807" h="2973808">
                <a:moveTo>
                  <a:pt x="996996" y="0"/>
                </a:moveTo>
                <a:lnTo>
                  <a:pt x="2973807" y="1976811"/>
                </a:lnTo>
                <a:lnTo>
                  <a:pt x="1976810" y="2973808"/>
                </a:lnTo>
                <a:lnTo>
                  <a:pt x="0" y="996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90577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695218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099859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09413" y="2770337"/>
            <a:ext cx="2331793" cy="4089257"/>
          </a:xfrm>
          <a:custGeom>
            <a:avLst/>
            <a:gdLst>
              <a:gd name="connsiteX0" fmla="*/ 0 w 3109057"/>
              <a:gd name="connsiteY0" fmla="*/ 0 h 5451108"/>
              <a:gd name="connsiteX1" fmla="*/ 3109057 w 3109057"/>
              <a:gd name="connsiteY1" fmla="*/ 0 h 5451108"/>
              <a:gd name="connsiteX2" fmla="*/ 3109057 w 3109057"/>
              <a:gd name="connsiteY2" fmla="*/ 5451108 h 5451108"/>
              <a:gd name="connsiteX3" fmla="*/ 0 w 3109057"/>
              <a:gd name="connsiteY3" fmla="*/ 5451108 h 545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057" h="5451108">
                <a:moveTo>
                  <a:pt x="0" y="0"/>
                </a:moveTo>
                <a:lnTo>
                  <a:pt x="3109057" y="0"/>
                </a:lnTo>
                <a:lnTo>
                  <a:pt x="3109057" y="5451108"/>
                </a:lnTo>
                <a:lnTo>
                  <a:pt x="0" y="54511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685909" y="1983620"/>
            <a:ext cx="3812648" cy="2409005"/>
          </a:xfrm>
          <a:custGeom>
            <a:avLst/>
            <a:gdLst>
              <a:gd name="connsiteX0" fmla="*/ 0 w 5083531"/>
              <a:gd name="connsiteY0" fmla="*/ 0 h 3211279"/>
              <a:gd name="connsiteX1" fmla="*/ 5083531 w 5083531"/>
              <a:gd name="connsiteY1" fmla="*/ 0 h 3211279"/>
              <a:gd name="connsiteX2" fmla="*/ 5083531 w 5083531"/>
              <a:gd name="connsiteY2" fmla="*/ 3211279 h 3211279"/>
              <a:gd name="connsiteX3" fmla="*/ 0 w 5083531"/>
              <a:gd name="connsiteY3" fmla="*/ 3211279 h 32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3531" h="3211279">
                <a:moveTo>
                  <a:pt x="0" y="0"/>
                </a:moveTo>
                <a:lnTo>
                  <a:pt x="5083531" y="0"/>
                </a:lnTo>
                <a:lnTo>
                  <a:pt x="5083531" y="3211279"/>
                </a:lnTo>
                <a:lnTo>
                  <a:pt x="0" y="32112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69538" y="947771"/>
            <a:ext cx="2352734" cy="3248822"/>
          </a:xfrm>
          <a:custGeom>
            <a:avLst/>
            <a:gdLst>
              <a:gd name="connsiteX0" fmla="*/ 6596 w 3136979"/>
              <a:gd name="connsiteY0" fmla="*/ 0 h 4330782"/>
              <a:gd name="connsiteX1" fmla="*/ 3132582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6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6" y="0"/>
                </a:moveTo>
                <a:cubicBezTo>
                  <a:pt x="3132582" y="0"/>
                  <a:pt x="3132582" y="0"/>
                  <a:pt x="3132582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2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21454" y="947771"/>
            <a:ext cx="2352734" cy="3248822"/>
          </a:xfrm>
          <a:custGeom>
            <a:avLst/>
            <a:gdLst>
              <a:gd name="connsiteX0" fmla="*/ 6595 w 3136979"/>
              <a:gd name="connsiteY0" fmla="*/ 0 h 4330782"/>
              <a:gd name="connsiteX1" fmla="*/ 3132581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5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5" y="0"/>
                </a:moveTo>
                <a:cubicBezTo>
                  <a:pt x="3132581" y="0"/>
                  <a:pt x="3132581" y="0"/>
                  <a:pt x="3132581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1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948108" y="1890423"/>
            <a:ext cx="3248087" cy="2353267"/>
          </a:xfrm>
          <a:custGeom>
            <a:avLst/>
            <a:gdLst>
              <a:gd name="connsiteX0" fmla="*/ 4836 w 4330782"/>
              <a:gd name="connsiteY0" fmla="*/ 0 h 3136979"/>
              <a:gd name="connsiteX1" fmla="*/ 4325946 w 4330782"/>
              <a:gd name="connsiteY1" fmla="*/ 2198 h 3136979"/>
              <a:gd name="connsiteX2" fmla="*/ 4330782 w 4330782"/>
              <a:gd name="connsiteY2" fmla="*/ 6596 h 3136979"/>
              <a:gd name="connsiteX3" fmla="*/ 4330782 w 4330782"/>
              <a:gd name="connsiteY3" fmla="*/ 3132582 h 3136979"/>
              <a:gd name="connsiteX4" fmla="*/ 4325946 w 4330782"/>
              <a:gd name="connsiteY4" fmla="*/ 3136979 h 3136979"/>
              <a:gd name="connsiteX5" fmla="*/ 4836 w 4330782"/>
              <a:gd name="connsiteY5" fmla="*/ 3134780 h 3136979"/>
              <a:gd name="connsiteX6" fmla="*/ 0 w 4330782"/>
              <a:gd name="connsiteY6" fmla="*/ 3130383 h 3136979"/>
              <a:gd name="connsiteX7" fmla="*/ 0 w 4330782"/>
              <a:gd name="connsiteY7" fmla="*/ 4397 h 3136979"/>
              <a:gd name="connsiteX8" fmla="*/ 4836 w 4330782"/>
              <a:gd name="connsiteY8" fmla="*/ 0 h 313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782" h="3136979">
                <a:moveTo>
                  <a:pt x="4836" y="0"/>
                </a:moveTo>
                <a:cubicBezTo>
                  <a:pt x="4325946" y="2198"/>
                  <a:pt x="4325946" y="2198"/>
                  <a:pt x="4325946" y="2198"/>
                </a:cubicBezTo>
                <a:cubicBezTo>
                  <a:pt x="4328364" y="2198"/>
                  <a:pt x="4330782" y="4397"/>
                  <a:pt x="4330782" y="6596"/>
                </a:cubicBezTo>
                <a:cubicBezTo>
                  <a:pt x="4330782" y="3132582"/>
                  <a:pt x="4330782" y="3132582"/>
                  <a:pt x="4330782" y="3132582"/>
                </a:cubicBezTo>
                <a:cubicBezTo>
                  <a:pt x="4330782" y="3134780"/>
                  <a:pt x="4328364" y="3136979"/>
                  <a:pt x="4325946" y="3136979"/>
                </a:cubicBezTo>
                <a:lnTo>
                  <a:pt x="4836" y="3134780"/>
                </a:lnTo>
                <a:cubicBezTo>
                  <a:pt x="2418" y="3134780"/>
                  <a:pt x="0" y="3132582"/>
                  <a:pt x="0" y="3130383"/>
                </a:cubicBezTo>
                <a:cubicBezTo>
                  <a:pt x="0" y="4397"/>
                  <a:pt x="0" y="4397"/>
                  <a:pt x="0" y="4397"/>
                </a:cubicBezTo>
                <a:cubicBezTo>
                  <a:pt x="0" y="2198"/>
                  <a:pt x="2418" y="0"/>
                  <a:pt x="48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235596" y="1715286"/>
            <a:ext cx="1551009" cy="1799576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466617" y="1332540"/>
            <a:ext cx="2210765" cy="2565068"/>
          </a:xfrm>
          <a:custGeom>
            <a:avLst/>
            <a:gdLst>
              <a:gd name="connsiteX0" fmla="*/ 1473843 w 2947686"/>
              <a:gd name="connsiteY0" fmla="*/ 0 h 3419316"/>
              <a:gd name="connsiteX1" fmla="*/ 2947686 w 2947686"/>
              <a:gd name="connsiteY1" fmla="*/ 736922 h 3419316"/>
              <a:gd name="connsiteX2" fmla="*/ 2947686 w 2947686"/>
              <a:gd name="connsiteY2" fmla="*/ 2682394 h 3419316"/>
              <a:gd name="connsiteX3" fmla="*/ 1473843 w 2947686"/>
              <a:gd name="connsiteY3" fmla="*/ 3419316 h 3419316"/>
              <a:gd name="connsiteX4" fmla="*/ 0 w 2947686"/>
              <a:gd name="connsiteY4" fmla="*/ 2682394 h 3419316"/>
              <a:gd name="connsiteX5" fmla="*/ 0 w 2947686"/>
              <a:gd name="connsiteY5" fmla="*/ 736922 h 34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7686" h="3419316">
                <a:moveTo>
                  <a:pt x="1473843" y="0"/>
                </a:moveTo>
                <a:lnTo>
                  <a:pt x="2947686" y="736922"/>
                </a:lnTo>
                <a:lnTo>
                  <a:pt x="2947686" y="2682394"/>
                </a:lnTo>
                <a:lnTo>
                  <a:pt x="1473843" y="3419316"/>
                </a:lnTo>
                <a:lnTo>
                  <a:pt x="0" y="2682394"/>
                </a:lnTo>
                <a:lnTo>
                  <a:pt x="0" y="736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357393" y="1715286"/>
            <a:ext cx="1551009" cy="1799576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69843" y="249278"/>
            <a:ext cx="8604315" cy="4646109"/>
          </a:xfrm>
          <a:custGeom>
            <a:avLst/>
            <a:gdLst>
              <a:gd name="connsiteX0" fmla="*/ 0 w 11472420"/>
              <a:gd name="connsiteY0" fmla="*/ 0 h 6193410"/>
              <a:gd name="connsiteX1" fmla="*/ 11472420 w 11472420"/>
              <a:gd name="connsiteY1" fmla="*/ 0 h 6193410"/>
              <a:gd name="connsiteX2" fmla="*/ 11472420 w 11472420"/>
              <a:gd name="connsiteY2" fmla="*/ 6193410 h 6193410"/>
              <a:gd name="connsiteX3" fmla="*/ 0 w 11472420"/>
              <a:gd name="connsiteY3" fmla="*/ 6193410 h 61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2420" h="6193410">
                <a:moveTo>
                  <a:pt x="0" y="0"/>
                </a:moveTo>
                <a:lnTo>
                  <a:pt x="11472420" y="0"/>
                </a:lnTo>
                <a:lnTo>
                  <a:pt x="11472420" y="6193410"/>
                </a:lnTo>
                <a:lnTo>
                  <a:pt x="0" y="61934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1302" y="-346858"/>
            <a:ext cx="6258235" cy="5902102"/>
          </a:xfrm>
          <a:custGeom>
            <a:avLst/>
            <a:gdLst>
              <a:gd name="connsiteX0" fmla="*/ 960424 w 8344313"/>
              <a:gd name="connsiteY0" fmla="*/ 4679740 h 7867688"/>
              <a:gd name="connsiteX1" fmla="*/ 945543 w 8344313"/>
              <a:gd name="connsiteY1" fmla="*/ 4686114 h 7867688"/>
              <a:gd name="connsiteX2" fmla="*/ 945543 w 8344313"/>
              <a:gd name="connsiteY2" fmla="*/ 4718494 h 7867688"/>
              <a:gd name="connsiteX3" fmla="*/ 928267 w 8344313"/>
              <a:gd name="connsiteY3" fmla="*/ 4734683 h 7867688"/>
              <a:gd name="connsiteX4" fmla="*/ 945543 w 8344313"/>
              <a:gd name="connsiteY4" fmla="*/ 4718494 h 7867688"/>
              <a:gd name="connsiteX5" fmla="*/ 960660 w 8344313"/>
              <a:gd name="connsiteY5" fmla="*/ 4702304 h 7867688"/>
              <a:gd name="connsiteX6" fmla="*/ 960660 w 8344313"/>
              <a:gd name="connsiteY6" fmla="*/ 4686114 h 7867688"/>
              <a:gd name="connsiteX7" fmla="*/ 960424 w 8344313"/>
              <a:gd name="connsiteY7" fmla="*/ 4679740 h 7867688"/>
              <a:gd name="connsiteX8" fmla="*/ 7947148 w 8344313"/>
              <a:gd name="connsiteY8" fmla="*/ 110 h 7867688"/>
              <a:gd name="connsiteX9" fmla="*/ 8081748 w 8344313"/>
              <a:gd name="connsiteY9" fmla="*/ 6231 h 7867688"/>
              <a:gd name="connsiteX10" fmla="*/ 8145455 w 8344313"/>
              <a:gd name="connsiteY10" fmla="*/ 22421 h 7867688"/>
              <a:gd name="connsiteX11" fmla="*/ 8336574 w 8344313"/>
              <a:gd name="connsiteY11" fmla="*/ 595534 h 7867688"/>
              <a:gd name="connsiteX12" fmla="*/ 8049355 w 8344313"/>
              <a:gd name="connsiteY12" fmla="*/ 1153536 h 7867688"/>
              <a:gd name="connsiteX13" fmla="*/ 7730823 w 8344313"/>
              <a:gd name="connsiteY13" fmla="*/ 1471933 h 7867688"/>
              <a:gd name="connsiteX14" fmla="*/ 7539703 w 8344313"/>
              <a:gd name="connsiteY14" fmla="*/ 1535612 h 7867688"/>
              <a:gd name="connsiteX15" fmla="*/ 7030052 w 8344313"/>
              <a:gd name="connsiteY15" fmla="*/ 1566912 h 7867688"/>
              <a:gd name="connsiteX16" fmla="*/ 6265574 w 8344313"/>
              <a:gd name="connsiteY16" fmla="*/ 1646781 h 7867688"/>
              <a:gd name="connsiteX17" fmla="*/ 4815442 w 8344313"/>
              <a:gd name="connsiteY17" fmla="*/ 1901498 h 7867688"/>
              <a:gd name="connsiteX18" fmla="*/ 4019651 w 8344313"/>
              <a:gd name="connsiteY18" fmla="*/ 2108725 h 7867688"/>
              <a:gd name="connsiteX19" fmla="*/ 3923551 w 8344313"/>
              <a:gd name="connsiteY19" fmla="*/ 2140025 h 7867688"/>
              <a:gd name="connsiteX20" fmla="*/ 3892238 w 8344313"/>
              <a:gd name="connsiteY20" fmla="*/ 2172404 h 7867688"/>
              <a:gd name="connsiteX21" fmla="*/ 3923551 w 8344313"/>
              <a:gd name="connsiteY21" fmla="*/ 2203704 h 7867688"/>
              <a:gd name="connsiteX22" fmla="*/ 4162180 w 8344313"/>
              <a:gd name="connsiteY22" fmla="*/ 2314873 h 7867688"/>
              <a:gd name="connsiteX23" fmla="*/ 5102661 w 8344313"/>
              <a:gd name="connsiteY23" fmla="*/ 2649458 h 7867688"/>
              <a:gd name="connsiteX24" fmla="*/ 5803432 w 8344313"/>
              <a:gd name="connsiteY24" fmla="*/ 2999154 h 7867688"/>
              <a:gd name="connsiteX25" fmla="*/ 6344397 w 8344313"/>
              <a:gd name="connsiteY25" fmla="*/ 3428719 h 7867688"/>
              <a:gd name="connsiteX26" fmla="*/ 6726636 w 8344313"/>
              <a:gd name="connsiteY26" fmla="*/ 4049322 h 7867688"/>
              <a:gd name="connsiteX27" fmla="*/ 6775226 w 8344313"/>
              <a:gd name="connsiteY27" fmla="*/ 4558756 h 7867688"/>
              <a:gd name="connsiteX28" fmla="*/ 6392987 w 8344313"/>
              <a:gd name="connsiteY28" fmla="*/ 5482644 h 7867688"/>
              <a:gd name="connsiteX29" fmla="*/ 6073375 w 8344313"/>
              <a:gd name="connsiteY29" fmla="*/ 5928399 h 7867688"/>
              <a:gd name="connsiteX30" fmla="*/ 5516213 w 8344313"/>
              <a:gd name="connsiteY30" fmla="*/ 6533891 h 7867688"/>
              <a:gd name="connsiteX31" fmla="*/ 4831638 w 8344313"/>
              <a:gd name="connsiteY31" fmla="*/ 7059514 h 7867688"/>
              <a:gd name="connsiteX32" fmla="*/ 3668725 w 8344313"/>
              <a:gd name="connsiteY32" fmla="*/ 7584058 h 7867688"/>
              <a:gd name="connsiteX33" fmla="*/ 2793031 w 8344313"/>
              <a:gd name="connsiteY33" fmla="*/ 7791285 h 7867688"/>
              <a:gd name="connsiteX34" fmla="*/ 1455195 w 8344313"/>
              <a:gd name="connsiteY34" fmla="*/ 7854965 h 7867688"/>
              <a:gd name="connsiteX35" fmla="*/ 498518 w 8344313"/>
              <a:gd name="connsiteY35" fmla="*/ 7505269 h 7867688"/>
              <a:gd name="connsiteX36" fmla="*/ 36376 w 8344313"/>
              <a:gd name="connsiteY36" fmla="*/ 6724928 h 7867688"/>
              <a:gd name="connsiteX37" fmla="*/ 196182 w 8344313"/>
              <a:gd name="connsiteY37" fmla="*/ 5577623 h 7867688"/>
              <a:gd name="connsiteX38" fmla="*/ 594618 w 8344313"/>
              <a:gd name="connsiteY38" fmla="*/ 4989400 h 7867688"/>
              <a:gd name="connsiteX39" fmla="*/ 1136663 w 8344313"/>
              <a:gd name="connsiteY39" fmla="*/ 4288929 h 7867688"/>
              <a:gd name="connsiteX40" fmla="*/ 1215486 w 8344313"/>
              <a:gd name="connsiteY40" fmla="*/ 4209060 h 7867688"/>
              <a:gd name="connsiteX41" fmla="*/ 1231683 w 8344313"/>
              <a:gd name="connsiteY41" fmla="*/ 4225249 h 7867688"/>
              <a:gd name="connsiteX42" fmla="*/ 1055680 w 8344313"/>
              <a:gd name="connsiteY42" fmla="*/ 4511266 h 7867688"/>
              <a:gd name="connsiteX43" fmla="*/ 976857 w 8344313"/>
              <a:gd name="connsiteY43" fmla="*/ 4638625 h 7867688"/>
              <a:gd name="connsiteX44" fmla="*/ 976857 w 8344313"/>
              <a:gd name="connsiteY44" fmla="*/ 4654814 h 7867688"/>
              <a:gd name="connsiteX45" fmla="*/ 991973 w 8344313"/>
              <a:gd name="connsiteY45" fmla="*/ 4654814 h 7867688"/>
              <a:gd name="connsiteX46" fmla="*/ 1264076 w 8344313"/>
              <a:gd name="connsiteY46" fmla="*/ 4288929 h 7867688"/>
              <a:gd name="connsiteX47" fmla="*/ 1470312 w 8344313"/>
              <a:gd name="connsiteY47" fmla="*/ 4001832 h 7867688"/>
              <a:gd name="connsiteX48" fmla="*/ 1501625 w 8344313"/>
              <a:gd name="connsiteY48" fmla="*/ 3970532 h 7867688"/>
              <a:gd name="connsiteX49" fmla="*/ 1757531 w 8344313"/>
              <a:gd name="connsiteY49" fmla="*/ 3810795 h 7867688"/>
              <a:gd name="connsiteX50" fmla="*/ 1805041 w 8344313"/>
              <a:gd name="connsiteY50" fmla="*/ 3826985 h 7867688"/>
              <a:gd name="connsiteX51" fmla="*/ 1773727 w 8344313"/>
              <a:gd name="connsiteY51" fmla="*/ 3938153 h 7867688"/>
              <a:gd name="connsiteX52" fmla="*/ 1597725 w 8344313"/>
              <a:gd name="connsiteY52" fmla="*/ 4256549 h 7867688"/>
              <a:gd name="connsiteX53" fmla="*/ 1310506 w 8344313"/>
              <a:gd name="connsiteY53" fmla="*/ 5053079 h 7867688"/>
              <a:gd name="connsiteX54" fmla="*/ 1501625 w 8344313"/>
              <a:gd name="connsiteY54" fmla="*/ 5753551 h 7867688"/>
              <a:gd name="connsiteX55" fmla="*/ 1916257 w 8344313"/>
              <a:gd name="connsiteY55" fmla="*/ 6008267 h 7867688"/>
              <a:gd name="connsiteX56" fmla="*/ 2474499 w 8344313"/>
              <a:gd name="connsiteY56" fmla="*/ 6119436 h 7867688"/>
              <a:gd name="connsiteX57" fmla="*/ 2824344 w 8344313"/>
              <a:gd name="connsiteY57" fmla="*/ 6135626 h 7867688"/>
              <a:gd name="connsiteX58" fmla="*/ 3621215 w 8344313"/>
              <a:gd name="connsiteY58" fmla="*/ 6055757 h 7867688"/>
              <a:gd name="connsiteX59" fmla="*/ 4369496 w 8344313"/>
              <a:gd name="connsiteY59" fmla="*/ 5896019 h 7867688"/>
              <a:gd name="connsiteX60" fmla="*/ 5181484 w 8344313"/>
              <a:gd name="connsiteY60" fmla="*/ 5610003 h 7867688"/>
              <a:gd name="connsiteX61" fmla="*/ 5277584 w 8344313"/>
              <a:gd name="connsiteY61" fmla="*/ 5546323 h 7867688"/>
              <a:gd name="connsiteX62" fmla="*/ 5325094 w 8344313"/>
              <a:gd name="connsiteY62" fmla="*/ 5100569 h 7867688"/>
              <a:gd name="connsiteX63" fmla="*/ 5022758 w 8344313"/>
              <a:gd name="connsiteY63" fmla="*/ 4893342 h 7867688"/>
              <a:gd name="connsiteX64" fmla="*/ 4147064 w 8344313"/>
              <a:gd name="connsiteY64" fmla="*/ 4527456 h 7867688"/>
              <a:gd name="connsiteX65" fmla="*/ 3222780 w 8344313"/>
              <a:gd name="connsiteY65" fmla="*/ 4161570 h 7867688"/>
              <a:gd name="connsiteX66" fmla="*/ 2601912 w 8344313"/>
              <a:gd name="connsiteY66" fmla="*/ 3874474 h 7867688"/>
              <a:gd name="connsiteX67" fmla="*/ 2092260 w 8344313"/>
              <a:gd name="connsiteY67" fmla="*/ 3524778 h 7867688"/>
              <a:gd name="connsiteX68" fmla="*/ 1868747 w 8344313"/>
              <a:gd name="connsiteY68" fmla="*/ 3237682 h 7867688"/>
              <a:gd name="connsiteX69" fmla="*/ 1837434 w 8344313"/>
              <a:gd name="connsiteY69" fmla="*/ 2569589 h 7867688"/>
              <a:gd name="connsiteX70" fmla="*/ 2076063 w 8344313"/>
              <a:gd name="connsiteY70" fmla="*/ 2156214 h 7867688"/>
              <a:gd name="connsiteX71" fmla="*/ 2505812 w 8344313"/>
              <a:gd name="connsiteY71" fmla="*/ 1583101 h 7867688"/>
              <a:gd name="connsiteX72" fmla="*/ 2585715 w 8344313"/>
              <a:gd name="connsiteY72" fmla="*/ 1503232 h 7867688"/>
              <a:gd name="connsiteX73" fmla="*/ 2744441 w 8344313"/>
              <a:gd name="connsiteY73" fmla="*/ 1344574 h 7867688"/>
              <a:gd name="connsiteX74" fmla="*/ 3222780 w 8344313"/>
              <a:gd name="connsiteY74" fmla="*/ 977609 h 7867688"/>
              <a:gd name="connsiteX75" fmla="*/ 4305790 w 8344313"/>
              <a:gd name="connsiteY75" fmla="*/ 564234 h 7867688"/>
              <a:gd name="connsiteX76" fmla="*/ 5468703 w 8344313"/>
              <a:gd name="connsiteY76" fmla="*/ 293327 h 7867688"/>
              <a:gd name="connsiteX77" fmla="*/ 6201867 w 8344313"/>
              <a:gd name="connsiteY77" fmla="*/ 165969 h 7867688"/>
              <a:gd name="connsiteX78" fmla="*/ 6742833 w 8344313"/>
              <a:gd name="connsiteY78" fmla="*/ 102290 h 7867688"/>
              <a:gd name="connsiteX79" fmla="*/ 7108875 w 8344313"/>
              <a:gd name="connsiteY79" fmla="*/ 70990 h 7867688"/>
              <a:gd name="connsiteX80" fmla="*/ 7523507 w 8344313"/>
              <a:gd name="connsiteY80" fmla="*/ 22421 h 7867688"/>
              <a:gd name="connsiteX81" fmla="*/ 7947148 w 8344313"/>
              <a:gd name="connsiteY81" fmla="*/ 110 h 786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8344313" h="7867688">
                <a:moveTo>
                  <a:pt x="960424" y="4679740"/>
                </a:moveTo>
                <a:cubicBezTo>
                  <a:pt x="959715" y="4677615"/>
                  <a:pt x="956881" y="4686114"/>
                  <a:pt x="945543" y="4686114"/>
                </a:cubicBezTo>
                <a:cubicBezTo>
                  <a:pt x="945543" y="4702304"/>
                  <a:pt x="945543" y="4702304"/>
                  <a:pt x="945543" y="4718494"/>
                </a:cubicBezTo>
                <a:cubicBezTo>
                  <a:pt x="928267" y="4718494"/>
                  <a:pt x="928267" y="4718494"/>
                  <a:pt x="928267" y="4734683"/>
                </a:cubicBezTo>
                <a:cubicBezTo>
                  <a:pt x="945543" y="4734683"/>
                  <a:pt x="945543" y="4718494"/>
                  <a:pt x="945543" y="4718494"/>
                </a:cubicBezTo>
                <a:cubicBezTo>
                  <a:pt x="945543" y="4718494"/>
                  <a:pt x="945543" y="4702304"/>
                  <a:pt x="960660" y="4702304"/>
                </a:cubicBezTo>
                <a:cubicBezTo>
                  <a:pt x="960660" y="4686114"/>
                  <a:pt x="976857" y="4686114"/>
                  <a:pt x="960660" y="4686114"/>
                </a:cubicBezTo>
                <a:cubicBezTo>
                  <a:pt x="960660" y="4682337"/>
                  <a:pt x="960660" y="4680448"/>
                  <a:pt x="960424" y="4679740"/>
                </a:cubicBezTo>
                <a:close/>
                <a:moveTo>
                  <a:pt x="7947148" y="110"/>
                </a:moveTo>
                <a:cubicBezTo>
                  <a:pt x="7992802" y="565"/>
                  <a:pt x="8037748" y="2454"/>
                  <a:pt x="8081748" y="6231"/>
                </a:cubicBezTo>
                <a:cubicBezTo>
                  <a:pt x="8113062" y="6231"/>
                  <a:pt x="8128178" y="6231"/>
                  <a:pt x="8145455" y="22421"/>
                </a:cubicBezTo>
                <a:cubicBezTo>
                  <a:pt x="8304181" y="182159"/>
                  <a:pt x="8367887" y="373196"/>
                  <a:pt x="8336574" y="595534"/>
                </a:cubicBezTo>
                <a:cubicBezTo>
                  <a:pt x="8304181" y="818951"/>
                  <a:pt x="8176768" y="993799"/>
                  <a:pt x="8049355" y="1153536"/>
                </a:cubicBezTo>
                <a:cubicBezTo>
                  <a:pt x="7953256" y="1264705"/>
                  <a:pt x="7825843" y="1359684"/>
                  <a:pt x="7730823" y="1471933"/>
                </a:cubicBezTo>
                <a:cubicBezTo>
                  <a:pt x="7667116" y="1519422"/>
                  <a:pt x="7618527" y="1550722"/>
                  <a:pt x="7539703" y="1535612"/>
                </a:cubicBezTo>
                <a:cubicBezTo>
                  <a:pt x="7363701" y="1535612"/>
                  <a:pt x="7204974" y="1550722"/>
                  <a:pt x="7030052" y="1566912"/>
                </a:cubicBezTo>
                <a:cubicBezTo>
                  <a:pt x="6775226" y="1583101"/>
                  <a:pt x="6520400" y="1614401"/>
                  <a:pt x="6265574" y="1646781"/>
                </a:cubicBezTo>
                <a:cubicBezTo>
                  <a:pt x="5771039" y="1710460"/>
                  <a:pt x="5293780" y="1805439"/>
                  <a:pt x="4815442" y="1901498"/>
                </a:cubicBezTo>
                <a:cubicBezTo>
                  <a:pt x="4544419" y="1965177"/>
                  <a:pt x="4289593" y="2028856"/>
                  <a:pt x="4019651" y="2108725"/>
                </a:cubicBezTo>
                <a:cubicBezTo>
                  <a:pt x="3987257" y="2108725"/>
                  <a:pt x="3955944" y="2123835"/>
                  <a:pt x="3923551" y="2140025"/>
                </a:cubicBezTo>
                <a:cubicBezTo>
                  <a:pt x="3907354" y="2140025"/>
                  <a:pt x="3876041" y="2156214"/>
                  <a:pt x="3892238" y="2172404"/>
                </a:cubicBezTo>
                <a:cubicBezTo>
                  <a:pt x="3892238" y="2187514"/>
                  <a:pt x="3907354" y="2203704"/>
                  <a:pt x="3923551" y="2203704"/>
                </a:cubicBezTo>
                <a:cubicBezTo>
                  <a:pt x="4003454" y="2251194"/>
                  <a:pt x="4083357" y="2283573"/>
                  <a:pt x="4162180" y="2314873"/>
                </a:cubicBezTo>
                <a:cubicBezTo>
                  <a:pt x="4480713" y="2410931"/>
                  <a:pt x="4799245" y="2522100"/>
                  <a:pt x="5102661" y="2649458"/>
                </a:cubicBezTo>
                <a:cubicBezTo>
                  <a:pt x="5341290" y="2760627"/>
                  <a:pt x="5579919" y="2871796"/>
                  <a:pt x="5803432" y="2999154"/>
                </a:cubicBezTo>
                <a:cubicBezTo>
                  <a:pt x="5994551" y="3126513"/>
                  <a:pt x="6185671" y="3253871"/>
                  <a:pt x="6344397" y="3428719"/>
                </a:cubicBezTo>
                <a:cubicBezTo>
                  <a:pt x="6520400" y="3603567"/>
                  <a:pt x="6662929" y="3810795"/>
                  <a:pt x="6726636" y="4049322"/>
                </a:cubicBezTo>
                <a:cubicBezTo>
                  <a:pt x="6775226" y="4209060"/>
                  <a:pt x="6790342" y="4383908"/>
                  <a:pt x="6775226" y="4558756"/>
                </a:cubicBezTo>
                <a:cubicBezTo>
                  <a:pt x="6726636" y="4893342"/>
                  <a:pt x="6584106" y="5195548"/>
                  <a:pt x="6392987" y="5482644"/>
                </a:cubicBezTo>
                <a:cubicBezTo>
                  <a:pt x="6296887" y="5626192"/>
                  <a:pt x="6185671" y="5785930"/>
                  <a:pt x="6073375" y="5928399"/>
                </a:cubicBezTo>
                <a:cubicBezTo>
                  <a:pt x="5898452" y="6135626"/>
                  <a:pt x="5723529" y="6341774"/>
                  <a:pt x="5516213" y="6533891"/>
                </a:cubicBezTo>
                <a:cubicBezTo>
                  <a:pt x="5293780" y="6741118"/>
                  <a:pt x="5070268" y="6915966"/>
                  <a:pt x="4831638" y="7059514"/>
                </a:cubicBezTo>
                <a:cubicBezTo>
                  <a:pt x="4465596" y="7298041"/>
                  <a:pt x="4083357" y="7456700"/>
                  <a:pt x="3668725" y="7584058"/>
                </a:cubicBezTo>
                <a:cubicBezTo>
                  <a:pt x="3381506" y="7680117"/>
                  <a:pt x="3095367" y="7743796"/>
                  <a:pt x="2793031" y="7791285"/>
                </a:cubicBezTo>
                <a:cubicBezTo>
                  <a:pt x="2362203" y="7854965"/>
                  <a:pt x="1916257" y="7887344"/>
                  <a:pt x="1455195" y="7854965"/>
                </a:cubicBezTo>
                <a:cubicBezTo>
                  <a:pt x="1104269" y="7838775"/>
                  <a:pt x="785737" y="7743796"/>
                  <a:pt x="498518" y="7505269"/>
                </a:cubicBezTo>
                <a:cubicBezTo>
                  <a:pt x="259889" y="7314231"/>
                  <a:pt x="100083" y="7043325"/>
                  <a:pt x="36376" y="6724928"/>
                </a:cubicBezTo>
                <a:cubicBezTo>
                  <a:pt x="-42447" y="6326664"/>
                  <a:pt x="5063" y="5944588"/>
                  <a:pt x="196182" y="5577623"/>
                </a:cubicBezTo>
                <a:cubicBezTo>
                  <a:pt x="307399" y="5371475"/>
                  <a:pt x="451008" y="5180438"/>
                  <a:pt x="594618" y="4989400"/>
                </a:cubicBezTo>
                <a:cubicBezTo>
                  <a:pt x="769541" y="4749793"/>
                  <a:pt x="945543" y="4511266"/>
                  <a:pt x="1136663" y="4288929"/>
                </a:cubicBezTo>
                <a:cubicBezTo>
                  <a:pt x="1167976" y="4256549"/>
                  <a:pt x="1183093" y="4225249"/>
                  <a:pt x="1215486" y="4209060"/>
                </a:cubicBezTo>
                <a:cubicBezTo>
                  <a:pt x="1231683" y="4225249"/>
                  <a:pt x="1231683" y="4225249"/>
                  <a:pt x="1231683" y="4225249"/>
                </a:cubicBezTo>
                <a:cubicBezTo>
                  <a:pt x="1183093" y="4320229"/>
                  <a:pt x="1104269" y="4416287"/>
                  <a:pt x="1055680" y="4511266"/>
                </a:cubicBezTo>
                <a:cubicBezTo>
                  <a:pt x="1024367" y="4558756"/>
                  <a:pt x="991973" y="4591135"/>
                  <a:pt x="976857" y="4638625"/>
                </a:cubicBezTo>
                <a:cubicBezTo>
                  <a:pt x="976857" y="4654814"/>
                  <a:pt x="976857" y="4654814"/>
                  <a:pt x="976857" y="4654814"/>
                </a:cubicBezTo>
                <a:cubicBezTo>
                  <a:pt x="976857" y="4671004"/>
                  <a:pt x="991973" y="4654814"/>
                  <a:pt x="991973" y="4654814"/>
                </a:cubicBezTo>
                <a:cubicBezTo>
                  <a:pt x="1088073" y="4543645"/>
                  <a:pt x="1167976" y="4400097"/>
                  <a:pt x="1264076" y="4288929"/>
                </a:cubicBezTo>
                <a:cubicBezTo>
                  <a:pt x="1327782" y="4192870"/>
                  <a:pt x="1391488" y="4097891"/>
                  <a:pt x="1470312" y="4001832"/>
                </a:cubicBezTo>
                <a:cubicBezTo>
                  <a:pt x="1486508" y="3985643"/>
                  <a:pt x="1501625" y="3970532"/>
                  <a:pt x="1501625" y="3970532"/>
                </a:cubicBezTo>
                <a:cubicBezTo>
                  <a:pt x="1597725" y="3906853"/>
                  <a:pt x="1677628" y="3858285"/>
                  <a:pt x="1757531" y="3810795"/>
                </a:cubicBezTo>
                <a:cubicBezTo>
                  <a:pt x="1788844" y="3779495"/>
                  <a:pt x="1805041" y="3794605"/>
                  <a:pt x="1805041" y="3826985"/>
                </a:cubicBezTo>
                <a:cubicBezTo>
                  <a:pt x="1805041" y="3874474"/>
                  <a:pt x="1788844" y="3906853"/>
                  <a:pt x="1773727" y="3938153"/>
                </a:cubicBezTo>
                <a:cubicBezTo>
                  <a:pt x="1710021" y="4049322"/>
                  <a:pt x="1646314" y="4145380"/>
                  <a:pt x="1597725" y="4256549"/>
                </a:cubicBezTo>
                <a:cubicBezTo>
                  <a:pt x="1455195" y="4495077"/>
                  <a:pt x="1342899" y="4765983"/>
                  <a:pt x="1310506" y="5053079"/>
                </a:cubicBezTo>
                <a:cubicBezTo>
                  <a:pt x="1279192" y="5307796"/>
                  <a:pt x="1310506" y="5546323"/>
                  <a:pt x="1501625" y="5753551"/>
                </a:cubicBezTo>
                <a:cubicBezTo>
                  <a:pt x="1613921" y="5864719"/>
                  <a:pt x="1757531" y="5944588"/>
                  <a:pt x="1916257" y="6008267"/>
                </a:cubicBezTo>
                <a:cubicBezTo>
                  <a:pt x="2092260" y="6071947"/>
                  <a:pt x="2283379" y="6104326"/>
                  <a:pt x="2474499" y="6119436"/>
                </a:cubicBezTo>
                <a:cubicBezTo>
                  <a:pt x="2585715" y="6119436"/>
                  <a:pt x="2713128" y="6135626"/>
                  <a:pt x="2824344" y="6135626"/>
                </a:cubicBezTo>
                <a:cubicBezTo>
                  <a:pt x="3095367" y="6119436"/>
                  <a:pt x="3366389" y="6087057"/>
                  <a:pt x="3621215" y="6055757"/>
                </a:cubicBezTo>
                <a:cubicBezTo>
                  <a:pt x="3876041" y="6023378"/>
                  <a:pt x="4130867" y="5959699"/>
                  <a:pt x="4369496" y="5896019"/>
                </a:cubicBezTo>
                <a:cubicBezTo>
                  <a:pt x="4640519" y="5832340"/>
                  <a:pt x="4911541" y="5737361"/>
                  <a:pt x="5181484" y="5610003"/>
                </a:cubicBezTo>
                <a:cubicBezTo>
                  <a:pt x="5213877" y="5577623"/>
                  <a:pt x="5245191" y="5562513"/>
                  <a:pt x="5277584" y="5546323"/>
                </a:cubicBezTo>
                <a:cubicBezTo>
                  <a:pt x="5421193" y="5466454"/>
                  <a:pt x="5484900" y="5259227"/>
                  <a:pt x="5325094" y="5100569"/>
                </a:cubicBezTo>
                <a:cubicBezTo>
                  <a:pt x="5230074" y="5020700"/>
                  <a:pt x="5133974" y="4940831"/>
                  <a:pt x="5022758" y="4893342"/>
                </a:cubicBezTo>
                <a:cubicBezTo>
                  <a:pt x="4735539" y="4749793"/>
                  <a:pt x="4433203" y="4638625"/>
                  <a:pt x="4147064" y="4527456"/>
                </a:cubicBezTo>
                <a:cubicBezTo>
                  <a:pt x="3828531" y="4416287"/>
                  <a:pt x="3525116" y="4288929"/>
                  <a:pt x="3222780" y="4161570"/>
                </a:cubicBezTo>
                <a:cubicBezTo>
                  <a:pt x="3015464" y="4081701"/>
                  <a:pt x="2808148" y="3985643"/>
                  <a:pt x="2601912" y="3874474"/>
                </a:cubicBezTo>
                <a:cubicBezTo>
                  <a:pt x="2425909" y="3779495"/>
                  <a:pt x="2250986" y="3667247"/>
                  <a:pt x="2092260" y="3524778"/>
                </a:cubicBezTo>
                <a:cubicBezTo>
                  <a:pt x="1996160" y="3444909"/>
                  <a:pt x="1916257" y="3348851"/>
                  <a:pt x="1868747" y="3237682"/>
                </a:cubicBezTo>
                <a:cubicBezTo>
                  <a:pt x="1757531" y="3014265"/>
                  <a:pt x="1757531" y="2791927"/>
                  <a:pt x="1837434" y="2569589"/>
                </a:cubicBezTo>
                <a:cubicBezTo>
                  <a:pt x="1901140" y="2427121"/>
                  <a:pt x="1996160" y="2299763"/>
                  <a:pt x="2076063" y="2156214"/>
                </a:cubicBezTo>
                <a:cubicBezTo>
                  <a:pt x="2203476" y="1965177"/>
                  <a:pt x="2347086" y="1774139"/>
                  <a:pt x="2505812" y="1583101"/>
                </a:cubicBezTo>
                <a:cubicBezTo>
                  <a:pt x="2522009" y="1550722"/>
                  <a:pt x="2553322" y="1519422"/>
                  <a:pt x="2585715" y="1503232"/>
                </a:cubicBezTo>
                <a:cubicBezTo>
                  <a:pt x="2649421" y="1471933"/>
                  <a:pt x="2696931" y="1408253"/>
                  <a:pt x="2744441" y="1344574"/>
                </a:cubicBezTo>
                <a:cubicBezTo>
                  <a:pt x="2871854" y="1201026"/>
                  <a:pt x="3047857" y="1089857"/>
                  <a:pt x="3222780" y="977609"/>
                </a:cubicBezTo>
                <a:cubicBezTo>
                  <a:pt x="3557508" y="786572"/>
                  <a:pt x="3939748" y="659213"/>
                  <a:pt x="4305790" y="564234"/>
                </a:cubicBezTo>
                <a:cubicBezTo>
                  <a:pt x="4688029" y="453065"/>
                  <a:pt x="5070268" y="357007"/>
                  <a:pt x="5468703" y="293327"/>
                </a:cubicBezTo>
                <a:cubicBezTo>
                  <a:pt x="5707332" y="245838"/>
                  <a:pt x="5962158" y="198348"/>
                  <a:pt x="6201867" y="165969"/>
                </a:cubicBezTo>
                <a:cubicBezTo>
                  <a:pt x="6392987" y="149779"/>
                  <a:pt x="6567910" y="118479"/>
                  <a:pt x="6742833" y="102290"/>
                </a:cubicBezTo>
                <a:cubicBezTo>
                  <a:pt x="6854049" y="86100"/>
                  <a:pt x="6981462" y="70990"/>
                  <a:pt x="7108875" y="70990"/>
                </a:cubicBezTo>
                <a:cubicBezTo>
                  <a:pt x="7236288" y="54800"/>
                  <a:pt x="7379897" y="38611"/>
                  <a:pt x="7523507" y="22421"/>
                </a:cubicBezTo>
                <a:cubicBezTo>
                  <a:pt x="7666846" y="10279"/>
                  <a:pt x="7810186" y="-1256"/>
                  <a:pt x="7947148" y="1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009404" y="-435926"/>
            <a:ext cx="8703963" cy="5887682"/>
          </a:xfrm>
          <a:custGeom>
            <a:avLst/>
            <a:gdLst>
              <a:gd name="connsiteX0" fmla="*/ 11031143 w 11605284"/>
              <a:gd name="connsiteY0" fmla="*/ 27 h 7848466"/>
              <a:gd name="connsiteX1" fmla="*/ 11058132 w 11605284"/>
              <a:gd name="connsiteY1" fmla="*/ 38904 h 7848466"/>
              <a:gd name="connsiteX2" fmla="*/ 11105841 w 11605284"/>
              <a:gd name="connsiteY2" fmla="*/ 70345 h 7848466"/>
              <a:gd name="connsiteX3" fmla="*/ 11202343 w 11605284"/>
              <a:gd name="connsiteY3" fmla="*/ 22642 h 7848466"/>
              <a:gd name="connsiteX4" fmla="*/ 11250052 w 11605284"/>
              <a:gd name="connsiteY4" fmla="*/ 54082 h 7848466"/>
              <a:gd name="connsiteX5" fmla="*/ 11250052 w 11605284"/>
              <a:gd name="connsiteY5" fmla="*/ 70345 h 7848466"/>
              <a:gd name="connsiteX6" fmla="*/ 11410527 w 11605284"/>
              <a:gd name="connsiteY6" fmla="*/ 309944 h 7848466"/>
              <a:gd name="connsiteX7" fmla="*/ 11553654 w 11605284"/>
              <a:gd name="connsiteY7" fmla="*/ 390172 h 7848466"/>
              <a:gd name="connsiteX8" fmla="*/ 11602448 w 11605284"/>
              <a:gd name="connsiteY8" fmla="*/ 486663 h 7848466"/>
              <a:gd name="connsiteX9" fmla="*/ 11505945 w 11605284"/>
              <a:gd name="connsiteY9" fmla="*/ 837931 h 7848466"/>
              <a:gd name="connsiteX10" fmla="*/ 11074396 w 11605284"/>
              <a:gd name="connsiteY10" fmla="*/ 1398442 h 7848466"/>
              <a:gd name="connsiteX11" fmla="*/ 10066002 w 11605284"/>
              <a:gd name="connsiteY11" fmla="*/ 2389365 h 7848466"/>
              <a:gd name="connsiteX12" fmla="*/ 9347114 w 11605284"/>
              <a:gd name="connsiteY12" fmla="*/ 3076723 h 7848466"/>
              <a:gd name="connsiteX13" fmla="*/ 8802798 w 11605284"/>
              <a:gd name="connsiteY13" fmla="*/ 3637234 h 7848466"/>
              <a:gd name="connsiteX14" fmla="*/ 8227038 w 11605284"/>
              <a:gd name="connsiteY14" fmla="*/ 4276889 h 7848466"/>
              <a:gd name="connsiteX15" fmla="*/ 7779224 w 11605284"/>
              <a:gd name="connsiteY15" fmla="*/ 4804876 h 7848466"/>
              <a:gd name="connsiteX16" fmla="*/ 7379119 w 11605284"/>
              <a:gd name="connsiteY16" fmla="*/ 5332862 h 7848466"/>
              <a:gd name="connsiteX17" fmla="*/ 7106961 w 11605284"/>
              <a:gd name="connsiteY17" fmla="*/ 5700393 h 7848466"/>
              <a:gd name="connsiteX18" fmla="*/ 6867332 w 11605284"/>
              <a:gd name="connsiteY18" fmla="*/ 6036483 h 7848466"/>
              <a:gd name="connsiteX19" fmla="*/ 6178805 w 11605284"/>
              <a:gd name="connsiteY19" fmla="*/ 7091371 h 7848466"/>
              <a:gd name="connsiteX20" fmla="*/ 5843758 w 11605284"/>
              <a:gd name="connsiteY20" fmla="*/ 7651882 h 7848466"/>
              <a:gd name="connsiteX21" fmla="*/ 5699547 w 11605284"/>
              <a:gd name="connsiteY21" fmla="*/ 7763551 h 7848466"/>
              <a:gd name="connsiteX22" fmla="*/ 4805003 w 11605284"/>
              <a:gd name="connsiteY22" fmla="*/ 7843779 h 7848466"/>
              <a:gd name="connsiteX23" fmla="*/ 4644528 w 11605284"/>
              <a:gd name="connsiteY23" fmla="*/ 7843779 h 7848466"/>
              <a:gd name="connsiteX24" fmla="*/ 4181534 w 11605284"/>
              <a:gd name="connsiteY24" fmla="*/ 7699585 h 7848466"/>
              <a:gd name="connsiteX25" fmla="*/ 4101296 w 11605284"/>
              <a:gd name="connsiteY25" fmla="*/ 7396020 h 7848466"/>
              <a:gd name="connsiteX26" fmla="*/ 4181534 w 11605284"/>
              <a:gd name="connsiteY26" fmla="*/ 6851772 h 7848466"/>
              <a:gd name="connsiteX27" fmla="*/ 4468872 w 11605284"/>
              <a:gd name="connsiteY27" fmla="*/ 5716655 h 7848466"/>
              <a:gd name="connsiteX28" fmla="*/ 4613083 w 11605284"/>
              <a:gd name="connsiteY28" fmla="*/ 5252634 h 7848466"/>
              <a:gd name="connsiteX29" fmla="*/ 4836448 w 11605284"/>
              <a:gd name="connsiteY29" fmla="*/ 4565276 h 7848466"/>
              <a:gd name="connsiteX30" fmla="*/ 5124870 w 11605284"/>
              <a:gd name="connsiteY30" fmla="*/ 3733725 h 7848466"/>
              <a:gd name="connsiteX31" fmla="*/ 5316791 w 11605284"/>
              <a:gd name="connsiteY31" fmla="*/ 3173213 h 7848466"/>
              <a:gd name="connsiteX32" fmla="*/ 5316791 w 11605284"/>
              <a:gd name="connsiteY32" fmla="*/ 3156951 h 7848466"/>
              <a:gd name="connsiteX33" fmla="*/ 5333055 w 11605284"/>
              <a:gd name="connsiteY33" fmla="*/ 3140689 h 7848466"/>
              <a:gd name="connsiteX34" fmla="*/ 5333055 w 11605284"/>
              <a:gd name="connsiteY34" fmla="*/ 3125510 h 7848466"/>
              <a:gd name="connsiteX35" fmla="*/ 5316791 w 11605284"/>
              <a:gd name="connsiteY35" fmla="*/ 3156951 h 7848466"/>
              <a:gd name="connsiteX36" fmla="*/ 5172579 w 11605284"/>
              <a:gd name="connsiteY36" fmla="*/ 3284882 h 7848466"/>
              <a:gd name="connsiteX37" fmla="*/ 4485136 w 11605284"/>
              <a:gd name="connsiteY37" fmla="*/ 4021027 h 7848466"/>
              <a:gd name="connsiteX38" fmla="*/ 3684927 w 11605284"/>
              <a:gd name="connsiteY38" fmla="*/ 4916544 h 7848466"/>
              <a:gd name="connsiteX39" fmla="*/ 3173140 w 11605284"/>
              <a:gd name="connsiteY39" fmla="*/ 5475971 h 7848466"/>
              <a:gd name="connsiteX40" fmla="*/ 2325221 w 11605284"/>
              <a:gd name="connsiteY40" fmla="*/ 6515682 h 7848466"/>
              <a:gd name="connsiteX41" fmla="*/ 1813434 w 11605284"/>
              <a:gd name="connsiteY41" fmla="*/ 7171599 h 7848466"/>
              <a:gd name="connsiteX42" fmla="*/ 1478387 w 11605284"/>
              <a:gd name="connsiteY42" fmla="*/ 7667061 h 7848466"/>
              <a:gd name="connsiteX43" fmla="*/ 1398149 w 11605284"/>
              <a:gd name="connsiteY43" fmla="*/ 7715848 h 7848466"/>
              <a:gd name="connsiteX44" fmla="*/ 789859 w 11605284"/>
              <a:gd name="connsiteY44" fmla="*/ 7794992 h 7848466"/>
              <a:gd name="connsiteX45" fmla="*/ 486257 w 11605284"/>
              <a:gd name="connsiteY45" fmla="*/ 7699585 h 7848466"/>
              <a:gd name="connsiteX46" fmla="*/ 438548 w 11605284"/>
              <a:gd name="connsiteY46" fmla="*/ 7667061 h 7848466"/>
              <a:gd name="connsiteX47" fmla="*/ 374574 w 11605284"/>
              <a:gd name="connsiteY47" fmla="*/ 7667061 h 7848466"/>
              <a:gd name="connsiteX48" fmla="*/ 294337 w 11605284"/>
              <a:gd name="connsiteY48" fmla="*/ 7619358 h 7848466"/>
              <a:gd name="connsiteX49" fmla="*/ 294337 w 11605284"/>
              <a:gd name="connsiteY49" fmla="*/ 7475164 h 7848466"/>
              <a:gd name="connsiteX50" fmla="*/ 294337 w 11605284"/>
              <a:gd name="connsiteY50" fmla="*/ 7443723 h 7848466"/>
              <a:gd name="connsiteX51" fmla="*/ 261808 w 11605284"/>
              <a:gd name="connsiteY51" fmla="*/ 7475164 h 7848466"/>
              <a:gd name="connsiteX52" fmla="*/ 118681 w 11605284"/>
              <a:gd name="connsiteY52" fmla="*/ 7715848 h 7848466"/>
              <a:gd name="connsiteX53" fmla="*/ 38443 w 11605284"/>
              <a:gd name="connsiteY53" fmla="*/ 7763551 h 7848466"/>
              <a:gd name="connsiteX54" fmla="*/ 5914 w 11605284"/>
              <a:gd name="connsiteY54" fmla="*/ 7667061 h 7848466"/>
              <a:gd name="connsiteX55" fmla="*/ 294337 w 11605284"/>
              <a:gd name="connsiteY55" fmla="*/ 6899475 h 7848466"/>
              <a:gd name="connsiteX56" fmla="*/ 486257 w 11605284"/>
              <a:gd name="connsiteY56" fmla="*/ 6371488 h 7848466"/>
              <a:gd name="connsiteX57" fmla="*/ 806124 w 11605284"/>
              <a:gd name="connsiteY57" fmla="*/ 5492234 h 7848466"/>
              <a:gd name="connsiteX58" fmla="*/ 1078282 w 11605284"/>
              <a:gd name="connsiteY58" fmla="*/ 4692123 h 7848466"/>
              <a:gd name="connsiteX59" fmla="*/ 1478387 w 11605284"/>
              <a:gd name="connsiteY59" fmla="*/ 3445338 h 7848466"/>
              <a:gd name="connsiteX60" fmla="*/ 1829698 w 11605284"/>
              <a:gd name="connsiteY60" fmla="*/ 2149766 h 7848466"/>
              <a:gd name="connsiteX61" fmla="*/ 1957645 w 11605284"/>
              <a:gd name="connsiteY61" fmla="*/ 1446145 h 7848466"/>
              <a:gd name="connsiteX62" fmla="*/ 1973909 w 11605284"/>
              <a:gd name="connsiteY62" fmla="*/ 1126318 h 7848466"/>
              <a:gd name="connsiteX63" fmla="*/ 1926200 w 11605284"/>
              <a:gd name="connsiteY63" fmla="*/ 1029827 h 7848466"/>
              <a:gd name="connsiteX64" fmla="*/ 1877407 w 11605284"/>
              <a:gd name="connsiteY64" fmla="*/ 998387 h 7848466"/>
              <a:gd name="connsiteX65" fmla="*/ 1893672 w 11605284"/>
              <a:gd name="connsiteY65" fmla="*/ 710000 h 7848466"/>
              <a:gd name="connsiteX66" fmla="*/ 2405459 w 11605284"/>
              <a:gd name="connsiteY66" fmla="*/ 534366 h 7848466"/>
              <a:gd name="connsiteX67" fmla="*/ 3365060 w 11605284"/>
              <a:gd name="connsiteY67" fmla="*/ 422697 h 7848466"/>
              <a:gd name="connsiteX68" fmla="*/ 3829138 w 11605284"/>
              <a:gd name="connsiteY68" fmla="*/ 550628 h 7848466"/>
              <a:gd name="connsiteX69" fmla="*/ 4117561 w 11605284"/>
              <a:gd name="connsiteY69" fmla="*/ 965862 h 7848466"/>
              <a:gd name="connsiteX70" fmla="*/ 4101296 w 11605284"/>
              <a:gd name="connsiteY70" fmla="*/ 1605517 h 7848466"/>
              <a:gd name="connsiteX71" fmla="*/ 3829138 w 11605284"/>
              <a:gd name="connsiteY71" fmla="*/ 2421890 h 7848466"/>
              <a:gd name="connsiteX72" fmla="*/ 3573245 w 11605284"/>
              <a:gd name="connsiteY72" fmla="*/ 3029020 h 7848466"/>
              <a:gd name="connsiteX73" fmla="*/ 3348795 w 11605284"/>
              <a:gd name="connsiteY73" fmla="*/ 3524481 h 7848466"/>
              <a:gd name="connsiteX74" fmla="*/ 3125431 w 11605284"/>
              <a:gd name="connsiteY74" fmla="*/ 4004765 h 7848466"/>
              <a:gd name="connsiteX75" fmla="*/ 3045193 w 11605284"/>
              <a:gd name="connsiteY75" fmla="*/ 4196662 h 7848466"/>
              <a:gd name="connsiteX76" fmla="*/ 3045193 w 11605284"/>
              <a:gd name="connsiteY76" fmla="*/ 4212924 h 7848466"/>
              <a:gd name="connsiteX77" fmla="*/ 3061457 w 11605284"/>
              <a:gd name="connsiteY77" fmla="*/ 4212924 h 7848466"/>
              <a:gd name="connsiteX78" fmla="*/ 3173140 w 11605284"/>
              <a:gd name="connsiteY78" fmla="*/ 4100171 h 7848466"/>
              <a:gd name="connsiteX79" fmla="*/ 4212978 w 11605284"/>
              <a:gd name="connsiteY79" fmla="*/ 3092985 h 7848466"/>
              <a:gd name="connsiteX80" fmla="*/ 5141135 w 11605284"/>
              <a:gd name="connsiteY80" fmla="*/ 2229994 h 7848466"/>
              <a:gd name="connsiteX81" fmla="*/ 5812313 w 11605284"/>
              <a:gd name="connsiteY81" fmla="*/ 1654304 h 7848466"/>
              <a:gd name="connsiteX82" fmla="*/ 5891467 w 11605284"/>
              <a:gd name="connsiteY82" fmla="*/ 1493848 h 7848466"/>
              <a:gd name="connsiteX83" fmla="*/ 5891467 w 11605284"/>
              <a:gd name="connsiteY83" fmla="*/ 1462407 h 7848466"/>
              <a:gd name="connsiteX84" fmla="*/ 5891467 w 11605284"/>
              <a:gd name="connsiteY84" fmla="*/ 1334476 h 7848466"/>
              <a:gd name="connsiteX85" fmla="*/ 6099651 w 11605284"/>
              <a:gd name="connsiteY85" fmla="*/ 1237986 h 7848466"/>
              <a:gd name="connsiteX86" fmla="*/ 6611439 w 11605284"/>
              <a:gd name="connsiteY86" fmla="*/ 1141496 h 7848466"/>
              <a:gd name="connsiteX87" fmla="*/ 7075517 w 11605284"/>
              <a:gd name="connsiteY87" fmla="*/ 1157758 h 7848466"/>
              <a:gd name="connsiteX88" fmla="*/ 7251173 w 11605284"/>
              <a:gd name="connsiteY88" fmla="*/ 1477586 h 7848466"/>
              <a:gd name="connsiteX89" fmla="*/ 7042988 w 11605284"/>
              <a:gd name="connsiteY89" fmla="*/ 2181206 h 7848466"/>
              <a:gd name="connsiteX90" fmla="*/ 6803359 w 11605284"/>
              <a:gd name="connsiteY90" fmla="*/ 2884827 h 7848466"/>
              <a:gd name="connsiteX91" fmla="*/ 6611439 w 11605284"/>
              <a:gd name="connsiteY91" fmla="*/ 3460516 h 7848466"/>
              <a:gd name="connsiteX92" fmla="*/ 6388074 w 11605284"/>
              <a:gd name="connsiteY92" fmla="*/ 4084993 h 7848466"/>
              <a:gd name="connsiteX93" fmla="*/ 6275307 w 11605284"/>
              <a:gd name="connsiteY93" fmla="*/ 4421083 h 7848466"/>
              <a:gd name="connsiteX94" fmla="*/ 6260127 w 11605284"/>
              <a:gd name="connsiteY94" fmla="*/ 4501311 h 7848466"/>
              <a:gd name="connsiteX95" fmla="*/ 6355545 w 11605284"/>
              <a:gd name="connsiteY95" fmla="*/ 4421083 h 7848466"/>
              <a:gd name="connsiteX96" fmla="*/ 7426828 w 11605284"/>
              <a:gd name="connsiteY96" fmla="*/ 3301144 h 7848466"/>
              <a:gd name="connsiteX97" fmla="*/ 8387513 w 11605284"/>
              <a:gd name="connsiteY97" fmla="*/ 2357925 h 7848466"/>
              <a:gd name="connsiteX98" fmla="*/ 9186639 w 11605284"/>
              <a:gd name="connsiteY98" fmla="*/ 1605517 h 7848466"/>
              <a:gd name="connsiteX99" fmla="*/ 10050822 w 11605284"/>
              <a:gd name="connsiteY99" fmla="*/ 821668 h 7848466"/>
              <a:gd name="connsiteX100" fmla="*/ 10674291 w 11605284"/>
              <a:gd name="connsiteY100" fmla="*/ 294766 h 7848466"/>
              <a:gd name="connsiteX101" fmla="*/ 10977894 w 11605284"/>
              <a:gd name="connsiteY101" fmla="*/ 38904 h 7848466"/>
              <a:gd name="connsiteX102" fmla="*/ 11010423 w 11605284"/>
              <a:gd name="connsiteY102" fmla="*/ 6379 h 7848466"/>
              <a:gd name="connsiteX103" fmla="*/ 11031143 w 11605284"/>
              <a:gd name="connsiteY103" fmla="*/ 27 h 784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605284" h="7848466">
                <a:moveTo>
                  <a:pt x="11031143" y="27"/>
                </a:moveTo>
                <a:cubicBezTo>
                  <a:pt x="11048983" y="-735"/>
                  <a:pt x="11058132" y="14511"/>
                  <a:pt x="11058132" y="38904"/>
                </a:cubicBezTo>
                <a:cubicBezTo>
                  <a:pt x="11041867" y="102870"/>
                  <a:pt x="11074396" y="86607"/>
                  <a:pt x="11105841" y="70345"/>
                </a:cubicBezTo>
                <a:cubicBezTo>
                  <a:pt x="11138369" y="54082"/>
                  <a:pt x="11169814" y="38904"/>
                  <a:pt x="11202343" y="22642"/>
                </a:cubicBezTo>
                <a:cubicBezTo>
                  <a:pt x="11233787" y="6379"/>
                  <a:pt x="11250052" y="22642"/>
                  <a:pt x="11250052" y="54082"/>
                </a:cubicBezTo>
                <a:lnTo>
                  <a:pt x="11250052" y="70345"/>
                </a:lnTo>
                <a:cubicBezTo>
                  <a:pt x="11233787" y="198276"/>
                  <a:pt x="11282581" y="278504"/>
                  <a:pt x="11410527" y="309944"/>
                </a:cubicBezTo>
                <a:cubicBezTo>
                  <a:pt x="11458236" y="326207"/>
                  <a:pt x="11505945" y="358732"/>
                  <a:pt x="11553654" y="390172"/>
                </a:cubicBezTo>
                <a:cubicBezTo>
                  <a:pt x="11586183" y="406435"/>
                  <a:pt x="11602448" y="437875"/>
                  <a:pt x="11602448" y="486663"/>
                </a:cubicBezTo>
                <a:cubicBezTo>
                  <a:pt x="11617628" y="614594"/>
                  <a:pt x="11569919" y="726262"/>
                  <a:pt x="11505945" y="837931"/>
                </a:cubicBezTo>
                <a:cubicBezTo>
                  <a:pt x="11394263" y="1046090"/>
                  <a:pt x="11233787" y="1221724"/>
                  <a:pt x="11074396" y="1398442"/>
                </a:cubicBezTo>
                <a:cubicBezTo>
                  <a:pt x="10754529" y="1749710"/>
                  <a:pt x="10418398" y="2069538"/>
                  <a:pt x="10066002" y="2389365"/>
                </a:cubicBezTo>
                <a:cubicBezTo>
                  <a:pt x="9826373" y="2613787"/>
                  <a:pt x="9586743" y="2837123"/>
                  <a:pt x="9347114" y="3076723"/>
                </a:cubicBezTo>
                <a:cubicBezTo>
                  <a:pt x="9170374" y="3253441"/>
                  <a:pt x="8978454" y="3445338"/>
                  <a:pt x="8802798" y="3637234"/>
                </a:cubicBezTo>
                <a:cubicBezTo>
                  <a:pt x="8610878" y="3844309"/>
                  <a:pt x="8418958" y="4053552"/>
                  <a:pt x="8227038" y="4276889"/>
                </a:cubicBezTo>
                <a:cubicBezTo>
                  <a:pt x="8082827" y="4452524"/>
                  <a:pt x="7923435" y="4629242"/>
                  <a:pt x="7779224" y="4804876"/>
                </a:cubicBezTo>
                <a:cubicBezTo>
                  <a:pt x="7651277" y="4980510"/>
                  <a:pt x="7507066" y="5156144"/>
                  <a:pt x="7379119" y="5332862"/>
                </a:cubicBezTo>
                <a:cubicBezTo>
                  <a:pt x="7283701" y="5460793"/>
                  <a:pt x="7187199" y="5572462"/>
                  <a:pt x="7106961" y="5700393"/>
                </a:cubicBezTo>
                <a:cubicBezTo>
                  <a:pt x="7027808" y="5812061"/>
                  <a:pt x="6947570" y="5923730"/>
                  <a:pt x="6867332" y="6036483"/>
                </a:cubicBezTo>
                <a:cubicBezTo>
                  <a:pt x="6627703" y="6387751"/>
                  <a:pt x="6403254" y="6740103"/>
                  <a:pt x="6178805" y="7091371"/>
                </a:cubicBezTo>
                <a:cubicBezTo>
                  <a:pt x="6050858" y="7283268"/>
                  <a:pt x="5940260" y="7459986"/>
                  <a:pt x="5843758" y="7651882"/>
                </a:cubicBezTo>
                <a:cubicBezTo>
                  <a:pt x="5812313" y="7715848"/>
                  <a:pt x="5763520" y="7747289"/>
                  <a:pt x="5699547" y="7763551"/>
                </a:cubicBezTo>
                <a:cubicBezTo>
                  <a:pt x="5397028" y="7827516"/>
                  <a:pt x="5108606" y="7858957"/>
                  <a:pt x="4805003" y="7843779"/>
                </a:cubicBezTo>
                <a:cubicBezTo>
                  <a:pt x="4757294" y="7827516"/>
                  <a:pt x="4693321" y="7843779"/>
                  <a:pt x="4644528" y="7843779"/>
                </a:cubicBezTo>
                <a:cubicBezTo>
                  <a:pt x="4468872" y="7858957"/>
                  <a:pt x="4309481" y="7843779"/>
                  <a:pt x="4181534" y="7699585"/>
                </a:cubicBezTo>
                <a:cubicBezTo>
                  <a:pt x="4101296" y="7603095"/>
                  <a:pt x="4068767" y="7507689"/>
                  <a:pt x="4101296" y="7396020"/>
                </a:cubicBezTo>
                <a:cubicBezTo>
                  <a:pt x="4132741" y="7219302"/>
                  <a:pt x="4149005" y="7043668"/>
                  <a:pt x="4181534" y="6851772"/>
                </a:cubicBezTo>
                <a:cubicBezTo>
                  <a:pt x="4260687" y="6484241"/>
                  <a:pt x="4357190" y="6100448"/>
                  <a:pt x="4468872" y="5716655"/>
                </a:cubicBezTo>
                <a:cubicBezTo>
                  <a:pt x="4516581" y="5556199"/>
                  <a:pt x="4549110" y="5396828"/>
                  <a:pt x="4613083" y="5252634"/>
                </a:cubicBezTo>
                <a:cubicBezTo>
                  <a:pt x="4677057" y="5013035"/>
                  <a:pt x="4757294" y="4788613"/>
                  <a:pt x="4836448" y="4565276"/>
                </a:cubicBezTo>
                <a:cubicBezTo>
                  <a:pt x="4932950" y="4276889"/>
                  <a:pt x="5028368" y="4004765"/>
                  <a:pt x="5124870" y="3733725"/>
                </a:cubicBezTo>
                <a:cubicBezTo>
                  <a:pt x="5188844" y="3541828"/>
                  <a:pt x="5252817" y="3365110"/>
                  <a:pt x="5316791" y="3173213"/>
                </a:cubicBezTo>
                <a:lnTo>
                  <a:pt x="5316791" y="3156951"/>
                </a:lnTo>
                <a:cubicBezTo>
                  <a:pt x="5333055" y="3156951"/>
                  <a:pt x="5333055" y="3140689"/>
                  <a:pt x="5333055" y="3140689"/>
                </a:cubicBezTo>
                <a:lnTo>
                  <a:pt x="5333055" y="3125510"/>
                </a:lnTo>
                <a:cubicBezTo>
                  <a:pt x="5333055" y="3140689"/>
                  <a:pt x="5316791" y="3140689"/>
                  <a:pt x="5316791" y="3156951"/>
                </a:cubicBezTo>
                <a:cubicBezTo>
                  <a:pt x="5252817" y="3173213"/>
                  <a:pt x="5220288" y="3237179"/>
                  <a:pt x="5172579" y="3284882"/>
                </a:cubicBezTo>
                <a:cubicBezTo>
                  <a:pt x="4932950" y="3524481"/>
                  <a:pt x="4708501" y="3780344"/>
                  <a:pt x="4485136" y="4021027"/>
                </a:cubicBezTo>
                <a:cubicBezTo>
                  <a:pt x="4212978" y="4324593"/>
                  <a:pt x="3940821" y="4612979"/>
                  <a:pt x="3684927" y="4916544"/>
                </a:cubicBezTo>
                <a:cubicBezTo>
                  <a:pt x="3509271" y="5108441"/>
                  <a:pt x="3348795" y="5284075"/>
                  <a:pt x="3173140" y="5475971"/>
                </a:cubicBezTo>
                <a:cubicBezTo>
                  <a:pt x="2885801" y="5828324"/>
                  <a:pt x="2597379" y="6164414"/>
                  <a:pt x="2325221" y="6515682"/>
                </a:cubicBezTo>
                <a:cubicBezTo>
                  <a:pt x="2149565" y="6723841"/>
                  <a:pt x="1973909" y="6948262"/>
                  <a:pt x="1813434" y="7171599"/>
                </a:cubicBezTo>
                <a:cubicBezTo>
                  <a:pt x="1701751" y="7332055"/>
                  <a:pt x="1590069" y="7491427"/>
                  <a:pt x="1478387" y="7667061"/>
                </a:cubicBezTo>
                <a:cubicBezTo>
                  <a:pt x="1445858" y="7699585"/>
                  <a:pt x="1429593" y="7715848"/>
                  <a:pt x="1398149" y="7715848"/>
                </a:cubicBezTo>
                <a:cubicBezTo>
                  <a:pt x="1189964" y="7763551"/>
                  <a:pt x="998044" y="7794992"/>
                  <a:pt x="789859" y="7794992"/>
                </a:cubicBezTo>
                <a:cubicBezTo>
                  <a:pt x="678177" y="7779813"/>
                  <a:pt x="581675" y="7763551"/>
                  <a:pt x="486257" y="7699585"/>
                </a:cubicBezTo>
                <a:cubicBezTo>
                  <a:pt x="469992" y="7699585"/>
                  <a:pt x="453728" y="7683323"/>
                  <a:pt x="438548" y="7667061"/>
                </a:cubicBezTo>
                <a:cubicBezTo>
                  <a:pt x="422283" y="7635620"/>
                  <a:pt x="406019" y="7635620"/>
                  <a:pt x="374574" y="7667061"/>
                </a:cubicBezTo>
                <a:cubicBezTo>
                  <a:pt x="325781" y="7683323"/>
                  <a:pt x="310601" y="7667061"/>
                  <a:pt x="294337" y="7619358"/>
                </a:cubicBezTo>
                <a:cubicBezTo>
                  <a:pt x="294337" y="7571654"/>
                  <a:pt x="294337" y="7523951"/>
                  <a:pt x="294337" y="7475164"/>
                </a:cubicBezTo>
                <a:cubicBezTo>
                  <a:pt x="294337" y="7475164"/>
                  <a:pt x="294337" y="7459986"/>
                  <a:pt x="294337" y="7443723"/>
                </a:cubicBezTo>
                <a:cubicBezTo>
                  <a:pt x="278072" y="7443723"/>
                  <a:pt x="278072" y="7459986"/>
                  <a:pt x="261808" y="7475164"/>
                </a:cubicBezTo>
                <a:cubicBezTo>
                  <a:pt x="214099" y="7555392"/>
                  <a:pt x="182654" y="7635620"/>
                  <a:pt x="118681" y="7715848"/>
                </a:cubicBezTo>
                <a:cubicBezTo>
                  <a:pt x="102416" y="7747289"/>
                  <a:pt x="86152" y="7794992"/>
                  <a:pt x="38443" y="7763551"/>
                </a:cubicBezTo>
                <a:cubicBezTo>
                  <a:pt x="5914" y="7747289"/>
                  <a:pt x="-9266" y="7699585"/>
                  <a:pt x="5914" y="7667061"/>
                </a:cubicBezTo>
                <a:cubicBezTo>
                  <a:pt x="102416" y="7411199"/>
                  <a:pt x="197834" y="7155337"/>
                  <a:pt x="294337" y="6899475"/>
                </a:cubicBezTo>
                <a:cubicBezTo>
                  <a:pt x="358310" y="6723841"/>
                  <a:pt x="422283" y="6548207"/>
                  <a:pt x="486257" y="6371488"/>
                </a:cubicBezTo>
                <a:cubicBezTo>
                  <a:pt x="581675" y="6084186"/>
                  <a:pt x="694441" y="5780621"/>
                  <a:pt x="806124" y="5492234"/>
                </a:cubicBezTo>
                <a:cubicBezTo>
                  <a:pt x="901542" y="5220109"/>
                  <a:pt x="981780" y="4964247"/>
                  <a:pt x="1078282" y="4692123"/>
                </a:cubicBezTo>
                <a:cubicBezTo>
                  <a:pt x="1222493" y="4276889"/>
                  <a:pt x="1350440" y="3861656"/>
                  <a:pt x="1478387" y="3445338"/>
                </a:cubicBezTo>
                <a:cubicBezTo>
                  <a:pt x="1606334" y="3012758"/>
                  <a:pt x="1718016" y="2581262"/>
                  <a:pt x="1829698" y="2149766"/>
                </a:cubicBezTo>
                <a:cubicBezTo>
                  <a:pt x="1877407" y="1925344"/>
                  <a:pt x="1926200" y="1685745"/>
                  <a:pt x="1957645" y="1446145"/>
                </a:cubicBezTo>
                <a:cubicBezTo>
                  <a:pt x="1973909" y="1334476"/>
                  <a:pt x="1957645" y="1237986"/>
                  <a:pt x="1973909" y="1126318"/>
                </a:cubicBezTo>
                <a:cubicBezTo>
                  <a:pt x="1990174" y="1077530"/>
                  <a:pt x="1973909" y="1046090"/>
                  <a:pt x="1926200" y="1029827"/>
                </a:cubicBezTo>
                <a:cubicBezTo>
                  <a:pt x="1909936" y="1013565"/>
                  <a:pt x="1893672" y="1013565"/>
                  <a:pt x="1877407" y="998387"/>
                </a:cubicBezTo>
                <a:cubicBezTo>
                  <a:pt x="1734280" y="918159"/>
                  <a:pt x="1734280" y="773965"/>
                  <a:pt x="1893672" y="710000"/>
                </a:cubicBezTo>
                <a:cubicBezTo>
                  <a:pt x="2054147" y="629772"/>
                  <a:pt x="2229803" y="582069"/>
                  <a:pt x="2405459" y="534366"/>
                </a:cubicBezTo>
                <a:cubicBezTo>
                  <a:pt x="2725326" y="454138"/>
                  <a:pt x="3045193" y="390172"/>
                  <a:pt x="3365060" y="422697"/>
                </a:cubicBezTo>
                <a:cubicBezTo>
                  <a:pt x="3525536" y="422697"/>
                  <a:pt x="3684927" y="454138"/>
                  <a:pt x="3829138" y="550628"/>
                </a:cubicBezTo>
                <a:cubicBezTo>
                  <a:pt x="3989614" y="646034"/>
                  <a:pt x="4085032" y="790228"/>
                  <a:pt x="4117561" y="965862"/>
                </a:cubicBezTo>
                <a:cubicBezTo>
                  <a:pt x="4165270" y="1190283"/>
                  <a:pt x="4149005" y="1398442"/>
                  <a:pt x="4101296" y="1605517"/>
                </a:cubicBezTo>
                <a:cubicBezTo>
                  <a:pt x="4037323" y="1893904"/>
                  <a:pt x="3925640" y="2166028"/>
                  <a:pt x="3829138" y="2421890"/>
                </a:cubicBezTo>
                <a:cubicBezTo>
                  <a:pt x="3748900" y="2628965"/>
                  <a:pt x="3653482" y="2820861"/>
                  <a:pt x="3573245" y="3029020"/>
                </a:cubicBezTo>
                <a:cubicBezTo>
                  <a:pt x="3509271" y="3189476"/>
                  <a:pt x="3429033" y="3365110"/>
                  <a:pt x="3348795" y="3524481"/>
                </a:cubicBezTo>
                <a:cubicBezTo>
                  <a:pt x="3284822" y="3684937"/>
                  <a:pt x="3205668" y="3844309"/>
                  <a:pt x="3125431" y="4004765"/>
                </a:cubicBezTo>
                <a:cubicBezTo>
                  <a:pt x="3109166" y="4068730"/>
                  <a:pt x="3045193" y="4132696"/>
                  <a:pt x="3045193" y="4196662"/>
                </a:cubicBezTo>
                <a:cubicBezTo>
                  <a:pt x="3045193" y="4212924"/>
                  <a:pt x="3028928" y="4212924"/>
                  <a:pt x="3045193" y="4212924"/>
                </a:cubicBezTo>
                <a:cubicBezTo>
                  <a:pt x="3045193" y="4212924"/>
                  <a:pt x="3045193" y="4212924"/>
                  <a:pt x="3061457" y="4212924"/>
                </a:cubicBezTo>
                <a:cubicBezTo>
                  <a:pt x="3109166" y="4181483"/>
                  <a:pt x="3141695" y="4132696"/>
                  <a:pt x="3173140" y="4100171"/>
                </a:cubicBezTo>
                <a:cubicBezTo>
                  <a:pt x="3509271" y="3748903"/>
                  <a:pt x="3861667" y="3412813"/>
                  <a:pt x="4212978" y="3092985"/>
                </a:cubicBezTo>
                <a:cubicBezTo>
                  <a:pt x="4516581" y="2789420"/>
                  <a:pt x="4821268" y="2501034"/>
                  <a:pt x="5141135" y="2229994"/>
                </a:cubicBezTo>
                <a:cubicBezTo>
                  <a:pt x="5364500" y="2038097"/>
                  <a:pt x="5588949" y="1846201"/>
                  <a:pt x="5812313" y="1654304"/>
                </a:cubicBezTo>
                <a:cubicBezTo>
                  <a:pt x="5876287" y="1621779"/>
                  <a:pt x="5891467" y="1557814"/>
                  <a:pt x="5891467" y="1493848"/>
                </a:cubicBezTo>
                <a:cubicBezTo>
                  <a:pt x="5891467" y="1477586"/>
                  <a:pt x="5891467" y="1477586"/>
                  <a:pt x="5891467" y="1462407"/>
                </a:cubicBezTo>
                <a:cubicBezTo>
                  <a:pt x="5843758" y="1413620"/>
                  <a:pt x="5858938" y="1365917"/>
                  <a:pt x="5891467" y="1334476"/>
                </a:cubicBezTo>
                <a:cubicBezTo>
                  <a:pt x="5955440" y="1270511"/>
                  <a:pt x="6019414" y="1254249"/>
                  <a:pt x="6099651" y="1237986"/>
                </a:cubicBezTo>
                <a:cubicBezTo>
                  <a:pt x="6260127" y="1190283"/>
                  <a:pt x="6435783" y="1157758"/>
                  <a:pt x="6611439" y="1141496"/>
                </a:cubicBezTo>
                <a:cubicBezTo>
                  <a:pt x="6755650" y="1126318"/>
                  <a:pt x="6915041" y="1126318"/>
                  <a:pt x="7075517" y="1157758"/>
                </a:cubicBezTo>
                <a:cubicBezTo>
                  <a:pt x="7219728" y="1206545"/>
                  <a:pt x="7283701" y="1349655"/>
                  <a:pt x="7251173" y="1477586"/>
                </a:cubicBezTo>
                <a:cubicBezTo>
                  <a:pt x="7187199" y="1718270"/>
                  <a:pt x="7123226" y="1957869"/>
                  <a:pt x="7042988" y="2181206"/>
                </a:cubicBezTo>
                <a:cubicBezTo>
                  <a:pt x="6963834" y="2421890"/>
                  <a:pt x="6883597" y="2661490"/>
                  <a:pt x="6803359" y="2884827"/>
                </a:cubicBezTo>
                <a:cubicBezTo>
                  <a:pt x="6739385" y="3076723"/>
                  <a:pt x="6675412" y="3268620"/>
                  <a:pt x="6611439" y="3460516"/>
                </a:cubicBezTo>
                <a:cubicBezTo>
                  <a:pt x="6531201" y="3669759"/>
                  <a:pt x="6467227" y="3876834"/>
                  <a:pt x="6388074" y="4084993"/>
                </a:cubicBezTo>
                <a:cubicBezTo>
                  <a:pt x="6355545" y="4196662"/>
                  <a:pt x="6324100" y="4309414"/>
                  <a:pt x="6275307" y="4421083"/>
                </a:cubicBezTo>
                <a:cubicBezTo>
                  <a:pt x="6275307" y="4437345"/>
                  <a:pt x="6260127" y="4468786"/>
                  <a:pt x="6260127" y="4501311"/>
                </a:cubicBezTo>
                <a:cubicBezTo>
                  <a:pt x="6306752" y="4485048"/>
                  <a:pt x="6324100" y="4452524"/>
                  <a:pt x="6355545" y="4421083"/>
                </a:cubicBezTo>
                <a:cubicBezTo>
                  <a:pt x="6707941" y="4053552"/>
                  <a:pt x="7059252" y="3669759"/>
                  <a:pt x="7426828" y="3301144"/>
                </a:cubicBezTo>
                <a:cubicBezTo>
                  <a:pt x="7746695" y="2981317"/>
                  <a:pt x="8066562" y="2677752"/>
                  <a:pt x="8387513" y="2357925"/>
                </a:cubicBezTo>
                <a:cubicBezTo>
                  <a:pt x="8643407" y="2102063"/>
                  <a:pt x="8914481" y="1861379"/>
                  <a:pt x="9186639" y="1605517"/>
                </a:cubicBezTo>
                <a:cubicBezTo>
                  <a:pt x="9475061" y="1349655"/>
                  <a:pt x="9762399" y="1077530"/>
                  <a:pt x="10050822" y="821668"/>
                </a:cubicBezTo>
                <a:cubicBezTo>
                  <a:pt x="10257922" y="646034"/>
                  <a:pt x="10466107" y="470400"/>
                  <a:pt x="10674291" y="294766"/>
                </a:cubicBezTo>
                <a:cubicBezTo>
                  <a:pt x="10769709" y="198276"/>
                  <a:pt x="10882476" y="118048"/>
                  <a:pt x="10977894" y="38904"/>
                </a:cubicBezTo>
                <a:cubicBezTo>
                  <a:pt x="10994158" y="22642"/>
                  <a:pt x="10994158" y="22642"/>
                  <a:pt x="11010423" y="6379"/>
                </a:cubicBezTo>
                <a:cubicBezTo>
                  <a:pt x="11018284" y="2314"/>
                  <a:pt x="11025196" y="281"/>
                  <a:pt x="11031143" y="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51099" y="-211416"/>
            <a:ext cx="5975755" cy="5604312"/>
          </a:xfrm>
          <a:custGeom>
            <a:avLst/>
            <a:gdLst>
              <a:gd name="connsiteX0" fmla="*/ 5261515 w 7967673"/>
              <a:gd name="connsiteY0" fmla="*/ 834474 h 7470724"/>
              <a:gd name="connsiteX1" fmla="*/ 5190087 w 7967673"/>
              <a:gd name="connsiteY1" fmla="*/ 858822 h 7470724"/>
              <a:gd name="connsiteX2" fmla="*/ 4962815 w 7967673"/>
              <a:gd name="connsiteY2" fmla="*/ 1073901 h 7470724"/>
              <a:gd name="connsiteX3" fmla="*/ 4555349 w 7967673"/>
              <a:gd name="connsiteY3" fmla="*/ 1361215 h 7470724"/>
              <a:gd name="connsiteX4" fmla="*/ 3729054 w 7967673"/>
              <a:gd name="connsiteY4" fmla="*/ 2079499 h 7470724"/>
              <a:gd name="connsiteX5" fmla="*/ 3453893 w 7967673"/>
              <a:gd name="connsiteY5" fmla="*/ 2366812 h 7470724"/>
              <a:gd name="connsiteX6" fmla="*/ 3202270 w 7967673"/>
              <a:gd name="connsiteY6" fmla="*/ 2666300 h 7470724"/>
              <a:gd name="connsiteX7" fmla="*/ 2699837 w 7967673"/>
              <a:gd name="connsiteY7" fmla="*/ 3373220 h 7470724"/>
              <a:gd name="connsiteX8" fmla="*/ 2340261 w 7967673"/>
              <a:gd name="connsiteY8" fmla="*/ 3995733 h 7470724"/>
              <a:gd name="connsiteX9" fmla="*/ 2065100 w 7967673"/>
              <a:gd name="connsiteY9" fmla="*/ 4641783 h 7470724"/>
              <a:gd name="connsiteX10" fmla="*/ 1957146 w 7967673"/>
              <a:gd name="connsiteY10" fmla="*/ 4953445 h 7470724"/>
              <a:gd name="connsiteX11" fmla="*/ 1884906 w 7967673"/>
              <a:gd name="connsiteY11" fmla="*/ 5396589 h 7470724"/>
              <a:gd name="connsiteX12" fmla="*/ 1921432 w 7967673"/>
              <a:gd name="connsiteY12" fmla="*/ 5946867 h 7470724"/>
              <a:gd name="connsiteX13" fmla="*/ 1957146 w 7967673"/>
              <a:gd name="connsiteY13" fmla="*/ 6054813 h 7470724"/>
              <a:gd name="connsiteX14" fmla="*/ 2232307 w 7967673"/>
              <a:gd name="connsiteY14" fmla="*/ 6425723 h 7470724"/>
              <a:gd name="connsiteX15" fmla="*/ 2423864 w 7967673"/>
              <a:gd name="connsiteY15" fmla="*/ 6461434 h 7470724"/>
              <a:gd name="connsiteX16" fmla="*/ 2556169 w 7967673"/>
              <a:gd name="connsiteY16" fmla="*/ 6425723 h 7470724"/>
              <a:gd name="connsiteX17" fmla="*/ 3094316 w 7967673"/>
              <a:gd name="connsiteY17" fmla="*/ 6150584 h 7470724"/>
              <a:gd name="connsiteX18" fmla="*/ 3824833 w 7967673"/>
              <a:gd name="connsiteY18" fmla="*/ 5599494 h 7470724"/>
              <a:gd name="connsiteX19" fmla="*/ 4638953 w 7967673"/>
              <a:gd name="connsiteY19" fmla="*/ 4761902 h 7470724"/>
              <a:gd name="connsiteX20" fmla="*/ 5069957 w 7967673"/>
              <a:gd name="connsiteY20" fmla="*/ 4210812 h 7470724"/>
              <a:gd name="connsiteX21" fmla="*/ 5369469 w 7967673"/>
              <a:gd name="connsiteY21" fmla="*/ 3767668 h 7470724"/>
              <a:gd name="connsiteX22" fmla="*/ 5740409 w 7967673"/>
              <a:gd name="connsiteY22" fmla="*/ 3109444 h 7470724"/>
              <a:gd name="connsiteX23" fmla="*/ 5979045 w 7967673"/>
              <a:gd name="connsiteY23" fmla="*/ 2607052 h 7470724"/>
              <a:gd name="connsiteX24" fmla="*/ 6122713 w 7967673"/>
              <a:gd name="connsiteY24" fmla="*/ 2163095 h 7470724"/>
              <a:gd name="connsiteX25" fmla="*/ 6183589 w 7967673"/>
              <a:gd name="connsiteY25" fmla="*/ 1696414 h 7470724"/>
              <a:gd name="connsiteX26" fmla="*/ 6135700 w 7967673"/>
              <a:gd name="connsiteY26" fmla="*/ 1373389 h 7470724"/>
              <a:gd name="connsiteX27" fmla="*/ 5992031 w 7967673"/>
              <a:gd name="connsiteY27" fmla="*/ 1109613 h 7470724"/>
              <a:gd name="connsiteX28" fmla="*/ 5261515 w 7967673"/>
              <a:gd name="connsiteY28" fmla="*/ 834474 h 7470724"/>
              <a:gd name="connsiteX29" fmla="*/ 4447699 w 7967673"/>
              <a:gd name="connsiteY29" fmla="*/ 331 h 7470724"/>
              <a:gd name="connsiteX30" fmla="*/ 4794796 w 7967673"/>
              <a:gd name="connsiteY30" fmla="*/ 56942 h 7470724"/>
              <a:gd name="connsiteX31" fmla="*/ 5237976 w 7967673"/>
              <a:gd name="connsiteY31" fmla="*/ 534986 h 7470724"/>
              <a:gd name="connsiteX32" fmla="*/ 5250151 w 7967673"/>
              <a:gd name="connsiteY32" fmla="*/ 714354 h 7470724"/>
              <a:gd name="connsiteX33" fmla="*/ 5309404 w 7967673"/>
              <a:gd name="connsiteY33" fmla="*/ 750877 h 7470724"/>
              <a:gd name="connsiteX34" fmla="*/ 5345930 w 7967673"/>
              <a:gd name="connsiteY34" fmla="*/ 738702 h 7470724"/>
              <a:gd name="connsiteX35" fmla="*/ 5513137 w 7967673"/>
              <a:gd name="connsiteY35" fmla="*/ 690817 h 7470724"/>
              <a:gd name="connsiteX36" fmla="*/ 6207128 w 7967673"/>
              <a:gd name="connsiteY36" fmla="*/ 858822 h 7470724"/>
              <a:gd name="connsiteX37" fmla="*/ 6410049 w 7967673"/>
              <a:gd name="connsiteY37" fmla="*/ 1061727 h 7470724"/>
              <a:gd name="connsiteX38" fmla="*/ 6423036 w 7967673"/>
              <a:gd name="connsiteY38" fmla="*/ 1086076 h 7470724"/>
              <a:gd name="connsiteX39" fmla="*/ 6423036 w 7967673"/>
              <a:gd name="connsiteY39" fmla="*/ 1061727 h 7470724"/>
              <a:gd name="connsiteX40" fmla="*/ 6327257 w 7967673"/>
              <a:gd name="connsiteY40" fmla="*/ 882359 h 7470724"/>
              <a:gd name="connsiteX41" fmla="*/ 5907616 w 7967673"/>
              <a:gd name="connsiteY41" fmla="*/ 666468 h 7470724"/>
              <a:gd name="connsiteX42" fmla="*/ 5716870 w 7967673"/>
              <a:gd name="connsiteY42" fmla="*/ 618583 h 7470724"/>
              <a:gd name="connsiteX43" fmla="*/ 5429534 w 7967673"/>
              <a:gd name="connsiteY43" fmla="*/ 570697 h 7470724"/>
              <a:gd name="connsiteX44" fmla="*/ 5405183 w 7967673"/>
              <a:gd name="connsiteY44" fmla="*/ 487100 h 7470724"/>
              <a:gd name="connsiteX45" fmla="*/ 5752584 w 7967673"/>
              <a:gd name="connsiteY45" fmla="*/ 272833 h 7470724"/>
              <a:gd name="connsiteX46" fmla="*/ 6111349 w 7967673"/>
              <a:gd name="connsiteY46" fmla="*/ 188424 h 7470724"/>
              <a:gd name="connsiteX47" fmla="*/ 6721736 w 7967673"/>
              <a:gd name="connsiteY47" fmla="*/ 177062 h 7470724"/>
              <a:gd name="connsiteX48" fmla="*/ 6973359 w 7967673"/>
              <a:gd name="connsiteY48" fmla="*/ 212773 h 7470724"/>
              <a:gd name="connsiteX49" fmla="*/ 7416539 w 7967673"/>
              <a:gd name="connsiteY49" fmla="*/ 392141 h 7470724"/>
              <a:gd name="connsiteX50" fmla="*/ 7691700 w 7967673"/>
              <a:gd name="connsiteY50" fmla="*/ 630757 h 7470724"/>
              <a:gd name="connsiteX51" fmla="*/ 7895433 w 7967673"/>
              <a:gd name="connsiteY51" fmla="*/ 990305 h 7470724"/>
              <a:gd name="connsiteX52" fmla="*/ 7967673 w 7967673"/>
              <a:gd name="connsiteY52" fmla="*/ 1456986 h 7470724"/>
              <a:gd name="connsiteX53" fmla="*/ 7931147 w 7967673"/>
              <a:gd name="connsiteY53" fmla="*/ 1852245 h 7470724"/>
              <a:gd name="connsiteX54" fmla="*/ 7895433 w 7967673"/>
              <a:gd name="connsiteY54" fmla="*/ 2067324 h 7470724"/>
              <a:gd name="connsiteX55" fmla="*/ 7823193 w 7967673"/>
              <a:gd name="connsiteY55" fmla="*/ 2318926 h 7470724"/>
              <a:gd name="connsiteX56" fmla="*/ 7608096 w 7967673"/>
              <a:gd name="connsiteY56" fmla="*/ 2870016 h 7470724"/>
              <a:gd name="connsiteX57" fmla="*/ 7260695 w 7967673"/>
              <a:gd name="connsiteY57" fmla="*/ 3516877 h 7470724"/>
              <a:gd name="connsiteX58" fmla="*/ 6985534 w 7967673"/>
              <a:gd name="connsiteY58" fmla="*/ 3959210 h 7470724"/>
              <a:gd name="connsiteX59" fmla="*/ 6698197 w 7967673"/>
              <a:gd name="connsiteY59" fmla="*/ 4366644 h 7470724"/>
              <a:gd name="connsiteX60" fmla="*/ 6482289 w 7967673"/>
              <a:gd name="connsiteY60" fmla="*/ 4653957 h 7470724"/>
              <a:gd name="connsiteX61" fmla="*/ 6111349 w 7967673"/>
              <a:gd name="connsiteY61" fmla="*/ 5084927 h 7470724"/>
              <a:gd name="connsiteX62" fmla="*/ 5633267 w 7967673"/>
              <a:gd name="connsiteY62" fmla="*/ 5588131 h 7470724"/>
              <a:gd name="connsiteX63" fmla="*/ 5142197 w 7967673"/>
              <a:gd name="connsiteY63" fmla="*/ 6019102 h 7470724"/>
              <a:gd name="connsiteX64" fmla="*/ 4686842 w 7967673"/>
              <a:gd name="connsiteY64" fmla="*/ 6377837 h 7470724"/>
              <a:gd name="connsiteX65" fmla="*/ 4243662 w 7967673"/>
              <a:gd name="connsiteY65" fmla="*/ 6677325 h 7470724"/>
              <a:gd name="connsiteX66" fmla="*/ 3753405 w 7967673"/>
              <a:gd name="connsiteY66" fmla="*/ 6964639 h 7470724"/>
              <a:gd name="connsiteX67" fmla="*/ 3154381 w 7967673"/>
              <a:gd name="connsiteY67" fmla="*/ 7251952 h 7470724"/>
              <a:gd name="connsiteX68" fmla="*/ 2651948 w 7967673"/>
              <a:gd name="connsiteY68" fmla="*/ 7419957 h 7470724"/>
              <a:gd name="connsiteX69" fmla="*/ 2148703 w 7967673"/>
              <a:gd name="connsiteY69" fmla="*/ 7467843 h 7470724"/>
              <a:gd name="connsiteX70" fmla="*/ 1645459 w 7967673"/>
              <a:gd name="connsiteY70" fmla="*/ 7431320 h 7470724"/>
              <a:gd name="connsiteX71" fmla="*/ 1370297 w 7967673"/>
              <a:gd name="connsiteY71" fmla="*/ 7383434 h 7470724"/>
              <a:gd name="connsiteX72" fmla="*/ 1059422 w 7967673"/>
              <a:gd name="connsiteY72" fmla="*/ 7287663 h 7470724"/>
              <a:gd name="connsiteX73" fmla="*/ 496113 w 7967673"/>
              <a:gd name="connsiteY73" fmla="*/ 6940290 h 7470724"/>
              <a:gd name="connsiteX74" fmla="*/ 100822 w 7967673"/>
              <a:gd name="connsiteY74" fmla="*/ 6329952 h 7470724"/>
              <a:gd name="connsiteX75" fmla="*/ 17219 w 7967673"/>
              <a:gd name="connsiteY75" fmla="*/ 6006927 h 7470724"/>
              <a:gd name="connsiteX76" fmla="*/ 17219 w 7967673"/>
              <a:gd name="connsiteY76" fmla="*/ 5946867 h 7470724"/>
              <a:gd name="connsiteX77" fmla="*/ 5043 w 7967673"/>
              <a:gd name="connsiteY77" fmla="*/ 5707439 h 7470724"/>
              <a:gd name="connsiteX78" fmla="*/ 29394 w 7967673"/>
              <a:gd name="connsiteY78" fmla="*/ 5252932 h 7470724"/>
              <a:gd name="connsiteX79" fmla="*/ 77283 w 7967673"/>
              <a:gd name="connsiteY79" fmla="*/ 5024867 h 7470724"/>
              <a:gd name="connsiteX80" fmla="*/ 148712 w 7967673"/>
              <a:gd name="connsiteY80" fmla="*/ 4701843 h 7470724"/>
              <a:gd name="connsiteX81" fmla="*/ 292380 w 7967673"/>
              <a:gd name="connsiteY81" fmla="*/ 4306584 h 7470724"/>
              <a:gd name="connsiteX82" fmla="*/ 531827 w 7967673"/>
              <a:gd name="connsiteY82" fmla="*/ 3815553 h 7470724"/>
              <a:gd name="connsiteX83" fmla="*/ 747735 w 7967673"/>
              <a:gd name="connsiteY83" fmla="*/ 3444643 h 7470724"/>
              <a:gd name="connsiteX84" fmla="*/ 927117 w 7967673"/>
              <a:gd name="connsiteY84" fmla="*/ 3145155 h 7470724"/>
              <a:gd name="connsiteX85" fmla="*/ 1226629 w 7967673"/>
              <a:gd name="connsiteY85" fmla="*/ 2702822 h 7470724"/>
              <a:gd name="connsiteX86" fmla="*/ 1526141 w 7967673"/>
              <a:gd name="connsiteY86" fmla="*/ 2295390 h 7470724"/>
              <a:gd name="connsiteX87" fmla="*/ 1741237 w 7967673"/>
              <a:gd name="connsiteY87" fmla="*/ 2008076 h 7470724"/>
              <a:gd name="connsiteX88" fmla="*/ 1980685 w 7967673"/>
              <a:gd name="connsiteY88" fmla="*/ 1744300 h 7470724"/>
              <a:gd name="connsiteX89" fmla="*/ 2747727 w 7967673"/>
              <a:gd name="connsiteY89" fmla="*/ 978130 h 7470724"/>
              <a:gd name="connsiteX90" fmla="*/ 3190095 w 7967673"/>
              <a:gd name="connsiteY90" fmla="*/ 618583 h 7470724"/>
              <a:gd name="connsiteX91" fmla="*/ 3716879 w 7967673"/>
              <a:gd name="connsiteY91" fmla="*/ 260658 h 7470724"/>
              <a:gd name="connsiteX92" fmla="*/ 4099994 w 7967673"/>
              <a:gd name="connsiteY92" fmla="*/ 69116 h 7470724"/>
              <a:gd name="connsiteX93" fmla="*/ 4447699 w 7967673"/>
              <a:gd name="connsiteY93" fmla="*/ 331 h 747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7967673" h="7470724">
                <a:moveTo>
                  <a:pt x="5261515" y="834474"/>
                </a:moveTo>
                <a:cubicBezTo>
                  <a:pt x="5237976" y="834474"/>
                  <a:pt x="5202262" y="834474"/>
                  <a:pt x="5190087" y="858822"/>
                </a:cubicBezTo>
                <a:cubicBezTo>
                  <a:pt x="5130022" y="954593"/>
                  <a:pt x="5046419" y="1002479"/>
                  <a:pt x="4962815" y="1073901"/>
                </a:cubicBezTo>
                <a:cubicBezTo>
                  <a:pt x="4830510" y="1169673"/>
                  <a:pt x="4686842" y="1265444"/>
                  <a:pt x="4555349" y="1361215"/>
                </a:cubicBezTo>
                <a:cubicBezTo>
                  <a:pt x="4268013" y="1577106"/>
                  <a:pt x="3980676" y="1816534"/>
                  <a:pt x="3729054" y="2079499"/>
                </a:cubicBezTo>
                <a:cubicBezTo>
                  <a:pt x="3633275" y="2175270"/>
                  <a:pt x="3549671" y="2271041"/>
                  <a:pt x="3453893" y="2366812"/>
                </a:cubicBezTo>
                <a:cubicBezTo>
                  <a:pt x="3358114" y="2462583"/>
                  <a:pt x="3285874" y="2559166"/>
                  <a:pt x="3202270" y="2666300"/>
                </a:cubicBezTo>
                <a:cubicBezTo>
                  <a:pt x="3022888" y="2894365"/>
                  <a:pt x="2854869" y="3133793"/>
                  <a:pt x="2699837" y="3373220"/>
                </a:cubicBezTo>
                <a:cubicBezTo>
                  <a:pt x="2567533" y="3576125"/>
                  <a:pt x="2448215" y="3792017"/>
                  <a:pt x="2340261" y="3995733"/>
                </a:cubicBezTo>
                <a:cubicBezTo>
                  <a:pt x="2232307" y="4210812"/>
                  <a:pt x="2136528" y="4414529"/>
                  <a:pt x="2065100" y="4641783"/>
                </a:cubicBezTo>
                <a:cubicBezTo>
                  <a:pt x="2028574" y="4749728"/>
                  <a:pt x="1980685" y="4845499"/>
                  <a:pt x="1957146" y="4953445"/>
                </a:cubicBezTo>
                <a:cubicBezTo>
                  <a:pt x="1932795" y="5097101"/>
                  <a:pt x="1897081" y="5240758"/>
                  <a:pt x="1884906" y="5396589"/>
                </a:cubicBezTo>
                <a:cubicBezTo>
                  <a:pt x="1873542" y="5575957"/>
                  <a:pt x="1873542" y="5755325"/>
                  <a:pt x="1921432" y="5946867"/>
                </a:cubicBezTo>
                <a:cubicBezTo>
                  <a:pt x="1932795" y="5982579"/>
                  <a:pt x="1944970" y="6019102"/>
                  <a:pt x="1957146" y="6054813"/>
                </a:cubicBezTo>
                <a:cubicBezTo>
                  <a:pt x="2005035" y="6210644"/>
                  <a:pt x="2100814" y="6329952"/>
                  <a:pt x="2232307" y="6425723"/>
                </a:cubicBezTo>
                <a:cubicBezTo>
                  <a:pt x="2292371" y="6473609"/>
                  <a:pt x="2363800" y="6473609"/>
                  <a:pt x="2423864" y="6461434"/>
                </a:cubicBezTo>
                <a:cubicBezTo>
                  <a:pt x="2471754" y="6461434"/>
                  <a:pt x="2519644" y="6450072"/>
                  <a:pt x="2556169" y="6425723"/>
                </a:cubicBezTo>
                <a:cubicBezTo>
                  <a:pt x="2747727" y="6354301"/>
                  <a:pt x="2927109" y="6258529"/>
                  <a:pt x="3094316" y="6150584"/>
                </a:cubicBezTo>
                <a:cubicBezTo>
                  <a:pt x="3345939" y="5982579"/>
                  <a:pt x="3597561" y="5803211"/>
                  <a:pt x="3824833" y="5599494"/>
                </a:cubicBezTo>
                <a:cubicBezTo>
                  <a:pt x="4112169" y="5336529"/>
                  <a:pt x="4387330" y="5061390"/>
                  <a:pt x="4638953" y="4761902"/>
                </a:cubicBezTo>
                <a:cubicBezTo>
                  <a:pt x="4782621" y="4581723"/>
                  <a:pt x="4938464" y="4402355"/>
                  <a:pt x="5069957" y="4210812"/>
                </a:cubicBezTo>
                <a:cubicBezTo>
                  <a:pt x="5177912" y="4054981"/>
                  <a:pt x="5273690" y="3911325"/>
                  <a:pt x="5369469" y="3767668"/>
                </a:cubicBezTo>
                <a:cubicBezTo>
                  <a:pt x="5500962" y="3552588"/>
                  <a:pt x="5633267" y="3336698"/>
                  <a:pt x="5740409" y="3109444"/>
                </a:cubicBezTo>
                <a:cubicBezTo>
                  <a:pt x="5824824" y="2942250"/>
                  <a:pt x="5907616" y="2785608"/>
                  <a:pt x="5979045" y="2607052"/>
                </a:cubicBezTo>
                <a:cubicBezTo>
                  <a:pt x="6026934" y="2462583"/>
                  <a:pt x="6074823" y="2318926"/>
                  <a:pt x="6122713" y="2163095"/>
                </a:cubicBezTo>
                <a:cubicBezTo>
                  <a:pt x="6159239" y="2008076"/>
                  <a:pt x="6170602" y="1852245"/>
                  <a:pt x="6183589" y="1696414"/>
                </a:cubicBezTo>
                <a:cubicBezTo>
                  <a:pt x="6170602" y="1588468"/>
                  <a:pt x="6170602" y="1481335"/>
                  <a:pt x="6135700" y="1373389"/>
                </a:cubicBezTo>
                <a:cubicBezTo>
                  <a:pt x="6099174" y="1277618"/>
                  <a:pt x="6063460" y="1181847"/>
                  <a:pt x="5992031" y="1109613"/>
                </a:cubicBezTo>
                <a:cubicBezTo>
                  <a:pt x="5788299" y="906708"/>
                  <a:pt x="5537488" y="846648"/>
                  <a:pt x="5261515" y="834474"/>
                </a:cubicBezTo>
                <a:close/>
                <a:moveTo>
                  <a:pt x="4447699" y="331"/>
                </a:moveTo>
                <a:cubicBezTo>
                  <a:pt x="4564480" y="-2712"/>
                  <a:pt x="4681160" y="15143"/>
                  <a:pt x="4794796" y="56942"/>
                </a:cubicBezTo>
                <a:cubicBezTo>
                  <a:pt x="5010704" y="152713"/>
                  <a:pt x="5165736" y="308544"/>
                  <a:pt x="5237976" y="534986"/>
                </a:cubicBezTo>
                <a:cubicBezTo>
                  <a:pt x="5250151" y="595046"/>
                  <a:pt x="5250151" y="655106"/>
                  <a:pt x="5250151" y="714354"/>
                </a:cubicBezTo>
                <a:cubicBezTo>
                  <a:pt x="5250151" y="774414"/>
                  <a:pt x="5250151" y="774414"/>
                  <a:pt x="5309404" y="750877"/>
                </a:cubicBezTo>
                <a:cubicBezTo>
                  <a:pt x="5321580" y="750877"/>
                  <a:pt x="5333755" y="750877"/>
                  <a:pt x="5345930" y="738702"/>
                </a:cubicBezTo>
                <a:cubicBezTo>
                  <a:pt x="5381644" y="690817"/>
                  <a:pt x="5441709" y="690817"/>
                  <a:pt x="5513137" y="690817"/>
                </a:cubicBezTo>
                <a:cubicBezTo>
                  <a:pt x="5752584" y="690817"/>
                  <a:pt x="5992031" y="750877"/>
                  <a:pt x="6207128" y="858822"/>
                </a:cubicBezTo>
                <a:cubicBezTo>
                  <a:pt x="6290732" y="906708"/>
                  <a:pt x="6375147" y="965956"/>
                  <a:pt x="6410049" y="1061727"/>
                </a:cubicBezTo>
                <a:cubicBezTo>
                  <a:pt x="6410049" y="1073901"/>
                  <a:pt x="6410049" y="1086076"/>
                  <a:pt x="6423036" y="1086076"/>
                </a:cubicBezTo>
                <a:cubicBezTo>
                  <a:pt x="6423036" y="1086076"/>
                  <a:pt x="6423036" y="1073901"/>
                  <a:pt x="6423036" y="1061727"/>
                </a:cubicBezTo>
                <a:cubicBezTo>
                  <a:pt x="6410049" y="990305"/>
                  <a:pt x="6386510" y="930245"/>
                  <a:pt x="6327257" y="882359"/>
                </a:cubicBezTo>
                <a:cubicBezTo>
                  <a:pt x="6207128" y="774414"/>
                  <a:pt x="6063460" y="714354"/>
                  <a:pt x="5907616" y="666468"/>
                </a:cubicBezTo>
                <a:cubicBezTo>
                  <a:pt x="5848363" y="642931"/>
                  <a:pt x="5776935" y="630757"/>
                  <a:pt x="5716870" y="618583"/>
                </a:cubicBezTo>
                <a:cubicBezTo>
                  <a:pt x="5621091" y="607220"/>
                  <a:pt x="5525313" y="595046"/>
                  <a:pt x="5429534" y="570697"/>
                </a:cubicBezTo>
                <a:cubicBezTo>
                  <a:pt x="5357294" y="559335"/>
                  <a:pt x="5357294" y="547160"/>
                  <a:pt x="5405183" y="487100"/>
                </a:cubicBezTo>
                <a:cubicBezTo>
                  <a:pt x="5500962" y="379967"/>
                  <a:pt x="5621091" y="320718"/>
                  <a:pt x="5752584" y="272833"/>
                </a:cubicBezTo>
                <a:cubicBezTo>
                  <a:pt x="5872714" y="236310"/>
                  <a:pt x="5992031" y="200599"/>
                  <a:pt x="6111349" y="188424"/>
                </a:cubicBezTo>
                <a:cubicBezTo>
                  <a:pt x="6314270" y="164887"/>
                  <a:pt x="6518815" y="117002"/>
                  <a:pt x="6721736" y="177062"/>
                </a:cubicBezTo>
                <a:cubicBezTo>
                  <a:pt x="6806151" y="188424"/>
                  <a:pt x="6889755" y="188424"/>
                  <a:pt x="6973359" y="212773"/>
                </a:cubicBezTo>
                <a:cubicBezTo>
                  <a:pt x="7129202" y="248484"/>
                  <a:pt x="7272870" y="308544"/>
                  <a:pt x="7416539" y="392141"/>
                </a:cubicBezTo>
                <a:cubicBezTo>
                  <a:pt x="7524493" y="451389"/>
                  <a:pt x="7608096" y="534986"/>
                  <a:pt x="7691700" y="630757"/>
                </a:cubicBezTo>
                <a:cubicBezTo>
                  <a:pt x="7787479" y="738702"/>
                  <a:pt x="7847543" y="858822"/>
                  <a:pt x="7895433" y="990305"/>
                </a:cubicBezTo>
                <a:cubicBezTo>
                  <a:pt x="7955497" y="1146136"/>
                  <a:pt x="7967673" y="1301155"/>
                  <a:pt x="7967673" y="1456986"/>
                </a:cubicBezTo>
                <a:cubicBezTo>
                  <a:pt x="7967673" y="1588468"/>
                  <a:pt x="7967673" y="1720763"/>
                  <a:pt x="7931147" y="1852245"/>
                </a:cubicBezTo>
                <a:cubicBezTo>
                  <a:pt x="7919783" y="1923668"/>
                  <a:pt x="7907608" y="1995902"/>
                  <a:pt x="7895433" y="2067324"/>
                </a:cubicBezTo>
                <a:cubicBezTo>
                  <a:pt x="7871894" y="2151733"/>
                  <a:pt x="7847543" y="2235330"/>
                  <a:pt x="7823193" y="2318926"/>
                </a:cubicBezTo>
                <a:cubicBezTo>
                  <a:pt x="7763940" y="2511280"/>
                  <a:pt x="7691700" y="2689837"/>
                  <a:pt x="7608096" y="2870016"/>
                </a:cubicBezTo>
                <a:cubicBezTo>
                  <a:pt x="7500142" y="3085907"/>
                  <a:pt x="7392188" y="3313161"/>
                  <a:pt x="7260695" y="3516877"/>
                </a:cubicBezTo>
                <a:cubicBezTo>
                  <a:pt x="7164916" y="3671897"/>
                  <a:pt x="7081313" y="3815553"/>
                  <a:pt x="6985534" y="3959210"/>
                </a:cubicBezTo>
                <a:cubicBezTo>
                  <a:pt x="6889755" y="4102867"/>
                  <a:pt x="6806151" y="4235161"/>
                  <a:pt x="6698197" y="4366644"/>
                </a:cubicBezTo>
                <a:cubicBezTo>
                  <a:pt x="6625957" y="4462415"/>
                  <a:pt x="6554529" y="4558186"/>
                  <a:pt x="6482289" y="4653957"/>
                </a:cubicBezTo>
                <a:cubicBezTo>
                  <a:pt x="6362160" y="4797614"/>
                  <a:pt x="6242842" y="4941270"/>
                  <a:pt x="6111349" y="5084927"/>
                </a:cubicBezTo>
                <a:cubicBezTo>
                  <a:pt x="5967681" y="5252932"/>
                  <a:pt x="5800474" y="5420126"/>
                  <a:pt x="5633267" y="5588131"/>
                </a:cubicBezTo>
                <a:cubicBezTo>
                  <a:pt x="5477423" y="5731788"/>
                  <a:pt x="5309404" y="5875445"/>
                  <a:pt x="5142197" y="6019102"/>
                </a:cubicBezTo>
                <a:cubicBezTo>
                  <a:pt x="4998529" y="6138410"/>
                  <a:pt x="4842686" y="6258529"/>
                  <a:pt x="4686842" y="6377837"/>
                </a:cubicBezTo>
                <a:cubicBezTo>
                  <a:pt x="4543174" y="6485783"/>
                  <a:pt x="4399506" y="6581554"/>
                  <a:pt x="4243662" y="6677325"/>
                </a:cubicBezTo>
                <a:cubicBezTo>
                  <a:pt x="4088630" y="6785271"/>
                  <a:pt x="3920612" y="6881042"/>
                  <a:pt x="3753405" y="6964639"/>
                </a:cubicBezTo>
                <a:cubicBezTo>
                  <a:pt x="3561847" y="7072584"/>
                  <a:pt x="3358114" y="7168355"/>
                  <a:pt x="3154381" y="7251952"/>
                </a:cubicBezTo>
                <a:cubicBezTo>
                  <a:pt x="2987174" y="7324186"/>
                  <a:pt x="2819155" y="7372072"/>
                  <a:pt x="2651948" y="7419957"/>
                </a:cubicBezTo>
                <a:cubicBezTo>
                  <a:pt x="2496105" y="7455669"/>
                  <a:pt x="2352436" y="7479206"/>
                  <a:pt x="2148703" y="7467843"/>
                </a:cubicBezTo>
                <a:cubicBezTo>
                  <a:pt x="2017210" y="7443494"/>
                  <a:pt x="1825653" y="7467843"/>
                  <a:pt x="1645459" y="7431320"/>
                </a:cubicBezTo>
                <a:cubicBezTo>
                  <a:pt x="1549680" y="7419957"/>
                  <a:pt x="1453901" y="7407783"/>
                  <a:pt x="1370297" y="7383434"/>
                </a:cubicBezTo>
                <a:cubicBezTo>
                  <a:pt x="1262343" y="7372072"/>
                  <a:pt x="1155201" y="7324186"/>
                  <a:pt x="1059422" y="7287663"/>
                </a:cubicBezTo>
                <a:cubicBezTo>
                  <a:pt x="854877" y="7216241"/>
                  <a:pt x="663320" y="7096121"/>
                  <a:pt x="496113" y="6940290"/>
                </a:cubicBezTo>
                <a:cubicBezTo>
                  <a:pt x="316730" y="6773096"/>
                  <a:pt x="184426" y="6569380"/>
                  <a:pt x="100822" y="6329952"/>
                </a:cubicBezTo>
                <a:cubicBezTo>
                  <a:pt x="65108" y="6222006"/>
                  <a:pt x="52933" y="6114873"/>
                  <a:pt x="17219" y="6006927"/>
                </a:cubicBezTo>
                <a:cubicBezTo>
                  <a:pt x="5043" y="5982579"/>
                  <a:pt x="17219" y="5971216"/>
                  <a:pt x="17219" y="5946867"/>
                </a:cubicBezTo>
                <a:cubicBezTo>
                  <a:pt x="5043" y="5863271"/>
                  <a:pt x="-7132" y="5779674"/>
                  <a:pt x="5043" y="5707439"/>
                </a:cubicBezTo>
                <a:cubicBezTo>
                  <a:pt x="5043" y="5551608"/>
                  <a:pt x="-7132" y="5396589"/>
                  <a:pt x="29394" y="5252932"/>
                </a:cubicBezTo>
                <a:cubicBezTo>
                  <a:pt x="52933" y="5180698"/>
                  <a:pt x="52933" y="5097101"/>
                  <a:pt x="77283" y="5024867"/>
                </a:cubicBezTo>
                <a:cubicBezTo>
                  <a:pt x="88647" y="4917733"/>
                  <a:pt x="112997" y="4809788"/>
                  <a:pt x="148712" y="4701843"/>
                </a:cubicBezTo>
                <a:cubicBezTo>
                  <a:pt x="196601" y="4570360"/>
                  <a:pt x="244490" y="4438066"/>
                  <a:pt x="292380" y="4306584"/>
                </a:cubicBezTo>
                <a:cubicBezTo>
                  <a:pt x="364620" y="4139390"/>
                  <a:pt x="436048" y="3971385"/>
                  <a:pt x="531827" y="3815553"/>
                </a:cubicBezTo>
                <a:cubicBezTo>
                  <a:pt x="604067" y="3696245"/>
                  <a:pt x="676307" y="3564763"/>
                  <a:pt x="747735" y="3444643"/>
                </a:cubicBezTo>
                <a:cubicBezTo>
                  <a:pt x="806988" y="3336698"/>
                  <a:pt x="867864" y="3240927"/>
                  <a:pt x="927117" y="3145155"/>
                </a:cubicBezTo>
                <a:cubicBezTo>
                  <a:pt x="1022896" y="2990136"/>
                  <a:pt x="1118675" y="2846479"/>
                  <a:pt x="1226629" y="2702822"/>
                </a:cubicBezTo>
                <a:cubicBezTo>
                  <a:pt x="1322408" y="2570529"/>
                  <a:pt x="1418187" y="2426872"/>
                  <a:pt x="1526141" y="2295390"/>
                </a:cubicBezTo>
                <a:cubicBezTo>
                  <a:pt x="1597569" y="2199618"/>
                  <a:pt x="1669809" y="2103847"/>
                  <a:pt x="1741237" y="2008076"/>
                </a:cubicBezTo>
                <a:cubicBezTo>
                  <a:pt x="1813477" y="1923668"/>
                  <a:pt x="1897081" y="1827896"/>
                  <a:pt x="1980685" y="1744300"/>
                </a:cubicBezTo>
                <a:cubicBezTo>
                  <a:pt x="2220132" y="1481335"/>
                  <a:pt x="2471754" y="1217558"/>
                  <a:pt x="2747727" y="978130"/>
                </a:cubicBezTo>
                <a:cubicBezTo>
                  <a:pt x="2891395" y="858822"/>
                  <a:pt x="3035063" y="726528"/>
                  <a:pt x="3190095" y="618583"/>
                </a:cubicBezTo>
                <a:cubicBezTo>
                  <a:pt x="3358114" y="487100"/>
                  <a:pt x="3537496" y="368604"/>
                  <a:pt x="3716879" y="260658"/>
                </a:cubicBezTo>
                <a:cubicBezTo>
                  <a:pt x="3837008" y="188424"/>
                  <a:pt x="3968501" y="117002"/>
                  <a:pt x="4099994" y="69116"/>
                </a:cubicBezTo>
                <a:cubicBezTo>
                  <a:pt x="4214035" y="27318"/>
                  <a:pt x="4330918" y="3375"/>
                  <a:pt x="4447699" y="3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15896" y="-411925"/>
            <a:ext cx="7014538" cy="6018382"/>
          </a:xfrm>
          <a:custGeom>
            <a:avLst/>
            <a:gdLst>
              <a:gd name="connsiteX0" fmla="*/ 4703967 w 9352717"/>
              <a:gd name="connsiteY0" fmla="*/ 1556 h 8022693"/>
              <a:gd name="connsiteX1" fmla="*/ 4931395 w 9352717"/>
              <a:gd name="connsiteY1" fmla="*/ 1556 h 8022693"/>
              <a:gd name="connsiteX2" fmla="*/ 5122403 w 9352717"/>
              <a:gd name="connsiteY2" fmla="*/ 1556 h 8022693"/>
              <a:gd name="connsiteX3" fmla="*/ 5599922 w 9352717"/>
              <a:gd name="connsiteY3" fmla="*/ 144791 h 8022693"/>
              <a:gd name="connsiteX4" fmla="*/ 5647674 w 9352717"/>
              <a:gd name="connsiteY4" fmla="*/ 169068 h 8022693"/>
              <a:gd name="connsiteX5" fmla="*/ 6280589 w 9352717"/>
              <a:gd name="connsiteY5" fmla="*/ 192536 h 8022693"/>
              <a:gd name="connsiteX6" fmla="*/ 7151454 w 9352717"/>
              <a:gd name="connsiteY6" fmla="*/ 240281 h 8022693"/>
              <a:gd name="connsiteX7" fmla="*/ 7653254 w 9352717"/>
              <a:gd name="connsiteY7" fmla="*/ 263749 h 8022693"/>
              <a:gd name="connsiteX8" fmla="*/ 8321780 w 9352717"/>
              <a:gd name="connsiteY8" fmla="*/ 312303 h 8022693"/>
              <a:gd name="connsiteX9" fmla="*/ 8668183 w 9352717"/>
              <a:gd name="connsiteY9" fmla="*/ 323632 h 8022693"/>
              <a:gd name="connsiteX10" fmla="*/ 9313239 w 9352717"/>
              <a:gd name="connsiteY10" fmla="*/ 371377 h 8022693"/>
              <a:gd name="connsiteX11" fmla="*/ 9336710 w 9352717"/>
              <a:gd name="connsiteY11" fmla="*/ 431260 h 8022693"/>
              <a:gd name="connsiteX12" fmla="*/ 9002447 w 9352717"/>
              <a:gd name="connsiteY12" fmla="*/ 789751 h 8022693"/>
              <a:gd name="connsiteX13" fmla="*/ 7879873 w 9352717"/>
              <a:gd name="connsiteY13" fmla="*/ 1517254 h 8022693"/>
              <a:gd name="connsiteX14" fmla="*/ 7486527 w 9352717"/>
              <a:gd name="connsiteY14" fmla="*/ 1684765 h 8022693"/>
              <a:gd name="connsiteX15" fmla="*/ 7115842 w 9352717"/>
              <a:gd name="connsiteY15" fmla="*/ 1792394 h 8022693"/>
              <a:gd name="connsiteX16" fmla="*/ 6889223 w 9352717"/>
              <a:gd name="connsiteY16" fmla="*/ 1815861 h 8022693"/>
              <a:gd name="connsiteX17" fmla="*/ 6316200 w 9352717"/>
              <a:gd name="connsiteY17" fmla="*/ 1851468 h 8022693"/>
              <a:gd name="connsiteX18" fmla="*/ 5384634 w 9352717"/>
              <a:gd name="connsiteY18" fmla="*/ 1887883 h 8022693"/>
              <a:gd name="connsiteX19" fmla="*/ 5205766 w 9352717"/>
              <a:gd name="connsiteY19" fmla="*/ 1994702 h 8022693"/>
              <a:gd name="connsiteX20" fmla="*/ 4811611 w 9352717"/>
              <a:gd name="connsiteY20" fmla="*/ 2616195 h 8022693"/>
              <a:gd name="connsiteX21" fmla="*/ 4417455 w 9352717"/>
              <a:gd name="connsiteY21" fmla="*/ 3260346 h 8022693"/>
              <a:gd name="connsiteX22" fmla="*/ 4071861 w 9352717"/>
              <a:gd name="connsiteY22" fmla="*/ 3773400 h 8022693"/>
              <a:gd name="connsiteX23" fmla="*/ 3761069 w 9352717"/>
              <a:gd name="connsiteY23" fmla="*/ 4250849 h 8022693"/>
              <a:gd name="connsiteX24" fmla="*/ 3474558 w 9352717"/>
              <a:gd name="connsiteY24" fmla="*/ 4679744 h 8022693"/>
              <a:gd name="connsiteX25" fmla="*/ 3175906 w 9352717"/>
              <a:gd name="connsiteY25" fmla="*/ 5133724 h 8022693"/>
              <a:gd name="connsiteX26" fmla="*/ 2937147 w 9352717"/>
              <a:gd name="connsiteY26" fmla="*/ 5480077 h 8022693"/>
              <a:gd name="connsiteX27" fmla="*/ 2721858 w 9352717"/>
              <a:gd name="connsiteY27" fmla="*/ 5802152 h 8022693"/>
              <a:gd name="connsiteX28" fmla="*/ 2530850 w 9352717"/>
              <a:gd name="connsiteY28" fmla="*/ 6065154 h 8022693"/>
              <a:gd name="connsiteX29" fmla="*/ 2233008 w 9352717"/>
              <a:gd name="connsiteY29" fmla="*/ 6494858 h 8022693"/>
              <a:gd name="connsiteX30" fmla="*/ 1922216 w 9352717"/>
              <a:gd name="connsiteY30" fmla="*/ 6805604 h 8022693"/>
              <a:gd name="connsiteX31" fmla="*/ 1635705 w 9352717"/>
              <a:gd name="connsiteY31" fmla="*/ 7067796 h 8022693"/>
              <a:gd name="connsiteX32" fmla="*/ 1575813 w 9352717"/>
              <a:gd name="connsiteY32" fmla="*/ 7092073 h 8022693"/>
              <a:gd name="connsiteX33" fmla="*/ 1492449 w 9352717"/>
              <a:gd name="connsiteY33" fmla="*/ 7115541 h 8022693"/>
              <a:gd name="connsiteX34" fmla="*/ 1158186 w 9352717"/>
              <a:gd name="connsiteY34" fmla="*/ 7414148 h 8022693"/>
              <a:gd name="connsiteX35" fmla="*/ 1062682 w 9352717"/>
              <a:gd name="connsiteY35" fmla="*/ 7449755 h 8022693"/>
              <a:gd name="connsiteX36" fmla="*/ 883815 w 9352717"/>
              <a:gd name="connsiteY36" fmla="*/ 7533106 h 8022693"/>
              <a:gd name="connsiteX37" fmla="*/ 776171 w 9352717"/>
              <a:gd name="connsiteY37" fmla="*/ 7640734 h 8022693"/>
              <a:gd name="connsiteX38" fmla="*/ 632915 w 9352717"/>
              <a:gd name="connsiteY38" fmla="*/ 7712756 h 8022693"/>
              <a:gd name="connsiteX39" fmla="*/ 513131 w 9352717"/>
              <a:gd name="connsiteY39" fmla="*/ 7783969 h 8022693"/>
              <a:gd name="connsiteX40" fmla="*/ 369875 w 9352717"/>
              <a:gd name="connsiteY40" fmla="*/ 7891597 h 8022693"/>
              <a:gd name="connsiteX41" fmla="*/ 322123 w 9352717"/>
              <a:gd name="connsiteY41" fmla="*/ 7903735 h 8022693"/>
              <a:gd name="connsiteX42" fmla="*/ 322123 w 9352717"/>
              <a:gd name="connsiteY42" fmla="*/ 7867320 h 8022693"/>
              <a:gd name="connsiteX43" fmla="*/ 346404 w 9352717"/>
              <a:gd name="connsiteY43" fmla="*/ 7736224 h 8022693"/>
              <a:gd name="connsiteX44" fmla="*/ 334263 w 9352717"/>
              <a:gd name="connsiteY44" fmla="*/ 7712756 h 8022693"/>
              <a:gd name="connsiteX45" fmla="*/ 310792 w 9352717"/>
              <a:gd name="connsiteY45" fmla="*/ 7724085 h 8022693"/>
              <a:gd name="connsiteX46" fmla="*/ 107644 w 9352717"/>
              <a:gd name="connsiteY46" fmla="*/ 7927203 h 8022693"/>
              <a:gd name="connsiteX47" fmla="*/ 0 w 9352717"/>
              <a:gd name="connsiteY47" fmla="*/ 8022693 h 8022693"/>
              <a:gd name="connsiteX48" fmla="*/ 47752 w 9352717"/>
              <a:gd name="connsiteY48" fmla="*/ 7891597 h 8022693"/>
              <a:gd name="connsiteX49" fmla="*/ 465379 w 9352717"/>
              <a:gd name="connsiteY49" fmla="*/ 7115541 h 8022693"/>
              <a:gd name="connsiteX50" fmla="*/ 979318 w 9352717"/>
              <a:gd name="connsiteY50" fmla="*/ 6171973 h 8022693"/>
              <a:gd name="connsiteX51" fmla="*/ 1444697 w 9352717"/>
              <a:gd name="connsiteY51" fmla="*/ 5336842 h 8022693"/>
              <a:gd name="connsiteX52" fmla="*/ 1766820 w 9352717"/>
              <a:gd name="connsiteY52" fmla="*/ 4763904 h 8022693"/>
              <a:gd name="connsiteX53" fmla="*/ 2185256 w 9352717"/>
              <a:gd name="connsiteY53" fmla="*/ 4012125 h 8022693"/>
              <a:gd name="connsiteX54" fmla="*/ 2615024 w 9352717"/>
              <a:gd name="connsiteY54" fmla="*/ 3212601 h 8022693"/>
              <a:gd name="connsiteX55" fmla="*/ 3044790 w 9352717"/>
              <a:gd name="connsiteY55" fmla="*/ 2413077 h 8022693"/>
              <a:gd name="connsiteX56" fmla="*/ 3223658 w 9352717"/>
              <a:gd name="connsiteY56" fmla="*/ 2054586 h 8022693"/>
              <a:gd name="connsiteX57" fmla="*/ 3188046 w 9352717"/>
              <a:gd name="connsiteY57" fmla="*/ 1994702 h 8022693"/>
              <a:gd name="connsiteX58" fmla="*/ 2590743 w 9352717"/>
              <a:gd name="connsiteY58" fmla="*/ 2031118 h 8022693"/>
              <a:gd name="connsiteX59" fmla="*/ 2220868 w 9352717"/>
              <a:gd name="connsiteY59" fmla="*/ 2042447 h 8022693"/>
              <a:gd name="connsiteX60" fmla="*/ 1504589 w 9352717"/>
              <a:gd name="connsiteY60" fmla="*/ 2078863 h 8022693"/>
              <a:gd name="connsiteX61" fmla="*/ 1289301 w 9352717"/>
              <a:gd name="connsiteY61" fmla="*/ 2102330 h 8022693"/>
              <a:gd name="connsiteX62" fmla="*/ 871674 w 9352717"/>
              <a:gd name="connsiteY62" fmla="*/ 1946957 h 8022693"/>
              <a:gd name="connsiteX63" fmla="*/ 799642 w 9352717"/>
              <a:gd name="connsiteY63" fmla="*/ 1612743 h 8022693"/>
              <a:gd name="connsiteX64" fmla="*/ 1241549 w 9352717"/>
              <a:gd name="connsiteY64" fmla="*/ 705591 h 8022693"/>
              <a:gd name="connsiteX65" fmla="*/ 1515920 w 9352717"/>
              <a:gd name="connsiteY65" fmla="*/ 431260 h 8022693"/>
              <a:gd name="connsiteX66" fmla="*/ 1826712 w 9352717"/>
              <a:gd name="connsiteY66" fmla="*/ 263749 h 8022693"/>
              <a:gd name="connsiteX67" fmla="*/ 2065472 w 9352717"/>
              <a:gd name="connsiteY67" fmla="*/ 228142 h 8022693"/>
              <a:gd name="connsiteX68" fmla="*/ 2698387 w 9352717"/>
              <a:gd name="connsiteY68" fmla="*/ 180397 h 8022693"/>
              <a:gd name="connsiteX69" fmla="*/ 2997039 w 9352717"/>
              <a:gd name="connsiteY69" fmla="*/ 169068 h 8022693"/>
              <a:gd name="connsiteX70" fmla="*/ 4107473 w 9352717"/>
              <a:gd name="connsiteY70" fmla="*/ 144791 h 8022693"/>
              <a:gd name="connsiteX71" fmla="*/ 4238588 w 9352717"/>
              <a:gd name="connsiteY71" fmla="*/ 108376 h 8022693"/>
              <a:gd name="connsiteX72" fmla="*/ 4489488 w 9352717"/>
              <a:gd name="connsiteY72" fmla="*/ 37163 h 8022693"/>
              <a:gd name="connsiteX73" fmla="*/ 4703967 w 9352717"/>
              <a:gd name="connsiteY73" fmla="*/ 1556 h 802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352717" h="8022693">
                <a:moveTo>
                  <a:pt x="4703967" y="1556"/>
                </a:moveTo>
                <a:cubicBezTo>
                  <a:pt x="4775999" y="12886"/>
                  <a:pt x="4859363" y="1556"/>
                  <a:pt x="4931395" y="1556"/>
                </a:cubicBezTo>
                <a:cubicBezTo>
                  <a:pt x="4990478" y="1556"/>
                  <a:pt x="5050370" y="1556"/>
                  <a:pt x="5122403" y="1556"/>
                </a:cubicBezTo>
                <a:cubicBezTo>
                  <a:pt x="5301270" y="-10582"/>
                  <a:pt x="5456666" y="49301"/>
                  <a:pt x="5599922" y="144791"/>
                </a:cubicBezTo>
                <a:cubicBezTo>
                  <a:pt x="5612062" y="156120"/>
                  <a:pt x="5623393" y="169068"/>
                  <a:pt x="5647674" y="169068"/>
                </a:cubicBezTo>
                <a:cubicBezTo>
                  <a:pt x="5862153" y="180397"/>
                  <a:pt x="6065301" y="203865"/>
                  <a:pt x="6280589" y="192536"/>
                </a:cubicBezTo>
                <a:cubicBezTo>
                  <a:pt x="6578431" y="192536"/>
                  <a:pt x="6864943" y="228142"/>
                  <a:pt x="7151454" y="240281"/>
                </a:cubicBezTo>
                <a:cubicBezTo>
                  <a:pt x="7318990" y="240281"/>
                  <a:pt x="7486527" y="251610"/>
                  <a:pt x="7653254" y="263749"/>
                </a:cubicBezTo>
                <a:cubicBezTo>
                  <a:pt x="7879873" y="288026"/>
                  <a:pt x="8095161" y="275887"/>
                  <a:pt x="8321780" y="312303"/>
                </a:cubicBezTo>
                <a:cubicBezTo>
                  <a:pt x="8441564" y="323632"/>
                  <a:pt x="8548399" y="312303"/>
                  <a:pt x="8668183" y="323632"/>
                </a:cubicBezTo>
                <a:cubicBezTo>
                  <a:pt x="8882662" y="360048"/>
                  <a:pt x="9097951" y="347100"/>
                  <a:pt x="9313239" y="371377"/>
                </a:cubicBezTo>
                <a:cubicBezTo>
                  <a:pt x="9360991" y="371377"/>
                  <a:pt x="9360991" y="383516"/>
                  <a:pt x="9336710" y="431260"/>
                </a:cubicBezTo>
                <a:cubicBezTo>
                  <a:pt x="9241206" y="562356"/>
                  <a:pt x="9121422" y="682123"/>
                  <a:pt x="9002447" y="789751"/>
                </a:cubicBezTo>
                <a:cubicBezTo>
                  <a:pt x="8668183" y="1099688"/>
                  <a:pt x="8286169" y="1326274"/>
                  <a:pt x="7879873" y="1517254"/>
                </a:cubicBezTo>
                <a:cubicBezTo>
                  <a:pt x="7760898" y="1589275"/>
                  <a:pt x="7629782" y="1649159"/>
                  <a:pt x="7486527" y="1684765"/>
                </a:cubicBezTo>
                <a:cubicBezTo>
                  <a:pt x="7366742" y="1720372"/>
                  <a:pt x="7246958" y="1768116"/>
                  <a:pt x="7115842" y="1792394"/>
                </a:cubicBezTo>
                <a:cubicBezTo>
                  <a:pt x="7044619" y="1803723"/>
                  <a:pt x="6972587" y="1815861"/>
                  <a:pt x="6889223" y="1815861"/>
                </a:cubicBezTo>
                <a:cubicBezTo>
                  <a:pt x="6698216" y="1828000"/>
                  <a:pt x="6507208" y="1851468"/>
                  <a:pt x="6316200" y="1851468"/>
                </a:cubicBezTo>
                <a:cubicBezTo>
                  <a:pt x="6005408" y="1851468"/>
                  <a:pt x="5695426" y="1899213"/>
                  <a:pt x="5384634" y="1887883"/>
                </a:cubicBezTo>
                <a:cubicBezTo>
                  <a:pt x="5313411" y="1887883"/>
                  <a:pt x="5253518" y="1911351"/>
                  <a:pt x="5205766" y="1994702"/>
                </a:cubicBezTo>
                <a:cubicBezTo>
                  <a:pt x="5074651" y="2197820"/>
                  <a:pt x="4954867" y="2413077"/>
                  <a:pt x="4811611" y="2616195"/>
                </a:cubicBezTo>
                <a:cubicBezTo>
                  <a:pt x="4680496" y="2830642"/>
                  <a:pt x="4549380" y="3045898"/>
                  <a:pt x="4417455" y="3260346"/>
                </a:cubicBezTo>
                <a:cubicBezTo>
                  <a:pt x="4310621" y="3439186"/>
                  <a:pt x="4178696" y="3594560"/>
                  <a:pt x="4071861" y="3773400"/>
                </a:cubicBezTo>
                <a:cubicBezTo>
                  <a:pt x="3976357" y="3928774"/>
                  <a:pt x="3867904" y="4096285"/>
                  <a:pt x="3761069" y="4250849"/>
                </a:cubicBezTo>
                <a:cubicBezTo>
                  <a:pt x="3676896" y="4394084"/>
                  <a:pt x="3570061" y="4536509"/>
                  <a:pt x="3474558" y="4679744"/>
                </a:cubicBezTo>
                <a:cubicBezTo>
                  <a:pt x="3379054" y="4835117"/>
                  <a:pt x="3271410" y="4990490"/>
                  <a:pt x="3175906" y="5133724"/>
                </a:cubicBezTo>
                <a:cubicBezTo>
                  <a:pt x="3092543" y="5253491"/>
                  <a:pt x="3020510" y="5360310"/>
                  <a:pt x="2937147" y="5480077"/>
                </a:cubicBezTo>
                <a:cubicBezTo>
                  <a:pt x="2865114" y="5587705"/>
                  <a:pt x="2793891" y="5694524"/>
                  <a:pt x="2721858" y="5802152"/>
                </a:cubicBezTo>
                <a:cubicBezTo>
                  <a:pt x="2662775" y="5885504"/>
                  <a:pt x="2590743" y="5980993"/>
                  <a:pt x="2530850" y="6065154"/>
                </a:cubicBezTo>
                <a:cubicBezTo>
                  <a:pt x="2435347" y="6219718"/>
                  <a:pt x="2339843" y="6351623"/>
                  <a:pt x="2233008" y="6494858"/>
                </a:cubicBezTo>
                <a:cubicBezTo>
                  <a:pt x="2148836" y="6614624"/>
                  <a:pt x="2029860" y="6710114"/>
                  <a:pt x="1922216" y="6805604"/>
                </a:cubicBezTo>
                <a:cubicBezTo>
                  <a:pt x="1826712" y="6901093"/>
                  <a:pt x="1731209" y="6983635"/>
                  <a:pt x="1635705" y="7067796"/>
                </a:cubicBezTo>
                <a:cubicBezTo>
                  <a:pt x="1611424" y="7092073"/>
                  <a:pt x="1600093" y="7103402"/>
                  <a:pt x="1575813" y="7092073"/>
                </a:cubicBezTo>
                <a:cubicBezTo>
                  <a:pt x="1540201" y="7079125"/>
                  <a:pt x="1515920" y="7092073"/>
                  <a:pt x="1492449" y="7115541"/>
                </a:cubicBezTo>
                <a:cubicBezTo>
                  <a:pt x="1372665" y="7211030"/>
                  <a:pt x="1265830" y="7306520"/>
                  <a:pt x="1158186" y="7414148"/>
                </a:cubicBezTo>
                <a:cubicBezTo>
                  <a:pt x="1133905" y="7437616"/>
                  <a:pt x="1110434" y="7461893"/>
                  <a:pt x="1062682" y="7449755"/>
                </a:cubicBezTo>
                <a:cubicBezTo>
                  <a:pt x="990650" y="7437616"/>
                  <a:pt x="942898" y="7485361"/>
                  <a:pt x="883815" y="7533106"/>
                </a:cubicBezTo>
                <a:cubicBezTo>
                  <a:pt x="847394" y="7557383"/>
                  <a:pt x="811782" y="7605128"/>
                  <a:pt x="776171" y="7640734"/>
                </a:cubicBezTo>
                <a:cubicBezTo>
                  <a:pt x="740559" y="7676340"/>
                  <a:pt x="704138" y="7712756"/>
                  <a:pt x="632915" y="7712756"/>
                </a:cubicBezTo>
                <a:cubicBezTo>
                  <a:pt x="585163" y="7712756"/>
                  <a:pt x="549551" y="7748362"/>
                  <a:pt x="513131" y="7783969"/>
                </a:cubicBezTo>
                <a:cubicBezTo>
                  <a:pt x="465379" y="7819575"/>
                  <a:pt x="406296" y="7843852"/>
                  <a:pt x="369875" y="7891597"/>
                </a:cubicBezTo>
                <a:cubicBezTo>
                  <a:pt x="358544" y="7903735"/>
                  <a:pt x="334263" y="7915065"/>
                  <a:pt x="322123" y="7903735"/>
                </a:cubicBezTo>
                <a:cubicBezTo>
                  <a:pt x="310792" y="7891597"/>
                  <a:pt x="310792" y="7879458"/>
                  <a:pt x="322123" y="7867320"/>
                </a:cubicBezTo>
                <a:cubicBezTo>
                  <a:pt x="346404" y="7819575"/>
                  <a:pt x="346404" y="7783969"/>
                  <a:pt x="346404" y="7736224"/>
                </a:cubicBezTo>
                <a:cubicBezTo>
                  <a:pt x="346404" y="7724085"/>
                  <a:pt x="346404" y="7712756"/>
                  <a:pt x="334263" y="7712756"/>
                </a:cubicBezTo>
                <a:cubicBezTo>
                  <a:pt x="322123" y="7712756"/>
                  <a:pt x="310792" y="7724085"/>
                  <a:pt x="310792" y="7724085"/>
                </a:cubicBezTo>
                <a:cubicBezTo>
                  <a:pt x="238759" y="7796107"/>
                  <a:pt x="178867" y="7867320"/>
                  <a:pt x="107644" y="7927203"/>
                </a:cubicBezTo>
                <a:cubicBezTo>
                  <a:pt x="83364" y="7962810"/>
                  <a:pt x="47752" y="7999225"/>
                  <a:pt x="0" y="8022693"/>
                </a:cubicBezTo>
                <a:cubicBezTo>
                  <a:pt x="0" y="7974948"/>
                  <a:pt x="35612" y="7927203"/>
                  <a:pt x="47752" y="7891597"/>
                </a:cubicBezTo>
                <a:cubicBezTo>
                  <a:pt x="178867" y="7628596"/>
                  <a:pt x="322123" y="7366404"/>
                  <a:pt x="465379" y="7115541"/>
                </a:cubicBezTo>
                <a:cubicBezTo>
                  <a:pt x="645055" y="6792656"/>
                  <a:pt x="811782" y="6482719"/>
                  <a:pt x="979318" y="6171973"/>
                </a:cubicBezTo>
                <a:cubicBezTo>
                  <a:pt x="1133905" y="5897642"/>
                  <a:pt x="1289301" y="5611173"/>
                  <a:pt x="1444697" y="5336842"/>
                </a:cubicBezTo>
                <a:cubicBezTo>
                  <a:pt x="1552341" y="5145863"/>
                  <a:pt x="1659176" y="4954884"/>
                  <a:pt x="1766820" y="4763904"/>
                </a:cubicBezTo>
                <a:cubicBezTo>
                  <a:pt x="1897936" y="4513041"/>
                  <a:pt x="2053332" y="4262988"/>
                  <a:pt x="2185256" y="4012125"/>
                </a:cubicBezTo>
                <a:cubicBezTo>
                  <a:pt x="2328512" y="3737794"/>
                  <a:pt x="2471768" y="3475602"/>
                  <a:pt x="2615024" y="3212601"/>
                </a:cubicBezTo>
                <a:cubicBezTo>
                  <a:pt x="2758279" y="2950409"/>
                  <a:pt x="2901535" y="2675269"/>
                  <a:pt x="3044790" y="2413077"/>
                </a:cubicBezTo>
                <a:cubicBezTo>
                  <a:pt x="3103873" y="2293310"/>
                  <a:pt x="3163766" y="2174352"/>
                  <a:pt x="3223658" y="2054586"/>
                </a:cubicBezTo>
                <a:cubicBezTo>
                  <a:pt x="3247129" y="2006841"/>
                  <a:pt x="3247129" y="1983373"/>
                  <a:pt x="3188046" y="1994702"/>
                </a:cubicBezTo>
                <a:cubicBezTo>
                  <a:pt x="2984898" y="2018979"/>
                  <a:pt x="2781751" y="1994702"/>
                  <a:pt x="2590743" y="2031118"/>
                </a:cubicBezTo>
                <a:cubicBezTo>
                  <a:pt x="2459628" y="2042447"/>
                  <a:pt x="2339843" y="2031118"/>
                  <a:pt x="2220868" y="2042447"/>
                </a:cubicBezTo>
                <a:cubicBezTo>
                  <a:pt x="1982108" y="2054586"/>
                  <a:pt x="1743349" y="2078863"/>
                  <a:pt x="1504589" y="2078863"/>
                </a:cubicBezTo>
                <a:cubicBezTo>
                  <a:pt x="1432557" y="2078863"/>
                  <a:pt x="1361334" y="2090192"/>
                  <a:pt x="1289301" y="2102330"/>
                </a:cubicBezTo>
                <a:cubicBezTo>
                  <a:pt x="1133905" y="2102330"/>
                  <a:pt x="979318" y="2090192"/>
                  <a:pt x="871674" y="1946957"/>
                </a:cubicBezTo>
                <a:cubicBezTo>
                  <a:pt x="799642" y="1851468"/>
                  <a:pt x="776171" y="1732510"/>
                  <a:pt x="799642" y="1612743"/>
                </a:cubicBezTo>
                <a:cubicBezTo>
                  <a:pt x="847394" y="1267200"/>
                  <a:pt x="1027070" y="968592"/>
                  <a:pt x="1241549" y="705591"/>
                </a:cubicBezTo>
                <a:cubicBezTo>
                  <a:pt x="1324913" y="597963"/>
                  <a:pt x="1420417" y="514612"/>
                  <a:pt x="1515920" y="431260"/>
                </a:cubicBezTo>
                <a:cubicBezTo>
                  <a:pt x="1611424" y="360048"/>
                  <a:pt x="1719068" y="299355"/>
                  <a:pt x="1826712" y="263749"/>
                </a:cubicBezTo>
                <a:cubicBezTo>
                  <a:pt x="1897936" y="240281"/>
                  <a:pt x="1982108" y="228142"/>
                  <a:pt x="2065472" y="228142"/>
                </a:cubicBezTo>
                <a:cubicBezTo>
                  <a:pt x="2280760" y="216813"/>
                  <a:pt x="2483099" y="192536"/>
                  <a:pt x="2698387" y="180397"/>
                </a:cubicBezTo>
                <a:cubicBezTo>
                  <a:pt x="2793891" y="169068"/>
                  <a:pt x="2901535" y="169068"/>
                  <a:pt x="2997039" y="169068"/>
                </a:cubicBezTo>
                <a:cubicBezTo>
                  <a:pt x="3366913" y="169068"/>
                  <a:pt x="3737598" y="132653"/>
                  <a:pt x="4107473" y="144791"/>
                </a:cubicBezTo>
                <a:cubicBezTo>
                  <a:pt x="4155225" y="144791"/>
                  <a:pt x="4202977" y="132653"/>
                  <a:pt x="4238588" y="108376"/>
                </a:cubicBezTo>
                <a:cubicBezTo>
                  <a:pt x="4310621" y="60631"/>
                  <a:pt x="4406125" y="49301"/>
                  <a:pt x="4489488" y="37163"/>
                </a:cubicBezTo>
                <a:cubicBezTo>
                  <a:pt x="4560711" y="25834"/>
                  <a:pt x="4632744" y="1556"/>
                  <a:pt x="4703967" y="155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63"/>
            <a:ext cx="6858000" cy="179110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140"/>
            <a:ext cx="6858000" cy="124210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94"/>
            <a:ext cx="7886700" cy="21400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877"/>
            <a:ext cx="7886700" cy="112539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529"/>
            <a:ext cx="3886200" cy="32642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529"/>
            <a:ext cx="3886200" cy="32642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906"/>
            <a:ext cx="7886700" cy="99439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1158"/>
            <a:ext cx="3868340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9232"/>
            <a:ext cx="3868340" cy="27640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1158"/>
            <a:ext cx="3887391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232"/>
            <a:ext cx="3887391" cy="27640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571750" y="0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2572332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2571750" y="2572332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2949178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736"/>
            <a:ext cx="4629150" cy="365604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99"/>
            <a:ext cx="2949178" cy="2859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2949178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736"/>
            <a:ext cx="4629150" cy="365604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99"/>
            <a:ext cx="2949178" cy="2859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906"/>
            <a:ext cx="1971675" cy="435986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906"/>
            <a:ext cx="5800725" cy="435986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466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3999" cy="2267463"/>
          </a:xfrm>
        </p:spPr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69843" y="249278"/>
            <a:ext cx="8604315" cy="4646109"/>
          </a:xfrm>
          <a:custGeom>
            <a:avLst/>
            <a:gdLst>
              <a:gd name="connsiteX0" fmla="*/ 0 w 11472420"/>
              <a:gd name="connsiteY0" fmla="*/ 0 h 6193410"/>
              <a:gd name="connsiteX1" fmla="*/ 11472420 w 11472420"/>
              <a:gd name="connsiteY1" fmla="*/ 0 h 6193410"/>
              <a:gd name="connsiteX2" fmla="*/ 11472420 w 11472420"/>
              <a:gd name="connsiteY2" fmla="*/ 6193410 h 6193410"/>
              <a:gd name="connsiteX3" fmla="*/ 0 w 11472420"/>
              <a:gd name="connsiteY3" fmla="*/ 6193410 h 61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2420" h="6193410">
                <a:moveTo>
                  <a:pt x="0" y="0"/>
                </a:moveTo>
                <a:lnTo>
                  <a:pt x="11472420" y="0"/>
                </a:lnTo>
                <a:lnTo>
                  <a:pt x="11472420" y="6193410"/>
                </a:lnTo>
                <a:lnTo>
                  <a:pt x="0" y="61934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571750" y="0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2572332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2571750" y="2572332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75160" y="0"/>
            <a:ext cx="5668841" cy="5144665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8841" cy="5144665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056514" y="895855"/>
            <a:ext cx="3038435" cy="1919821"/>
          </a:xfrm>
          <a:custGeom>
            <a:avLst/>
            <a:gdLst>
              <a:gd name="connsiteX0" fmla="*/ 0 w 4051246"/>
              <a:gd name="connsiteY0" fmla="*/ 0 h 2559182"/>
              <a:gd name="connsiteX1" fmla="*/ 4051246 w 4051246"/>
              <a:gd name="connsiteY1" fmla="*/ 0 h 2559182"/>
              <a:gd name="connsiteX2" fmla="*/ 4051246 w 4051246"/>
              <a:gd name="connsiteY2" fmla="*/ 2559182 h 2559182"/>
              <a:gd name="connsiteX3" fmla="*/ 0 w 4051246"/>
              <a:gd name="connsiteY3" fmla="*/ 2559182 h 255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1246" h="2559182">
                <a:moveTo>
                  <a:pt x="0" y="0"/>
                </a:moveTo>
                <a:lnTo>
                  <a:pt x="4051246" y="0"/>
                </a:lnTo>
                <a:lnTo>
                  <a:pt x="4051246" y="2559182"/>
                </a:lnTo>
                <a:lnTo>
                  <a:pt x="0" y="25591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2760593" y="777913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678846" y="777913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2760593" y="2661804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4678846" y="2661804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38947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727200" y="463655"/>
            <a:ext cx="2406650" cy="3347208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010150" y="463655"/>
            <a:ext cx="2406650" cy="3347208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57651" y="-1"/>
            <a:ext cx="5086349" cy="5144665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86349" cy="5144665"/>
          </a:xfrm>
          <a:custGeom>
            <a:avLst/>
            <a:gdLst>
              <a:gd name="connsiteX0" fmla="*/ 0 w 6781799"/>
              <a:gd name="connsiteY0" fmla="*/ 0 h 6858000"/>
              <a:gd name="connsiteX1" fmla="*/ 3618136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0" y="0"/>
                </a:moveTo>
                <a:lnTo>
                  <a:pt x="3618136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3859361" y="1454995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859361" y="3106383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5743575" y="1454996"/>
            <a:ext cx="2971800" cy="3241161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28625" y="1454995"/>
            <a:ext cx="2971800" cy="3241161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475285" y="1454994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475285" y="3106383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219932" y="1309251"/>
            <a:ext cx="2525591" cy="2526162"/>
          </a:xfrm>
          <a:custGeom>
            <a:avLst/>
            <a:gdLst>
              <a:gd name="connsiteX0" fmla="*/ 1683727 w 3367454"/>
              <a:gd name="connsiteY0" fmla="*/ 0 h 3367454"/>
              <a:gd name="connsiteX1" fmla="*/ 3367454 w 3367454"/>
              <a:gd name="connsiteY1" fmla="*/ 0 h 3367454"/>
              <a:gd name="connsiteX2" fmla="*/ 3367454 w 3367454"/>
              <a:gd name="connsiteY2" fmla="*/ 1683727 h 3367454"/>
              <a:gd name="connsiteX3" fmla="*/ 1683727 w 3367454"/>
              <a:gd name="connsiteY3" fmla="*/ 3367454 h 3367454"/>
              <a:gd name="connsiteX4" fmla="*/ 0 w 3367454"/>
              <a:gd name="connsiteY4" fmla="*/ 1683727 h 3367454"/>
              <a:gd name="connsiteX5" fmla="*/ 1683727 w 3367454"/>
              <a:gd name="connsiteY5" fmla="*/ 0 h 336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7454" h="3367454">
                <a:moveTo>
                  <a:pt x="1683727" y="0"/>
                </a:moveTo>
                <a:lnTo>
                  <a:pt x="3367454" y="0"/>
                </a:lnTo>
                <a:lnTo>
                  <a:pt x="3367454" y="1683727"/>
                </a:lnTo>
                <a:cubicBezTo>
                  <a:pt x="3367454" y="2613624"/>
                  <a:pt x="2613624" y="3367454"/>
                  <a:pt x="1683727" y="3367454"/>
                </a:cubicBezTo>
                <a:cubicBezTo>
                  <a:pt x="753830" y="3367454"/>
                  <a:pt x="0" y="2613624"/>
                  <a:pt x="0" y="1683727"/>
                </a:cubicBezTo>
                <a:cubicBezTo>
                  <a:pt x="0" y="753830"/>
                  <a:pt x="753830" y="0"/>
                  <a:pt x="16837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75511" y="1164798"/>
            <a:ext cx="2814432" cy="2815069"/>
          </a:xfrm>
          <a:custGeom>
            <a:avLst/>
            <a:gdLst>
              <a:gd name="connsiteX0" fmla="*/ 768990 w 3752576"/>
              <a:gd name="connsiteY0" fmla="*/ 0 h 3752576"/>
              <a:gd name="connsiteX1" fmla="*/ 1876288 w 3752576"/>
              <a:gd name="connsiteY1" fmla="*/ 1107298 h 3752576"/>
              <a:gd name="connsiteX2" fmla="*/ 2983586 w 3752576"/>
              <a:gd name="connsiteY2" fmla="*/ 0 h 3752576"/>
              <a:gd name="connsiteX3" fmla="*/ 3752576 w 3752576"/>
              <a:gd name="connsiteY3" fmla="*/ 768990 h 3752576"/>
              <a:gd name="connsiteX4" fmla="*/ 2645278 w 3752576"/>
              <a:gd name="connsiteY4" fmla="*/ 1876288 h 3752576"/>
              <a:gd name="connsiteX5" fmla="*/ 3752576 w 3752576"/>
              <a:gd name="connsiteY5" fmla="*/ 2983586 h 3752576"/>
              <a:gd name="connsiteX6" fmla="*/ 2983586 w 3752576"/>
              <a:gd name="connsiteY6" fmla="*/ 3752576 h 3752576"/>
              <a:gd name="connsiteX7" fmla="*/ 1876288 w 3752576"/>
              <a:gd name="connsiteY7" fmla="*/ 2645278 h 3752576"/>
              <a:gd name="connsiteX8" fmla="*/ 768990 w 3752576"/>
              <a:gd name="connsiteY8" fmla="*/ 3752576 h 3752576"/>
              <a:gd name="connsiteX9" fmla="*/ 0 w 3752576"/>
              <a:gd name="connsiteY9" fmla="*/ 2983586 h 3752576"/>
              <a:gd name="connsiteX10" fmla="*/ 1107298 w 3752576"/>
              <a:gd name="connsiteY10" fmla="*/ 1876288 h 3752576"/>
              <a:gd name="connsiteX11" fmla="*/ 0 w 3752576"/>
              <a:gd name="connsiteY11" fmla="*/ 768990 h 375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2576" h="3752576">
                <a:moveTo>
                  <a:pt x="768990" y="0"/>
                </a:moveTo>
                <a:lnTo>
                  <a:pt x="1876288" y="1107298"/>
                </a:lnTo>
                <a:lnTo>
                  <a:pt x="2983586" y="0"/>
                </a:lnTo>
                <a:lnTo>
                  <a:pt x="3752576" y="768990"/>
                </a:lnTo>
                <a:lnTo>
                  <a:pt x="2645278" y="1876288"/>
                </a:lnTo>
                <a:lnTo>
                  <a:pt x="3752576" y="2983586"/>
                </a:lnTo>
                <a:lnTo>
                  <a:pt x="2983586" y="3752576"/>
                </a:lnTo>
                <a:lnTo>
                  <a:pt x="1876288" y="2645278"/>
                </a:lnTo>
                <a:lnTo>
                  <a:pt x="768990" y="3752576"/>
                </a:lnTo>
                <a:lnTo>
                  <a:pt x="0" y="2983586"/>
                </a:lnTo>
                <a:lnTo>
                  <a:pt x="1107298" y="1876288"/>
                </a:lnTo>
                <a:lnTo>
                  <a:pt x="0" y="768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02595" y="1242821"/>
            <a:ext cx="3083768" cy="2659022"/>
          </a:xfrm>
          <a:custGeom>
            <a:avLst/>
            <a:gdLst>
              <a:gd name="connsiteX0" fmla="*/ 0 w 3477532"/>
              <a:gd name="connsiteY0" fmla="*/ 0 h 2997872"/>
              <a:gd name="connsiteX1" fmla="*/ 3477532 w 3477532"/>
              <a:gd name="connsiteY1" fmla="*/ 0 h 2997872"/>
              <a:gd name="connsiteX2" fmla="*/ 1738766 w 3477532"/>
              <a:gd name="connsiteY2" fmla="*/ 2997872 h 299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7532" h="2997872">
                <a:moveTo>
                  <a:pt x="0" y="0"/>
                </a:moveTo>
                <a:lnTo>
                  <a:pt x="3477532" y="0"/>
                </a:lnTo>
                <a:lnTo>
                  <a:pt x="1738766" y="29978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-402966" y="-2062191"/>
            <a:ext cx="4512287" cy="4513308"/>
          </a:xfrm>
          <a:custGeom>
            <a:avLst/>
            <a:gdLst>
              <a:gd name="connsiteX0" fmla="*/ 4039571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1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1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-2066067" y="1148707"/>
            <a:ext cx="2965217" cy="2965887"/>
          </a:xfrm>
          <a:custGeom>
            <a:avLst/>
            <a:gdLst>
              <a:gd name="connsiteX0" fmla="*/ 1976811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1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512381" y="323416"/>
            <a:ext cx="4512287" cy="4513308"/>
          </a:xfrm>
          <a:custGeom>
            <a:avLst/>
            <a:gdLst>
              <a:gd name="connsiteX0" fmla="*/ 4039572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2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2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3722552" y="-1340061"/>
            <a:ext cx="2965217" cy="2965887"/>
          </a:xfrm>
          <a:custGeom>
            <a:avLst/>
            <a:gdLst>
              <a:gd name="connsiteX0" fmla="*/ 1976812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2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-415859" y="3534314"/>
            <a:ext cx="2230355" cy="2230861"/>
          </a:xfrm>
          <a:custGeom>
            <a:avLst/>
            <a:gdLst>
              <a:gd name="connsiteX0" fmla="*/ 996996 w 2973807"/>
              <a:gd name="connsiteY0" fmla="*/ 0 h 2973808"/>
              <a:gd name="connsiteX1" fmla="*/ 2973807 w 2973807"/>
              <a:gd name="connsiteY1" fmla="*/ 1976811 h 2973808"/>
              <a:gd name="connsiteX2" fmla="*/ 1976810 w 2973807"/>
              <a:gd name="connsiteY2" fmla="*/ 2973808 h 2973808"/>
              <a:gd name="connsiteX3" fmla="*/ 0 w 2973807"/>
              <a:gd name="connsiteY3" fmla="*/ 996997 h 297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807" h="2973808">
                <a:moveTo>
                  <a:pt x="996996" y="0"/>
                </a:moveTo>
                <a:lnTo>
                  <a:pt x="2973807" y="1976811"/>
                </a:lnTo>
                <a:lnTo>
                  <a:pt x="1976810" y="2973808"/>
                </a:lnTo>
                <a:lnTo>
                  <a:pt x="0" y="996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90577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695218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099859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09413" y="2770337"/>
            <a:ext cx="2331793" cy="4089257"/>
          </a:xfrm>
          <a:custGeom>
            <a:avLst/>
            <a:gdLst>
              <a:gd name="connsiteX0" fmla="*/ 0 w 3109057"/>
              <a:gd name="connsiteY0" fmla="*/ 0 h 5451108"/>
              <a:gd name="connsiteX1" fmla="*/ 3109057 w 3109057"/>
              <a:gd name="connsiteY1" fmla="*/ 0 h 5451108"/>
              <a:gd name="connsiteX2" fmla="*/ 3109057 w 3109057"/>
              <a:gd name="connsiteY2" fmla="*/ 5451108 h 5451108"/>
              <a:gd name="connsiteX3" fmla="*/ 0 w 3109057"/>
              <a:gd name="connsiteY3" fmla="*/ 5451108 h 545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057" h="5451108">
                <a:moveTo>
                  <a:pt x="0" y="0"/>
                </a:moveTo>
                <a:lnTo>
                  <a:pt x="3109057" y="0"/>
                </a:lnTo>
                <a:lnTo>
                  <a:pt x="3109057" y="5451108"/>
                </a:lnTo>
                <a:lnTo>
                  <a:pt x="0" y="54511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685909" y="1983620"/>
            <a:ext cx="3812648" cy="2409005"/>
          </a:xfrm>
          <a:custGeom>
            <a:avLst/>
            <a:gdLst>
              <a:gd name="connsiteX0" fmla="*/ 0 w 5083531"/>
              <a:gd name="connsiteY0" fmla="*/ 0 h 3211279"/>
              <a:gd name="connsiteX1" fmla="*/ 5083531 w 5083531"/>
              <a:gd name="connsiteY1" fmla="*/ 0 h 3211279"/>
              <a:gd name="connsiteX2" fmla="*/ 5083531 w 5083531"/>
              <a:gd name="connsiteY2" fmla="*/ 3211279 h 3211279"/>
              <a:gd name="connsiteX3" fmla="*/ 0 w 5083531"/>
              <a:gd name="connsiteY3" fmla="*/ 3211279 h 32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3531" h="3211279">
                <a:moveTo>
                  <a:pt x="0" y="0"/>
                </a:moveTo>
                <a:lnTo>
                  <a:pt x="5083531" y="0"/>
                </a:lnTo>
                <a:lnTo>
                  <a:pt x="5083531" y="3211279"/>
                </a:lnTo>
                <a:lnTo>
                  <a:pt x="0" y="32112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69538" y="947771"/>
            <a:ext cx="2352734" cy="3248822"/>
          </a:xfrm>
          <a:custGeom>
            <a:avLst/>
            <a:gdLst>
              <a:gd name="connsiteX0" fmla="*/ 6596 w 3136979"/>
              <a:gd name="connsiteY0" fmla="*/ 0 h 4330782"/>
              <a:gd name="connsiteX1" fmla="*/ 3132582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6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6" y="0"/>
                </a:moveTo>
                <a:cubicBezTo>
                  <a:pt x="3132582" y="0"/>
                  <a:pt x="3132582" y="0"/>
                  <a:pt x="3132582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2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21454" y="947771"/>
            <a:ext cx="2352734" cy="3248822"/>
          </a:xfrm>
          <a:custGeom>
            <a:avLst/>
            <a:gdLst>
              <a:gd name="connsiteX0" fmla="*/ 6595 w 3136979"/>
              <a:gd name="connsiteY0" fmla="*/ 0 h 4330782"/>
              <a:gd name="connsiteX1" fmla="*/ 3132581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5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5" y="0"/>
                </a:moveTo>
                <a:cubicBezTo>
                  <a:pt x="3132581" y="0"/>
                  <a:pt x="3132581" y="0"/>
                  <a:pt x="3132581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1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948108" y="1890423"/>
            <a:ext cx="3248087" cy="2353267"/>
          </a:xfrm>
          <a:custGeom>
            <a:avLst/>
            <a:gdLst>
              <a:gd name="connsiteX0" fmla="*/ 4836 w 4330782"/>
              <a:gd name="connsiteY0" fmla="*/ 0 h 3136979"/>
              <a:gd name="connsiteX1" fmla="*/ 4325946 w 4330782"/>
              <a:gd name="connsiteY1" fmla="*/ 2198 h 3136979"/>
              <a:gd name="connsiteX2" fmla="*/ 4330782 w 4330782"/>
              <a:gd name="connsiteY2" fmla="*/ 6596 h 3136979"/>
              <a:gd name="connsiteX3" fmla="*/ 4330782 w 4330782"/>
              <a:gd name="connsiteY3" fmla="*/ 3132582 h 3136979"/>
              <a:gd name="connsiteX4" fmla="*/ 4325946 w 4330782"/>
              <a:gd name="connsiteY4" fmla="*/ 3136979 h 3136979"/>
              <a:gd name="connsiteX5" fmla="*/ 4836 w 4330782"/>
              <a:gd name="connsiteY5" fmla="*/ 3134780 h 3136979"/>
              <a:gd name="connsiteX6" fmla="*/ 0 w 4330782"/>
              <a:gd name="connsiteY6" fmla="*/ 3130383 h 3136979"/>
              <a:gd name="connsiteX7" fmla="*/ 0 w 4330782"/>
              <a:gd name="connsiteY7" fmla="*/ 4397 h 3136979"/>
              <a:gd name="connsiteX8" fmla="*/ 4836 w 4330782"/>
              <a:gd name="connsiteY8" fmla="*/ 0 h 313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782" h="3136979">
                <a:moveTo>
                  <a:pt x="4836" y="0"/>
                </a:moveTo>
                <a:cubicBezTo>
                  <a:pt x="4325946" y="2198"/>
                  <a:pt x="4325946" y="2198"/>
                  <a:pt x="4325946" y="2198"/>
                </a:cubicBezTo>
                <a:cubicBezTo>
                  <a:pt x="4328364" y="2198"/>
                  <a:pt x="4330782" y="4397"/>
                  <a:pt x="4330782" y="6596"/>
                </a:cubicBezTo>
                <a:cubicBezTo>
                  <a:pt x="4330782" y="3132582"/>
                  <a:pt x="4330782" y="3132582"/>
                  <a:pt x="4330782" y="3132582"/>
                </a:cubicBezTo>
                <a:cubicBezTo>
                  <a:pt x="4330782" y="3134780"/>
                  <a:pt x="4328364" y="3136979"/>
                  <a:pt x="4325946" y="3136979"/>
                </a:cubicBezTo>
                <a:lnTo>
                  <a:pt x="4836" y="3134780"/>
                </a:lnTo>
                <a:cubicBezTo>
                  <a:pt x="2418" y="3134780"/>
                  <a:pt x="0" y="3132582"/>
                  <a:pt x="0" y="3130383"/>
                </a:cubicBezTo>
                <a:cubicBezTo>
                  <a:pt x="0" y="4397"/>
                  <a:pt x="0" y="4397"/>
                  <a:pt x="0" y="4397"/>
                </a:cubicBezTo>
                <a:cubicBezTo>
                  <a:pt x="0" y="2198"/>
                  <a:pt x="2418" y="0"/>
                  <a:pt x="48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235596" y="1715286"/>
            <a:ext cx="1551009" cy="1799576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466617" y="1332540"/>
            <a:ext cx="2210765" cy="2565068"/>
          </a:xfrm>
          <a:custGeom>
            <a:avLst/>
            <a:gdLst>
              <a:gd name="connsiteX0" fmla="*/ 1473843 w 2947686"/>
              <a:gd name="connsiteY0" fmla="*/ 0 h 3419316"/>
              <a:gd name="connsiteX1" fmla="*/ 2947686 w 2947686"/>
              <a:gd name="connsiteY1" fmla="*/ 736922 h 3419316"/>
              <a:gd name="connsiteX2" fmla="*/ 2947686 w 2947686"/>
              <a:gd name="connsiteY2" fmla="*/ 2682394 h 3419316"/>
              <a:gd name="connsiteX3" fmla="*/ 1473843 w 2947686"/>
              <a:gd name="connsiteY3" fmla="*/ 3419316 h 3419316"/>
              <a:gd name="connsiteX4" fmla="*/ 0 w 2947686"/>
              <a:gd name="connsiteY4" fmla="*/ 2682394 h 3419316"/>
              <a:gd name="connsiteX5" fmla="*/ 0 w 2947686"/>
              <a:gd name="connsiteY5" fmla="*/ 736922 h 34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7686" h="3419316">
                <a:moveTo>
                  <a:pt x="1473843" y="0"/>
                </a:moveTo>
                <a:lnTo>
                  <a:pt x="2947686" y="736922"/>
                </a:lnTo>
                <a:lnTo>
                  <a:pt x="2947686" y="2682394"/>
                </a:lnTo>
                <a:lnTo>
                  <a:pt x="1473843" y="3419316"/>
                </a:lnTo>
                <a:lnTo>
                  <a:pt x="0" y="2682394"/>
                </a:lnTo>
                <a:lnTo>
                  <a:pt x="0" y="736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357393" y="1715286"/>
            <a:ext cx="1551009" cy="1799576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1302" y="-346858"/>
            <a:ext cx="6258235" cy="5902102"/>
          </a:xfrm>
          <a:custGeom>
            <a:avLst/>
            <a:gdLst>
              <a:gd name="connsiteX0" fmla="*/ 960424 w 8344313"/>
              <a:gd name="connsiteY0" fmla="*/ 4679740 h 7867688"/>
              <a:gd name="connsiteX1" fmla="*/ 945543 w 8344313"/>
              <a:gd name="connsiteY1" fmla="*/ 4686114 h 7867688"/>
              <a:gd name="connsiteX2" fmla="*/ 945543 w 8344313"/>
              <a:gd name="connsiteY2" fmla="*/ 4718494 h 7867688"/>
              <a:gd name="connsiteX3" fmla="*/ 928267 w 8344313"/>
              <a:gd name="connsiteY3" fmla="*/ 4734683 h 7867688"/>
              <a:gd name="connsiteX4" fmla="*/ 945543 w 8344313"/>
              <a:gd name="connsiteY4" fmla="*/ 4718494 h 7867688"/>
              <a:gd name="connsiteX5" fmla="*/ 960660 w 8344313"/>
              <a:gd name="connsiteY5" fmla="*/ 4702304 h 7867688"/>
              <a:gd name="connsiteX6" fmla="*/ 960660 w 8344313"/>
              <a:gd name="connsiteY6" fmla="*/ 4686114 h 7867688"/>
              <a:gd name="connsiteX7" fmla="*/ 960424 w 8344313"/>
              <a:gd name="connsiteY7" fmla="*/ 4679740 h 7867688"/>
              <a:gd name="connsiteX8" fmla="*/ 7947148 w 8344313"/>
              <a:gd name="connsiteY8" fmla="*/ 110 h 7867688"/>
              <a:gd name="connsiteX9" fmla="*/ 8081748 w 8344313"/>
              <a:gd name="connsiteY9" fmla="*/ 6231 h 7867688"/>
              <a:gd name="connsiteX10" fmla="*/ 8145455 w 8344313"/>
              <a:gd name="connsiteY10" fmla="*/ 22421 h 7867688"/>
              <a:gd name="connsiteX11" fmla="*/ 8336574 w 8344313"/>
              <a:gd name="connsiteY11" fmla="*/ 595534 h 7867688"/>
              <a:gd name="connsiteX12" fmla="*/ 8049355 w 8344313"/>
              <a:gd name="connsiteY12" fmla="*/ 1153536 h 7867688"/>
              <a:gd name="connsiteX13" fmla="*/ 7730823 w 8344313"/>
              <a:gd name="connsiteY13" fmla="*/ 1471933 h 7867688"/>
              <a:gd name="connsiteX14" fmla="*/ 7539703 w 8344313"/>
              <a:gd name="connsiteY14" fmla="*/ 1535612 h 7867688"/>
              <a:gd name="connsiteX15" fmla="*/ 7030052 w 8344313"/>
              <a:gd name="connsiteY15" fmla="*/ 1566912 h 7867688"/>
              <a:gd name="connsiteX16" fmla="*/ 6265574 w 8344313"/>
              <a:gd name="connsiteY16" fmla="*/ 1646781 h 7867688"/>
              <a:gd name="connsiteX17" fmla="*/ 4815442 w 8344313"/>
              <a:gd name="connsiteY17" fmla="*/ 1901498 h 7867688"/>
              <a:gd name="connsiteX18" fmla="*/ 4019651 w 8344313"/>
              <a:gd name="connsiteY18" fmla="*/ 2108725 h 7867688"/>
              <a:gd name="connsiteX19" fmla="*/ 3923551 w 8344313"/>
              <a:gd name="connsiteY19" fmla="*/ 2140025 h 7867688"/>
              <a:gd name="connsiteX20" fmla="*/ 3892238 w 8344313"/>
              <a:gd name="connsiteY20" fmla="*/ 2172404 h 7867688"/>
              <a:gd name="connsiteX21" fmla="*/ 3923551 w 8344313"/>
              <a:gd name="connsiteY21" fmla="*/ 2203704 h 7867688"/>
              <a:gd name="connsiteX22" fmla="*/ 4162180 w 8344313"/>
              <a:gd name="connsiteY22" fmla="*/ 2314873 h 7867688"/>
              <a:gd name="connsiteX23" fmla="*/ 5102661 w 8344313"/>
              <a:gd name="connsiteY23" fmla="*/ 2649458 h 7867688"/>
              <a:gd name="connsiteX24" fmla="*/ 5803432 w 8344313"/>
              <a:gd name="connsiteY24" fmla="*/ 2999154 h 7867688"/>
              <a:gd name="connsiteX25" fmla="*/ 6344397 w 8344313"/>
              <a:gd name="connsiteY25" fmla="*/ 3428719 h 7867688"/>
              <a:gd name="connsiteX26" fmla="*/ 6726636 w 8344313"/>
              <a:gd name="connsiteY26" fmla="*/ 4049322 h 7867688"/>
              <a:gd name="connsiteX27" fmla="*/ 6775226 w 8344313"/>
              <a:gd name="connsiteY27" fmla="*/ 4558756 h 7867688"/>
              <a:gd name="connsiteX28" fmla="*/ 6392987 w 8344313"/>
              <a:gd name="connsiteY28" fmla="*/ 5482644 h 7867688"/>
              <a:gd name="connsiteX29" fmla="*/ 6073375 w 8344313"/>
              <a:gd name="connsiteY29" fmla="*/ 5928399 h 7867688"/>
              <a:gd name="connsiteX30" fmla="*/ 5516213 w 8344313"/>
              <a:gd name="connsiteY30" fmla="*/ 6533891 h 7867688"/>
              <a:gd name="connsiteX31" fmla="*/ 4831638 w 8344313"/>
              <a:gd name="connsiteY31" fmla="*/ 7059514 h 7867688"/>
              <a:gd name="connsiteX32" fmla="*/ 3668725 w 8344313"/>
              <a:gd name="connsiteY32" fmla="*/ 7584058 h 7867688"/>
              <a:gd name="connsiteX33" fmla="*/ 2793031 w 8344313"/>
              <a:gd name="connsiteY33" fmla="*/ 7791285 h 7867688"/>
              <a:gd name="connsiteX34" fmla="*/ 1455195 w 8344313"/>
              <a:gd name="connsiteY34" fmla="*/ 7854965 h 7867688"/>
              <a:gd name="connsiteX35" fmla="*/ 498518 w 8344313"/>
              <a:gd name="connsiteY35" fmla="*/ 7505269 h 7867688"/>
              <a:gd name="connsiteX36" fmla="*/ 36376 w 8344313"/>
              <a:gd name="connsiteY36" fmla="*/ 6724928 h 7867688"/>
              <a:gd name="connsiteX37" fmla="*/ 196182 w 8344313"/>
              <a:gd name="connsiteY37" fmla="*/ 5577623 h 7867688"/>
              <a:gd name="connsiteX38" fmla="*/ 594618 w 8344313"/>
              <a:gd name="connsiteY38" fmla="*/ 4989400 h 7867688"/>
              <a:gd name="connsiteX39" fmla="*/ 1136663 w 8344313"/>
              <a:gd name="connsiteY39" fmla="*/ 4288929 h 7867688"/>
              <a:gd name="connsiteX40" fmla="*/ 1215486 w 8344313"/>
              <a:gd name="connsiteY40" fmla="*/ 4209060 h 7867688"/>
              <a:gd name="connsiteX41" fmla="*/ 1231683 w 8344313"/>
              <a:gd name="connsiteY41" fmla="*/ 4225249 h 7867688"/>
              <a:gd name="connsiteX42" fmla="*/ 1055680 w 8344313"/>
              <a:gd name="connsiteY42" fmla="*/ 4511266 h 7867688"/>
              <a:gd name="connsiteX43" fmla="*/ 976857 w 8344313"/>
              <a:gd name="connsiteY43" fmla="*/ 4638625 h 7867688"/>
              <a:gd name="connsiteX44" fmla="*/ 976857 w 8344313"/>
              <a:gd name="connsiteY44" fmla="*/ 4654814 h 7867688"/>
              <a:gd name="connsiteX45" fmla="*/ 991973 w 8344313"/>
              <a:gd name="connsiteY45" fmla="*/ 4654814 h 7867688"/>
              <a:gd name="connsiteX46" fmla="*/ 1264076 w 8344313"/>
              <a:gd name="connsiteY46" fmla="*/ 4288929 h 7867688"/>
              <a:gd name="connsiteX47" fmla="*/ 1470312 w 8344313"/>
              <a:gd name="connsiteY47" fmla="*/ 4001832 h 7867688"/>
              <a:gd name="connsiteX48" fmla="*/ 1501625 w 8344313"/>
              <a:gd name="connsiteY48" fmla="*/ 3970532 h 7867688"/>
              <a:gd name="connsiteX49" fmla="*/ 1757531 w 8344313"/>
              <a:gd name="connsiteY49" fmla="*/ 3810795 h 7867688"/>
              <a:gd name="connsiteX50" fmla="*/ 1805041 w 8344313"/>
              <a:gd name="connsiteY50" fmla="*/ 3826985 h 7867688"/>
              <a:gd name="connsiteX51" fmla="*/ 1773727 w 8344313"/>
              <a:gd name="connsiteY51" fmla="*/ 3938153 h 7867688"/>
              <a:gd name="connsiteX52" fmla="*/ 1597725 w 8344313"/>
              <a:gd name="connsiteY52" fmla="*/ 4256549 h 7867688"/>
              <a:gd name="connsiteX53" fmla="*/ 1310506 w 8344313"/>
              <a:gd name="connsiteY53" fmla="*/ 5053079 h 7867688"/>
              <a:gd name="connsiteX54" fmla="*/ 1501625 w 8344313"/>
              <a:gd name="connsiteY54" fmla="*/ 5753551 h 7867688"/>
              <a:gd name="connsiteX55" fmla="*/ 1916257 w 8344313"/>
              <a:gd name="connsiteY55" fmla="*/ 6008267 h 7867688"/>
              <a:gd name="connsiteX56" fmla="*/ 2474499 w 8344313"/>
              <a:gd name="connsiteY56" fmla="*/ 6119436 h 7867688"/>
              <a:gd name="connsiteX57" fmla="*/ 2824344 w 8344313"/>
              <a:gd name="connsiteY57" fmla="*/ 6135626 h 7867688"/>
              <a:gd name="connsiteX58" fmla="*/ 3621215 w 8344313"/>
              <a:gd name="connsiteY58" fmla="*/ 6055757 h 7867688"/>
              <a:gd name="connsiteX59" fmla="*/ 4369496 w 8344313"/>
              <a:gd name="connsiteY59" fmla="*/ 5896019 h 7867688"/>
              <a:gd name="connsiteX60" fmla="*/ 5181484 w 8344313"/>
              <a:gd name="connsiteY60" fmla="*/ 5610003 h 7867688"/>
              <a:gd name="connsiteX61" fmla="*/ 5277584 w 8344313"/>
              <a:gd name="connsiteY61" fmla="*/ 5546323 h 7867688"/>
              <a:gd name="connsiteX62" fmla="*/ 5325094 w 8344313"/>
              <a:gd name="connsiteY62" fmla="*/ 5100569 h 7867688"/>
              <a:gd name="connsiteX63" fmla="*/ 5022758 w 8344313"/>
              <a:gd name="connsiteY63" fmla="*/ 4893342 h 7867688"/>
              <a:gd name="connsiteX64" fmla="*/ 4147064 w 8344313"/>
              <a:gd name="connsiteY64" fmla="*/ 4527456 h 7867688"/>
              <a:gd name="connsiteX65" fmla="*/ 3222780 w 8344313"/>
              <a:gd name="connsiteY65" fmla="*/ 4161570 h 7867688"/>
              <a:gd name="connsiteX66" fmla="*/ 2601912 w 8344313"/>
              <a:gd name="connsiteY66" fmla="*/ 3874474 h 7867688"/>
              <a:gd name="connsiteX67" fmla="*/ 2092260 w 8344313"/>
              <a:gd name="connsiteY67" fmla="*/ 3524778 h 7867688"/>
              <a:gd name="connsiteX68" fmla="*/ 1868747 w 8344313"/>
              <a:gd name="connsiteY68" fmla="*/ 3237682 h 7867688"/>
              <a:gd name="connsiteX69" fmla="*/ 1837434 w 8344313"/>
              <a:gd name="connsiteY69" fmla="*/ 2569589 h 7867688"/>
              <a:gd name="connsiteX70" fmla="*/ 2076063 w 8344313"/>
              <a:gd name="connsiteY70" fmla="*/ 2156214 h 7867688"/>
              <a:gd name="connsiteX71" fmla="*/ 2505812 w 8344313"/>
              <a:gd name="connsiteY71" fmla="*/ 1583101 h 7867688"/>
              <a:gd name="connsiteX72" fmla="*/ 2585715 w 8344313"/>
              <a:gd name="connsiteY72" fmla="*/ 1503232 h 7867688"/>
              <a:gd name="connsiteX73" fmla="*/ 2744441 w 8344313"/>
              <a:gd name="connsiteY73" fmla="*/ 1344574 h 7867688"/>
              <a:gd name="connsiteX74" fmla="*/ 3222780 w 8344313"/>
              <a:gd name="connsiteY74" fmla="*/ 977609 h 7867688"/>
              <a:gd name="connsiteX75" fmla="*/ 4305790 w 8344313"/>
              <a:gd name="connsiteY75" fmla="*/ 564234 h 7867688"/>
              <a:gd name="connsiteX76" fmla="*/ 5468703 w 8344313"/>
              <a:gd name="connsiteY76" fmla="*/ 293327 h 7867688"/>
              <a:gd name="connsiteX77" fmla="*/ 6201867 w 8344313"/>
              <a:gd name="connsiteY77" fmla="*/ 165969 h 7867688"/>
              <a:gd name="connsiteX78" fmla="*/ 6742833 w 8344313"/>
              <a:gd name="connsiteY78" fmla="*/ 102290 h 7867688"/>
              <a:gd name="connsiteX79" fmla="*/ 7108875 w 8344313"/>
              <a:gd name="connsiteY79" fmla="*/ 70990 h 7867688"/>
              <a:gd name="connsiteX80" fmla="*/ 7523507 w 8344313"/>
              <a:gd name="connsiteY80" fmla="*/ 22421 h 7867688"/>
              <a:gd name="connsiteX81" fmla="*/ 7947148 w 8344313"/>
              <a:gd name="connsiteY81" fmla="*/ 110 h 786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8344313" h="7867688">
                <a:moveTo>
                  <a:pt x="960424" y="4679740"/>
                </a:moveTo>
                <a:cubicBezTo>
                  <a:pt x="959715" y="4677615"/>
                  <a:pt x="956881" y="4686114"/>
                  <a:pt x="945543" y="4686114"/>
                </a:cubicBezTo>
                <a:cubicBezTo>
                  <a:pt x="945543" y="4702304"/>
                  <a:pt x="945543" y="4702304"/>
                  <a:pt x="945543" y="4718494"/>
                </a:cubicBezTo>
                <a:cubicBezTo>
                  <a:pt x="928267" y="4718494"/>
                  <a:pt x="928267" y="4718494"/>
                  <a:pt x="928267" y="4734683"/>
                </a:cubicBezTo>
                <a:cubicBezTo>
                  <a:pt x="945543" y="4734683"/>
                  <a:pt x="945543" y="4718494"/>
                  <a:pt x="945543" y="4718494"/>
                </a:cubicBezTo>
                <a:cubicBezTo>
                  <a:pt x="945543" y="4718494"/>
                  <a:pt x="945543" y="4702304"/>
                  <a:pt x="960660" y="4702304"/>
                </a:cubicBezTo>
                <a:cubicBezTo>
                  <a:pt x="960660" y="4686114"/>
                  <a:pt x="976857" y="4686114"/>
                  <a:pt x="960660" y="4686114"/>
                </a:cubicBezTo>
                <a:cubicBezTo>
                  <a:pt x="960660" y="4682337"/>
                  <a:pt x="960660" y="4680448"/>
                  <a:pt x="960424" y="4679740"/>
                </a:cubicBezTo>
                <a:close/>
                <a:moveTo>
                  <a:pt x="7947148" y="110"/>
                </a:moveTo>
                <a:cubicBezTo>
                  <a:pt x="7992802" y="565"/>
                  <a:pt x="8037748" y="2454"/>
                  <a:pt x="8081748" y="6231"/>
                </a:cubicBezTo>
                <a:cubicBezTo>
                  <a:pt x="8113062" y="6231"/>
                  <a:pt x="8128178" y="6231"/>
                  <a:pt x="8145455" y="22421"/>
                </a:cubicBezTo>
                <a:cubicBezTo>
                  <a:pt x="8304181" y="182159"/>
                  <a:pt x="8367887" y="373196"/>
                  <a:pt x="8336574" y="595534"/>
                </a:cubicBezTo>
                <a:cubicBezTo>
                  <a:pt x="8304181" y="818951"/>
                  <a:pt x="8176768" y="993799"/>
                  <a:pt x="8049355" y="1153536"/>
                </a:cubicBezTo>
                <a:cubicBezTo>
                  <a:pt x="7953256" y="1264705"/>
                  <a:pt x="7825843" y="1359684"/>
                  <a:pt x="7730823" y="1471933"/>
                </a:cubicBezTo>
                <a:cubicBezTo>
                  <a:pt x="7667116" y="1519422"/>
                  <a:pt x="7618527" y="1550722"/>
                  <a:pt x="7539703" y="1535612"/>
                </a:cubicBezTo>
                <a:cubicBezTo>
                  <a:pt x="7363701" y="1535612"/>
                  <a:pt x="7204974" y="1550722"/>
                  <a:pt x="7030052" y="1566912"/>
                </a:cubicBezTo>
                <a:cubicBezTo>
                  <a:pt x="6775226" y="1583101"/>
                  <a:pt x="6520400" y="1614401"/>
                  <a:pt x="6265574" y="1646781"/>
                </a:cubicBezTo>
                <a:cubicBezTo>
                  <a:pt x="5771039" y="1710460"/>
                  <a:pt x="5293780" y="1805439"/>
                  <a:pt x="4815442" y="1901498"/>
                </a:cubicBezTo>
                <a:cubicBezTo>
                  <a:pt x="4544419" y="1965177"/>
                  <a:pt x="4289593" y="2028856"/>
                  <a:pt x="4019651" y="2108725"/>
                </a:cubicBezTo>
                <a:cubicBezTo>
                  <a:pt x="3987257" y="2108725"/>
                  <a:pt x="3955944" y="2123835"/>
                  <a:pt x="3923551" y="2140025"/>
                </a:cubicBezTo>
                <a:cubicBezTo>
                  <a:pt x="3907354" y="2140025"/>
                  <a:pt x="3876041" y="2156214"/>
                  <a:pt x="3892238" y="2172404"/>
                </a:cubicBezTo>
                <a:cubicBezTo>
                  <a:pt x="3892238" y="2187514"/>
                  <a:pt x="3907354" y="2203704"/>
                  <a:pt x="3923551" y="2203704"/>
                </a:cubicBezTo>
                <a:cubicBezTo>
                  <a:pt x="4003454" y="2251194"/>
                  <a:pt x="4083357" y="2283573"/>
                  <a:pt x="4162180" y="2314873"/>
                </a:cubicBezTo>
                <a:cubicBezTo>
                  <a:pt x="4480713" y="2410931"/>
                  <a:pt x="4799245" y="2522100"/>
                  <a:pt x="5102661" y="2649458"/>
                </a:cubicBezTo>
                <a:cubicBezTo>
                  <a:pt x="5341290" y="2760627"/>
                  <a:pt x="5579919" y="2871796"/>
                  <a:pt x="5803432" y="2999154"/>
                </a:cubicBezTo>
                <a:cubicBezTo>
                  <a:pt x="5994551" y="3126513"/>
                  <a:pt x="6185671" y="3253871"/>
                  <a:pt x="6344397" y="3428719"/>
                </a:cubicBezTo>
                <a:cubicBezTo>
                  <a:pt x="6520400" y="3603567"/>
                  <a:pt x="6662929" y="3810795"/>
                  <a:pt x="6726636" y="4049322"/>
                </a:cubicBezTo>
                <a:cubicBezTo>
                  <a:pt x="6775226" y="4209060"/>
                  <a:pt x="6790342" y="4383908"/>
                  <a:pt x="6775226" y="4558756"/>
                </a:cubicBezTo>
                <a:cubicBezTo>
                  <a:pt x="6726636" y="4893342"/>
                  <a:pt x="6584106" y="5195548"/>
                  <a:pt x="6392987" y="5482644"/>
                </a:cubicBezTo>
                <a:cubicBezTo>
                  <a:pt x="6296887" y="5626192"/>
                  <a:pt x="6185671" y="5785930"/>
                  <a:pt x="6073375" y="5928399"/>
                </a:cubicBezTo>
                <a:cubicBezTo>
                  <a:pt x="5898452" y="6135626"/>
                  <a:pt x="5723529" y="6341774"/>
                  <a:pt x="5516213" y="6533891"/>
                </a:cubicBezTo>
                <a:cubicBezTo>
                  <a:pt x="5293780" y="6741118"/>
                  <a:pt x="5070268" y="6915966"/>
                  <a:pt x="4831638" y="7059514"/>
                </a:cubicBezTo>
                <a:cubicBezTo>
                  <a:pt x="4465596" y="7298041"/>
                  <a:pt x="4083357" y="7456700"/>
                  <a:pt x="3668725" y="7584058"/>
                </a:cubicBezTo>
                <a:cubicBezTo>
                  <a:pt x="3381506" y="7680117"/>
                  <a:pt x="3095367" y="7743796"/>
                  <a:pt x="2793031" y="7791285"/>
                </a:cubicBezTo>
                <a:cubicBezTo>
                  <a:pt x="2362203" y="7854965"/>
                  <a:pt x="1916257" y="7887344"/>
                  <a:pt x="1455195" y="7854965"/>
                </a:cubicBezTo>
                <a:cubicBezTo>
                  <a:pt x="1104269" y="7838775"/>
                  <a:pt x="785737" y="7743796"/>
                  <a:pt x="498518" y="7505269"/>
                </a:cubicBezTo>
                <a:cubicBezTo>
                  <a:pt x="259889" y="7314231"/>
                  <a:pt x="100083" y="7043325"/>
                  <a:pt x="36376" y="6724928"/>
                </a:cubicBezTo>
                <a:cubicBezTo>
                  <a:pt x="-42447" y="6326664"/>
                  <a:pt x="5063" y="5944588"/>
                  <a:pt x="196182" y="5577623"/>
                </a:cubicBezTo>
                <a:cubicBezTo>
                  <a:pt x="307399" y="5371475"/>
                  <a:pt x="451008" y="5180438"/>
                  <a:pt x="594618" y="4989400"/>
                </a:cubicBezTo>
                <a:cubicBezTo>
                  <a:pt x="769541" y="4749793"/>
                  <a:pt x="945543" y="4511266"/>
                  <a:pt x="1136663" y="4288929"/>
                </a:cubicBezTo>
                <a:cubicBezTo>
                  <a:pt x="1167976" y="4256549"/>
                  <a:pt x="1183093" y="4225249"/>
                  <a:pt x="1215486" y="4209060"/>
                </a:cubicBezTo>
                <a:cubicBezTo>
                  <a:pt x="1231683" y="4225249"/>
                  <a:pt x="1231683" y="4225249"/>
                  <a:pt x="1231683" y="4225249"/>
                </a:cubicBezTo>
                <a:cubicBezTo>
                  <a:pt x="1183093" y="4320229"/>
                  <a:pt x="1104269" y="4416287"/>
                  <a:pt x="1055680" y="4511266"/>
                </a:cubicBezTo>
                <a:cubicBezTo>
                  <a:pt x="1024367" y="4558756"/>
                  <a:pt x="991973" y="4591135"/>
                  <a:pt x="976857" y="4638625"/>
                </a:cubicBezTo>
                <a:cubicBezTo>
                  <a:pt x="976857" y="4654814"/>
                  <a:pt x="976857" y="4654814"/>
                  <a:pt x="976857" y="4654814"/>
                </a:cubicBezTo>
                <a:cubicBezTo>
                  <a:pt x="976857" y="4671004"/>
                  <a:pt x="991973" y="4654814"/>
                  <a:pt x="991973" y="4654814"/>
                </a:cubicBezTo>
                <a:cubicBezTo>
                  <a:pt x="1088073" y="4543645"/>
                  <a:pt x="1167976" y="4400097"/>
                  <a:pt x="1264076" y="4288929"/>
                </a:cubicBezTo>
                <a:cubicBezTo>
                  <a:pt x="1327782" y="4192870"/>
                  <a:pt x="1391488" y="4097891"/>
                  <a:pt x="1470312" y="4001832"/>
                </a:cubicBezTo>
                <a:cubicBezTo>
                  <a:pt x="1486508" y="3985643"/>
                  <a:pt x="1501625" y="3970532"/>
                  <a:pt x="1501625" y="3970532"/>
                </a:cubicBezTo>
                <a:cubicBezTo>
                  <a:pt x="1597725" y="3906853"/>
                  <a:pt x="1677628" y="3858285"/>
                  <a:pt x="1757531" y="3810795"/>
                </a:cubicBezTo>
                <a:cubicBezTo>
                  <a:pt x="1788844" y="3779495"/>
                  <a:pt x="1805041" y="3794605"/>
                  <a:pt x="1805041" y="3826985"/>
                </a:cubicBezTo>
                <a:cubicBezTo>
                  <a:pt x="1805041" y="3874474"/>
                  <a:pt x="1788844" y="3906853"/>
                  <a:pt x="1773727" y="3938153"/>
                </a:cubicBezTo>
                <a:cubicBezTo>
                  <a:pt x="1710021" y="4049322"/>
                  <a:pt x="1646314" y="4145380"/>
                  <a:pt x="1597725" y="4256549"/>
                </a:cubicBezTo>
                <a:cubicBezTo>
                  <a:pt x="1455195" y="4495077"/>
                  <a:pt x="1342899" y="4765983"/>
                  <a:pt x="1310506" y="5053079"/>
                </a:cubicBezTo>
                <a:cubicBezTo>
                  <a:pt x="1279192" y="5307796"/>
                  <a:pt x="1310506" y="5546323"/>
                  <a:pt x="1501625" y="5753551"/>
                </a:cubicBezTo>
                <a:cubicBezTo>
                  <a:pt x="1613921" y="5864719"/>
                  <a:pt x="1757531" y="5944588"/>
                  <a:pt x="1916257" y="6008267"/>
                </a:cubicBezTo>
                <a:cubicBezTo>
                  <a:pt x="2092260" y="6071947"/>
                  <a:pt x="2283379" y="6104326"/>
                  <a:pt x="2474499" y="6119436"/>
                </a:cubicBezTo>
                <a:cubicBezTo>
                  <a:pt x="2585715" y="6119436"/>
                  <a:pt x="2713128" y="6135626"/>
                  <a:pt x="2824344" y="6135626"/>
                </a:cubicBezTo>
                <a:cubicBezTo>
                  <a:pt x="3095367" y="6119436"/>
                  <a:pt x="3366389" y="6087057"/>
                  <a:pt x="3621215" y="6055757"/>
                </a:cubicBezTo>
                <a:cubicBezTo>
                  <a:pt x="3876041" y="6023378"/>
                  <a:pt x="4130867" y="5959699"/>
                  <a:pt x="4369496" y="5896019"/>
                </a:cubicBezTo>
                <a:cubicBezTo>
                  <a:pt x="4640519" y="5832340"/>
                  <a:pt x="4911541" y="5737361"/>
                  <a:pt x="5181484" y="5610003"/>
                </a:cubicBezTo>
                <a:cubicBezTo>
                  <a:pt x="5213877" y="5577623"/>
                  <a:pt x="5245191" y="5562513"/>
                  <a:pt x="5277584" y="5546323"/>
                </a:cubicBezTo>
                <a:cubicBezTo>
                  <a:pt x="5421193" y="5466454"/>
                  <a:pt x="5484900" y="5259227"/>
                  <a:pt x="5325094" y="5100569"/>
                </a:cubicBezTo>
                <a:cubicBezTo>
                  <a:pt x="5230074" y="5020700"/>
                  <a:pt x="5133974" y="4940831"/>
                  <a:pt x="5022758" y="4893342"/>
                </a:cubicBezTo>
                <a:cubicBezTo>
                  <a:pt x="4735539" y="4749793"/>
                  <a:pt x="4433203" y="4638625"/>
                  <a:pt x="4147064" y="4527456"/>
                </a:cubicBezTo>
                <a:cubicBezTo>
                  <a:pt x="3828531" y="4416287"/>
                  <a:pt x="3525116" y="4288929"/>
                  <a:pt x="3222780" y="4161570"/>
                </a:cubicBezTo>
                <a:cubicBezTo>
                  <a:pt x="3015464" y="4081701"/>
                  <a:pt x="2808148" y="3985643"/>
                  <a:pt x="2601912" y="3874474"/>
                </a:cubicBezTo>
                <a:cubicBezTo>
                  <a:pt x="2425909" y="3779495"/>
                  <a:pt x="2250986" y="3667247"/>
                  <a:pt x="2092260" y="3524778"/>
                </a:cubicBezTo>
                <a:cubicBezTo>
                  <a:pt x="1996160" y="3444909"/>
                  <a:pt x="1916257" y="3348851"/>
                  <a:pt x="1868747" y="3237682"/>
                </a:cubicBezTo>
                <a:cubicBezTo>
                  <a:pt x="1757531" y="3014265"/>
                  <a:pt x="1757531" y="2791927"/>
                  <a:pt x="1837434" y="2569589"/>
                </a:cubicBezTo>
                <a:cubicBezTo>
                  <a:pt x="1901140" y="2427121"/>
                  <a:pt x="1996160" y="2299763"/>
                  <a:pt x="2076063" y="2156214"/>
                </a:cubicBezTo>
                <a:cubicBezTo>
                  <a:pt x="2203476" y="1965177"/>
                  <a:pt x="2347086" y="1774139"/>
                  <a:pt x="2505812" y="1583101"/>
                </a:cubicBezTo>
                <a:cubicBezTo>
                  <a:pt x="2522009" y="1550722"/>
                  <a:pt x="2553322" y="1519422"/>
                  <a:pt x="2585715" y="1503232"/>
                </a:cubicBezTo>
                <a:cubicBezTo>
                  <a:pt x="2649421" y="1471933"/>
                  <a:pt x="2696931" y="1408253"/>
                  <a:pt x="2744441" y="1344574"/>
                </a:cubicBezTo>
                <a:cubicBezTo>
                  <a:pt x="2871854" y="1201026"/>
                  <a:pt x="3047857" y="1089857"/>
                  <a:pt x="3222780" y="977609"/>
                </a:cubicBezTo>
                <a:cubicBezTo>
                  <a:pt x="3557508" y="786572"/>
                  <a:pt x="3939748" y="659213"/>
                  <a:pt x="4305790" y="564234"/>
                </a:cubicBezTo>
                <a:cubicBezTo>
                  <a:pt x="4688029" y="453065"/>
                  <a:pt x="5070268" y="357007"/>
                  <a:pt x="5468703" y="293327"/>
                </a:cubicBezTo>
                <a:cubicBezTo>
                  <a:pt x="5707332" y="245838"/>
                  <a:pt x="5962158" y="198348"/>
                  <a:pt x="6201867" y="165969"/>
                </a:cubicBezTo>
                <a:cubicBezTo>
                  <a:pt x="6392987" y="149779"/>
                  <a:pt x="6567910" y="118479"/>
                  <a:pt x="6742833" y="102290"/>
                </a:cubicBezTo>
                <a:cubicBezTo>
                  <a:pt x="6854049" y="86100"/>
                  <a:pt x="6981462" y="70990"/>
                  <a:pt x="7108875" y="70990"/>
                </a:cubicBezTo>
                <a:cubicBezTo>
                  <a:pt x="7236288" y="54800"/>
                  <a:pt x="7379897" y="38611"/>
                  <a:pt x="7523507" y="22421"/>
                </a:cubicBezTo>
                <a:cubicBezTo>
                  <a:pt x="7666846" y="10279"/>
                  <a:pt x="7810186" y="-1256"/>
                  <a:pt x="7947148" y="1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009404" y="-435926"/>
            <a:ext cx="8703963" cy="5887682"/>
          </a:xfrm>
          <a:custGeom>
            <a:avLst/>
            <a:gdLst>
              <a:gd name="connsiteX0" fmla="*/ 11031143 w 11605284"/>
              <a:gd name="connsiteY0" fmla="*/ 27 h 7848466"/>
              <a:gd name="connsiteX1" fmla="*/ 11058132 w 11605284"/>
              <a:gd name="connsiteY1" fmla="*/ 38904 h 7848466"/>
              <a:gd name="connsiteX2" fmla="*/ 11105841 w 11605284"/>
              <a:gd name="connsiteY2" fmla="*/ 70345 h 7848466"/>
              <a:gd name="connsiteX3" fmla="*/ 11202343 w 11605284"/>
              <a:gd name="connsiteY3" fmla="*/ 22642 h 7848466"/>
              <a:gd name="connsiteX4" fmla="*/ 11250052 w 11605284"/>
              <a:gd name="connsiteY4" fmla="*/ 54082 h 7848466"/>
              <a:gd name="connsiteX5" fmla="*/ 11250052 w 11605284"/>
              <a:gd name="connsiteY5" fmla="*/ 70345 h 7848466"/>
              <a:gd name="connsiteX6" fmla="*/ 11410527 w 11605284"/>
              <a:gd name="connsiteY6" fmla="*/ 309944 h 7848466"/>
              <a:gd name="connsiteX7" fmla="*/ 11553654 w 11605284"/>
              <a:gd name="connsiteY7" fmla="*/ 390172 h 7848466"/>
              <a:gd name="connsiteX8" fmla="*/ 11602448 w 11605284"/>
              <a:gd name="connsiteY8" fmla="*/ 486663 h 7848466"/>
              <a:gd name="connsiteX9" fmla="*/ 11505945 w 11605284"/>
              <a:gd name="connsiteY9" fmla="*/ 837931 h 7848466"/>
              <a:gd name="connsiteX10" fmla="*/ 11074396 w 11605284"/>
              <a:gd name="connsiteY10" fmla="*/ 1398442 h 7848466"/>
              <a:gd name="connsiteX11" fmla="*/ 10066002 w 11605284"/>
              <a:gd name="connsiteY11" fmla="*/ 2389365 h 7848466"/>
              <a:gd name="connsiteX12" fmla="*/ 9347114 w 11605284"/>
              <a:gd name="connsiteY12" fmla="*/ 3076723 h 7848466"/>
              <a:gd name="connsiteX13" fmla="*/ 8802798 w 11605284"/>
              <a:gd name="connsiteY13" fmla="*/ 3637234 h 7848466"/>
              <a:gd name="connsiteX14" fmla="*/ 8227038 w 11605284"/>
              <a:gd name="connsiteY14" fmla="*/ 4276889 h 7848466"/>
              <a:gd name="connsiteX15" fmla="*/ 7779224 w 11605284"/>
              <a:gd name="connsiteY15" fmla="*/ 4804876 h 7848466"/>
              <a:gd name="connsiteX16" fmla="*/ 7379119 w 11605284"/>
              <a:gd name="connsiteY16" fmla="*/ 5332862 h 7848466"/>
              <a:gd name="connsiteX17" fmla="*/ 7106961 w 11605284"/>
              <a:gd name="connsiteY17" fmla="*/ 5700393 h 7848466"/>
              <a:gd name="connsiteX18" fmla="*/ 6867332 w 11605284"/>
              <a:gd name="connsiteY18" fmla="*/ 6036483 h 7848466"/>
              <a:gd name="connsiteX19" fmla="*/ 6178805 w 11605284"/>
              <a:gd name="connsiteY19" fmla="*/ 7091371 h 7848466"/>
              <a:gd name="connsiteX20" fmla="*/ 5843758 w 11605284"/>
              <a:gd name="connsiteY20" fmla="*/ 7651882 h 7848466"/>
              <a:gd name="connsiteX21" fmla="*/ 5699547 w 11605284"/>
              <a:gd name="connsiteY21" fmla="*/ 7763551 h 7848466"/>
              <a:gd name="connsiteX22" fmla="*/ 4805003 w 11605284"/>
              <a:gd name="connsiteY22" fmla="*/ 7843779 h 7848466"/>
              <a:gd name="connsiteX23" fmla="*/ 4644528 w 11605284"/>
              <a:gd name="connsiteY23" fmla="*/ 7843779 h 7848466"/>
              <a:gd name="connsiteX24" fmla="*/ 4181534 w 11605284"/>
              <a:gd name="connsiteY24" fmla="*/ 7699585 h 7848466"/>
              <a:gd name="connsiteX25" fmla="*/ 4101296 w 11605284"/>
              <a:gd name="connsiteY25" fmla="*/ 7396020 h 7848466"/>
              <a:gd name="connsiteX26" fmla="*/ 4181534 w 11605284"/>
              <a:gd name="connsiteY26" fmla="*/ 6851772 h 7848466"/>
              <a:gd name="connsiteX27" fmla="*/ 4468872 w 11605284"/>
              <a:gd name="connsiteY27" fmla="*/ 5716655 h 7848466"/>
              <a:gd name="connsiteX28" fmla="*/ 4613083 w 11605284"/>
              <a:gd name="connsiteY28" fmla="*/ 5252634 h 7848466"/>
              <a:gd name="connsiteX29" fmla="*/ 4836448 w 11605284"/>
              <a:gd name="connsiteY29" fmla="*/ 4565276 h 7848466"/>
              <a:gd name="connsiteX30" fmla="*/ 5124870 w 11605284"/>
              <a:gd name="connsiteY30" fmla="*/ 3733725 h 7848466"/>
              <a:gd name="connsiteX31" fmla="*/ 5316791 w 11605284"/>
              <a:gd name="connsiteY31" fmla="*/ 3173213 h 7848466"/>
              <a:gd name="connsiteX32" fmla="*/ 5316791 w 11605284"/>
              <a:gd name="connsiteY32" fmla="*/ 3156951 h 7848466"/>
              <a:gd name="connsiteX33" fmla="*/ 5333055 w 11605284"/>
              <a:gd name="connsiteY33" fmla="*/ 3140689 h 7848466"/>
              <a:gd name="connsiteX34" fmla="*/ 5333055 w 11605284"/>
              <a:gd name="connsiteY34" fmla="*/ 3125510 h 7848466"/>
              <a:gd name="connsiteX35" fmla="*/ 5316791 w 11605284"/>
              <a:gd name="connsiteY35" fmla="*/ 3156951 h 7848466"/>
              <a:gd name="connsiteX36" fmla="*/ 5172579 w 11605284"/>
              <a:gd name="connsiteY36" fmla="*/ 3284882 h 7848466"/>
              <a:gd name="connsiteX37" fmla="*/ 4485136 w 11605284"/>
              <a:gd name="connsiteY37" fmla="*/ 4021027 h 7848466"/>
              <a:gd name="connsiteX38" fmla="*/ 3684927 w 11605284"/>
              <a:gd name="connsiteY38" fmla="*/ 4916544 h 7848466"/>
              <a:gd name="connsiteX39" fmla="*/ 3173140 w 11605284"/>
              <a:gd name="connsiteY39" fmla="*/ 5475971 h 7848466"/>
              <a:gd name="connsiteX40" fmla="*/ 2325221 w 11605284"/>
              <a:gd name="connsiteY40" fmla="*/ 6515682 h 7848466"/>
              <a:gd name="connsiteX41" fmla="*/ 1813434 w 11605284"/>
              <a:gd name="connsiteY41" fmla="*/ 7171599 h 7848466"/>
              <a:gd name="connsiteX42" fmla="*/ 1478387 w 11605284"/>
              <a:gd name="connsiteY42" fmla="*/ 7667061 h 7848466"/>
              <a:gd name="connsiteX43" fmla="*/ 1398149 w 11605284"/>
              <a:gd name="connsiteY43" fmla="*/ 7715848 h 7848466"/>
              <a:gd name="connsiteX44" fmla="*/ 789859 w 11605284"/>
              <a:gd name="connsiteY44" fmla="*/ 7794992 h 7848466"/>
              <a:gd name="connsiteX45" fmla="*/ 486257 w 11605284"/>
              <a:gd name="connsiteY45" fmla="*/ 7699585 h 7848466"/>
              <a:gd name="connsiteX46" fmla="*/ 438548 w 11605284"/>
              <a:gd name="connsiteY46" fmla="*/ 7667061 h 7848466"/>
              <a:gd name="connsiteX47" fmla="*/ 374574 w 11605284"/>
              <a:gd name="connsiteY47" fmla="*/ 7667061 h 7848466"/>
              <a:gd name="connsiteX48" fmla="*/ 294337 w 11605284"/>
              <a:gd name="connsiteY48" fmla="*/ 7619358 h 7848466"/>
              <a:gd name="connsiteX49" fmla="*/ 294337 w 11605284"/>
              <a:gd name="connsiteY49" fmla="*/ 7475164 h 7848466"/>
              <a:gd name="connsiteX50" fmla="*/ 294337 w 11605284"/>
              <a:gd name="connsiteY50" fmla="*/ 7443723 h 7848466"/>
              <a:gd name="connsiteX51" fmla="*/ 261808 w 11605284"/>
              <a:gd name="connsiteY51" fmla="*/ 7475164 h 7848466"/>
              <a:gd name="connsiteX52" fmla="*/ 118681 w 11605284"/>
              <a:gd name="connsiteY52" fmla="*/ 7715848 h 7848466"/>
              <a:gd name="connsiteX53" fmla="*/ 38443 w 11605284"/>
              <a:gd name="connsiteY53" fmla="*/ 7763551 h 7848466"/>
              <a:gd name="connsiteX54" fmla="*/ 5914 w 11605284"/>
              <a:gd name="connsiteY54" fmla="*/ 7667061 h 7848466"/>
              <a:gd name="connsiteX55" fmla="*/ 294337 w 11605284"/>
              <a:gd name="connsiteY55" fmla="*/ 6899475 h 7848466"/>
              <a:gd name="connsiteX56" fmla="*/ 486257 w 11605284"/>
              <a:gd name="connsiteY56" fmla="*/ 6371488 h 7848466"/>
              <a:gd name="connsiteX57" fmla="*/ 806124 w 11605284"/>
              <a:gd name="connsiteY57" fmla="*/ 5492234 h 7848466"/>
              <a:gd name="connsiteX58" fmla="*/ 1078282 w 11605284"/>
              <a:gd name="connsiteY58" fmla="*/ 4692123 h 7848466"/>
              <a:gd name="connsiteX59" fmla="*/ 1478387 w 11605284"/>
              <a:gd name="connsiteY59" fmla="*/ 3445338 h 7848466"/>
              <a:gd name="connsiteX60" fmla="*/ 1829698 w 11605284"/>
              <a:gd name="connsiteY60" fmla="*/ 2149766 h 7848466"/>
              <a:gd name="connsiteX61" fmla="*/ 1957645 w 11605284"/>
              <a:gd name="connsiteY61" fmla="*/ 1446145 h 7848466"/>
              <a:gd name="connsiteX62" fmla="*/ 1973909 w 11605284"/>
              <a:gd name="connsiteY62" fmla="*/ 1126318 h 7848466"/>
              <a:gd name="connsiteX63" fmla="*/ 1926200 w 11605284"/>
              <a:gd name="connsiteY63" fmla="*/ 1029827 h 7848466"/>
              <a:gd name="connsiteX64" fmla="*/ 1877407 w 11605284"/>
              <a:gd name="connsiteY64" fmla="*/ 998387 h 7848466"/>
              <a:gd name="connsiteX65" fmla="*/ 1893672 w 11605284"/>
              <a:gd name="connsiteY65" fmla="*/ 710000 h 7848466"/>
              <a:gd name="connsiteX66" fmla="*/ 2405459 w 11605284"/>
              <a:gd name="connsiteY66" fmla="*/ 534366 h 7848466"/>
              <a:gd name="connsiteX67" fmla="*/ 3365060 w 11605284"/>
              <a:gd name="connsiteY67" fmla="*/ 422697 h 7848466"/>
              <a:gd name="connsiteX68" fmla="*/ 3829138 w 11605284"/>
              <a:gd name="connsiteY68" fmla="*/ 550628 h 7848466"/>
              <a:gd name="connsiteX69" fmla="*/ 4117561 w 11605284"/>
              <a:gd name="connsiteY69" fmla="*/ 965862 h 7848466"/>
              <a:gd name="connsiteX70" fmla="*/ 4101296 w 11605284"/>
              <a:gd name="connsiteY70" fmla="*/ 1605517 h 7848466"/>
              <a:gd name="connsiteX71" fmla="*/ 3829138 w 11605284"/>
              <a:gd name="connsiteY71" fmla="*/ 2421890 h 7848466"/>
              <a:gd name="connsiteX72" fmla="*/ 3573245 w 11605284"/>
              <a:gd name="connsiteY72" fmla="*/ 3029020 h 7848466"/>
              <a:gd name="connsiteX73" fmla="*/ 3348795 w 11605284"/>
              <a:gd name="connsiteY73" fmla="*/ 3524481 h 7848466"/>
              <a:gd name="connsiteX74" fmla="*/ 3125431 w 11605284"/>
              <a:gd name="connsiteY74" fmla="*/ 4004765 h 7848466"/>
              <a:gd name="connsiteX75" fmla="*/ 3045193 w 11605284"/>
              <a:gd name="connsiteY75" fmla="*/ 4196662 h 7848466"/>
              <a:gd name="connsiteX76" fmla="*/ 3045193 w 11605284"/>
              <a:gd name="connsiteY76" fmla="*/ 4212924 h 7848466"/>
              <a:gd name="connsiteX77" fmla="*/ 3061457 w 11605284"/>
              <a:gd name="connsiteY77" fmla="*/ 4212924 h 7848466"/>
              <a:gd name="connsiteX78" fmla="*/ 3173140 w 11605284"/>
              <a:gd name="connsiteY78" fmla="*/ 4100171 h 7848466"/>
              <a:gd name="connsiteX79" fmla="*/ 4212978 w 11605284"/>
              <a:gd name="connsiteY79" fmla="*/ 3092985 h 7848466"/>
              <a:gd name="connsiteX80" fmla="*/ 5141135 w 11605284"/>
              <a:gd name="connsiteY80" fmla="*/ 2229994 h 7848466"/>
              <a:gd name="connsiteX81" fmla="*/ 5812313 w 11605284"/>
              <a:gd name="connsiteY81" fmla="*/ 1654304 h 7848466"/>
              <a:gd name="connsiteX82" fmla="*/ 5891467 w 11605284"/>
              <a:gd name="connsiteY82" fmla="*/ 1493848 h 7848466"/>
              <a:gd name="connsiteX83" fmla="*/ 5891467 w 11605284"/>
              <a:gd name="connsiteY83" fmla="*/ 1462407 h 7848466"/>
              <a:gd name="connsiteX84" fmla="*/ 5891467 w 11605284"/>
              <a:gd name="connsiteY84" fmla="*/ 1334476 h 7848466"/>
              <a:gd name="connsiteX85" fmla="*/ 6099651 w 11605284"/>
              <a:gd name="connsiteY85" fmla="*/ 1237986 h 7848466"/>
              <a:gd name="connsiteX86" fmla="*/ 6611439 w 11605284"/>
              <a:gd name="connsiteY86" fmla="*/ 1141496 h 7848466"/>
              <a:gd name="connsiteX87" fmla="*/ 7075517 w 11605284"/>
              <a:gd name="connsiteY87" fmla="*/ 1157758 h 7848466"/>
              <a:gd name="connsiteX88" fmla="*/ 7251173 w 11605284"/>
              <a:gd name="connsiteY88" fmla="*/ 1477586 h 7848466"/>
              <a:gd name="connsiteX89" fmla="*/ 7042988 w 11605284"/>
              <a:gd name="connsiteY89" fmla="*/ 2181206 h 7848466"/>
              <a:gd name="connsiteX90" fmla="*/ 6803359 w 11605284"/>
              <a:gd name="connsiteY90" fmla="*/ 2884827 h 7848466"/>
              <a:gd name="connsiteX91" fmla="*/ 6611439 w 11605284"/>
              <a:gd name="connsiteY91" fmla="*/ 3460516 h 7848466"/>
              <a:gd name="connsiteX92" fmla="*/ 6388074 w 11605284"/>
              <a:gd name="connsiteY92" fmla="*/ 4084993 h 7848466"/>
              <a:gd name="connsiteX93" fmla="*/ 6275307 w 11605284"/>
              <a:gd name="connsiteY93" fmla="*/ 4421083 h 7848466"/>
              <a:gd name="connsiteX94" fmla="*/ 6260127 w 11605284"/>
              <a:gd name="connsiteY94" fmla="*/ 4501311 h 7848466"/>
              <a:gd name="connsiteX95" fmla="*/ 6355545 w 11605284"/>
              <a:gd name="connsiteY95" fmla="*/ 4421083 h 7848466"/>
              <a:gd name="connsiteX96" fmla="*/ 7426828 w 11605284"/>
              <a:gd name="connsiteY96" fmla="*/ 3301144 h 7848466"/>
              <a:gd name="connsiteX97" fmla="*/ 8387513 w 11605284"/>
              <a:gd name="connsiteY97" fmla="*/ 2357925 h 7848466"/>
              <a:gd name="connsiteX98" fmla="*/ 9186639 w 11605284"/>
              <a:gd name="connsiteY98" fmla="*/ 1605517 h 7848466"/>
              <a:gd name="connsiteX99" fmla="*/ 10050822 w 11605284"/>
              <a:gd name="connsiteY99" fmla="*/ 821668 h 7848466"/>
              <a:gd name="connsiteX100" fmla="*/ 10674291 w 11605284"/>
              <a:gd name="connsiteY100" fmla="*/ 294766 h 7848466"/>
              <a:gd name="connsiteX101" fmla="*/ 10977894 w 11605284"/>
              <a:gd name="connsiteY101" fmla="*/ 38904 h 7848466"/>
              <a:gd name="connsiteX102" fmla="*/ 11010423 w 11605284"/>
              <a:gd name="connsiteY102" fmla="*/ 6379 h 7848466"/>
              <a:gd name="connsiteX103" fmla="*/ 11031143 w 11605284"/>
              <a:gd name="connsiteY103" fmla="*/ 27 h 784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605284" h="7848466">
                <a:moveTo>
                  <a:pt x="11031143" y="27"/>
                </a:moveTo>
                <a:cubicBezTo>
                  <a:pt x="11048983" y="-735"/>
                  <a:pt x="11058132" y="14511"/>
                  <a:pt x="11058132" y="38904"/>
                </a:cubicBezTo>
                <a:cubicBezTo>
                  <a:pt x="11041867" y="102870"/>
                  <a:pt x="11074396" y="86607"/>
                  <a:pt x="11105841" y="70345"/>
                </a:cubicBezTo>
                <a:cubicBezTo>
                  <a:pt x="11138369" y="54082"/>
                  <a:pt x="11169814" y="38904"/>
                  <a:pt x="11202343" y="22642"/>
                </a:cubicBezTo>
                <a:cubicBezTo>
                  <a:pt x="11233787" y="6379"/>
                  <a:pt x="11250052" y="22642"/>
                  <a:pt x="11250052" y="54082"/>
                </a:cubicBezTo>
                <a:lnTo>
                  <a:pt x="11250052" y="70345"/>
                </a:lnTo>
                <a:cubicBezTo>
                  <a:pt x="11233787" y="198276"/>
                  <a:pt x="11282581" y="278504"/>
                  <a:pt x="11410527" y="309944"/>
                </a:cubicBezTo>
                <a:cubicBezTo>
                  <a:pt x="11458236" y="326207"/>
                  <a:pt x="11505945" y="358732"/>
                  <a:pt x="11553654" y="390172"/>
                </a:cubicBezTo>
                <a:cubicBezTo>
                  <a:pt x="11586183" y="406435"/>
                  <a:pt x="11602448" y="437875"/>
                  <a:pt x="11602448" y="486663"/>
                </a:cubicBezTo>
                <a:cubicBezTo>
                  <a:pt x="11617628" y="614594"/>
                  <a:pt x="11569919" y="726262"/>
                  <a:pt x="11505945" y="837931"/>
                </a:cubicBezTo>
                <a:cubicBezTo>
                  <a:pt x="11394263" y="1046090"/>
                  <a:pt x="11233787" y="1221724"/>
                  <a:pt x="11074396" y="1398442"/>
                </a:cubicBezTo>
                <a:cubicBezTo>
                  <a:pt x="10754529" y="1749710"/>
                  <a:pt x="10418398" y="2069538"/>
                  <a:pt x="10066002" y="2389365"/>
                </a:cubicBezTo>
                <a:cubicBezTo>
                  <a:pt x="9826373" y="2613787"/>
                  <a:pt x="9586743" y="2837123"/>
                  <a:pt x="9347114" y="3076723"/>
                </a:cubicBezTo>
                <a:cubicBezTo>
                  <a:pt x="9170374" y="3253441"/>
                  <a:pt x="8978454" y="3445338"/>
                  <a:pt x="8802798" y="3637234"/>
                </a:cubicBezTo>
                <a:cubicBezTo>
                  <a:pt x="8610878" y="3844309"/>
                  <a:pt x="8418958" y="4053552"/>
                  <a:pt x="8227038" y="4276889"/>
                </a:cubicBezTo>
                <a:cubicBezTo>
                  <a:pt x="8082827" y="4452524"/>
                  <a:pt x="7923435" y="4629242"/>
                  <a:pt x="7779224" y="4804876"/>
                </a:cubicBezTo>
                <a:cubicBezTo>
                  <a:pt x="7651277" y="4980510"/>
                  <a:pt x="7507066" y="5156144"/>
                  <a:pt x="7379119" y="5332862"/>
                </a:cubicBezTo>
                <a:cubicBezTo>
                  <a:pt x="7283701" y="5460793"/>
                  <a:pt x="7187199" y="5572462"/>
                  <a:pt x="7106961" y="5700393"/>
                </a:cubicBezTo>
                <a:cubicBezTo>
                  <a:pt x="7027808" y="5812061"/>
                  <a:pt x="6947570" y="5923730"/>
                  <a:pt x="6867332" y="6036483"/>
                </a:cubicBezTo>
                <a:cubicBezTo>
                  <a:pt x="6627703" y="6387751"/>
                  <a:pt x="6403254" y="6740103"/>
                  <a:pt x="6178805" y="7091371"/>
                </a:cubicBezTo>
                <a:cubicBezTo>
                  <a:pt x="6050858" y="7283268"/>
                  <a:pt x="5940260" y="7459986"/>
                  <a:pt x="5843758" y="7651882"/>
                </a:cubicBezTo>
                <a:cubicBezTo>
                  <a:pt x="5812313" y="7715848"/>
                  <a:pt x="5763520" y="7747289"/>
                  <a:pt x="5699547" y="7763551"/>
                </a:cubicBezTo>
                <a:cubicBezTo>
                  <a:pt x="5397028" y="7827516"/>
                  <a:pt x="5108606" y="7858957"/>
                  <a:pt x="4805003" y="7843779"/>
                </a:cubicBezTo>
                <a:cubicBezTo>
                  <a:pt x="4757294" y="7827516"/>
                  <a:pt x="4693321" y="7843779"/>
                  <a:pt x="4644528" y="7843779"/>
                </a:cubicBezTo>
                <a:cubicBezTo>
                  <a:pt x="4468872" y="7858957"/>
                  <a:pt x="4309481" y="7843779"/>
                  <a:pt x="4181534" y="7699585"/>
                </a:cubicBezTo>
                <a:cubicBezTo>
                  <a:pt x="4101296" y="7603095"/>
                  <a:pt x="4068767" y="7507689"/>
                  <a:pt x="4101296" y="7396020"/>
                </a:cubicBezTo>
                <a:cubicBezTo>
                  <a:pt x="4132741" y="7219302"/>
                  <a:pt x="4149005" y="7043668"/>
                  <a:pt x="4181534" y="6851772"/>
                </a:cubicBezTo>
                <a:cubicBezTo>
                  <a:pt x="4260687" y="6484241"/>
                  <a:pt x="4357190" y="6100448"/>
                  <a:pt x="4468872" y="5716655"/>
                </a:cubicBezTo>
                <a:cubicBezTo>
                  <a:pt x="4516581" y="5556199"/>
                  <a:pt x="4549110" y="5396828"/>
                  <a:pt x="4613083" y="5252634"/>
                </a:cubicBezTo>
                <a:cubicBezTo>
                  <a:pt x="4677057" y="5013035"/>
                  <a:pt x="4757294" y="4788613"/>
                  <a:pt x="4836448" y="4565276"/>
                </a:cubicBezTo>
                <a:cubicBezTo>
                  <a:pt x="4932950" y="4276889"/>
                  <a:pt x="5028368" y="4004765"/>
                  <a:pt x="5124870" y="3733725"/>
                </a:cubicBezTo>
                <a:cubicBezTo>
                  <a:pt x="5188844" y="3541828"/>
                  <a:pt x="5252817" y="3365110"/>
                  <a:pt x="5316791" y="3173213"/>
                </a:cubicBezTo>
                <a:lnTo>
                  <a:pt x="5316791" y="3156951"/>
                </a:lnTo>
                <a:cubicBezTo>
                  <a:pt x="5333055" y="3156951"/>
                  <a:pt x="5333055" y="3140689"/>
                  <a:pt x="5333055" y="3140689"/>
                </a:cubicBezTo>
                <a:lnTo>
                  <a:pt x="5333055" y="3125510"/>
                </a:lnTo>
                <a:cubicBezTo>
                  <a:pt x="5333055" y="3140689"/>
                  <a:pt x="5316791" y="3140689"/>
                  <a:pt x="5316791" y="3156951"/>
                </a:cubicBezTo>
                <a:cubicBezTo>
                  <a:pt x="5252817" y="3173213"/>
                  <a:pt x="5220288" y="3237179"/>
                  <a:pt x="5172579" y="3284882"/>
                </a:cubicBezTo>
                <a:cubicBezTo>
                  <a:pt x="4932950" y="3524481"/>
                  <a:pt x="4708501" y="3780344"/>
                  <a:pt x="4485136" y="4021027"/>
                </a:cubicBezTo>
                <a:cubicBezTo>
                  <a:pt x="4212978" y="4324593"/>
                  <a:pt x="3940821" y="4612979"/>
                  <a:pt x="3684927" y="4916544"/>
                </a:cubicBezTo>
                <a:cubicBezTo>
                  <a:pt x="3509271" y="5108441"/>
                  <a:pt x="3348795" y="5284075"/>
                  <a:pt x="3173140" y="5475971"/>
                </a:cubicBezTo>
                <a:cubicBezTo>
                  <a:pt x="2885801" y="5828324"/>
                  <a:pt x="2597379" y="6164414"/>
                  <a:pt x="2325221" y="6515682"/>
                </a:cubicBezTo>
                <a:cubicBezTo>
                  <a:pt x="2149565" y="6723841"/>
                  <a:pt x="1973909" y="6948262"/>
                  <a:pt x="1813434" y="7171599"/>
                </a:cubicBezTo>
                <a:cubicBezTo>
                  <a:pt x="1701751" y="7332055"/>
                  <a:pt x="1590069" y="7491427"/>
                  <a:pt x="1478387" y="7667061"/>
                </a:cubicBezTo>
                <a:cubicBezTo>
                  <a:pt x="1445858" y="7699585"/>
                  <a:pt x="1429593" y="7715848"/>
                  <a:pt x="1398149" y="7715848"/>
                </a:cubicBezTo>
                <a:cubicBezTo>
                  <a:pt x="1189964" y="7763551"/>
                  <a:pt x="998044" y="7794992"/>
                  <a:pt x="789859" y="7794992"/>
                </a:cubicBezTo>
                <a:cubicBezTo>
                  <a:pt x="678177" y="7779813"/>
                  <a:pt x="581675" y="7763551"/>
                  <a:pt x="486257" y="7699585"/>
                </a:cubicBezTo>
                <a:cubicBezTo>
                  <a:pt x="469992" y="7699585"/>
                  <a:pt x="453728" y="7683323"/>
                  <a:pt x="438548" y="7667061"/>
                </a:cubicBezTo>
                <a:cubicBezTo>
                  <a:pt x="422283" y="7635620"/>
                  <a:pt x="406019" y="7635620"/>
                  <a:pt x="374574" y="7667061"/>
                </a:cubicBezTo>
                <a:cubicBezTo>
                  <a:pt x="325781" y="7683323"/>
                  <a:pt x="310601" y="7667061"/>
                  <a:pt x="294337" y="7619358"/>
                </a:cubicBezTo>
                <a:cubicBezTo>
                  <a:pt x="294337" y="7571654"/>
                  <a:pt x="294337" y="7523951"/>
                  <a:pt x="294337" y="7475164"/>
                </a:cubicBezTo>
                <a:cubicBezTo>
                  <a:pt x="294337" y="7475164"/>
                  <a:pt x="294337" y="7459986"/>
                  <a:pt x="294337" y="7443723"/>
                </a:cubicBezTo>
                <a:cubicBezTo>
                  <a:pt x="278072" y="7443723"/>
                  <a:pt x="278072" y="7459986"/>
                  <a:pt x="261808" y="7475164"/>
                </a:cubicBezTo>
                <a:cubicBezTo>
                  <a:pt x="214099" y="7555392"/>
                  <a:pt x="182654" y="7635620"/>
                  <a:pt x="118681" y="7715848"/>
                </a:cubicBezTo>
                <a:cubicBezTo>
                  <a:pt x="102416" y="7747289"/>
                  <a:pt x="86152" y="7794992"/>
                  <a:pt x="38443" y="7763551"/>
                </a:cubicBezTo>
                <a:cubicBezTo>
                  <a:pt x="5914" y="7747289"/>
                  <a:pt x="-9266" y="7699585"/>
                  <a:pt x="5914" y="7667061"/>
                </a:cubicBezTo>
                <a:cubicBezTo>
                  <a:pt x="102416" y="7411199"/>
                  <a:pt x="197834" y="7155337"/>
                  <a:pt x="294337" y="6899475"/>
                </a:cubicBezTo>
                <a:cubicBezTo>
                  <a:pt x="358310" y="6723841"/>
                  <a:pt x="422283" y="6548207"/>
                  <a:pt x="486257" y="6371488"/>
                </a:cubicBezTo>
                <a:cubicBezTo>
                  <a:pt x="581675" y="6084186"/>
                  <a:pt x="694441" y="5780621"/>
                  <a:pt x="806124" y="5492234"/>
                </a:cubicBezTo>
                <a:cubicBezTo>
                  <a:pt x="901542" y="5220109"/>
                  <a:pt x="981780" y="4964247"/>
                  <a:pt x="1078282" y="4692123"/>
                </a:cubicBezTo>
                <a:cubicBezTo>
                  <a:pt x="1222493" y="4276889"/>
                  <a:pt x="1350440" y="3861656"/>
                  <a:pt x="1478387" y="3445338"/>
                </a:cubicBezTo>
                <a:cubicBezTo>
                  <a:pt x="1606334" y="3012758"/>
                  <a:pt x="1718016" y="2581262"/>
                  <a:pt x="1829698" y="2149766"/>
                </a:cubicBezTo>
                <a:cubicBezTo>
                  <a:pt x="1877407" y="1925344"/>
                  <a:pt x="1926200" y="1685745"/>
                  <a:pt x="1957645" y="1446145"/>
                </a:cubicBezTo>
                <a:cubicBezTo>
                  <a:pt x="1973909" y="1334476"/>
                  <a:pt x="1957645" y="1237986"/>
                  <a:pt x="1973909" y="1126318"/>
                </a:cubicBezTo>
                <a:cubicBezTo>
                  <a:pt x="1990174" y="1077530"/>
                  <a:pt x="1973909" y="1046090"/>
                  <a:pt x="1926200" y="1029827"/>
                </a:cubicBezTo>
                <a:cubicBezTo>
                  <a:pt x="1909936" y="1013565"/>
                  <a:pt x="1893672" y="1013565"/>
                  <a:pt x="1877407" y="998387"/>
                </a:cubicBezTo>
                <a:cubicBezTo>
                  <a:pt x="1734280" y="918159"/>
                  <a:pt x="1734280" y="773965"/>
                  <a:pt x="1893672" y="710000"/>
                </a:cubicBezTo>
                <a:cubicBezTo>
                  <a:pt x="2054147" y="629772"/>
                  <a:pt x="2229803" y="582069"/>
                  <a:pt x="2405459" y="534366"/>
                </a:cubicBezTo>
                <a:cubicBezTo>
                  <a:pt x="2725326" y="454138"/>
                  <a:pt x="3045193" y="390172"/>
                  <a:pt x="3365060" y="422697"/>
                </a:cubicBezTo>
                <a:cubicBezTo>
                  <a:pt x="3525536" y="422697"/>
                  <a:pt x="3684927" y="454138"/>
                  <a:pt x="3829138" y="550628"/>
                </a:cubicBezTo>
                <a:cubicBezTo>
                  <a:pt x="3989614" y="646034"/>
                  <a:pt x="4085032" y="790228"/>
                  <a:pt x="4117561" y="965862"/>
                </a:cubicBezTo>
                <a:cubicBezTo>
                  <a:pt x="4165270" y="1190283"/>
                  <a:pt x="4149005" y="1398442"/>
                  <a:pt x="4101296" y="1605517"/>
                </a:cubicBezTo>
                <a:cubicBezTo>
                  <a:pt x="4037323" y="1893904"/>
                  <a:pt x="3925640" y="2166028"/>
                  <a:pt x="3829138" y="2421890"/>
                </a:cubicBezTo>
                <a:cubicBezTo>
                  <a:pt x="3748900" y="2628965"/>
                  <a:pt x="3653482" y="2820861"/>
                  <a:pt x="3573245" y="3029020"/>
                </a:cubicBezTo>
                <a:cubicBezTo>
                  <a:pt x="3509271" y="3189476"/>
                  <a:pt x="3429033" y="3365110"/>
                  <a:pt x="3348795" y="3524481"/>
                </a:cubicBezTo>
                <a:cubicBezTo>
                  <a:pt x="3284822" y="3684937"/>
                  <a:pt x="3205668" y="3844309"/>
                  <a:pt x="3125431" y="4004765"/>
                </a:cubicBezTo>
                <a:cubicBezTo>
                  <a:pt x="3109166" y="4068730"/>
                  <a:pt x="3045193" y="4132696"/>
                  <a:pt x="3045193" y="4196662"/>
                </a:cubicBezTo>
                <a:cubicBezTo>
                  <a:pt x="3045193" y="4212924"/>
                  <a:pt x="3028928" y="4212924"/>
                  <a:pt x="3045193" y="4212924"/>
                </a:cubicBezTo>
                <a:cubicBezTo>
                  <a:pt x="3045193" y="4212924"/>
                  <a:pt x="3045193" y="4212924"/>
                  <a:pt x="3061457" y="4212924"/>
                </a:cubicBezTo>
                <a:cubicBezTo>
                  <a:pt x="3109166" y="4181483"/>
                  <a:pt x="3141695" y="4132696"/>
                  <a:pt x="3173140" y="4100171"/>
                </a:cubicBezTo>
                <a:cubicBezTo>
                  <a:pt x="3509271" y="3748903"/>
                  <a:pt x="3861667" y="3412813"/>
                  <a:pt x="4212978" y="3092985"/>
                </a:cubicBezTo>
                <a:cubicBezTo>
                  <a:pt x="4516581" y="2789420"/>
                  <a:pt x="4821268" y="2501034"/>
                  <a:pt x="5141135" y="2229994"/>
                </a:cubicBezTo>
                <a:cubicBezTo>
                  <a:pt x="5364500" y="2038097"/>
                  <a:pt x="5588949" y="1846201"/>
                  <a:pt x="5812313" y="1654304"/>
                </a:cubicBezTo>
                <a:cubicBezTo>
                  <a:pt x="5876287" y="1621779"/>
                  <a:pt x="5891467" y="1557814"/>
                  <a:pt x="5891467" y="1493848"/>
                </a:cubicBezTo>
                <a:cubicBezTo>
                  <a:pt x="5891467" y="1477586"/>
                  <a:pt x="5891467" y="1477586"/>
                  <a:pt x="5891467" y="1462407"/>
                </a:cubicBezTo>
                <a:cubicBezTo>
                  <a:pt x="5843758" y="1413620"/>
                  <a:pt x="5858938" y="1365917"/>
                  <a:pt x="5891467" y="1334476"/>
                </a:cubicBezTo>
                <a:cubicBezTo>
                  <a:pt x="5955440" y="1270511"/>
                  <a:pt x="6019414" y="1254249"/>
                  <a:pt x="6099651" y="1237986"/>
                </a:cubicBezTo>
                <a:cubicBezTo>
                  <a:pt x="6260127" y="1190283"/>
                  <a:pt x="6435783" y="1157758"/>
                  <a:pt x="6611439" y="1141496"/>
                </a:cubicBezTo>
                <a:cubicBezTo>
                  <a:pt x="6755650" y="1126318"/>
                  <a:pt x="6915041" y="1126318"/>
                  <a:pt x="7075517" y="1157758"/>
                </a:cubicBezTo>
                <a:cubicBezTo>
                  <a:pt x="7219728" y="1206545"/>
                  <a:pt x="7283701" y="1349655"/>
                  <a:pt x="7251173" y="1477586"/>
                </a:cubicBezTo>
                <a:cubicBezTo>
                  <a:pt x="7187199" y="1718270"/>
                  <a:pt x="7123226" y="1957869"/>
                  <a:pt x="7042988" y="2181206"/>
                </a:cubicBezTo>
                <a:cubicBezTo>
                  <a:pt x="6963834" y="2421890"/>
                  <a:pt x="6883597" y="2661490"/>
                  <a:pt x="6803359" y="2884827"/>
                </a:cubicBezTo>
                <a:cubicBezTo>
                  <a:pt x="6739385" y="3076723"/>
                  <a:pt x="6675412" y="3268620"/>
                  <a:pt x="6611439" y="3460516"/>
                </a:cubicBezTo>
                <a:cubicBezTo>
                  <a:pt x="6531201" y="3669759"/>
                  <a:pt x="6467227" y="3876834"/>
                  <a:pt x="6388074" y="4084993"/>
                </a:cubicBezTo>
                <a:cubicBezTo>
                  <a:pt x="6355545" y="4196662"/>
                  <a:pt x="6324100" y="4309414"/>
                  <a:pt x="6275307" y="4421083"/>
                </a:cubicBezTo>
                <a:cubicBezTo>
                  <a:pt x="6275307" y="4437345"/>
                  <a:pt x="6260127" y="4468786"/>
                  <a:pt x="6260127" y="4501311"/>
                </a:cubicBezTo>
                <a:cubicBezTo>
                  <a:pt x="6306752" y="4485048"/>
                  <a:pt x="6324100" y="4452524"/>
                  <a:pt x="6355545" y="4421083"/>
                </a:cubicBezTo>
                <a:cubicBezTo>
                  <a:pt x="6707941" y="4053552"/>
                  <a:pt x="7059252" y="3669759"/>
                  <a:pt x="7426828" y="3301144"/>
                </a:cubicBezTo>
                <a:cubicBezTo>
                  <a:pt x="7746695" y="2981317"/>
                  <a:pt x="8066562" y="2677752"/>
                  <a:pt x="8387513" y="2357925"/>
                </a:cubicBezTo>
                <a:cubicBezTo>
                  <a:pt x="8643407" y="2102063"/>
                  <a:pt x="8914481" y="1861379"/>
                  <a:pt x="9186639" y="1605517"/>
                </a:cubicBezTo>
                <a:cubicBezTo>
                  <a:pt x="9475061" y="1349655"/>
                  <a:pt x="9762399" y="1077530"/>
                  <a:pt x="10050822" y="821668"/>
                </a:cubicBezTo>
                <a:cubicBezTo>
                  <a:pt x="10257922" y="646034"/>
                  <a:pt x="10466107" y="470400"/>
                  <a:pt x="10674291" y="294766"/>
                </a:cubicBezTo>
                <a:cubicBezTo>
                  <a:pt x="10769709" y="198276"/>
                  <a:pt x="10882476" y="118048"/>
                  <a:pt x="10977894" y="38904"/>
                </a:cubicBezTo>
                <a:cubicBezTo>
                  <a:pt x="10994158" y="22642"/>
                  <a:pt x="10994158" y="22642"/>
                  <a:pt x="11010423" y="6379"/>
                </a:cubicBezTo>
                <a:cubicBezTo>
                  <a:pt x="11018284" y="2314"/>
                  <a:pt x="11025196" y="281"/>
                  <a:pt x="11031143" y="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51099" y="-211416"/>
            <a:ext cx="5975755" cy="5604312"/>
          </a:xfrm>
          <a:custGeom>
            <a:avLst/>
            <a:gdLst>
              <a:gd name="connsiteX0" fmla="*/ 5261515 w 7967673"/>
              <a:gd name="connsiteY0" fmla="*/ 834474 h 7470724"/>
              <a:gd name="connsiteX1" fmla="*/ 5190087 w 7967673"/>
              <a:gd name="connsiteY1" fmla="*/ 858822 h 7470724"/>
              <a:gd name="connsiteX2" fmla="*/ 4962815 w 7967673"/>
              <a:gd name="connsiteY2" fmla="*/ 1073901 h 7470724"/>
              <a:gd name="connsiteX3" fmla="*/ 4555349 w 7967673"/>
              <a:gd name="connsiteY3" fmla="*/ 1361215 h 7470724"/>
              <a:gd name="connsiteX4" fmla="*/ 3729054 w 7967673"/>
              <a:gd name="connsiteY4" fmla="*/ 2079499 h 7470724"/>
              <a:gd name="connsiteX5" fmla="*/ 3453893 w 7967673"/>
              <a:gd name="connsiteY5" fmla="*/ 2366812 h 7470724"/>
              <a:gd name="connsiteX6" fmla="*/ 3202270 w 7967673"/>
              <a:gd name="connsiteY6" fmla="*/ 2666300 h 7470724"/>
              <a:gd name="connsiteX7" fmla="*/ 2699837 w 7967673"/>
              <a:gd name="connsiteY7" fmla="*/ 3373220 h 7470724"/>
              <a:gd name="connsiteX8" fmla="*/ 2340261 w 7967673"/>
              <a:gd name="connsiteY8" fmla="*/ 3995733 h 7470724"/>
              <a:gd name="connsiteX9" fmla="*/ 2065100 w 7967673"/>
              <a:gd name="connsiteY9" fmla="*/ 4641783 h 7470724"/>
              <a:gd name="connsiteX10" fmla="*/ 1957146 w 7967673"/>
              <a:gd name="connsiteY10" fmla="*/ 4953445 h 7470724"/>
              <a:gd name="connsiteX11" fmla="*/ 1884906 w 7967673"/>
              <a:gd name="connsiteY11" fmla="*/ 5396589 h 7470724"/>
              <a:gd name="connsiteX12" fmla="*/ 1921432 w 7967673"/>
              <a:gd name="connsiteY12" fmla="*/ 5946867 h 7470724"/>
              <a:gd name="connsiteX13" fmla="*/ 1957146 w 7967673"/>
              <a:gd name="connsiteY13" fmla="*/ 6054813 h 7470724"/>
              <a:gd name="connsiteX14" fmla="*/ 2232307 w 7967673"/>
              <a:gd name="connsiteY14" fmla="*/ 6425723 h 7470724"/>
              <a:gd name="connsiteX15" fmla="*/ 2423864 w 7967673"/>
              <a:gd name="connsiteY15" fmla="*/ 6461434 h 7470724"/>
              <a:gd name="connsiteX16" fmla="*/ 2556169 w 7967673"/>
              <a:gd name="connsiteY16" fmla="*/ 6425723 h 7470724"/>
              <a:gd name="connsiteX17" fmla="*/ 3094316 w 7967673"/>
              <a:gd name="connsiteY17" fmla="*/ 6150584 h 7470724"/>
              <a:gd name="connsiteX18" fmla="*/ 3824833 w 7967673"/>
              <a:gd name="connsiteY18" fmla="*/ 5599494 h 7470724"/>
              <a:gd name="connsiteX19" fmla="*/ 4638953 w 7967673"/>
              <a:gd name="connsiteY19" fmla="*/ 4761902 h 7470724"/>
              <a:gd name="connsiteX20" fmla="*/ 5069957 w 7967673"/>
              <a:gd name="connsiteY20" fmla="*/ 4210812 h 7470724"/>
              <a:gd name="connsiteX21" fmla="*/ 5369469 w 7967673"/>
              <a:gd name="connsiteY21" fmla="*/ 3767668 h 7470724"/>
              <a:gd name="connsiteX22" fmla="*/ 5740409 w 7967673"/>
              <a:gd name="connsiteY22" fmla="*/ 3109444 h 7470724"/>
              <a:gd name="connsiteX23" fmla="*/ 5979045 w 7967673"/>
              <a:gd name="connsiteY23" fmla="*/ 2607052 h 7470724"/>
              <a:gd name="connsiteX24" fmla="*/ 6122713 w 7967673"/>
              <a:gd name="connsiteY24" fmla="*/ 2163095 h 7470724"/>
              <a:gd name="connsiteX25" fmla="*/ 6183589 w 7967673"/>
              <a:gd name="connsiteY25" fmla="*/ 1696414 h 7470724"/>
              <a:gd name="connsiteX26" fmla="*/ 6135700 w 7967673"/>
              <a:gd name="connsiteY26" fmla="*/ 1373389 h 7470724"/>
              <a:gd name="connsiteX27" fmla="*/ 5992031 w 7967673"/>
              <a:gd name="connsiteY27" fmla="*/ 1109613 h 7470724"/>
              <a:gd name="connsiteX28" fmla="*/ 5261515 w 7967673"/>
              <a:gd name="connsiteY28" fmla="*/ 834474 h 7470724"/>
              <a:gd name="connsiteX29" fmla="*/ 4447699 w 7967673"/>
              <a:gd name="connsiteY29" fmla="*/ 331 h 7470724"/>
              <a:gd name="connsiteX30" fmla="*/ 4794796 w 7967673"/>
              <a:gd name="connsiteY30" fmla="*/ 56942 h 7470724"/>
              <a:gd name="connsiteX31" fmla="*/ 5237976 w 7967673"/>
              <a:gd name="connsiteY31" fmla="*/ 534986 h 7470724"/>
              <a:gd name="connsiteX32" fmla="*/ 5250151 w 7967673"/>
              <a:gd name="connsiteY32" fmla="*/ 714354 h 7470724"/>
              <a:gd name="connsiteX33" fmla="*/ 5309404 w 7967673"/>
              <a:gd name="connsiteY33" fmla="*/ 750877 h 7470724"/>
              <a:gd name="connsiteX34" fmla="*/ 5345930 w 7967673"/>
              <a:gd name="connsiteY34" fmla="*/ 738702 h 7470724"/>
              <a:gd name="connsiteX35" fmla="*/ 5513137 w 7967673"/>
              <a:gd name="connsiteY35" fmla="*/ 690817 h 7470724"/>
              <a:gd name="connsiteX36" fmla="*/ 6207128 w 7967673"/>
              <a:gd name="connsiteY36" fmla="*/ 858822 h 7470724"/>
              <a:gd name="connsiteX37" fmla="*/ 6410049 w 7967673"/>
              <a:gd name="connsiteY37" fmla="*/ 1061727 h 7470724"/>
              <a:gd name="connsiteX38" fmla="*/ 6423036 w 7967673"/>
              <a:gd name="connsiteY38" fmla="*/ 1086076 h 7470724"/>
              <a:gd name="connsiteX39" fmla="*/ 6423036 w 7967673"/>
              <a:gd name="connsiteY39" fmla="*/ 1061727 h 7470724"/>
              <a:gd name="connsiteX40" fmla="*/ 6327257 w 7967673"/>
              <a:gd name="connsiteY40" fmla="*/ 882359 h 7470724"/>
              <a:gd name="connsiteX41" fmla="*/ 5907616 w 7967673"/>
              <a:gd name="connsiteY41" fmla="*/ 666468 h 7470724"/>
              <a:gd name="connsiteX42" fmla="*/ 5716870 w 7967673"/>
              <a:gd name="connsiteY42" fmla="*/ 618583 h 7470724"/>
              <a:gd name="connsiteX43" fmla="*/ 5429534 w 7967673"/>
              <a:gd name="connsiteY43" fmla="*/ 570697 h 7470724"/>
              <a:gd name="connsiteX44" fmla="*/ 5405183 w 7967673"/>
              <a:gd name="connsiteY44" fmla="*/ 487100 h 7470724"/>
              <a:gd name="connsiteX45" fmla="*/ 5752584 w 7967673"/>
              <a:gd name="connsiteY45" fmla="*/ 272833 h 7470724"/>
              <a:gd name="connsiteX46" fmla="*/ 6111349 w 7967673"/>
              <a:gd name="connsiteY46" fmla="*/ 188424 h 7470724"/>
              <a:gd name="connsiteX47" fmla="*/ 6721736 w 7967673"/>
              <a:gd name="connsiteY47" fmla="*/ 177062 h 7470724"/>
              <a:gd name="connsiteX48" fmla="*/ 6973359 w 7967673"/>
              <a:gd name="connsiteY48" fmla="*/ 212773 h 7470724"/>
              <a:gd name="connsiteX49" fmla="*/ 7416539 w 7967673"/>
              <a:gd name="connsiteY49" fmla="*/ 392141 h 7470724"/>
              <a:gd name="connsiteX50" fmla="*/ 7691700 w 7967673"/>
              <a:gd name="connsiteY50" fmla="*/ 630757 h 7470724"/>
              <a:gd name="connsiteX51" fmla="*/ 7895433 w 7967673"/>
              <a:gd name="connsiteY51" fmla="*/ 990305 h 7470724"/>
              <a:gd name="connsiteX52" fmla="*/ 7967673 w 7967673"/>
              <a:gd name="connsiteY52" fmla="*/ 1456986 h 7470724"/>
              <a:gd name="connsiteX53" fmla="*/ 7931147 w 7967673"/>
              <a:gd name="connsiteY53" fmla="*/ 1852245 h 7470724"/>
              <a:gd name="connsiteX54" fmla="*/ 7895433 w 7967673"/>
              <a:gd name="connsiteY54" fmla="*/ 2067324 h 7470724"/>
              <a:gd name="connsiteX55" fmla="*/ 7823193 w 7967673"/>
              <a:gd name="connsiteY55" fmla="*/ 2318926 h 7470724"/>
              <a:gd name="connsiteX56" fmla="*/ 7608096 w 7967673"/>
              <a:gd name="connsiteY56" fmla="*/ 2870016 h 7470724"/>
              <a:gd name="connsiteX57" fmla="*/ 7260695 w 7967673"/>
              <a:gd name="connsiteY57" fmla="*/ 3516877 h 7470724"/>
              <a:gd name="connsiteX58" fmla="*/ 6985534 w 7967673"/>
              <a:gd name="connsiteY58" fmla="*/ 3959210 h 7470724"/>
              <a:gd name="connsiteX59" fmla="*/ 6698197 w 7967673"/>
              <a:gd name="connsiteY59" fmla="*/ 4366644 h 7470724"/>
              <a:gd name="connsiteX60" fmla="*/ 6482289 w 7967673"/>
              <a:gd name="connsiteY60" fmla="*/ 4653957 h 7470724"/>
              <a:gd name="connsiteX61" fmla="*/ 6111349 w 7967673"/>
              <a:gd name="connsiteY61" fmla="*/ 5084927 h 7470724"/>
              <a:gd name="connsiteX62" fmla="*/ 5633267 w 7967673"/>
              <a:gd name="connsiteY62" fmla="*/ 5588131 h 7470724"/>
              <a:gd name="connsiteX63" fmla="*/ 5142197 w 7967673"/>
              <a:gd name="connsiteY63" fmla="*/ 6019102 h 7470724"/>
              <a:gd name="connsiteX64" fmla="*/ 4686842 w 7967673"/>
              <a:gd name="connsiteY64" fmla="*/ 6377837 h 7470724"/>
              <a:gd name="connsiteX65" fmla="*/ 4243662 w 7967673"/>
              <a:gd name="connsiteY65" fmla="*/ 6677325 h 7470724"/>
              <a:gd name="connsiteX66" fmla="*/ 3753405 w 7967673"/>
              <a:gd name="connsiteY66" fmla="*/ 6964639 h 7470724"/>
              <a:gd name="connsiteX67" fmla="*/ 3154381 w 7967673"/>
              <a:gd name="connsiteY67" fmla="*/ 7251952 h 7470724"/>
              <a:gd name="connsiteX68" fmla="*/ 2651948 w 7967673"/>
              <a:gd name="connsiteY68" fmla="*/ 7419957 h 7470724"/>
              <a:gd name="connsiteX69" fmla="*/ 2148703 w 7967673"/>
              <a:gd name="connsiteY69" fmla="*/ 7467843 h 7470724"/>
              <a:gd name="connsiteX70" fmla="*/ 1645459 w 7967673"/>
              <a:gd name="connsiteY70" fmla="*/ 7431320 h 7470724"/>
              <a:gd name="connsiteX71" fmla="*/ 1370297 w 7967673"/>
              <a:gd name="connsiteY71" fmla="*/ 7383434 h 7470724"/>
              <a:gd name="connsiteX72" fmla="*/ 1059422 w 7967673"/>
              <a:gd name="connsiteY72" fmla="*/ 7287663 h 7470724"/>
              <a:gd name="connsiteX73" fmla="*/ 496113 w 7967673"/>
              <a:gd name="connsiteY73" fmla="*/ 6940290 h 7470724"/>
              <a:gd name="connsiteX74" fmla="*/ 100822 w 7967673"/>
              <a:gd name="connsiteY74" fmla="*/ 6329952 h 7470724"/>
              <a:gd name="connsiteX75" fmla="*/ 17219 w 7967673"/>
              <a:gd name="connsiteY75" fmla="*/ 6006927 h 7470724"/>
              <a:gd name="connsiteX76" fmla="*/ 17219 w 7967673"/>
              <a:gd name="connsiteY76" fmla="*/ 5946867 h 7470724"/>
              <a:gd name="connsiteX77" fmla="*/ 5043 w 7967673"/>
              <a:gd name="connsiteY77" fmla="*/ 5707439 h 7470724"/>
              <a:gd name="connsiteX78" fmla="*/ 29394 w 7967673"/>
              <a:gd name="connsiteY78" fmla="*/ 5252932 h 7470724"/>
              <a:gd name="connsiteX79" fmla="*/ 77283 w 7967673"/>
              <a:gd name="connsiteY79" fmla="*/ 5024867 h 7470724"/>
              <a:gd name="connsiteX80" fmla="*/ 148712 w 7967673"/>
              <a:gd name="connsiteY80" fmla="*/ 4701843 h 7470724"/>
              <a:gd name="connsiteX81" fmla="*/ 292380 w 7967673"/>
              <a:gd name="connsiteY81" fmla="*/ 4306584 h 7470724"/>
              <a:gd name="connsiteX82" fmla="*/ 531827 w 7967673"/>
              <a:gd name="connsiteY82" fmla="*/ 3815553 h 7470724"/>
              <a:gd name="connsiteX83" fmla="*/ 747735 w 7967673"/>
              <a:gd name="connsiteY83" fmla="*/ 3444643 h 7470724"/>
              <a:gd name="connsiteX84" fmla="*/ 927117 w 7967673"/>
              <a:gd name="connsiteY84" fmla="*/ 3145155 h 7470724"/>
              <a:gd name="connsiteX85" fmla="*/ 1226629 w 7967673"/>
              <a:gd name="connsiteY85" fmla="*/ 2702822 h 7470724"/>
              <a:gd name="connsiteX86" fmla="*/ 1526141 w 7967673"/>
              <a:gd name="connsiteY86" fmla="*/ 2295390 h 7470724"/>
              <a:gd name="connsiteX87" fmla="*/ 1741237 w 7967673"/>
              <a:gd name="connsiteY87" fmla="*/ 2008076 h 7470724"/>
              <a:gd name="connsiteX88" fmla="*/ 1980685 w 7967673"/>
              <a:gd name="connsiteY88" fmla="*/ 1744300 h 7470724"/>
              <a:gd name="connsiteX89" fmla="*/ 2747727 w 7967673"/>
              <a:gd name="connsiteY89" fmla="*/ 978130 h 7470724"/>
              <a:gd name="connsiteX90" fmla="*/ 3190095 w 7967673"/>
              <a:gd name="connsiteY90" fmla="*/ 618583 h 7470724"/>
              <a:gd name="connsiteX91" fmla="*/ 3716879 w 7967673"/>
              <a:gd name="connsiteY91" fmla="*/ 260658 h 7470724"/>
              <a:gd name="connsiteX92" fmla="*/ 4099994 w 7967673"/>
              <a:gd name="connsiteY92" fmla="*/ 69116 h 7470724"/>
              <a:gd name="connsiteX93" fmla="*/ 4447699 w 7967673"/>
              <a:gd name="connsiteY93" fmla="*/ 331 h 747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7967673" h="7470724">
                <a:moveTo>
                  <a:pt x="5261515" y="834474"/>
                </a:moveTo>
                <a:cubicBezTo>
                  <a:pt x="5237976" y="834474"/>
                  <a:pt x="5202262" y="834474"/>
                  <a:pt x="5190087" y="858822"/>
                </a:cubicBezTo>
                <a:cubicBezTo>
                  <a:pt x="5130022" y="954593"/>
                  <a:pt x="5046419" y="1002479"/>
                  <a:pt x="4962815" y="1073901"/>
                </a:cubicBezTo>
                <a:cubicBezTo>
                  <a:pt x="4830510" y="1169673"/>
                  <a:pt x="4686842" y="1265444"/>
                  <a:pt x="4555349" y="1361215"/>
                </a:cubicBezTo>
                <a:cubicBezTo>
                  <a:pt x="4268013" y="1577106"/>
                  <a:pt x="3980676" y="1816534"/>
                  <a:pt x="3729054" y="2079499"/>
                </a:cubicBezTo>
                <a:cubicBezTo>
                  <a:pt x="3633275" y="2175270"/>
                  <a:pt x="3549671" y="2271041"/>
                  <a:pt x="3453893" y="2366812"/>
                </a:cubicBezTo>
                <a:cubicBezTo>
                  <a:pt x="3358114" y="2462583"/>
                  <a:pt x="3285874" y="2559166"/>
                  <a:pt x="3202270" y="2666300"/>
                </a:cubicBezTo>
                <a:cubicBezTo>
                  <a:pt x="3022888" y="2894365"/>
                  <a:pt x="2854869" y="3133793"/>
                  <a:pt x="2699837" y="3373220"/>
                </a:cubicBezTo>
                <a:cubicBezTo>
                  <a:pt x="2567533" y="3576125"/>
                  <a:pt x="2448215" y="3792017"/>
                  <a:pt x="2340261" y="3995733"/>
                </a:cubicBezTo>
                <a:cubicBezTo>
                  <a:pt x="2232307" y="4210812"/>
                  <a:pt x="2136528" y="4414529"/>
                  <a:pt x="2065100" y="4641783"/>
                </a:cubicBezTo>
                <a:cubicBezTo>
                  <a:pt x="2028574" y="4749728"/>
                  <a:pt x="1980685" y="4845499"/>
                  <a:pt x="1957146" y="4953445"/>
                </a:cubicBezTo>
                <a:cubicBezTo>
                  <a:pt x="1932795" y="5097101"/>
                  <a:pt x="1897081" y="5240758"/>
                  <a:pt x="1884906" y="5396589"/>
                </a:cubicBezTo>
                <a:cubicBezTo>
                  <a:pt x="1873542" y="5575957"/>
                  <a:pt x="1873542" y="5755325"/>
                  <a:pt x="1921432" y="5946867"/>
                </a:cubicBezTo>
                <a:cubicBezTo>
                  <a:pt x="1932795" y="5982579"/>
                  <a:pt x="1944970" y="6019102"/>
                  <a:pt x="1957146" y="6054813"/>
                </a:cubicBezTo>
                <a:cubicBezTo>
                  <a:pt x="2005035" y="6210644"/>
                  <a:pt x="2100814" y="6329952"/>
                  <a:pt x="2232307" y="6425723"/>
                </a:cubicBezTo>
                <a:cubicBezTo>
                  <a:pt x="2292371" y="6473609"/>
                  <a:pt x="2363800" y="6473609"/>
                  <a:pt x="2423864" y="6461434"/>
                </a:cubicBezTo>
                <a:cubicBezTo>
                  <a:pt x="2471754" y="6461434"/>
                  <a:pt x="2519644" y="6450072"/>
                  <a:pt x="2556169" y="6425723"/>
                </a:cubicBezTo>
                <a:cubicBezTo>
                  <a:pt x="2747727" y="6354301"/>
                  <a:pt x="2927109" y="6258529"/>
                  <a:pt x="3094316" y="6150584"/>
                </a:cubicBezTo>
                <a:cubicBezTo>
                  <a:pt x="3345939" y="5982579"/>
                  <a:pt x="3597561" y="5803211"/>
                  <a:pt x="3824833" y="5599494"/>
                </a:cubicBezTo>
                <a:cubicBezTo>
                  <a:pt x="4112169" y="5336529"/>
                  <a:pt x="4387330" y="5061390"/>
                  <a:pt x="4638953" y="4761902"/>
                </a:cubicBezTo>
                <a:cubicBezTo>
                  <a:pt x="4782621" y="4581723"/>
                  <a:pt x="4938464" y="4402355"/>
                  <a:pt x="5069957" y="4210812"/>
                </a:cubicBezTo>
                <a:cubicBezTo>
                  <a:pt x="5177912" y="4054981"/>
                  <a:pt x="5273690" y="3911325"/>
                  <a:pt x="5369469" y="3767668"/>
                </a:cubicBezTo>
                <a:cubicBezTo>
                  <a:pt x="5500962" y="3552588"/>
                  <a:pt x="5633267" y="3336698"/>
                  <a:pt x="5740409" y="3109444"/>
                </a:cubicBezTo>
                <a:cubicBezTo>
                  <a:pt x="5824824" y="2942250"/>
                  <a:pt x="5907616" y="2785608"/>
                  <a:pt x="5979045" y="2607052"/>
                </a:cubicBezTo>
                <a:cubicBezTo>
                  <a:pt x="6026934" y="2462583"/>
                  <a:pt x="6074823" y="2318926"/>
                  <a:pt x="6122713" y="2163095"/>
                </a:cubicBezTo>
                <a:cubicBezTo>
                  <a:pt x="6159239" y="2008076"/>
                  <a:pt x="6170602" y="1852245"/>
                  <a:pt x="6183589" y="1696414"/>
                </a:cubicBezTo>
                <a:cubicBezTo>
                  <a:pt x="6170602" y="1588468"/>
                  <a:pt x="6170602" y="1481335"/>
                  <a:pt x="6135700" y="1373389"/>
                </a:cubicBezTo>
                <a:cubicBezTo>
                  <a:pt x="6099174" y="1277618"/>
                  <a:pt x="6063460" y="1181847"/>
                  <a:pt x="5992031" y="1109613"/>
                </a:cubicBezTo>
                <a:cubicBezTo>
                  <a:pt x="5788299" y="906708"/>
                  <a:pt x="5537488" y="846648"/>
                  <a:pt x="5261515" y="834474"/>
                </a:cubicBezTo>
                <a:close/>
                <a:moveTo>
                  <a:pt x="4447699" y="331"/>
                </a:moveTo>
                <a:cubicBezTo>
                  <a:pt x="4564480" y="-2712"/>
                  <a:pt x="4681160" y="15143"/>
                  <a:pt x="4794796" y="56942"/>
                </a:cubicBezTo>
                <a:cubicBezTo>
                  <a:pt x="5010704" y="152713"/>
                  <a:pt x="5165736" y="308544"/>
                  <a:pt x="5237976" y="534986"/>
                </a:cubicBezTo>
                <a:cubicBezTo>
                  <a:pt x="5250151" y="595046"/>
                  <a:pt x="5250151" y="655106"/>
                  <a:pt x="5250151" y="714354"/>
                </a:cubicBezTo>
                <a:cubicBezTo>
                  <a:pt x="5250151" y="774414"/>
                  <a:pt x="5250151" y="774414"/>
                  <a:pt x="5309404" y="750877"/>
                </a:cubicBezTo>
                <a:cubicBezTo>
                  <a:pt x="5321580" y="750877"/>
                  <a:pt x="5333755" y="750877"/>
                  <a:pt x="5345930" y="738702"/>
                </a:cubicBezTo>
                <a:cubicBezTo>
                  <a:pt x="5381644" y="690817"/>
                  <a:pt x="5441709" y="690817"/>
                  <a:pt x="5513137" y="690817"/>
                </a:cubicBezTo>
                <a:cubicBezTo>
                  <a:pt x="5752584" y="690817"/>
                  <a:pt x="5992031" y="750877"/>
                  <a:pt x="6207128" y="858822"/>
                </a:cubicBezTo>
                <a:cubicBezTo>
                  <a:pt x="6290732" y="906708"/>
                  <a:pt x="6375147" y="965956"/>
                  <a:pt x="6410049" y="1061727"/>
                </a:cubicBezTo>
                <a:cubicBezTo>
                  <a:pt x="6410049" y="1073901"/>
                  <a:pt x="6410049" y="1086076"/>
                  <a:pt x="6423036" y="1086076"/>
                </a:cubicBezTo>
                <a:cubicBezTo>
                  <a:pt x="6423036" y="1086076"/>
                  <a:pt x="6423036" y="1073901"/>
                  <a:pt x="6423036" y="1061727"/>
                </a:cubicBezTo>
                <a:cubicBezTo>
                  <a:pt x="6410049" y="990305"/>
                  <a:pt x="6386510" y="930245"/>
                  <a:pt x="6327257" y="882359"/>
                </a:cubicBezTo>
                <a:cubicBezTo>
                  <a:pt x="6207128" y="774414"/>
                  <a:pt x="6063460" y="714354"/>
                  <a:pt x="5907616" y="666468"/>
                </a:cubicBezTo>
                <a:cubicBezTo>
                  <a:pt x="5848363" y="642931"/>
                  <a:pt x="5776935" y="630757"/>
                  <a:pt x="5716870" y="618583"/>
                </a:cubicBezTo>
                <a:cubicBezTo>
                  <a:pt x="5621091" y="607220"/>
                  <a:pt x="5525313" y="595046"/>
                  <a:pt x="5429534" y="570697"/>
                </a:cubicBezTo>
                <a:cubicBezTo>
                  <a:pt x="5357294" y="559335"/>
                  <a:pt x="5357294" y="547160"/>
                  <a:pt x="5405183" y="487100"/>
                </a:cubicBezTo>
                <a:cubicBezTo>
                  <a:pt x="5500962" y="379967"/>
                  <a:pt x="5621091" y="320718"/>
                  <a:pt x="5752584" y="272833"/>
                </a:cubicBezTo>
                <a:cubicBezTo>
                  <a:pt x="5872714" y="236310"/>
                  <a:pt x="5992031" y="200599"/>
                  <a:pt x="6111349" y="188424"/>
                </a:cubicBezTo>
                <a:cubicBezTo>
                  <a:pt x="6314270" y="164887"/>
                  <a:pt x="6518815" y="117002"/>
                  <a:pt x="6721736" y="177062"/>
                </a:cubicBezTo>
                <a:cubicBezTo>
                  <a:pt x="6806151" y="188424"/>
                  <a:pt x="6889755" y="188424"/>
                  <a:pt x="6973359" y="212773"/>
                </a:cubicBezTo>
                <a:cubicBezTo>
                  <a:pt x="7129202" y="248484"/>
                  <a:pt x="7272870" y="308544"/>
                  <a:pt x="7416539" y="392141"/>
                </a:cubicBezTo>
                <a:cubicBezTo>
                  <a:pt x="7524493" y="451389"/>
                  <a:pt x="7608096" y="534986"/>
                  <a:pt x="7691700" y="630757"/>
                </a:cubicBezTo>
                <a:cubicBezTo>
                  <a:pt x="7787479" y="738702"/>
                  <a:pt x="7847543" y="858822"/>
                  <a:pt x="7895433" y="990305"/>
                </a:cubicBezTo>
                <a:cubicBezTo>
                  <a:pt x="7955497" y="1146136"/>
                  <a:pt x="7967673" y="1301155"/>
                  <a:pt x="7967673" y="1456986"/>
                </a:cubicBezTo>
                <a:cubicBezTo>
                  <a:pt x="7967673" y="1588468"/>
                  <a:pt x="7967673" y="1720763"/>
                  <a:pt x="7931147" y="1852245"/>
                </a:cubicBezTo>
                <a:cubicBezTo>
                  <a:pt x="7919783" y="1923668"/>
                  <a:pt x="7907608" y="1995902"/>
                  <a:pt x="7895433" y="2067324"/>
                </a:cubicBezTo>
                <a:cubicBezTo>
                  <a:pt x="7871894" y="2151733"/>
                  <a:pt x="7847543" y="2235330"/>
                  <a:pt x="7823193" y="2318926"/>
                </a:cubicBezTo>
                <a:cubicBezTo>
                  <a:pt x="7763940" y="2511280"/>
                  <a:pt x="7691700" y="2689837"/>
                  <a:pt x="7608096" y="2870016"/>
                </a:cubicBezTo>
                <a:cubicBezTo>
                  <a:pt x="7500142" y="3085907"/>
                  <a:pt x="7392188" y="3313161"/>
                  <a:pt x="7260695" y="3516877"/>
                </a:cubicBezTo>
                <a:cubicBezTo>
                  <a:pt x="7164916" y="3671897"/>
                  <a:pt x="7081313" y="3815553"/>
                  <a:pt x="6985534" y="3959210"/>
                </a:cubicBezTo>
                <a:cubicBezTo>
                  <a:pt x="6889755" y="4102867"/>
                  <a:pt x="6806151" y="4235161"/>
                  <a:pt x="6698197" y="4366644"/>
                </a:cubicBezTo>
                <a:cubicBezTo>
                  <a:pt x="6625957" y="4462415"/>
                  <a:pt x="6554529" y="4558186"/>
                  <a:pt x="6482289" y="4653957"/>
                </a:cubicBezTo>
                <a:cubicBezTo>
                  <a:pt x="6362160" y="4797614"/>
                  <a:pt x="6242842" y="4941270"/>
                  <a:pt x="6111349" y="5084927"/>
                </a:cubicBezTo>
                <a:cubicBezTo>
                  <a:pt x="5967681" y="5252932"/>
                  <a:pt x="5800474" y="5420126"/>
                  <a:pt x="5633267" y="5588131"/>
                </a:cubicBezTo>
                <a:cubicBezTo>
                  <a:pt x="5477423" y="5731788"/>
                  <a:pt x="5309404" y="5875445"/>
                  <a:pt x="5142197" y="6019102"/>
                </a:cubicBezTo>
                <a:cubicBezTo>
                  <a:pt x="4998529" y="6138410"/>
                  <a:pt x="4842686" y="6258529"/>
                  <a:pt x="4686842" y="6377837"/>
                </a:cubicBezTo>
                <a:cubicBezTo>
                  <a:pt x="4543174" y="6485783"/>
                  <a:pt x="4399506" y="6581554"/>
                  <a:pt x="4243662" y="6677325"/>
                </a:cubicBezTo>
                <a:cubicBezTo>
                  <a:pt x="4088630" y="6785271"/>
                  <a:pt x="3920612" y="6881042"/>
                  <a:pt x="3753405" y="6964639"/>
                </a:cubicBezTo>
                <a:cubicBezTo>
                  <a:pt x="3561847" y="7072584"/>
                  <a:pt x="3358114" y="7168355"/>
                  <a:pt x="3154381" y="7251952"/>
                </a:cubicBezTo>
                <a:cubicBezTo>
                  <a:pt x="2987174" y="7324186"/>
                  <a:pt x="2819155" y="7372072"/>
                  <a:pt x="2651948" y="7419957"/>
                </a:cubicBezTo>
                <a:cubicBezTo>
                  <a:pt x="2496105" y="7455669"/>
                  <a:pt x="2352436" y="7479206"/>
                  <a:pt x="2148703" y="7467843"/>
                </a:cubicBezTo>
                <a:cubicBezTo>
                  <a:pt x="2017210" y="7443494"/>
                  <a:pt x="1825653" y="7467843"/>
                  <a:pt x="1645459" y="7431320"/>
                </a:cubicBezTo>
                <a:cubicBezTo>
                  <a:pt x="1549680" y="7419957"/>
                  <a:pt x="1453901" y="7407783"/>
                  <a:pt x="1370297" y="7383434"/>
                </a:cubicBezTo>
                <a:cubicBezTo>
                  <a:pt x="1262343" y="7372072"/>
                  <a:pt x="1155201" y="7324186"/>
                  <a:pt x="1059422" y="7287663"/>
                </a:cubicBezTo>
                <a:cubicBezTo>
                  <a:pt x="854877" y="7216241"/>
                  <a:pt x="663320" y="7096121"/>
                  <a:pt x="496113" y="6940290"/>
                </a:cubicBezTo>
                <a:cubicBezTo>
                  <a:pt x="316730" y="6773096"/>
                  <a:pt x="184426" y="6569380"/>
                  <a:pt x="100822" y="6329952"/>
                </a:cubicBezTo>
                <a:cubicBezTo>
                  <a:pt x="65108" y="6222006"/>
                  <a:pt x="52933" y="6114873"/>
                  <a:pt x="17219" y="6006927"/>
                </a:cubicBezTo>
                <a:cubicBezTo>
                  <a:pt x="5043" y="5982579"/>
                  <a:pt x="17219" y="5971216"/>
                  <a:pt x="17219" y="5946867"/>
                </a:cubicBezTo>
                <a:cubicBezTo>
                  <a:pt x="5043" y="5863271"/>
                  <a:pt x="-7132" y="5779674"/>
                  <a:pt x="5043" y="5707439"/>
                </a:cubicBezTo>
                <a:cubicBezTo>
                  <a:pt x="5043" y="5551608"/>
                  <a:pt x="-7132" y="5396589"/>
                  <a:pt x="29394" y="5252932"/>
                </a:cubicBezTo>
                <a:cubicBezTo>
                  <a:pt x="52933" y="5180698"/>
                  <a:pt x="52933" y="5097101"/>
                  <a:pt x="77283" y="5024867"/>
                </a:cubicBezTo>
                <a:cubicBezTo>
                  <a:pt x="88647" y="4917733"/>
                  <a:pt x="112997" y="4809788"/>
                  <a:pt x="148712" y="4701843"/>
                </a:cubicBezTo>
                <a:cubicBezTo>
                  <a:pt x="196601" y="4570360"/>
                  <a:pt x="244490" y="4438066"/>
                  <a:pt x="292380" y="4306584"/>
                </a:cubicBezTo>
                <a:cubicBezTo>
                  <a:pt x="364620" y="4139390"/>
                  <a:pt x="436048" y="3971385"/>
                  <a:pt x="531827" y="3815553"/>
                </a:cubicBezTo>
                <a:cubicBezTo>
                  <a:pt x="604067" y="3696245"/>
                  <a:pt x="676307" y="3564763"/>
                  <a:pt x="747735" y="3444643"/>
                </a:cubicBezTo>
                <a:cubicBezTo>
                  <a:pt x="806988" y="3336698"/>
                  <a:pt x="867864" y="3240927"/>
                  <a:pt x="927117" y="3145155"/>
                </a:cubicBezTo>
                <a:cubicBezTo>
                  <a:pt x="1022896" y="2990136"/>
                  <a:pt x="1118675" y="2846479"/>
                  <a:pt x="1226629" y="2702822"/>
                </a:cubicBezTo>
                <a:cubicBezTo>
                  <a:pt x="1322408" y="2570529"/>
                  <a:pt x="1418187" y="2426872"/>
                  <a:pt x="1526141" y="2295390"/>
                </a:cubicBezTo>
                <a:cubicBezTo>
                  <a:pt x="1597569" y="2199618"/>
                  <a:pt x="1669809" y="2103847"/>
                  <a:pt x="1741237" y="2008076"/>
                </a:cubicBezTo>
                <a:cubicBezTo>
                  <a:pt x="1813477" y="1923668"/>
                  <a:pt x="1897081" y="1827896"/>
                  <a:pt x="1980685" y="1744300"/>
                </a:cubicBezTo>
                <a:cubicBezTo>
                  <a:pt x="2220132" y="1481335"/>
                  <a:pt x="2471754" y="1217558"/>
                  <a:pt x="2747727" y="978130"/>
                </a:cubicBezTo>
                <a:cubicBezTo>
                  <a:pt x="2891395" y="858822"/>
                  <a:pt x="3035063" y="726528"/>
                  <a:pt x="3190095" y="618583"/>
                </a:cubicBezTo>
                <a:cubicBezTo>
                  <a:pt x="3358114" y="487100"/>
                  <a:pt x="3537496" y="368604"/>
                  <a:pt x="3716879" y="260658"/>
                </a:cubicBezTo>
                <a:cubicBezTo>
                  <a:pt x="3837008" y="188424"/>
                  <a:pt x="3968501" y="117002"/>
                  <a:pt x="4099994" y="69116"/>
                </a:cubicBezTo>
                <a:cubicBezTo>
                  <a:pt x="4214035" y="27318"/>
                  <a:pt x="4330918" y="3375"/>
                  <a:pt x="4447699" y="3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15896" y="-411925"/>
            <a:ext cx="7014538" cy="6018382"/>
          </a:xfrm>
          <a:custGeom>
            <a:avLst/>
            <a:gdLst>
              <a:gd name="connsiteX0" fmla="*/ 4703967 w 9352717"/>
              <a:gd name="connsiteY0" fmla="*/ 1556 h 8022693"/>
              <a:gd name="connsiteX1" fmla="*/ 4931395 w 9352717"/>
              <a:gd name="connsiteY1" fmla="*/ 1556 h 8022693"/>
              <a:gd name="connsiteX2" fmla="*/ 5122403 w 9352717"/>
              <a:gd name="connsiteY2" fmla="*/ 1556 h 8022693"/>
              <a:gd name="connsiteX3" fmla="*/ 5599922 w 9352717"/>
              <a:gd name="connsiteY3" fmla="*/ 144791 h 8022693"/>
              <a:gd name="connsiteX4" fmla="*/ 5647674 w 9352717"/>
              <a:gd name="connsiteY4" fmla="*/ 169068 h 8022693"/>
              <a:gd name="connsiteX5" fmla="*/ 6280589 w 9352717"/>
              <a:gd name="connsiteY5" fmla="*/ 192536 h 8022693"/>
              <a:gd name="connsiteX6" fmla="*/ 7151454 w 9352717"/>
              <a:gd name="connsiteY6" fmla="*/ 240281 h 8022693"/>
              <a:gd name="connsiteX7" fmla="*/ 7653254 w 9352717"/>
              <a:gd name="connsiteY7" fmla="*/ 263749 h 8022693"/>
              <a:gd name="connsiteX8" fmla="*/ 8321780 w 9352717"/>
              <a:gd name="connsiteY8" fmla="*/ 312303 h 8022693"/>
              <a:gd name="connsiteX9" fmla="*/ 8668183 w 9352717"/>
              <a:gd name="connsiteY9" fmla="*/ 323632 h 8022693"/>
              <a:gd name="connsiteX10" fmla="*/ 9313239 w 9352717"/>
              <a:gd name="connsiteY10" fmla="*/ 371377 h 8022693"/>
              <a:gd name="connsiteX11" fmla="*/ 9336710 w 9352717"/>
              <a:gd name="connsiteY11" fmla="*/ 431260 h 8022693"/>
              <a:gd name="connsiteX12" fmla="*/ 9002447 w 9352717"/>
              <a:gd name="connsiteY12" fmla="*/ 789751 h 8022693"/>
              <a:gd name="connsiteX13" fmla="*/ 7879873 w 9352717"/>
              <a:gd name="connsiteY13" fmla="*/ 1517254 h 8022693"/>
              <a:gd name="connsiteX14" fmla="*/ 7486527 w 9352717"/>
              <a:gd name="connsiteY14" fmla="*/ 1684765 h 8022693"/>
              <a:gd name="connsiteX15" fmla="*/ 7115842 w 9352717"/>
              <a:gd name="connsiteY15" fmla="*/ 1792394 h 8022693"/>
              <a:gd name="connsiteX16" fmla="*/ 6889223 w 9352717"/>
              <a:gd name="connsiteY16" fmla="*/ 1815861 h 8022693"/>
              <a:gd name="connsiteX17" fmla="*/ 6316200 w 9352717"/>
              <a:gd name="connsiteY17" fmla="*/ 1851468 h 8022693"/>
              <a:gd name="connsiteX18" fmla="*/ 5384634 w 9352717"/>
              <a:gd name="connsiteY18" fmla="*/ 1887883 h 8022693"/>
              <a:gd name="connsiteX19" fmla="*/ 5205766 w 9352717"/>
              <a:gd name="connsiteY19" fmla="*/ 1994702 h 8022693"/>
              <a:gd name="connsiteX20" fmla="*/ 4811611 w 9352717"/>
              <a:gd name="connsiteY20" fmla="*/ 2616195 h 8022693"/>
              <a:gd name="connsiteX21" fmla="*/ 4417455 w 9352717"/>
              <a:gd name="connsiteY21" fmla="*/ 3260346 h 8022693"/>
              <a:gd name="connsiteX22" fmla="*/ 4071861 w 9352717"/>
              <a:gd name="connsiteY22" fmla="*/ 3773400 h 8022693"/>
              <a:gd name="connsiteX23" fmla="*/ 3761069 w 9352717"/>
              <a:gd name="connsiteY23" fmla="*/ 4250849 h 8022693"/>
              <a:gd name="connsiteX24" fmla="*/ 3474558 w 9352717"/>
              <a:gd name="connsiteY24" fmla="*/ 4679744 h 8022693"/>
              <a:gd name="connsiteX25" fmla="*/ 3175906 w 9352717"/>
              <a:gd name="connsiteY25" fmla="*/ 5133724 h 8022693"/>
              <a:gd name="connsiteX26" fmla="*/ 2937147 w 9352717"/>
              <a:gd name="connsiteY26" fmla="*/ 5480077 h 8022693"/>
              <a:gd name="connsiteX27" fmla="*/ 2721858 w 9352717"/>
              <a:gd name="connsiteY27" fmla="*/ 5802152 h 8022693"/>
              <a:gd name="connsiteX28" fmla="*/ 2530850 w 9352717"/>
              <a:gd name="connsiteY28" fmla="*/ 6065154 h 8022693"/>
              <a:gd name="connsiteX29" fmla="*/ 2233008 w 9352717"/>
              <a:gd name="connsiteY29" fmla="*/ 6494858 h 8022693"/>
              <a:gd name="connsiteX30" fmla="*/ 1922216 w 9352717"/>
              <a:gd name="connsiteY30" fmla="*/ 6805604 h 8022693"/>
              <a:gd name="connsiteX31" fmla="*/ 1635705 w 9352717"/>
              <a:gd name="connsiteY31" fmla="*/ 7067796 h 8022693"/>
              <a:gd name="connsiteX32" fmla="*/ 1575813 w 9352717"/>
              <a:gd name="connsiteY32" fmla="*/ 7092073 h 8022693"/>
              <a:gd name="connsiteX33" fmla="*/ 1492449 w 9352717"/>
              <a:gd name="connsiteY33" fmla="*/ 7115541 h 8022693"/>
              <a:gd name="connsiteX34" fmla="*/ 1158186 w 9352717"/>
              <a:gd name="connsiteY34" fmla="*/ 7414148 h 8022693"/>
              <a:gd name="connsiteX35" fmla="*/ 1062682 w 9352717"/>
              <a:gd name="connsiteY35" fmla="*/ 7449755 h 8022693"/>
              <a:gd name="connsiteX36" fmla="*/ 883815 w 9352717"/>
              <a:gd name="connsiteY36" fmla="*/ 7533106 h 8022693"/>
              <a:gd name="connsiteX37" fmla="*/ 776171 w 9352717"/>
              <a:gd name="connsiteY37" fmla="*/ 7640734 h 8022693"/>
              <a:gd name="connsiteX38" fmla="*/ 632915 w 9352717"/>
              <a:gd name="connsiteY38" fmla="*/ 7712756 h 8022693"/>
              <a:gd name="connsiteX39" fmla="*/ 513131 w 9352717"/>
              <a:gd name="connsiteY39" fmla="*/ 7783969 h 8022693"/>
              <a:gd name="connsiteX40" fmla="*/ 369875 w 9352717"/>
              <a:gd name="connsiteY40" fmla="*/ 7891597 h 8022693"/>
              <a:gd name="connsiteX41" fmla="*/ 322123 w 9352717"/>
              <a:gd name="connsiteY41" fmla="*/ 7903735 h 8022693"/>
              <a:gd name="connsiteX42" fmla="*/ 322123 w 9352717"/>
              <a:gd name="connsiteY42" fmla="*/ 7867320 h 8022693"/>
              <a:gd name="connsiteX43" fmla="*/ 346404 w 9352717"/>
              <a:gd name="connsiteY43" fmla="*/ 7736224 h 8022693"/>
              <a:gd name="connsiteX44" fmla="*/ 334263 w 9352717"/>
              <a:gd name="connsiteY44" fmla="*/ 7712756 h 8022693"/>
              <a:gd name="connsiteX45" fmla="*/ 310792 w 9352717"/>
              <a:gd name="connsiteY45" fmla="*/ 7724085 h 8022693"/>
              <a:gd name="connsiteX46" fmla="*/ 107644 w 9352717"/>
              <a:gd name="connsiteY46" fmla="*/ 7927203 h 8022693"/>
              <a:gd name="connsiteX47" fmla="*/ 0 w 9352717"/>
              <a:gd name="connsiteY47" fmla="*/ 8022693 h 8022693"/>
              <a:gd name="connsiteX48" fmla="*/ 47752 w 9352717"/>
              <a:gd name="connsiteY48" fmla="*/ 7891597 h 8022693"/>
              <a:gd name="connsiteX49" fmla="*/ 465379 w 9352717"/>
              <a:gd name="connsiteY49" fmla="*/ 7115541 h 8022693"/>
              <a:gd name="connsiteX50" fmla="*/ 979318 w 9352717"/>
              <a:gd name="connsiteY50" fmla="*/ 6171973 h 8022693"/>
              <a:gd name="connsiteX51" fmla="*/ 1444697 w 9352717"/>
              <a:gd name="connsiteY51" fmla="*/ 5336842 h 8022693"/>
              <a:gd name="connsiteX52" fmla="*/ 1766820 w 9352717"/>
              <a:gd name="connsiteY52" fmla="*/ 4763904 h 8022693"/>
              <a:gd name="connsiteX53" fmla="*/ 2185256 w 9352717"/>
              <a:gd name="connsiteY53" fmla="*/ 4012125 h 8022693"/>
              <a:gd name="connsiteX54" fmla="*/ 2615024 w 9352717"/>
              <a:gd name="connsiteY54" fmla="*/ 3212601 h 8022693"/>
              <a:gd name="connsiteX55" fmla="*/ 3044790 w 9352717"/>
              <a:gd name="connsiteY55" fmla="*/ 2413077 h 8022693"/>
              <a:gd name="connsiteX56" fmla="*/ 3223658 w 9352717"/>
              <a:gd name="connsiteY56" fmla="*/ 2054586 h 8022693"/>
              <a:gd name="connsiteX57" fmla="*/ 3188046 w 9352717"/>
              <a:gd name="connsiteY57" fmla="*/ 1994702 h 8022693"/>
              <a:gd name="connsiteX58" fmla="*/ 2590743 w 9352717"/>
              <a:gd name="connsiteY58" fmla="*/ 2031118 h 8022693"/>
              <a:gd name="connsiteX59" fmla="*/ 2220868 w 9352717"/>
              <a:gd name="connsiteY59" fmla="*/ 2042447 h 8022693"/>
              <a:gd name="connsiteX60" fmla="*/ 1504589 w 9352717"/>
              <a:gd name="connsiteY60" fmla="*/ 2078863 h 8022693"/>
              <a:gd name="connsiteX61" fmla="*/ 1289301 w 9352717"/>
              <a:gd name="connsiteY61" fmla="*/ 2102330 h 8022693"/>
              <a:gd name="connsiteX62" fmla="*/ 871674 w 9352717"/>
              <a:gd name="connsiteY62" fmla="*/ 1946957 h 8022693"/>
              <a:gd name="connsiteX63" fmla="*/ 799642 w 9352717"/>
              <a:gd name="connsiteY63" fmla="*/ 1612743 h 8022693"/>
              <a:gd name="connsiteX64" fmla="*/ 1241549 w 9352717"/>
              <a:gd name="connsiteY64" fmla="*/ 705591 h 8022693"/>
              <a:gd name="connsiteX65" fmla="*/ 1515920 w 9352717"/>
              <a:gd name="connsiteY65" fmla="*/ 431260 h 8022693"/>
              <a:gd name="connsiteX66" fmla="*/ 1826712 w 9352717"/>
              <a:gd name="connsiteY66" fmla="*/ 263749 h 8022693"/>
              <a:gd name="connsiteX67" fmla="*/ 2065472 w 9352717"/>
              <a:gd name="connsiteY67" fmla="*/ 228142 h 8022693"/>
              <a:gd name="connsiteX68" fmla="*/ 2698387 w 9352717"/>
              <a:gd name="connsiteY68" fmla="*/ 180397 h 8022693"/>
              <a:gd name="connsiteX69" fmla="*/ 2997039 w 9352717"/>
              <a:gd name="connsiteY69" fmla="*/ 169068 h 8022693"/>
              <a:gd name="connsiteX70" fmla="*/ 4107473 w 9352717"/>
              <a:gd name="connsiteY70" fmla="*/ 144791 h 8022693"/>
              <a:gd name="connsiteX71" fmla="*/ 4238588 w 9352717"/>
              <a:gd name="connsiteY71" fmla="*/ 108376 h 8022693"/>
              <a:gd name="connsiteX72" fmla="*/ 4489488 w 9352717"/>
              <a:gd name="connsiteY72" fmla="*/ 37163 h 8022693"/>
              <a:gd name="connsiteX73" fmla="*/ 4703967 w 9352717"/>
              <a:gd name="connsiteY73" fmla="*/ 1556 h 802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352717" h="8022693">
                <a:moveTo>
                  <a:pt x="4703967" y="1556"/>
                </a:moveTo>
                <a:cubicBezTo>
                  <a:pt x="4775999" y="12886"/>
                  <a:pt x="4859363" y="1556"/>
                  <a:pt x="4931395" y="1556"/>
                </a:cubicBezTo>
                <a:cubicBezTo>
                  <a:pt x="4990478" y="1556"/>
                  <a:pt x="5050370" y="1556"/>
                  <a:pt x="5122403" y="1556"/>
                </a:cubicBezTo>
                <a:cubicBezTo>
                  <a:pt x="5301270" y="-10582"/>
                  <a:pt x="5456666" y="49301"/>
                  <a:pt x="5599922" y="144791"/>
                </a:cubicBezTo>
                <a:cubicBezTo>
                  <a:pt x="5612062" y="156120"/>
                  <a:pt x="5623393" y="169068"/>
                  <a:pt x="5647674" y="169068"/>
                </a:cubicBezTo>
                <a:cubicBezTo>
                  <a:pt x="5862153" y="180397"/>
                  <a:pt x="6065301" y="203865"/>
                  <a:pt x="6280589" y="192536"/>
                </a:cubicBezTo>
                <a:cubicBezTo>
                  <a:pt x="6578431" y="192536"/>
                  <a:pt x="6864943" y="228142"/>
                  <a:pt x="7151454" y="240281"/>
                </a:cubicBezTo>
                <a:cubicBezTo>
                  <a:pt x="7318990" y="240281"/>
                  <a:pt x="7486527" y="251610"/>
                  <a:pt x="7653254" y="263749"/>
                </a:cubicBezTo>
                <a:cubicBezTo>
                  <a:pt x="7879873" y="288026"/>
                  <a:pt x="8095161" y="275887"/>
                  <a:pt x="8321780" y="312303"/>
                </a:cubicBezTo>
                <a:cubicBezTo>
                  <a:pt x="8441564" y="323632"/>
                  <a:pt x="8548399" y="312303"/>
                  <a:pt x="8668183" y="323632"/>
                </a:cubicBezTo>
                <a:cubicBezTo>
                  <a:pt x="8882662" y="360048"/>
                  <a:pt x="9097951" y="347100"/>
                  <a:pt x="9313239" y="371377"/>
                </a:cubicBezTo>
                <a:cubicBezTo>
                  <a:pt x="9360991" y="371377"/>
                  <a:pt x="9360991" y="383516"/>
                  <a:pt x="9336710" y="431260"/>
                </a:cubicBezTo>
                <a:cubicBezTo>
                  <a:pt x="9241206" y="562356"/>
                  <a:pt x="9121422" y="682123"/>
                  <a:pt x="9002447" y="789751"/>
                </a:cubicBezTo>
                <a:cubicBezTo>
                  <a:pt x="8668183" y="1099688"/>
                  <a:pt x="8286169" y="1326274"/>
                  <a:pt x="7879873" y="1517254"/>
                </a:cubicBezTo>
                <a:cubicBezTo>
                  <a:pt x="7760898" y="1589275"/>
                  <a:pt x="7629782" y="1649159"/>
                  <a:pt x="7486527" y="1684765"/>
                </a:cubicBezTo>
                <a:cubicBezTo>
                  <a:pt x="7366742" y="1720372"/>
                  <a:pt x="7246958" y="1768116"/>
                  <a:pt x="7115842" y="1792394"/>
                </a:cubicBezTo>
                <a:cubicBezTo>
                  <a:pt x="7044619" y="1803723"/>
                  <a:pt x="6972587" y="1815861"/>
                  <a:pt x="6889223" y="1815861"/>
                </a:cubicBezTo>
                <a:cubicBezTo>
                  <a:pt x="6698216" y="1828000"/>
                  <a:pt x="6507208" y="1851468"/>
                  <a:pt x="6316200" y="1851468"/>
                </a:cubicBezTo>
                <a:cubicBezTo>
                  <a:pt x="6005408" y="1851468"/>
                  <a:pt x="5695426" y="1899213"/>
                  <a:pt x="5384634" y="1887883"/>
                </a:cubicBezTo>
                <a:cubicBezTo>
                  <a:pt x="5313411" y="1887883"/>
                  <a:pt x="5253518" y="1911351"/>
                  <a:pt x="5205766" y="1994702"/>
                </a:cubicBezTo>
                <a:cubicBezTo>
                  <a:pt x="5074651" y="2197820"/>
                  <a:pt x="4954867" y="2413077"/>
                  <a:pt x="4811611" y="2616195"/>
                </a:cubicBezTo>
                <a:cubicBezTo>
                  <a:pt x="4680496" y="2830642"/>
                  <a:pt x="4549380" y="3045898"/>
                  <a:pt x="4417455" y="3260346"/>
                </a:cubicBezTo>
                <a:cubicBezTo>
                  <a:pt x="4310621" y="3439186"/>
                  <a:pt x="4178696" y="3594560"/>
                  <a:pt x="4071861" y="3773400"/>
                </a:cubicBezTo>
                <a:cubicBezTo>
                  <a:pt x="3976357" y="3928774"/>
                  <a:pt x="3867904" y="4096285"/>
                  <a:pt x="3761069" y="4250849"/>
                </a:cubicBezTo>
                <a:cubicBezTo>
                  <a:pt x="3676896" y="4394084"/>
                  <a:pt x="3570061" y="4536509"/>
                  <a:pt x="3474558" y="4679744"/>
                </a:cubicBezTo>
                <a:cubicBezTo>
                  <a:pt x="3379054" y="4835117"/>
                  <a:pt x="3271410" y="4990490"/>
                  <a:pt x="3175906" y="5133724"/>
                </a:cubicBezTo>
                <a:cubicBezTo>
                  <a:pt x="3092543" y="5253491"/>
                  <a:pt x="3020510" y="5360310"/>
                  <a:pt x="2937147" y="5480077"/>
                </a:cubicBezTo>
                <a:cubicBezTo>
                  <a:pt x="2865114" y="5587705"/>
                  <a:pt x="2793891" y="5694524"/>
                  <a:pt x="2721858" y="5802152"/>
                </a:cubicBezTo>
                <a:cubicBezTo>
                  <a:pt x="2662775" y="5885504"/>
                  <a:pt x="2590743" y="5980993"/>
                  <a:pt x="2530850" y="6065154"/>
                </a:cubicBezTo>
                <a:cubicBezTo>
                  <a:pt x="2435347" y="6219718"/>
                  <a:pt x="2339843" y="6351623"/>
                  <a:pt x="2233008" y="6494858"/>
                </a:cubicBezTo>
                <a:cubicBezTo>
                  <a:pt x="2148836" y="6614624"/>
                  <a:pt x="2029860" y="6710114"/>
                  <a:pt x="1922216" y="6805604"/>
                </a:cubicBezTo>
                <a:cubicBezTo>
                  <a:pt x="1826712" y="6901093"/>
                  <a:pt x="1731209" y="6983635"/>
                  <a:pt x="1635705" y="7067796"/>
                </a:cubicBezTo>
                <a:cubicBezTo>
                  <a:pt x="1611424" y="7092073"/>
                  <a:pt x="1600093" y="7103402"/>
                  <a:pt x="1575813" y="7092073"/>
                </a:cubicBezTo>
                <a:cubicBezTo>
                  <a:pt x="1540201" y="7079125"/>
                  <a:pt x="1515920" y="7092073"/>
                  <a:pt x="1492449" y="7115541"/>
                </a:cubicBezTo>
                <a:cubicBezTo>
                  <a:pt x="1372665" y="7211030"/>
                  <a:pt x="1265830" y="7306520"/>
                  <a:pt x="1158186" y="7414148"/>
                </a:cubicBezTo>
                <a:cubicBezTo>
                  <a:pt x="1133905" y="7437616"/>
                  <a:pt x="1110434" y="7461893"/>
                  <a:pt x="1062682" y="7449755"/>
                </a:cubicBezTo>
                <a:cubicBezTo>
                  <a:pt x="990650" y="7437616"/>
                  <a:pt x="942898" y="7485361"/>
                  <a:pt x="883815" y="7533106"/>
                </a:cubicBezTo>
                <a:cubicBezTo>
                  <a:pt x="847394" y="7557383"/>
                  <a:pt x="811782" y="7605128"/>
                  <a:pt x="776171" y="7640734"/>
                </a:cubicBezTo>
                <a:cubicBezTo>
                  <a:pt x="740559" y="7676340"/>
                  <a:pt x="704138" y="7712756"/>
                  <a:pt x="632915" y="7712756"/>
                </a:cubicBezTo>
                <a:cubicBezTo>
                  <a:pt x="585163" y="7712756"/>
                  <a:pt x="549551" y="7748362"/>
                  <a:pt x="513131" y="7783969"/>
                </a:cubicBezTo>
                <a:cubicBezTo>
                  <a:pt x="465379" y="7819575"/>
                  <a:pt x="406296" y="7843852"/>
                  <a:pt x="369875" y="7891597"/>
                </a:cubicBezTo>
                <a:cubicBezTo>
                  <a:pt x="358544" y="7903735"/>
                  <a:pt x="334263" y="7915065"/>
                  <a:pt x="322123" y="7903735"/>
                </a:cubicBezTo>
                <a:cubicBezTo>
                  <a:pt x="310792" y="7891597"/>
                  <a:pt x="310792" y="7879458"/>
                  <a:pt x="322123" y="7867320"/>
                </a:cubicBezTo>
                <a:cubicBezTo>
                  <a:pt x="346404" y="7819575"/>
                  <a:pt x="346404" y="7783969"/>
                  <a:pt x="346404" y="7736224"/>
                </a:cubicBezTo>
                <a:cubicBezTo>
                  <a:pt x="346404" y="7724085"/>
                  <a:pt x="346404" y="7712756"/>
                  <a:pt x="334263" y="7712756"/>
                </a:cubicBezTo>
                <a:cubicBezTo>
                  <a:pt x="322123" y="7712756"/>
                  <a:pt x="310792" y="7724085"/>
                  <a:pt x="310792" y="7724085"/>
                </a:cubicBezTo>
                <a:cubicBezTo>
                  <a:pt x="238759" y="7796107"/>
                  <a:pt x="178867" y="7867320"/>
                  <a:pt x="107644" y="7927203"/>
                </a:cubicBezTo>
                <a:cubicBezTo>
                  <a:pt x="83364" y="7962810"/>
                  <a:pt x="47752" y="7999225"/>
                  <a:pt x="0" y="8022693"/>
                </a:cubicBezTo>
                <a:cubicBezTo>
                  <a:pt x="0" y="7974948"/>
                  <a:pt x="35612" y="7927203"/>
                  <a:pt x="47752" y="7891597"/>
                </a:cubicBezTo>
                <a:cubicBezTo>
                  <a:pt x="178867" y="7628596"/>
                  <a:pt x="322123" y="7366404"/>
                  <a:pt x="465379" y="7115541"/>
                </a:cubicBezTo>
                <a:cubicBezTo>
                  <a:pt x="645055" y="6792656"/>
                  <a:pt x="811782" y="6482719"/>
                  <a:pt x="979318" y="6171973"/>
                </a:cubicBezTo>
                <a:cubicBezTo>
                  <a:pt x="1133905" y="5897642"/>
                  <a:pt x="1289301" y="5611173"/>
                  <a:pt x="1444697" y="5336842"/>
                </a:cubicBezTo>
                <a:cubicBezTo>
                  <a:pt x="1552341" y="5145863"/>
                  <a:pt x="1659176" y="4954884"/>
                  <a:pt x="1766820" y="4763904"/>
                </a:cubicBezTo>
                <a:cubicBezTo>
                  <a:pt x="1897936" y="4513041"/>
                  <a:pt x="2053332" y="4262988"/>
                  <a:pt x="2185256" y="4012125"/>
                </a:cubicBezTo>
                <a:cubicBezTo>
                  <a:pt x="2328512" y="3737794"/>
                  <a:pt x="2471768" y="3475602"/>
                  <a:pt x="2615024" y="3212601"/>
                </a:cubicBezTo>
                <a:cubicBezTo>
                  <a:pt x="2758279" y="2950409"/>
                  <a:pt x="2901535" y="2675269"/>
                  <a:pt x="3044790" y="2413077"/>
                </a:cubicBezTo>
                <a:cubicBezTo>
                  <a:pt x="3103873" y="2293310"/>
                  <a:pt x="3163766" y="2174352"/>
                  <a:pt x="3223658" y="2054586"/>
                </a:cubicBezTo>
                <a:cubicBezTo>
                  <a:pt x="3247129" y="2006841"/>
                  <a:pt x="3247129" y="1983373"/>
                  <a:pt x="3188046" y="1994702"/>
                </a:cubicBezTo>
                <a:cubicBezTo>
                  <a:pt x="2984898" y="2018979"/>
                  <a:pt x="2781751" y="1994702"/>
                  <a:pt x="2590743" y="2031118"/>
                </a:cubicBezTo>
                <a:cubicBezTo>
                  <a:pt x="2459628" y="2042447"/>
                  <a:pt x="2339843" y="2031118"/>
                  <a:pt x="2220868" y="2042447"/>
                </a:cubicBezTo>
                <a:cubicBezTo>
                  <a:pt x="1982108" y="2054586"/>
                  <a:pt x="1743349" y="2078863"/>
                  <a:pt x="1504589" y="2078863"/>
                </a:cubicBezTo>
                <a:cubicBezTo>
                  <a:pt x="1432557" y="2078863"/>
                  <a:pt x="1361334" y="2090192"/>
                  <a:pt x="1289301" y="2102330"/>
                </a:cubicBezTo>
                <a:cubicBezTo>
                  <a:pt x="1133905" y="2102330"/>
                  <a:pt x="979318" y="2090192"/>
                  <a:pt x="871674" y="1946957"/>
                </a:cubicBezTo>
                <a:cubicBezTo>
                  <a:pt x="799642" y="1851468"/>
                  <a:pt x="776171" y="1732510"/>
                  <a:pt x="799642" y="1612743"/>
                </a:cubicBezTo>
                <a:cubicBezTo>
                  <a:pt x="847394" y="1267200"/>
                  <a:pt x="1027070" y="968592"/>
                  <a:pt x="1241549" y="705591"/>
                </a:cubicBezTo>
                <a:cubicBezTo>
                  <a:pt x="1324913" y="597963"/>
                  <a:pt x="1420417" y="514612"/>
                  <a:pt x="1515920" y="431260"/>
                </a:cubicBezTo>
                <a:cubicBezTo>
                  <a:pt x="1611424" y="360048"/>
                  <a:pt x="1719068" y="299355"/>
                  <a:pt x="1826712" y="263749"/>
                </a:cubicBezTo>
                <a:cubicBezTo>
                  <a:pt x="1897936" y="240281"/>
                  <a:pt x="1982108" y="228142"/>
                  <a:pt x="2065472" y="228142"/>
                </a:cubicBezTo>
                <a:cubicBezTo>
                  <a:pt x="2280760" y="216813"/>
                  <a:pt x="2483099" y="192536"/>
                  <a:pt x="2698387" y="180397"/>
                </a:cubicBezTo>
                <a:cubicBezTo>
                  <a:pt x="2793891" y="169068"/>
                  <a:pt x="2901535" y="169068"/>
                  <a:pt x="2997039" y="169068"/>
                </a:cubicBezTo>
                <a:cubicBezTo>
                  <a:pt x="3366913" y="169068"/>
                  <a:pt x="3737598" y="132653"/>
                  <a:pt x="4107473" y="144791"/>
                </a:cubicBezTo>
                <a:cubicBezTo>
                  <a:pt x="4155225" y="144791"/>
                  <a:pt x="4202977" y="132653"/>
                  <a:pt x="4238588" y="108376"/>
                </a:cubicBezTo>
                <a:cubicBezTo>
                  <a:pt x="4310621" y="60631"/>
                  <a:pt x="4406125" y="49301"/>
                  <a:pt x="4489488" y="37163"/>
                </a:cubicBezTo>
                <a:cubicBezTo>
                  <a:pt x="4560711" y="25834"/>
                  <a:pt x="4632744" y="1556"/>
                  <a:pt x="4703967" y="155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63"/>
            <a:ext cx="6858000" cy="179110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140"/>
            <a:ext cx="6858000" cy="124210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94"/>
            <a:ext cx="7886700" cy="21400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877"/>
            <a:ext cx="7886700" cy="112539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529"/>
            <a:ext cx="3886200" cy="32642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529"/>
            <a:ext cx="3886200" cy="32642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906"/>
            <a:ext cx="7886700" cy="99439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1158"/>
            <a:ext cx="3868340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9232"/>
            <a:ext cx="3868340" cy="27640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1158"/>
            <a:ext cx="3887391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232"/>
            <a:ext cx="3887391" cy="27640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2949178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736"/>
            <a:ext cx="4629150" cy="365604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99"/>
            <a:ext cx="2949178" cy="2859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2949178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736"/>
            <a:ext cx="4629150" cy="365604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99"/>
            <a:ext cx="2949178" cy="2859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906"/>
            <a:ext cx="1971675" cy="435986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906"/>
            <a:ext cx="5800725" cy="435986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466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3999" cy="2267463"/>
          </a:xfrm>
        </p:spPr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69843" y="249278"/>
            <a:ext cx="8604315" cy="4646109"/>
          </a:xfrm>
          <a:custGeom>
            <a:avLst/>
            <a:gdLst>
              <a:gd name="connsiteX0" fmla="*/ 0 w 11472420"/>
              <a:gd name="connsiteY0" fmla="*/ 0 h 6193410"/>
              <a:gd name="connsiteX1" fmla="*/ 11472420 w 11472420"/>
              <a:gd name="connsiteY1" fmla="*/ 0 h 6193410"/>
              <a:gd name="connsiteX2" fmla="*/ 11472420 w 11472420"/>
              <a:gd name="connsiteY2" fmla="*/ 6193410 h 6193410"/>
              <a:gd name="connsiteX3" fmla="*/ 0 w 11472420"/>
              <a:gd name="connsiteY3" fmla="*/ 6193410 h 61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2420" h="6193410">
                <a:moveTo>
                  <a:pt x="0" y="0"/>
                </a:moveTo>
                <a:lnTo>
                  <a:pt x="11472420" y="0"/>
                </a:lnTo>
                <a:lnTo>
                  <a:pt x="11472420" y="6193410"/>
                </a:lnTo>
                <a:lnTo>
                  <a:pt x="0" y="61934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571750" y="0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2572332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2571750" y="2572332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75160" y="0"/>
            <a:ext cx="5668841" cy="5144665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8841" cy="5144665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056514" y="895855"/>
            <a:ext cx="3038435" cy="1919821"/>
          </a:xfrm>
          <a:custGeom>
            <a:avLst/>
            <a:gdLst>
              <a:gd name="connsiteX0" fmla="*/ 0 w 4051246"/>
              <a:gd name="connsiteY0" fmla="*/ 0 h 2559182"/>
              <a:gd name="connsiteX1" fmla="*/ 4051246 w 4051246"/>
              <a:gd name="connsiteY1" fmla="*/ 0 h 2559182"/>
              <a:gd name="connsiteX2" fmla="*/ 4051246 w 4051246"/>
              <a:gd name="connsiteY2" fmla="*/ 2559182 h 2559182"/>
              <a:gd name="connsiteX3" fmla="*/ 0 w 4051246"/>
              <a:gd name="connsiteY3" fmla="*/ 2559182 h 255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1246" h="2559182">
                <a:moveTo>
                  <a:pt x="0" y="0"/>
                </a:moveTo>
                <a:lnTo>
                  <a:pt x="4051246" y="0"/>
                </a:lnTo>
                <a:lnTo>
                  <a:pt x="4051246" y="2559182"/>
                </a:lnTo>
                <a:lnTo>
                  <a:pt x="0" y="25591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2760593" y="777913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678846" y="777913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2760593" y="2661804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4678846" y="2661804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38947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75160" y="0"/>
            <a:ext cx="5668841" cy="5144665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727200" y="463655"/>
            <a:ext cx="2406650" cy="3347208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010150" y="463655"/>
            <a:ext cx="2406650" cy="3347208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57651" y="-1"/>
            <a:ext cx="5086349" cy="5144665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86349" cy="5144665"/>
          </a:xfrm>
          <a:custGeom>
            <a:avLst/>
            <a:gdLst>
              <a:gd name="connsiteX0" fmla="*/ 0 w 6781799"/>
              <a:gd name="connsiteY0" fmla="*/ 0 h 6858000"/>
              <a:gd name="connsiteX1" fmla="*/ 3618136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0" y="0"/>
                </a:moveTo>
                <a:lnTo>
                  <a:pt x="3618136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3859361" y="1454995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859361" y="3106383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5743575" y="1454996"/>
            <a:ext cx="2971800" cy="3241161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28625" y="1454995"/>
            <a:ext cx="2971800" cy="3241161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475285" y="1454994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475285" y="3106383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219932" y="1309251"/>
            <a:ext cx="2525591" cy="2526162"/>
          </a:xfrm>
          <a:custGeom>
            <a:avLst/>
            <a:gdLst>
              <a:gd name="connsiteX0" fmla="*/ 1683727 w 3367454"/>
              <a:gd name="connsiteY0" fmla="*/ 0 h 3367454"/>
              <a:gd name="connsiteX1" fmla="*/ 3367454 w 3367454"/>
              <a:gd name="connsiteY1" fmla="*/ 0 h 3367454"/>
              <a:gd name="connsiteX2" fmla="*/ 3367454 w 3367454"/>
              <a:gd name="connsiteY2" fmla="*/ 1683727 h 3367454"/>
              <a:gd name="connsiteX3" fmla="*/ 1683727 w 3367454"/>
              <a:gd name="connsiteY3" fmla="*/ 3367454 h 3367454"/>
              <a:gd name="connsiteX4" fmla="*/ 0 w 3367454"/>
              <a:gd name="connsiteY4" fmla="*/ 1683727 h 3367454"/>
              <a:gd name="connsiteX5" fmla="*/ 1683727 w 3367454"/>
              <a:gd name="connsiteY5" fmla="*/ 0 h 336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7454" h="3367454">
                <a:moveTo>
                  <a:pt x="1683727" y="0"/>
                </a:moveTo>
                <a:lnTo>
                  <a:pt x="3367454" y="0"/>
                </a:lnTo>
                <a:lnTo>
                  <a:pt x="3367454" y="1683727"/>
                </a:lnTo>
                <a:cubicBezTo>
                  <a:pt x="3367454" y="2613624"/>
                  <a:pt x="2613624" y="3367454"/>
                  <a:pt x="1683727" y="3367454"/>
                </a:cubicBezTo>
                <a:cubicBezTo>
                  <a:pt x="753830" y="3367454"/>
                  <a:pt x="0" y="2613624"/>
                  <a:pt x="0" y="1683727"/>
                </a:cubicBezTo>
                <a:cubicBezTo>
                  <a:pt x="0" y="753830"/>
                  <a:pt x="753830" y="0"/>
                  <a:pt x="16837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75511" y="1164798"/>
            <a:ext cx="2814432" cy="2815069"/>
          </a:xfrm>
          <a:custGeom>
            <a:avLst/>
            <a:gdLst>
              <a:gd name="connsiteX0" fmla="*/ 768990 w 3752576"/>
              <a:gd name="connsiteY0" fmla="*/ 0 h 3752576"/>
              <a:gd name="connsiteX1" fmla="*/ 1876288 w 3752576"/>
              <a:gd name="connsiteY1" fmla="*/ 1107298 h 3752576"/>
              <a:gd name="connsiteX2" fmla="*/ 2983586 w 3752576"/>
              <a:gd name="connsiteY2" fmla="*/ 0 h 3752576"/>
              <a:gd name="connsiteX3" fmla="*/ 3752576 w 3752576"/>
              <a:gd name="connsiteY3" fmla="*/ 768990 h 3752576"/>
              <a:gd name="connsiteX4" fmla="*/ 2645278 w 3752576"/>
              <a:gd name="connsiteY4" fmla="*/ 1876288 h 3752576"/>
              <a:gd name="connsiteX5" fmla="*/ 3752576 w 3752576"/>
              <a:gd name="connsiteY5" fmla="*/ 2983586 h 3752576"/>
              <a:gd name="connsiteX6" fmla="*/ 2983586 w 3752576"/>
              <a:gd name="connsiteY6" fmla="*/ 3752576 h 3752576"/>
              <a:gd name="connsiteX7" fmla="*/ 1876288 w 3752576"/>
              <a:gd name="connsiteY7" fmla="*/ 2645278 h 3752576"/>
              <a:gd name="connsiteX8" fmla="*/ 768990 w 3752576"/>
              <a:gd name="connsiteY8" fmla="*/ 3752576 h 3752576"/>
              <a:gd name="connsiteX9" fmla="*/ 0 w 3752576"/>
              <a:gd name="connsiteY9" fmla="*/ 2983586 h 3752576"/>
              <a:gd name="connsiteX10" fmla="*/ 1107298 w 3752576"/>
              <a:gd name="connsiteY10" fmla="*/ 1876288 h 3752576"/>
              <a:gd name="connsiteX11" fmla="*/ 0 w 3752576"/>
              <a:gd name="connsiteY11" fmla="*/ 768990 h 375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2576" h="3752576">
                <a:moveTo>
                  <a:pt x="768990" y="0"/>
                </a:moveTo>
                <a:lnTo>
                  <a:pt x="1876288" y="1107298"/>
                </a:lnTo>
                <a:lnTo>
                  <a:pt x="2983586" y="0"/>
                </a:lnTo>
                <a:lnTo>
                  <a:pt x="3752576" y="768990"/>
                </a:lnTo>
                <a:lnTo>
                  <a:pt x="2645278" y="1876288"/>
                </a:lnTo>
                <a:lnTo>
                  <a:pt x="3752576" y="2983586"/>
                </a:lnTo>
                <a:lnTo>
                  <a:pt x="2983586" y="3752576"/>
                </a:lnTo>
                <a:lnTo>
                  <a:pt x="1876288" y="2645278"/>
                </a:lnTo>
                <a:lnTo>
                  <a:pt x="768990" y="3752576"/>
                </a:lnTo>
                <a:lnTo>
                  <a:pt x="0" y="2983586"/>
                </a:lnTo>
                <a:lnTo>
                  <a:pt x="1107298" y="1876288"/>
                </a:lnTo>
                <a:lnTo>
                  <a:pt x="0" y="768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02595" y="1242821"/>
            <a:ext cx="3083768" cy="2659022"/>
          </a:xfrm>
          <a:custGeom>
            <a:avLst/>
            <a:gdLst>
              <a:gd name="connsiteX0" fmla="*/ 0 w 3477532"/>
              <a:gd name="connsiteY0" fmla="*/ 0 h 2997872"/>
              <a:gd name="connsiteX1" fmla="*/ 3477532 w 3477532"/>
              <a:gd name="connsiteY1" fmla="*/ 0 h 2997872"/>
              <a:gd name="connsiteX2" fmla="*/ 1738766 w 3477532"/>
              <a:gd name="connsiteY2" fmla="*/ 2997872 h 299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7532" h="2997872">
                <a:moveTo>
                  <a:pt x="0" y="0"/>
                </a:moveTo>
                <a:lnTo>
                  <a:pt x="3477532" y="0"/>
                </a:lnTo>
                <a:lnTo>
                  <a:pt x="1738766" y="29978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-402966" y="-2062191"/>
            <a:ext cx="4512287" cy="4513308"/>
          </a:xfrm>
          <a:custGeom>
            <a:avLst/>
            <a:gdLst>
              <a:gd name="connsiteX0" fmla="*/ 4039571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1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1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-2066067" y="1148707"/>
            <a:ext cx="2965217" cy="2965887"/>
          </a:xfrm>
          <a:custGeom>
            <a:avLst/>
            <a:gdLst>
              <a:gd name="connsiteX0" fmla="*/ 1976811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1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512381" y="323416"/>
            <a:ext cx="4512287" cy="4513308"/>
          </a:xfrm>
          <a:custGeom>
            <a:avLst/>
            <a:gdLst>
              <a:gd name="connsiteX0" fmla="*/ 4039572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2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2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3722552" y="-1340061"/>
            <a:ext cx="2965217" cy="2965887"/>
          </a:xfrm>
          <a:custGeom>
            <a:avLst/>
            <a:gdLst>
              <a:gd name="connsiteX0" fmla="*/ 1976812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2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-415859" y="3534314"/>
            <a:ext cx="2230355" cy="2230861"/>
          </a:xfrm>
          <a:custGeom>
            <a:avLst/>
            <a:gdLst>
              <a:gd name="connsiteX0" fmla="*/ 996996 w 2973807"/>
              <a:gd name="connsiteY0" fmla="*/ 0 h 2973808"/>
              <a:gd name="connsiteX1" fmla="*/ 2973807 w 2973807"/>
              <a:gd name="connsiteY1" fmla="*/ 1976811 h 2973808"/>
              <a:gd name="connsiteX2" fmla="*/ 1976810 w 2973807"/>
              <a:gd name="connsiteY2" fmla="*/ 2973808 h 2973808"/>
              <a:gd name="connsiteX3" fmla="*/ 0 w 2973807"/>
              <a:gd name="connsiteY3" fmla="*/ 996997 h 297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807" h="2973808">
                <a:moveTo>
                  <a:pt x="996996" y="0"/>
                </a:moveTo>
                <a:lnTo>
                  <a:pt x="2973807" y="1976811"/>
                </a:lnTo>
                <a:lnTo>
                  <a:pt x="1976810" y="2973808"/>
                </a:lnTo>
                <a:lnTo>
                  <a:pt x="0" y="996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90577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695218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099859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8841" cy="5144665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09413" y="2770337"/>
            <a:ext cx="2331793" cy="4089257"/>
          </a:xfrm>
          <a:custGeom>
            <a:avLst/>
            <a:gdLst>
              <a:gd name="connsiteX0" fmla="*/ 0 w 3109057"/>
              <a:gd name="connsiteY0" fmla="*/ 0 h 5451108"/>
              <a:gd name="connsiteX1" fmla="*/ 3109057 w 3109057"/>
              <a:gd name="connsiteY1" fmla="*/ 0 h 5451108"/>
              <a:gd name="connsiteX2" fmla="*/ 3109057 w 3109057"/>
              <a:gd name="connsiteY2" fmla="*/ 5451108 h 5451108"/>
              <a:gd name="connsiteX3" fmla="*/ 0 w 3109057"/>
              <a:gd name="connsiteY3" fmla="*/ 5451108 h 545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057" h="5451108">
                <a:moveTo>
                  <a:pt x="0" y="0"/>
                </a:moveTo>
                <a:lnTo>
                  <a:pt x="3109057" y="0"/>
                </a:lnTo>
                <a:lnTo>
                  <a:pt x="3109057" y="5451108"/>
                </a:lnTo>
                <a:lnTo>
                  <a:pt x="0" y="54511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685909" y="1983620"/>
            <a:ext cx="3812648" cy="2409005"/>
          </a:xfrm>
          <a:custGeom>
            <a:avLst/>
            <a:gdLst>
              <a:gd name="connsiteX0" fmla="*/ 0 w 5083531"/>
              <a:gd name="connsiteY0" fmla="*/ 0 h 3211279"/>
              <a:gd name="connsiteX1" fmla="*/ 5083531 w 5083531"/>
              <a:gd name="connsiteY1" fmla="*/ 0 h 3211279"/>
              <a:gd name="connsiteX2" fmla="*/ 5083531 w 5083531"/>
              <a:gd name="connsiteY2" fmla="*/ 3211279 h 3211279"/>
              <a:gd name="connsiteX3" fmla="*/ 0 w 5083531"/>
              <a:gd name="connsiteY3" fmla="*/ 3211279 h 32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3531" h="3211279">
                <a:moveTo>
                  <a:pt x="0" y="0"/>
                </a:moveTo>
                <a:lnTo>
                  <a:pt x="5083531" y="0"/>
                </a:lnTo>
                <a:lnTo>
                  <a:pt x="5083531" y="3211279"/>
                </a:lnTo>
                <a:lnTo>
                  <a:pt x="0" y="32112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69538" y="947771"/>
            <a:ext cx="2352734" cy="3248822"/>
          </a:xfrm>
          <a:custGeom>
            <a:avLst/>
            <a:gdLst>
              <a:gd name="connsiteX0" fmla="*/ 6596 w 3136979"/>
              <a:gd name="connsiteY0" fmla="*/ 0 h 4330782"/>
              <a:gd name="connsiteX1" fmla="*/ 3132582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6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6" y="0"/>
                </a:moveTo>
                <a:cubicBezTo>
                  <a:pt x="3132582" y="0"/>
                  <a:pt x="3132582" y="0"/>
                  <a:pt x="3132582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2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21454" y="947771"/>
            <a:ext cx="2352734" cy="3248822"/>
          </a:xfrm>
          <a:custGeom>
            <a:avLst/>
            <a:gdLst>
              <a:gd name="connsiteX0" fmla="*/ 6595 w 3136979"/>
              <a:gd name="connsiteY0" fmla="*/ 0 h 4330782"/>
              <a:gd name="connsiteX1" fmla="*/ 3132581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5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5" y="0"/>
                </a:moveTo>
                <a:cubicBezTo>
                  <a:pt x="3132581" y="0"/>
                  <a:pt x="3132581" y="0"/>
                  <a:pt x="3132581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1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948108" y="1890423"/>
            <a:ext cx="3248087" cy="2353267"/>
          </a:xfrm>
          <a:custGeom>
            <a:avLst/>
            <a:gdLst>
              <a:gd name="connsiteX0" fmla="*/ 4836 w 4330782"/>
              <a:gd name="connsiteY0" fmla="*/ 0 h 3136979"/>
              <a:gd name="connsiteX1" fmla="*/ 4325946 w 4330782"/>
              <a:gd name="connsiteY1" fmla="*/ 2198 h 3136979"/>
              <a:gd name="connsiteX2" fmla="*/ 4330782 w 4330782"/>
              <a:gd name="connsiteY2" fmla="*/ 6596 h 3136979"/>
              <a:gd name="connsiteX3" fmla="*/ 4330782 w 4330782"/>
              <a:gd name="connsiteY3" fmla="*/ 3132582 h 3136979"/>
              <a:gd name="connsiteX4" fmla="*/ 4325946 w 4330782"/>
              <a:gd name="connsiteY4" fmla="*/ 3136979 h 3136979"/>
              <a:gd name="connsiteX5" fmla="*/ 4836 w 4330782"/>
              <a:gd name="connsiteY5" fmla="*/ 3134780 h 3136979"/>
              <a:gd name="connsiteX6" fmla="*/ 0 w 4330782"/>
              <a:gd name="connsiteY6" fmla="*/ 3130383 h 3136979"/>
              <a:gd name="connsiteX7" fmla="*/ 0 w 4330782"/>
              <a:gd name="connsiteY7" fmla="*/ 4397 h 3136979"/>
              <a:gd name="connsiteX8" fmla="*/ 4836 w 4330782"/>
              <a:gd name="connsiteY8" fmla="*/ 0 h 313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782" h="3136979">
                <a:moveTo>
                  <a:pt x="4836" y="0"/>
                </a:moveTo>
                <a:cubicBezTo>
                  <a:pt x="4325946" y="2198"/>
                  <a:pt x="4325946" y="2198"/>
                  <a:pt x="4325946" y="2198"/>
                </a:cubicBezTo>
                <a:cubicBezTo>
                  <a:pt x="4328364" y="2198"/>
                  <a:pt x="4330782" y="4397"/>
                  <a:pt x="4330782" y="6596"/>
                </a:cubicBezTo>
                <a:cubicBezTo>
                  <a:pt x="4330782" y="3132582"/>
                  <a:pt x="4330782" y="3132582"/>
                  <a:pt x="4330782" y="3132582"/>
                </a:cubicBezTo>
                <a:cubicBezTo>
                  <a:pt x="4330782" y="3134780"/>
                  <a:pt x="4328364" y="3136979"/>
                  <a:pt x="4325946" y="3136979"/>
                </a:cubicBezTo>
                <a:lnTo>
                  <a:pt x="4836" y="3134780"/>
                </a:lnTo>
                <a:cubicBezTo>
                  <a:pt x="2418" y="3134780"/>
                  <a:pt x="0" y="3132582"/>
                  <a:pt x="0" y="3130383"/>
                </a:cubicBezTo>
                <a:cubicBezTo>
                  <a:pt x="0" y="4397"/>
                  <a:pt x="0" y="4397"/>
                  <a:pt x="0" y="4397"/>
                </a:cubicBezTo>
                <a:cubicBezTo>
                  <a:pt x="0" y="2198"/>
                  <a:pt x="2418" y="0"/>
                  <a:pt x="48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235596" y="1715286"/>
            <a:ext cx="1551009" cy="1799576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466617" y="1332540"/>
            <a:ext cx="2210765" cy="2565068"/>
          </a:xfrm>
          <a:custGeom>
            <a:avLst/>
            <a:gdLst>
              <a:gd name="connsiteX0" fmla="*/ 1473843 w 2947686"/>
              <a:gd name="connsiteY0" fmla="*/ 0 h 3419316"/>
              <a:gd name="connsiteX1" fmla="*/ 2947686 w 2947686"/>
              <a:gd name="connsiteY1" fmla="*/ 736922 h 3419316"/>
              <a:gd name="connsiteX2" fmla="*/ 2947686 w 2947686"/>
              <a:gd name="connsiteY2" fmla="*/ 2682394 h 3419316"/>
              <a:gd name="connsiteX3" fmla="*/ 1473843 w 2947686"/>
              <a:gd name="connsiteY3" fmla="*/ 3419316 h 3419316"/>
              <a:gd name="connsiteX4" fmla="*/ 0 w 2947686"/>
              <a:gd name="connsiteY4" fmla="*/ 2682394 h 3419316"/>
              <a:gd name="connsiteX5" fmla="*/ 0 w 2947686"/>
              <a:gd name="connsiteY5" fmla="*/ 736922 h 34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7686" h="3419316">
                <a:moveTo>
                  <a:pt x="1473843" y="0"/>
                </a:moveTo>
                <a:lnTo>
                  <a:pt x="2947686" y="736922"/>
                </a:lnTo>
                <a:lnTo>
                  <a:pt x="2947686" y="2682394"/>
                </a:lnTo>
                <a:lnTo>
                  <a:pt x="1473843" y="3419316"/>
                </a:lnTo>
                <a:lnTo>
                  <a:pt x="0" y="2682394"/>
                </a:lnTo>
                <a:lnTo>
                  <a:pt x="0" y="736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357393" y="1715286"/>
            <a:ext cx="1551009" cy="1799576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1302" y="-346858"/>
            <a:ext cx="6258235" cy="5902102"/>
          </a:xfrm>
          <a:custGeom>
            <a:avLst/>
            <a:gdLst>
              <a:gd name="connsiteX0" fmla="*/ 960424 w 8344313"/>
              <a:gd name="connsiteY0" fmla="*/ 4679740 h 7867688"/>
              <a:gd name="connsiteX1" fmla="*/ 945543 w 8344313"/>
              <a:gd name="connsiteY1" fmla="*/ 4686114 h 7867688"/>
              <a:gd name="connsiteX2" fmla="*/ 945543 w 8344313"/>
              <a:gd name="connsiteY2" fmla="*/ 4718494 h 7867688"/>
              <a:gd name="connsiteX3" fmla="*/ 928267 w 8344313"/>
              <a:gd name="connsiteY3" fmla="*/ 4734683 h 7867688"/>
              <a:gd name="connsiteX4" fmla="*/ 945543 w 8344313"/>
              <a:gd name="connsiteY4" fmla="*/ 4718494 h 7867688"/>
              <a:gd name="connsiteX5" fmla="*/ 960660 w 8344313"/>
              <a:gd name="connsiteY5" fmla="*/ 4702304 h 7867688"/>
              <a:gd name="connsiteX6" fmla="*/ 960660 w 8344313"/>
              <a:gd name="connsiteY6" fmla="*/ 4686114 h 7867688"/>
              <a:gd name="connsiteX7" fmla="*/ 960424 w 8344313"/>
              <a:gd name="connsiteY7" fmla="*/ 4679740 h 7867688"/>
              <a:gd name="connsiteX8" fmla="*/ 7947148 w 8344313"/>
              <a:gd name="connsiteY8" fmla="*/ 110 h 7867688"/>
              <a:gd name="connsiteX9" fmla="*/ 8081748 w 8344313"/>
              <a:gd name="connsiteY9" fmla="*/ 6231 h 7867688"/>
              <a:gd name="connsiteX10" fmla="*/ 8145455 w 8344313"/>
              <a:gd name="connsiteY10" fmla="*/ 22421 h 7867688"/>
              <a:gd name="connsiteX11" fmla="*/ 8336574 w 8344313"/>
              <a:gd name="connsiteY11" fmla="*/ 595534 h 7867688"/>
              <a:gd name="connsiteX12" fmla="*/ 8049355 w 8344313"/>
              <a:gd name="connsiteY12" fmla="*/ 1153536 h 7867688"/>
              <a:gd name="connsiteX13" fmla="*/ 7730823 w 8344313"/>
              <a:gd name="connsiteY13" fmla="*/ 1471933 h 7867688"/>
              <a:gd name="connsiteX14" fmla="*/ 7539703 w 8344313"/>
              <a:gd name="connsiteY14" fmla="*/ 1535612 h 7867688"/>
              <a:gd name="connsiteX15" fmla="*/ 7030052 w 8344313"/>
              <a:gd name="connsiteY15" fmla="*/ 1566912 h 7867688"/>
              <a:gd name="connsiteX16" fmla="*/ 6265574 w 8344313"/>
              <a:gd name="connsiteY16" fmla="*/ 1646781 h 7867688"/>
              <a:gd name="connsiteX17" fmla="*/ 4815442 w 8344313"/>
              <a:gd name="connsiteY17" fmla="*/ 1901498 h 7867688"/>
              <a:gd name="connsiteX18" fmla="*/ 4019651 w 8344313"/>
              <a:gd name="connsiteY18" fmla="*/ 2108725 h 7867688"/>
              <a:gd name="connsiteX19" fmla="*/ 3923551 w 8344313"/>
              <a:gd name="connsiteY19" fmla="*/ 2140025 h 7867688"/>
              <a:gd name="connsiteX20" fmla="*/ 3892238 w 8344313"/>
              <a:gd name="connsiteY20" fmla="*/ 2172404 h 7867688"/>
              <a:gd name="connsiteX21" fmla="*/ 3923551 w 8344313"/>
              <a:gd name="connsiteY21" fmla="*/ 2203704 h 7867688"/>
              <a:gd name="connsiteX22" fmla="*/ 4162180 w 8344313"/>
              <a:gd name="connsiteY22" fmla="*/ 2314873 h 7867688"/>
              <a:gd name="connsiteX23" fmla="*/ 5102661 w 8344313"/>
              <a:gd name="connsiteY23" fmla="*/ 2649458 h 7867688"/>
              <a:gd name="connsiteX24" fmla="*/ 5803432 w 8344313"/>
              <a:gd name="connsiteY24" fmla="*/ 2999154 h 7867688"/>
              <a:gd name="connsiteX25" fmla="*/ 6344397 w 8344313"/>
              <a:gd name="connsiteY25" fmla="*/ 3428719 h 7867688"/>
              <a:gd name="connsiteX26" fmla="*/ 6726636 w 8344313"/>
              <a:gd name="connsiteY26" fmla="*/ 4049322 h 7867688"/>
              <a:gd name="connsiteX27" fmla="*/ 6775226 w 8344313"/>
              <a:gd name="connsiteY27" fmla="*/ 4558756 h 7867688"/>
              <a:gd name="connsiteX28" fmla="*/ 6392987 w 8344313"/>
              <a:gd name="connsiteY28" fmla="*/ 5482644 h 7867688"/>
              <a:gd name="connsiteX29" fmla="*/ 6073375 w 8344313"/>
              <a:gd name="connsiteY29" fmla="*/ 5928399 h 7867688"/>
              <a:gd name="connsiteX30" fmla="*/ 5516213 w 8344313"/>
              <a:gd name="connsiteY30" fmla="*/ 6533891 h 7867688"/>
              <a:gd name="connsiteX31" fmla="*/ 4831638 w 8344313"/>
              <a:gd name="connsiteY31" fmla="*/ 7059514 h 7867688"/>
              <a:gd name="connsiteX32" fmla="*/ 3668725 w 8344313"/>
              <a:gd name="connsiteY32" fmla="*/ 7584058 h 7867688"/>
              <a:gd name="connsiteX33" fmla="*/ 2793031 w 8344313"/>
              <a:gd name="connsiteY33" fmla="*/ 7791285 h 7867688"/>
              <a:gd name="connsiteX34" fmla="*/ 1455195 w 8344313"/>
              <a:gd name="connsiteY34" fmla="*/ 7854965 h 7867688"/>
              <a:gd name="connsiteX35" fmla="*/ 498518 w 8344313"/>
              <a:gd name="connsiteY35" fmla="*/ 7505269 h 7867688"/>
              <a:gd name="connsiteX36" fmla="*/ 36376 w 8344313"/>
              <a:gd name="connsiteY36" fmla="*/ 6724928 h 7867688"/>
              <a:gd name="connsiteX37" fmla="*/ 196182 w 8344313"/>
              <a:gd name="connsiteY37" fmla="*/ 5577623 h 7867688"/>
              <a:gd name="connsiteX38" fmla="*/ 594618 w 8344313"/>
              <a:gd name="connsiteY38" fmla="*/ 4989400 h 7867688"/>
              <a:gd name="connsiteX39" fmla="*/ 1136663 w 8344313"/>
              <a:gd name="connsiteY39" fmla="*/ 4288929 h 7867688"/>
              <a:gd name="connsiteX40" fmla="*/ 1215486 w 8344313"/>
              <a:gd name="connsiteY40" fmla="*/ 4209060 h 7867688"/>
              <a:gd name="connsiteX41" fmla="*/ 1231683 w 8344313"/>
              <a:gd name="connsiteY41" fmla="*/ 4225249 h 7867688"/>
              <a:gd name="connsiteX42" fmla="*/ 1055680 w 8344313"/>
              <a:gd name="connsiteY42" fmla="*/ 4511266 h 7867688"/>
              <a:gd name="connsiteX43" fmla="*/ 976857 w 8344313"/>
              <a:gd name="connsiteY43" fmla="*/ 4638625 h 7867688"/>
              <a:gd name="connsiteX44" fmla="*/ 976857 w 8344313"/>
              <a:gd name="connsiteY44" fmla="*/ 4654814 h 7867688"/>
              <a:gd name="connsiteX45" fmla="*/ 991973 w 8344313"/>
              <a:gd name="connsiteY45" fmla="*/ 4654814 h 7867688"/>
              <a:gd name="connsiteX46" fmla="*/ 1264076 w 8344313"/>
              <a:gd name="connsiteY46" fmla="*/ 4288929 h 7867688"/>
              <a:gd name="connsiteX47" fmla="*/ 1470312 w 8344313"/>
              <a:gd name="connsiteY47" fmla="*/ 4001832 h 7867688"/>
              <a:gd name="connsiteX48" fmla="*/ 1501625 w 8344313"/>
              <a:gd name="connsiteY48" fmla="*/ 3970532 h 7867688"/>
              <a:gd name="connsiteX49" fmla="*/ 1757531 w 8344313"/>
              <a:gd name="connsiteY49" fmla="*/ 3810795 h 7867688"/>
              <a:gd name="connsiteX50" fmla="*/ 1805041 w 8344313"/>
              <a:gd name="connsiteY50" fmla="*/ 3826985 h 7867688"/>
              <a:gd name="connsiteX51" fmla="*/ 1773727 w 8344313"/>
              <a:gd name="connsiteY51" fmla="*/ 3938153 h 7867688"/>
              <a:gd name="connsiteX52" fmla="*/ 1597725 w 8344313"/>
              <a:gd name="connsiteY52" fmla="*/ 4256549 h 7867688"/>
              <a:gd name="connsiteX53" fmla="*/ 1310506 w 8344313"/>
              <a:gd name="connsiteY53" fmla="*/ 5053079 h 7867688"/>
              <a:gd name="connsiteX54" fmla="*/ 1501625 w 8344313"/>
              <a:gd name="connsiteY54" fmla="*/ 5753551 h 7867688"/>
              <a:gd name="connsiteX55" fmla="*/ 1916257 w 8344313"/>
              <a:gd name="connsiteY55" fmla="*/ 6008267 h 7867688"/>
              <a:gd name="connsiteX56" fmla="*/ 2474499 w 8344313"/>
              <a:gd name="connsiteY56" fmla="*/ 6119436 h 7867688"/>
              <a:gd name="connsiteX57" fmla="*/ 2824344 w 8344313"/>
              <a:gd name="connsiteY57" fmla="*/ 6135626 h 7867688"/>
              <a:gd name="connsiteX58" fmla="*/ 3621215 w 8344313"/>
              <a:gd name="connsiteY58" fmla="*/ 6055757 h 7867688"/>
              <a:gd name="connsiteX59" fmla="*/ 4369496 w 8344313"/>
              <a:gd name="connsiteY59" fmla="*/ 5896019 h 7867688"/>
              <a:gd name="connsiteX60" fmla="*/ 5181484 w 8344313"/>
              <a:gd name="connsiteY60" fmla="*/ 5610003 h 7867688"/>
              <a:gd name="connsiteX61" fmla="*/ 5277584 w 8344313"/>
              <a:gd name="connsiteY61" fmla="*/ 5546323 h 7867688"/>
              <a:gd name="connsiteX62" fmla="*/ 5325094 w 8344313"/>
              <a:gd name="connsiteY62" fmla="*/ 5100569 h 7867688"/>
              <a:gd name="connsiteX63" fmla="*/ 5022758 w 8344313"/>
              <a:gd name="connsiteY63" fmla="*/ 4893342 h 7867688"/>
              <a:gd name="connsiteX64" fmla="*/ 4147064 w 8344313"/>
              <a:gd name="connsiteY64" fmla="*/ 4527456 h 7867688"/>
              <a:gd name="connsiteX65" fmla="*/ 3222780 w 8344313"/>
              <a:gd name="connsiteY65" fmla="*/ 4161570 h 7867688"/>
              <a:gd name="connsiteX66" fmla="*/ 2601912 w 8344313"/>
              <a:gd name="connsiteY66" fmla="*/ 3874474 h 7867688"/>
              <a:gd name="connsiteX67" fmla="*/ 2092260 w 8344313"/>
              <a:gd name="connsiteY67" fmla="*/ 3524778 h 7867688"/>
              <a:gd name="connsiteX68" fmla="*/ 1868747 w 8344313"/>
              <a:gd name="connsiteY68" fmla="*/ 3237682 h 7867688"/>
              <a:gd name="connsiteX69" fmla="*/ 1837434 w 8344313"/>
              <a:gd name="connsiteY69" fmla="*/ 2569589 h 7867688"/>
              <a:gd name="connsiteX70" fmla="*/ 2076063 w 8344313"/>
              <a:gd name="connsiteY70" fmla="*/ 2156214 h 7867688"/>
              <a:gd name="connsiteX71" fmla="*/ 2505812 w 8344313"/>
              <a:gd name="connsiteY71" fmla="*/ 1583101 h 7867688"/>
              <a:gd name="connsiteX72" fmla="*/ 2585715 w 8344313"/>
              <a:gd name="connsiteY72" fmla="*/ 1503232 h 7867688"/>
              <a:gd name="connsiteX73" fmla="*/ 2744441 w 8344313"/>
              <a:gd name="connsiteY73" fmla="*/ 1344574 h 7867688"/>
              <a:gd name="connsiteX74" fmla="*/ 3222780 w 8344313"/>
              <a:gd name="connsiteY74" fmla="*/ 977609 h 7867688"/>
              <a:gd name="connsiteX75" fmla="*/ 4305790 w 8344313"/>
              <a:gd name="connsiteY75" fmla="*/ 564234 h 7867688"/>
              <a:gd name="connsiteX76" fmla="*/ 5468703 w 8344313"/>
              <a:gd name="connsiteY76" fmla="*/ 293327 h 7867688"/>
              <a:gd name="connsiteX77" fmla="*/ 6201867 w 8344313"/>
              <a:gd name="connsiteY77" fmla="*/ 165969 h 7867688"/>
              <a:gd name="connsiteX78" fmla="*/ 6742833 w 8344313"/>
              <a:gd name="connsiteY78" fmla="*/ 102290 h 7867688"/>
              <a:gd name="connsiteX79" fmla="*/ 7108875 w 8344313"/>
              <a:gd name="connsiteY79" fmla="*/ 70990 h 7867688"/>
              <a:gd name="connsiteX80" fmla="*/ 7523507 w 8344313"/>
              <a:gd name="connsiteY80" fmla="*/ 22421 h 7867688"/>
              <a:gd name="connsiteX81" fmla="*/ 7947148 w 8344313"/>
              <a:gd name="connsiteY81" fmla="*/ 110 h 786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8344313" h="7867688">
                <a:moveTo>
                  <a:pt x="960424" y="4679740"/>
                </a:moveTo>
                <a:cubicBezTo>
                  <a:pt x="959715" y="4677615"/>
                  <a:pt x="956881" y="4686114"/>
                  <a:pt x="945543" y="4686114"/>
                </a:cubicBezTo>
                <a:cubicBezTo>
                  <a:pt x="945543" y="4702304"/>
                  <a:pt x="945543" y="4702304"/>
                  <a:pt x="945543" y="4718494"/>
                </a:cubicBezTo>
                <a:cubicBezTo>
                  <a:pt x="928267" y="4718494"/>
                  <a:pt x="928267" y="4718494"/>
                  <a:pt x="928267" y="4734683"/>
                </a:cubicBezTo>
                <a:cubicBezTo>
                  <a:pt x="945543" y="4734683"/>
                  <a:pt x="945543" y="4718494"/>
                  <a:pt x="945543" y="4718494"/>
                </a:cubicBezTo>
                <a:cubicBezTo>
                  <a:pt x="945543" y="4718494"/>
                  <a:pt x="945543" y="4702304"/>
                  <a:pt x="960660" y="4702304"/>
                </a:cubicBezTo>
                <a:cubicBezTo>
                  <a:pt x="960660" y="4686114"/>
                  <a:pt x="976857" y="4686114"/>
                  <a:pt x="960660" y="4686114"/>
                </a:cubicBezTo>
                <a:cubicBezTo>
                  <a:pt x="960660" y="4682337"/>
                  <a:pt x="960660" y="4680448"/>
                  <a:pt x="960424" y="4679740"/>
                </a:cubicBezTo>
                <a:close/>
                <a:moveTo>
                  <a:pt x="7947148" y="110"/>
                </a:moveTo>
                <a:cubicBezTo>
                  <a:pt x="7992802" y="565"/>
                  <a:pt x="8037748" y="2454"/>
                  <a:pt x="8081748" y="6231"/>
                </a:cubicBezTo>
                <a:cubicBezTo>
                  <a:pt x="8113062" y="6231"/>
                  <a:pt x="8128178" y="6231"/>
                  <a:pt x="8145455" y="22421"/>
                </a:cubicBezTo>
                <a:cubicBezTo>
                  <a:pt x="8304181" y="182159"/>
                  <a:pt x="8367887" y="373196"/>
                  <a:pt x="8336574" y="595534"/>
                </a:cubicBezTo>
                <a:cubicBezTo>
                  <a:pt x="8304181" y="818951"/>
                  <a:pt x="8176768" y="993799"/>
                  <a:pt x="8049355" y="1153536"/>
                </a:cubicBezTo>
                <a:cubicBezTo>
                  <a:pt x="7953256" y="1264705"/>
                  <a:pt x="7825843" y="1359684"/>
                  <a:pt x="7730823" y="1471933"/>
                </a:cubicBezTo>
                <a:cubicBezTo>
                  <a:pt x="7667116" y="1519422"/>
                  <a:pt x="7618527" y="1550722"/>
                  <a:pt x="7539703" y="1535612"/>
                </a:cubicBezTo>
                <a:cubicBezTo>
                  <a:pt x="7363701" y="1535612"/>
                  <a:pt x="7204974" y="1550722"/>
                  <a:pt x="7030052" y="1566912"/>
                </a:cubicBezTo>
                <a:cubicBezTo>
                  <a:pt x="6775226" y="1583101"/>
                  <a:pt x="6520400" y="1614401"/>
                  <a:pt x="6265574" y="1646781"/>
                </a:cubicBezTo>
                <a:cubicBezTo>
                  <a:pt x="5771039" y="1710460"/>
                  <a:pt x="5293780" y="1805439"/>
                  <a:pt x="4815442" y="1901498"/>
                </a:cubicBezTo>
                <a:cubicBezTo>
                  <a:pt x="4544419" y="1965177"/>
                  <a:pt x="4289593" y="2028856"/>
                  <a:pt x="4019651" y="2108725"/>
                </a:cubicBezTo>
                <a:cubicBezTo>
                  <a:pt x="3987257" y="2108725"/>
                  <a:pt x="3955944" y="2123835"/>
                  <a:pt x="3923551" y="2140025"/>
                </a:cubicBezTo>
                <a:cubicBezTo>
                  <a:pt x="3907354" y="2140025"/>
                  <a:pt x="3876041" y="2156214"/>
                  <a:pt x="3892238" y="2172404"/>
                </a:cubicBezTo>
                <a:cubicBezTo>
                  <a:pt x="3892238" y="2187514"/>
                  <a:pt x="3907354" y="2203704"/>
                  <a:pt x="3923551" y="2203704"/>
                </a:cubicBezTo>
                <a:cubicBezTo>
                  <a:pt x="4003454" y="2251194"/>
                  <a:pt x="4083357" y="2283573"/>
                  <a:pt x="4162180" y="2314873"/>
                </a:cubicBezTo>
                <a:cubicBezTo>
                  <a:pt x="4480713" y="2410931"/>
                  <a:pt x="4799245" y="2522100"/>
                  <a:pt x="5102661" y="2649458"/>
                </a:cubicBezTo>
                <a:cubicBezTo>
                  <a:pt x="5341290" y="2760627"/>
                  <a:pt x="5579919" y="2871796"/>
                  <a:pt x="5803432" y="2999154"/>
                </a:cubicBezTo>
                <a:cubicBezTo>
                  <a:pt x="5994551" y="3126513"/>
                  <a:pt x="6185671" y="3253871"/>
                  <a:pt x="6344397" y="3428719"/>
                </a:cubicBezTo>
                <a:cubicBezTo>
                  <a:pt x="6520400" y="3603567"/>
                  <a:pt x="6662929" y="3810795"/>
                  <a:pt x="6726636" y="4049322"/>
                </a:cubicBezTo>
                <a:cubicBezTo>
                  <a:pt x="6775226" y="4209060"/>
                  <a:pt x="6790342" y="4383908"/>
                  <a:pt x="6775226" y="4558756"/>
                </a:cubicBezTo>
                <a:cubicBezTo>
                  <a:pt x="6726636" y="4893342"/>
                  <a:pt x="6584106" y="5195548"/>
                  <a:pt x="6392987" y="5482644"/>
                </a:cubicBezTo>
                <a:cubicBezTo>
                  <a:pt x="6296887" y="5626192"/>
                  <a:pt x="6185671" y="5785930"/>
                  <a:pt x="6073375" y="5928399"/>
                </a:cubicBezTo>
                <a:cubicBezTo>
                  <a:pt x="5898452" y="6135626"/>
                  <a:pt x="5723529" y="6341774"/>
                  <a:pt x="5516213" y="6533891"/>
                </a:cubicBezTo>
                <a:cubicBezTo>
                  <a:pt x="5293780" y="6741118"/>
                  <a:pt x="5070268" y="6915966"/>
                  <a:pt x="4831638" y="7059514"/>
                </a:cubicBezTo>
                <a:cubicBezTo>
                  <a:pt x="4465596" y="7298041"/>
                  <a:pt x="4083357" y="7456700"/>
                  <a:pt x="3668725" y="7584058"/>
                </a:cubicBezTo>
                <a:cubicBezTo>
                  <a:pt x="3381506" y="7680117"/>
                  <a:pt x="3095367" y="7743796"/>
                  <a:pt x="2793031" y="7791285"/>
                </a:cubicBezTo>
                <a:cubicBezTo>
                  <a:pt x="2362203" y="7854965"/>
                  <a:pt x="1916257" y="7887344"/>
                  <a:pt x="1455195" y="7854965"/>
                </a:cubicBezTo>
                <a:cubicBezTo>
                  <a:pt x="1104269" y="7838775"/>
                  <a:pt x="785737" y="7743796"/>
                  <a:pt x="498518" y="7505269"/>
                </a:cubicBezTo>
                <a:cubicBezTo>
                  <a:pt x="259889" y="7314231"/>
                  <a:pt x="100083" y="7043325"/>
                  <a:pt x="36376" y="6724928"/>
                </a:cubicBezTo>
                <a:cubicBezTo>
                  <a:pt x="-42447" y="6326664"/>
                  <a:pt x="5063" y="5944588"/>
                  <a:pt x="196182" y="5577623"/>
                </a:cubicBezTo>
                <a:cubicBezTo>
                  <a:pt x="307399" y="5371475"/>
                  <a:pt x="451008" y="5180438"/>
                  <a:pt x="594618" y="4989400"/>
                </a:cubicBezTo>
                <a:cubicBezTo>
                  <a:pt x="769541" y="4749793"/>
                  <a:pt x="945543" y="4511266"/>
                  <a:pt x="1136663" y="4288929"/>
                </a:cubicBezTo>
                <a:cubicBezTo>
                  <a:pt x="1167976" y="4256549"/>
                  <a:pt x="1183093" y="4225249"/>
                  <a:pt x="1215486" y="4209060"/>
                </a:cubicBezTo>
                <a:cubicBezTo>
                  <a:pt x="1231683" y="4225249"/>
                  <a:pt x="1231683" y="4225249"/>
                  <a:pt x="1231683" y="4225249"/>
                </a:cubicBezTo>
                <a:cubicBezTo>
                  <a:pt x="1183093" y="4320229"/>
                  <a:pt x="1104269" y="4416287"/>
                  <a:pt x="1055680" y="4511266"/>
                </a:cubicBezTo>
                <a:cubicBezTo>
                  <a:pt x="1024367" y="4558756"/>
                  <a:pt x="991973" y="4591135"/>
                  <a:pt x="976857" y="4638625"/>
                </a:cubicBezTo>
                <a:cubicBezTo>
                  <a:pt x="976857" y="4654814"/>
                  <a:pt x="976857" y="4654814"/>
                  <a:pt x="976857" y="4654814"/>
                </a:cubicBezTo>
                <a:cubicBezTo>
                  <a:pt x="976857" y="4671004"/>
                  <a:pt x="991973" y="4654814"/>
                  <a:pt x="991973" y="4654814"/>
                </a:cubicBezTo>
                <a:cubicBezTo>
                  <a:pt x="1088073" y="4543645"/>
                  <a:pt x="1167976" y="4400097"/>
                  <a:pt x="1264076" y="4288929"/>
                </a:cubicBezTo>
                <a:cubicBezTo>
                  <a:pt x="1327782" y="4192870"/>
                  <a:pt x="1391488" y="4097891"/>
                  <a:pt x="1470312" y="4001832"/>
                </a:cubicBezTo>
                <a:cubicBezTo>
                  <a:pt x="1486508" y="3985643"/>
                  <a:pt x="1501625" y="3970532"/>
                  <a:pt x="1501625" y="3970532"/>
                </a:cubicBezTo>
                <a:cubicBezTo>
                  <a:pt x="1597725" y="3906853"/>
                  <a:pt x="1677628" y="3858285"/>
                  <a:pt x="1757531" y="3810795"/>
                </a:cubicBezTo>
                <a:cubicBezTo>
                  <a:pt x="1788844" y="3779495"/>
                  <a:pt x="1805041" y="3794605"/>
                  <a:pt x="1805041" y="3826985"/>
                </a:cubicBezTo>
                <a:cubicBezTo>
                  <a:pt x="1805041" y="3874474"/>
                  <a:pt x="1788844" y="3906853"/>
                  <a:pt x="1773727" y="3938153"/>
                </a:cubicBezTo>
                <a:cubicBezTo>
                  <a:pt x="1710021" y="4049322"/>
                  <a:pt x="1646314" y="4145380"/>
                  <a:pt x="1597725" y="4256549"/>
                </a:cubicBezTo>
                <a:cubicBezTo>
                  <a:pt x="1455195" y="4495077"/>
                  <a:pt x="1342899" y="4765983"/>
                  <a:pt x="1310506" y="5053079"/>
                </a:cubicBezTo>
                <a:cubicBezTo>
                  <a:pt x="1279192" y="5307796"/>
                  <a:pt x="1310506" y="5546323"/>
                  <a:pt x="1501625" y="5753551"/>
                </a:cubicBezTo>
                <a:cubicBezTo>
                  <a:pt x="1613921" y="5864719"/>
                  <a:pt x="1757531" y="5944588"/>
                  <a:pt x="1916257" y="6008267"/>
                </a:cubicBezTo>
                <a:cubicBezTo>
                  <a:pt x="2092260" y="6071947"/>
                  <a:pt x="2283379" y="6104326"/>
                  <a:pt x="2474499" y="6119436"/>
                </a:cubicBezTo>
                <a:cubicBezTo>
                  <a:pt x="2585715" y="6119436"/>
                  <a:pt x="2713128" y="6135626"/>
                  <a:pt x="2824344" y="6135626"/>
                </a:cubicBezTo>
                <a:cubicBezTo>
                  <a:pt x="3095367" y="6119436"/>
                  <a:pt x="3366389" y="6087057"/>
                  <a:pt x="3621215" y="6055757"/>
                </a:cubicBezTo>
                <a:cubicBezTo>
                  <a:pt x="3876041" y="6023378"/>
                  <a:pt x="4130867" y="5959699"/>
                  <a:pt x="4369496" y="5896019"/>
                </a:cubicBezTo>
                <a:cubicBezTo>
                  <a:pt x="4640519" y="5832340"/>
                  <a:pt x="4911541" y="5737361"/>
                  <a:pt x="5181484" y="5610003"/>
                </a:cubicBezTo>
                <a:cubicBezTo>
                  <a:pt x="5213877" y="5577623"/>
                  <a:pt x="5245191" y="5562513"/>
                  <a:pt x="5277584" y="5546323"/>
                </a:cubicBezTo>
                <a:cubicBezTo>
                  <a:pt x="5421193" y="5466454"/>
                  <a:pt x="5484900" y="5259227"/>
                  <a:pt x="5325094" y="5100569"/>
                </a:cubicBezTo>
                <a:cubicBezTo>
                  <a:pt x="5230074" y="5020700"/>
                  <a:pt x="5133974" y="4940831"/>
                  <a:pt x="5022758" y="4893342"/>
                </a:cubicBezTo>
                <a:cubicBezTo>
                  <a:pt x="4735539" y="4749793"/>
                  <a:pt x="4433203" y="4638625"/>
                  <a:pt x="4147064" y="4527456"/>
                </a:cubicBezTo>
                <a:cubicBezTo>
                  <a:pt x="3828531" y="4416287"/>
                  <a:pt x="3525116" y="4288929"/>
                  <a:pt x="3222780" y="4161570"/>
                </a:cubicBezTo>
                <a:cubicBezTo>
                  <a:pt x="3015464" y="4081701"/>
                  <a:pt x="2808148" y="3985643"/>
                  <a:pt x="2601912" y="3874474"/>
                </a:cubicBezTo>
                <a:cubicBezTo>
                  <a:pt x="2425909" y="3779495"/>
                  <a:pt x="2250986" y="3667247"/>
                  <a:pt x="2092260" y="3524778"/>
                </a:cubicBezTo>
                <a:cubicBezTo>
                  <a:pt x="1996160" y="3444909"/>
                  <a:pt x="1916257" y="3348851"/>
                  <a:pt x="1868747" y="3237682"/>
                </a:cubicBezTo>
                <a:cubicBezTo>
                  <a:pt x="1757531" y="3014265"/>
                  <a:pt x="1757531" y="2791927"/>
                  <a:pt x="1837434" y="2569589"/>
                </a:cubicBezTo>
                <a:cubicBezTo>
                  <a:pt x="1901140" y="2427121"/>
                  <a:pt x="1996160" y="2299763"/>
                  <a:pt x="2076063" y="2156214"/>
                </a:cubicBezTo>
                <a:cubicBezTo>
                  <a:pt x="2203476" y="1965177"/>
                  <a:pt x="2347086" y="1774139"/>
                  <a:pt x="2505812" y="1583101"/>
                </a:cubicBezTo>
                <a:cubicBezTo>
                  <a:pt x="2522009" y="1550722"/>
                  <a:pt x="2553322" y="1519422"/>
                  <a:pt x="2585715" y="1503232"/>
                </a:cubicBezTo>
                <a:cubicBezTo>
                  <a:pt x="2649421" y="1471933"/>
                  <a:pt x="2696931" y="1408253"/>
                  <a:pt x="2744441" y="1344574"/>
                </a:cubicBezTo>
                <a:cubicBezTo>
                  <a:pt x="2871854" y="1201026"/>
                  <a:pt x="3047857" y="1089857"/>
                  <a:pt x="3222780" y="977609"/>
                </a:cubicBezTo>
                <a:cubicBezTo>
                  <a:pt x="3557508" y="786572"/>
                  <a:pt x="3939748" y="659213"/>
                  <a:pt x="4305790" y="564234"/>
                </a:cubicBezTo>
                <a:cubicBezTo>
                  <a:pt x="4688029" y="453065"/>
                  <a:pt x="5070268" y="357007"/>
                  <a:pt x="5468703" y="293327"/>
                </a:cubicBezTo>
                <a:cubicBezTo>
                  <a:pt x="5707332" y="245838"/>
                  <a:pt x="5962158" y="198348"/>
                  <a:pt x="6201867" y="165969"/>
                </a:cubicBezTo>
                <a:cubicBezTo>
                  <a:pt x="6392987" y="149779"/>
                  <a:pt x="6567910" y="118479"/>
                  <a:pt x="6742833" y="102290"/>
                </a:cubicBezTo>
                <a:cubicBezTo>
                  <a:pt x="6854049" y="86100"/>
                  <a:pt x="6981462" y="70990"/>
                  <a:pt x="7108875" y="70990"/>
                </a:cubicBezTo>
                <a:cubicBezTo>
                  <a:pt x="7236288" y="54800"/>
                  <a:pt x="7379897" y="38611"/>
                  <a:pt x="7523507" y="22421"/>
                </a:cubicBezTo>
                <a:cubicBezTo>
                  <a:pt x="7666846" y="10279"/>
                  <a:pt x="7810186" y="-1256"/>
                  <a:pt x="7947148" y="1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009404" y="-435926"/>
            <a:ext cx="8703963" cy="5887682"/>
          </a:xfrm>
          <a:custGeom>
            <a:avLst/>
            <a:gdLst>
              <a:gd name="connsiteX0" fmla="*/ 11031143 w 11605284"/>
              <a:gd name="connsiteY0" fmla="*/ 27 h 7848466"/>
              <a:gd name="connsiteX1" fmla="*/ 11058132 w 11605284"/>
              <a:gd name="connsiteY1" fmla="*/ 38904 h 7848466"/>
              <a:gd name="connsiteX2" fmla="*/ 11105841 w 11605284"/>
              <a:gd name="connsiteY2" fmla="*/ 70345 h 7848466"/>
              <a:gd name="connsiteX3" fmla="*/ 11202343 w 11605284"/>
              <a:gd name="connsiteY3" fmla="*/ 22642 h 7848466"/>
              <a:gd name="connsiteX4" fmla="*/ 11250052 w 11605284"/>
              <a:gd name="connsiteY4" fmla="*/ 54082 h 7848466"/>
              <a:gd name="connsiteX5" fmla="*/ 11250052 w 11605284"/>
              <a:gd name="connsiteY5" fmla="*/ 70345 h 7848466"/>
              <a:gd name="connsiteX6" fmla="*/ 11410527 w 11605284"/>
              <a:gd name="connsiteY6" fmla="*/ 309944 h 7848466"/>
              <a:gd name="connsiteX7" fmla="*/ 11553654 w 11605284"/>
              <a:gd name="connsiteY7" fmla="*/ 390172 h 7848466"/>
              <a:gd name="connsiteX8" fmla="*/ 11602448 w 11605284"/>
              <a:gd name="connsiteY8" fmla="*/ 486663 h 7848466"/>
              <a:gd name="connsiteX9" fmla="*/ 11505945 w 11605284"/>
              <a:gd name="connsiteY9" fmla="*/ 837931 h 7848466"/>
              <a:gd name="connsiteX10" fmla="*/ 11074396 w 11605284"/>
              <a:gd name="connsiteY10" fmla="*/ 1398442 h 7848466"/>
              <a:gd name="connsiteX11" fmla="*/ 10066002 w 11605284"/>
              <a:gd name="connsiteY11" fmla="*/ 2389365 h 7848466"/>
              <a:gd name="connsiteX12" fmla="*/ 9347114 w 11605284"/>
              <a:gd name="connsiteY12" fmla="*/ 3076723 h 7848466"/>
              <a:gd name="connsiteX13" fmla="*/ 8802798 w 11605284"/>
              <a:gd name="connsiteY13" fmla="*/ 3637234 h 7848466"/>
              <a:gd name="connsiteX14" fmla="*/ 8227038 w 11605284"/>
              <a:gd name="connsiteY14" fmla="*/ 4276889 h 7848466"/>
              <a:gd name="connsiteX15" fmla="*/ 7779224 w 11605284"/>
              <a:gd name="connsiteY15" fmla="*/ 4804876 h 7848466"/>
              <a:gd name="connsiteX16" fmla="*/ 7379119 w 11605284"/>
              <a:gd name="connsiteY16" fmla="*/ 5332862 h 7848466"/>
              <a:gd name="connsiteX17" fmla="*/ 7106961 w 11605284"/>
              <a:gd name="connsiteY17" fmla="*/ 5700393 h 7848466"/>
              <a:gd name="connsiteX18" fmla="*/ 6867332 w 11605284"/>
              <a:gd name="connsiteY18" fmla="*/ 6036483 h 7848466"/>
              <a:gd name="connsiteX19" fmla="*/ 6178805 w 11605284"/>
              <a:gd name="connsiteY19" fmla="*/ 7091371 h 7848466"/>
              <a:gd name="connsiteX20" fmla="*/ 5843758 w 11605284"/>
              <a:gd name="connsiteY20" fmla="*/ 7651882 h 7848466"/>
              <a:gd name="connsiteX21" fmla="*/ 5699547 w 11605284"/>
              <a:gd name="connsiteY21" fmla="*/ 7763551 h 7848466"/>
              <a:gd name="connsiteX22" fmla="*/ 4805003 w 11605284"/>
              <a:gd name="connsiteY22" fmla="*/ 7843779 h 7848466"/>
              <a:gd name="connsiteX23" fmla="*/ 4644528 w 11605284"/>
              <a:gd name="connsiteY23" fmla="*/ 7843779 h 7848466"/>
              <a:gd name="connsiteX24" fmla="*/ 4181534 w 11605284"/>
              <a:gd name="connsiteY24" fmla="*/ 7699585 h 7848466"/>
              <a:gd name="connsiteX25" fmla="*/ 4101296 w 11605284"/>
              <a:gd name="connsiteY25" fmla="*/ 7396020 h 7848466"/>
              <a:gd name="connsiteX26" fmla="*/ 4181534 w 11605284"/>
              <a:gd name="connsiteY26" fmla="*/ 6851772 h 7848466"/>
              <a:gd name="connsiteX27" fmla="*/ 4468872 w 11605284"/>
              <a:gd name="connsiteY27" fmla="*/ 5716655 h 7848466"/>
              <a:gd name="connsiteX28" fmla="*/ 4613083 w 11605284"/>
              <a:gd name="connsiteY28" fmla="*/ 5252634 h 7848466"/>
              <a:gd name="connsiteX29" fmla="*/ 4836448 w 11605284"/>
              <a:gd name="connsiteY29" fmla="*/ 4565276 h 7848466"/>
              <a:gd name="connsiteX30" fmla="*/ 5124870 w 11605284"/>
              <a:gd name="connsiteY30" fmla="*/ 3733725 h 7848466"/>
              <a:gd name="connsiteX31" fmla="*/ 5316791 w 11605284"/>
              <a:gd name="connsiteY31" fmla="*/ 3173213 h 7848466"/>
              <a:gd name="connsiteX32" fmla="*/ 5316791 w 11605284"/>
              <a:gd name="connsiteY32" fmla="*/ 3156951 h 7848466"/>
              <a:gd name="connsiteX33" fmla="*/ 5333055 w 11605284"/>
              <a:gd name="connsiteY33" fmla="*/ 3140689 h 7848466"/>
              <a:gd name="connsiteX34" fmla="*/ 5333055 w 11605284"/>
              <a:gd name="connsiteY34" fmla="*/ 3125510 h 7848466"/>
              <a:gd name="connsiteX35" fmla="*/ 5316791 w 11605284"/>
              <a:gd name="connsiteY35" fmla="*/ 3156951 h 7848466"/>
              <a:gd name="connsiteX36" fmla="*/ 5172579 w 11605284"/>
              <a:gd name="connsiteY36" fmla="*/ 3284882 h 7848466"/>
              <a:gd name="connsiteX37" fmla="*/ 4485136 w 11605284"/>
              <a:gd name="connsiteY37" fmla="*/ 4021027 h 7848466"/>
              <a:gd name="connsiteX38" fmla="*/ 3684927 w 11605284"/>
              <a:gd name="connsiteY38" fmla="*/ 4916544 h 7848466"/>
              <a:gd name="connsiteX39" fmla="*/ 3173140 w 11605284"/>
              <a:gd name="connsiteY39" fmla="*/ 5475971 h 7848466"/>
              <a:gd name="connsiteX40" fmla="*/ 2325221 w 11605284"/>
              <a:gd name="connsiteY40" fmla="*/ 6515682 h 7848466"/>
              <a:gd name="connsiteX41" fmla="*/ 1813434 w 11605284"/>
              <a:gd name="connsiteY41" fmla="*/ 7171599 h 7848466"/>
              <a:gd name="connsiteX42" fmla="*/ 1478387 w 11605284"/>
              <a:gd name="connsiteY42" fmla="*/ 7667061 h 7848466"/>
              <a:gd name="connsiteX43" fmla="*/ 1398149 w 11605284"/>
              <a:gd name="connsiteY43" fmla="*/ 7715848 h 7848466"/>
              <a:gd name="connsiteX44" fmla="*/ 789859 w 11605284"/>
              <a:gd name="connsiteY44" fmla="*/ 7794992 h 7848466"/>
              <a:gd name="connsiteX45" fmla="*/ 486257 w 11605284"/>
              <a:gd name="connsiteY45" fmla="*/ 7699585 h 7848466"/>
              <a:gd name="connsiteX46" fmla="*/ 438548 w 11605284"/>
              <a:gd name="connsiteY46" fmla="*/ 7667061 h 7848466"/>
              <a:gd name="connsiteX47" fmla="*/ 374574 w 11605284"/>
              <a:gd name="connsiteY47" fmla="*/ 7667061 h 7848466"/>
              <a:gd name="connsiteX48" fmla="*/ 294337 w 11605284"/>
              <a:gd name="connsiteY48" fmla="*/ 7619358 h 7848466"/>
              <a:gd name="connsiteX49" fmla="*/ 294337 w 11605284"/>
              <a:gd name="connsiteY49" fmla="*/ 7475164 h 7848466"/>
              <a:gd name="connsiteX50" fmla="*/ 294337 w 11605284"/>
              <a:gd name="connsiteY50" fmla="*/ 7443723 h 7848466"/>
              <a:gd name="connsiteX51" fmla="*/ 261808 w 11605284"/>
              <a:gd name="connsiteY51" fmla="*/ 7475164 h 7848466"/>
              <a:gd name="connsiteX52" fmla="*/ 118681 w 11605284"/>
              <a:gd name="connsiteY52" fmla="*/ 7715848 h 7848466"/>
              <a:gd name="connsiteX53" fmla="*/ 38443 w 11605284"/>
              <a:gd name="connsiteY53" fmla="*/ 7763551 h 7848466"/>
              <a:gd name="connsiteX54" fmla="*/ 5914 w 11605284"/>
              <a:gd name="connsiteY54" fmla="*/ 7667061 h 7848466"/>
              <a:gd name="connsiteX55" fmla="*/ 294337 w 11605284"/>
              <a:gd name="connsiteY55" fmla="*/ 6899475 h 7848466"/>
              <a:gd name="connsiteX56" fmla="*/ 486257 w 11605284"/>
              <a:gd name="connsiteY56" fmla="*/ 6371488 h 7848466"/>
              <a:gd name="connsiteX57" fmla="*/ 806124 w 11605284"/>
              <a:gd name="connsiteY57" fmla="*/ 5492234 h 7848466"/>
              <a:gd name="connsiteX58" fmla="*/ 1078282 w 11605284"/>
              <a:gd name="connsiteY58" fmla="*/ 4692123 h 7848466"/>
              <a:gd name="connsiteX59" fmla="*/ 1478387 w 11605284"/>
              <a:gd name="connsiteY59" fmla="*/ 3445338 h 7848466"/>
              <a:gd name="connsiteX60" fmla="*/ 1829698 w 11605284"/>
              <a:gd name="connsiteY60" fmla="*/ 2149766 h 7848466"/>
              <a:gd name="connsiteX61" fmla="*/ 1957645 w 11605284"/>
              <a:gd name="connsiteY61" fmla="*/ 1446145 h 7848466"/>
              <a:gd name="connsiteX62" fmla="*/ 1973909 w 11605284"/>
              <a:gd name="connsiteY62" fmla="*/ 1126318 h 7848466"/>
              <a:gd name="connsiteX63" fmla="*/ 1926200 w 11605284"/>
              <a:gd name="connsiteY63" fmla="*/ 1029827 h 7848466"/>
              <a:gd name="connsiteX64" fmla="*/ 1877407 w 11605284"/>
              <a:gd name="connsiteY64" fmla="*/ 998387 h 7848466"/>
              <a:gd name="connsiteX65" fmla="*/ 1893672 w 11605284"/>
              <a:gd name="connsiteY65" fmla="*/ 710000 h 7848466"/>
              <a:gd name="connsiteX66" fmla="*/ 2405459 w 11605284"/>
              <a:gd name="connsiteY66" fmla="*/ 534366 h 7848466"/>
              <a:gd name="connsiteX67" fmla="*/ 3365060 w 11605284"/>
              <a:gd name="connsiteY67" fmla="*/ 422697 h 7848466"/>
              <a:gd name="connsiteX68" fmla="*/ 3829138 w 11605284"/>
              <a:gd name="connsiteY68" fmla="*/ 550628 h 7848466"/>
              <a:gd name="connsiteX69" fmla="*/ 4117561 w 11605284"/>
              <a:gd name="connsiteY69" fmla="*/ 965862 h 7848466"/>
              <a:gd name="connsiteX70" fmla="*/ 4101296 w 11605284"/>
              <a:gd name="connsiteY70" fmla="*/ 1605517 h 7848466"/>
              <a:gd name="connsiteX71" fmla="*/ 3829138 w 11605284"/>
              <a:gd name="connsiteY71" fmla="*/ 2421890 h 7848466"/>
              <a:gd name="connsiteX72" fmla="*/ 3573245 w 11605284"/>
              <a:gd name="connsiteY72" fmla="*/ 3029020 h 7848466"/>
              <a:gd name="connsiteX73" fmla="*/ 3348795 w 11605284"/>
              <a:gd name="connsiteY73" fmla="*/ 3524481 h 7848466"/>
              <a:gd name="connsiteX74" fmla="*/ 3125431 w 11605284"/>
              <a:gd name="connsiteY74" fmla="*/ 4004765 h 7848466"/>
              <a:gd name="connsiteX75" fmla="*/ 3045193 w 11605284"/>
              <a:gd name="connsiteY75" fmla="*/ 4196662 h 7848466"/>
              <a:gd name="connsiteX76" fmla="*/ 3045193 w 11605284"/>
              <a:gd name="connsiteY76" fmla="*/ 4212924 h 7848466"/>
              <a:gd name="connsiteX77" fmla="*/ 3061457 w 11605284"/>
              <a:gd name="connsiteY77" fmla="*/ 4212924 h 7848466"/>
              <a:gd name="connsiteX78" fmla="*/ 3173140 w 11605284"/>
              <a:gd name="connsiteY78" fmla="*/ 4100171 h 7848466"/>
              <a:gd name="connsiteX79" fmla="*/ 4212978 w 11605284"/>
              <a:gd name="connsiteY79" fmla="*/ 3092985 h 7848466"/>
              <a:gd name="connsiteX80" fmla="*/ 5141135 w 11605284"/>
              <a:gd name="connsiteY80" fmla="*/ 2229994 h 7848466"/>
              <a:gd name="connsiteX81" fmla="*/ 5812313 w 11605284"/>
              <a:gd name="connsiteY81" fmla="*/ 1654304 h 7848466"/>
              <a:gd name="connsiteX82" fmla="*/ 5891467 w 11605284"/>
              <a:gd name="connsiteY82" fmla="*/ 1493848 h 7848466"/>
              <a:gd name="connsiteX83" fmla="*/ 5891467 w 11605284"/>
              <a:gd name="connsiteY83" fmla="*/ 1462407 h 7848466"/>
              <a:gd name="connsiteX84" fmla="*/ 5891467 w 11605284"/>
              <a:gd name="connsiteY84" fmla="*/ 1334476 h 7848466"/>
              <a:gd name="connsiteX85" fmla="*/ 6099651 w 11605284"/>
              <a:gd name="connsiteY85" fmla="*/ 1237986 h 7848466"/>
              <a:gd name="connsiteX86" fmla="*/ 6611439 w 11605284"/>
              <a:gd name="connsiteY86" fmla="*/ 1141496 h 7848466"/>
              <a:gd name="connsiteX87" fmla="*/ 7075517 w 11605284"/>
              <a:gd name="connsiteY87" fmla="*/ 1157758 h 7848466"/>
              <a:gd name="connsiteX88" fmla="*/ 7251173 w 11605284"/>
              <a:gd name="connsiteY88" fmla="*/ 1477586 h 7848466"/>
              <a:gd name="connsiteX89" fmla="*/ 7042988 w 11605284"/>
              <a:gd name="connsiteY89" fmla="*/ 2181206 h 7848466"/>
              <a:gd name="connsiteX90" fmla="*/ 6803359 w 11605284"/>
              <a:gd name="connsiteY90" fmla="*/ 2884827 h 7848466"/>
              <a:gd name="connsiteX91" fmla="*/ 6611439 w 11605284"/>
              <a:gd name="connsiteY91" fmla="*/ 3460516 h 7848466"/>
              <a:gd name="connsiteX92" fmla="*/ 6388074 w 11605284"/>
              <a:gd name="connsiteY92" fmla="*/ 4084993 h 7848466"/>
              <a:gd name="connsiteX93" fmla="*/ 6275307 w 11605284"/>
              <a:gd name="connsiteY93" fmla="*/ 4421083 h 7848466"/>
              <a:gd name="connsiteX94" fmla="*/ 6260127 w 11605284"/>
              <a:gd name="connsiteY94" fmla="*/ 4501311 h 7848466"/>
              <a:gd name="connsiteX95" fmla="*/ 6355545 w 11605284"/>
              <a:gd name="connsiteY95" fmla="*/ 4421083 h 7848466"/>
              <a:gd name="connsiteX96" fmla="*/ 7426828 w 11605284"/>
              <a:gd name="connsiteY96" fmla="*/ 3301144 h 7848466"/>
              <a:gd name="connsiteX97" fmla="*/ 8387513 w 11605284"/>
              <a:gd name="connsiteY97" fmla="*/ 2357925 h 7848466"/>
              <a:gd name="connsiteX98" fmla="*/ 9186639 w 11605284"/>
              <a:gd name="connsiteY98" fmla="*/ 1605517 h 7848466"/>
              <a:gd name="connsiteX99" fmla="*/ 10050822 w 11605284"/>
              <a:gd name="connsiteY99" fmla="*/ 821668 h 7848466"/>
              <a:gd name="connsiteX100" fmla="*/ 10674291 w 11605284"/>
              <a:gd name="connsiteY100" fmla="*/ 294766 h 7848466"/>
              <a:gd name="connsiteX101" fmla="*/ 10977894 w 11605284"/>
              <a:gd name="connsiteY101" fmla="*/ 38904 h 7848466"/>
              <a:gd name="connsiteX102" fmla="*/ 11010423 w 11605284"/>
              <a:gd name="connsiteY102" fmla="*/ 6379 h 7848466"/>
              <a:gd name="connsiteX103" fmla="*/ 11031143 w 11605284"/>
              <a:gd name="connsiteY103" fmla="*/ 27 h 784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605284" h="7848466">
                <a:moveTo>
                  <a:pt x="11031143" y="27"/>
                </a:moveTo>
                <a:cubicBezTo>
                  <a:pt x="11048983" y="-735"/>
                  <a:pt x="11058132" y="14511"/>
                  <a:pt x="11058132" y="38904"/>
                </a:cubicBezTo>
                <a:cubicBezTo>
                  <a:pt x="11041867" y="102870"/>
                  <a:pt x="11074396" y="86607"/>
                  <a:pt x="11105841" y="70345"/>
                </a:cubicBezTo>
                <a:cubicBezTo>
                  <a:pt x="11138369" y="54082"/>
                  <a:pt x="11169814" y="38904"/>
                  <a:pt x="11202343" y="22642"/>
                </a:cubicBezTo>
                <a:cubicBezTo>
                  <a:pt x="11233787" y="6379"/>
                  <a:pt x="11250052" y="22642"/>
                  <a:pt x="11250052" y="54082"/>
                </a:cubicBezTo>
                <a:lnTo>
                  <a:pt x="11250052" y="70345"/>
                </a:lnTo>
                <a:cubicBezTo>
                  <a:pt x="11233787" y="198276"/>
                  <a:pt x="11282581" y="278504"/>
                  <a:pt x="11410527" y="309944"/>
                </a:cubicBezTo>
                <a:cubicBezTo>
                  <a:pt x="11458236" y="326207"/>
                  <a:pt x="11505945" y="358732"/>
                  <a:pt x="11553654" y="390172"/>
                </a:cubicBezTo>
                <a:cubicBezTo>
                  <a:pt x="11586183" y="406435"/>
                  <a:pt x="11602448" y="437875"/>
                  <a:pt x="11602448" y="486663"/>
                </a:cubicBezTo>
                <a:cubicBezTo>
                  <a:pt x="11617628" y="614594"/>
                  <a:pt x="11569919" y="726262"/>
                  <a:pt x="11505945" y="837931"/>
                </a:cubicBezTo>
                <a:cubicBezTo>
                  <a:pt x="11394263" y="1046090"/>
                  <a:pt x="11233787" y="1221724"/>
                  <a:pt x="11074396" y="1398442"/>
                </a:cubicBezTo>
                <a:cubicBezTo>
                  <a:pt x="10754529" y="1749710"/>
                  <a:pt x="10418398" y="2069538"/>
                  <a:pt x="10066002" y="2389365"/>
                </a:cubicBezTo>
                <a:cubicBezTo>
                  <a:pt x="9826373" y="2613787"/>
                  <a:pt x="9586743" y="2837123"/>
                  <a:pt x="9347114" y="3076723"/>
                </a:cubicBezTo>
                <a:cubicBezTo>
                  <a:pt x="9170374" y="3253441"/>
                  <a:pt x="8978454" y="3445338"/>
                  <a:pt x="8802798" y="3637234"/>
                </a:cubicBezTo>
                <a:cubicBezTo>
                  <a:pt x="8610878" y="3844309"/>
                  <a:pt x="8418958" y="4053552"/>
                  <a:pt x="8227038" y="4276889"/>
                </a:cubicBezTo>
                <a:cubicBezTo>
                  <a:pt x="8082827" y="4452524"/>
                  <a:pt x="7923435" y="4629242"/>
                  <a:pt x="7779224" y="4804876"/>
                </a:cubicBezTo>
                <a:cubicBezTo>
                  <a:pt x="7651277" y="4980510"/>
                  <a:pt x="7507066" y="5156144"/>
                  <a:pt x="7379119" y="5332862"/>
                </a:cubicBezTo>
                <a:cubicBezTo>
                  <a:pt x="7283701" y="5460793"/>
                  <a:pt x="7187199" y="5572462"/>
                  <a:pt x="7106961" y="5700393"/>
                </a:cubicBezTo>
                <a:cubicBezTo>
                  <a:pt x="7027808" y="5812061"/>
                  <a:pt x="6947570" y="5923730"/>
                  <a:pt x="6867332" y="6036483"/>
                </a:cubicBezTo>
                <a:cubicBezTo>
                  <a:pt x="6627703" y="6387751"/>
                  <a:pt x="6403254" y="6740103"/>
                  <a:pt x="6178805" y="7091371"/>
                </a:cubicBezTo>
                <a:cubicBezTo>
                  <a:pt x="6050858" y="7283268"/>
                  <a:pt x="5940260" y="7459986"/>
                  <a:pt x="5843758" y="7651882"/>
                </a:cubicBezTo>
                <a:cubicBezTo>
                  <a:pt x="5812313" y="7715848"/>
                  <a:pt x="5763520" y="7747289"/>
                  <a:pt x="5699547" y="7763551"/>
                </a:cubicBezTo>
                <a:cubicBezTo>
                  <a:pt x="5397028" y="7827516"/>
                  <a:pt x="5108606" y="7858957"/>
                  <a:pt x="4805003" y="7843779"/>
                </a:cubicBezTo>
                <a:cubicBezTo>
                  <a:pt x="4757294" y="7827516"/>
                  <a:pt x="4693321" y="7843779"/>
                  <a:pt x="4644528" y="7843779"/>
                </a:cubicBezTo>
                <a:cubicBezTo>
                  <a:pt x="4468872" y="7858957"/>
                  <a:pt x="4309481" y="7843779"/>
                  <a:pt x="4181534" y="7699585"/>
                </a:cubicBezTo>
                <a:cubicBezTo>
                  <a:pt x="4101296" y="7603095"/>
                  <a:pt x="4068767" y="7507689"/>
                  <a:pt x="4101296" y="7396020"/>
                </a:cubicBezTo>
                <a:cubicBezTo>
                  <a:pt x="4132741" y="7219302"/>
                  <a:pt x="4149005" y="7043668"/>
                  <a:pt x="4181534" y="6851772"/>
                </a:cubicBezTo>
                <a:cubicBezTo>
                  <a:pt x="4260687" y="6484241"/>
                  <a:pt x="4357190" y="6100448"/>
                  <a:pt x="4468872" y="5716655"/>
                </a:cubicBezTo>
                <a:cubicBezTo>
                  <a:pt x="4516581" y="5556199"/>
                  <a:pt x="4549110" y="5396828"/>
                  <a:pt x="4613083" y="5252634"/>
                </a:cubicBezTo>
                <a:cubicBezTo>
                  <a:pt x="4677057" y="5013035"/>
                  <a:pt x="4757294" y="4788613"/>
                  <a:pt x="4836448" y="4565276"/>
                </a:cubicBezTo>
                <a:cubicBezTo>
                  <a:pt x="4932950" y="4276889"/>
                  <a:pt x="5028368" y="4004765"/>
                  <a:pt x="5124870" y="3733725"/>
                </a:cubicBezTo>
                <a:cubicBezTo>
                  <a:pt x="5188844" y="3541828"/>
                  <a:pt x="5252817" y="3365110"/>
                  <a:pt x="5316791" y="3173213"/>
                </a:cubicBezTo>
                <a:lnTo>
                  <a:pt x="5316791" y="3156951"/>
                </a:lnTo>
                <a:cubicBezTo>
                  <a:pt x="5333055" y="3156951"/>
                  <a:pt x="5333055" y="3140689"/>
                  <a:pt x="5333055" y="3140689"/>
                </a:cubicBezTo>
                <a:lnTo>
                  <a:pt x="5333055" y="3125510"/>
                </a:lnTo>
                <a:cubicBezTo>
                  <a:pt x="5333055" y="3140689"/>
                  <a:pt x="5316791" y="3140689"/>
                  <a:pt x="5316791" y="3156951"/>
                </a:cubicBezTo>
                <a:cubicBezTo>
                  <a:pt x="5252817" y="3173213"/>
                  <a:pt x="5220288" y="3237179"/>
                  <a:pt x="5172579" y="3284882"/>
                </a:cubicBezTo>
                <a:cubicBezTo>
                  <a:pt x="4932950" y="3524481"/>
                  <a:pt x="4708501" y="3780344"/>
                  <a:pt x="4485136" y="4021027"/>
                </a:cubicBezTo>
                <a:cubicBezTo>
                  <a:pt x="4212978" y="4324593"/>
                  <a:pt x="3940821" y="4612979"/>
                  <a:pt x="3684927" y="4916544"/>
                </a:cubicBezTo>
                <a:cubicBezTo>
                  <a:pt x="3509271" y="5108441"/>
                  <a:pt x="3348795" y="5284075"/>
                  <a:pt x="3173140" y="5475971"/>
                </a:cubicBezTo>
                <a:cubicBezTo>
                  <a:pt x="2885801" y="5828324"/>
                  <a:pt x="2597379" y="6164414"/>
                  <a:pt x="2325221" y="6515682"/>
                </a:cubicBezTo>
                <a:cubicBezTo>
                  <a:pt x="2149565" y="6723841"/>
                  <a:pt x="1973909" y="6948262"/>
                  <a:pt x="1813434" y="7171599"/>
                </a:cubicBezTo>
                <a:cubicBezTo>
                  <a:pt x="1701751" y="7332055"/>
                  <a:pt x="1590069" y="7491427"/>
                  <a:pt x="1478387" y="7667061"/>
                </a:cubicBezTo>
                <a:cubicBezTo>
                  <a:pt x="1445858" y="7699585"/>
                  <a:pt x="1429593" y="7715848"/>
                  <a:pt x="1398149" y="7715848"/>
                </a:cubicBezTo>
                <a:cubicBezTo>
                  <a:pt x="1189964" y="7763551"/>
                  <a:pt x="998044" y="7794992"/>
                  <a:pt x="789859" y="7794992"/>
                </a:cubicBezTo>
                <a:cubicBezTo>
                  <a:pt x="678177" y="7779813"/>
                  <a:pt x="581675" y="7763551"/>
                  <a:pt x="486257" y="7699585"/>
                </a:cubicBezTo>
                <a:cubicBezTo>
                  <a:pt x="469992" y="7699585"/>
                  <a:pt x="453728" y="7683323"/>
                  <a:pt x="438548" y="7667061"/>
                </a:cubicBezTo>
                <a:cubicBezTo>
                  <a:pt x="422283" y="7635620"/>
                  <a:pt x="406019" y="7635620"/>
                  <a:pt x="374574" y="7667061"/>
                </a:cubicBezTo>
                <a:cubicBezTo>
                  <a:pt x="325781" y="7683323"/>
                  <a:pt x="310601" y="7667061"/>
                  <a:pt x="294337" y="7619358"/>
                </a:cubicBezTo>
                <a:cubicBezTo>
                  <a:pt x="294337" y="7571654"/>
                  <a:pt x="294337" y="7523951"/>
                  <a:pt x="294337" y="7475164"/>
                </a:cubicBezTo>
                <a:cubicBezTo>
                  <a:pt x="294337" y="7475164"/>
                  <a:pt x="294337" y="7459986"/>
                  <a:pt x="294337" y="7443723"/>
                </a:cubicBezTo>
                <a:cubicBezTo>
                  <a:pt x="278072" y="7443723"/>
                  <a:pt x="278072" y="7459986"/>
                  <a:pt x="261808" y="7475164"/>
                </a:cubicBezTo>
                <a:cubicBezTo>
                  <a:pt x="214099" y="7555392"/>
                  <a:pt x="182654" y="7635620"/>
                  <a:pt x="118681" y="7715848"/>
                </a:cubicBezTo>
                <a:cubicBezTo>
                  <a:pt x="102416" y="7747289"/>
                  <a:pt x="86152" y="7794992"/>
                  <a:pt x="38443" y="7763551"/>
                </a:cubicBezTo>
                <a:cubicBezTo>
                  <a:pt x="5914" y="7747289"/>
                  <a:pt x="-9266" y="7699585"/>
                  <a:pt x="5914" y="7667061"/>
                </a:cubicBezTo>
                <a:cubicBezTo>
                  <a:pt x="102416" y="7411199"/>
                  <a:pt x="197834" y="7155337"/>
                  <a:pt x="294337" y="6899475"/>
                </a:cubicBezTo>
                <a:cubicBezTo>
                  <a:pt x="358310" y="6723841"/>
                  <a:pt x="422283" y="6548207"/>
                  <a:pt x="486257" y="6371488"/>
                </a:cubicBezTo>
                <a:cubicBezTo>
                  <a:pt x="581675" y="6084186"/>
                  <a:pt x="694441" y="5780621"/>
                  <a:pt x="806124" y="5492234"/>
                </a:cubicBezTo>
                <a:cubicBezTo>
                  <a:pt x="901542" y="5220109"/>
                  <a:pt x="981780" y="4964247"/>
                  <a:pt x="1078282" y="4692123"/>
                </a:cubicBezTo>
                <a:cubicBezTo>
                  <a:pt x="1222493" y="4276889"/>
                  <a:pt x="1350440" y="3861656"/>
                  <a:pt x="1478387" y="3445338"/>
                </a:cubicBezTo>
                <a:cubicBezTo>
                  <a:pt x="1606334" y="3012758"/>
                  <a:pt x="1718016" y="2581262"/>
                  <a:pt x="1829698" y="2149766"/>
                </a:cubicBezTo>
                <a:cubicBezTo>
                  <a:pt x="1877407" y="1925344"/>
                  <a:pt x="1926200" y="1685745"/>
                  <a:pt x="1957645" y="1446145"/>
                </a:cubicBezTo>
                <a:cubicBezTo>
                  <a:pt x="1973909" y="1334476"/>
                  <a:pt x="1957645" y="1237986"/>
                  <a:pt x="1973909" y="1126318"/>
                </a:cubicBezTo>
                <a:cubicBezTo>
                  <a:pt x="1990174" y="1077530"/>
                  <a:pt x="1973909" y="1046090"/>
                  <a:pt x="1926200" y="1029827"/>
                </a:cubicBezTo>
                <a:cubicBezTo>
                  <a:pt x="1909936" y="1013565"/>
                  <a:pt x="1893672" y="1013565"/>
                  <a:pt x="1877407" y="998387"/>
                </a:cubicBezTo>
                <a:cubicBezTo>
                  <a:pt x="1734280" y="918159"/>
                  <a:pt x="1734280" y="773965"/>
                  <a:pt x="1893672" y="710000"/>
                </a:cubicBezTo>
                <a:cubicBezTo>
                  <a:pt x="2054147" y="629772"/>
                  <a:pt x="2229803" y="582069"/>
                  <a:pt x="2405459" y="534366"/>
                </a:cubicBezTo>
                <a:cubicBezTo>
                  <a:pt x="2725326" y="454138"/>
                  <a:pt x="3045193" y="390172"/>
                  <a:pt x="3365060" y="422697"/>
                </a:cubicBezTo>
                <a:cubicBezTo>
                  <a:pt x="3525536" y="422697"/>
                  <a:pt x="3684927" y="454138"/>
                  <a:pt x="3829138" y="550628"/>
                </a:cubicBezTo>
                <a:cubicBezTo>
                  <a:pt x="3989614" y="646034"/>
                  <a:pt x="4085032" y="790228"/>
                  <a:pt x="4117561" y="965862"/>
                </a:cubicBezTo>
                <a:cubicBezTo>
                  <a:pt x="4165270" y="1190283"/>
                  <a:pt x="4149005" y="1398442"/>
                  <a:pt x="4101296" y="1605517"/>
                </a:cubicBezTo>
                <a:cubicBezTo>
                  <a:pt x="4037323" y="1893904"/>
                  <a:pt x="3925640" y="2166028"/>
                  <a:pt x="3829138" y="2421890"/>
                </a:cubicBezTo>
                <a:cubicBezTo>
                  <a:pt x="3748900" y="2628965"/>
                  <a:pt x="3653482" y="2820861"/>
                  <a:pt x="3573245" y="3029020"/>
                </a:cubicBezTo>
                <a:cubicBezTo>
                  <a:pt x="3509271" y="3189476"/>
                  <a:pt x="3429033" y="3365110"/>
                  <a:pt x="3348795" y="3524481"/>
                </a:cubicBezTo>
                <a:cubicBezTo>
                  <a:pt x="3284822" y="3684937"/>
                  <a:pt x="3205668" y="3844309"/>
                  <a:pt x="3125431" y="4004765"/>
                </a:cubicBezTo>
                <a:cubicBezTo>
                  <a:pt x="3109166" y="4068730"/>
                  <a:pt x="3045193" y="4132696"/>
                  <a:pt x="3045193" y="4196662"/>
                </a:cubicBezTo>
                <a:cubicBezTo>
                  <a:pt x="3045193" y="4212924"/>
                  <a:pt x="3028928" y="4212924"/>
                  <a:pt x="3045193" y="4212924"/>
                </a:cubicBezTo>
                <a:cubicBezTo>
                  <a:pt x="3045193" y="4212924"/>
                  <a:pt x="3045193" y="4212924"/>
                  <a:pt x="3061457" y="4212924"/>
                </a:cubicBezTo>
                <a:cubicBezTo>
                  <a:pt x="3109166" y="4181483"/>
                  <a:pt x="3141695" y="4132696"/>
                  <a:pt x="3173140" y="4100171"/>
                </a:cubicBezTo>
                <a:cubicBezTo>
                  <a:pt x="3509271" y="3748903"/>
                  <a:pt x="3861667" y="3412813"/>
                  <a:pt x="4212978" y="3092985"/>
                </a:cubicBezTo>
                <a:cubicBezTo>
                  <a:pt x="4516581" y="2789420"/>
                  <a:pt x="4821268" y="2501034"/>
                  <a:pt x="5141135" y="2229994"/>
                </a:cubicBezTo>
                <a:cubicBezTo>
                  <a:pt x="5364500" y="2038097"/>
                  <a:pt x="5588949" y="1846201"/>
                  <a:pt x="5812313" y="1654304"/>
                </a:cubicBezTo>
                <a:cubicBezTo>
                  <a:pt x="5876287" y="1621779"/>
                  <a:pt x="5891467" y="1557814"/>
                  <a:pt x="5891467" y="1493848"/>
                </a:cubicBezTo>
                <a:cubicBezTo>
                  <a:pt x="5891467" y="1477586"/>
                  <a:pt x="5891467" y="1477586"/>
                  <a:pt x="5891467" y="1462407"/>
                </a:cubicBezTo>
                <a:cubicBezTo>
                  <a:pt x="5843758" y="1413620"/>
                  <a:pt x="5858938" y="1365917"/>
                  <a:pt x="5891467" y="1334476"/>
                </a:cubicBezTo>
                <a:cubicBezTo>
                  <a:pt x="5955440" y="1270511"/>
                  <a:pt x="6019414" y="1254249"/>
                  <a:pt x="6099651" y="1237986"/>
                </a:cubicBezTo>
                <a:cubicBezTo>
                  <a:pt x="6260127" y="1190283"/>
                  <a:pt x="6435783" y="1157758"/>
                  <a:pt x="6611439" y="1141496"/>
                </a:cubicBezTo>
                <a:cubicBezTo>
                  <a:pt x="6755650" y="1126318"/>
                  <a:pt x="6915041" y="1126318"/>
                  <a:pt x="7075517" y="1157758"/>
                </a:cubicBezTo>
                <a:cubicBezTo>
                  <a:pt x="7219728" y="1206545"/>
                  <a:pt x="7283701" y="1349655"/>
                  <a:pt x="7251173" y="1477586"/>
                </a:cubicBezTo>
                <a:cubicBezTo>
                  <a:pt x="7187199" y="1718270"/>
                  <a:pt x="7123226" y="1957869"/>
                  <a:pt x="7042988" y="2181206"/>
                </a:cubicBezTo>
                <a:cubicBezTo>
                  <a:pt x="6963834" y="2421890"/>
                  <a:pt x="6883597" y="2661490"/>
                  <a:pt x="6803359" y="2884827"/>
                </a:cubicBezTo>
                <a:cubicBezTo>
                  <a:pt x="6739385" y="3076723"/>
                  <a:pt x="6675412" y="3268620"/>
                  <a:pt x="6611439" y="3460516"/>
                </a:cubicBezTo>
                <a:cubicBezTo>
                  <a:pt x="6531201" y="3669759"/>
                  <a:pt x="6467227" y="3876834"/>
                  <a:pt x="6388074" y="4084993"/>
                </a:cubicBezTo>
                <a:cubicBezTo>
                  <a:pt x="6355545" y="4196662"/>
                  <a:pt x="6324100" y="4309414"/>
                  <a:pt x="6275307" y="4421083"/>
                </a:cubicBezTo>
                <a:cubicBezTo>
                  <a:pt x="6275307" y="4437345"/>
                  <a:pt x="6260127" y="4468786"/>
                  <a:pt x="6260127" y="4501311"/>
                </a:cubicBezTo>
                <a:cubicBezTo>
                  <a:pt x="6306752" y="4485048"/>
                  <a:pt x="6324100" y="4452524"/>
                  <a:pt x="6355545" y="4421083"/>
                </a:cubicBezTo>
                <a:cubicBezTo>
                  <a:pt x="6707941" y="4053552"/>
                  <a:pt x="7059252" y="3669759"/>
                  <a:pt x="7426828" y="3301144"/>
                </a:cubicBezTo>
                <a:cubicBezTo>
                  <a:pt x="7746695" y="2981317"/>
                  <a:pt x="8066562" y="2677752"/>
                  <a:pt x="8387513" y="2357925"/>
                </a:cubicBezTo>
                <a:cubicBezTo>
                  <a:pt x="8643407" y="2102063"/>
                  <a:pt x="8914481" y="1861379"/>
                  <a:pt x="9186639" y="1605517"/>
                </a:cubicBezTo>
                <a:cubicBezTo>
                  <a:pt x="9475061" y="1349655"/>
                  <a:pt x="9762399" y="1077530"/>
                  <a:pt x="10050822" y="821668"/>
                </a:cubicBezTo>
                <a:cubicBezTo>
                  <a:pt x="10257922" y="646034"/>
                  <a:pt x="10466107" y="470400"/>
                  <a:pt x="10674291" y="294766"/>
                </a:cubicBezTo>
                <a:cubicBezTo>
                  <a:pt x="10769709" y="198276"/>
                  <a:pt x="10882476" y="118048"/>
                  <a:pt x="10977894" y="38904"/>
                </a:cubicBezTo>
                <a:cubicBezTo>
                  <a:pt x="10994158" y="22642"/>
                  <a:pt x="10994158" y="22642"/>
                  <a:pt x="11010423" y="6379"/>
                </a:cubicBezTo>
                <a:cubicBezTo>
                  <a:pt x="11018284" y="2314"/>
                  <a:pt x="11025196" y="281"/>
                  <a:pt x="11031143" y="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51099" y="-211416"/>
            <a:ext cx="5975755" cy="5604312"/>
          </a:xfrm>
          <a:custGeom>
            <a:avLst/>
            <a:gdLst>
              <a:gd name="connsiteX0" fmla="*/ 5261515 w 7967673"/>
              <a:gd name="connsiteY0" fmla="*/ 834474 h 7470724"/>
              <a:gd name="connsiteX1" fmla="*/ 5190087 w 7967673"/>
              <a:gd name="connsiteY1" fmla="*/ 858822 h 7470724"/>
              <a:gd name="connsiteX2" fmla="*/ 4962815 w 7967673"/>
              <a:gd name="connsiteY2" fmla="*/ 1073901 h 7470724"/>
              <a:gd name="connsiteX3" fmla="*/ 4555349 w 7967673"/>
              <a:gd name="connsiteY3" fmla="*/ 1361215 h 7470724"/>
              <a:gd name="connsiteX4" fmla="*/ 3729054 w 7967673"/>
              <a:gd name="connsiteY4" fmla="*/ 2079499 h 7470724"/>
              <a:gd name="connsiteX5" fmla="*/ 3453893 w 7967673"/>
              <a:gd name="connsiteY5" fmla="*/ 2366812 h 7470724"/>
              <a:gd name="connsiteX6" fmla="*/ 3202270 w 7967673"/>
              <a:gd name="connsiteY6" fmla="*/ 2666300 h 7470724"/>
              <a:gd name="connsiteX7" fmla="*/ 2699837 w 7967673"/>
              <a:gd name="connsiteY7" fmla="*/ 3373220 h 7470724"/>
              <a:gd name="connsiteX8" fmla="*/ 2340261 w 7967673"/>
              <a:gd name="connsiteY8" fmla="*/ 3995733 h 7470724"/>
              <a:gd name="connsiteX9" fmla="*/ 2065100 w 7967673"/>
              <a:gd name="connsiteY9" fmla="*/ 4641783 h 7470724"/>
              <a:gd name="connsiteX10" fmla="*/ 1957146 w 7967673"/>
              <a:gd name="connsiteY10" fmla="*/ 4953445 h 7470724"/>
              <a:gd name="connsiteX11" fmla="*/ 1884906 w 7967673"/>
              <a:gd name="connsiteY11" fmla="*/ 5396589 h 7470724"/>
              <a:gd name="connsiteX12" fmla="*/ 1921432 w 7967673"/>
              <a:gd name="connsiteY12" fmla="*/ 5946867 h 7470724"/>
              <a:gd name="connsiteX13" fmla="*/ 1957146 w 7967673"/>
              <a:gd name="connsiteY13" fmla="*/ 6054813 h 7470724"/>
              <a:gd name="connsiteX14" fmla="*/ 2232307 w 7967673"/>
              <a:gd name="connsiteY14" fmla="*/ 6425723 h 7470724"/>
              <a:gd name="connsiteX15" fmla="*/ 2423864 w 7967673"/>
              <a:gd name="connsiteY15" fmla="*/ 6461434 h 7470724"/>
              <a:gd name="connsiteX16" fmla="*/ 2556169 w 7967673"/>
              <a:gd name="connsiteY16" fmla="*/ 6425723 h 7470724"/>
              <a:gd name="connsiteX17" fmla="*/ 3094316 w 7967673"/>
              <a:gd name="connsiteY17" fmla="*/ 6150584 h 7470724"/>
              <a:gd name="connsiteX18" fmla="*/ 3824833 w 7967673"/>
              <a:gd name="connsiteY18" fmla="*/ 5599494 h 7470724"/>
              <a:gd name="connsiteX19" fmla="*/ 4638953 w 7967673"/>
              <a:gd name="connsiteY19" fmla="*/ 4761902 h 7470724"/>
              <a:gd name="connsiteX20" fmla="*/ 5069957 w 7967673"/>
              <a:gd name="connsiteY20" fmla="*/ 4210812 h 7470724"/>
              <a:gd name="connsiteX21" fmla="*/ 5369469 w 7967673"/>
              <a:gd name="connsiteY21" fmla="*/ 3767668 h 7470724"/>
              <a:gd name="connsiteX22" fmla="*/ 5740409 w 7967673"/>
              <a:gd name="connsiteY22" fmla="*/ 3109444 h 7470724"/>
              <a:gd name="connsiteX23" fmla="*/ 5979045 w 7967673"/>
              <a:gd name="connsiteY23" fmla="*/ 2607052 h 7470724"/>
              <a:gd name="connsiteX24" fmla="*/ 6122713 w 7967673"/>
              <a:gd name="connsiteY24" fmla="*/ 2163095 h 7470724"/>
              <a:gd name="connsiteX25" fmla="*/ 6183589 w 7967673"/>
              <a:gd name="connsiteY25" fmla="*/ 1696414 h 7470724"/>
              <a:gd name="connsiteX26" fmla="*/ 6135700 w 7967673"/>
              <a:gd name="connsiteY26" fmla="*/ 1373389 h 7470724"/>
              <a:gd name="connsiteX27" fmla="*/ 5992031 w 7967673"/>
              <a:gd name="connsiteY27" fmla="*/ 1109613 h 7470724"/>
              <a:gd name="connsiteX28" fmla="*/ 5261515 w 7967673"/>
              <a:gd name="connsiteY28" fmla="*/ 834474 h 7470724"/>
              <a:gd name="connsiteX29" fmla="*/ 4447699 w 7967673"/>
              <a:gd name="connsiteY29" fmla="*/ 331 h 7470724"/>
              <a:gd name="connsiteX30" fmla="*/ 4794796 w 7967673"/>
              <a:gd name="connsiteY30" fmla="*/ 56942 h 7470724"/>
              <a:gd name="connsiteX31" fmla="*/ 5237976 w 7967673"/>
              <a:gd name="connsiteY31" fmla="*/ 534986 h 7470724"/>
              <a:gd name="connsiteX32" fmla="*/ 5250151 w 7967673"/>
              <a:gd name="connsiteY32" fmla="*/ 714354 h 7470724"/>
              <a:gd name="connsiteX33" fmla="*/ 5309404 w 7967673"/>
              <a:gd name="connsiteY33" fmla="*/ 750877 h 7470724"/>
              <a:gd name="connsiteX34" fmla="*/ 5345930 w 7967673"/>
              <a:gd name="connsiteY34" fmla="*/ 738702 h 7470724"/>
              <a:gd name="connsiteX35" fmla="*/ 5513137 w 7967673"/>
              <a:gd name="connsiteY35" fmla="*/ 690817 h 7470724"/>
              <a:gd name="connsiteX36" fmla="*/ 6207128 w 7967673"/>
              <a:gd name="connsiteY36" fmla="*/ 858822 h 7470724"/>
              <a:gd name="connsiteX37" fmla="*/ 6410049 w 7967673"/>
              <a:gd name="connsiteY37" fmla="*/ 1061727 h 7470724"/>
              <a:gd name="connsiteX38" fmla="*/ 6423036 w 7967673"/>
              <a:gd name="connsiteY38" fmla="*/ 1086076 h 7470724"/>
              <a:gd name="connsiteX39" fmla="*/ 6423036 w 7967673"/>
              <a:gd name="connsiteY39" fmla="*/ 1061727 h 7470724"/>
              <a:gd name="connsiteX40" fmla="*/ 6327257 w 7967673"/>
              <a:gd name="connsiteY40" fmla="*/ 882359 h 7470724"/>
              <a:gd name="connsiteX41" fmla="*/ 5907616 w 7967673"/>
              <a:gd name="connsiteY41" fmla="*/ 666468 h 7470724"/>
              <a:gd name="connsiteX42" fmla="*/ 5716870 w 7967673"/>
              <a:gd name="connsiteY42" fmla="*/ 618583 h 7470724"/>
              <a:gd name="connsiteX43" fmla="*/ 5429534 w 7967673"/>
              <a:gd name="connsiteY43" fmla="*/ 570697 h 7470724"/>
              <a:gd name="connsiteX44" fmla="*/ 5405183 w 7967673"/>
              <a:gd name="connsiteY44" fmla="*/ 487100 h 7470724"/>
              <a:gd name="connsiteX45" fmla="*/ 5752584 w 7967673"/>
              <a:gd name="connsiteY45" fmla="*/ 272833 h 7470724"/>
              <a:gd name="connsiteX46" fmla="*/ 6111349 w 7967673"/>
              <a:gd name="connsiteY46" fmla="*/ 188424 h 7470724"/>
              <a:gd name="connsiteX47" fmla="*/ 6721736 w 7967673"/>
              <a:gd name="connsiteY47" fmla="*/ 177062 h 7470724"/>
              <a:gd name="connsiteX48" fmla="*/ 6973359 w 7967673"/>
              <a:gd name="connsiteY48" fmla="*/ 212773 h 7470724"/>
              <a:gd name="connsiteX49" fmla="*/ 7416539 w 7967673"/>
              <a:gd name="connsiteY49" fmla="*/ 392141 h 7470724"/>
              <a:gd name="connsiteX50" fmla="*/ 7691700 w 7967673"/>
              <a:gd name="connsiteY50" fmla="*/ 630757 h 7470724"/>
              <a:gd name="connsiteX51" fmla="*/ 7895433 w 7967673"/>
              <a:gd name="connsiteY51" fmla="*/ 990305 h 7470724"/>
              <a:gd name="connsiteX52" fmla="*/ 7967673 w 7967673"/>
              <a:gd name="connsiteY52" fmla="*/ 1456986 h 7470724"/>
              <a:gd name="connsiteX53" fmla="*/ 7931147 w 7967673"/>
              <a:gd name="connsiteY53" fmla="*/ 1852245 h 7470724"/>
              <a:gd name="connsiteX54" fmla="*/ 7895433 w 7967673"/>
              <a:gd name="connsiteY54" fmla="*/ 2067324 h 7470724"/>
              <a:gd name="connsiteX55" fmla="*/ 7823193 w 7967673"/>
              <a:gd name="connsiteY55" fmla="*/ 2318926 h 7470724"/>
              <a:gd name="connsiteX56" fmla="*/ 7608096 w 7967673"/>
              <a:gd name="connsiteY56" fmla="*/ 2870016 h 7470724"/>
              <a:gd name="connsiteX57" fmla="*/ 7260695 w 7967673"/>
              <a:gd name="connsiteY57" fmla="*/ 3516877 h 7470724"/>
              <a:gd name="connsiteX58" fmla="*/ 6985534 w 7967673"/>
              <a:gd name="connsiteY58" fmla="*/ 3959210 h 7470724"/>
              <a:gd name="connsiteX59" fmla="*/ 6698197 w 7967673"/>
              <a:gd name="connsiteY59" fmla="*/ 4366644 h 7470724"/>
              <a:gd name="connsiteX60" fmla="*/ 6482289 w 7967673"/>
              <a:gd name="connsiteY60" fmla="*/ 4653957 h 7470724"/>
              <a:gd name="connsiteX61" fmla="*/ 6111349 w 7967673"/>
              <a:gd name="connsiteY61" fmla="*/ 5084927 h 7470724"/>
              <a:gd name="connsiteX62" fmla="*/ 5633267 w 7967673"/>
              <a:gd name="connsiteY62" fmla="*/ 5588131 h 7470724"/>
              <a:gd name="connsiteX63" fmla="*/ 5142197 w 7967673"/>
              <a:gd name="connsiteY63" fmla="*/ 6019102 h 7470724"/>
              <a:gd name="connsiteX64" fmla="*/ 4686842 w 7967673"/>
              <a:gd name="connsiteY64" fmla="*/ 6377837 h 7470724"/>
              <a:gd name="connsiteX65" fmla="*/ 4243662 w 7967673"/>
              <a:gd name="connsiteY65" fmla="*/ 6677325 h 7470724"/>
              <a:gd name="connsiteX66" fmla="*/ 3753405 w 7967673"/>
              <a:gd name="connsiteY66" fmla="*/ 6964639 h 7470724"/>
              <a:gd name="connsiteX67" fmla="*/ 3154381 w 7967673"/>
              <a:gd name="connsiteY67" fmla="*/ 7251952 h 7470724"/>
              <a:gd name="connsiteX68" fmla="*/ 2651948 w 7967673"/>
              <a:gd name="connsiteY68" fmla="*/ 7419957 h 7470724"/>
              <a:gd name="connsiteX69" fmla="*/ 2148703 w 7967673"/>
              <a:gd name="connsiteY69" fmla="*/ 7467843 h 7470724"/>
              <a:gd name="connsiteX70" fmla="*/ 1645459 w 7967673"/>
              <a:gd name="connsiteY70" fmla="*/ 7431320 h 7470724"/>
              <a:gd name="connsiteX71" fmla="*/ 1370297 w 7967673"/>
              <a:gd name="connsiteY71" fmla="*/ 7383434 h 7470724"/>
              <a:gd name="connsiteX72" fmla="*/ 1059422 w 7967673"/>
              <a:gd name="connsiteY72" fmla="*/ 7287663 h 7470724"/>
              <a:gd name="connsiteX73" fmla="*/ 496113 w 7967673"/>
              <a:gd name="connsiteY73" fmla="*/ 6940290 h 7470724"/>
              <a:gd name="connsiteX74" fmla="*/ 100822 w 7967673"/>
              <a:gd name="connsiteY74" fmla="*/ 6329952 h 7470724"/>
              <a:gd name="connsiteX75" fmla="*/ 17219 w 7967673"/>
              <a:gd name="connsiteY75" fmla="*/ 6006927 h 7470724"/>
              <a:gd name="connsiteX76" fmla="*/ 17219 w 7967673"/>
              <a:gd name="connsiteY76" fmla="*/ 5946867 h 7470724"/>
              <a:gd name="connsiteX77" fmla="*/ 5043 w 7967673"/>
              <a:gd name="connsiteY77" fmla="*/ 5707439 h 7470724"/>
              <a:gd name="connsiteX78" fmla="*/ 29394 w 7967673"/>
              <a:gd name="connsiteY78" fmla="*/ 5252932 h 7470724"/>
              <a:gd name="connsiteX79" fmla="*/ 77283 w 7967673"/>
              <a:gd name="connsiteY79" fmla="*/ 5024867 h 7470724"/>
              <a:gd name="connsiteX80" fmla="*/ 148712 w 7967673"/>
              <a:gd name="connsiteY80" fmla="*/ 4701843 h 7470724"/>
              <a:gd name="connsiteX81" fmla="*/ 292380 w 7967673"/>
              <a:gd name="connsiteY81" fmla="*/ 4306584 h 7470724"/>
              <a:gd name="connsiteX82" fmla="*/ 531827 w 7967673"/>
              <a:gd name="connsiteY82" fmla="*/ 3815553 h 7470724"/>
              <a:gd name="connsiteX83" fmla="*/ 747735 w 7967673"/>
              <a:gd name="connsiteY83" fmla="*/ 3444643 h 7470724"/>
              <a:gd name="connsiteX84" fmla="*/ 927117 w 7967673"/>
              <a:gd name="connsiteY84" fmla="*/ 3145155 h 7470724"/>
              <a:gd name="connsiteX85" fmla="*/ 1226629 w 7967673"/>
              <a:gd name="connsiteY85" fmla="*/ 2702822 h 7470724"/>
              <a:gd name="connsiteX86" fmla="*/ 1526141 w 7967673"/>
              <a:gd name="connsiteY86" fmla="*/ 2295390 h 7470724"/>
              <a:gd name="connsiteX87" fmla="*/ 1741237 w 7967673"/>
              <a:gd name="connsiteY87" fmla="*/ 2008076 h 7470724"/>
              <a:gd name="connsiteX88" fmla="*/ 1980685 w 7967673"/>
              <a:gd name="connsiteY88" fmla="*/ 1744300 h 7470724"/>
              <a:gd name="connsiteX89" fmla="*/ 2747727 w 7967673"/>
              <a:gd name="connsiteY89" fmla="*/ 978130 h 7470724"/>
              <a:gd name="connsiteX90" fmla="*/ 3190095 w 7967673"/>
              <a:gd name="connsiteY90" fmla="*/ 618583 h 7470724"/>
              <a:gd name="connsiteX91" fmla="*/ 3716879 w 7967673"/>
              <a:gd name="connsiteY91" fmla="*/ 260658 h 7470724"/>
              <a:gd name="connsiteX92" fmla="*/ 4099994 w 7967673"/>
              <a:gd name="connsiteY92" fmla="*/ 69116 h 7470724"/>
              <a:gd name="connsiteX93" fmla="*/ 4447699 w 7967673"/>
              <a:gd name="connsiteY93" fmla="*/ 331 h 747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7967673" h="7470724">
                <a:moveTo>
                  <a:pt x="5261515" y="834474"/>
                </a:moveTo>
                <a:cubicBezTo>
                  <a:pt x="5237976" y="834474"/>
                  <a:pt x="5202262" y="834474"/>
                  <a:pt x="5190087" y="858822"/>
                </a:cubicBezTo>
                <a:cubicBezTo>
                  <a:pt x="5130022" y="954593"/>
                  <a:pt x="5046419" y="1002479"/>
                  <a:pt x="4962815" y="1073901"/>
                </a:cubicBezTo>
                <a:cubicBezTo>
                  <a:pt x="4830510" y="1169673"/>
                  <a:pt x="4686842" y="1265444"/>
                  <a:pt x="4555349" y="1361215"/>
                </a:cubicBezTo>
                <a:cubicBezTo>
                  <a:pt x="4268013" y="1577106"/>
                  <a:pt x="3980676" y="1816534"/>
                  <a:pt x="3729054" y="2079499"/>
                </a:cubicBezTo>
                <a:cubicBezTo>
                  <a:pt x="3633275" y="2175270"/>
                  <a:pt x="3549671" y="2271041"/>
                  <a:pt x="3453893" y="2366812"/>
                </a:cubicBezTo>
                <a:cubicBezTo>
                  <a:pt x="3358114" y="2462583"/>
                  <a:pt x="3285874" y="2559166"/>
                  <a:pt x="3202270" y="2666300"/>
                </a:cubicBezTo>
                <a:cubicBezTo>
                  <a:pt x="3022888" y="2894365"/>
                  <a:pt x="2854869" y="3133793"/>
                  <a:pt x="2699837" y="3373220"/>
                </a:cubicBezTo>
                <a:cubicBezTo>
                  <a:pt x="2567533" y="3576125"/>
                  <a:pt x="2448215" y="3792017"/>
                  <a:pt x="2340261" y="3995733"/>
                </a:cubicBezTo>
                <a:cubicBezTo>
                  <a:pt x="2232307" y="4210812"/>
                  <a:pt x="2136528" y="4414529"/>
                  <a:pt x="2065100" y="4641783"/>
                </a:cubicBezTo>
                <a:cubicBezTo>
                  <a:pt x="2028574" y="4749728"/>
                  <a:pt x="1980685" y="4845499"/>
                  <a:pt x="1957146" y="4953445"/>
                </a:cubicBezTo>
                <a:cubicBezTo>
                  <a:pt x="1932795" y="5097101"/>
                  <a:pt x="1897081" y="5240758"/>
                  <a:pt x="1884906" y="5396589"/>
                </a:cubicBezTo>
                <a:cubicBezTo>
                  <a:pt x="1873542" y="5575957"/>
                  <a:pt x="1873542" y="5755325"/>
                  <a:pt x="1921432" y="5946867"/>
                </a:cubicBezTo>
                <a:cubicBezTo>
                  <a:pt x="1932795" y="5982579"/>
                  <a:pt x="1944970" y="6019102"/>
                  <a:pt x="1957146" y="6054813"/>
                </a:cubicBezTo>
                <a:cubicBezTo>
                  <a:pt x="2005035" y="6210644"/>
                  <a:pt x="2100814" y="6329952"/>
                  <a:pt x="2232307" y="6425723"/>
                </a:cubicBezTo>
                <a:cubicBezTo>
                  <a:pt x="2292371" y="6473609"/>
                  <a:pt x="2363800" y="6473609"/>
                  <a:pt x="2423864" y="6461434"/>
                </a:cubicBezTo>
                <a:cubicBezTo>
                  <a:pt x="2471754" y="6461434"/>
                  <a:pt x="2519644" y="6450072"/>
                  <a:pt x="2556169" y="6425723"/>
                </a:cubicBezTo>
                <a:cubicBezTo>
                  <a:pt x="2747727" y="6354301"/>
                  <a:pt x="2927109" y="6258529"/>
                  <a:pt x="3094316" y="6150584"/>
                </a:cubicBezTo>
                <a:cubicBezTo>
                  <a:pt x="3345939" y="5982579"/>
                  <a:pt x="3597561" y="5803211"/>
                  <a:pt x="3824833" y="5599494"/>
                </a:cubicBezTo>
                <a:cubicBezTo>
                  <a:pt x="4112169" y="5336529"/>
                  <a:pt x="4387330" y="5061390"/>
                  <a:pt x="4638953" y="4761902"/>
                </a:cubicBezTo>
                <a:cubicBezTo>
                  <a:pt x="4782621" y="4581723"/>
                  <a:pt x="4938464" y="4402355"/>
                  <a:pt x="5069957" y="4210812"/>
                </a:cubicBezTo>
                <a:cubicBezTo>
                  <a:pt x="5177912" y="4054981"/>
                  <a:pt x="5273690" y="3911325"/>
                  <a:pt x="5369469" y="3767668"/>
                </a:cubicBezTo>
                <a:cubicBezTo>
                  <a:pt x="5500962" y="3552588"/>
                  <a:pt x="5633267" y="3336698"/>
                  <a:pt x="5740409" y="3109444"/>
                </a:cubicBezTo>
                <a:cubicBezTo>
                  <a:pt x="5824824" y="2942250"/>
                  <a:pt x="5907616" y="2785608"/>
                  <a:pt x="5979045" y="2607052"/>
                </a:cubicBezTo>
                <a:cubicBezTo>
                  <a:pt x="6026934" y="2462583"/>
                  <a:pt x="6074823" y="2318926"/>
                  <a:pt x="6122713" y="2163095"/>
                </a:cubicBezTo>
                <a:cubicBezTo>
                  <a:pt x="6159239" y="2008076"/>
                  <a:pt x="6170602" y="1852245"/>
                  <a:pt x="6183589" y="1696414"/>
                </a:cubicBezTo>
                <a:cubicBezTo>
                  <a:pt x="6170602" y="1588468"/>
                  <a:pt x="6170602" y="1481335"/>
                  <a:pt x="6135700" y="1373389"/>
                </a:cubicBezTo>
                <a:cubicBezTo>
                  <a:pt x="6099174" y="1277618"/>
                  <a:pt x="6063460" y="1181847"/>
                  <a:pt x="5992031" y="1109613"/>
                </a:cubicBezTo>
                <a:cubicBezTo>
                  <a:pt x="5788299" y="906708"/>
                  <a:pt x="5537488" y="846648"/>
                  <a:pt x="5261515" y="834474"/>
                </a:cubicBezTo>
                <a:close/>
                <a:moveTo>
                  <a:pt x="4447699" y="331"/>
                </a:moveTo>
                <a:cubicBezTo>
                  <a:pt x="4564480" y="-2712"/>
                  <a:pt x="4681160" y="15143"/>
                  <a:pt x="4794796" y="56942"/>
                </a:cubicBezTo>
                <a:cubicBezTo>
                  <a:pt x="5010704" y="152713"/>
                  <a:pt x="5165736" y="308544"/>
                  <a:pt x="5237976" y="534986"/>
                </a:cubicBezTo>
                <a:cubicBezTo>
                  <a:pt x="5250151" y="595046"/>
                  <a:pt x="5250151" y="655106"/>
                  <a:pt x="5250151" y="714354"/>
                </a:cubicBezTo>
                <a:cubicBezTo>
                  <a:pt x="5250151" y="774414"/>
                  <a:pt x="5250151" y="774414"/>
                  <a:pt x="5309404" y="750877"/>
                </a:cubicBezTo>
                <a:cubicBezTo>
                  <a:pt x="5321580" y="750877"/>
                  <a:pt x="5333755" y="750877"/>
                  <a:pt x="5345930" y="738702"/>
                </a:cubicBezTo>
                <a:cubicBezTo>
                  <a:pt x="5381644" y="690817"/>
                  <a:pt x="5441709" y="690817"/>
                  <a:pt x="5513137" y="690817"/>
                </a:cubicBezTo>
                <a:cubicBezTo>
                  <a:pt x="5752584" y="690817"/>
                  <a:pt x="5992031" y="750877"/>
                  <a:pt x="6207128" y="858822"/>
                </a:cubicBezTo>
                <a:cubicBezTo>
                  <a:pt x="6290732" y="906708"/>
                  <a:pt x="6375147" y="965956"/>
                  <a:pt x="6410049" y="1061727"/>
                </a:cubicBezTo>
                <a:cubicBezTo>
                  <a:pt x="6410049" y="1073901"/>
                  <a:pt x="6410049" y="1086076"/>
                  <a:pt x="6423036" y="1086076"/>
                </a:cubicBezTo>
                <a:cubicBezTo>
                  <a:pt x="6423036" y="1086076"/>
                  <a:pt x="6423036" y="1073901"/>
                  <a:pt x="6423036" y="1061727"/>
                </a:cubicBezTo>
                <a:cubicBezTo>
                  <a:pt x="6410049" y="990305"/>
                  <a:pt x="6386510" y="930245"/>
                  <a:pt x="6327257" y="882359"/>
                </a:cubicBezTo>
                <a:cubicBezTo>
                  <a:pt x="6207128" y="774414"/>
                  <a:pt x="6063460" y="714354"/>
                  <a:pt x="5907616" y="666468"/>
                </a:cubicBezTo>
                <a:cubicBezTo>
                  <a:pt x="5848363" y="642931"/>
                  <a:pt x="5776935" y="630757"/>
                  <a:pt x="5716870" y="618583"/>
                </a:cubicBezTo>
                <a:cubicBezTo>
                  <a:pt x="5621091" y="607220"/>
                  <a:pt x="5525313" y="595046"/>
                  <a:pt x="5429534" y="570697"/>
                </a:cubicBezTo>
                <a:cubicBezTo>
                  <a:pt x="5357294" y="559335"/>
                  <a:pt x="5357294" y="547160"/>
                  <a:pt x="5405183" y="487100"/>
                </a:cubicBezTo>
                <a:cubicBezTo>
                  <a:pt x="5500962" y="379967"/>
                  <a:pt x="5621091" y="320718"/>
                  <a:pt x="5752584" y="272833"/>
                </a:cubicBezTo>
                <a:cubicBezTo>
                  <a:pt x="5872714" y="236310"/>
                  <a:pt x="5992031" y="200599"/>
                  <a:pt x="6111349" y="188424"/>
                </a:cubicBezTo>
                <a:cubicBezTo>
                  <a:pt x="6314270" y="164887"/>
                  <a:pt x="6518815" y="117002"/>
                  <a:pt x="6721736" y="177062"/>
                </a:cubicBezTo>
                <a:cubicBezTo>
                  <a:pt x="6806151" y="188424"/>
                  <a:pt x="6889755" y="188424"/>
                  <a:pt x="6973359" y="212773"/>
                </a:cubicBezTo>
                <a:cubicBezTo>
                  <a:pt x="7129202" y="248484"/>
                  <a:pt x="7272870" y="308544"/>
                  <a:pt x="7416539" y="392141"/>
                </a:cubicBezTo>
                <a:cubicBezTo>
                  <a:pt x="7524493" y="451389"/>
                  <a:pt x="7608096" y="534986"/>
                  <a:pt x="7691700" y="630757"/>
                </a:cubicBezTo>
                <a:cubicBezTo>
                  <a:pt x="7787479" y="738702"/>
                  <a:pt x="7847543" y="858822"/>
                  <a:pt x="7895433" y="990305"/>
                </a:cubicBezTo>
                <a:cubicBezTo>
                  <a:pt x="7955497" y="1146136"/>
                  <a:pt x="7967673" y="1301155"/>
                  <a:pt x="7967673" y="1456986"/>
                </a:cubicBezTo>
                <a:cubicBezTo>
                  <a:pt x="7967673" y="1588468"/>
                  <a:pt x="7967673" y="1720763"/>
                  <a:pt x="7931147" y="1852245"/>
                </a:cubicBezTo>
                <a:cubicBezTo>
                  <a:pt x="7919783" y="1923668"/>
                  <a:pt x="7907608" y="1995902"/>
                  <a:pt x="7895433" y="2067324"/>
                </a:cubicBezTo>
                <a:cubicBezTo>
                  <a:pt x="7871894" y="2151733"/>
                  <a:pt x="7847543" y="2235330"/>
                  <a:pt x="7823193" y="2318926"/>
                </a:cubicBezTo>
                <a:cubicBezTo>
                  <a:pt x="7763940" y="2511280"/>
                  <a:pt x="7691700" y="2689837"/>
                  <a:pt x="7608096" y="2870016"/>
                </a:cubicBezTo>
                <a:cubicBezTo>
                  <a:pt x="7500142" y="3085907"/>
                  <a:pt x="7392188" y="3313161"/>
                  <a:pt x="7260695" y="3516877"/>
                </a:cubicBezTo>
                <a:cubicBezTo>
                  <a:pt x="7164916" y="3671897"/>
                  <a:pt x="7081313" y="3815553"/>
                  <a:pt x="6985534" y="3959210"/>
                </a:cubicBezTo>
                <a:cubicBezTo>
                  <a:pt x="6889755" y="4102867"/>
                  <a:pt x="6806151" y="4235161"/>
                  <a:pt x="6698197" y="4366644"/>
                </a:cubicBezTo>
                <a:cubicBezTo>
                  <a:pt x="6625957" y="4462415"/>
                  <a:pt x="6554529" y="4558186"/>
                  <a:pt x="6482289" y="4653957"/>
                </a:cubicBezTo>
                <a:cubicBezTo>
                  <a:pt x="6362160" y="4797614"/>
                  <a:pt x="6242842" y="4941270"/>
                  <a:pt x="6111349" y="5084927"/>
                </a:cubicBezTo>
                <a:cubicBezTo>
                  <a:pt x="5967681" y="5252932"/>
                  <a:pt x="5800474" y="5420126"/>
                  <a:pt x="5633267" y="5588131"/>
                </a:cubicBezTo>
                <a:cubicBezTo>
                  <a:pt x="5477423" y="5731788"/>
                  <a:pt x="5309404" y="5875445"/>
                  <a:pt x="5142197" y="6019102"/>
                </a:cubicBezTo>
                <a:cubicBezTo>
                  <a:pt x="4998529" y="6138410"/>
                  <a:pt x="4842686" y="6258529"/>
                  <a:pt x="4686842" y="6377837"/>
                </a:cubicBezTo>
                <a:cubicBezTo>
                  <a:pt x="4543174" y="6485783"/>
                  <a:pt x="4399506" y="6581554"/>
                  <a:pt x="4243662" y="6677325"/>
                </a:cubicBezTo>
                <a:cubicBezTo>
                  <a:pt x="4088630" y="6785271"/>
                  <a:pt x="3920612" y="6881042"/>
                  <a:pt x="3753405" y="6964639"/>
                </a:cubicBezTo>
                <a:cubicBezTo>
                  <a:pt x="3561847" y="7072584"/>
                  <a:pt x="3358114" y="7168355"/>
                  <a:pt x="3154381" y="7251952"/>
                </a:cubicBezTo>
                <a:cubicBezTo>
                  <a:pt x="2987174" y="7324186"/>
                  <a:pt x="2819155" y="7372072"/>
                  <a:pt x="2651948" y="7419957"/>
                </a:cubicBezTo>
                <a:cubicBezTo>
                  <a:pt x="2496105" y="7455669"/>
                  <a:pt x="2352436" y="7479206"/>
                  <a:pt x="2148703" y="7467843"/>
                </a:cubicBezTo>
                <a:cubicBezTo>
                  <a:pt x="2017210" y="7443494"/>
                  <a:pt x="1825653" y="7467843"/>
                  <a:pt x="1645459" y="7431320"/>
                </a:cubicBezTo>
                <a:cubicBezTo>
                  <a:pt x="1549680" y="7419957"/>
                  <a:pt x="1453901" y="7407783"/>
                  <a:pt x="1370297" y="7383434"/>
                </a:cubicBezTo>
                <a:cubicBezTo>
                  <a:pt x="1262343" y="7372072"/>
                  <a:pt x="1155201" y="7324186"/>
                  <a:pt x="1059422" y="7287663"/>
                </a:cubicBezTo>
                <a:cubicBezTo>
                  <a:pt x="854877" y="7216241"/>
                  <a:pt x="663320" y="7096121"/>
                  <a:pt x="496113" y="6940290"/>
                </a:cubicBezTo>
                <a:cubicBezTo>
                  <a:pt x="316730" y="6773096"/>
                  <a:pt x="184426" y="6569380"/>
                  <a:pt x="100822" y="6329952"/>
                </a:cubicBezTo>
                <a:cubicBezTo>
                  <a:pt x="65108" y="6222006"/>
                  <a:pt x="52933" y="6114873"/>
                  <a:pt x="17219" y="6006927"/>
                </a:cubicBezTo>
                <a:cubicBezTo>
                  <a:pt x="5043" y="5982579"/>
                  <a:pt x="17219" y="5971216"/>
                  <a:pt x="17219" y="5946867"/>
                </a:cubicBezTo>
                <a:cubicBezTo>
                  <a:pt x="5043" y="5863271"/>
                  <a:pt x="-7132" y="5779674"/>
                  <a:pt x="5043" y="5707439"/>
                </a:cubicBezTo>
                <a:cubicBezTo>
                  <a:pt x="5043" y="5551608"/>
                  <a:pt x="-7132" y="5396589"/>
                  <a:pt x="29394" y="5252932"/>
                </a:cubicBezTo>
                <a:cubicBezTo>
                  <a:pt x="52933" y="5180698"/>
                  <a:pt x="52933" y="5097101"/>
                  <a:pt x="77283" y="5024867"/>
                </a:cubicBezTo>
                <a:cubicBezTo>
                  <a:pt x="88647" y="4917733"/>
                  <a:pt x="112997" y="4809788"/>
                  <a:pt x="148712" y="4701843"/>
                </a:cubicBezTo>
                <a:cubicBezTo>
                  <a:pt x="196601" y="4570360"/>
                  <a:pt x="244490" y="4438066"/>
                  <a:pt x="292380" y="4306584"/>
                </a:cubicBezTo>
                <a:cubicBezTo>
                  <a:pt x="364620" y="4139390"/>
                  <a:pt x="436048" y="3971385"/>
                  <a:pt x="531827" y="3815553"/>
                </a:cubicBezTo>
                <a:cubicBezTo>
                  <a:pt x="604067" y="3696245"/>
                  <a:pt x="676307" y="3564763"/>
                  <a:pt x="747735" y="3444643"/>
                </a:cubicBezTo>
                <a:cubicBezTo>
                  <a:pt x="806988" y="3336698"/>
                  <a:pt x="867864" y="3240927"/>
                  <a:pt x="927117" y="3145155"/>
                </a:cubicBezTo>
                <a:cubicBezTo>
                  <a:pt x="1022896" y="2990136"/>
                  <a:pt x="1118675" y="2846479"/>
                  <a:pt x="1226629" y="2702822"/>
                </a:cubicBezTo>
                <a:cubicBezTo>
                  <a:pt x="1322408" y="2570529"/>
                  <a:pt x="1418187" y="2426872"/>
                  <a:pt x="1526141" y="2295390"/>
                </a:cubicBezTo>
                <a:cubicBezTo>
                  <a:pt x="1597569" y="2199618"/>
                  <a:pt x="1669809" y="2103847"/>
                  <a:pt x="1741237" y="2008076"/>
                </a:cubicBezTo>
                <a:cubicBezTo>
                  <a:pt x="1813477" y="1923668"/>
                  <a:pt x="1897081" y="1827896"/>
                  <a:pt x="1980685" y="1744300"/>
                </a:cubicBezTo>
                <a:cubicBezTo>
                  <a:pt x="2220132" y="1481335"/>
                  <a:pt x="2471754" y="1217558"/>
                  <a:pt x="2747727" y="978130"/>
                </a:cubicBezTo>
                <a:cubicBezTo>
                  <a:pt x="2891395" y="858822"/>
                  <a:pt x="3035063" y="726528"/>
                  <a:pt x="3190095" y="618583"/>
                </a:cubicBezTo>
                <a:cubicBezTo>
                  <a:pt x="3358114" y="487100"/>
                  <a:pt x="3537496" y="368604"/>
                  <a:pt x="3716879" y="260658"/>
                </a:cubicBezTo>
                <a:cubicBezTo>
                  <a:pt x="3837008" y="188424"/>
                  <a:pt x="3968501" y="117002"/>
                  <a:pt x="4099994" y="69116"/>
                </a:cubicBezTo>
                <a:cubicBezTo>
                  <a:pt x="4214035" y="27318"/>
                  <a:pt x="4330918" y="3375"/>
                  <a:pt x="4447699" y="3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15896" y="-411925"/>
            <a:ext cx="7014538" cy="6018382"/>
          </a:xfrm>
          <a:custGeom>
            <a:avLst/>
            <a:gdLst>
              <a:gd name="connsiteX0" fmla="*/ 4703967 w 9352717"/>
              <a:gd name="connsiteY0" fmla="*/ 1556 h 8022693"/>
              <a:gd name="connsiteX1" fmla="*/ 4931395 w 9352717"/>
              <a:gd name="connsiteY1" fmla="*/ 1556 h 8022693"/>
              <a:gd name="connsiteX2" fmla="*/ 5122403 w 9352717"/>
              <a:gd name="connsiteY2" fmla="*/ 1556 h 8022693"/>
              <a:gd name="connsiteX3" fmla="*/ 5599922 w 9352717"/>
              <a:gd name="connsiteY3" fmla="*/ 144791 h 8022693"/>
              <a:gd name="connsiteX4" fmla="*/ 5647674 w 9352717"/>
              <a:gd name="connsiteY4" fmla="*/ 169068 h 8022693"/>
              <a:gd name="connsiteX5" fmla="*/ 6280589 w 9352717"/>
              <a:gd name="connsiteY5" fmla="*/ 192536 h 8022693"/>
              <a:gd name="connsiteX6" fmla="*/ 7151454 w 9352717"/>
              <a:gd name="connsiteY6" fmla="*/ 240281 h 8022693"/>
              <a:gd name="connsiteX7" fmla="*/ 7653254 w 9352717"/>
              <a:gd name="connsiteY7" fmla="*/ 263749 h 8022693"/>
              <a:gd name="connsiteX8" fmla="*/ 8321780 w 9352717"/>
              <a:gd name="connsiteY8" fmla="*/ 312303 h 8022693"/>
              <a:gd name="connsiteX9" fmla="*/ 8668183 w 9352717"/>
              <a:gd name="connsiteY9" fmla="*/ 323632 h 8022693"/>
              <a:gd name="connsiteX10" fmla="*/ 9313239 w 9352717"/>
              <a:gd name="connsiteY10" fmla="*/ 371377 h 8022693"/>
              <a:gd name="connsiteX11" fmla="*/ 9336710 w 9352717"/>
              <a:gd name="connsiteY11" fmla="*/ 431260 h 8022693"/>
              <a:gd name="connsiteX12" fmla="*/ 9002447 w 9352717"/>
              <a:gd name="connsiteY12" fmla="*/ 789751 h 8022693"/>
              <a:gd name="connsiteX13" fmla="*/ 7879873 w 9352717"/>
              <a:gd name="connsiteY13" fmla="*/ 1517254 h 8022693"/>
              <a:gd name="connsiteX14" fmla="*/ 7486527 w 9352717"/>
              <a:gd name="connsiteY14" fmla="*/ 1684765 h 8022693"/>
              <a:gd name="connsiteX15" fmla="*/ 7115842 w 9352717"/>
              <a:gd name="connsiteY15" fmla="*/ 1792394 h 8022693"/>
              <a:gd name="connsiteX16" fmla="*/ 6889223 w 9352717"/>
              <a:gd name="connsiteY16" fmla="*/ 1815861 h 8022693"/>
              <a:gd name="connsiteX17" fmla="*/ 6316200 w 9352717"/>
              <a:gd name="connsiteY17" fmla="*/ 1851468 h 8022693"/>
              <a:gd name="connsiteX18" fmla="*/ 5384634 w 9352717"/>
              <a:gd name="connsiteY18" fmla="*/ 1887883 h 8022693"/>
              <a:gd name="connsiteX19" fmla="*/ 5205766 w 9352717"/>
              <a:gd name="connsiteY19" fmla="*/ 1994702 h 8022693"/>
              <a:gd name="connsiteX20" fmla="*/ 4811611 w 9352717"/>
              <a:gd name="connsiteY20" fmla="*/ 2616195 h 8022693"/>
              <a:gd name="connsiteX21" fmla="*/ 4417455 w 9352717"/>
              <a:gd name="connsiteY21" fmla="*/ 3260346 h 8022693"/>
              <a:gd name="connsiteX22" fmla="*/ 4071861 w 9352717"/>
              <a:gd name="connsiteY22" fmla="*/ 3773400 h 8022693"/>
              <a:gd name="connsiteX23" fmla="*/ 3761069 w 9352717"/>
              <a:gd name="connsiteY23" fmla="*/ 4250849 h 8022693"/>
              <a:gd name="connsiteX24" fmla="*/ 3474558 w 9352717"/>
              <a:gd name="connsiteY24" fmla="*/ 4679744 h 8022693"/>
              <a:gd name="connsiteX25" fmla="*/ 3175906 w 9352717"/>
              <a:gd name="connsiteY25" fmla="*/ 5133724 h 8022693"/>
              <a:gd name="connsiteX26" fmla="*/ 2937147 w 9352717"/>
              <a:gd name="connsiteY26" fmla="*/ 5480077 h 8022693"/>
              <a:gd name="connsiteX27" fmla="*/ 2721858 w 9352717"/>
              <a:gd name="connsiteY27" fmla="*/ 5802152 h 8022693"/>
              <a:gd name="connsiteX28" fmla="*/ 2530850 w 9352717"/>
              <a:gd name="connsiteY28" fmla="*/ 6065154 h 8022693"/>
              <a:gd name="connsiteX29" fmla="*/ 2233008 w 9352717"/>
              <a:gd name="connsiteY29" fmla="*/ 6494858 h 8022693"/>
              <a:gd name="connsiteX30" fmla="*/ 1922216 w 9352717"/>
              <a:gd name="connsiteY30" fmla="*/ 6805604 h 8022693"/>
              <a:gd name="connsiteX31" fmla="*/ 1635705 w 9352717"/>
              <a:gd name="connsiteY31" fmla="*/ 7067796 h 8022693"/>
              <a:gd name="connsiteX32" fmla="*/ 1575813 w 9352717"/>
              <a:gd name="connsiteY32" fmla="*/ 7092073 h 8022693"/>
              <a:gd name="connsiteX33" fmla="*/ 1492449 w 9352717"/>
              <a:gd name="connsiteY33" fmla="*/ 7115541 h 8022693"/>
              <a:gd name="connsiteX34" fmla="*/ 1158186 w 9352717"/>
              <a:gd name="connsiteY34" fmla="*/ 7414148 h 8022693"/>
              <a:gd name="connsiteX35" fmla="*/ 1062682 w 9352717"/>
              <a:gd name="connsiteY35" fmla="*/ 7449755 h 8022693"/>
              <a:gd name="connsiteX36" fmla="*/ 883815 w 9352717"/>
              <a:gd name="connsiteY36" fmla="*/ 7533106 h 8022693"/>
              <a:gd name="connsiteX37" fmla="*/ 776171 w 9352717"/>
              <a:gd name="connsiteY37" fmla="*/ 7640734 h 8022693"/>
              <a:gd name="connsiteX38" fmla="*/ 632915 w 9352717"/>
              <a:gd name="connsiteY38" fmla="*/ 7712756 h 8022693"/>
              <a:gd name="connsiteX39" fmla="*/ 513131 w 9352717"/>
              <a:gd name="connsiteY39" fmla="*/ 7783969 h 8022693"/>
              <a:gd name="connsiteX40" fmla="*/ 369875 w 9352717"/>
              <a:gd name="connsiteY40" fmla="*/ 7891597 h 8022693"/>
              <a:gd name="connsiteX41" fmla="*/ 322123 w 9352717"/>
              <a:gd name="connsiteY41" fmla="*/ 7903735 h 8022693"/>
              <a:gd name="connsiteX42" fmla="*/ 322123 w 9352717"/>
              <a:gd name="connsiteY42" fmla="*/ 7867320 h 8022693"/>
              <a:gd name="connsiteX43" fmla="*/ 346404 w 9352717"/>
              <a:gd name="connsiteY43" fmla="*/ 7736224 h 8022693"/>
              <a:gd name="connsiteX44" fmla="*/ 334263 w 9352717"/>
              <a:gd name="connsiteY44" fmla="*/ 7712756 h 8022693"/>
              <a:gd name="connsiteX45" fmla="*/ 310792 w 9352717"/>
              <a:gd name="connsiteY45" fmla="*/ 7724085 h 8022693"/>
              <a:gd name="connsiteX46" fmla="*/ 107644 w 9352717"/>
              <a:gd name="connsiteY46" fmla="*/ 7927203 h 8022693"/>
              <a:gd name="connsiteX47" fmla="*/ 0 w 9352717"/>
              <a:gd name="connsiteY47" fmla="*/ 8022693 h 8022693"/>
              <a:gd name="connsiteX48" fmla="*/ 47752 w 9352717"/>
              <a:gd name="connsiteY48" fmla="*/ 7891597 h 8022693"/>
              <a:gd name="connsiteX49" fmla="*/ 465379 w 9352717"/>
              <a:gd name="connsiteY49" fmla="*/ 7115541 h 8022693"/>
              <a:gd name="connsiteX50" fmla="*/ 979318 w 9352717"/>
              <a:gd name="connsiteY50" fmla="*/ 6171973 h 8022693"/>
              <a:gd name="connsiteX51" fmla="*/ 1444697 w 9352717"/>
              <a:gd name="connsiteY51" fmla="*/ 5336842 h 8022693"/>
              <a:gd name="connsiteX52" fmla="*/ 1766820 w 9352717"/>
              <a:gd name="connsiteY52" fmla="*/ 4763904 h 8022693"/>
              <a:gd name="connsiteX53" fmla="*/ 2185256 w 9352717"/>
              <a:gd name="connsiteY53" fmla="*/ 4012125 h 8022693"/>
              <a:gd name="connsiteX54" fmla="*/ 2615024 w 9352717"/>
              <a:gd name="connsiteY54" fmla="*/ 3212601 h 8022693"/>
              <a:gd name="connsiteX55" fmla="*/ 3044790 w 9352717"/>
              <a:gd name="connsiteY55" fmla="*/ 2413077 h 8022693"/>
              <a:gd name="connsiteX56" fmla="*/ 3223658 w 9352717"/>
              <a:gd name="connsiteY56" fmla="*/ 2054586 h 8022693"/>
              <a:gd name="connsiteX57" fmla="*/ 3188046 w 9352717"/>
              <a:gd name="connsiteY57" fmla="*/ 1994702 h 8022693"/>
              <a:gd name="connsiteX58" fmla="*/ 2590743 w 9352717"/>
              <a:gd name="connsiteY58" fmla="*/ 2031118 h 8022693"/>
              <a:gd name="connsiteX59" fmla="*/ 2220868 w 9352717"/>
              <a:gd name="connsiteY59" fmla="*/ 2042447 h 8022693"/>
              <a:gd name="connsiteX60" fmla="*/ 1504589 w 9352717"/>
              <a:gd name="connsiteY60" fmla="*/ 2078863 h 8022693"/>
              <a:gd name="connsiteX61" fmla="*/ 1289301 w 9352717"/>
              <a:gd name="connsiteY61" fmla="*/ 2102330 h 8022693"/>
              <a:gd name="connsiteX62" fmla="*/ 871674 w 9352717"/>
              <a:gd name="connsiteY62" fmla="*/ 1946957 h 8022693"/>
              <a:gd name="connsiteX63" fmla="*/ 799642 w 9352717"/>
              <a:gd name="connsiteY63" fmla="*/ 1612743 h 8022693"/>
              <a:gd name="connsiteX64" fmla="*/ 1241549 w 9352717"/>
              <a:gd name="connsiteY64" fmla="*/ 705591 h 8022693"/>
              <a:gd name="connsiteX65" fmla="*/ 1515920 w 9352717"/>
              <a:gd name="connsiteY65" fmla="*/ 431260 h 8022693"/>
              <a:gd name="connsiteX66" fmla="*/ 1826712 w 9352717"/>
              <a:gd name="connsiteY66" fmla="*/ 263749 h 8022693"/>
              <a:gd name="connsiteX67" fmla="*/ 2065472 w 9352717"/>
              <a:gd name="connsiteY67" fmla="*/ 228142 h 8022693"/>
              <a:gd name="connsiteX68" fmla="*/ 2698387 w 9352717"/>
              <a:gd name="connsiteY68" fmla="*/ 180397 h 8022693"/>
              <a:gd name="connsiteX69" fmla="*/ 2997039 w 9352717"/>
              <a:gd name="connsiteY69" fmla="*/ 169068 h 8022693"/>
              <a:gd name="connsiteX70" fmla="*/ 4107473 w 9352717"/>
              <a:gd name="connsiteY70" fmla="*/ 144791 h 8022693"/>
              <a:gd name="connsiteX71" fmla="*/ 4238588 w 9352717"/>
              <a:gd name="connsiteY71" fmla="*/ 108376 h 8022693"/>
              <a:gd name="connsiteX72" fmla="*/ 4489488 w 9352717"/>
              <a:gd name="connsiteY72" fmla="*/ 37163 h 8022693"/>
              <a:gd name="connsiteX73" fmla="*/ 4703967 w 9352717"/>
              <a:gd name="connsiteY73" fmla="*/ 1556 h 802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352717" h="8022693">
                <a:moveTo>
                  <a:pt x="4703967" y="1556"/>
                </a:moveTo>
                <a:cubicBezTo>
                  <a:pt x="4775999" y="12886"/>
                  <a:pt x="4859363" y="1556"/>
                  <a:pt x="4931395" y="1556"/>
                </a:cubicBezTo>
                <a:cubicBezTo>
                  <a:pt x="4990478" y="1556"/>
                  <a:pt x="5050370" y="1556"/>
                  <a:pt x="5122403" y="1556"/>
                </a:cubicBezTo>
                <a:cubicBezTo>
                  <a:pt x="5301270" y="-10582"/>
                  <a:pt x="5456666" y="49301"/>
                  <a:pt x="5599922" y="144791"/>
                </a:cubicBezTo>
                <a:cubicBezTo>
                  <a:pt x="5612062" y="156120"/>
                  <a:pt x="5623393" y="169068"/>
                  <a:pt x="5647674" y="169068"/>
                </a:cubicBezTo>
                <a:cubicBezTo>
                  <a:pt x="5862153" y="180397"/>
                  <a:pt x="6065301" y="203865"/>
                  <a:pt x="6280589" y="192536"/>
                </a:cubicBezTo>
                <a:cubicBezTo>
                  <a:pt x="6578431" y="192536"/>
                  <a:pt x="6864943" y="228142"/>
                  <a:pt x="7151454" y="240281"/>
                </a:cubicBezTo>
                <a:cubicBezTo>
                  <a:pt x="7318990" y="240281"/>
                  <a:pt x="7486527" y="251610"/>
                  <a:pt x="7653254" y="263749"/>
                </a:cubicBezTo>
                <a:cubicBezTo>
                  <a:pt x="7879873" y="288026"/>
                  <a:pt x="8095161" y="275887"/>
                  <a:pt x="8321780" y="312303"/>
                </a:cubicBezTo>
                <a:cubicBezTo>
                  <a:pt x="8441564" y="323632"/>
                  <a:pt x="8548399" y="312303"/>
                  <a:pt x="8668183" y="323632"/>
                </a:cubicBezTo>
                <a:cubicBezTo>
                  <a:pt x="8882662" y="360048"/>
                  <a:pt x="9097951" y="347100"/>
                  <a:pt x="9313239" y="371377"/>
                </a:cubicBezTo>
                <a:cubicBezTo>
                  <a:pt x="9360991" y="371377"/>
                  <a:pt x="9360991" y="383516"/>
                  <a:pt x="9336710" y="431260"/>
                </a:cubicBezTo>
                <a:cubicBezTo>
                  <a:pt x="9241206" y="562356"/>
                  <a:pt x="9121422" y="682123"/>
                  <a:pt x="9002447" y="789751"/>
                </a:cubicBezTo>
                <a:cubicBezTo>
                  <a:pt x="8668183" y="1099688"/>
                  <a:pt x="8286169" y="1326274"/>
                  <a:pt x="7879873" y="1517254"/>
                </a:cubicBezTo>
                <a:cubicBezTo>
                  <a:pt x="7760898" y="1589275"/>
                  <a:pt x="7629782" y="1649159"/>
                  <a:pt x="7486527" y="1684765"/>
                </a:cubicBezTo>
                <a:cubicBezTo>
                  <a:pt x="7366742" y="1720372"/>
                  <a:pt x="7246958" y="1768116"/>
                  <a:pt x="7115842" y="1792394"/>
                </a:cubicBezTo>
                <a:cubicBezTo>
                  <a:pt x="7044619" y="1803723"/>
                  <a:pt x="6972587" y="1815861"/>
                  <a:pt x="6889223" y="1815861"/>
                </a:cubicBezTo>
                <a:cubicBezTo>
                  <a:pt x="6698216" y="1828000"/>
                  <a:pt x="6507208" y="1851468"/>
                  <a:pt x="6316200" y="1851468"/>
                </a:cubicBezTo>
                <a:cubicBezTo>
                  <a:pt x="6005408" y="1851468"/>
                  <a:pt x="5695426" y="1899213"/>
                  <a:pt x="5384634" y="1887883"/>
                </a:cubicBezTo>
                <a:cubicBezTo>
                  <a:pt x="5313411" y="1887883"/>
                  <a:pt x="5253518" y="1911351"/>
                  <a:pt x="5205766" y="1994702"/>
                </a:cubicBezTo>
                <a:cubicBezTo>
                  <a:pt x="5074651" y="2197820"/>
                  <a:pt x="4954867" y="2413077"/>
                  <a:pt x="4811611" y="2616195"/>
                </a:cubicBezTo>
                <a:cubicBezTo>
                  <a:pt x="4680496" y="2830642"/>
                  <a:pt x="4549380" y="3045898"/>
                  <a:pt x="4417455" y="3260346"/>
                </a:cubicBezTo>
                <a:cubicBezTo>
                  <a:pt x="4310621" y="3439186"/>
                  <a:pt x="4178696" y="3594560"/>
                  <a:pt x="4071861" y="3773400"/>
                </a:cubicBezTo>
                <a:cubicBezTo>
                  <a:pt x="3976357" y="3928774"/>
                  <a:pt x="3867904" y="4096285"/>
                  <a:pt x="3761069" y="4250849"/>
                </a:cubicBezTo>
                <a:cubicBezTo>
                  <a:pt x="3676896" y="4394084"/>
                  <a:pt x="3570061" y="4536509"/>
                  <a:pt x="3474558" y="4679744"/>
                </a:cubicBezTo>
                <a:cubicBezTo>
                  <a:pt x="3379054" y="4835117"/>
                  <a:pt x="3271410" y="4990490"/>
                  <a:pt x="3175906" y="5133724"/>
                </a:cubicBezTo>
                <a:cubicBezTo>
                  <a:pt x="3092543" y="5253491"/>
                  <a:pt x="3020510" y="5360310"/>
                  <a:pt x="2937147" y="5480077"/>
                </a:cubicBezTo>
                <a:cubicBezTo>
                  <a:pt x="2865114" y="5587705"/>
                  <a:pt x="2793891" y="5694524"/>
                  <a:pt x="2721858" y="5802152"/>
                </a:cubicBezTo>
                <a:cubicBezTo>
                  <a:pt x="2662775" y="5885504"/>
                  <a:pt x="2590743" y="5980993"/>
                  <a:pt x="2530850" y="6065154"/>
                </a:cubicBezTo>
                <a:cubicBezTo>
                  <a:pt x="2435347" y="6219718"/>
                  <a:pt x="2339843" y="6351623"/>
                  <a:pt x="2233008" y="6494858"/>
                </a:cubicBezTo>
                <a:cubicBezTo>
                  <a:pt x="2148836" y="6614624"/>
                  <a:pt x="2029860" y="6710114"/>
                  <a:pt x="1922216" y="6805604"/>
                </a:cubicBezTo>
                <a:cubicBezTo>
                  <a:pt x="1826712" y="6901093"/>
                  <a:pt x="1731209" y="6983635"/>
                  <a:pt x="1635705" y="7067796"/>
                </a:cubicBezTo>
                <a:cubicBezTo>
                  <a:pt x="1611424" y="7092073"/>
                  <a:pt x="1600093" y="7103402"/>
                  <a:pt x="1575813" y="7092073"/>
                </a:cubicBezTo>
                <a:cubicBezTo>
                  <a:pt x="1540201" y="7079125"/>
                  <a:pt x="1515920" y="7092073"/>
                  <a:pt x="1492449" y="7115541"/>
                </a:cubicBezTo>
                <a:cubicBezTo>
                  <a:pt x="1372665" y="7211030"/>
                  <a:pt x="1265830" y="7306520"/>
                  <a:pt x="1158186" y="7414148"/>
                </a:cubicBezTo>
                <a:cubicBezTo>
                  <a:pt x="1133905" y="7437616"/>
                  <a:pt x="1110434" y="7461893"/>
                  <a:pt x="1062682" y="7449755"/>
                </a:cubicBezTo>
                <a:cubicBezTo>
                  <a:pt x="990650" y="7437616"/>
                  <a:pt x="942898" y="7485361"/>
                  <a:pt x="883815" y="7533106"/>
                </a:cubicBezTo>
                <a:cubicBezTo>
                  <a:pt x="847394" y="7557383"/>
                  <a:pt x="811782" y="7605128"/>
                  <a:pt x="776171" y="7640734"/>
                </a:cubicBezTo>
                <a:cubicBezTo>
                  <a:pt x="740559" y="7676340"/>
                  <a:pt x="704138" y="7712756"/>
                  <a:pt x="632915" y="7712756"/>
                </a:cubicBezTo>
                <a:cubicBezTo>
                  <a:pt x="585163" y="7712756"/>
                  <a:pt x="549551" y="7748362"/>
                  <a:pt x="513131" y="7783969"/>
                </a:cubicBezTo>
                <a:cubicBezTo>
                  <a:pt x="465379" y="7819575"/>
                  <a:pt x="406296" y="7843852"/>
                  <a:pt x="369875" y="7891597"/>
                </a:cubicBezTo>
                <a:cubicBezTo>
                  <a:pt x="358544" y="7903735"/>
                  <a:pt x="334263" y="7915065"/>
                  <a:pt x="322123" y="7903735"/>
                </a:cubicBezTo>
                <a:cubicBezTo>
                  <a:pt x="310792" y="7891597"/>
                  <a:pt x="310792" y="7879458"/>
                  <a:pt x="322123" y="7867320"/>
                </a:cubicBezTo>
                <a:cubicBezTo>
                  <a:pt x="346404" y="7819575"/>
                  <a:pt x="346404" y="7783969"/>
                  <a:pt x="346404" y="7736224"/>
                </a:cubicBezTo>
                <a:cubicBezTo>
                  <a:pt x="346404" y="7724085"/>
                  <a:pt x="346404" y="7712756"/>
                  <a:pt x="334263" y="7712756"/>
                </a:cubicBezTo>
                <a:cubicBezTo>
                  <a:pt x="322123" y="7712756"/>
                  <a:pt x="310792" y="7724085"/>
                  <a:pt x="310792" y="7724085"/>
                </a:cubicBezTo>
                <a:cubicBezTo>
                  <a:pt x="238759" y="7796107"/>
                  <a:pt x="178867" y="7867320"/>
                  <a:pt x="107644" y="7927203"/>
                </a:cubicBezTo>
                <a:cubicBezTo>
                  <a:pt x="83364" y="7962810"/>
                  <a:pt x="47752" y="7999225"/>
                  <a:pt x="0" y="8022693"/>
                </a:cubicBezTo>
                <a:cubicBezTo>
                  <a:pt x="0" y="7974948"/>
                  <a:pt x="35612" y="7927203"/>
                  <a:pt x="47752" y="7891597"/>
                </a:cubicBezTo>
                <a:cubicBezTo>
                  <a:pt x="178867" y="7628596"/>
                  <a:pt x="322123" y="7366404"/>
                  <a:pt x="465379" y="7115541"/>
                </a:cubicBezTo>
                <a:cubicBezTo>
                  <a:pt x="645055" y="6792656"/>
                  <a:pt x="811782" y="6482719"/>
                  <a:pt x="979318" y="6171973"/>
                </a:cubicBezTo>
                <a:cubicBezTo>
                  <a:pt x="1133905" y="5897642"/>
                  <a:pt x="1289301" y="5611173"/>
                  <a:pt x="1444697" y="5336842"/>
                </a:cubicBezTo>
                <a:cubicBezTo>
                  <a:pt x="1552341" y="5145863"/>
                  <a:pt x="1659176" y="4954884"/>
                  <a:pt x="1766820" y="4763904"/>
                </a:cubicBezTo>
                <a:cubicBezTo>
                  <a:pt x="1897936" y="4513041"/>
                  <a:pt x="2053332" y="4262988"/>
                  <a:pt x="2185256" y="4012125"/>
                </a:cubicBezTo>
                <a:cubicBezTo>
                  <a:pt x="2328512" y="3737794"/>
                  <a:pt x="2471768" y="3475602"/>
                  <a:pt x="2615024" y="3212601"/>
                </a:cubicBezTo>
                <a:cubicBezTo>
                  <a:pt x="2758279" y="2950409"/>
                  <a:pt x="2901535" y="2675269"/>
                  <a:pt x="3044790" y="2413077"/>
                </a:cubicBezTo>
                <a:cubicBezTo>
                  <a:pt x="3103873" y="2293310"/>
                  <a:pt x="3163766" y="2174352"/>
                  <a:pt x="3223658" y="2054586"/>
                </a:cubicBezTo>
                <a:cubicBezTo>
                  <a:pt x="3247129" y="2006841"/>
                  <a:pt x="3247129" y="1983373"/>
                  <a:pt x="3188046" y="1994702"/>
                </a:cubicBezTo>
                <a:cubicBezTo>
                  <a:pt x="2984898" y="2018979"/>
                  <a:pt x="2781751" y="1994702"/>
                  <a:pt x="2590743" y="2031118"/>
                </a:cubicBezTo>
                <a:cubicBezTo>
                  <a:pt x="2459628" y="2042447"/>
                  <a:pt x="2339843" y="2031118"/>
                  <a:pt x="2220868" y="2042447"/>
                </a:cubicBezTo>
                <a:cubicBezTo>
                  <a:pt x="1982108" y="2054586"/>
                  <a:pt x="1743349" y="2078863"/>
                  <a:pt x="1504589" y="2078863"/>
                </a:cubicBezTo>
                <a:cubicBezTo>
                  <a:pt x="1432557" y="2078863"/>
                  <a:pt x="1361334" y="2090192"/>
                  <a:pt x="1289301" y="2102330"/>
                </a:cubicBezTo>
                <a:cubicBezTo>
                  <a:pt x="1133905" y="2102330"/>
                  <a:pt x="979318" y="2090192"/>
                  <a:pt x="871674" y="1946957"/>
                </a:cubicBezTo>
                <a:cubicBezTo>
                  <a:pt x="799642" y="1851468"/>
                  <a:pt x="776171" y="1732510"/>
                  <a:pt x="799642" y="1612743"/>
                </a:cubicBezTo>
                <a:cubicBezTo>
                  <a:pt x="847394" y="1267200"/>
                  <a:pt x="1027070" y="968592"/>
                  <a:pt x="1241549" y="705591"/>
                </a:cubicBezTo>
                <a:cubicBezTo>
                  <a:pt x="1324913" y="597963"/>
                  <a:pt x="1420417" y="514612"/>
                  <a:pt x="1515920" y="431260"/>
                </a:cubicBezTo>
                <a:cubicBezTo>
                  <a:pt x="1611424" y="360048"/>
                  <a:pt x="1719068" y="299355"/>
                  <a:pt x="1826712" y="263749"/>
                </a:cubicBezTo>
                <a:cubicBezTo>
                  <a:pt x="1897936" y="240281"/>
                  <a:pt x="1982108" y="228142"/>
                  <a:pt x="2065472" y="228142"/>
                </a:cubicBezTo>
                <a:cubicBezTo>
                  <a:pt x="2280760" y="216813"/>
                  <a:pt x="2483099" y="192536"/>
                  <a:pt x="2698387" y="180397"/>
                </a:cubicBezTo>
                <a:cubicBezTo>
                  <a:pt x="2793891" y="169068"/>
                  <a:pt x="2901535" y="169068"/>
                  <a:pt x="2997039" y="169068"/>
                </a:cubicBezTo>
                <a:cubicBezTo>
                  <a:pt x="3366913" y="169068"/>
                  <a:pt x="3737598" y="132653"/>
                  <a:pt x="4107473" y="144791"/>
                </a:cubicBezTo>
                <a:cubicBezTo>
                  <a:pt x="4155225" y="144791"/>
                  <a:pt x="4202977" y="132653"/>
                  <a:pt x="4238588" y="108376"/>
                </a:cubicBezTo>
                <a:cubicBezTo>
                  <a:pt x="4310621" y="60631"/>
                  <a:pt x="4406125" y="49301"/>
                  <a:pt x="4489488" y="37163"/>
                </a:cubicBezTo>
                <a:cubicBezTo>
                  <a:pt x="4560711" y="25834"/>
                  <a:pt x="4632744" y="1556"/>
                  <a:pt x="4703967" y="155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63"/>
            <a:ext cx="6858000" cy="179110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140"/>
            <a:ext cx="6858000" cy="124210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94"/>
            <a:ext cx="7886700" cy="21400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877"/>
            <a:ext cx="7886700" cy="112539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529"/>
            <a:ext cx="3886200" cy="32642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529"/>
            <a:ext cx="3886200" cy="32642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906"/>
            <a:ext cx="7886700" cy="99439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1158"/>
            <a:ext cx="3868340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9232"/>
            <a:ext cx="3868340" cy="27640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1158"/>
            <a:ext cx="3887391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232"/>
            <a:ext cx="3887391" cy="27640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2949178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736"/>
            <a:ext cx="4629150" cy="365604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99"/>
            <a:ext cx="2949178" cy="2859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2949178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736"/>
            <a:ext cx="4629150" cy="365604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99"/>
            <a:ext cx="2949178" cy="2859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056514" y="895855"/>
            <a:ext cx="3038435" cy="1919821"/>
          </a:xfrm>
          <a:custGeom>
            <a:avLst/>
            <a:gdLst>
              <a:gd name="connsiteX0" fmla="*/ 0 w 4051246"/>
              <a:gd name="connsiteY0" fmla="*/ 0 h 2559182"/>
              <a:gd name="connsiteX1" fmla="*/ 4051246 w 4051246"/>
              <a:gd name="connsiteY1" fmla="*/ 0 h 2559182"/>
              <a:gd name="connsiteX2" fmla="*/ 4051246 w 4051246"/>
              <a:gd name="connsiteY2" fmla="*/ 2559182 h 2559182"/>
              <a:gd name="connsiteX3" fmla="*/ 0 w 4051246"/>
              <a:gd name="connsiteY3" fmla="*/ 2559182 h 255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1246" h="2559182">
                <a:moveTo>
                  <a:pt x="0" y="0"/>
                </a:moveTo>
                <a:lnTo>
                  <a:pt x="4051246" y="0"/>
                </a:lnTo>
                <a:lnTo>
                  <a:pt x="4051246" y="2559182"/>
                </a:lnTo>
                <a:lnTo>
                  <a:pt x="0" y="25591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906"/>
            <a:ext cx="1971675" cy="435986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906"/>
            <a:ext cx="5800725" cy="435986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466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3999" cy="2267463"/>
          </a:xfrm>
        </p:spPr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69843" y="249278"/>
            <a:ext cx="8604315" cy="4646109"/>
          </a:xfrm>
          <a:custGeom>
            <a:avLst/>
            <a:gdLst>
              <a:gd name="connsiteX0" fmla="*/ 0 w 11472420"/>
              <a:gd name="connsiteY0" fmla="*/ 0 h 6193410"/>
              <a:gd name="connsiteX1" fmla="*/ 11472420 w 11472420"/>
              <a:gd name="connsiteY1" fmla="*/ 0 h 6193410"/>
              <a:gd name="connsiteX2" fmla="*/ 11472420 w 11472420"/>
              <a:gd name="connsiteY2" fmla="*/ 6193410 h 6193410"/>
              <a:gd name="connsiteX3" fmla="*/ 0 w 11472420"/>
              <a:gd name="connsiteY3" fmla="*/ 6193410 h 61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2420" h="6193410">
                <a:moveTo>
                  <a:pt x="0" y="0"/>
                </a:moveTo>
                <a:lnTo>
                  <a:pt x="11472420" y="0"/>
                </a:lnTo>
                <a:lnTo>
                  <a:pt x="11472420" y="6193410"/>
                </a:lnTo>
                <a:lnTo>
                  <a:pt x="0" y="61934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571750" y="0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2572332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2571750" y="2572332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2760593" y="777913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678846" y="777913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2760593" y="2661804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4678846" y="2661804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75160" y="0"/>
            <a:ext cx="5668841" cy="5144665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8841" cy="5144665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056514" y="895855"/>
            <a:ext cx="3038435" cy="1919821"/>
          </a:xfrm>
          <a:custGeom>
            <a:avLst/>
            <a:gdLst>
              <a:gd name="connsiteX0" fmla="*/ 0 w 4051246"/>
              <a:gd name="connsiteY0" fmla="*/ 0 h 2559182"/>
              <a:gd name="connsiteX1" fmla="*/ 4051246 w 4051246"/>
              <a:gd name="connsiteY1" fmla="*/ 0 h 2559182"/>
              <a:gd name="connsiteX2" fmla="*/ 4051246 w 4051246"/>
              <a:gd name="connsiteY2" fmla="*/ 2559182 h 2559182"/>
              <a:gd name="connsiteX3" fmla="*/ 0 w 4051246"/>
              <a:gd name="connsiteY3" fmla="*/ 2559182 h 255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1246" h="2559182">
                <a:moveTo>
                  <a:pt x="0" y="0"/>
                </a:moveTo>
                <a:lnTo>
                  <a:pt x="4051246" y="0"/>
                </a:lnTo>
                <a:lnTo>
                  <a:pt x="4051246" y="2559182"/>
                </a:lnTo>
                <a:lnTo>
                  <a:pt x="0" y="25591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2760593" y="777913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678846" y="777913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2760593" y="2661804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4678846" y="2661804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38947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727200" y="463655"/>
            <a:ext cx="2406650" cy="3347208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010150" y="463655"/>
            <a:ext cx="2406650" cy="3347208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57651" y="-1"/>
            <a:ext cx="5086349" cy="5144665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38947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86349" cy="5144665"/>
          </a:xfrm>
          <a:custGeom>
            <a:avLst/>
            <a:gdLst>
              <a:gd name="connsiteX0" fmla="*/ 0 w 6781799"/>
              <a:gd name="connsiteY0" fmla="*/ 0 h 6858000"/>
              <a:gd name="connsiteX1" fmla="*/ 3618136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0" y="0"/>
                </a:moveTo>
                <a:lnTo>
                  <a:pt x="3618136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3859361" y="1454995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859361" y="3106383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5743575" y="1454996"/>
            <a:ext cx="2971800" cy="3241161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28625" y="1454995"/>
            <a:ext cx="2971800" cy="3241161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475285" y="1454994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475285" y="3106383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219932" y="1309251"/>
            <a:ext cx="2525591" cy="2526162"/>
          </a:xfrm>
          <a:custGeom>
            <a:avLst/>
            <a:gdLst>
              <a:gd name="connsiteX0" fmla="*/ 1683727 w 3367454"/>
              <a:gd name="connsiteY0" fmla="*/ 0 h 3367454"/>
              <a:gd name="connsiteX1" fmla="*/ 3367454 w 3367454"/>
              <a:gd name="connsiteY1" fmla="*/ 0 h 3367454"/>
              <a:gd name="connsiteX2" fmla="*/ 3367454 w 3367454"/>
              <a:gd name="connsiteY2" fmla="*/ 1683727 h 3367454"/>
              <a:gd name="connsiteX3" fmla="*/ 1683727 w 3367454"/>
              <a:gd name="connsiteY3" fmla="*/ 3367454 h 3367454"/>
              <a:gd name="connsiteX4" fmla="*/ 0 w 3367454"/>
              <a:gd name="connsiteY4" fmla="*/ 1683727 h 3367454"/>
              <a:gd name="connsiteX5" fmla="*/ 1683727 w 3367454"/>
              <a:gd name="connsiteY5" fmla="*/ 0 h 336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7454" h="3367454">
                <a:moveTo>
                  <a:pt x="1683727" y="0"/>
                </a:moveTo>
                <a:lnTo>
                  <a:pt x="3367454" y="0"/>
                </a:lnTo>
                <a:lnTo>
                  <a:pt x="3367454" y="1683727"/>
                </a:lnTo>
                <a:cubicBezTo>
                  <a:pt x="3367454" y="2613624"/>
                  <a:pt x="2613624" y="3367454"/>
                  <a:pt x="1683727" y="3367454"/>
                </a:cubicBezTo>
                <a:cubicBezTo>
                  <a:pt x="753830" y="3367454"/>
                  <a:pt x="0" y="2613624"/>
                  <a:pt x="0" y="1683727"/>
                </a:cubicBezTo>
                <a:cubicBezTo>
                  <a:pt x="0" y="753830"/>
                  <a:pt x="753830" y="0"/>
                  <a:pt x="16837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75511" y="1164798"/>
            <a:ext cx="2814432" cy="2815069"/>
          </a:xfrm>
          <a:custGeom>
            <a:avLst/>
            <a:gdLst>
              <a:gd name="connsiteX0" fmla="*/ 768990 w 3752576"/>
              <a:gd name="connsiteY0" fmla="*/ 0 h 3752576"/>
              <a:gd name="connsiteX1" fmla="*/ 1876288 w 3752576"/>
              <a:gd name="connsiteY1" fmla="*/ 1107298 h 3752576"/>
              <a:gd name="connsiteX2" fmla="*/ 2983586 w 3752576"/>
              <a:gd name="connsiteY2" fmla="*/ 0 h 3752576"/>
              <a:gd name="connsiteX3" fmla="*/ 3752576 w 3752576"/>
              <a:gd name="connsiteY3" fmla="*/ 768990 h 3752576"/>
              <a:gd name="connsiteX4" fmla="*/ 2645278 w 3752576"/>
              <a:gd name="connsiteY4" fmla="*/ 1876288 h 3752576"/>
              <a:gd name="connsiteX5" fmla="*/ 3752576 w 3752576"/>
              <a:gd name="connsiteY5" fmla="*/ 2983586 h 3752576"/>
              <a:gd name="connsiteX6" fmla="*/ 2983586 w 3752576"/>
              <a:gd name="connsiteY6" fmla="*/ 3752576 h 3752576"/>
              <a:gd name="connsiteX7" fmla="*/ 1876288 w 3752576"/>
              <a:gd name="connsiteY7" fmla="*/ 2645278 h 3752576"/>
              <a:gd name="connsiteX8" fmla="*/ 768990 w 3752576"/>
              <a:gd name="connsiteY8" fmla="*/ 3752576 h 3752576"/>
              <a:gd name="connsiteX9" fmla="*/ 0 w 3752576"/>
              <a:gd name="connsiteY9" fmla="*/ 2983586 h 3752576"/>
              <a:gd name="connsiteX10" fmla="*/ 1107298 w 3752576"/>
              <a:gd name="connsiteY10" fmla="*/ 1876288 h 3752576"/>
              <a:gd name="connsiteX11" fmla="*/ 0 w 3752576"/>
              <a:gd name="connsiteY11" fmla="*/ 768990 h 375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2576" h="3752576">
                <a:moveTo>
                  <a:pt x="768990" y="0"/>
                </a:moveTo>
                <a:lnTo>
                  <a:pt x="1876288" y="1107298"/>
                </a:lnTo>
                <a:lnTo>
                  <a:pt x="2983586" y="0"/>
                </a:lnTo>
                <a:lnTo>
                  <a:pt x="3752576" y="768990"/>
                </a:lnTo>
                <a:lnTo>
                  <a:pt x="2645278" y="1876288"/>
                </a:lnTo>
                <a:lnTo>
                  <a:pt x="3752576" y="2983586"/>
                </a:lnTo>
                <a:lnTo>
                  <a:pt x="2983586" y="3752576"/>
                </a:lnTo>
                <a:lnTo>
                  <a:pt x="1876288" y="2645278"/>
                </a:lnTo>
                <a:lnTo>
                  <a:pt x="768990" y="3752576"/>
                </a:lnTo>
                <a:lnTo>
                  <a:pt x="0" y="2983586"/>
                </a:lnTo>
                <a:lnTo>
                  <a:pt x="1107298" y="1876288"/>
                </a:lnTo>
                <a:lnTo>
                  <a:pt x="0" y="768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02595" y="1242821"/>
            <a:ext cx="3083768" cy="2659022"/>
          </a:xfrm>
          <a:custGeom>
            <a:avLst/>
            <a:gdLst>
              <a:gd name="connsiteX0" fmla="*/ 0 w 3477532"/>
              <a:gd name="connsiteY0" fmla="*/ 0 h 2997872"/>
              <a:gd name="connsiteX1" fmla="*/ 3477532 w 3477532"/>
              <a:gd name="connsiteY1" fmla="*/ 0 h 2997872"/>
              <a:gd name="connsiteX2" fmla="*/ 1738766 w 3477532"/>
              <a:gd name="connsiteY2" fmla="*/ 2997872 h 299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7532" h="2997872">
                <a:moveTo>
                  <a:pt x="0" y="0"/>
                </a:moveTo>
                <a:lnTo>
                  <a:pt x="3477532" y="0"/>
                </a:lnTo>
                <a:lnTo>
                  <a:pt x="1738766" y="29978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-402966" y="-2062191"/>
            <a:ext cx="4512287" cy="4513308"/>
          </a:xfrm>
          <a:custGeom>
            <a:avLst/>
            <a:gdLst>
              <a:gd name="connsiteX0" fmla="*/ 4039571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1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1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-2066067" y="1148707"/>
            <a:ext cx="2965217" cy="2965887"/>
          </a:xfrm>
          <a:custGeom>
            <a:avLst/>
            <a:gdLst>
              <a:gd name="connsiteX0" fmla="*/ 1976811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1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512381" y="323416"/>
            <a:ext cx="4512287" cy="4513308"/>
          </a:xfrm>
          <a:custGeom>
            <a:avLst/>
            <a:gdLst>
              <a:gd name="connsiteX0" fmla="*/ 4039572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2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2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3722552" y="-1340061"/>
            <a:ext cx="2965217" cy="2965887"/>
          </a:xfrm>
          <a:custGeom>
            <a:avLst/>
            <a:gdLst>
              <a:gd name="connsiteX0" fmla="*/ 1976812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2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-415859" y="3534314"/>
            <a:ext cx="2230355" cy="2230861"/>
          </a:xfrm>
          <a:custGeom>
            <a:avLst/>
            <a:gdLst>
              <a:gd name="connsiteX0" fmla="*/ 996996 w 2973807"/>
              <a:gd name="connsiteY0" fmla="*/ 0 h 2973808"/>
              <a:gd name="connsiteX1" fmla="*/ 2973807 w 2973807"/>
              <a:gd name="connsiteY1" fmla="*/ 1976811 h 2973808"/>
              <a:gd name="connsiteX2" fmla="*/ 1976810 w 2973807"/>
              <a:gd name="connsiteY2" fmla="*/ 2973808 h 2973808"/>
              <a:gd name="connsiteX3" fmla="*/ 0 w 2973807"/>
              <a:gd name="connsiteY3" fmla="*/ 996997 h 297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807" h="2973808">
                <a:moveTo>
                  <a:pt x="996996" y="0"/>
                </a:moveTo>
                <a:lnTo>
                  <a:pt x="2973807" y="1976811"/>
                </a:lnTo>
                <a:lnTo>
                  <a:pt x="1976810" y="2973808"/>
                </a:lnTo>
                <a:lnTo>
                  <a:pt x="0" y="996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90577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695218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099859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09413" y="2770337"/>
            <a:ext cx="2331793" cy="4089257"/>
          </a:xfrm>
          <a:custGeom>
            <a:avLst/>
            <a:gdLst>
              <a:gd name="connsiteX0" fmla="*/ 0 w 3109057"/>
              <a:gd name="connsiteY0" fmla="*/ 0 h 5451108"/>
              <a:gd name="connsiteX1" fmla="*/ 3109057 w 3109057"/>
              <a:gd name="connsiteY1" fmla="*/ 0 h 5451108"/>
              <a:gd name="connsiteX2" fmla="*/ 3109057 w 3109057"/>
              <a:gd name="connsiteY2" fmla="*/ 5451108 h 5451108"/>
              <a:gd name="connsiteX3" fmla="*/ 0 w 3109057"/>
              <a:gd name="connsiteY3" fmla="*/ 5451108 h 545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057" h="5451108">
                <a:moveTo>
                  <a:pt x="0" y="0"/>
                </a:moveTo>
                <a:lnTo>
                  <a:pt x="3109057" y="0"/>
                </a:lnTo>
                <a:lnTo>
                  <a:pt x="3109057" y="5451108"/>
                </a:lnTo>
                <a:lnTo>
                  <a:pt x="0" y="54511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685909" y="1983620"/>
            <a:ext cx="3812648" cy="2409005"/>
          </a:xfrm>
          <a:custGeom>
            <a:avLst/>
            <a:gdLst>
              <a:gd name="connsiteX0" fmla="*/ 0 w 5083531"/>
              <a:gd name="connsiteY0" fmla="*/ 0 h 3211279"/>
              <a:gd name="connsiteX1" fmla="*/ 5083531 w 5083531"/>
              <a:gd name="connsiteY1" fmla="*/ 0 h 3211279"/>
              <a:gd name="connsiteX2" fmla="*/ 5083531 w 5083531"/>
              <a:gd name="connsiteY2" fmla="*/ 3211279 h 3211279"/>
              <a:gd name="connsiteX3" fmla="*/ 0 w 5083531"/>
              <a:gd name="connsiteY3" fmla="*/ 3211279 h 32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3531" h="3211279">
                <a:moveTo>
                  <a:pt x="0" y="0"/>
                </a:moveTo>
                <a:lnTo>
                  <a:pt x="5083531" y="0"/>
                </a:lnTo>
                <a:lnTo>
                  <a:pt x="5083531" y="3211279"/>
                </a:lnTo>
                <a:lnTo>
                  <a:pt x="0" y="32112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727200" y="463655"/>
            <a:ext cx="2406650" cy="3347208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010150" y="463655"/>
            <a:ext cx="2406650" cy="3347208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69538" y="947771"/>
            <a:ext cx="2352734" cy="3248822"/>
          </a:xfrm>
          <a:custGeom>
            <a:avLst/>
            <a:gdLst>
              <a:gd name="connsiteX0" fmla="*/ 6596 w 3136979"/>
              <a:gd name="connsiteY0" fmla="*/ 0 h 4330782"/>
              <a:gd name="connsiteX1" fmla="*/ 3132582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6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6" y="0"/>
                </a:moveTo>
                <a:cubicBezTo>
                  <a:pt x="3132582" y="0"/>
                  <a:pt x="3132582" y="0"/>
                  <a:pt x="3132582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2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21454" y="947771"/>
            <a:ext cx="2352734" cy="3248822"/>
          </a:xfrm>
          <a:custGeom>
            <a:avLst/>
            <a:gdLst>
              <a:gd name="connsiteX0" fmla="*/ 6595 w 3136979"/>
              <a:gd name="connsiteY0" fmla="*/ 0 h 4330782"/>
              <a:gd name="connsiteX1" fmla="*/ 3132581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5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5" y="0"/>
                </a:moveTo>
                <a:cubicBezTo>
                  <a:pt x="3132581" y="0"/>
                  <a:pt x="3132581" y="0"/>
                  <a:pt x="3132581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1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948108" y="1890423"/>
            <a:ext cx="3248087" cy="2353267"/>
          </a:xfrm>
          <a:custGeom>
            <a:avLst/>
            <a:gdLst>
              <a:gd name="connsiteX0" fmla="*/ 4836 w 4330782"/>
              <a:gd name="connsiteY0" fmla="*/ 0 h 3136979"/>
              <a:gd name="connsiteX1" fmla="*/ 4325946 w 4330782"/>
              <a:gd name="connsiteY1" fmla="*/ 2198 h 3136979"/>
              <a:gd name="connsiteX2" fmla="*/ 4330782 w 4330782"/>
              <a:gd name="connsiteY2" fmla="*/ 6596 h 3136979"/>
              <a:gd name="connsiteX3" fmla="*/ 4330782 w 4330782"/>
              <a:gd name="connsiteY3" fmla="*/ 3132582 h 3136979"/>
              <a:gd name="connsiteX4" fmla="*/ 4325946 w 4330782"/>
              <a:gd name="connsiteY4" fmla="*/ 3136979 h 3136979"/>
              <a:gd name="connsiteX5" fmla="*/ 4836 w 4330782"/>
              <a:gd name="connsiteY5" fmla="*/ 3134780 h 3136979"/>
              <a:gd name="connsiteX6" fmla="*/ 0 w 4330782"/>
              <a:gd name="connsiteY6" fmla="*/ 3130383 h 3136979"/>
              <a:gd name="connsiteX7" fmla="*/ 0 w 4330782"/>
              <a:gd name="connsiteY7" fmla="*/ 4397 h 3136979"/>
              <a:gd name="connsiteX8" fmla="*/ 4836 w 4330782"/>
              <a:gd name="connsiteY8" fmla="*/ 0 h 313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782" h="3136979">
                <a:moveTo>
                  <a:pt x="4836" y="0"/>
                </a:moveTo>
                <a:cubicBezTo>
                  <a:pt x="4325946" y="2198"/>
                  <a:pt x="4325946" y="2198"/>
                  <a:pt x="4325946" y="2198"/>
                </a:cubicBezTo>
                <a:cubicBezTo>
                  <a:pt x="4328364" y="2198"/>
                  <a:pt x="4330782" y="4397"/>
                  <a:pt x="4330782" y="6596"/>
                </a:cubicBezTo>
                <a:cubicBezTo>
                  <a:pt x="4330782" y="3132582"/>
                  <a:pt x="4330782" y="3132582"/>
                  <a:pt x="4330782" y="3132582"/>
                </a:cubicBezTo>
                <a:cubicBezTo>
                  <a:pt x="4330782" y="3134780"/>
                  <a:pt x="4328364" y="3136979"/>
                  <a:pt x="4325946" y="3136979"/>
                </a:cubicBezTo>
                <a:lnTo>
                  <a:pt x="4836" y="3134780"/>
                </a:lnTo>
                <a:cubicBezTo>
                  <a:pt x="2418" y="3134780"/>
                  <a:pt x="0" y="3132582"/>
                  <a:pt x="0" y="3130383"/>
                </a:cubicBezTo>
                <a:cubicBezTo>
                  <a:pt x="0" y="4397"/>
                  <a:pt x="0" y="4397"/>
                  <a:pt x="0" y="4397"/>
                </a:cubicBezTo>
                <a:cubicBezTo>
                  <a:pt x="0" y="2198"/>
                  <a:pt x="2418" y="0"/>
                  <a:pt x="48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235596" y="1715286"/>
            <a:ext cx="1551009" cy="1799576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466617" y="1332540"/>
            <a:ext cx="2210765" cy="2565068"/>
          </a:xfrm>
          <a:custGeom>
            <a:avLst/>
            <a:gdLst>
              <a:gd name="connsiteX0" fmla="*/ 1473843 w 2947686"/>
              <a:gd name="connsiteY0" fmla="*/ 0 h 3419316"/>
              <a:gd name="connsiteX1" fmla="*/ 2947686 w 2947686"/>
              <a:gd name="connsiteY1" fmla="*/ 736922 h 3419316"/>
              <a:gd name="connsiteX2" fmla="*/ 2947686 w 2947686"/>
              <a:gd name="connsiteY2" fmla="*/ 2682394 h 3419316"/>
              <a:gd name="connsiteX3" fmla="*/ 1473843 w 2947686"/>
              <a:gd name="connsiteY3" fmla="*/ 3419316 h 3419316"/>
              <a:gd name="connsiteX4" fmla="*/ 0 w 2947686"/>
              <a:gd name="connsiteY4" fmla="*/ 2682394 h 3419316"/>
              <a:gd name="connsiteX5" fmla="*/ 0 w 2947686"/>
              <a:gd name="connsiteY5" fmla="*/ 736922 h 34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7686" h="3419316">
                <a:moveTo>
                  <a:pt x="1473843" y="0"/>
                </a:moveTo>
                <a:lnTo>
                  <a:pt x="2947686" y="736922"/>
                </a:lnTo>
                <a:lnTo>
                  <a:pt x="2947686" y="2682394"/>
                </a:lnTo>
                <a:lnTo>
                  <a:pt x="1473843" y="3419316"/>
                </a:lnTo>
                <a:lnTo>
                  <a:pt x="0" y="2682394"/>
                </a:lnTo>
                <a:lnTo>
                  <a:pt x="0" y="736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357393" y="1715286"/>
            <a:ext cx="1551009" cy="1799576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1302" y="-346858"/>
            <a:ext cx="6258235" cy="5902102"/>
          </a:xfrm>
          <a:custGeom>
            <a:avLst/>
            <a:gdLst>
              <a:gd name="connsiteX0" fmla="*/ 960424 w 8344313"/>
              <a:gd name="connsiteY0" fmla="*/ 4679740 h 7867688"/>
              <a:gd name="connsiteX1" fmla="*/ 945543 w 8344313"/>
              <a:gd name="connsiteY1" fmla="*/ 4686114 h 7867688"/>
              <a:gd name="connsiteX2" fmla="*/ 945543 w 8344313"/>
              <a:gd name="connsiteY2" fmla="*/ 4718494 h 7867688"/>
              <a:gd name="connsiteX3" fmla="*/ 928267 w 8344313"/>
              <a:gd name="connsiteY3" fmla="*/ 4734683 h 7867688"/>
              <a:gd name="connsiteX4" fmla="*/ 945543 w 8344313"/>
              <a:gd name="connsiteY4" fmla="*/ 4718494 h 7867688"/>
              <a:gd name="connsiteX5" fmla="*/ 960660 w 8344313"/>
              <a:gd name="connsiteY5" fmla="*/ 4702304 h 7867688"/>
              <a:gd name="connsiteX6" fmla="*/ 960660 w 8344313"/>
              <a:gd name="connsiteY6" fmla="*/ 4686114 h 7867688"/>
              <a:gd name="connsiteX7" fmla="*/ 960424 w 8344313"/>
              <a:gd name="connsiteY7" fmla="*/ 4679740 h 7867688"/>
              <a:gd name="connsiteX8" fmla="*/ 7947148 w 8344313"/>
              <a:gd name="connsiteY8" fmla="*/ 110 h 7867688"/>
              <a:gd name="connsiteX9" fmla="*/ 8081748 w 8344313"/>
              <a:gd name="connsiteY9" fmla="*/ 6231 h 7867688"/>
              <a:gd name="connsiteX10" fmla="*/ 8145455 w 8344313"/>
              <a:gd name="connsiteY10" fmla="*/ 22421 h 7867688"/>
              <a:gd name="connsiteX11" fmla="*/ 8336574 w 8344313"/>
              <a:gd name="connsiteY11" fmla="*/ 595534 h 7867688"/>
              <a:gd name="connsiteX12" fmla="*/ 8049355 w 8344313"/>
              <a:gd name="connsiteY12" fmla="*/ 1153536 h 7867688"/>
              <a:gd name="connsiteX13" fmla="*/ 7730823 w 8344313"/>
              <a:gd name="connsiteY13" fmla="*/ 1471933 h 7867688"/>
              <a:gd name="connsiteX14" fmla="*/ 7539703 w 8344313"/>
              <a:gd name="connsiteY14" fmla="*/ 1535612 h 7867688"/>
              <a:gd name="connsiteX15" fmla="*/ 7030052 w 8344313"/>
              <a:gd name="connsiteY15" fmla="*/ 1566912 h 7867688"/>
              <a:gd name="connsiteX16" fmla="*/ 6265574 w 8344313"/>
              <a:gd name="connsiteY16" fmla="*/ 1646781 h 7867688"/>
              <a:gd name="connsiteX17" fmla="*/ 4815442 w 8344313"/>
              <a:gd name="connsiteY17" fmla="*/ 1901498 h 7867688"/>
              <a:gd name="connsiteX18" fmla="*/ 4019651 w 8344313"/>
              <a:gd name="connsiteY18" fmla="*/ 2108725 h 7867688"/>
              <a:gd name="connsiteX19" fmla="*/ 3923551 w 8344313"/>
              <a:gd name="connsiteY19" fmla="*/ 2140025 h 7867688"/>
              <a:gd name="connsiteX20" fmla="*/ 3892238 w 8344313"/>
              <a:gd name="connsiteY20" fmla="*/ 2172404 h 7867688"/>
              <a:gd name="connsiteX21" fmla="*/ 3923551 w 8344313"/>
              <a:gd name="connsiteY21" fmla="*/ 2203704 h 7867688"/>
              <a:gd name="connsiteX22" fmla="*/ 4162180 w 8344313"/>
              <a:gd name="connsiteY22" fmla="*/ 2314873 h 7867688"/>
              <a:gd name="connsiteX23" fmla="*/ 5102661 w 8344313"/>
              <a:gd name="connsiteY23" fmla="*/ 2649458 h 7867688"/>
              <a:gd name="connsiteX24" fmla="*/ 5803432 w 8344313"/>
              <a:gd name="connsiteY24" fmla="*/ 2999154 h 7867688"/>
              <a:gd name="connsiteX25" fmla="*/ 6344397 w 8344313"/>
              <a:gd name="connsiteY25" fmla="*/ 3428719 h 7867688"/>
              <a:gd name="connsiteX26" fmla="*/ 6726636 w 8344313"/>
              <a:gd name="connsiteY26" fmla="*/ 4049322 h 7867688"/>
              <a:gd name="connsiteX27" fmla="*/ 6775226 w 8344313"/>
              <a:gd name="connsiteY27" fmla="*/ 4558756 h 7867688"/>
              <a:gd name="connsiteX28" fmla="*/ 6392987 w 8344313"/>
              <a:gd name="connsiteY28" fmla="*/ 5482644 h 7867688"/>
              <a:gd name="connsiteX29" fmla="*/ 6073375 w 8344313"/>
              <a:gd name="connsiteY29" fmla="*/ 5928399 h 7867688"/>
              <a:gd name="connsiteX30" fmla="*/ 5516213 w 8344313"/>
              <a:gd name="connsiteY30" fmla="*/ 6533891 h 7867688"/>
              <a:gd name="connsiteX31" fmla="*/ 4831638 w 8344313"/>
              <a:gd name="connsiteY31" fmla="*/ 7059514 h 7867688"/>
              <a:gd name="connsiteX32" fmla="*/ 3668725 w 8344313"/>
              <a:gd name="connsiteY32" fmla="*/ 7584058 h 7867688"/>
              <a:gd name="connsiteX33" fmla="*/ 2793031 w 8344313"/>
              <a:gd name="connsiteY33" fmla="*/ 7791285 h 7867688"/>
              <a:gd name="connsiteX34" fmla="*/ 1455195 w 8344313"/>
              <a:gd name="connsiteY34" fmla="*/ 7854965 h 7867688"/>
              <a:gd name="connsiteX35" fmla="*/ 498518 w 8344313"/>
              <a:gd name="connsiteY35" fmla="*/ 7505269 h 7867688"/>
              <a:gd name="connsiteX36" fmla="*/ 36376 w 8344313"/>
              <a:gd name="connsiteY36" fmla="*/ 6724928 h 7867688"/>
              <a:gd name="connsiteX37" fmla="*/ 196182 w 8344313"/>
              <a:gd name="connsiteY37" fmla="*/ 5577623 h 7867688"/>
              <a:gd name="connsiteX38" fmla="*/ 594618 w 8344313"/>
              <a:gd name="connsiteY38" fmla="*/ 4989400 h 7867688"/>
              <a:gd name="connsiteX39" fmla="*/ 1136663 w 8344313"/>
              <a:gd name="connsiteY39" fmla="*/ 4288929 h 7867688"/>
              <a:gd name="connsiteX40" fmla="*/ 1215486 w 8344313"/>
              <a:gd name="connsiteY40" fmla="*/ 4209060 h 7867688"/>
              <a:gd name="connsiteX41" fmla="*/ 1231683 w 8344313"/>
              <a:gd name="connsiteY41" fmla="*/ 4225249 h 7867688"/>
              <a:gd name="connsiteX42" fmla="*/ 1055680 w 8344313"/>
              <a:gd name="connsiteY42" fmla="*/ 4511266 h 7867688"/>
              <a:gd name="connsiteX43" fmla="*/ 976857 w 8344313"/>
              <a:gd name="connsiteY43" fmla="*/ 4638625 h 7867688"/>
              <a:gd name="connsiteX44" fmla="*/ 976857 w 8344313"/>
              <a:gd name="connsiteY44" fmla="*/ 4654814 h 7867688"/>
              <a:gd name="connsiteX45" fmla="*/ 991973 w 8344313"/>
              <a:gd name="connsiteY45" fmla="*/ 4654814 h 7867688"/>
              <a:gd name="connsiteX46" fmla="*/ 1264076 w 8344313"/>
              <a:gd name="connsiteY46" fmla="*/ 4288929 h 7867688"/>
              <a:gd name="connsiteX47" fmla="*/ 1470312 w 8344313"/>
              <a:gd name="connsiteY47" fmla="*/ 4001832 h 7867688"/>
              <a:gd name="connsiteX48" fmla="*/ 1501625 w 8344313"/>
              <a:gd name="connsiteY48" fmla="*/ 3970532 h 7867688"/>
              <a:gd name="connsiteX49" fmla="*/ 1757531 w 8344313"/>
              <a:gd name="connsiteY49" fmla="*/ 3810795 h 7867688"/>
              <a:gd name="connsiteX50" fmla="*/ 1805041 w 8344313"/>
              <a:gd name="connsiteY50" fmla="*/ 3826985 h 7867688"/>
              <a:gd name="connsiteX51" fmla="*/ 1773727 w 8344313"/>
              <a:gd name="connsiteY51" fmla="*/ 3938153 h 7867688"/>
              <a:gd name="connsiteX52" fmla="*/ 1597725 w 8344313"/>
              <a:gd name="connsiteY52" fmla="*/ 4256549 h 7867688"/>
              <a:gd name="connsiteX53" fmla="*/ 1310506 w 8344313"/>
              <a:gd name="connsiteY53" fmla="*/ 5053079 h 7867688"/>
              <a:gd name="connsiteX54" fmla="*/ 1501625 w 8344313"/>
              <a:gd name="connsiteY54" fmla="*/ 5753551 h 7867688"/>
              <a:gd name="connsiteX55" fmla="*/ 1916257 w 8344313"/>
              <a:gd name="connsiteY55" fmla="*/ 6008267 h 7867688"/>
              <a:gd name="connsiteX56" fmla="*/ 2474499 w 8344313"/>
              <a:gd name="connsiteY56" fmla="*/ 6119436 h 7867688"/>
              <a:gd name="connsiteX57" fmla="*/ 2824344 w 8344313"/>
              <a:gd name="connsiteY57" fmla="*/ 6135626 h 7867688"/>
              <a:gd name="connsiteX58" fmla="*/ 3621215 w 8344313"/>
              <a:gd name="connsiteY58" fmla="*/ 6055757 h 7867688"/>
              <a:gd name="connsiteX59" fmla="*/ 4369496 w 8344313"/>
              <a:gd name="connsiteY59" fmla="*/ 5896019 h 7867688"/>
              <a:gd name="connsiteX60" fmla="*/ 5181484 w 8344313"/>
              <a:gd name="connsiteY60" fmla="*/ 5610003 h 7867688"/>
              <a:gd name="connsiteX61" fmla="*/ 5277584 w 8344313"/>
              <a:gd name="connsiteY61" fmla="*/ 5546323 h 7867688"/>
              <a:gd name="connsiteX62" fmla="*/ 5325094 w 8344313"/>
              <a:gd name="connsiteY62" fmla="*/ 5100569 h 7867688"/>
              <a:gd name="connsiteX63" fmla="*/ 5022758 w 8344313"/>
              <a:gd name="connsiteY63" fmla="*/ 4893342 h 7867688"/>
              <a:gd name="connsiteX64" fmla="*/ 4147064 w 8344313"/>
              <a:gd name="connsiteY64" fmla="*/ 4527456 h 7867688"/>
              <a:gd name="connsiteX65" fmla="*/ 3222780 w 8344313"/>
              <a:gd name="connsiteY65" fmla="*/ 4161570 h 7867688"/>
              <a:gd name="connsiteX66" fmla="*/ 2601912 w 8344313"/>
              <a:gd name="connsiteY66" fmla="*/ 3874474 h 7867688"/>
              <a:gd name="connsiteX67" fmla="*/ 2092260 w 8344313"/>
              <a:gd name="connsiteY67" fmla="*/ 3524778 h 7867688"/>
              <a:gd name="connsiteX68" fmla="*/ 1868747 w 8344313"/>
              <a:gd name="connsiteY68" fmla="*/ 3237682 h 7867688"/>
              <a:gd name="connsiteX69" fmla="*/ 1837434 w 8344313"/>
              <a:gd name="connsiteY69" fmla="*/ 2569589 h 7867688"/>
              <a:gd name="connsiteX70" fmla="*/ 2076063 w 8344313"/>
              <a:gd name="connsiteY70" fmla="*/ 2156214 h 7867688"/>
              <a:gd name="connsiteX71" fmla="*/ 2505812 w 8344313"/>
              <a:gd name="connsiteY71" fmla="*/ 1583101 h 7867688"/>
              <a:gd name="connsiteX72" fmla="*/ 2585715 w 8344313"/>
              <a:gd name="connsiteY72" fmla="*/ 1503232 h 7867688"/>
              <a:gd name="connsiteX73" fmla="*/ 2744441 w 8344313"/>
              <a:gd name="connsiteY73" fmla="*/ 1344574 h 7867688"/>
              <a:gd name="connsiteX74" fmla="*/ 3222780 w 8344313"/>
              <a:gd name="connsiteY74" fmla="*/ 977609 h 7867688"/>
              <a:gd name="connsiteX75" fmla="*/ 4305790 w 8344313"/>
              <a:gd name="connsiteY75" fmla="*/ 564234 h 7867688"/>
              <a:gd name="connsiteX76" fmla="*/ 5468703 w 8344313"/>
              <a:gd name="connsiteY76" fmla="*/ 293327 h 7867688"/>
              <a:gd name="connsiteX77" fmla="*/ 6201867 w 8344313"/>
              <a:gd name="connsiteY77" fmla="*/ 165969 h 7867688"/>
              <a:gd name="connsiteX78" fmla="*/ 6742833 w 8344313"/>
              <a:gd name="connsiteY78" fmla="*/ 102290 h 7867688"/>
              <a:gd name="connsiteX79" fmla="*/ 7108875 w 8344313"/>
              <a:gd name="connsiteY79" fmla="*/ 70990 h 7867688"/>
              <a:gd name="connsiteX80" fmla="*/ 7523507 w 8344313"/>
              <a:gd name="connsiteY80" fmla="*/ 22421 h 7867688"/>
              <a:gd name="connsiteX81" fmla="*/ 7947148 w 8344313"/>
              <a:gd name="connsiteY81" fmla="*/ 110 h 786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8344313" h="7867688">
                <a:moveTo>
                  <a:pt x="960424" y="4679740"/>
                </a:moveTo>
                <a:cubicBezTo>
                  <a:pt x="959715" y="4677615"/>
                  <a:pt x="956881" y="4686114"/>
                  <a:pt x="945543" y="4686114"/>
                </a:cubicBezTo>
                <a:cubicBezTo>
                  <a:pt x="945543" y="4702304"/>
                  <a:pt x="945543" y="4702304"/>
                  <a:pt x="945543" y="4718494"/>
                </a:cubicBezTo>
                <a:cubicBezTo>
                  <a:pt x="928267" y="4718494"/>
                  <a:pt x="928267" y="4718494"/>
                  <a:pt x="928267" y="4734683"/>
                </a:cubicBezTo>
                <a:cubicBezTo>
                  <a:pt x="945543" y="4734683"/>
                  <a:pt x="945543" y="4718494"/>
                  <a:pt x="945543" y="4718494"/>
                </a:cubicBezTo>
                <a:cubicBezTo>
                  <a:pt x="945543" y="4718494"/>
                  <a:pt x="945543" y="4702304"/>
                  <a:pt x="960660" y="4702304"/>
                </a:cubicBezTo>
                <a:cubicBezTo>
                  <a:pt x="960660" y="4686114"/>
                  <a:pt x="976857" y="4686114"/>
                  <a:pt x="960660" y="4686114"/>
                </a:cubicBezTo>
                <a:cubicBezTo>
                  <a:pt x="960660" y="4682337"/>
                  <a:pt x="960660" y="4680448"/>
                  <a:pt x="960424" y="4679740"/>
                </a:cubicBezTo>
                <a:close/>
                <a:moveTo>
                  <a:pt x="7947148" y="110"/>
                </a:moveTo>
                <a:cubicBezTo>
                  <a:pt x="7992802" y="565"/>
                  <a:pt x="8037748" y="2454"/>
                  <a:pt x="8081748" y="6231"/>
                </a:cubicBezTo>
                <a:cubicBezTo>
                  <a:pt x="8113062" y="6231"/>
                  <a:pt x="8128178" y="6231"/>
                  <a:pt x="8145455" y="22421"/>
                </a:cubicBezTo>
                <a:cubicBezTo>
                  <a:pt x="8304181" y="182159"/>
                  <a:pt x="8367887" y="373196"/>
                  <a:pt x="8336574" y="595534"/>
                </a:cubicBezTo>
                <a:cubicBezTo>
                  <a:pt x="8304181" y="818951"/>
                  <a:pt x="8176768" y="993799"/>
                  <a:pt x="8049355" y="1153536"/>
                </a:cubicBezTo>
                <a:cubicBezTo>
                  <a:pt x="7953256" y="1264705"/>
                  <a:pt x="7825843" y="1359684"/>
                  <a:pt x="7730823" y="1471933"/>
                </a:cubicBezTo>
                <a:cubicBezTo>
                  <a:pt x="7667116" y="1519422"/>
                  <a:pt x="7618527" y="1550722"/>
                  <a:pt x="7539703" y="1535612"/>
                </a:cubicBezTo>
                <a:cubicBezTo>
                  <a:pt x="7363701" y="1535612"/>
                  <a:pt x="7204974" y="1550722"/>
                  <a:pt x="7030052" y="1566912"/>
                </a:cubicBezTo>
                <a:cubicBezTo>
                  <a:pt x="6775226" y="1583101"/>
                  <a:pt x="6520400" y="1614401"/>
                  <a:pt x="6265574" y="1646781"/>
                </a:cubicBezTo>
                <a:cubicBezTo>
                  <a:pt x="5771039" y="1710460"/>
                  <a:pt x="5293780" y="1805439"/>
                  <a:pt x="4815442" y="1901498"/>
                </a:cubicBezTo>
                <a:cubicBezTo>
                  <a:pt x="4544419" y="1965177"/>
                  <a:pt x="4289593" y="2028856"/>
                  <a:pt x="4019651" y="2108725"/>
                </a:cubicBezTo>
                <a:cubicBezTo>
                  <a:pt x="3987257" y="2108725"/>
                  <a:pt x="3955944" y="2123835"/>
                  <a:pt x="3923551" y="2140025"/>
                </a:cubicBezTo>
                <a:cubicBezTo>
                  <a:pt x="3907354" y="2140025"/>
                  <a:pt x="3876041" y="2156214"/>
                  <a:pt x="3892238" y="2172404"/>
                </a:cubicBezTo>
                <a:cubicBezTo>
                  <a:pt x="3892238" y="2187514"/>
                  <a:pt x="3907354" y="2203704"/>
                  <a:pt x="3923551" y="2203704"/>
                </a:cubicBezTo>
                <a:cubicBezTo>
                  <a:pt x="4003454" y="2251194"/>
                  <a:pt x="4083357" y="2283573"/>
                  <a:pt x="4162180" y="2314873"/>
                </a:cubicBezTo>
                <a:cubicBezTo>
                  <a:pt x="4480713" y="2410931"/>
                  <a:pt x="4799245" y="2522100"/>
                  <a:pt x="5102661" y="2649458"/>
                </a:cubicBezTo>
                <a:cubicBezTo>
                  <a:pt x="5341290" y="2760627"/>
                  <a:pt x="5579919" y="2871796"/>
                  <a:pt x="5803432" y="2999154"/>
                </a:cubicBezTo>
                <a:cubicBezTo>
                  <a:pt x="5994551" y="3126513"/>
                  <a:pt x="6185671" y="3253871"/>
                  <a:pt x="6344397" y="3428719"/>
                </a:cubicBezTo>
                <a:cubicBezTo>
                  <a:pt x="6520400" y="3603567"/>
                  <a:pt x="6662929" y="3810795"/>
                  <a:pt x="6726636" y="4049322"/>
                </a:cubicBezTo>
                <a:cubicBezTo>
                  <a:pt x="6775226" y="4209060"/>
                  <a:pt x="6790342" y="4383908"/>
                  <a:pt x="6775226" y="4558756"/>
                </a:cubicBezTo>
                <a:cubicBezTo>
                  <a:pt x="6726636" y="4893342"/>
                  <a:pt x="6584106" y="5195548"/>
                  <a:pt x="6392987" y="5482644"/>
                </a:cubicBezTo>
                <a:cubicBezTo>
                  <a:pt x="6296887" y="5626192"/>
                  <a:pt x="6185671" y="5785930"/>
                  <a:pt x="6073375" y="5928399"/>
                </a:cubicBezTo>
                <a:cubicBezTo>
                  <a:pt x="5898452" y="6135626"/>
                  <a:pt x="5723529" y="6341774"/>
                  <a:pt x="5516213" y="6533891"/>
                </a:cubicBezTo>
                <a:cubicBezTo>
                  <a:pt x="5293780" y="6741118"/>
                  <a:pt x="5070268" y="6915966"/>
                  <a:pt x="4831638" y="7059514"/>
                </a:cubicBezTo>
                <a:cubicBezTo>
                  <a:pt x="4465596" y="7298041"/>
                  <a:pt x="4083357" y="7456700"/>
                  <a:pt x="3668725" y="7584058"/>
                </a:cubicBezTo>
                <a:cubicBezTo>
                  <a:pt x="3381506" y="7680117"/>
                  <a:pt x="3095367" y="7743796"/>
                  <a:pt x="2793031" y="7791285"/>
                </a:cubicBezTo>
                <a:cubicBezTo>
                  <a:pt x="2362203" y="7854965"/>
                  <a:pt x="1916257" y="7887344"/>
                  <a:pt x="1455195" y="7854965"/>
                </a:cubicBezTo>
                <a:cubicBezTo>
                  <a:pt x="1104269" y="7838775"/>
                  <a:pt x="785737" y="7743796"/>
                  <a:pt x="498518" y="7505269"/>
                </a:cubicBezTo>
                <a:cubicBezTo>
                  <a:pt x="259889" y="7314231"/>
                  <a:pt x="100083" y="7043325"/>
                  <a:pt x="36376" y="6724928"/>
                </a:cubicBezTo>
                <a:cubicBezTo>
                  <a:pt x="-42447" y="6326664"/>
                  <a:pt x="5063" y="5944588"/>
                  <a:pt x="196182" y="5577623"/>
                </a:cubicBezTo>
                <a:cubicBezTo>
                  <a:pt x="307399" y="5371475"/>
                  <a:pt x="451008" y="5180438"/>
                  <a:pt x="594618" y="4989400"/>
                </a:cubicBezTo>
                <a:cubicBezTo>
                  <a:pt x="769541" y="4749793"/>
                  <a:pt x="945543" y="4511266"/>
                  <a:pt x="1136663" y="4288929"/>
                </a:cubicBezTo>
                <a:cubicBezTo>
                  <a:pt x="1167976" y="4256549"/>
                  <a:pt x="1183093" y="4225249"/>
                  <a:pt x="1215486" y="4209060"/>
                </a:cubicBezTo>
                <a:cubicBezTo>
                  <a:pt x="1231683" y="4225249"/>
                  <a:pt x="1231683" y="4225249"/>
                  <a:pt x="1231683" y="4225249"/>
                </a:cubicBezTo>
                <a:cubicBezTo>
                  <a:pt x="1183093" y="4320229"/>
                  <a:pt x="1104269" y="4416287"/>
                  <a:pt x="1055680" y="4511266"/>
                </a:cubicBezTo>
                <a:cubicBezTo>
                  <a:pt x="1024367" y="4558756"/>
                  <a:pt x="991973" y="4591135"/>
                  <a:pt x="976857" y="4638625"/>
                </a:cubicBezTo>
                <a:cubicBezTo>
                  <a:pt x="976857" y="4654814"/>
                  <a:pt x="976857" y="4654814"/>
                  <a:pt x="976857" y="4654814"/>
                </a:cubicBezTo>
                <a:cubicBezTo>
                  <a:pt x="976857" y="4671004"/>
                  <a:pt x="991973" y="4654814"/>
                  <a:pt x="991973" y="4654814"/>
                </a:cubicBezTo>
                <a:cubicBezTo>
                  <a:pt x="1088073" y="4543645"/>
                  <a:pt x="1167976" y="4400097"/>
                  <a:pt x="1264076" y="4288929"/>
                </a:cubicBezTo>
                <a:cubicBezTo>
                  <a:pt x="1327782" y="4192870"/>
                  <a:pt x="1391488" y="4097891"/>
                  <a:pt x="1470312" y="4001832"/>
                </a:cubicBezTo>
                <a:cubicBezTo>
                  <a:pt x="1486508" y="3985643"/>
                  <a:pt x="1501625" y="3970532"/>
                  <a:pt x="1501625" y="3970532"/>
                </a:cubicBezTo>
                <a:cubicBezTo>
                  <a:pt x="1597725" y="3906853"/>
                  <a:pt x="1677628" y="3858285"/>
                  <a:pt x="1757531" y="3810795"/>
                </a:cubicBezTo>
                <a:cubicBezTo>
                  <a:pt x="1788844" y="3779495"/>
                  <a:pt x="1805041" y="3794605"/>
                  <a:pt x="1805041" y="3826985"/>
                </a:cubicBezTo>
                <a:cubicBezTo>
                  <a:pt x="1805041" y="3874474"/>
                  <a:pt x="1788844" y="3906853"/>
                  <a:pt x="1773727" y="3938153"/>
                </a:cubicBezTo>
                <a:cubicBezTo>
                  <a:pt x="1710021" y="4049322"/>
                  <a:pt x="1646314" y="4145380"/>
                  <a:pt x="1597725" y="4256549"/>
                </a:cubicBezTo>
                <a:cubicBezTo>
                  <a:pt x="1455195" y="4495077"/>
                  <a:pt x="1342899" y="4765983"/>
                  <a:pt x="1310506" y="5053079"/>
                </a:cubicBezTo>
                <a:cubicBezTo>
                  <a:pt x="1279192" y="5307796"/>
                  <a:pt x="1310506" y="5546323"/>
                  <a:pt x="1501625" y="5753551"/>
                </a:cubicBezTo>
                <a:cubicBezTo>
                  <a:pt x="1613921" y="5864719"/>
                  <a:pt x="1757531" y="5944588"/>
                  <a:pt x="1916257" y="6008267"/>
                </a:cubicBezTo>
                <a:cubicBezTo>
                  <a:pt x="2092260" y="6071947"/>
                  <a:pt x="2283379" y="6104326"/>
                  <a:pt x="2474499" y="6119436"/>
                </a:cubicBezTo>
                <a:cubicBezTo>
                  <a:pt x="2585715" y="6119436"/>
                  <a:pt x="2713128" y="6135626"/>
                  <a:pt x="2824344" y="6135626"/>
                </a:cubicBezTo>
                <a:cubicBezTo>
                  <a:pt x="3095367" y="6119436"/>
                  <a:pt x="3366389" y="6087057"/>
                  <a:pt x="3621215" y="6055757"/>
                </a:cubicBezTo>
                <a:cubicBezTo>
                  <a:pt x="3876041" y="6023378"/>
                  <a:pt x="4130867" y="5959699"/>
                  <a:pt x="4369496" y="5896019"/>
                </a:cubicBezTo>
                <a:cubicBezTo>
                  <a:pt x="4640519" y="5832340"/>
                  <a:pt x="4911541" y="5737361"/>
                  <a:pt x="5181484" y="5610003"/>
                </a:cubicBezTo>
                <a:cubicBezTo>
                  <a:pt x="5213877" y="5577623"/>
                  <a:pt x="5245191" y="5562513"/>
                  <a:pt x="5277584" y="5546323"/>
                </a:cubicBezTo>
                <a:cubicBezTo>
                  <a:pt x="5421193" y="5466454"/>
                  <a:pt x="5484900" y="5259227"/>
                  <a:pt x="5325094" y="5100569"/>
                </a:cubicBezTo>
                <a:cubicBezTo>
                  <a:pt x="5230074" y="5020700"/>
                  <a:pt x="5133974" y="4940831"/>
                  <a:pt x="5022758" y="4893342"/>
                </a:cubicBezTo>
                <a:cubicBezTo>
                  <a:pt x="4735539" y="4749793"/>
                  <a:pt x="4433203" y="4638625"/>
                  <a:pt x="4147064" y="4527456"/>
                </a:cubicBezTo>
                <a:cubicBezTo>
                  <a:pt x="3828531" y="4416287"/>
                  <a:pt x="3525116" y="4288929"/>
                  <a:pt x="3222780" y="4161570"/>
                </a:cubicBezTo>
                <a:cubicBezTo>
                  <a:pt x="3015464" y="4081701"/>
                  <a:pt x="2808148" y="3985643"/>
                  <a:pt x="2601912" y="3874474"/>
                </a:cubicBezTo>
                <a:cubicBezTo>
                  <a:pt x="2425909" y="3779495"/>
                  <a:pt x="2250986" y="3667247"/>
                  <a:pt x="2092260" y="3524778"/>
                </a:cubicBezTo>
                <a:cubicBezTo>
                  <a:pt x="1996160" y="3444909"/>
                  <a:pt x="1916257" y="3348851"/>
                  <a:pt x="1868747" y="3237682"/>
                </a:cubicBezTo>
                <a:cubicBezTo>
                  <a:pt x="1757531" y="3014265"/>
                  <a:pt x="1757531" y="2791927"/>
                  <a:pt x="1837434" y="2569589"/>
                </a:cubicBezTo>
                <a:cubicBezTo>
                  <a:pt x="1901140" y="2427121"/>
                  <a:pt x="1996160" y="2299763"/>
                  <a:pt x="2076063" y="2156214"/>
                </a:cubicBezTo>
                <a:cubicBezTo>
                  <a:pt x="2203476" y="1965177"/>
                  <a:pt x="2347086" y="1774139"/>
                  <a:pt x="2505812" y="1583101"/>
                </a:cubicBezTo>
                <a:cubicBezTo>
                  <a:pt x="2522009" y="1550722"/>
                  <a:pt x="2553322" y="1519422"/>
                  <a:pt x="2585715" y="1503232"/>
                </a:cubicBezTo>
                <a:cubicBezTo>
                  <a:pt x="2649421" y="1471933"/>
                  <a:pt x="2696931" y="1408253"/>
                  <a:pt x="2744441" y="1344574"/>
                </a:cubicBezTo>
                <a:cubicBezTo>
                  <a:pt x="2871854" y="1201026"/>
                  <a:pt x="3047857" y="1089857"/>
                  <a:pt x="3222780" y="977609"/>
                </a:cubicBezTo>
                <a:cubicBezTo>
                  <a:pt x="3557508" y="786572"/>
                  <a:pt x="3939748" y="659213"/>
                  <a:pt x="4305790" y="564234"/>
                </a:cubicBezTo>
                <a:cubicBezTo>
                  <a:pt x="4688029" y="453065"/>
                  <a:pt x="5070268" y="357007"/>
                  <a:pt x="5468703" y="293327"/>
                </a:cubicBezTo>
                <a:cubicBezTo>
                  <a:pt x="5707332" y="245838"/>
                  <a:pt x="5962158" y="198348"/>
                  <a:pt x="6201867" y="165969"/>
                </a:cubicBezTo>
                <a:cubicBezTo>
                  <a:pt x="6392987" y="149779"/>
                  <a:pt x="6567910" y="118479"/>
                  <a:pt x="6742833" y="102290"/>
                </a:cubicBezTo>
                <a:cubicBezTo>
                  <a:pt x="6854049" y="86100"/>
                  <a:pt x="6981462" y="70990"/>
                  <a:pt x="7108875" y="70990"/>
                </a:cubicBezTo>
                <a:cubicBezTo>
                  <a:pt x="7236288" y="54800"/>
                  <a:pt x="7379897" y="38611"/>
                  <a:pt x="7523507" y="22421"/>
                </a:cubicBezTo>
                <a:cubicBezTo>
                  <a:pt x="7666846" y="10279"/>
                  <a:pt x="7810186" y="-1256"/>
                  <a:pt x="7947148" y="1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009404" y="-435926"/>
            <a:ext cx="8703963" cy="5887682"/>
          </a:xfrm>
          <a:custGeom>
            <a:avLst/>
            <a:gdLst>
              <a:gd name="connsiteX0" fmla="*/ 11031143 w 11605284"/>
              <a:gd name="connsiteY0" fmla="*/ 27 h 7848466"/>
              <a:gd name="connsiteX1" fmla="*/ 11058132 w 11605284"/>
              <a:gd name="connsiteY1" fmla="*/ 38904 h 7848466"/>
              <a:gd name="connsiteX2" fmla="*/ 11105841 w 11605284"/>
              <a:gd name="connsiteY2" fmla="*/ 70345 h 7848466"/>
              <a:gd name="connsiteX3" fmla="*/ 11202343 w 11605284"/>
              <a:gd name="connsiteY3" fmla="*/ 22642 h 7848466"/>
              <a:gd name="connsiteX4" fmla="*/ 11250052 w 11605284"/>
              <a:gd name="connsiteY4" fmla="*/ 54082 h 7848466"/>
              <a:gd name="connsiteX5" fmla="*/ 11250052 w 11605284"/>
              <a:gd name="connsiteY5" fmla="*/ 70345 h 7848466"/>
              <a:gd name="connsiteX6" fmla="*/ 11410527 w 11605284"/>
              <a:gd name="connsiteY6" fmla="*/ 309944 h 7848466"/>
              <a:gd name="connsiteX7" fmla="*/ 11553654 w 11605284"/>
              <a:gd name="connsiteY7" fmla="*/ 390172 h 7848466"/>
              <a:gd name="connsiteX8" fmla="*/ 11602448 w 11605284"/>
              <a:gd name="connsiteY8" fmla="*/ 486663 h 7848466"/>
              <a:gd name="connsiteX9" fmla="*/ 11505945 w 11605284"/>
              <a:gd name="connsiteY9" fmla="*/ 837931 h 7848466"/>
              <a:gd name="connsiteX10" fmla="*/ 11074396 w 11605284"/>
              <a:gd name="connsiteY10" fmla="*/ 1398442 h 7848466"/>
              <a:gd name="connsiteX11" fmla="*/ 10066002 w 11605284"/>
              <a:gd name="connsiteY11" fmla="*/ 2389365 h 7848466"/>
              <a:gd name="connsiteX12" fmla="*/ 9347114 w 11605284"/>
              <a:gd name="connsiteY12" fmla="*/ 3076723 h 7848466"/>
              <a:gd name="connsiteX13" fmla="*/ 8802798 w 11605284"/>
              <a:gd name="connsiteY13" fmla="*/ 3637234 h 7848466"/>
              <a:gd name="connsiteX14" fmla="*/ 8227038 w 11605284"/>
              <a:gd name="connsiteY14" fmla="*/ 4276889 h 7848466"/>
              <a:gd name="connsiteX15" fmla="*/ 7779224 w 11605284"/>
              <a:gd name="connsiteY15" fmla="*/ 4804876 h 7848466"/>
              <a:gd name="connsiteX16" fmla="*/ 7379119 w 11605284"/>
              <a:gd name="connsiteY16" fmla="*/ 5332862 h 7848466"/>
              <a:gd name="connsiteX17" fmla="*/ 7106961 w 11605284"/>
              <a:gd name="connsiteY17" fmla="*/ 5700393 h 7848466"/>
              <a:gd name="connsiteX18" fmla="*/ 6867332 w 11605284"/>
              <a:gd name="connsiteY18" fmla="*/ 6036483 h 7848466"/>
              <a:gd name="connsiteX19" fmla="*/ 6178805 w 11605284"/>
              <a:gd name="connsiteY19" fmla="*/ 7091371 h 7848466"/>
              <a:gd name="connsiteX20" fmla="*/ 5843758 w 11605284"/>
              <a:gd name="connsiteY20" fmla="*/ 7651882 h 7848466"/>
              <a:gd name="connsiteX21" fmla="*/ 5699547 w 11605284"/>
              <a:gd name="connsiteY21" fmla="*/ 7763551 h 7848466"/>
              <a:gd name="connsiteX22" fmla="*/ 4805003 w 11605284"/>
              <a:gd name="connsiteY22" fmla="*/ 7843779 h 7848466"/>
              <a:gd name="connsiteX23" fmla="*/ 4644528 w 11605284"/>
              <a:gd name="connsiteY23" fmla="*/ 7843779 h 7848466"/>
              <a:gd name="connsiteX24" fmla="*/ 4181534 w 11605284"/>
              <a:gd name="connsiteY24" fmla="*/ 7699585 h 7848466"/>
              <a:gd name="connsiteX25" fmla="*/ 4101296 w 11605284"/>
              <a:gd name="connsiteY25" fmla="*/ 7396020 h 7848466"/>
              <a:gd name="connsiteX26" fmla="*/ 4181534 w 11605284"/>
              <a:gd name="connsiteY26" fmla="*/ 6851772 h 7848466"/>
              <a:gd name="connsiteX27" fmla="*/ 4468872 w 11605284"/>
              <a:gd name="connsiteY27" fmla="*/ 5716655 h 7848466"/>
              <a:gd name="connsiteX28" fmla="*/ 4613083 w 11605284"/>
              <a:gd name="connsiteY28" fmla="*/ 5252634 h 7848466"/>
              <a:gd name="connsiteX29" fmla="*/ 4836448 w 11605284"/>
              <a:gd name="connsiteY29" fmla="*/ 4565276 h 7848466"/>
              <a:gd name="connsiteX30" fmla="*/ 5124870 w 11605284"/>
              <a:gd name="connsiteY30" fmla="*/ 3733725 h 7848466"/>
              <a:gd name="connsiteX31" fmla="*/ 5316791 w 11605284"/>
              <a:gd name="connsiteY31" fmla="*/ 3173213 h 7848466"/>
              <a:gd name="connsiteX32" fmla="*/ 5316791 w 11605284"/>
              <a:gd name="connsiteY32" fmla="*/ 3156951 h 7848466"/>
              <a:gd name="connsiteX33" fmla="*/ 5333055 w 11605284"/>
              <a:gd name="connsiteY33" fmla="*/ 3140689 h 7848466"/>
              <a:gd name="connsiteX34" fmla="*/ 5333055 w 11605284"/>
              <a:gd name="connsiteY34" fmla="*/ 3125510 h 7848466"/>
              <a:gd name="connsiteX35" fmla="*/ 5316791 w 11605284"/>
              <a:gd name="connsiteY35" fmla="*/ 3156951 h 7848466"/>
              <a:gd name="connsiteX36" fmla="*/ 5172579 w 11605284"/>
              <a:gd name="connsiteY36" fmla="*/ 3284882 h 7848466"/>
              <a:gd name="connsiteX37" fmla="*/ 4485136 w 11605284"/>
              <a:gd name="connsiteY37" fmla="*/ 4021027 h 7848466"/>
              <a:gd name="connsiteX38" fmla="*/ 3684927 w 11605284"/>
              <a:gd name="connsiteY38" fmla="*/ 4916544 h 7848466"/>
              <a:gd name="connsiteX39" fmla="*/ 3173140 w 11605284"/>
              <a:gd name="connsiteY39" fmla="*/ 5475971 h 7848466"/>
              <a:gd name="connsiteX40" fmla="*/ 2325221 w 11605284"/>
              <a:gd name="connsiteY40" fmla="*/ 6515682 h 7848466"/>
              <a:gd name="connsiteX41" fmla="*/ 1813434 w 11605284"/>
              <a:gd name="connsiteY41" fmla="*/ 7171599 h 7848466"/>
              <a:gd name="connsiteX42" fmla="*/ 1478387 w 11605284"/>
              <a:gd name="connsiteY42" fmla="*/ 7667061 h 7848466"/>
              <a:gd name="connsiteX43" fmla="*/ 1398149 w 11605284"/>
              <a:gd name="connsiteY43" fmla="*/ 7715848 h 7848466"/>
              <a:gd name="connsiteX44" fmla="*/ 789859 w 11605284"/>
              <a:gd name="connsiteY44" fmla="*/ 7794992 h 7848466"/>
              <a:gd name="connsiteX45" fmla="*/ 486257 w 11605284"/>
              <a:gd name="connsiteY45" fmla="*/ 7699585 h 7848466"/>
              <a:gd name="connsiteX46" fmla="*/ 438548 w 11605284"/>
              <a:gd name="connsiteY46" fmla="*/ 7667061 h 7848466"/>
              <a:gd name="connsiteX47" fmla="*/ 374574 w 11605284"/>
              <a:gd name="connsiteY47" fmla="*/ 7667061 h 7848466"/>
              <a:gd name="connsiteX48" fmla="*/ 294337 w 11605284"/>
              <a:gd name="connsiteY48" fmla="*/ 7619358 h 7848466"/>
              <a:gd name="connsiteX49" fmla="*/ 294337 w 11605284"/>
              <a:gd name="connsiteY49" fmla="*/ 7475164 h 7848466"/>
              <a:gd name="connsiteX50" fmla="*/ 294337 w 11605284"/>
              <a:gd name="connsiteY50" fmla="*/ 7443723 h 7848466"/>
              <a:gd name="connsiteX51" fmla="*/ 261808 w 11605284"/>
              <a:gd name="connsiteY51" fmla="*/ 7475164 h 7848466"/>
              <a:gd name="connsiteX52" fmla="*/ 118681 w 11605284"/>
              <a:gd name="connsiteY52" fmla="*/ 7715848 h 7848466"/>
              <a:gd name="connsiteX53" fmla="*/ 38443 w 11605284"/>
              <a:gd name="connsiteY53" fmla="*/ 7763551 h 7848466"/>
              <a:gd name="connsiteX54" fmla="*/ 5914 w 11605284"/>
              <a:gd name="connsiteY54" fmla="*/ 7667061 h 7848466"/>
              <a:gd name="connsiteX55" fmla="*/ 294337 w 11605284"/>
              <a:gd name="connsiteY55" fmla="*/ 6899475 h 7848466"/>
              <a:gd name="connsiteX56" fmla="*/ 486257 w 11605284"/>
              <a:gd name="connsiteY56" fmla="*/ 6371488 h 7848466"/>
              <a:gd name="connsiteX57" fmla="*/ 806124 w 11605284"/>
              <a:gd name="connsiteY57" fmla="*/ 5492234 h 7848466"/>
              <a:gd name="connsiteX58" fmla="*/ 1078282 w 11605284"/>
              <a:gd name="connsiteY58" fmla="*/ 4692123 h 7848466"/>
              <a:gd name="connsiteX59" fmla="*/ 1478387 w 11605284"/>
              <a:gd name="connsiteY59" fmla="*/ 3445338 h 7848466"/>
              <a:gd name="connsiteX60" fmla="*/ 1829698 w 11605284"/>
              <a:gd name="connsiteY60" fmla="*/ 2149766 h 7848466"/>
              <a:gd name="connsiteX61" fmla="*/ 1957645 w 11605284"/>
              <a:gd name="connsiteY61" fmla="*/ 1446145 h 7848466"/>
              <a:gd name="connsiteX62" fmla="*/ 1973909 w 11605284"/>
              <a:gd name="connsiteY62" fmla="*/ 1126318 h 7848466"/>
              <a:gd name="connsiteX63" fmla="*/ 1926200 w 11605284"/>
              <a:gd name="connsiteY63" fmla="*/ 1029827 h 7848466"/>
              <a:gd name="connsiteX64" fmla="*/ 1877407 w 11605284"/>
              <a:gd name="connsiteY64" fmla="*/ 998387 h 7848466"/>
              <a:gd name="connsiteX65" fmla="*/ 1893672 w 11605284"/>
              <a:gd name="connsiteY65" fmla="*/ 710000 h 7848466"/>
              <a:gd name="connsiteX66" fmla="*/ 2405459 w 11605284"/>
              <a:gd name="connsiteY66" fmla="*/ 534366 h 7848466"/>
              <a:gd name="connsiteX67" fmla="*/ 3365060 w 11605284"/>
              <a:gd name="connsiteY67" fmla="*/ 422697 h 7848466"/>
              <a:gd name="connsiteX68" fmla="*/ 3829138 w 11605284"/>
              <a:gd name="connsiteY68" fmla="*/ 550628 h 7848466"/>
              <a:gd name="connsiteX69" fmla="*/ 4117561 w 11605284"/>
              <a:gd name="connsiteY69" fmla="*/ 965862 h 7848466"/>
              <a:gd name="connsiteX70" fmla="*/ 4101296 w 11605284"/>
              <a:gd name="connsiteY70" fmla="*/ 1605517 h 7848466"/>
              <a:gd name="connsiteX71" fmla="*/ 3829138 w 11605284"/>
              <a:gd name="connsiteY71" fmla="*/ 2421890 h 7848466"/>
              <a:gd name="connsiteX72" fmla="*/ 3573245 w 11605284"/>
              <a:gd name="connsiteY72" fmla="*/ 3029020 h 7848466"/>
              <a:gd name="connsiteX73" fmla="*/ 3348795 w 11605284"/>
              <a:gd name="connsiteY73" fmla="*/ 3524481 h 7848466"/>
              <a:gd name="connsiteX74" fmla="*/ 3125431 w 11605284"/>
              <a:gd name="connsiteY74" fmla="*/ 4004765 h 7848466"/>
              <a:gd name="connsiteX75" fmla="*/ 3045193 w 11605284"/>
              <a:gd name="connsiteY75" fmla="*/ 4196662 h 7848466"/>
              <a:gd name="connsiteX76" fmla="*/ 3045193 w 11605284"/>
              <a:gd name="connsiteY76" fmla="*/ 4212924 h 7848466"/>
              <a:gd name="connsiteX77" fmla="*/ 3061457 w 11605284"/>
              <a:gd name="connsiteY77" fmla="*/ 4212924 h 7848466"/>
              <a:gd name="connsiteX78" fmla="*/ 3173140 w 11605284"/>
              <a:gd name="connsiteY78" fmla="*/ 4100171 h 7848466"/>
              <a:gd name="connsiteX79" fmla="*/ 4212978 w 11605284"/>
              <a:gd name="connsiteY79" fmla="*/ 3092985 h 7848466"/>
              <a:gd name="connsiteX80" fmla="*/ 5141135 w 11605284"/>
              <a:gd name="connsiteY80" fmla="*/ 2229994 h 7848466"/>
              <a:gd name="connsiteX81" fmla="*/ 5812313 w 11605284"/>
              <a:gd name="connsiteY81" fmla="*/ 1654304 h 7848466"/>
              <a:gd name="connsiteX82" fmla="*/ 5891467 w 11605284"/>
              <a:gd name="connsiteY82" fmla="*/ 1493848 h 7848466"/>
              <a:gd name="connsiteX83" fmla="*/ 5891467 w 11605284"/>
              <a:gd name="connsiteY83" fmla="*/ 1462407 h 7848466"/>
              <a:gd name="connsiteX84" fmla="*/ 5891467 w 11605284"/>
              <a:gd name="connsiteY84" fmla="*/ 1334476 h 7848466"/>
              <a:gd name="connsiteX85" fmla="*/ 6099651 w 11605284"/>
              <a:gd name="connsiteY85" fmla="*/ 1237986 h 7848466"/>
              <a:gd name="connsiteX86" fmla="*/ 6611439 w 11605284"/>
              <a:gd name="connsiteY86" fmla="*/ 1141496 h 7848466"/>
              <a:gd name="connsiteX87" fmla="*/ 7075517 w 11605284"/>
              <a:gd name="connsiteY87" fmla="*/ 1157758 h 7848466"/>
              <a:gd name="connsiteX88" fmla="*/ 7251173 w 11605284"/>
              <a:gd name="connsiteY88" fmla="*/ 1477586 h 7848466"/>
              <a:gd name="connsiteX89" fmla="*/ 7042988 w 11605284"/>
              <a:gd name="connsiteY89" fmla="*/ 2181206 h 7848466"/>
              <a:gd name="connsiteX90" fmla="*/ 6803359 w 11605284"/>
              <a:gd name="connsiteY90" fmla="*/ 2884827 h 7848466"/>
              <a:gd name="connsiteX91" fmla="*/ 6611439 w 11605284"/>
              <a:gd name="connsiteY91" fmla="*/ 3460516 h 7848466"/>
              <a:gd name="connsiteX92" fmla="*/ 6388074 w 11605284"/>
              <a:gd name="connsiteY92" fmla="*/ 4084993 h 7848466"/>
              <a:gd name="connsiteX93" fmla="*/ 6275307 w 11605284"/>
              <a:gd name="connsiteY93" fmla="*/ 4421083 h 7848466"/>
              <a:gd name="connsiteX94" fmla="*/ 6260127 w 11605284"/>
              <a:gd name="connsiteY94" fmla="*/ 4501311 h 7848466"/>
              <a:gd name="connsiteX95" fmla="*/ 6355545 w 11605284"/>
              <a:gd name="connsiteY95" fmla="*/ 4421083 h 7848466"/>
              <a:gd name="connsiteX96" fmla="*/ 7426828 w 11605284"/>
              <a:gd name="connsiteY96" fmla="*/ 3301144 h 7848466"/>
              <a:gd name="connsiteX97" fmla="*/ 8387513 w 11605284"/>
              <a:gd name="connsiteY97" fmla="*/ 2357925 h 7848466"/>
              <a:gd name="connsiteX98" fmla="*/ 9186639 w 11605284"/>
              <a:gd name="connsiteY98" fmla="*/ 1605517 h 7848466"/>
              <a:gd name="connsiteX99" fmla="*/ 10050822 w 11605284"/>
              <a:gd name="connsiteY99" fmla="*/ 821668 h 7848466"/>
              <a:gd name="connsiteX100" fmla="*/ 10674291 w 11605284"/>
              <a:gd name="connsiteY100" fmla="*/ 294766 h 7848466"/>
              <a:gd name="connsiteX101" fmla="*/ 10977894 w 11605284"/>
              <a:gd name="connsiteY101" fmla="*/ 38904 h 7848466"/>
              <a:gd name="connsiteX102" fmla="*/ 11010423 w 11605284"/>
              <a:gd name="connsiteY102" fmla="*/ 6379 h 7848466"/>
              <a:gd name="connsiteX103" fmla="*/ 11031143 w 11605284"/>
              <a:gd name="connsiteY103" fmla="*/ 27 h 784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605284" h="7848466">
                <a:moveTo>
                  <a:pt x="11031143" y="27"/>
                </a:moveTo>
                <a:cubicBezTo>
                  <a:pt x="11048983" y="-735"/>
                  <a:pt x="11058132" y="14511"/>
                  <a:pt x="11058132" y="38904"/>
                </a:cubicBezTo>
                <a:cubicBezTo>
                  <a:pt x="11041867" y="102870"/>
                  <a:pt x="11074396" y="86607"/>
                  <a:pt x="11105841" y="70345"/>
                </a:cubicBezTo>
                <a:cubicBezTo>
                  <a:pt x="11138369" y="54082"/>
                  <a:pt x="11169814" y="38904"/>
                  <a:pt x="11202343" y="22642"/>
                </a:cubicBezTo>
                <a:cubicBezTo>
                  <a:pt x="11233787" y="6379"/>
                  <a:pt x="11250052" y="22642"/>
                  <a:pt x="11250052" y="54082"/>
                </a:cubicBezTo>
                <a:lnTo>
                  <a:pt x="11250052" y="70345"/>
                </a:lnTo>
                <a:cubicBezTo>
                  <a:pt x="11233787" y="198276"/>
                  <a:pt x="11282581" y="278504"/>
                  <a:pt x="11410527" y="309944"/>
                </a:cubicBezTo>
                <a:cubicBezTo>
                  <a:pt x="11458236" y="326207"/>
                  <a:pt x="11505945" y="358732"/>
                  <a:pt x="11553654" y="390172"/>
                </a:cubicBezTo>
                <a:cubicBezTo>
                  <a:pt x="11586183" y="406435"/>
                  <a:pt x="11602448" y="437875"/>
                  <a:pt x="11602448" y="486663"/>
                </a:cubicBezTo>
                <a:cubicBezTo>
                  <a:pt x="11617628" y="614594"/>
                  <a:pt x="11569919" y="726262"/>
                  <a:pt x="11505945" y="837931"/>
                </a:cubicBezTo>
                <a:cubicBezTo>
                  <a:pt x="11394263" y="1046090"/>
                  <a:pt x="11233787" y="1221724"/>
                  <a:pt x="11074396" y="1398442"/>
                </a:cubicBezTo>
                <a:cubicBezTo>
                  <a:pt x="10754529" y="1749710"/>
                  <a:pt x="10418398" y="2069538"/>
                  <a:pt x="10066002" y="2389365"/>
                </a:cubicBezTo>
                <a:cubicBezTo>
                  <a:pt x="9826373" y="2613787"/>
                  <a:pt x="9586743" y="2837123"/>
                  <a:pt x="9347114" y="3076723"/>
                </a:cubicBezTo>
                <a:cubicBezTo>
                  <a:pt x="9170374" y="3253441"/>
                  <a:pt x="8978454" y="3445338"/>
                  <a:pt x="8802798" y="3637234"/>
                </a:cubicBezTo>
                <a:cubicBezTo>
                  <a:pt x="8610878" y="3844309"/>
                  <a:pt x="8418958" y="4053552"/>
                  <a:pt x="8227038" y="4276889"/>
                </a:cubicBezTo>
                <a:cubicBezTo>
                  <a:pt x="8082827" y="4452524"/>
                  <a:pt x="7923435" y="4629242"/>
                  <a:pt x="7779224" y="4804876"/>
                </a:cubicBezTo>
                <a:cubicBezTo>
                  <a:pt x="7651277" y="4980510"/>
                  <a:pt x="7507066" y="5156144"/>
                  <a:pt x="7379119" y="5332862"/>
                </a:cubicBezTo>
                <a:cubicBezTo>
                  <a:pt x="7283701" y="5460793"/>
                  <a:pt x="7187199" y="5572462"/>
                  <a:pt x="7106961" y="5700393"/>
                </a:cubicBezTo>
                <a:cubicBezTo>
                  <a:pt x="7027808" y="5812061"/>
                  <a:pt x="6947570" y="5923730"/>
                  <a:pt x="6867332" y="6036483"/>
                </a:cubicBezTo>
                <a:cubicBezTo>
                  <a:pt x="6627703" y="6387751"/>
                  <a:pt x="6403254" y="6740103"/>
                  <a:pt x="6178805" y="7091371"/>
                </a:cubicBezTo>
                <a:cubicBezTo>
                  <a:pt x="6050858" y="7283268"/>
                  <a:pt x="5940260" y="7459986"/>
                  <a:pt x="5843758" y="7651882"/>
                </a:cubicBezTo>
                <a:cubicBezTo>
                  <a:pt x="5812313" y="7715848"/>
                  <a:pt x="5763520" y="7747289"/>
                  <a:pt x="5699547" y="7763551"/>
                </a:cubicBezTo>
                <a:cubicBezTo>
                  <a:pt x="5397028" y="7827516"/>
                  <a:pt x="5108606" y="7858957"/>
                  <a:pt x="4805003" y="7843779"/>
                </a:cubicBezTo>
                <a:cubicBezTo>
                  <a:pt x="4757294" y="7827516"/>
                  <a:pt x="4693321" y="7843779"/>
                  <a:pt x="4644528" y="7843779"/>
                </a:cubicBezTo>
                <a:cubicBezTo>
                  <a:pt x="4468872" y="7858957"/>
                  <a:pt x="4309481" y="7843779"/>
                  <a:pt x="4181534" y="7699585"/>
                </a:cubicBezTo>
                <a:cubicBezTo>
                  <a:pt x="4101296" y="7603095"/>
                  <a:pt x="4068767" y="7507689"/>
                  <a:pt x="4101296" y="7396020"/>
                </a:cubicBezTo>
                <a:cubicBezTo>
                  <a:pt x="4132741" y="7219302"/>
                  <a:pt x="4149005" y="7043668"/>
                  <a:pt x="4181534" y="6851772"/>
                </a:cubicBezTo>
                <a:cubicBezTo>
                  <a:pt x="4260687" y="6484241"/>
                  <a:pt x="4357190" y="6100448"/>
                  <a:pt x="4468872" y="5716655"/>
                </a:cubicBezTo>
                <a:cubicBezTo>
                  <a:pt x="4516581" y="5556199"/>
                  <a:pt x="4549110" y="5396828"/>
                  <a:pt x="4613083" y="5252634"/>
                </a:cubicBezTo>
                <a:cubicBezTo>
                  <a:pt x="4677057" y="5013035"/>
                  <a:pt x="4757294" y="4788613"/>
                  <a:pt x="4836448" y="4565276"/>
                </a:cubicBezTo>
                <a:cubicBezTo>
                  <a:pt x="4932950" y="4276889"/>
                  <a:pt x="5028368" y="4004765"/>
                  <a:pt x="5124870" y="3733725"/>
                </a:cubicBezTo>
                <a:cubicBezTo>
                  <a:pt x="5188844" y="3541828"/>
                  <a:pt x="5252817" y="3365110"/>
                  <a:pt x="5316791" y="3173213"/>
                </a:cubicBezTo>
                <a:lnTo>
                  <a:pt x="5316791" y="3156951"/>
                </a:lnTo>
                <a:cubicBezTo>
                  <a:pt x="5333055" y="3156951"/>
                  <a:pt x="5333055" y="3140689"/>
                  <a:pt x="5333055" y="3140689"/>
                </a:cubicBezTo>
                <a:lnTo>
                  <a:pt x="5333055" y="3125510"/>
                </a:lnTo>
                <a:cubicBezTo>
                  <a:pt x="5333055" y="3140689"/>
                  <a:pt x="5316791" y="3140689"/>
                  <a:pt x="5316791" y="3156951"/>
                </a:cubicBezTo>
                <a:cubicBezTo>
                  <a:pt x="5252817" y="3173213"/>
                  <a:pt x="5220288" y="3237179"/>
                  <a:pt x="5172579" y="3284882"/>
                </a:cubicBezTo>
                <a:cubicBezTo>
                  <a:pt x="4932950" y="3524481"/>
                  <a:pt x="4708501" y="3780344"/>
                  <a:pt x="4485136" y="4021027"/>
                </a:cubicBezTo>
                <a:cubicBezTo>
                  <a:pt x="4212978" y="4324593"/>
                  <a:pt x="3940821" y="4612979"/>
                  <a:pt x="3684927" y="4916544"/>
                </a:cubicBezTo>
                <a:cubicBezTo>
                  <a:pt x="3509271" y="5108441"/>
                  <a:pt x="3348795" y="5284075"/>
                  <a:pt x="3173140" y="5475971"/>
                </a:cubicBezTo>
                <a:cubicBezTo>
                  <a:pt x="2885801" y="5828324"/>
                  <a:pt x="2597379" y="6164414"/>
                  <a:pt x="2325221" y="6515682"/>
                </a:cubicBezTo>
                <a:cubicBezTo>
                  <a:pt x="2149565" y="6723841"/>
                  <a:pt x="1973909" y="6948262"/>
                  <a:pt x="1813434" y="7171599"/>
                </a:cubicBezTo>
                <a:cubicBezTo>
                  <a:pt x="1701751" y="7332055"/>
                  <a:pt x="1590069" y="7491427"/>
                  <a:pt x="1478387" y="7667061"/>
                </a:cubicBezTo>
                <a:cubicBezTo>
                  <a:pt x="1445858" y="7699585"/>
                  <a:pt x="1429593" y="7715848"/>
                  <a:pt x="1398149" y="7715848"/>
                </a:cubicBezTo>
                <a:cubicBezTo>
                  <a:pt x="1189964" y="7763551"/>
                  <a:pt x="998044" y="7794992"/>
                  <a:pt x="789859" y="7794992"/>
                </a:cubicBezTo>
                <a:cubicBezTo>
                  <a:pt x="678177" y="7779813"/>
                  <a:pt x="581675" y="7763551"/>
                  <a:pt x="486257" y="7699585"/>
                </a:cubicBezTo>
                <a:cubicBezTo>
                  <a:pt x="469992" y="7699585"/>
                  <a:pt x="453728" y="7683323"/>
                  <a:pt x="438548" y="7667061"/>
                </a:cubicBezTo>
                <a:cubicBezTo>
                  <a:pt x="422283" y="7635620"/>
                  <a:pt x="406019" y="7635620"/>
                  <a:pt x="374574" y="7667061"/>
                </a:cubicBezTo>
                <a:cubicBezTo>
                  <a:pt x="325781" y="7683323"/>
                  <a:pt x="310601" y="7667061"/>
                  <a:pt x="294337" y="7619358"/>
                </a:cubicBezTo>
                <a:cubicBezTo>
                  <a:pt x="294337" y="7571654"/>
                  <a:pt x="294337" y="7523951"/>
                  <a:pt x="294337" y="7475164"/>
                </a:cubicBezTo>
                <a:cubicBezTo>
                  <a:pt x="294337" y="7475164"/>
                  <a:pt x="294337" y="7459986"/>
                  <a:pt x="294337" y="7443723"/>
                </a:cubicBezTo>
                <a:cubicBezTo>
                  <a:pt x="278072" y="7443723"/>
                  <a:pt x="278072" y="7459986"/>
                  <a:pt x="261808" y="7475164"/>
                </a:cubicBezTo>
                <a:cubicBezTo>
                  <a:pt x="214099" y="7555392"/>
                  <a:pt x="182654" y="7635620"/>
                  <a:pt x="118681" y="7715848"/>
                </a:cubicBezTo>
                <a:cubicBezTo>
                  <a:pt x="102416" y="7747289"/>
                  <a:pt x="86152" y="7794992"/>
                  <a:pt x="38443" y="7763551"/>
                </a:cubicBezTo>
                <a:cubicBezTo>
                  <a:pt x="5914" y="7747289"/>
                  <a:pt x="-9266" y="7699585"/>
                  <a:pt x="5914" y="7667061"/>
                </a:cubicBezTo>
                <a:cubicBezTo>
                  <a:pt x="102416" y="7411199"/>
                  <a:pt x="197834" y="7155337"/>
                  <a:pt x="294337" y="6899475"/>
                </a:cubicBezTo>
                <a:cubicBezTo>
                  <a:pt x="358310" y="6723841"/>
                  <a:pt x="422283" y="6548207"/>
                  <a:pt x="486257" y="6371488"/>
                </a:cubicBezTo>
                <a:cubicBezTo>
                  <a:pt x="581675" y="6084186"/>
                  <a:pt x="694441" y="5780621"/>
                  <a:pt x="806124" y="5492234"/>
                </a:cubicBezTo>
                <a:cubicBezTo>
                  <a:pt x="901542" y="5220109"/>
                  <a:pt x="981780" y="4964247"/>
                  <a:pt x="1078282" y="4692123"/>
                </a:cubicBezTo>
                <a:cubicBezTo>
                  <a:pt x="1222493" y="4276889"/>
                  <a:pt x="1350440" y="3861656"/>
                  <a:pt x="1478387" y="3445338"/>
                </a:cubicBezTo>
                <a:cubicBezTo>
                  <a:pt x="1606334" y="3012758"/>
                  <a:pt x="1718016" y="2581262"/>
                  <a:pt x="1829698" y="2149766"/>
                </a:cubicBezTo>
                <a:cubicBezTo>
                  <a:pt x="1877407" y="1925344"/>
                  <a:pt x="1926200" y="1685745"/>
                  <a:pt x="1957645" y="1446145"/>
                </a:cubicBezTo>
                <a:cubicBezTo>
                  <a:pt x="1973909" y="1334476"/>
                  <a:pt x="1957645" y="1237986"/>
                  <a:pt x="1973909" y="1126318"/>
                </a:cubicBezTo>
                <a:cubicBezTo>
                  <a:pt x="1990174" y="1077530"/>
                  <a:pt x="1973909" y="1046090"/>
                  <a:pt x="1926200" y="1029827"/>
                </a:cubicBezTo>
                <a:cubicBezTo>
                  <a:pt x="1909936" y="1013565"/>
                  <a:pt x="1893672" y="1013565"/>
                  <a:pt x="1877407" y="998387"/>
                </a:cubicBezTo>
                <a:cubicBezTo>
                  <a:pt x="1734280" y="918159"/>
                  <a:pt x="1734280" y="773965"/>
                  <a:pt x="1893672" y="710000"/>
                </a:cubicBezTo>
                <a:cubicBezTo>
                  <a:pt x="2054147" y="629772"/>
                  <a:pt x="2229803" y="582069"/>
                  <a:pt x="2405459" y="534366"/>
                </a:cubicBezTo>
                <a:cubicBezTo>
                  <a:pt x="2725326" y="454138"/>
                  <a:pt x="3045193" y="390172"/>
                  <a:pt x="3365060" y="422697"/>
                </a:cubicBezTo>
                <a:cubicBezTo>
                  <a:pt x="3525536" y="422697"/>
                  <a:pt x="3684927" y="454138"/>
                  <a:pt x="3829138" y="550628"/>
                </a:cubicBezTo>
                <a:cubicBezTo>
                  <a:pt x="3989614" y="646034"/>
                  <a:pt x="4085032" y="790228"/>
                  <a:pt x="4117561" y="965862"/>
                </a:cubicBezTo>
                <a:cubicBezTo>
                  <a:pt x="4165270" y="1190283"/>
                  <a:pt x="4149005" y="1398442"/>
                  <a:pt x="4101296" y="1605517"/>
                </a:cubicBezTo>
                <a:cubicBezTo>
                  <a:pt x="4037323" y="1893904"/>
                  <a:pt x="3925640" y="2166028"/>
                  <a:pt x="3829138" y="2421890"/>
                </a:cubicBezTo>
                <a:cubicBezTo>
                  <a:pt x="3748900" y="2628965"/>
                  <a:pt x="3653482" y="2820861"/>
                  <a:pt x="3573245" y="3029020"/>
                </a:cubicBezTo>
                <a:cubicBezTo>
                  <a:pt x="3509271" y="3189476"/>
                  <a:pt x="3429033" y="3365110"/>
                  <a:pt x="3348795" y="3524481"/>
                </a:cubicBezTo>
                <a:cubicBezTo>
                  <a:pt x="3284822" y="3684937"/>
                  <a:pt x="3205668" y="3844309"/>
                  <a:pt x="3125431" y="4004765"/>
                </a:cubicBezTo>
                <a:cubicBezTo>
                  <a:pt x="3109166" y="4068730"/>
                  <a:pt x="3045193" y="4132696"/>
                  <a:pt x="3045193" y="4196662"/>
                </a:cubicBezTo>
                <a:cubicBezTo>
                  <a:pt x="3045193" y="4212924"/>
                  <a:pt x="3028928" y="4212924"/>
                  <a:pt x="3045193" y="4212924"/>
                </a:cubicBezTo>
                <a:cubicBezTo>
                  <a:pt x="3045193" y="4212924"/>
                  <a:pt x="3045193" y="4212924"/>
                  <a:pt x="3061457" y="4212924"/>
                </a:cubicBezTo>
                <a:cubicBezTo>
                  <a:pt x="3109166" y="4181483"/>
                  <a:pt x="3141695" y="4132696"/>
                  <a:pt x="3173140" y="4100171"/>
                </a:cubicBezTo>
                <a:cubicBezTo>
                  <a:pt x="3509271" y="3748903"/>
                  <a:pt x="3861667" y="3412813"/>
                  <a:pt x="4212978" y="3092985"/>
                </a:cubicBezTo>
                <a:cubicBezTo>
                  <a:pt x="4516581" y="2789420"/>
                  <a:pt x="4821268" y="2501034"/>
                  <a:pt x="5141135" y="2229994"/>
                </a:cubicBezTo>
                <a:cubicBezTo>
                  <a:pt x="5364500" y="2038097"/>
                  <a:pt x="5588949" y="1846201"/>
                  <a:pt x="5812313" y="1654304"/>
                </a:cubicBezTo>
                <a:cubicBezTo>
                  <a:pt x="5876287" y="1621779"/>
                  <a:pt x="5891467" y="1557814"/>
                  <a:pt x="5891467" y="1493848"/>
                </a:cubicBezTo>
                <a:cubicBezTo>
                  <a:pt x="5891467" y="1477586"/>
                  <a:pt x="5891467" y="1477586"/>
                  <a:pt x="5891467" y="1462407"/>
                </a:cubicBezTo>
                <a:cubicBezTo>
                  <a:pt x="5843758" y="1413620"/>
                  <a:pt x="5858938" y="1365917"/>
                  <a:pt x="5891467" y="1334476"/>
                </a:cubicBezTo>
                <a:cubicBezTo>
                  <a:pt x="5955440" y="1270511"/>
                  <a:pt x="6019414" y="1254249"/>
                  <a:pt x="6099651" y="1237986"/>
                </a:cubicBezTo>
                <a:cubicBezTo>
                  <a:pt x="6260127" y="1190283"/>
                  <a:pt x="6435783" y="1157758"/>
                  <a:pt x="6611439" y="1141496"/>
                </a:cubicBezTo>
                <a:cubicBezTo>
                  <a:pt x="6755650" y="1126318"/>
                  <a:pt x="6915041" y="1126318"/>
                  <a:pt x="7075517" y="1157758"/>
                </a:cubicBezTo>
                <a:cubicBezTo>
                  <a:pt x="7219728" y="1206545"/>
                  <a:pt x="7283701" y="1349655"/>
                  <a:pt x="7251173" y="1477586"/>
                </a:cubicBezTo>
                <a:cubicBezTo>
                  <a:pt x="7187199" y="1718270"/>
                  <a:pt x="7123226" y="1957869"/>
                  <a:pt x="7042988" y="2181206"/>
                </a:cubicBezTo>
                <a:cubicBezTo>
                  <a:pt x="6963834" y="2421890"/>
                  <a:pt x="6883597" y="2661490"/>
                  <a:pt x="6803359" y="2884827"/>
                </a:cubicBezTo>
                <a:cubicBezTo>
                  <a:pt x="6739385" y="3076723"/>
                  <a:pt x="6675412" y="3268620"/>
                  <a:pt x="6611439" y="3460516"/>
                </a:cubicBezTo>
                <a:cubicBezTo>
                  <a:pt x="6531201" y="3669759"/>
                  <a:pt x="6467227" y="3876834"/>
                  <a:pt x="6388074" y="4084993"/>
                </a:cubicBezTo>
                <a:cubicBezTo>
                  <a:pt x="6355545" y="4196662"/>
                  <a:pt x="6324100" y="4309414"/>
                  <a:pt x="6275307" y="4421083"/>
                </a:cubicBezTo>
                <a:cubicBezTo>
                  <a:pt x="6275307" y="4437345"/>
                  <a:pt x="6260127" y="4468786"/>
                  <a:pt x="6260127" y="4501311"/>
                </a:cubicBezTo>
                <a:cubicBezTo>
                  <a:pt x="6306752" y="4485048"/>
                  <a:pt x="6324100" y="4452524"/>
                  <a:pt x="6355545" y="4421083"/>
                </a:cubicBezTo>
                <a:cubicBezTo>
                  <a:pt x="6707941" y="4053552"/>
                  <a:pt x="7059252" y="3669759"/>
                  <a:pt x="7426828" y="3301144"/>
                </a:cubicBezTo>
                <a:cubicBezTo>
                  <a:pt x="7746695" y="2981317"/>
                  <a:pt x="8066562" y="2677752"/>
                  <a:pt x="8387513" y="2357925"/>
                </a:cubicBezTo>
                <a:cubicBezTo>
                  <a:pt x="8643407" y="2102063"/>
                  <a:pt x="8914481" y="1861379"/>
                  <a:pt x="9186639" y="1605517"/>
                </a:cubicBezTo>
                <a:cubicBezTo>
                  <a:pt x="9475061" y="1349655"/>
                  <a:pt x="9762399" y="1077530"/>
                  <a:pt x="10050822" y="821668"/>
                </a:cubicBezTo>
                <a:cubicBezTo>
                  <a:pt x="10257922" y="646034"/>
                  <a:pt x="10466107" y="470400"/>
                  <a:pt x="10674291" y="294766"/>
                </a:cubicBezTo>
                <a:cubicBezTo>
                  <a:pt x="10769709" y="198276"/>
                  <a:pt x="10882476" y="118048"/>
                  <a:pt x="10977894" y="38904"/>
                </a:cubicBezTo>
                <a:cubicBezTo>
                  <a:pt x="10994158" y="22642"/>
                  <a:pt x="10994158" y="22642"/>
                  <a:pt x="11010423" y="6379"/>
                </a:cubicBezTo>
                <a:cubicBezTo>
                  <a:pt x="11018284" y="2314"/>
                  <a:pt x="11025196" y="281"/>
                  <a:pt x="11031143" y="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51099" y="-211416"/>
            <a:ext cx="5975755" cy="5604312"/>
          </a:xfrm>
          <a:custGeom>
            <a:avLst/>
            <a:gdLst>
              <a:gd name="connsiteX0" fmla="*/ 5261515 w 7967673"/>
              <a:gd name="connsiteY0" fmla="*/ 834474 h 7470724"/>
              <a:gd name="connsiteX1" fmla="*/ 5190087 w 7967673"/>
              <a:gd name="connsiteY1" fmla="*/ 858822 h 7470724"/>
              <a:gd name="connsiteX2" fmla="*/ 4962815 w 7967673"/>
              <a:gd name="connsiteY2" fmla="*/ 1073901 h 7470724"/>
              <a:gd name="connsiteX3" fmla="*/ 4555349 w 7967673"/>
              <a:gd name="connsiteY3" fmla="*/ 1361215 h 7470724"/>
              <a:gd name="connsiteX4" fmla="*/ 3729054 w 7967673"/>
              <a:gd name="connsiteY4" fmla="*/ 2079499 h 7470724"/>
              <a:gd name="connsiteX5" fmla="*/ 3453893 w 7967673"/>
              <a:gd name="connsiteY5" fmla="*/ 2366812 h 7470724"/>
              <a:gd name="connsiteX6" fmla="*/ 3202270 w 7967673"/>
              <a:gd name="connsiteY6" fmla="*/ 2666300 h 7470724"/>
              <a:gd name="connsiteX7" fmla="*/ 2699837 w 7967673"/>
              <a:gd name="connsiteY7" fmla="*/ 3373220 h 7470724"/>
              <a:gd name="connsiteX8" fmla="*/ 2340261 w 7967673"/>
              <a:gd name="connsiteY8" fmla="*/ 3995733 h 7470724"/>
              <a:gd name="connsiteX9" fmla="*/ 2065100 w 7967673"/>
              <a:gd name="connsiteY9" fmla="*/ 4641783 h 7470724"/>
              <a:gd name="connsiteX10" fmla="*/ 1957146 w 7967673"/>
              <a:gd name="connsiteY10" fmla="*/ 4953445 h 7470724"/>
              <a:gd name="connsiteX11" fmla="*/ 1884906 w 7967673"/>
              <a:gd name="connsiteY11" fmla="*/ 5396589 h 7470724"/>
              <a:gd name="connsiteX12" fmla="*/ 1921432 w 7967673"/>
              <a:gd name="connsiteY12" fmla="*/ 5946867 h 7470724"/>
              <a:gd name="connsiteX13" fmla="*/ 1957146 w 7967673"/>
              <a:gd name="connsiteY13" fmla="*/ 6054813 h 7470724"/>
              <a:gd name="connsiteX14" fmla="*/ 2232307 w 7967673"/>
              <a:gd name="connsiteY14" fmla="*/ 6425723 h 7470724"/>
              <a:gd name="connsiteX15" fmla="*/ 2423864 w 7967673"/>
              <a:gd name="connsiteY15" fmla="*/ 6461434 h 7470724"/>
              <a:gd name="connsiteX16" fmla="*/ 2556169 w 7967673"/>
              <a:gd name="connsiteY16" fmla="*/ 6425723 h 7470724"/>
              <a:gd name="connsiteX17" fmla="*/ 3094316 w 7967673"/>
              <a:gd name="connsiteY17" fmla="*/ 6150584 h 7470724"/>
              <a:gd name="connsiteX18" fmla="*/ 3824833 w 7967673"/>
              <a:gd name="connsiteY18" fmla="*/ 5599494 h 7470724"/>
              <a:gd name="connsiteX19" fmla="*/ 4638953 w 7967673"/>
              <a:gd name="connsiteY19" fmla="*/ 4761902 h 7470724"/>
              <a:gd name="connsiteX20" fmla="*/ 5069957 w 7967673"/>
              <a:gd name="connsiteY20" fmla="*/ 4210812 h 7470724"/>
              <a:gd name="connsiteX21" fmla="*/ 5369469 w 7967673"/>
              <a:gd name="connsiteY21" fmla="*/ 3767668 h 7470724"/>
              <a:gd name="connsiteX22" fmla="*/ 5740409 w 7967673"/>
              <a:gd name="connsiteY22" fmla="*/ 3109444 h 7470724"/>
              <a:gd name="connsiteX23" fmla="*/ 5979045 w 7967673"/>
              <a:gd name="connsiteY23" fmla="*/ 2607052 h 7470724"/>
              <a:gd name="connsiteX24" fmla="*/ 6122713 w 7967673"/>
              <a:gd name="connsiteY24" fmla="*/ 2163095 h 7470724"/>
              <a:gd name="connsiteX25" fmla="*/ 6183589 w 7967673"/>
              <a:gd name="connsiteY25" fmla="*/ 1696414 h 7470724"/>
              <a:gd name="connsiteX26" fmla="*/ 6135700 w 7967673"/>
              <a:gd name="connsiteY26" fmla="*/ 1373389 h 7470724"/>
              <a:gd name="connsiteX27" fmla="*/ 5992031 w 7967673"/>
              <a:gd name="connsiteY27" fmla="*/ 1109613 h 7470724"/>
              <a:gd name="connsiteX28" fmla="*/ 5261515 w 7967673"/>
              <a:gd name="connsiteY28" fmla="*/ 834474 h 7470724"/>
              <a:gd name="connsiteX29" fmla="*/ 4447699 w 7967673"/>
              <a:gd name="connsiteY29" fmla="*/ 331 h 7470724"/>
              <a:gd name="connsiteX30" fmla="*/ 4794796 w 7967673"/>
              <a:gd name="connsiteY30" fmla="*/ 56942 h 7470724"/>
              <a:gd name="connsiteX31" fmla="*/ 5237976 w 7967673"/>
              <a:gd name="connsiteY31" fmla="*/ 534986 h 7470724"/>
              <a:gd name="connsiteX32" fmla="*/ 5250151 w 7967673"/>
              <a:gd name="connsiteY32" fmla="*/ 714354 h 7470724"/>
              <a:gd name="connsiteX33" fmla="*/ 5309404 w 7967673"/>
              <a:gd name="connsiteY33" fmla="*/ 750877 h 7470724"/>
              <a:gd name="connsiteX34" fmla="*/ 5345930 w 7967673"/>
              <a:gd name="connsiteY34" fmla="*/ 738702 h 7470724"/>
              <a:gd name="connsiteX35" fmla="*/ 5513137 w 7967673"/>
              <a:gd name="connsiteY35" fmla="*/ 690817 h 7470724"/>
              <a:gd name="connsiteX36" fmla="*/ 6207128 w 7967673"/>
              <a:gd name="connsiteY36" fmla="*/ 858822 h 7470724"/>
              <a:gd name="connsiteX37" fmla="*/ 6410049 w 7967673"/>
              <a:gd name="connsiteY37" fmla="*/ 1061727 h 7470724"/>
              <a:gd name="connsiteX38" fmla="*/ 6423036 w 7967673"/>
              <a:gd name="connsiteY38" fmla="*/ 1086076 h 7470724"/>
              <a:gd name="connsiteX39" fmla="*/ 6423036 w 7967673"/>
              <a:gd name="connsiteY39" fmla="*/ 1061727 h 7470724"/>
              <a:gd name="connsiteX40" fmla="*/ 6327257 w 7967673"/>
              <a:gd name="connsiteY40" fmla="*/ 882359 h 7470724"/>
              <a:gd name="connsiteX41" fmla="*/ 5907616 w 7967673"/>
              <a:gd name="connsiteY41" fmla="*/ 666468 h 7470724"/>
              <a:gd name="connsiteX42" fmla="*/ 5716870 w 7967673"/>
              <a:gd name="connsiteY42" fmla="*/ 618583 h 7470724"/>
              <a:gd name="connsiteX43" fmla="*/ 5429534 w 7967673"/>
              <a:gd name="connsiteY43" fmla="*/ 570697 h 7470724"/>
              <a:gd name="connsiteX44" fmla="*/ 5405183 w 7967673"/>
              <a:gd name="connsiteY44" fmla="*/ 487100 h 7470724"/>
              <a:gd name="connsiteX45" fmla="*/ 5752584 w 7967673"/>
              <a:gd name="connsiteY45" fmla="*/ 272833 h 7470724"/>
              <a:gd name="connsiteX46" fmla="*/ 6111349 w 7967673"/>
              <a:gd name="connsiteY46" fmla="*/ 188424 h 7470724"/>
              <a:gd name="connsiteX47" fmla="*/ 6721736 w 7967673"/>
              <a:gd name="connsiteY47" fmla="*/ 177062 h 7470724"/>
              <a:gd name="connsiteX48" fmla="*/ 6973359 w 7967673"/>
              <a:gd name="connsiteY48" fmla="*/ 212773 h 7470724"/>
              <a:gd name="connsiteX49" fmla="*/ 7416539 w 7967673"/>
              <a:gd name="connsiteY49" fmla="*/ 392141 h 7470724"/>
              <a:gd name="connsiteX50" fmla="*/ 7691700 w 7967673"/>
              <a:gd name="connsiteY50" fmla="*/ 630757 h 7470724"/>
              <a:gd name="connsiteX51" fmla="*/ 7895433 w 7967673"/>
              <a:gd name="connsiteY51" fmla="*/ 990305 h 7470724"/>
              <a:gd name="connsiteX52" fmla="*/ 7967673 w 7967673"/>
              <a:gd name="connsiteY52" fmla="*/ 1456986 h 7470724"/>
              <a:gd name="connsiteX53" fmla="*/ 7931147 w 7967673"/>
              <a:gd name="connsiteY53" fmla="*/ 1852245 h 7470724"/>
              <a:gd name="connsiteX54" fmla="*/ 7895433 w 7967673"/>
              <a:gd name="connsiteY54" fmla="*/ 2067324 h 7470724"/>
              <a:gd name="connsiteX55" fmla="*/ 7823193 w 7967673"/>
              <a:gd name="connsiteY55" fmla="*/ 2318926 h 7470724"/>
              <a:gd name="connsiteX56" fmla="*/ 7608096 w 7967673"/>
              <a:gd name="connsiteY56" fmla="*/ 2870016 h 7470724"/>
              <a:gd name="connsiteX57" fmla="*/ 7260695 w 7967673"/>
              <a:gd name="connsiteY57" fmla="*/ 3516877 h 7470724"/>
              <a:gd name="connsiteX58" fmla="*/ 6985534 w 7967673"/>
              <a:gd name="connsiteY58" fmla="*/ 3959210 h 7470724"/>
              <a:gd name="connsiteX59" fmla="*/ 6698197 w 7967673"/>
              <a:gd name="connsiteY59" fmla="*/ 4366644 h 7470724"/>
              <a:gd name="connsiteX60" fmla="*/ 6482289 w 7967673"/>
              <a:gd name="connsiteY60" fmla="*/ 4653957 h 7470724"/>
              <a:gd name="connsiteX61" fmla="*/ 6111349 w 7967673"/>
              <a:gd name="connsiteY61" fmla="*/ 5084927 h 7470724"/>
              <a:gd name="connsiteX62" fmla="*/ 5633267 w 7967673"/>
              <a:gd name="connsiteY62" fmla="*/ 5588131 h 7470724"/>
              <a:gd name="connsiteX63" fmla="*/ 5142197 w 7967673"/>
              <a:gd name="connsiteY63" fmla="*/ 6019102 h 7470724"/>
              <a:gd name="connsiteX64" fmla="*/ 4686842 w 7967673"/>
              <a:gd name="connsiteY64" fmla="*/ 6377837 h 7470724"/>
              <a:gd name="connsiteX65" fmla="*/ 4243662 w 7967673"/>
              <a:gd name="connsiteY65" fmla="*/ 6677325 h 7470724"/>
              <a:gd name="connsiteX66" fmla="*/ 3753405 w 7967673"/>
              <a:gd name="connsiteY66" fmla="*/ 6964639 h 7470724"/>
              <a:gd name="connsiteX67" fmla="*/ 3154381 w 7967673"/>
              <a:gd name="connsiteY67" fmla="*/ 7251952 h 7470724"/>
              <a:gd name="connsiteX68" fmla="*/ 2651948 w 7967673"/>
              <a:gd name="connsiteY68" fmla="*/ 7419957 h 7470724"/>
              <a:gd name="connsiteX69" fmla="*/ 2148703 w 7967673"/>
              <a:gd name="connsiteY69" fmla="*/ 7467843 h 7470724"/>
              <a:gd name="connsiteX70" fmla="*/ 1645459 w 7967673"/>
              <a:gd name="connsiteY70" fmla="*/ 7431320 h 7470724"/>
              <a:gd name="connsiteX71" fmla="*/ 1370297 w 7967673"/>
              <a:gd name="connsiteY71" fmla="*/ 7383434 h 7470724"/>
              <a:gd name="connsiteX72" fmla="*/ 1059422 w 7967673"/>
              <a:gd name="connsiteY72" fmla="*/ 7287663 h 7470724"/>
              <a:gd name="connsiteX73" fmla="*/ 496113 w 7967673"/>
              <a:gd name="connsiteY73" fmla="*/ 6940290 h 7470724"/>
              <a:gd name="connsiteX74" fmla="*/ 100822 w 7967673"/>
              <a:gd name="connsiteY74" fmla="*/ 6329952 h 7470724"/>
              <a:gd name="connsiteX75" fmla="*/ 17219 w 7967673"/>
              <a:gd name="connsiteY75" fmla="*/ 6006927 h 7470724"/>
              <a:gd name="connsiteX76" fmla="*/ 17219 w 7967673"/>
              <a:gd name="connsiteY76" fmla="*/ 5946867 h 7470724"/>
              <a:gd name="connsiteX77" fmla="*/ 5043 w 7967673"/>
              <a:gd name="connsiteY77" fmla="*/ 5707439 h 7470724"/>
              <a:gd name="connsiteX78" fmla="*/ 29394 w 7967673"/>
              <a:gd name="connsiteY78" fmla="*/ 5252932 h 7470724"/>
              <a:gd name="connsiteX79" fmla="*/ 77283 w 7967673"/>
              <a:gd name="connsiteY79" fmla="*/ 5024867 h 7470724"/>
              <a:gd name="connsiteX80" fmla="*/ 148712 w 7967673"/>
              <a:gd name="connsiteY80" fmla="*/ 4701843 h 7470724"/>
              <a:gd name="connsiteX81" fmla="*/ 292380 w 7967673"/>
              <a:gd name="connsiteY81" fmla="*/ 4306584 h 7470724"/>
              <a:gd name="connsiteX82" fmla="*/ 531827 w 7967673"/>
              <a:gd name="connsiteY82" fmla="*/ 3815553 h 7470724"/>
              <a:gd name="connsiteX83" fmla="*/ 747735 w 7967673"/>
              <a:gd name="connsiteY83" fmla="*/ 3444643 h 7470724"/>
              <a:gd name="connsiteX84" fmla="*/ 927117 w 7967673"/>
              <a:gd name="connsiteY84" fmla="*/ 3145155 h 7470724"/>
              <a:gd name="connsiteX85" fmla="*/ 1226629 w 7967673"/>
              <a:gd name="connsiteY85" fmla="*/ 2702822 h 7470724"/>
              <a:gd name="connsiteX86" fmla="*/ 1526141 w 7967673"/>
              <a:gd name="connsiteY86" fmla="*/ 2295390 h 7470724"/>
              <a:gd name="connsiteX87" fmla="*/ 1741237 w 7967673"/>
              <a:gd name="connsiteY87" fmla="*/ 2008076 h 7470724"/>
              <a:gd name="connsiteX88" fmla="*/ 1980685 w 7967673"/>
              <a:gd name="connsiteY88" fmla="*/ 1744300 h 7470724"/>
              <a:gd name="connsiteX89" fmla="*/ 2747727 w 7967673"/>
              <a:gd name="connsiteY89" fmla="*/ 978130 h 7470724"/>
              <a:gd name="connsiteX90" fmla="*/ 3190095 w 7967673"/>
              <a:gd name="connsiteY90" fmla="*/ 618583 h 7470724"/>
              <a:gd name="connsiteX91" fmla="*/ 3716879 w 7967673"/>
              <a:gd name="connsiteY91" fmla="*/ 260658 h 7470724"/>
              <a:gd name="connsiteX92" fmla="*/ 4099994 w 7967673"/>
              <a:gd name="connsiteY92" fmla="*/ 69116 h 7470724"/>
              <a:gd name="connsiteX93" fmla="*/ 4447699 w 7967673"/>
              <a:gd name="connsiteY93" fmla="*/ 331 h 747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7967673" h="7470724">
                <a:moveTo>
                  <a:pt x="5261515" y="834474"/>
                </a:moveTo>
                <a:cubicBezTo>
                  <a:pt x="5237976" y="834474"/>
                  <a:pt x="5202262" y="834474"/>
                  <a:pt x="5190087" y="858822"/>
                </a:cubicBezTo>
                <a:cubicBezTo>
                  <a:pt x="5130022" y="954593"/>
                  <a:pt x="5046419" y="1002479"/>
                  <a:pt x="4962815" y="1073901"/>
                </a:cubicBezTo>
                <a:cubicBezTo>
                  <a:pt x="4830510" y="1169673"/>
                  <a:pt x="4686842" y="1265444"/>
                  <a:pt x="4555349" y="1361215"/>
                </a:cubicBezTo>
                <a:cubicBezTo>
                  <a:pt x="4268013" y="1577106"/>
                  <a:pt x="3980676" y="1816534"/>
                  <a:pt x="3729054" y="2079499"/>
                </a:cubicBezTo>
                <a:cubicBezTo>
                  <a:pt x="3633275" y="2175270"/>
                  <a:pt x="3549671" y="2271041"/>
                  <a:pt x="3453893" y="2366812"/>
                </a:cubicBezTo>
                <a:cubicBezTo>
                  <a:pt x="3358114" y="2462583"/>
                  <a:pt x="3285874" y="2559166"/>
                  <a:pt x="3202270" y="2666300"/>
                </a:cubicBezTo>
                <a:cubicBezTo>
                  <a:pt x="3022888" y="2894365"/>
                  <a:pt x="2854869" y="3133793"/>
                  <a:pt x="2699837" y="3373220"/>
                </a:cubicBezTo>
                <a:cubicBezTo>
                  <a:pt x="2567533" y="3576125"/>
                  <a:pt x="2448215" y="3792017"/>
                  <a:pt x="2340261" y="3995733"/>
                </a:cubicBezTo>
                <a:cubicBezTo>
                  <a:pt x="2232307" y="4210812"/>
                  <a:pt x="2136528" y="4414529"/>
                  <a:pt x="2065100" y="4641783"/>
                </a:cubicBezTo>
                <a:cubicBezTo>
                  <a:pt x="2028574" y="4749728"/>
                  <a:pt x="1980685" y="4845499"/>
                  <a:pt x="1957146" y="4953445"/>
                </a:cubicBezTo>
                <a:cubicBezTo>
                  <a:pt x="1932795" y="5097101"/>
                  <a:pt x="1897081" y="5240758"/>
                  <a:pt x="1884906" y="5396589"/>
                </a:cubicBezTo>
                <a:cubicBezTo>
                  <a:pt x="1873542" y="5575957"/>
                  <a:pt x="1873542" y="5755325"/>
                  <a:pt x="1921432" y="5946867"/>
                </a:cubicBezTo>
                <a:cubicBezTo>
                  <a:pt x="1932795" y="5982579"/>
                  <a:pt x="1944970" y="6019102"/>
                  <a:pt x="1957146" y="6054813"/>
                </a:cubicBezTo>
                <a:cubicBezTo>
                  <a:pt x="2005035" y="6210644"/>
                  <a:pt x="2100814" y="6329952"/>
                  <a:pt x="2232307" y="6425723"/>
                </a:cubicBezTo>
                <a:cubicBezTo>
                  <a:pt x="2292371" y="6473609"/>
                  <a:pt x="2363800" y="6473609"/>
                  <a:pt x="2423864" y="6461434"/>
                </a:cubicBezTo>
                <a:cubicBezTo>
                  <a:pt x="2471754" y="6461434"/>
                  <a:pt x="2519644" y="6450072"/>
                  <a:pt x="2556169" y="6425723"/>
                </a:cubicBezTo>
                <a:cubicBezTo>
                  <a:pt x="2747727" y="6354301"/>
                  <a:pt x="2927109" y="6258529"/>
                  <a:pt x="3094316" y="6150584"/>
                </a:cubicBezTo>
                <a:cubicBezTo>
                  <a:pt x="3345939" y="5982579"/>
                  <a:pt x="3597561" y="5803211"/>
                  <a:pt x="3824833" y="5599494"/>
                </a:cubicBezTo>
                <a:cubicBezTo>
                  <a:pt x="4112169" y="5336529"/>
                  <a:pt x="4387330" y="5061390"/>
                  <a:pt x="4638953" y="4761902"/>
                </a:cubicBezTo>
                <a:cubicBezTo>
                  <a:pt x="4782621" y="4581723"/>
                  <a:pt x="4938464" y="4402355"/>
                  <a:pt x="5069957" y="4210812"/>
                </a:cubicBezTo>
                <a:cubicBezTo>
                  <a:pt x="5177912" y="4054981"/>
                  <a:pt x="5273690" y="3911325"/>
                  <a:pt x="5369469" y="3767668"/>
                </a:cubicBezTo>
                <a:cubicBezTo>
                  <a:pt x="5500962" y="3552588"/>
                  <a:pt x="5633267" y="3336698"/>
                  <a:pt x="5740409" y="3109444"/>
                </a:cubicBezTo>
                <a:cubicBezTo>
                  <a:pt x="5824824" y="2942250"/>
                  <a:pt x="5907616" y="2785608"/>
                  <a:pt x="5979045" y="2607052"/>
                </a:cubicBezTo>
                <a:cubicBezTo>
                  <a:pt x="6026934" y="2462583"/>
                  <a:pt x="6074823" y="2318926"/>
                  <a:pt x="6122713" y="2163095"/>
                </a:cubicBezTo>
                <a:cubicBezTo>
                  <a:pt x="6159239" y="2008076"/>
                  <a:pt x="6170602" y="1852245"/>
                  <a:pt x="6183589" y="1696414"/>
                </a:cubicBezTo>
                <a:cubicBezTo>
                  <a:pt x="6170602" y="1588468"/>
                  <a:pt x="6170602" y="1481335"/>
                  <a:pt x="6135700" y="1373389"/>
                </a:cubicBezTo>
                <a:cubicBezTo>
                  <a:pt x="6099174" y="1277618"/>
                  <a:pt x="6063460" y="1181847"/>
                  <a:pt x="5992031" y="1109613"/>
                </a:cubicBezTo>
                <a:cubicBezTo>
                  <a:pt x="5788299" y="906708"/>
                  <a:pt x="5537488" y="846648"/>
                  <a:pt x="5261515" y="834474"/>
                </a:cubicBezTo>
                <a:close/>
                <a:moveTo>
                  <a:pt x="4447699" y="331"/>
                </a:moveTo>
                <a:cubicBezTo>
                  <a:pt x="4564480" y="-2712"/>
                  <a:pt x="4681160" y="15143"/>
                  <a:pt x="4794796" y="56942"/>
                </a:cubicBezTo>
                <a:cubicBezTo>
                  <a:pt x="5010704" y="152713"/>
                  <a:pt x="5165736" y="308544"/>
                  <a:pt x="5237976" y="534986"/>
                </a:cubicBezTo>
                <a:cubicBezTo>
                  <a:pt x="5250151" y="595046"/>
                  <a:pt x="5250151" y="655106"/>
                  <a:pt x="5250151" y="714354"/>
                </a:cubicBezTo>
                <a:cubicBezTo>
                  <a:pt x="5250151" y="774414"/>
                  <a:pt x="5250151" y="774414"/>
                  <a:pt x="5309404" y="750877"/>
                </a:cubicBezTo>
                <a:cubicBezTo>
                  <a:pt x="5321580" y="750877"/>
                  <a:pt x="5333755" y="750877"/>
                  <a:pt x="5345930" y="738702"/>
                </a:cubicBezTo>
                <a:cubicBezTo>
                  <a:pt x="5381644" y="690817"/>
                  <a:pt x="5441709" y="690817"/>
                  <a:pt x="5513137" y="690817"/>
                </a:cubicBezTo>
                <a:cubicBezTo>
                  <a:pt x="5752584" y="690817"/>
                  <a:pt x="5992031" y="750877"/>
                  <a:pt x="6207128" y="858822"/>
                </a:cubicBezTo>
                <a:cubicBezTo>
                  <a:pt x="6290732" y="906708"/>
                  <a:pt x="6375147" y="965956"/>
                  <a:pt x="6410049" y="1061727"/>
                </a:cubicBezTo>
                <a:cubicBezTo>
                  <a:pt x="6410049" y="1073901"/>
                  <a:pt x="6410049" y="1086076"/>
                  <a:pt x="6423036" y="1086076"/>
                </a:cubicBezTo>
                <a:cubicBezTo>
                  <a:pt x="6423036" y="1086076"/>
                  <a:pt x="6423036" y="1073901"/>
                  <a:pt x="6423036" y="1061727"/>
                </a:cubicBezTo>
                <a:cubicBezTo>
                  <a:pt x="6410049" y="990305"/>
                  <a:pt x="6386510" y="930245"/>
                  <a:pt x="6327257" y="882359"/>
                </a:cubicBezTo>
                <a:cubicBezTo>
                  <a:pt x="6207128" y="774414"/>
                  <a:pt x="6063460" y="714354"/>
                  <a:pt x="5907616" y="666468"/>
                </a:cubicBezTo>
                <a:cubicBezTo>
                  <a:pt x="5848363" y="642931"/>
                  <a:pt x="5776935" y="630757"/>
                  <a:pt x="5716870" y="618583"/>
                </a:cubicBezTo>
                <a:cubicBezTo>
                  <a:pt x="5621091" y="607220"/>
                  <a:pt x="5525313" y="595046"/>
                  <a:pt x="5429534" y="570697"/>
                </a:cubicBezTo>
                <a:cubicBezTo>
                  <a:pt x="5357294" y="559335"/>
                  <a:pt x="5357294" y="547160"/>
                  <a:pt x="5405183" y="487100"/>
                </a:cubicBezTo>
                <a:cubicBezTo>
                  <a:pt x="5500962" y="379967"/>
                  <a:pt x="5621091" y="320718"/>
                  <a:pt x="5752584" y="272833"/>
                </a:cubicBezTo>
                <a:cubicBezTo>
                  <a:pt x="5872714" y="236310"/>
                  <a:pt x="5992031" y="200599"/>
                  <a:pt x="6111349" y="188424"/>
                </a:cubicBezTo>
                <a:cubicBezTo>
                  <a:pt x="6314270" y="164887"/>
                  <a:pt x="6518815" y="117002"/>
                  <a:pt x="6721736" y="177062"/>
                </a:cubicBezTo>
                <a:cubicBezTo>
                  <a:pt x="6806151" y="188424"/>
                  <a:pt x="6889755" y="188424"/>
                  <a:pt x="6973359" y="212773"/>
                </a:cubicBezTo>
                <a:cubicBezTo>
                  <a:pt x="7129202" y="248484"/>
                  <a:pt x="7272870" y="308544"/>
                  <a:pt x="7416539" y="392141"/>
                </a:cubicBezTo>
                <a:cubicBezTo>
                  <a:pt x="7524493" y="451389"/>
                  <a:pt x="7608096" y="534986"/>
                  <a:pt x="7691700" y="630757"/>
                </a:cubicBezTo>
                <a:cubicBezTo>
                  <a:pt x="7787479" y="738702"/>
                  <a:pt x="7847543" y="858822"/>
                  <a:pt x="7895433" y="990305"/>
                </a:cubicBezTo>
                <a:cubicBezTo>
                  <a:pt x="7955497" y="1146136"/>
                  <a:pt x="7967673" y="1301155"/>
                  <a:pt x="7967673" y="1456986"/>
                </a:cubicBezTo>
                <a:cubicBezTo>
                  <a:pt x="7967673" y="1588468"/>
                  <a:pt x="7967673" y="1720763"/>
                  <a:pt x="7931147" y="1852245"/>
                </a:cubicBezTo>
                <a:cubicBezTo>
                  <a:pt x="7919783" y="1923668"/>
                  <a:pt x="7907608" y="1995902"/>
                  <a:pt x="7895433" y="2067324"/>
                </a:cubicBezTo>
                <a:cubicBezTo>
                  <a:pt x="7871894" y="2151733"/>
                  <a:pt x="7847543" y="2235330"/>
                  <a:pt x="7823193" y="2318926"/>
                </a:cubicBezTo>
                <a:cubicBezTo>
                  <a:pt x="7763940" y="2511280"/>
                  <a:pt x="7691700" y="2689837"/>
                  <a:pt x="7608096" y="2870016"/>
                </a:cubicBezTo>
                <a:cubicBezTo>
                  <a:pt x="7500142" y="3085907"/>
                  <a:pt x="7392188" y="3313161"/>
                  <a:pt x="7260695" y="3516877"/>
                </a:cubicBezTo>
                <a:cubicBezTo>
                  <a:pt x="7164916" y="3671897"/>
                  <a:pt x="7081313" y="3815553"/>
                  <a:pt x="6985534" y="3959210"/>
                </a:cubicBezTo>
                <a:cubicBezTo>
                  <a:pt x="6889755" y="4102867"/>
                  <a:pt x="6806151" y="4235161"/>
                  <a:pt x="6698197" y="4366644"/>
                </a:cubicBezTo>
                <a:cubicBezTo>
                  <a:pt x="6625957" y="4462415"/>
                  <a:pt x="6554529" y="4558186"/>
                  <a:pt x="6482289" y="4653957"/>
                </a:cubicBezTo>
                <a:cubicBezTo>
                  <a:pt x="6362160" y="4797614"/>
                  <a:pt x="6242842" y="4941270"/>
                  <a:pt x="6111349" y="5084927"/>
                </a:cubicBezTo>
                <a:cubicBezTo>
                  <a:pt x="5967681" y="5252932"/>
                  <a:pt x="5800474" y="5420126"/>
                  <a:pt x="5633267" y="5588131"/>
                </a:cubicBezTo>
                <a:cubicBezTo>
                  <a:pt x="5477423" y="5731788"/>
                  <a:pt x="5309404" y="5875445"/>
                  <a:pt x="5142197" y="6019102"/>
                </a:cubicBezTo>
                <a:cubicBezTo>
                  <a:pt x="4998529" y="6138410"/>
                  <a:pt x="4842686" y="6258529"/>
                  <a:pt x="4686842" y="6377837"/>
                </a:cubicBezTo>
                <a:cubicBezTo>
                  <a:pt x="4543174" y="6485783"/>
                  <a:pt x="4399506" y="6581554"/>
                  <a:pt x="4243662" y="6677325"/>
                </a:cubicBezTo>
                <a:cubicBezTo>
                  <a:pt x="4088630" y="6785271"/>
                  <a:pt x="3920612" y="6881042"/>
                  <a:pt x="3753405" y="6964639"/>
                </a:cubicBezTo>
                <a:cubicBezTo>
                  <a:pt x="3561847" y="7072584"/>
                  <a:pt x="3358114" y="7168355"/>
                  <a:pt x="3154381" y="7251952"/>
                </a:cubicBezTo>
                <a:cubicBezTo>
                  <a:pt x="2987174" y="7324186"/>
                  <a:pt x="2819155" y="7372072"/>
                  <a:pt x="2651948" y="7419957"/>
                </a:cubicBezTo>
                <a:cubicBezTo>
                  <a:pt x="2496105" y="7455669"/>
                  <a:pt x="2352436" y="7479206"/>
                  <a:pt x="2148703" y="7467843"/>
                </a:cubicBezTo>
                <a:cubicBezTo>
                  <a:pt x="2017210" y="7443494"/>
                  <a:pt x="1825653" y="7467843"/>
                  <a:pt x="1645459" y="7431320"/>
                </a:cubicBezTo>
                <a:cubicBezTo>
                  <a:pt x="1549680" y="7419957"/>
                  <a:pt x="1453901" y="7407783"/>
                  <a:pt x="1370297" y="7383434"/>
                </a:cubicBezTo>
                <a:cubicBezTo>
                  <a:pt x="1262343" y="7372072"/>
                  <a:pt x="1155201" y="7324186"/>
                  <a:pt x="1059422" y="7287663"/>
                </a:cubicBezTo>
                <a:cubicBezTo>
                  <a:pt x="854877" y="7216241"/>
                  <a:pt x="663320" y="7096121"/>
                  <a:pt x="496113" y="6940290"/>
                </a:cubicBezTo>
                <a:cubicBezTo>
                  <a:pt x="316730" y="6773096"/>
                  <a:pt x="184426" y="6569380"/>
                  <a:pt x="100822" y="6329952"/>
                </a:cubicBezTo>
                <a:cubicBezTo>
                  <a:pt x="65108" y="6222006"/>
                  <a:pt x="52933" y="6114873"/>
                  <a:pt x="17219" y="6006927"/>
                </a:cubicBezTo>
                <a:cubicBezTo>
                  <a:pt x="5043" y="5982579"/>
                  <a:pt x="17219" y="5971216"/>
                  <a:pt x="17219" y="5946867"/>
                </a:cubicBezTo>
                <a:cubicBezTo>
                  <a:pt x="5043" y="5863271"/>
                  <a:pt x="-7132" y="5779674"/>
                  <a:pt x="5043" y="5707439"/>
                </a:cubicBezTo>
                <a:cubicBezTo>
                  <a:pt x="5043" y="5551608"/>
                  <a:pt x="-7132" y="5396589"/>
                  <a:pt x="29394" y="5252932"/>
                </a:cubicBezTo>
                <a:cubicBezTo>
                  <a:pt x="52933" y="5180698"/>
                  <a:pt x="52933" y="5097101"/>
                  <a:pt x="77283" y="5024867"/>
                </a:cubicBezTo>
                <a:cubicBezTo>
                  <a:pt x="88647" y="4917733"/>
                  <a:pt x="112997" y="4809788"/>
                  <a:pt x="148712" y="4701843"/>
                </a:cubicBezTo>
                <a:cubicBezTo>
                  <a:pt x="196601" y="4570360"/>
                  <a:pt x="244490" y="4438066"/>
                  <a:pt x="292380" y="4306584"/>
                </a:cubicBezTo>
                <a:cubicBezTo>
                  <a:pt x="364620" y="4139390"/>
                  <a:pt x="436048" y="3971385"/>
                  <a:pt x="531827" y="3815553"/>
                </a:cubicBezTo>
                <a:cubicBezTo>
                  <a:pt x="604067" y="3696245"/>
                  <a:pt x="676307" y="3564763"/>
                  <a:pt x="747735" y="3444643"/>
                </a:cubicBezTo>
                <a:cubicBezTo>
                  <a:pt x="806988" y="3336698"/>
                  <a:pt x="867864" y="3240927"/>
                  <a:pt x="927117" y="3145155"/>
                </a:cubicBezTo>
                <a:cubicBezTo>
                  <a:pt x="1022896" y="2990136"/>
                  <a:pt x="1118675" y="2846479"/>
                  <a:pt x="1226629" y="2702822"/>
                </a:cubicBezTo>
                <a:cubicBezTo>
                  <a:pt x="1322408" y="2570529"/>
                  <a:pt x="1418187" y="2426872"/>
                  <a:pt x="1526141" y="2295390"/>
                </a:cubicBezTo>
                <a:cubicBezTo>
                  <a:pt x="1597569" y="2199618"/>
                  <a:pt x="1669809" y="2103847"/>
                  <a:pt x="1741237" y="2008076"/>
                </a:cubicBezTo>
                <a:cubicBezTo>
                  <a:pt x="1813477" y="1923668"/>
                  <a:pt x="1897081" y="1827896"/>
                  <a:pt x="1980685" y="1744300"/>
                </a:cubicBezTo>
                <a:cubicBezTo>
                  <a:pt x="2220132" y="1481335"/>
                  <a:pt x="2471754" y="1217558"/>
                  <a:pt x="2747727" y="978130"/>
                </a:cubicBezTo>
                <a:cubicBezTo>
                  <a:pt x="2891395" y="858822"/>
                  <a:pt x="3035063" y="726528"/>
                  <a:pt x="3190095" y="618583"/>
                </a:cubicBezTo>
                <a:cubicBezTo>
                  <a:pt x="3358114" y="487100"/>
                  <a:pt x="3537496" y="368604"/>
                  <a:pt x="3716879" y="260658"/>
                </a:cubicBezTo>
                <a:cubicBezTo>
                  <a:pt x="3837008" y="188424"/>
                  <a:pt x="3968501" y="117002"/>
                  <a:pt x="4099994" y="69116"/>
                </a:cubicBezTo>
                <a:cubicBezTo>
                  <a:pt x="4214035" y="27318"/>
                  <a:pt x="4330918" y="3375"/>
                  <a:pt x="4447699" y="3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15896" y="-411925"/>
            <a:ext cx="7014538" cy="6018382"/>
          </a:xfrm>
          <a:custGeom>
            <a:avLst/>
            <a:gdLst>
              <a:gd name="connsiteX0" fmla="*/ 4703967 w 9352717"/>
              <a:gd name="connsiteY0" fmla="*/ 1556 h 8022693"/>
              <a:gd name="connsiteX1" fmla="*/ 4931395 w 9352717"/>
              <a:gd name="connsiteY1" fmla="*/ 1556 h 8022693"/>
              <a:gd name="connsiteX2" fmla="*/ 5122403 w 9352717"/>
              <a:gd name="connsiteY2" fmla="*/ 1556 h 8022693"/>
              <a:gd name="connsiteX3" fmla="*/ 5599922 w 9352717"/>
              <a:gd name="connsiteY3" fmla="*/ 144791 h 8022693"/>
              <a:gd name="connsiteX4" fmla="*/ 5647674 w 9352717"/>
              <a:gd name="connsiteY4" fmla="*/ 169068 h 8022693"/>
              <a:gd name="connsiteX5" fmla="*/ 6280589 w 9352717"/>
              <a:gd name="connsiteY5" fmla="*/ 192536 h 8022693"/>
              <a:gd name="connsiteX6" fmla="*/ 7151454 w 9352717"/>
              <a:gd name="connsiteY6" fmla="*/ 240281 h 8022693"/>
              <a:gd name="connsiteX7" fmla="*/ 7653254 w 9352717"/>
              <a:gd name="connsiteY7" fmla="*/ 263749 h 8022693"/>
              <a:gd name="connsiteX8" fmla="*/ 8321780 w 9352717"/>
              <a:gd name="connsiteY8" fmla="*/ 312303 h 8022693"/>
              <a:gd name="connsiteX9" fmla="*/ 8668183 w 9352717"/>
              <a:gd name="connsiteY9" fmla="*/ 323632 h 8022693"/>
              <a:gd name="connsiteX10" fmla="*/ 9313239 w 9352717"/>
              <a:gd name="connsiteY10" fmla="*/ 371377 h 8022693"/>
              <a:gd name="connsiteX11" fmla="*/ 9336710 w 9352717"/>
              <a:gd name="connsiteY11" fmla="*/ 431260 h 8022693"/>
              <a:gd name="connsiteX12" fmla="*/ 9002447 w 9352717"/>
              <a:gd name="connsiteY12" fmla="*/ 789751 h 8022693"/>
              <a:gd name="connsiteX13" fmla="*/ 7879873 w 9352717"/>
              <a:gd name="connsiteY13" fmla="*/ 1517254 h 8022693"/>
              <a:gd name="connsiteX14" fmla="*/ 7486527 w 9352717"/>
              <a:gd name="connsiteY14" fmla="*/ 1684765 h 8022693"/>
              <a:gd name="connsiteX15" fmla="*/ 7115842 w 9352717"/>
              <a:gd name="connsiteY15" fmla="*/ 1792394 h 8022693"/>
              <a:gd name="connsiteX16" fmla="*/ 6889223 w 9352717"/>
              <a:gd name="connsiteY16" fmla="*/ 1815861 h 8022693"/>
              <a:gd name="connsiteX17" fmla="*/ 6316200 w 9352717"/>
              <a:gd name="connsiteY17" fmla="*/ 1851468 h 8022693"/>
              <a:gd name="connsiteX18" fmla="*/ 5384634 w 9352717"/>
              <a:gd name="connsiteY18" fmla="*/ 1887883 h 8022693"/>
              <a:gd name="connsiteX19" fmla="*/ 5205766 w 9352717"/>
              <a:gd name="connsiteY19" fmla="*/ 1994702 h 8022693"/>
              <a:gd name="connsiteX20" fmla="*/ 4811611 w 9352717"/>
              <a:gd name="connsiteY20" fmla="*/ 2616195 h 8022693"/>
              <a:gd name="connsiteX21" fmla="*/ 4417455 w 9352717"/>
              <a:gd name="connsiteY21" fmla="*/ 3260346 h 8022693"/>
              <a:gd name="connsiteX22" fmla="*/ 4071861 w 9352717"/>
              <a:gd name="connsiteY22" fmla="*/ 3773400 h 8022693"/>
              <a:gd name="connsiteX23" fmla="*/ 3761069 w 9352717"/>
              <a:gd name="connsiteY23" fmla="*/ 4250849 h 8022693"/>
              <a:gd name="connsiteX24" fmla="*/ 3474558 w 9352717"/>
              <a:gd name="connsiteY24" fmla="*/ 4679744 h 8022693"/>
              <a:gd name="connsiteX25" fmla="*/ 3175906 w 9352717"/>
              <a:gd name="connsiteY25" fmla="*/ 5133724 h 8022693"/>
              <a:gd name="connsiteX26" fmla="*/ 2937147 w 9352717"/>
              <a:gd name="connsiteY26" fmla="*/ 5480077 h 8022693"/>
              <a:gd name="connsiteX27" fmla="*/ 2721858 w 9352717"/>
              <a:gd name="connsiteY27" fmla="*/ 5802152 h 8022693"/>
              <a:gd name="connsiteX28" fmla="*/ 2530850 w 9352717"/>
              <a:gd name="connsiteY28" fmla="*/ 6065154 h 8022693"/>
              <a:gd name="connsiteX29" fmla="*/ 2233008 w 9352717"/>
              <a:gd name="connsiteY29" fmla="*/ 6494858 h 8022693"/>
              <a:gd name="connsiteX30" fmla="*/ 1922216 w 9352717"/>
              <a:gd name="connsiteY30" fmla="*/ 6805604 h 8022693"/>
              <a:gd name="connsiteX31" fmla="*/ 1635705 w 9352717"/>
              <a:gd name="connsiteY31" fmla="*/ 7067796 h 8022693"/>
              <a:gd name="connsiteX32" fmla="*/ 1575813 w 9352717"/>
              <a:gd name="connsiteY32" fmla="*/ 7092073 h 8022693"/>
              <a:gd name="connsiteX33" fmla="*/ 1492449 w 9352717"/>
              <a:gd name="connsiteY33" fmla="*/ 7115541 h 8022693"/>
              <a:gd name="connsiteX34" fmla="*/ 1158186 w 9352717"/>
              <a:gd name="connsiteY34" fmla="*/ 7414148 h 8022693"/>
              <a:gd name="connsiteX35" fmla="*/ 1062682 w 9352717"/>
              <a:gd name="connsiteY35" fmla="*/ 7449755 h 8022693"/>
              <a:gd name="connsiteX36" fmla="*/ 883815 w 9352717"/>
              <a:gd name="connsiteY36" fmla="*/ 7533106 h 8022693"/>
              <a:gd name="connsiteX37" fmla="*/ 776171 w 9352717"/>
              <a:gd name="connsiteY37" fmla="*/ 7640734 h 8022693"/>
              <a:gd name="connsiteX38" fmla="*/ 632915 w 9352717"/>
              <a:gd name="connsiteY38" fmla="*/ 7712756 h 8022693"/>
              <a:gd name="connsiteX39" fmla="*/ 513131 w 9352717"/>
              <a:gd name="connsiteY39" fmla="*/ 7783969 h 8022693"/>
              <a:gd name="connsiteX40" fmla="*/ 369875 w 9352717"/>
              <a:gd name="connsiteY40" fmla="*/ 7891597 h 8022693"/>
              <a:gd name="connsiteX41" fmla="*/ 322123 w 9352717"/>
              <a:gd name="connsiteY41" fmla="*/ 7903735 h 8022693"/>
              <a:gd name="connsiteX42" fmla="*/ 322123 w 9352717"/>
              <a:gd name="connsiteY42" fmla="*/ 7867320 h 8022693"/>
              <a:gd name="connsiteX43" fmla="*/ 346404 w 9352717"/>
              <a:gd name="connsiteY43" fmla="*/ 7736224 h 8022693"/>
              <a:gd name="connsiteX44" fmla="*/ 334263 w 9352717"/>
              <a:gd name="connsiteY44" fmla="*/ 7712756 h 8022693"/>
              <a:gd name="connsiteX45" fmla="*/ 310792 w 9352717"/>
              <a:gd name="connsiteY45" fmla="*/ 7724085 h 8022693"/>
              <a:gd name="connsiteX46" fmla="*/ 107644 w 9352717"/>
              <a:gd name="connsiteY46" fmla="*/ 7927203 h 8022693"/>
              <a:gd name="connsiteX47" fmla="*/ 0 w 9352717"/>
              <a:gd name="connsiteY47" fmla="*/ 8022693 h 8022693"/>
              <a:gd name="connsiteX48" fmla="*/ 47752 w 9352717"/>
              <a:gd name="connsiteY48" fmla="*/ 7891597 h 8022693"/>
              <a:gd name="connsiteX49" fmla="*/ 465379 w 9352717"/>
              <a:gd name="connsiteY49" fmla="*/ 7115541 h 8022693"/>
              <a:gd name="connsiteX50" fmla="*/ 979318 w 9352717"/>
              <a:gd name="connsiteY50" fmla="*/ 6171973 h 8022693"/>
              <a:gd name="connsiteX51" fmla="*/ 1444697 w 9352717"/>
              <a:gd name="connsiteY51" fmla="*/ 5336842 h 8022693"/>
              <a:gd name="connsiteX52" fmla="*/ 1766820 w 9352717"/>
              <a:gd name="connsiteY52" fmla="*/ 4763904 h 8022693"/>
              <a:gd name="connsiteX53" fmla="*/ 2185256 w 9352717"/>
              <a:gd name="connsiteY53" fmla="*/ 4012125 h 8022693"/>
              <a:gd name="connsiteX54" fmla="*/ 2615024 w 9352717"/>
              <a:gd name="connsiteY54" fmla="*/ 3212601 h 8022693"/>
              <a:gd name="connsiteX55" fmla="*/ 3044790 w 9352717"/>
              <a:gd name="connsiteY55" fmla="*/ 2413077 h 8022693"/>
              <a:gd name="connsiteX56" fmla="*/ 3223658 w 9352717"/>
              <a:gd name="connsiteY56" fmla="*/ 2054586 h 8022693"/>
              <a:gd name="connsiteX57" fmla="*/ 3188046 w 9352717"/>
              <a:gd name="connsiteY57" fmla="*/ 1994702 h 8022693"/>
              <a:gd name="connsiteX58" fmla="*/ 2590743 w 9352717"/>
              <a:gd name="connsiteY58" fmla="*/ 2031118 h 8022693"/>
              <a:gd name="connsiteX59" fmla="*/ 2220868 w 9352717"/>
              <a:gd name="connsiteY59" fmla="*/ 2042447 h 8022693"/>
              <a:gd name="connsiteX60" fmla="*/ 1504589 w 9352717"/>
              <a:gd name="connsiteY60" fmla="*/ 2078863 h 8022693"/>
              <a:gd name="connsiteX61" fmla="*/ 1289301 w 9352717"/>
              <a:gd name="connsiteY61" fmla="*/ 2102330 h 8022693"/>
              <a:gd name="connsiteX62" fmla="*/ 871674 w 9352717"/>
              <a:gd name="connsiteY62" fmla="*/ 1946957 h 8022693"/>
              <a:gd name="connsiteX63" fmla="*/ 799642 w 9352717"/>
              <a:gd name="connsiteY63" fmla="*/ 1612743 h 8022693"/>
              <a:gd name="connsiteX64" fmla="*/ 1241549 w 9352717"/>
              <a:gd name="connsiteY64" fmla="*/ 705591 h 8022693"/>
              <a:gd name="connsiteX65" fmla="*/ 1515920 w 9352717"/>
              <a:gd name="connsiteY65" fmla="*/ 431260 h 8022693"/>
              <a:gd name="connsiteX66" fmla="*/ 1826712 w 9352717"/>
              <a:gd name="connsiteY66" fmla="*/ 263749 h 8022693"/>
              <a:gd name="connsiteX67" fmla="*/ 2065472 w 9352717"/>
              <a:gd name="connsiteY67" fmla="*/ 228142 h 8022693"/>
              <a:gd name="connsiteX68" fmla="*/ 2698387 w 9352717"/>
              <a:gd name="connsiteY68" fmla="*/ 180397 h 8022693"/>
              <a:gd name="connsiteX69" fmla="*/ 2997039 w 9352717"/>
              <a:gd name="connsiteY69" fmla="*/ 169068 h 8022693"/>
              <a:gd name="connsiteX70" fmla="*/ 4107473 w 9352717"/>
              <a:gd name="connsiteY70" fmla="*/ 144791 h 8022693"/>
              <a:gd name="connsiteX71" fmla="*/ 4238588 w 9352717"/>
              <a:gd name="connsiteY71" fmla="*/ 108376 h 8022693"/>
              <a:gd name="connsiteX72" fmla="*/ 4489488 w 9352717"/>
              <a:gd name="connsiteY72" fmla="*/ 37163 h 8022693"/>
              <a:gd name="connsiteX73" fmla="*/ 4703967 w 9352717"/>
              <a:gd name="connsiteY73" fmla="*/ 1556 h 802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352717" h="8022693">
                <a:moveTo>
                  <a:pt x="4703967" y="1556"/>
                </a:moveTo>
                <a:cubicBezTo>
                  <a:pt x="4775999" y="12886"/>
                  <a:pt x="4859363" y="1556"/>
                  <a:pt x="4931395" y="1556"/>
                </a:cubicBezTo>
                <a:cubicBezTo>
                  <a:pt x="4990478" y="1556"/>
                  <a:pt x="5050370" y="1556"/>
                  <a:pt x="5122403" y="1556"/>
                </a:cubicBezTo>
                <a:cubicBezTo>
                  <a:pt x="5301270" y="-10582"/>
                  <a:pt x="5456666" y="49301"/>
                  <a:pt x="5599922" y="144791"/>
                </a:cubicBezTo>
                <a:cubicBezTo>
                  <a:pt x="5612062" y="156120"/>
                  <a:pt x="5623393" y="169068"/>
                  <a:pt x="5647674" y="169068"/>
                </a:cubicBezTo>
                <a:cubicBezTo>
                  <a:pt x="5862153" y="180397"/>
                  <a:pt x="6065301" y="203865"/>
                  <a:pt x="6280589" y="192536"/>
                </a:cubicBezTo>
                <a:cubicBezTo>
                  <a:pt x="6578431" y="192536"/>
                  <a:pt x="6864943" y="228142"/>
                  <a:pt x="7151454" y="240281"/>
                </a:cubicBezTo>
                <a:cubicBezTo>
                  <a:pt x="7318990" y="240281"/>
                  <a:pt x="7486527" y="251610"/>
                  <a:pt x="7653254" y="263749"/>
                </a:cubicBezTo>
                <a:cubicBezTo>
                  <a:pt x="7879873" y="288026"/>
                  <a:pt x="8095161" y="275887"/>
                  <a:pt x="8321780" y="312303"/>
                </a:cubicBezTo>
                <a:cubicBezTo>
                  <a:pt x="8441564" y="323632"/>
                  <a:pt x="8548399" y="312303"/>
                  <a:pt x="8668183" y="323632"/>
                </a:cubicBezTo>
                <a:cubicBezTo>
                  <a:pt x="8882662" y="360048"/>
                  <a:pt x="9097951" y="347100"/>
                  <a:pt x="9313239" y="371377"/>
                </a:cubicBezTo>
                <a:cubicBezTo>
                  <a:pt x="9360991" y="371377"/>
                  <a:pt x="9360991" y="383516"/>
                  <a:pt x="9336710" y="431260"/>
                </a:cubicBezTo>
                <a:cubicBezTo>
                  <a:pt x="9241206" y="562356"/>
                  <a:pt x="9121422" y="682123"/>
                  <a:pt x="9002447" y="789751"/>
                </a:cubicBezTo>
                <a:cubicBezTo>
                  <a:pt x="8668183" y="1099688"/>
                  <a:pt x="8286169" y="1326274"/>
                  <a:pt x="7879873" y="1517254"/>
                </a:cubicBezTo>
                <a:cubicBezTo>
                  <a:pt x="7760898" y="1589275"/>
                  <a:pt x="7629782" y="1649159"/>
                  <a:pt x="7486527" y="1684765"/>
                </a:cubicBezTo>
                <a:cubicBezTo>
                  <a:pt x="7366742" y="1720372"/>
                  <a:pt x="7246958" y="1768116"/>
                  <a:pt x="7115842" y="1792394"/>
                </a:cubicBezTo>
                <a:cubicBezTo>
                  <a:pt x="7044619" y="1803723"/>
                  <a:pt x="6972587" y="1815861"/>
                  <a:pt x="6889223" y="1815861"/>
                </a:cubicBezTo>
                <a:cubicBezTo>
                  <a:pt x="6698216" y="1828000"/>
                  <a:pt x="6507208" y="1851468"/>
                  <a:pt x="6316200" y="1851468"/>
                </a:cubicBezTo>
                <a:cubicBezTo>
                  <a:pt x="6005408" y="1851468"/>
                  <a:pt x="5695426" y="1899213"/>
                  <a:pt x="5384634" y="1887883"/>
                </a:cubicBezTo>
                <a:cubicBezTo>
                  <a:pt x="5313411" y="1887883"/>
                  <a:pt x="5253518" y="1911351"/>
                  <a:pt x="5205766" y="1994702"/>
                </a:cubicBezTo>
                <a:cubicBezTo>
                  <a:pt x="5074651" y="2197820"/>
                  <a:pt x="4954867" y="2413077"/>
                  <a:pt x="4811611" y="2616195"/>
                </a:cubicBezTo>
                <a:cubicBezTo>
                  <a:pt x="4680496" y="2830642"/>
                  <a:pt x="4549380" y="3045898"/>
                  <a:pt x="4417455" y="3260346"/>
                </a:cubicBezTo>
                <a:cubicBezTo>
                  <a:pt x="4310621" y="3439186"/>
                  <a:pt x="4178696" y="3594560"/>
                  <a:pt x="4071861" y="3773400"/>
                </a:cubicBezTo>
                <a:cubicBezTo>
                  <a:pt x="3976357" y="3928774"/>
                  <a:pt x="3867904" y="4096285"/>
                  <a:pt x="3761069" y="4250849"/>
                </a:cubicBezTo>
                <a:cubicBezTo>
                  <a:pt x="3676896" y="4394084"/>
                  <a:pt x="3570061" y="4536509"/>
                  <a:pt x="3474558" y="4679744"/>
                </a:cubicBezTo>
                <a:cubicBezTo>
                  <a:pt x="3379054" y="4835117"/>
                  <a:pt x="3271410" y="4990490"/>
                  <a:pt x="3175906" y="5133724"/>
                </a:cubicBezTo>
                <a:cubicBezTo>
                  <a:pt x="3092543" y="5253491"/>
                  <a:pt x="3020510" y="5360310"/>
                  <a:pt x="2937147" y="5480077"/>
                </a:cubicBezTo>
                <a:cubicBezTo>
                  <a:pt x="2865114" y="5587705"/>
                  <a:pt x="2793891" y="5694524"/>
                  <a:pt x="2721858" y="5802152"/>
                </a:cubicBezTo>
                <a:cubicBezTo>
                  <a:pt x="2662775" y="5885504"/>
                  <a:pt x="2590743" y="5980993"/>
                  <a:pt x="2530850" y="6065154"/>
                </a:cubicBezTo>
                <a:cubicBezTo>
                  <a:pt x="2435347" y="6219718"/>
                  <a:pt x="2339843" y="6351623"/>
                  <a:pt x="2233008" y="6494858"/>
                </a:cubicBezTo>
                <a:cubicBezTo>
                  <a:pt x="2148836" y="6614624"/>
                  <a:pt x="2029860" y="6710114"/>
                  <a:pt x="1922216" y="6805604"/>
                </a:cubicBezTo>
                <a:cubicBezTo>
                  <a:pt x="1826712" y="6901093"/>
                  <a:pt x="1731209" y="6983635"/>
                  <a:pt x="1635705" y="7067796"/>
                </a:cubicBezTo>
                <a:cubicBezTo>
                  <a:pt x="1611424" y="7092073"/>
                  <a:pt x="1600093" y="7103402"/>
                  <a:pt x="1575813" y="7092073"/>
                </a:cubicBezTo>
                <a:cubicBezTo>
                  <a:pt x="1540201" y="7079125"/>
                  <a:pt x="1515920" y="7092073"/>
                  <a:pt x="1492449" y="7115541"/>
                </a:cubicBezTo>
                <a:cubicBezTo>
                  <a:pt x="1372665" y="7211030"/>
                  <a:pt x="1265830" y="7306520"/>
                  <a:pt x="1158186" y="7414148"/>
                </a:cubicBezTo>
                <a:cubicBezTo>
                  <a:pt x="1133905" y="7437616"/>
                  <a:pt x="1110434" y="7461893"/>
                  <a:pt x="1062682" y="7449755"/>
                </a:cubicBezTo>
                <a:cubicBezTo>
                  <a:pt x="990650" y="7437616"/>
                  <a:pt x="942898" y="7485361"/>
                  <a:pt x="883815" y="7533106"/>
                </a:cubicBezTo>
                <a:cubicBezTo>
                  <a:pt x="847394" y="7557383"/>
                  <a:pt x="811782" y="7605128"/>
                  <a:pt x="776171" y="7640734"/>
                </a:cubicBezTo>
                <a:cubicBezTo>
                  <a:pt x="740559" y="7676340"/>
                  <a:pt x="704138" y="7712756"/>
                  <a:pt x="632915" y="7712756"/>
                </a:cubicBezTo>
                <a:cubicBezTo>
                  <a:pt x="585163" y="7712756"/>
                  <a:pt x="549551" y="7748362"/>
                  <a:pt x="513131" y="7783969"/>
                </a:cubicBezTo>
                <a:cubicBezTo>
                  <a:pt x="465379" y="7819575"/>
                  <a:pt x="406296" y="7843852"/>
                  <a:pt x="369875" y="7891597"/>
                </a:cubicBezTo>
                <a:cubicBezTo>
                  <a:pt x="358544" y="7903735"/>
                  <a:pt x="334263" y="7915065"/>
                  <a:pt x="322123" y="7903735"/>
                </a:cubicBezTo>
                <a:cubicBezTo>
                  <a:pt x="310792" y="7891597"/>
                  <a:pt x="310792" y="7879458"/>
                  <a:pt x="322123" y="7867320"/>
                </a:cubicBezTo>
                <a:cubicBezTo>
                  <a:pt x="346404" y="7819575"/>
                  <a:pt x="346404" y="7783969"/>
                  <a:pt x="346404" y="7736224"/>
                </a:cubicBezTo>
                <a:cubicBezTo>
                  <a:pt x="346404" y="7724085"/>
                  <a:pt x="346404" y="7712756"/>
                  <a:pt x="334263" y="7712756"/>
                </a:cubicBezTo>
                <a:cubicBezTo>
                  <a:pt x="322123" y="7712756"/>
                  <a:pt x="310792" y="7724085"/>
                  <a:pt x="310792" y="7724085"/>
                </a:cubicBezTo>
                <a:cubicBezTo>
                  <a:pt x="238759" y="7796107"/>
                  <a:pt x="178867" y="7867320"/>
                  <a:pt x="107644" y="7927203"/>
                </a:cubicBezTo>
                <a:cubicBezTo>
                  <a:pt x="83364" y="7962810"/>
                  <a:pt x="47752" y="7999225"/>
                  <a:pt x="0" y="8022693"/>
                </a:cubicBezTo>
                <a:cubicBezTo>
                  <a:pt x="0" y="7974948"/>
                  <a:pt x="35612" y="7927203"/>
                  <a:pt x="47752" y="7891597"/>
                </a:cubicBezTo>
                <a:cubicBezTo>
                  <a:pt x="178867" y="7628596"/>
                  <a:pt x="322123" y="7366404"/>
                  <a:pt x="465379" y="7115541"/>
                </a:cubicBezTo>
                <a:cubicBezTo>
                  <a:pt x="645055" y="6792656"/>
                  <a:pt x="811782" y="6482719"/>
                  <a:pt x="979318" y="6171973"/>
                </a:cubicBezTo>
                <a:cubicBezTo>
                  <a:pt x="1133905" y="5897642"/>
                  <a:pt x="1289301" y="5611173"/>
                  <a:pt x="1444697" y="5336842"/>
                </a:cubicBezTo>
                <a:cubicBezTo>
                  <a:pt x="1552341" y="5145863"/>
                  <a:pt x="1659176" y="4954884"/>
                  <a:pt x="1766820" y="4763904"/>
                </a:cubicBezTo>
                <a:cubicBezTo>
                  <a:pt x="1897936" y="4513041"/>
                  <a:pt x="2053332" y="4262988"/>
                  <a:pt x="2185256" y="4012125"/>
                </a:cubicBezTo>
                <a:cubicBezTo>
                  <a:pt x="2328512" y="3737794"/>
                  <a:pt x="2471768" y="3475602"/>
                  <a:pt x="2615024" y="3212601"/>
                </a:cubicBezTo>
                <a:cubicBezTo>
                  <a:pt x="2758279" y="2950409"/>
                  <a:pt x="2901535" y="2675269"/>
                  <a:pt x="3044790" y="2413077"/>
                </a:cubicBezTo>
                <a:cubicBezTo>
                  <a:pt x="3103873" y="2293310"/>
                  <a:pt x="3163766" y="2174352"/>
                  <a:pt x="3223658" y="2054586"/>
                </a:cubicBezTo>
                <a:cubicBezTo>
                  <a:pt x="3247129" y="2006841"/>
                  <a:pt x="3247129" y="1983373"/>
                  <a:pt x="3188046" y="1994702"/>
                </a:cubicBezTo>
                <a:cubicBezTo>
                  <a:pt x="2984898" y="2018979"/>
                  <a:pt x="2781751" y="1994702"/>
                  <a:pt x="2590743" y="2031118"/>
                </a:cubicBezTo>
                <a:cubicBezTo>
                  <a:pt x="2459628" y="2042447"/>
                  <a:pt x="2339843" y="2031118"/>
                  <a:pt x="2220868" y="2042447"/>
                </a:cubicBezTo>
                <a:cubicBezTo>
                  <a:pt x="1982108" y="2054586"/>
                  <a:pt x="1743349" y="2078863"/>
                  <a:pt x="1504589" y="2078863"/>
                </a:cubicBezTo>
                <a:cubicBezTo>
                  <a:pt x="1432557" y="2078863"/>
                  <a:pt x="1361334" y="2090192"/>
                  <a:pt x="1289301" y="2102330"/>
                </a:cubicBezTo>
                <a:cubicBezTo>
                  <a:pt x="1133905" y="2102330"/>
                  <a:pt x="979318" y="2090192"/>
                  <a:pt x="871674" y="1946957"/>
                </a:cubicBezTo>
                <a:cubicBezTo>
                  <a:pt x="799642" y="1851468"/>
                  <a:pt x="776171" y="1732510"/>
                  <a:pt x="799642" y="1612743"/>
                </a:cubicBezTo>
                <a:cubicBezTo>
                  <a:pt x="847394" y="1267200"/>
                  <a:pt x="1027070" y="968592"/>
                  <a:pt x="1241549" y="705591"/>
                </a:cubicBezTo>
                <a:cubicBezTo>
                  <a:pt x="1324913" y="597963"/>
                  <a:pt x="1420417" y="514612"/>
                  <a:pt x="1515920" y="431260"/>
                </a:cubicBezTo>
                <a:cubicBezTo>
                  <a:pt x="1611424" y="360048"/>
                  <a:pt x="1719068" y="299355"/>
                  <a:pt x="1826712" y="263749"/>
                </a:cubicBezTo>
                <a:cubicBezTo>
                  <a:pt x="1897936" y="240281"/>
                  <a:pt x="1982108" y="228142"/>
                  <a:pt x="2065472" y="228142"/>
                </a:cubicBezTo>
                <a:cubicBezTo>
                  <a:pt x="2280760" y="216813"/>
                  <a:pt x="2483099" y="192536"/>
                  <a:pt x="2698387" y="180397"/>
                </a:cubicBezTo>
                <a:cubicBezTo>
                  <a:pt x="2793891" y="169068"/>
                  <a:pt x="2901535" y="169068"/>
                  <a:pt x="2997039" y="169068"/>
                </a:cubicBezTo>
                <a:cubicBezTo>
                  <a:pt x="3366913" y="169068"/>
                  <a:pt x="3737598" y="132653"/>
                  <a:pt x="4107473" y="144791"/>
                </a:cubicBezTo>
                <a:cubicBezTo>
                  <a:pt x="4155225" y="144791"/>
                  <a:pt x="4202977" y="132653"/>
                  <a:pt x="4238588" y="108376"/>
                </a:cubicBezTo>
                <a:cubicBezTo>
                  <a:pt x="4310621" y="60631"/>
                  <a:pt x="4406125" y="49301"/>
                  <a:pt x="4489488" y="37163"/>
                </a:cubicBezTo>
                <a:cubicBezTo>
                  <a:pt x="4560711" y="25834"/>
                  <a:pt x="4632744" y="1556"/>
                  <a:pt x="4703967" y="155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57651" y="-1"/>
            <a:ext cx="5086349" cy="5144665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94"/>
            <a:ext cx="7886700" cy="21400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877"/>
            <a:ext cx="7886700" cy="112539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86349" cy="5144665"/>
          </a:xfrm>
          <a:custGeom>
            <a:avLst/>
            <a:gdLst>
              <a:gd name="connsiteX0" fmla="*/ 0 w 6781799"/>
              <a:gd name="connsiteY0" fmla="*/ 0 h 6858000"/>
              <a:gd name="connsiteX1" fmla="*/ 3618136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0" y="0"/>
                </a:moveTo>
                <a:lnTo>
                  <a:pt x="3618136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3859361" y="1454995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859361" y="3106383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5743575" y="1454996"/>
            <a:ext cx="2971800" cy="3241161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28625" y="1454995"/>
            <a:ext cx="2971800" cy="3241161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475285" y="1454994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475285" y="3106383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219932" y="1309251"/>
            <a:ext cx="2525591" cy="2526162"/>
          </a:xfrm>
          <a:custGeom>
            <a:avLst/>
            <a:gdLst>
              <a:gd name="connsiteX0" fmla="*/ 1683727 w 3367454"/>
              <a:gd name="connsiteY0" fmla="*/ 0 h 3367454"/>
              <a:gd name="connsiteX1" fmla="*/ 3367454 w 3367454"/>
              <a:gd name="connsiteY1" fmla="*/ 0 h 3367454"/>
              <a:gd name="connsiteX2" fmla="*/ 3367454 w 3367454"/>
              <a:gd name="connsiteY2" fmla="*/ 1683727 h 3367454"/>
              <a:gd name="connsiteX3" fmla="*/ 1683727 w 3367454"/>
              <a:gd name="connsiteY3" fmla="*/ 3367454 h 3367454"/>
              <a:gd name="connsiteX4" fmla="*/ 0 w 3367454"/>
              <a:gd name="connsiteY4" fmla="*/ 1683727 h 3367454"/>
              <a:gd name="connsiteX5" fmla="*/ 1683727 w 3367454"/>
              <a:gd name="connsiteY5" fmla="*/ 0 h 336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7454" h="3367454">
                <a:moveTo>
                  <a:pt x="1683727" y="0"/>
                </a:moveTo>
                <a:lnTo>
                  <a:pt x="3367454" y="0"/>
                </a:lnTo>
                <a:lnTo>
                  <a:pt x="3367454" y="1683727"/>
                </a:lnTo>
                <a:cubicBezTo>
                  <a:pt x="3367454" y="2613624"/>
                  <a:pt x="2613624" y="3367454"/>
                  <a:pt x="1683727" y="3367454"/>
                </a:cubicBezTo>
                <a:cubicBezTo>
                  <a:pt x="753830" y="3367454"/>
                  <a:pt x="0" y="2613624"/>
                  <a:pt x="0" y="1683727"/>
                </a:cubicBezTo>
                <a:cubicBezTo>
                  <a:pt x="0" y="753830"/>
                  <a:pt x="753830" y="0"/>
                  <a:pt x="16837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75511" y="1164798"/>
            <a:ext cx="2814432" cy="2815069"/>
          </a:xfrm>
          <a:custGeom>
            <a:avLst/>
            <a:gdLst>
              <a:gd name="connsiteX0" fmla="*/ 768990 w 3752576"/>
              <a:gd name="connsiteY0" fmla="*/ 0 h 3752576"/>
              <a:gd name="connsiteX1" fmla="*/ 1876288 w 3752576"/>
              <a:gd name="connsiteY1" fmla="*/ 1107298 h 3752576"/>
              <a:gd name="connsiteX2" fmla="*/ 2983586 w 3752576"/>
              <a:gd name="connsiteY2" fmla="*/ 0 h 3752576"/>
              <a:gd name="connsiteX3" fmla="*/ 3752576 w 3752576"/>
              <a:gd name="connsiteY3" fmla="*/ 768990 h 3752576"/>
              <a:gd name="connsiteX4" fmla="*/ 2645278 w 3752576"/>
              <a:gd name="connsiteY4" fmla="*/ 1876288 h 3752576"/>
              <a:gd name="connsiteX5" fmla="*/ 3752576 w 3752576"/>
              <a:gd name="connsiteY5" fmla="*/ 2983586 h 3752576"/>
              <a:gd name="connsiteX6" fmla="*/ 2983586 w 3752576"/>
              <a:gd name="connsiteY6" fmla="*/ 3752576 h 3752576"/>
              <a:gd name="connsiteX7" fmla="*/ 1876288 w 3752576"/>
              <a:gd name="connsiteY7" fmla="*/ 2645278 h 3752576"/>
              <a:gd name="connsiteX8" fmla="*/ 768990 w 3752576"/>
              <a:gd name="connsiteY8" fmla="*/ 3752576 h 3752576"/>
              <a:gd name="connsiteX9" fmla="*/ 0 w 3752576"/>
              <a:gd name="connsiteY9" fmla="*/ 2983586 h 3752576"/>
              <a:gd name="connsiteX10" fmla="*/ 1107298 w 3752576"/>
              <a:gd name="connsiteY10" fmla="*/ 1876288 h 3752576"/>
              <a:gd name="connsiteX11" fmla="*/ 0 w 3752576"/>
              <a:gd name="connsiteY11" fmla="*/ 768990 h 375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2576" h="3752576">
                <a:moveTo>
                  <a:pt x="768990" y="0"/>
                </a:moveTo>
                <a:lnTo>
                  <a:pt x="1876288" y="1107298"/>
                </a:lnTo>
                <a:lnTo>
                  <a:pt x="2983586" y="0"/>
                </a:lnTo>
                <a:lnTo>
                  <a:pt x="3752576" y="768990"/>
                </a:lnTo>
                <a:lnTo>
                  <a:pt x="2645278" y="1876288"/>
                </a:lnTo>
                <a:lnTo>
                  <a:pt x="3752576" y="2983586"/>
                </a:lnTo>
                <a:lnTo>
                  <a:pt x="2983586" y="3752576"/>
                </a:lnTo>
                <a:lnTo>
                  <a:pt x="1876288" y="2645278"/>
                </a:lnTo>
                <a:lnTo>
                  <a:pt x="768990" y="3752576"/>
                </a:lnTo>
                <a:lnTo>
                  <a:pt x="0" y="2983586"/>
                </a:lnTo>
                <a:lnTo>
                  <a:pt x="1107298" y="1876288"/>
                </a:lnTo>
                <a:lnTo>
                  <a:pt x="0" y="768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02595" y="1242821"/>
            <a:ext cx="3083768" cy="2659022"/>
          </a:xfrm>
          <a:custGeom>
            <a:avLst/>
            <a:gdLst>
              <a:gd name="connsiteX0" fmla="*/ 0 w 3477532"/>
              <a:gd name="connsiteY0" fmla="*/ 0 h 2997872"/>
              <a:gd name="connsiteX1" fmla="*/ 3477532 w 3477532"/>
              <a:gd name="connsiteY1" fmla="*/ 0 h 2997872"/>
              <a:gd name="connsiteX2" fmla="*/ 1738766 w 3477532"/>
              <a:gd name="connsiteY2" fmla="*/ 2997872 h 299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7532" h="2997872">
                <a:moveTo>
                  <a:pt x="0" y="0"/>
                </a:moveTo>
                <a:lnTo>
                  <a:pt x="3477532" y="0"/>
                </a:lnTo>
                <a:lnTo>
                  <a:pt x="1738766" y="29978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-402966" y="-2062191"/>
            <a:ext cx="4512287" cy="4513308"/>
          </a:xfrm>
          <a:custGeom>
            <a:avLst/>
            <a:gdLst>
              <a:gd name="connsiteX0" fmla="*/ 4039571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1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1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-2066067" y="1148707"/>
            <a:ext cx="2965217" cy="2965887"/>
          </a:xfrm>
          <a:custGeom>
            <a:avLst/>
            <a:gdLst>
              <a:gd name="connsiteX0" fmla="*/ 1976811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1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512381" y="323416"/>
            <a:ext cx="4512287" cy="4513308"/>
          </a:xfrm>
          <a:custGeom>
            <a:avLst/>
            <a:gdLst>
              <a:gd name="connsiteX0" fmla="*/ 4039572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2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2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3722552" y="-1340061"/>
            <a:ext cx="2965217" cy="2965887"/>
          </a:xfrm>
          <a:custGeom>
            <a:avLst/>
            <a:gdLst>
              <a:gd name="connsiteX0" fmla="*/ 1976812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2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-415859" y="3534314"/>
            <a:ext cx="2230355" cy="2230861"/>
          </a:xfrm>
          <a:custGeom>
            <a:avLst/>
            <a:gdLst>
              <a:gd name="connsiteX0" fmla="*/ 996996 w 2973807"/>
              <a:gd name="connsiteY0" fmla="*/ 0 h 2973808"/>
              <a:gd name="connsiteX1" fmla="*/ 2973807 w 2973807"/>
              <a:gd name="connsiteY1" fmla="*/ 1976811 h 2973808"/>
              <a:gd name="connsiteX2" fmla="*/ 1976810 w 2973807"/>
              <a:gd name="connsiteY2" fmla="*/ 2973808 h 2973808"/>
              <a:gd name="connsiteX3" fmla="*/ 0 w 2973807"/>
              <a:gd name="connsiteY3" fmla="*/ 996997 h 297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807" h="2973808">
                <a:moveTo>
                  <a:pt x="996996" y="0"/>
                </a:moveTo>
                <a:lnTo>
                  <a:pt x="2973807" y="1976811"/>
                </a:lnTo>
                <a:lnTo>
                  <a:pt x="1976810" y="2973808"/>
                </a:lnTo>
                <a:lnTo>
                  <a:pt x="0" y="996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90577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695218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099859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09413" y="2770337"/>
            <a:ext cx="2331793" cy="4089257"/>
          </a:xfrm>
          <a:custGeom>
            <a:avLst/>
            <a:gdLst>
              <a:gd name="connsiteX0" fmla="*/ 0 w 3109057"/>
              <a:gd name="connsiteY0" fmla="*/ 0 h 5451108"/>
              <a:gd name="connsiteX1" fmla="*/ 3109057 w 3109057"/>
              <a:gd name="connsiteY1" fmla="*/ 0 h 5451108"/>
              <a:gd name="connsiteX2" fmla="*/ 3109057 w 3109057"/>
              <a:gd name="connsiteY2" fmla="*/ 5451108 h 5451108"/>
              <a:gd name="connsiteX3" fmla="*/ 0 w 3109057"/>
              <a:gd name="connsiteY3" fmla="*/ 5451108 h 545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057" h="5451108">
                <a:moveTo>
                  <a:pt x="0" y="0"/>
                </a:moveTo>
                <a:lnTo>
                  <a:pt x="3109057" y="0"/>
                </a:lnTo>
                <a:lnTo>
                  <a:pt x="3109057" y="5451108"/>
                </a:lnTo>
                <a:lnTo>
                  <a:pt x="0" y="54511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685909" y="1983620"/>
            <a:ext cx="3812648" cy="2409005"/>
          </a:xfrm>
          <a:custGeom>
            <a:avLst/>
            <a:gdLst>
              <a:gd name="connsiteX0" fmla="*/ 0 w 5083531"/>
              <a:gd name="connsiteY0" fmla="*/ 0 h 3211279"/>
              <a:gd name="connsiteX1" fmla="*/ 5083531 w 5083531"/>
              <a:gd name="connsiteY1" fmla="*/ 0 h 3211279"/>
              <a:gd name="connsiteX2" fmla="*/ 5083531 w 5083531"/>
              <a:gd name="connsiteY2" fmla="*/ 3211279 h 3211279"/>
              <a:gd name="connsiteX3" fmla="*/ 0 w 5083531"/>
              <a:gd name="connsiteY3" fmla="*/ 3211279 h 32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3531" h="3211279">
                <a:moveTo>
                  <a:pt x="0" y="0"/>
                </a:moveTo>
                <a:lnTo>
                  <a:pt x="5083531" y="0"/>
                </a:lnTo>
                <a:lnTo>
                  <a:pt x="5083531" y="3211279"/>
                </a:lnTo>
                <a:lnTo>
                  <a:pt x="0" y="32112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529"/>
            <a:ext cx="3886200" cy="32642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529"/>
            <a:ext cx="3886200" cy="32642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69538" y="947771"/>
            <a:ext cx="2352734" cy="3248822"/>
          </a:xfrm>
          <a:custGeom>
            <a:avLst/>
            <a:gdLst>
              <a:gd name="connsiteX0" fmla="*/ 6596 w 3136979"/>
              <a:gd name="connsiteY0" fmla="*/ 0 h 4330782"/>
              <a:gd name="connsiteX1" fmla="*/ 3132582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6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6" y="0"/>
                </a:moveTo>
                <a:cubicBezTo>
                  <a:pt x="3132582" y="0"/>
                  <a:pt x="3132582" y="0"/>
                  <a:pt x="3132582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2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21454" y="947771"/>
            <a:ext cx="2352734" cy="3248822"/>
          </a:xfrm>
          <a:custGeom>
            <a:avLst/>
            <a:gdLst>
              <a:gd name="connsiteX0" fmla="*/ 6595 w 3136979"/>
              <a:gd name="connsiteY0" fmla="*/ 0 h 4330782"/>
              <a:gd name="connsiteX1" fmla="*/ 3132581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5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5" y="0"/>
                </a:moveTo>
                <a:cubicBezTo>
                  <a:pt x="3132581" y="0"/>
                  <a:pt x="3132581" y="0"/>
                  <a:pt x="3132581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1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948108" y="1890423"/>
            <a:ext cx="3248087" cy="2353267"/>
          </a:xfrm>
          <a:custGeom>
            <a:avLst/>
            <a:gdLst>
              <a:gd name="connsiteX0" fmla="*/ 4836 w 4330782"/>
              <a:gd name="connsiteY0" fmla="*/ 0 h 3136979"/>
              <a:gd name="connsiteX1" fmla="*/ 4325946 w 4330782"/>
              <a:gd name="connsiteY1" fmla="*/ 2198 h 3136979"/>
              <a:gd name="connsiteX2" fmla="*/ 4330782 w 4330782"/>
              <a:gd name="connsiteY2" fmla="*/ 6596 h 3136979"/>
              <a:gd name="connsiteX3" fmla="*/ 4330782 w 4330782"/>
              <a:gd name="connsiteY3" fmla="*/ 3132582 h 3136979"/>
              <a:gd name="connsiteX4" fmla="*/ 4325946 w 4330782"/>
              <a:gd name="connsiteY4" fmla="*/ 3136979 h 3136979"/>
              <a:gd name="connsiteX5" fmla="*/ 4836 w 4330782"/>
              <a:gd name="connsiteY5" fmla="*/ 3134780 h 3136979"/>
              <a:gd name="connsiteX6" fmla="*/ 0 w 4330782"/>
              <a:gd name="connsiteY6" fmla="*/ 3130383 h 3136979"/>
              <a:gd name="connsiteX7" fmla="*/ 0 w 4330782"/>
              <a:gd name="connsiteY7" fmla="*/ 4397 h 3136979"/>
              <a:gd name="connsiteX8" fmla="*/ 4836 w 4330782"/>
              <a:gd name="connsiteY8" fmla="*/ 0 h 313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782" h="3136979">
                <a:moveTo>
                  <a:pt x="4836" y="0"/>
                </a:moveTo>
                <a:cubicBezTo>
                  <a:pt x="4325946" y="2198"/>
                  <a:pt x="4325946" y="2198"/>
                  <a:pt x="4325946" y="2198"/>
                </a:cubicBezTo>
                <a:cubicBezTo>
                  <a:pt x="4328364" y="2198"/>
                  <a:pt x="4330782" y="4397"/>
                  <a:pt x="4330782" y="6596"/>
                </a:cubicBezTo>
                <a:cubicBezTo>
                  <a:pt x="4330782" y="3132582"/>
                  <a:pt x="4330782" y="3132582"/>
                  <a:pt x="4330782" y="3132582"/>
                </a:cubicBezTo>
                <a:cubicBezTo>
                  <a:pt x="4330782" y="3134780"/>
                  <a:pt x="4328364" y="3136979"/>
                  <a:pt x="4325946" y="3136979"/>
                </a:cubicBezTo>
                <a:lnTo>
                  <a:pt x="4836" y="3134780"/>
                </a:lnTo>
                <a:cubicBezTo>
                  <a:pt x="2418" y="3134780"/>
                  <a:pt x="0" y="3132582"/>
                  <a:pt x="0" y="3130383"/>
                </a:cubicBezTo>
                <a:cubicBezTo>
                  <a:pt x="0" y="4397"/>
                  <a:pt x="0" y="4397"/>
                  <a:pt x="0" y="4397"/>
                </a:cubicBezTo>
                <a:cubicBezTo>
                  <a:pt x="0" y="2198"/>
                  <a:pt x="2418" y="0"/>
                  <a:pt x="48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235596" y="1715286"/>
            <a:ext cx="1551009" cy="1799576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466617" y="1332540"/>
            <a:ext cx="2210765" cy="2565068"/>
          </a:xfrm>
          <a:custGeom>
            <a:avLst/>
            <a:gdLst>
              <a:gd name="connsiteX0" fmla="*/ 1473843 w 2947686"/>
              <a:gd name="connsiteY0" fmla="*/ 0 h 3419316"/>
              <a:gd name="connsiteX1" fmla="*/ 2947686 w 2947686"/>
              <a:gd name="connsiteY1" fmla="*/ 736922 h 3419316"/>
              <a:gd name="connsiteX2" fmla="*/ 2947686 w 2947686"/>
              <a:gd name="connsiteY2" fmla="*/ 2682394 h 3419316"/>
              <a:gd name="connsiteX3" fmla="*/ 1473843 w 2947686"/>
              <a:gd name="connsiteY3" fmla="*/ 3419316 h 3419316"/>
              <a:gd name="connsiteX4" fmla="*/ 0 w 2947686"/>
              <a:gd name="connsiteY4" fmla="*/ 2682394 h 3419316"/>
              <a:gd name="connsiteX5" fmla="*/ 0 w 2947686"/>
              <a:gd name="connsiteY5" fmla="*/ 736922 h 34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7686" h="3419316">
                <a:moveTo>
                  <a:pt x="1473843" y="0"/>
                </a:moveTo>
                <a:lnTo>
                  <a:pt x="2947686" y="736922"/>
                </a:lnTo>
                <a:lnTo>
                  <a:pt x="2947686" y="2682394"/>
                </a:lnTo>
                <a:lnTo>
                  <a:pt x="1473843" y="3419316"/>
                </a:lnTo>
                <a:lnTo>
                  <a:pt x="0" y="2682394"/>
                </a:lnTo>
                <a:lnTo>
                  <a:pt x="0" y="736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357393" y="1715286"/>
            <a:ext cx="1551009" cy="1799576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1302" y="-346858"/>
            <a:ext cx="6258235" cy="5902102"/>
          </a:xfrm>
          <a:custGeom>
            <a:avLst/>
            <a:gdLst>
              <a:gd name="connsiteX0" fmla="*/ 960424 w 8344313"/>
              <a:gd name="connsiteY0" fmla="*/ 4679740 h 7867688"/>
              <a:gd name="connsiteX1" fmla="*/ 945543 w 8344313"/>
              <a:gd name="connsiteY1" fmla="*/ 4686114 h 7867688"/>
              <a:gd name="connsiteX2" fmla="*/ 945543 w 8344313"/>
              <a:gd name="connsiteY2" fmla="*/ 4718494 h 7867688"/>
              <a:gd name="connsiteX3" fmla="*/ 928267 w 8344313"/>
              <a:gd name="connsiteY3" fmla="*/ 4734683 h 7867688"/>
              <a:gd name="connsiteX4" fmla="*/ 945543 w 8344313"/>
              <a:gd name="connsiteY4" fmla="*/ 4718494 h 7867688"/>
              <a:gd name="connsiteX5" fmla="*/ 960660 w 8344313"/>
              <a:gd name="connsiteY5" fmla="*/ 4702304 h 7867688"/>
              <a:gd name="connsiteX6" fmla="*/ 960660 w 8344313"/>
              <a:gd name="connsiteY6" fmla="*/ 4686114 h 7867688"/>
              <a:gd name="connsiteX7" fmla="*/ 960424 w 8344313"/>
              <a:gd name="connsiteY7" fmla="*/ 4679740 h 7867688"/>
              <a:gd name="connsiteX8" fmla="*/ 7947148 w 8344313"/>
              <a:gd name="connsiteY8" fmla="*/ 110 h 7867688"/>
              <a:gd name="connsiteX9" fmla="*/ 8081748 w 8344313"/>
              <a:gd name="connsiteY9" fmla="*/ 6231 h 7867688"/>
              <a:gd name="connsiteX10" fmla="*/ 8145455 w 8344313"/>
              <a:gd name="connsiteY10" fmla="*/ 22421 h 7867688"/>
              <a:gd name="connsiteX11" fmla="*/ 8336574 w 8344313"/>
              <a:gd name="connsiteY11" fmla="*/ 595534 h 7867688"/>
              <a:gd name="connsiteX12" fmla="*/ 8049355 w 8344313"/>
              <a:gd name="connsiteY12" fmla="*/ 1153536 h 7867688"/>
              <a:gd name="connsiteX13" fmla="*/ 7730823 w 8344313"/>
              <a:gd name="connsiteY13" fmla="*/ 1471933 h 7867688"/>
              <a:gd name="connsiteX14" fmla="*/ 7539703 w 8344313"/>
              <a:gd name="connsiteY14" fmla="*/ 1535612 h 7867688"/>
              <a:gd name="connsiteX15" fmla="*/ 7030052 w 8344313"/>
              <a:gd name="connsiteY15" fmla="*/ 1566912 h 7867688"/>
              <a:gd name="connsiteX16" fmla="*/ 6265574 w 8344313"/>
              <a:gd name="connsiteY16" fmla="*/ 1646781 h 7867688"/>
              <a:gd name="connsiteX17" fmla="*/ 4815442 w 8344313"/>
              <a:gd name="connsiteY17" fmla="*/ 1901498 h 7867688"/>
              <a:gd name="connsiteX18" fmla="*/ 4019651 w 8344313"/>
              <a:gd name="connsiteY18" fmla="*/ 2108725 h 7867688"/>
              <a:gd name="connsiteX19" fmla="*/ 3923551 w 8344313"/>
              <a:gd name="connsiteY19" fmla="*/ 2140025 h 7867688"/>
              <a:gd name="connsiteX20" fmla="*/ 3892238 w 8344313"/>
              <a:gd name="connsiteY20" fmla="*/ 2172404 h 7867688"/>
              <a:gd name="connsiteX21" fmla="*/ 3923551 w 8344313"/>
              <a:gd name="connsiteY21" fmla="*/ 2203704 h 7867688"/>
              <a:gd name="connsiteX22" fmla="*/ 4162180 w 8344313"/>
              <a:gd name="connsiteY22" fmla="*/ 2314873 h 7867688"/>
              <a:gd name="connsiteX23" fmla="*/ 5102661 w 8344313"/>
              <a:gd name="connsiteY23" fmla="*/ 2649458 h 7867688"/>
              <a:gd name="connsiteX24" fmla="*/ 5803432 w 8344313"/>
              <a:gd name="connsiteY24" fmla="*/ 2999154 h 7867688"/>
              <a:gd name="connsiteX25" fmla="*/ 6344397 w 8344313"/>
              <a:gd name="connsiteY25" fmla="*/ 3428719 h 7867688"/>
              <a:gd name="connsiteX26" fmla="*/ 6726636 w 8344313"/>
              <a:gd name="connsiteY26" fmla="*/ 4049322 h 7867688"/>
              <a:gd name="connsiteX27" fmla="*/ 6775226 w 8344313"/>
              <a:gd name="connsiteY27" fmla="*/ 4558756 h 7867688"/>
              <a:gd name="connsiteX28" fmla="*/ 6392987 w 8344313"/>
              <a:gd name="connsiteY28" fmla="*/ 5482644 h 7867688"/>
              <a:gd name="connsiteX29" fmla="*/ 6073375 w 8344313"/>
              <a:gd name="connsiteY29" fmla="*/ 5928399 h 7867688"/>
              <a:gd name="connsiteX30" fmla="*/ 5516213 w 8344313"/>
              <a:gd name="connsiteY30" fmla="*/ 6533891 h 7867688"/>
              <a:gd name="connsiteX31" fmla="*/ 4831638 w 8344313"/>
              <a:gd name="connsiteY31" fmla="*/ 7059514 h 7867688"/>
              <a:gd name="connsiteX32" fmla="*/ 3668725 w 8344313"/>
              <a:gd name="connsiteY32" fmla="*/ 7584058 h 7867688"/>
              <a:gd name="connsiteX33" fmla="*/ 2793031 w 8344313"/>
              <a:gd name="connsiteY33" fmla="*/ 7791285 h 7867688"/>
              <a:gd name="connsiteX34" fmla="*/ 1455195 w 8344313"/>
              <a:gd name="connsiteY34" fmla="*/ 7854965 h 7867688"/>
              <a:gd name="connsiteX35" fmla="*/ 498518 w 8344313"/>
              <a:gd name="connsiteY35" fmla="*/ 7505269 h 7867688"/>
              <a:gd name="connsiteX36" fmla="*/ 36376 w 8344313"/>
              <a:gd name="connsiteY36" fmla="*/ 6724928 h 7867688"/>
              <a:gd name="connsiteX37" fmla="*/ 196182 w 8344313"/>
              <a:gd name="connsiteY37" fmla="*/ 5577623 h 7867688"/>
              <a:gd name="connsiteX38" fmla="*/ 594618 w 8344313"/>
              <a:gd name="connsiteY38" fmla="*/ 4989400 h 7867688"/>
              <a:gd name="connsiteX39" fmla="*/ 1136663 w 8344313"/>
              <a:gd name="connsiteY39" fmla="*/ 4288929 h 7867688"/>
              <a:gd name="connsiteX40" fmla="*/ 1215486 w 8344313"/>
              <a:gd name="connsiteY40" fmla="*/ 4209060 h 7867688"/>
              <a:gd name="connsiteX41" fmla="*/ 1231683 w 8344313"/>
              <a:gd name="connsiteY41" fmla="*/ 4225249 h 7867688"/>
              <a:gd name="connsiteX42" fmla="*/ 1055680 w 8344313"/>
              <a:gd name="connsiteY42" fmla="*/ 4511266 h 7867688"/>
              <a:gd name="connsiteX43" fmla="*/ 976857 w 8344313"/>
              <a:gd name="connsiteY43" fmla="*/ 4638625 h 7867688"/>
              <a:gd name="connsiteX44" fmla="*/ 976857 w 8344313"/>
              <a:gd name="connsiteY44" fmla="*/ 4654814 h 7867688"/>
              <a:gd name="connsiteX45" fmla="*/ 991973 w 8344313"/>
              <a:gd name="connsiteY45" fmla="*/ 4654814 h 7867688"/>
              <a:gd name="connsiteX46" fmla="*/ 1264076 w 8344313"/>
              <a:gd name="connsiteY46" fmla="*/ 4288929 h 7867688"/>
              <a:gd name="connsiteX47" fmla="*/ 1470312 w 8344313"/>
              <a:gd name="connsiteY47" fmla="*/ 4001832 h 7867688"/>
              <a:gd name="connsiteX48" fmla="*/ 1501625 w 8344313"/>
              <a:gd name="connsiteY48" fmla="*/ 3970532 h 7867688"/>
              <a:gd name="connsiteX49" fmla="*/ 1757531 w 8344313"/>
              <a:gd name="connsiteY49" fmla="*/ 3810795 h 7867688"/>
              <a:gd name="connsiteX50" fmla="*/ 1805041 w 8344313"/>
              <a:gd name="connsiteY50" fmla="*/ 3826985 h 7867688"/>
              <a:gd name="connsiteX51" fmla="*/ 1773727 w 8344313"/>
              <a:gd name="connsiteY51" fmla="*/ 3938153 h 7867688"/>
              <a:gd name="connsiteX52" fmla="*/ 1597725 w 8344313"/>
              <a:gd name="connsiteY52" fmla="*/ 4256549 h 7867688"/>
              <a:gd name="connsiteX53" fmla="*/ 1310506 w 8344313"/>
              <a:gd name="connsiteY53" fmla="*/ 5053079 h 7867688"/>
              <a:gd name="connsiteX54" fmla="*/ 1501625 w 8344313"/>
              <a:gd name="connsiteY54" fmla="*/ 5753551 h 7867688"/>
              <a:gd name="connsiteX55" fmla="*/ 1916257 w 8344313"/>
              <a:gd name="connsiteY55" fmla="*/ 6008267 h 7867688"/>
              <a:gd name="connsiteX56" fmla="*/ 2474499 w 8344313"/>
              <a:gd name="connsiteY56" fmla="*/ 6119436 h 7867688"/>
              <a:gd name="connsiteX57" fmla="*/ 2824344 w 8344313"/>
              <a:gd name="connsiteY57" fmla="*/ 6135626 h 7867688"/>
              <a:gd name="connsiteX58" fmla="*/ 3621215 w 8344313"/>
              <a:gd name="connsiteY58" fmla="*/ 6055757 h 7867688"/>
              <a:gd name="connsiteX59" fmla="*/ 4369496 w 8344313"/>
              <a:gd name="connsiteY59" fmla="*/ 5896019 h 7867688"/>
              <a:gd name="connsiteX60" fmla="*/ 5181484 w 8344313"/>
              <a:gd name="connsiteY60" fmla="*/ 5610003 h 7867688"/>
              <a:gd name="connsiteX61" fmla="*/ 5277584 w 8344313"/>
              <a:gd name="connsiteY61" fmla="*/ 5546323 h 7867688"/>
              <a:gd name="connsiteX62" fmla="*/ 5325094 w 8344313"/>
              <a:gd name="connsiteY62" fmla="*/ 5100569 h 7867688"/>
              <a:gd name="connsiteX63" fmla="*/ 5022758 w 8344313"/>
              <a:gd name="connsiteY63" fmla="*/ 4893342 h 7867688"/>
              <a:gd name="connsiteX64" fmla="*/ 4147064 w 8344313"/>
              <a:gd name="connsiteY64" fmla="*/ 4527456 h 7867688"/>
              <a:gd name="connsiteX65" fmla="*/ 3222780 w 8344313"/>
              <a:gd name="connsiteY65" fmla="*/ 4161570 h 7867688"/>
              <a:gd name="connsiteX66" fmla="*/ 2601912 w 8344313"/>
              <a:gd name="connsiteY66" fmla="*/ 3874474 h 7867688"/>
              <a:gd name="connsiteX67" fmla="*/ 2092260 w 8344313"/>
              <a:gd name="connsiteY67" fmla="*/ 3524778 h 7867688"/>
              <a:gd name="connsiteX68" fmla="*/ 1868747 w 8344313"/>
              <a:gd name="connsiteY68" fmla="*/ 3237682 h 7867688"/>
              <a:gd name="connsiteX69" fmla="*/ 1837434 w 8344313"/>
              <a:gd name="connsiteY69" fmla="*/ 2569589 h 7867688"/>
              <a:gd name="connsiteX70" fmla="*/ 2076063 w 8344313"/>
              <a:gd name="connsiteY70" fmla="*/ 2156214 h 7867688"/>
              <a:gd name="connsiteX71" fmla="*/ 2505812 w 8344313"/>
              <a:gd name="connsiteY71" fmla="*/ 1583101 h 7867688"/>
              <a:gd name="connsiteX72" fmla="*/ 2585715 w 8344313"/>
              <a:gd name="connsiteY72" fmla="*/ 1503232 h 7867688"/>
              <a:gd name="connsiteX73" fmla="*/ 2744441 w 8344313"/>
              <a:gd name="connsiteY73" fmla="*/ 1344574 h 7867688"/>
              <a:gd name="connsiteX74" fmla="*/ 3222780 w 8344313"/>
              <a:gd name="connsiteY74" fmla="*/ 977609 h 7867688"/>
              <a:gd name="connsiteX75" fmla="*/ 4305790 w 8344313"/>
              <a:gd name="connsiteY75" fmla="*/ 564234 h 7867688"/>
              <a:gd name="connsiteX76" fmla="*/ 5468703 w 8344313"/>
              <a:gd name="connsiteY76" fmla="*/ 293327 h 7867688"/>
              <a:gd name="connsiteX77" fmla="*/ 6201867 w 8344313"/>
              <a:gd name="connsiteY77" fmla="*/ 165969 h 7867688"/>
              <a:gd name="connsiteX78" fmla="*/ 6742833 w 8344313"/>
              <a:gd name="connsiteY78" fmla="*/ 102290 h 7867688"/>
              <a:gd name="connsiteX79" fmla="*/ 7108875 w 8344313"/>
              <a:gd name="connsiteY79" fmla="*/ 70990 h 7867688"/>
              <a:gd name="connsiteX80" fmla="*/ 7523507 w 8344313"/>
              <a:gd name="connsiteY80" fmla="*/ 22421 h 7867688"/>
              <a:gd name="connsiteX81" fmla="*/ 7947148 w 8344313"/>
              <a:gd name="connsiteY81" fmla="*/ 110 h 786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8344313" h="7867688">
                <a:moveTo>
                  <a:pt x="960424" y="4679740"/>
                </a:moveTo>
                <a:cubicBezTo>
                  <a:pt x="959715" y="4677615"/>
                  <a:pt x="956881" y="4686114"/>
                  <a:pt x="945543" y="4686114"/>
                </a:cubicBezTo>
                <a:cubicBezTo>
                  <a:pt x="945543" y="4702304"/>
                  <a:pt x="945543" y="4702304"/>
                  <a:pt x="945543" y="4718494"/>
                </a:cubicBezTo>
                <a:cubicBezTo>
                  <a:pt x="928267" y="4718494"/>
                  <a:pt x="928267" y="4718494"/>
                  <a:pt x="928267" y="4734683"/>
                </a:cubicBezTo>
                <a:cubicBezTo>
                  <a:pt x="945543" y="4734683"/>
                  <a:pt x="945543" y="4718494"/>
                  <a:pt x="945543" y="4718494"/>
                </a:cubicBezTo>
                <a:cubicBezTo>
                  <a:pt x="945543" y="4718494"/>
                  <a:pt x="945543" y="4702304"/>
                  <a:pt x="960660" y="4702304"/>
                </a:cubicBezTo>
                <a:cubicBezTo>
                  <a:pt x="960660" y="4686114"/>
                  <a:pt x="976857" y="4686114"/>
                  <a:pt x="960660" y="4686114"/>
                </a:cubicBezTo>
                <a:cubicBezTo>
                  <a:pt x="960660" y="4682337"/>
                  <a:pt x="960660" y="4680448"/>
                  <a:pt x="960424" y="4679740"/>
                </a:cubicBezTo>
                <a:close/>
                <a:moveTo>
                  <a:pt x="7947148" y="110"/>
                </a:moveTo>
                <a:cubicBezTo>
                  <a:pt x="7992802" y="565"/>
                  <a:pt x="8037748" y="2454"/>
                  <a:pt x="8081748" y="6231"/>
                </a:cubicBezTo>
                <a:cubicBezTo>
                  <a:pt x="8113062" y="6231"/>
                  <a:pt x="8128178" y="6231"/>
                  <a:pt x="8145455" y="22421"/>
                </a:cubicBezTo>
                <a:cubicBezTo>
                  <a:pt x="8304181" y="182159"/>
                  <a:pt x="8367887" y="373196"/>
                  <a:pt x="8336574" y="595534"/>
                </a:cubicBezTo>
                <a:cubicBezTo>
                  <a:pt x="8304181" y="818951"/>
                  <a:pt x="8176768" y="993799"/>
                  <a:pt x="8049355" y="1153536"/>
                </a:cubicBezTo>
                <a:cubicBezTo>
                  <a:pt x="7953256" y="1264705"/>
                  <a:pt x="7825843" y="1359684"/>
                  <a:pt x="7730823" y="1471933"/>
                </a:cubicBezTo>
                <a:cubicBezTo>
                  <a:pt x="7667116" y="1519422"/>
                  <a:pt x="7618527" y="1550722"/>
                  <a:pt x="7539703" y="1535612"/>
                </a:cubicBezTo>
                <a:cubicBezTo>
                  <a:pt x="7363701" y="1535612"/>
                  <a:pt x="7204974" y="1550722"/>
                  <a:pt x="7030052" y="1566912"/>
                </a:cubicBezTo>
                <a:cubicBezTo>
                  <a:pt x="6775226" y="1583101"/>
                  <a:pt x="6520400" y="1614401"/>
                  <a:pt x="6265574" y="1646781"/>
                </a:cubicBezTo>
                <a:cubicBezTo>
                  <a:pt x="5771039" y="1710460"/>
                  <a:pt x="5293780" y="1805439"/>
                  <a:pt x="4815442" y="1901498"/>
                </a:cubicBezTo>
                <a:cubicBezTo>
                  <a:pt x="4544419" y="1965177"/>
                  <a:pt x="4289593" y="2028856"/>
                  <a:pt x="4019651" y="2108725"/>
                </a:cubicBezTo>
                <a:cubicBezTo>
                  <a:pt x="3987257" y="2108725"/>
                  <a:pt x="3955944" y="2123835"/>
                  <a:pt x="3923551" y="2140025"/>
                </a:cubicBezTo>
                <a:cubicBezTo>
                  <a:pt x="3907354" y="2140025"/>
                  <a:pt x="3876041" y="2156214"/>
                  <a:pt x="3892238" y="2172404"/>
                </a:cubicBezTo>
                <a:cubicBezTo>
                  <a:pt x="3892238" y="2187514"/>
                  <a:pt x="3907354" y="2203704"/>
                  <a:pt x="3923551" y="2203704"/>
                </a:cubicBezTo>
                <a:cubicBezTo>
                  <a:pt x="4003454" y="2251194"/>
                  <a:pt x="4083357" y="2283573"/>
                  <a:pt x="4162180" y="2314873"/>
                </a:cubicBezTo>
                <a:cubicBezTo>
                  <a:pt x="4480713" y="2410931"/>
                  <a:pt x="4799245" y="2522100"/>
                  <a:pt x="5102661" y="2649458"/>
                </a:cubicBezTo>
                <a:cubicBezTo>
                  <a:pt x="5341290" y="2760627"/>
                  <a:pt x="5579919" y="2871796"/>
                  <a:pt x="5803432" y="2999154"/>
                </a:cubicBezTo>
                <a:cubicBezTo>
                  <a:pt x="5994551" y="3126513"/>
                  <a:pt x="6185671" y="3253871"/>
                  <a:pt x="6344397" y="3428719"/>
                </a:cubicBezTo>
                <a:cubicBezTo>
                  <a:pt x="6520400" y="3603567"/>
                  <a:pt x="6662929" y="3810795"/>
                  <a:pt x="6726636" y="4049322"/>
                </a:cubicBezTo>
                <a:cubicBezTo>
                  <a:pt x="6775226" y="4209060"/>
                  <a:pt x="6790342" y="4383908"/>
                  <a:pt x="6775226" y="4558756"/>
                </a:cubicBezTo>
                <a:cubicBezTo>
                  <a:pt x="6726636" y="4893342"/>
                  <a:pt x="6584106" y="5195548"/>
                  <a:pt x="6392987" y="5482644"/>
                </a:cubicBezTo>
                <a:cubicBezTo>
                  <a:pt x="6296887" y="5626192"/>
                  <a:pt x="6185671" y="5785930"/>
                  <a:pt x="6073375" y="5928399"/>
                </a:cubicBezTo>
                <a:cubicBezTo>
                  <a:pt x="5898452" y="6135626"/>
                  <a:pt x="5723529" y="6341774"/>
                  <a:pt x="5516213" y="6533891"/>
                </a:cubicBezTo>
                <a:cubicBezTo>
                  <a:pt x="5293780" y="6741118"/>
                  <a:pt x="5070268" y="6915966"/>
                  <a:pt x="4831638" y="7059514"/>
                </a:cubicBezTo>
                <a:cubicBezTo>
                  <a:pt x="4465596" y="7298041"/>
                  <a:pt x="4083357" y="7456700"/>
                  <a:pt x="3668725" y="7584058"/>
                </a:cubicBezTo>
                <a:cubicBezTo>
                  <a:pt x="3381506" y="7680117"/>
                  <a:pt x="3095367" y="7743796"/>
                  <a:pt x="2793031" y="7791285"/>
                </a:cubicBezTo>
                <a:cubicBezTo>
                  <a:pt x="2362203" y="7854965"/>
                  <a:pt x="1916257" y="7887344"/>
                  <a:pt x="1455195" y="7854965"/>
                </a:cubicBezTo>
                <a:cubicBezTo>
                  <a:pt x="1104269" y="7838775"/>
                  <a:pt x="785737" y="7743796"/>
                  <a:pt x="498518" y="7505269"/>
                </a:cubicBezTo>
                <a:cubicBezTo>
                  <a:pt x="259889" y="7314231"/>
                  <a:pt x="100083" y="7043325"/>
                  <a:pt x="36376" y="6724928"/>
                </a:cubicBezTo>
                <a:cubicBezTo>
                  <a:pt x="-42447" y="6326664"/>
                  <a:pt x="5063" y="5944588"/>
                  <a:pt x="196182" y="5577623"/>
                </a:cubicBezTo>
                <a:cubicBezTo>
                  <a:pt x="307399" y="5371475"/>
                  <a:pt x="451008" y="5180438"/>
                  <a:pt x="594618" y="4989400"/>
                </a:cubicBezTo>
                <a:cubicBezTo>
                  <a:pt x="769541" y="4749793"/>
                  <a:pt x="945543" y="4511266"/>
                  <a:pt x="1136663" y="4288929"/>
                </a:cubicBezTo>
                <a:cubicBezTo>
                  <a:pt x="1167976" y="4256549"/>
                  <a:pt x="1183093" y="4225249"/>
                  <a:pt x="1215486" y="4209060"/>
                </a:cubicBezTo>
                <a:cubicBezTo>
                  <a:pt x="1231683" y="4225249"/>
                  <a:pt x="1231683" y="4225249"/>
                  <a:pt x="1231683" y="4225249"/>
                </a:cubicBezTo>
                <a:cubicBezTo>
                  <a:pt x="1183093" y="4320229"/>
                  <a:pt x="1104269" y="4416287"/>
                  <a:pt x="1055680" y="4511266"/>
                </a:cubicBezTo>
                <a:cubicBezTo>
                  <a:pt x="1024367" y="4558756"/>
                  <a:pt x="991973" y="4591135"/>
                  <a:pt x="976857" y="4638625"/>
                </a:cubicBezTo>
                <a:cubicBezTo>
                  <a:pt x="976857" y="4654814"/>
                  <a:pt x="976857" y="4654814"/>
                  <a:pt x="976857" y="4654814"/>
                </a:cubicBezTo>
                <a:cubicBezTo>
                  <a:pt x="976857" y="4671004"/>
                  <a:pt x="991973" y="4654814"/>
                  <a:pt x="991973" y="4654814"/>
                </a:cubicBezTo>
                <a:cubicBezTo>
                  <a:pt x="1088073" y="4543645"/>
                  <a:pt x="1167976" y="4400097"/>
                  <a:pt x="1264076" y="4288929"/>
                </a:cubicBezTo>
                <a:cubicBezTo>
                  <a:pt x="1327782" y="4192870"/>
                  <a:pt x="1391488" y="4097891"/>
                  <a:pt x="1470312" y="4001832"/>
                </a:cubicBezTo>
                <a:cubicBezTo>
                  <a:pt x="1486508" y="3985643"/>
                  <a:pt x="1501625" y="3970532"/>
                  <a:pt x="1501625" y="3970532"/>
                </a:cubicBezTo>
                <a:cubicBezTo>
                  <a:pt x="1597725" y="3906853"/>
                  <a:pt x="1677628" y="3858285"/>
                  <a:pt x="1757531" y="3810795"/>
                </a:cubicBezTo>
                <a:cubicBezTo>
                  <a:pt x="1788844" y="3779495"/>
                  <a:pt x="1805041" y="3794605"/>
                  <a:pt x="1805041" y="3826985"/>
                </a:cubicBezTo>
                <a:cubicBezTo>
                  <a:pt x="1805041" y="3874474"/>
                  <a:pt x="1788844" y="3906853"/>
                  <a:pt x="1773727" y="3938153"/>
                </a:cubicBezTo>
                <a:cubicBezTo>
                  <a:pt x="1710021" y="4049322"/>
                  <a:pt x="1646314" y="4145380"/>
                  <a:pt x="1597725" y="4256549"/>
                </a:cubicBezTo>
                <a:cubicBezTo>
                  <a:pt x="1455195" y="4495077"/>
                  <a:pt x="1342899" y="4765983"/>
                  <a:pt x="1310506" y="5053079"/>
                </a:cubicBezTo>
                <a:cubicBezTo>
                  <a:pt x="1279192" y="5307796"/>
                  <a:pt x="1310506" y="5546323"/>
                  <a:pt x="1501625" y="5753551"/>
                </a:cubicBezTo>
                <a:cubicBezTo>
                  <a:pt x="1613921" y="5864719"/>
                  <a:pt x="1757531" y="5944588"/>
                  <a:pt x="1916257" y="6008267"/>
                </a:cubicBezTo>
                <a:cubicBezTo>
                  <a:pt x="2092260" y="6071947"/>
                  <a:pt x="2283379" y="6104326"/>
                  <a:pt x="2474499" y="6119436"/>
                </a:cubicBezTo>
                <a:cubicBezTo>
                  <a:pt x="2585715" y="6119436"/>
                  <a:pt x="2713128" y="6135626"/>
                  <a:pt x="2824344" y="6135626"/>
                </a:cubicBezTo>
                <a:cubicBezTo>
                  <a:pt x="3095367" y="6119436"/>
                  <a:pt x="3366389" y="6087057"/>
                  <a:pt x="3621215" y="6055757"/>
                </a:cubicBezTo>
                <a:cubicBezTo>
                  <a:pt x="3876041" y="6023378"/>
                  <a:pt x="4130867" y="5959699"/>
                  <a:pt x="4369496" y="5896019"/>
                </a:cubicBezTo>
                <a:cubicBezTo>
                  <a:pt x="4640519" y="5832340"/>
                  <a:pt x="4911541" y="5737361"/>
                  <a:pt x="5181484" y="5610003"/>
                </a:cubicBezTo>
                <a:cubicBezTo>
                  <a:pt x="5213877" y="5577623"/>
                  <a:pt x="5245191" y="5562513"/>
                  <a:pt x="5277584" y="5546323"/>
                </a:cubicBezTo>
                <a:cubicBezTo>
                  <a:pt x="5421193" y="5466454"/>
                  <a:pt x="5484900" y="5259227"/>
                  <a:pt x="5325094" y="5100569"/>
                </a:cubicBezTo>
                <a:cubicBezTo>
                  <a:pt x="5230074" y="5020700"/>
                  <a:pt x="5133974" y="4940831"/>
                  <a:pt x="5022758" y="4893342"/>
                </a:cubicBezTo>
                <a:cubicBezTo>
                  <a:pt x="4735539" y="4749793"/>
                  <a:pt x="4433203" y="4638625"/>
                  <a:pt x="4147064" y="4527456"/>
                </a:cubicBezTo>
                <a:cubicBezTo>
                  <a:pt x="3828531" y="4416287"/>
                  <a:pt x="3525116" y="4288929"/>
                  <a:pt x="3222780" y="4161570"/>
                </a:cubicBezTo>
                <a:cubicBezTo>
                  <a:pt x="3015464" y="4081701"/>
                  <a:pt x="2808148" y="3985643"/>
                  <a:pt x="2601912" y="3874474"/>
                </a:cubicBezTo>
                <a:cubicBezTo>
                  <a:pt x="2425909" y="3779495"/>
                  <a:pt x="2250986" y="3667247"/>
                  <a:pt x="2092260" y="3524778"/>
                </a:cubicBezTo>
                <a:cubicBezTo>
                  <a:pt x="1996160" y="3444909"/>
                  <a:pt x="1916257" y="3348851"/>
                  <a:pt x="1868747" y="3237682"/>
                </a:cubicBezTo>
                <a:cubicBezTo>
                  <a:pt x="1757531" y="3014265"/>
                  <a:pt x="1757531" y="2791927"/>
                  <a:pt x="1837434" y="2569589"/>
                </a:cubicBezTo>
                <a:cubicBezTo>
                  <a:pt x="1901140" y="2427121"/>
                  <a:pt x="1996160" y="2299763"/>
                  <a:pt x="2076063" y="2156214"/>
                </a:cubicBezTo>
                <a:cubicBezTo>
                  <a:pt x="2203476" y="1965177"/>
                  <a:pt x="2347086" y="1774139"/>
                  <a:pt x="2505812" y="1583101"/>
                </a:cubicBezTo>
                <a:cubicBezTo>
                  <a:pt x="2522009" y="1550722"/>
                  <a:pt x="2553322" y="1519422"/>
                  <a:pt x="2585715" y="1503232"/>
                </a:cubicBezTo>
                <a:cubicBezTo>
                  <a:pt x="2649421" y="1471933"/>
                  <a:pt x="2696931" y="1408253"/>
                  <a:pt x="2744441" y="1344574"/>
                </a:cubicBezTo>
                <a:cubicBezTo>
                  <a:pt x="2871854" y="1201026"/>
                  <a:pt x="3047857" y="1089857"/>
                  <a:pt x="3222780" y="977609"/>
                </a:cubicBezTo>
                <a:cubicBezTo>
                  <a:pt x="3557508" y="786572"/>
                  <a:pt x="3939748" y="659213"/>
                  <a:pt x="4305790" y="564234"/>
                </a:cubicBezTo>
                <a:cubicBezTo>
                  <a:pt x="4688029" y="453065"/>
                  <a:pt x="5070268" y="357007"/>
                  <a:pt x="5468703" y="293327"/>
                </a:cubicBezTo>
                <a:cubicBezTo>
                  <a:pt x="5707332" y="245838"/>
                  <a:pt x="5962158" y="198348"/>
                  <a:pt x="6201867" y="165969"/>
                </a:cubicBezTo>
                <a:cubicBezTo>
                  <a:pt x="6392987" y="149779"/>
                  <a:pt x="6567910" y="118479"/>
                  <a:pt x="6742833" y="102290"/>
                </a:cubicBezTo>
                <a:cubicBezTo>
                  <a:pt x="6854049" y="86100"/>
                  <a:pt x="6981462" y="70990"/>
                  <a:pt x="7108875" y="70990"/>
                </a:cubicBezTo>
                <a:cubicBezTo>
                  <a:pt x="7236288" y="54800"/>
                  <a:pt x="7379897" y="38611"/>
                  <a:pt x="7523507" y="22421"/>
                </a:cubicBezTo>
                <a:cubicBezTo>
                  <a:pt x="7666846" y="10279"/>
                  <a:pt x="7810186" y="-1256"/>
                  <a:pt x="7947148" y="1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009404" y="-435926"/>
            <a:ext cx="8703963" cy="5887682"/>
          </a:xfrm>
          <a:custGeom>
            <a:avLst/>
            <a:gdLst>
              <a:gd name="connsiteX0" fmla="*/ 11031143 w 11605284"/>
              <a:gd name="connsiteY0" fmla="*/ 27 h 7848466"/>
              <a:gd name="connsiteX1" fmla="*/ 11058132 w 11605284"/>
              <a:gd name="connsiteY1" fmla="*/ 38904 h 7848466"/>
              <a:gd name="connsiteX2" fmla="*/ 11105841 w 11605284"/>
              <a:gd name="connsiteY2" fmla="*/ 70345 h 7848466"/>
              <a:gd name="connsiteX3" fmla="*/ 11202343 w 11605284"/>
              <a:gd name="connsiteY3" fmla="*/ 22642 h 7848466"/>
              <a:gd name="connsiteX4" fmla="*/ 11250052 w 11605284"/>
              <a:gd name="connsiteY4" fmla="*/ 54082 h 7848466"/>
              <a:gd name="connsiteX5" fmla="*/ 11250052 w 11605284"/>
              <a:gd name="connsiteY5" fmla="*/ 70345 h 7848466"/>
              <a:gd name="connsiteX6" fmla="*/ 11410527 w 11605284"/>
              <a:gd name="connsiteY6" fmla="*/ 309944 h 7848466"/>
              <a:gd name="connsiteX7" fmla="*/ 11553654 w 11605284"/>
              <a:gd name="connsiteY7" fmla="*/ 390172 h 7848466"/>
              <a:gd name="connsiteX8" fmla="*/ 11602448 w 11605284"/>
              <a:gd name="connsiteY8" fmla="*/ 486663 h 7848466"/>
              <a:gd name="connsiteX9" fmla="*/ 11505945 w 11605284"/>
              <a:gd name="connsiteY9" fmla="*/ 837931 h 7848466"/>
              <a:gd name="connsiteX10" fmla="*/ 11074396 w 11605284"/>
              <a:gd name="connsiteY10" fmla="*/ 1398442 h 7848466"/>
              <a:gd name="connsiteX11" fmla="*/ 10066002 w 11605284"/>
              <a:gd name="connsiteY11" fmla="*/ 2389365 h 7848466"/>
              <a:gd name="connsiteX12" fmla="*/ 9347114 w 11605284"/>
              <a:gd name="connsiteY12" fmla="*/ 3076723 h 7848466"/>
              <a:gd name="connsiteX13" fmla="*/ 8802798 w 11605284"/>
              <a:gd name="connsiteY13" fmla="*/ 3637234 h 7848466"/>
              <a:gd name="connsiteX14" fmla="*/ 8227038 w 11605284"/>
              <a:gd name="connsiteY14" fmla="*/ 4276889 h 7848466"/>
              <a:gd name="connsiteX15" fmla="*/ 7779224 w 11605284"/>
              <a:gd name="connsiteY15" fmla="*/ 4804876 h 7848466"/>
              <a:gd name="connsiteX16" fmla="*/ 7379119 w 11605284"/>
              <a:gd name="connsiteY16" fmla="*/ 5332862 h 7848466"/>
              <a:gd name="connsiteX17" fmla="*/ 7106961 w 11605284"/>
              <a:gd name="connsiteY17" fmla="*/ 5700393 h 7848466"/>
              <a:gd name="connsiteX18" fmla="*/ 6867332 w 11605284"/>
              <a:gd name="connsiteY18" fmla="*/ 6036483 h 7848466"/>
              <a:gd name="connsiteX19" fmla="*/ 6178805 w 11605284"/>
              <a:gd name="connsiteY19" fmla="*/ 7091371 h 7848466"/>
              <a:gd name="connsiteX20" fmla="*/ 5843758 w 11605284"/>
              <a:gd name="connsiteY20" fmla="*/ 7651882 h 7848466"/>
              <a:gd name="connsiteX21" fmla="*/ 5699547 w 11605284"/>
              <a:gd name="connsiteY21" fmla="*/ 7763551 h 7848466"/>
              <a:gd name="connsiteX22" fmla="*/ 4805003 w 11605284"/>
              <a:gd name="connsiteY22" fmla="*/ 7843779 h 7848466"/>
              <a:gd name="connsiteX23" fmla="*/ 4644528 w 11605284"/>
              <a:gd name="connsiteY23" fmla="*/ 7843779 h 7848466"/>
              <a:gd name="connsiteX24" fmla="*/ 4181534 w 11605284"/>
              <a:gd name="connsiteY24" fmla="*/ 7699585 h 7848466"/>
              <a:gd name="connsiteX25" fmla="*/ 4101296 w 11605284"/>
              <a:gd name="connsiteY25" fmla="*/ 7396020 h 7848466"/>
              <a:gd name="connsiteX26" fmla="*/ 4181534 w 11605284"/>
              <a:gd name="connsiteY26" fmla="*/ 6851772 h 7848466"/>
              <a:gd name="connsiteX27" fmla="*/ 4468872 w 11605284"/>
              <a:gd name="connsiteY27" fmla="*/ 5716655 h 7848466"/>
              <a:gd name="connsiteX28" fmla="*/ 4613083 w 11605284"/>
              <a:gd name="connsiteY28" fmla="*/ 5252634 h 7848466"/>
              <a:gd name="connsiteX29" fmla="*/ 4836448 w 11605284"/>
              <a:gd name="connsiteY29" fmla="*/ 4565276 h 7848466"/>
              <a:gd name="connsiteX30" fmla="*/ 5124870 w 11605284"/>
              <a:gd name="connsiteY30" fmla="*/ 3733725 h 7848466"/>
              <a:gd name="connsiteX31" fmla="*/ 5316791 w 11605284"/>
              <a:gd name="connsiteY31" fmla="*/ 3173213 h 7848466"/>
              <a:gd name="connsiteX32" fmla="*/ 5316791 w 11605284"/>
              <a:gd name="connsiteY32" fmla="*/ 3156951 h 7848466"/>
              <a:gd name="connsiteX33" fmla="*/ 5333055 w 11605284"/>
              <a:gd name="connsiteY33" fmla="*/ 3140689 h 7848466"/>
              <a:gd name="connsiteX34" fmla="*/ 5333055 w 11605284"/>
              <a:gd name="connsiteY34" fmla="*/ 3125510 h 7848466"/>
              <a:gd name="connsiteX35" fmla="*/ 5316791 w 11605284"/>
              <a:gd name="connsiteY35" fmla="*/ 3156951 h 7848466"/>
              <a:gd name="connsiteX36" fmla="*/ 5172579 w 11605284"/>
              <a:gd name="connsiteY36" fmla="*/ 3284882 h 7848466"/>
              <a:gd name="connsiteX37" fmla="*/ 4485136 w 11605284"/>
              <a:gd name="connsiteY37" fmla="*/ 4021027 h 7848466"/>
              <a:gd name="connsiteX38" fmla="*/ 3684927 w 11605284"/>
              <a:gd name="connsiteY38" fmla="*/ 4916544 h 7848466"/>
              <a:gd name="connsiteX39" fmla="*/ 3173140 w 11605284"/>
              <a:gd name="connsiteY39" fmla="*/ 5475971 h 7848466"/>
              <a:gd name="connsiteX40" fmla="*/ 2325221 w 11605284"/>
              <a:gd name="connsiteY40" fmla="*/ 6515682 h 7848466"/>
              <a:gd name="connsiteX41" fmla="*/ 1813434 w 11605284"/>
              <a:gd name="connsiteY41" fmla="*/ 7171599 h 7848466"/>
              <a:gd name="connsiteX42" fmla="*/ 1478387 w 11605284"/>
              <a:gd name="connsiteY42" fmla="*/ 7667061 h 7848466"/>
              <a:gd name="connsiteX43" fmla="*/ 1398149 w 11605284"/>
              <a:gd name="connsiteY43" fmla="*/ 7715848 h 7848466"/>
              <a:gd name="connsiteX44" fmla="*/ 789859 w 11605284"/>
              <a:gd name="connsiteY44" fmla="*/ 7794992 h 7848466"/>
              <a:gd name="connsiteX45" fmla="*/ 486257 w 11605284"/>
              <a:gd name="connsiteY45" fmla="*/ 7699585 h 7848466"/>
              <a:gd name="connsiteX46" fmla="*/ 438548 w 11605284"/>
              <a:gd name="connsiteY46" fmla="*/ 7667061 h 7848466"/>
              <a:gd name="connsiteX47" fmla="*/ 374574 w 11605284"/>
              <a:gd name="connsiteY47" fmla="*/ 7667061 h 7848466"/>
              <a:gd name="connsiteX48" fmla="*/ 294337 w 11605284"/>
              <a:gd name="connsiteY48" fmla="*/ 7619358 h 7848466"/>
              <a:gd name="connsiteX49" fmla="*/ 294337 w 11605284"/>
              <a:gd name="connsiteY49" fmla="*/ 7475164 h 7848466"/>
              <a:gd name="connsiteX50" fmla="*/ 294337 w 11605284"/>
              <a:gd name="connsiteY50" fmla="*/ 7443723 h 7848466"/>
              <a:gd name="connsiteX51" fmla="*/ 261808 w 11605284"/>
              <a:gd name="connsiteY51" fmla="*/ 7475164 h 7848466"/>
              <a:gd name="connsiteX52" fmla="*/ 118681 w 11605284"/>
              <a:gd name="connsiteY52" fmla="*/ 7715848 h 7848466"/>
              <a:gd name="connsiteX53" fmla="*/ 38443 w 11605284"/>
              <a:gd name="connsiteY53" fmla="*/ 7763551 h 7848466"/>
              <a:gd name="connsiteX54" fmla="*/ 5914 w 11605284"/>
              <a:gd name="connsiteY54" fmla="*/ 7667061 h 7848466"/>
              <a:gd name="connsiteX55" fmla="*/ 294337 w 11605284"/>
              <a:gd name="connsiteY55" fmla="*/ 6899475 h 7848466"/>
              <a:gd name="connsiteX56" fmla="*/ 486257 w 11605284"/>
              <a:gd name="connsiteY56" fmla="*/ 6371488 h 7848466"/>
              <a:gd name="connsiteX57" fmla="*/ 806124 w 11605284"/>
              <a:gd name="connsiteY57" fmla="*/ 5492234 h 7848466"/>
              <a:gd name="connsiteX58" fmla="*/ 1078282 w 11605284"/>
              <a:gd name="connsiteY58" fmla="*/ 4692123 h 7848466"/>
              <a:gd name="connsiteX59" fmla="*/ 1478387 w 11605284"/>
              <a:gd name="connsiteY59" fmla="*/ 3445338 h 7848466"/>
              <a:gd name="connsiteX60" fmla="*/ 1829698 w 11605284"/>
              <a:gd name="connsiteY60" fmla="*/ 2149766 h 7848466"/>
              <a:gd name="connsiteX61" fmla="*/ 1957645 w 11605284"/>
              <a:gd name="connsiteY61" fmla="*/ 1446145 h 7848466"/>
              <a:gd name="connsiteX62" fmla="*/ 1973909 w 11605284"/>
              <a:gd name="connsiteY62" fmla="*/ 1126318 h 7848466"/>
              <a:gd name="connsiteX63" fmla="*/ 1926200 w 11605284"/>
              <a:gd name="connsiteY63" fmla="*/ 1029827 h 7848466"/>
              <a:gd name="connsiteX64" fmla="*/ 1877407 w 11605284"/>
              <a:gd name="connsiteY64" fmla="*/ 998387 h 7848466"/>
              <a:gd name="connsiteX65" fmla="*/ 1893672 w 11605284"/>
              <a:gd name="connsiteY65" fmla="*/ 710000 h 7848466"/>
              <a:gd name="connsiteX66" fmla="*/ 2405459 w 11605284"/>
              <a:gd name="connsiteY66" fmla="*/ 534366 h 7848466"/>
              <a:gd name="connsiteX67" fmla="*/ 3365060 w 11605284"/>
              <a:gd name="connsiteY67" fmla="*/ 422697 h 7848466"/>
              <a:gd name="connsiteX68" fmla="*/ 3829138 w 11605284"/>
              <a:gd name="connsiteY68" fmla="*/ 550628 h 7848466"/>
              <a:gd name="connsiteX69" fmla="*/ 4117561 w 11605284"/>
              <a:gd name="connsiteY69" fmla="*/ 965862 h 7848466"/>
              <a:gd name="connsiteX70" fmla="*/ 4101296 w 11605284"/>
              <a:gd name="connsiteY70" fmla="*/ 1605517 h 7848466"/>
              <a:gd name="connsiteX71" fmla="*/ 3829138 w 11605284"/>
              <a:gd name="connsiteY71" fmla="*/ 2421890 h 7848466"/>
              <a:gd name="connsiteX72" fmla="*/ 3573245 w 11605284"/>
              <a:gd name="connsiteY72" fmla="*/ 3029020 h 7848466"/>
              <a:gd name="connsiteX73" fmla="*/ 3348795 w 11605284"/>
              <a:gd name="connsiteY73" fmla="*/ 3524481 h 7848466"/>
              <a:gd name="connsiteX74" fmla="*/ 3125431 w 11605284"/>
              <a:gd name="connsiteY74" fmla="*/ 4004765 h 7848466"/>
              <a:gd name="connsiteX75" fmla="*/ 3045193 w 11605284"/>
              <a:gd name="connsiteY75" fmla="*/ 4196662 h 7848466"/>
              <a:gd name="connsiteX76" fmla="*/ 3045193 w 11605284"/>
              <a:gd name="connsiteY76" fmla="*/ 4212924 h 7848466"/>
              <a:gd name="connsiteX77" fmla="*/ 3061457 w 11605284"/>
              <a:gd name="connsiteY77" fmla="*/ 4212924 h 7848466"/>
              <a:gd name="connsiteX78" fmla="*/ 3173140 w 11605284"/>
              <a:gd name="connsiteY78" fmla="*/ 4100171 h 7848466"/>
              <a:gd name="connsiteX79" fmla="*/ 4212978 w 11605284"/>
              <a:gd name="connsiteY79" fmla="*/ 3092985 h 7848466"/>
              <a:gd name="connsiteX80" fmla="*/ 5141135 w 11605284"/>
              <a:gd name="connsiteY80" fmla="*/ 2229994 h 7848466"/>
              <a:gd name="connsiteX81" fmla="*/ 5812313 w 11605284"/>
              <a:gd name="connsiteY81" fmla="*/ 1654304 h 7848466"/>
              <a:gd name="connsiteX82" fmla="*/ 5891467 w 11605284"/>
              <a:gd name="connsiteY82" fmla="*/ 1493848 h 7848466"/>
              <a:gd name="connsiteX83" fmla="*/ 5891467 w 11605284"/>
              <a:gd name="connsiteY83" fmla="*/ 1462407 h 7848466"/>
              <a:gd name="connsiteX84" fmla="*/ 5891467 w 11605284"/>
              <a:gd name="connsiteY84" fmla="*/ 1334476 h 7848466"/>
              <a:gd name="connsiteX85" fmla="*/ 6099651 w 11605284"/>
              <a:gd name="connsiteY85" fmla="*/ 1237986 h 7848466"/>
              <a:gd name="connsiteX86" fmla="*/ 6611439 w 11605284"/>
              <a:gd name="connsiteY86" fmla="*/ 1141496 h 7848466"/>
              <a:gd name="connsiteX87" fmla="*/ 7075517 w 11605284"/>
              <a:gd name="connsiteY87" fmla="*/ 1157758 h 7848466"/>
              <a:gd name="connsiteX88" fmla="*/ 7251173 w 11605284"/>
              <a:gd name="connsiteY88" fmla="*/ 1477586 h 7848466"/>
              <a:gd name="connsiteX89" fmla="*/ 7042988 w 11605284"/>
              <a:gd name="connsiteY89" fmla="*/ 2181206 h 7848466"/>
              <a:gd name="connsiteX90" fmla="*/ 6803359 w 11605284"/>
              <a:gd name="connsiteY90" fmla="*/ 2884827 h 7848466"/>
              <a:gd name="connsiteX91" fmla="*/ 6611439 w 11605284"/>
              <a:gd name="connsiteY91" fmla="*/ 3460516 h 7848466"/>
              <a:gd name="connsiteX92" fmla="*/ 6388074 w 11605284"/>
              <a:gd name="connsiteY92" fmla="*/ 4084993 h 7848466"/>
              <a:gd name="connsiteX93" fmla="*/ 6275307 w 11605284"/>
              <a:gd name="connsiteY93" fmla="*/ 4421083 h 7848466"/>
              <a:gd name="connsiteX94" fmla="*/ 6260127 w 11605284"/>
              <a:gd name="connsiteY94" fmla="*/ 4501311 h 7848466"/>
              <a:gd name="connsiteX95" fmla="*/ 6355545 w 11605284"/>
              <a:gd name="connsiteY95" fmla="*/ 4421083 h 7848466"/>
              <a:gd name="connsiteX96" fmla="*/ 7426828 w 11605284"/>
              <a:gd name="connsiteY96" fmla="*/ 3301144 h 7848466"/>
              <a:gd name="connsiteX97" fmla="*/ 8387513 w 11605284"/>
              <a:gd name="connsiteY97" fmla="*/ 2357925 h 7848466"/>
              <a:gd name="connsiteX98" fmla="*/ 9186639 w 11605284"/>
              <a:gd name="connsiteY98" fmla="*/ 1605517 h 7848466"/>
              <a:gd name="connsiteX99" fmla="*/ 10050822 w 11605284"/>
              <a:gd name="connsiteY99" fmla="*/ 821668 h 7848466"/>
              <a:gd name="connsiteX100" fmla="*/ 10674291 w 11605284"/>
              <a:gd name="connsiteY100" fmla="*/ 294766 h 7848466"/>
              <a:gd name="connsiteX101" fmla="*/ 10977894 w 11605284"/>
              <a:gd name="connsiteY101" fmla="*/ 38904 h 7848466"/>
              <a:gd name="connsiteX102" fmla="*/ 11010423 w 11605284"/>
              <a:gd name="connsiteY102" fmla="*/ 6379 h 7848466"/>
              <a:gd name="connsiteX103" fmla="*/ 11031143 w 11605284"/>
              <a:gd name="connsiteY103" fmla="*/ 27 h 784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605284" h="7848466">
                <a:moveTo>
                  <a:pt x="11031143" y="27"/>
                </a:moveTo>
                <a:cubicBezTo>
                  <a:pt x="11048983" y="-735"/>
                  <a:pt x="11058132" y="14511"/>
                  <a:pt x="11058132" y="38904"/>
                </a:cubicBezTo>
                <a:cubicBezTo>
                  <a:pt x="11041867" y="102870"/>
                  <a:pt x="11074396" y="86607"/>
                  <a:pt x="11105841" y="70345"/>
                </a:cubicBezTo>
                <a:cubicBezTo>
                  <a:pt x="11138369" y="54082"/>
                  <a:pt x="11169814" y="38904"/>
                  <a:pt x="11202343" y="22642"/>
                </a:cubicBezTo>
                <a:cubicBezTo>
                  <a:pt x="11233787" y="6379"/>
                  <a:pt x="11250052" y="22642"/>
                  <a:pt x="11250052" y="54082"/>
                </a:cubicBezTo>
                <a:lnTo>
                  <a:pt x="11250052" y="70345"/>
                </a:lnTo>
                <a:cubicBezTo>
                  <a:pt x="11233787" y="198276"/>
                  <a:pt x="11282581" y="278504"/>
                  <a:pt x="11410527" y="309944"/>
                </a:cubicBezTo>
                <a:cubicBezTo>
                  <a:pt x="11458236" y="326207"/>
                  <a:pt x="11505945" y="358732"/>
                  <a:pt x="11553654" y="390172"/>
                </a:cubicBezTo>
                <a:cubicBezTo>
                  <a:pt x="11586183" y="406435"/>
                  <a:pt x="11602448" y="437875"/>
                  <a:pt x="11602448" y="486663"/>
                </a:cubicBezTo>
                <a:cubicBezTo>
                  <a:pt x="11617628" y="614594"/>
                  <a:pt x="11569919" y="726262"/>
                  <a:pt x="11505945" y="837931"/>
                </a:cubicBezTo>
                <a:cubicBezTo>
                  <a:pt x="11394263" y="1046090"/>
                  <a:pt x="11233787" y="1221724"/>
                  <a:pt x="11074396" y="1398442"/>
                </a:cubicBezTo>
                <a:cubicBezTo>
                  <a:pt x="10754529" y="1749710"/>
                  <a:pt x="10418398" y="2069538"/>
                  <a:pt x="10066002" y="2389365"/>
                </a:cubicBezTo>
                <a:cubicBezTo>
                  <a:pt x="9826373" y="2613787"/>
                  <a:pt x="9586743" y="2837123"/>
                  <a:pt x="9347114" y="3076723"/>
                </a:cubicBezTo>
                <a:cubicBezTo>
                  <a:pt x="9170374" y="3253441"/>
                  <a:pt x="8978454" y="3445338"/>
                  <a:pt x="8802798" y="3637234"/>
                </a:cubicBezTo>
                <a:cubicBezTo>
                  <a:pt x="8610878" y="3844309"/>
                  <a:pt x="8418958" y="4053552"/>
                  <a:pt x="8227038" y="4276889"/>
                </a:cubicBezTo>
                <a:cubicBezTo>
                  <a:pt x="8082827" y="4452524"/>
                  <a:pt x="7923435" y="4629242"/>
                  <a:pt x="7779224" y="4804876"/>
                </a:cubicBezTo>
                <a:cubicBezTo>
                  <a:pt x="7651277" y="4980510"/>
                  <a:pt x="7507066" y="5156144"/>
                  <a:pt x="7379119" y="5332862"/>
                </a:cubicBezTo>
                <a:cubicBezTo>
                  <a:pt x="7283701" y="5460793"/>
                  <a:pt x="7187199" y="5572462"/>
                  <a:pt x="7106961" y="5700393"/>
                </a:cubicBezTo>
                <a:cubicBezTo>
                  <a:pt x="7027808" y="5812061"/>
                  <a:pt x="6947570" y="5923730"/>
                  <a:pt x="6867332" y="6036483"/>
                </a:cubicBezTo>
                <a:cubicBezTo>
                  <a:pt x="6627703" y="6387751"/>
                  <a:pt x="6403254" y="6740103"/>
                  <a:pt x="6178805" y="7091371"/>
                </a:cubicBezTo>
                <a:cubicBezTo>
                  <a:pt x="6050858" y="7283268"/>
                  <a:pt x="5940260" y="7459986"/>
                  <a:pt x="5843758" y="7651882"/>
                </a:cubicBezTo>
                <a:cubicBezTo>
                  <a:pt x="5812313" y="7715848"/>
                  <a:pt x="5763520" y="7747289"/>
                  <a:pt x="5699547" y="7763551"/>
                </a:cubicBezTo>
                <a:cubicBezTo>
                  <a:pt x="5397028" y="7827516"/>
                  <a:pt x="5108606" y="7858957"/>
                  <a:pt x="4805003" y="7843779"/>
                </a:cubicBezTo>
                <a:cubicBezTo>
                  <a:pt x="4757294" y="7827516"/>
                  <a:pt x="4693321" y="7843779"/>
                  <a:pt x="4644528" y="7843779"/>
                </a:cubicBezTo>
                <a:cubicBezTo>
                  <a:pt x="4468872" y="7858957"/>
                  <a:pt x="4309481" y="7843779"/>
                  <a:pt x="4181534" y="7699585"/>
                </a:cubicBezTo>
                <a:cubicBezTo>
                  <a:pt x="4101296" y="7603095"/>
                  <a:pt x="4068767" y="7507689"/>
                  <a:pt x="4101296" y="7396020"/>
                </a:cubicBezTo>
                <a:cubicBezTo>
                  <a:pt x="4132741" y="7219302"/>
                  <a:pt x="4149005" y="7043668"/>
                  <a:pt x="4181534" y="6851772"/>
                </a:cubicBezTo>
                <a:cubicBezTo>
                  <a:pt x="4260687" y="6484241"/>
                  <a:pt x="4357190" y="6100448"/>
                  <a:pt x="4468872" y="5716655"/>
                </a:cubicBezTo>
                <a:cubicBezTo>
                  <a:pt x="4516581" y="5556199"/>
                  <a:pt x="4549110" y="5396828"/>
                  <a:pt x="4613083" y="5252634"/>
                </a:cubicBezTo>
                <a:cubicBezTo>
                  <a:pt x="4677057" y="5013035"/>
                  <a:pt x="4757294" y="4788613"/>
                  <a:pt x="4836448" y="4565276"/>
                </a:cubicBezTo>
                <a:cubicBezTo>
                  <a:pt x="4932950" y="4276889"/>
                  <a:pt x="5028368" y="4004765"/>
                  <a:pt x="5124870" y="3733725"/>
                </a:cubicBezTo>
                <a:cubicBezTo>
                  <a:pt x="5188844" y="3541828"/>
                  <a:pt x="5252817" y="3365110"/>
                  <a:pt x="5316791" y="3173213"/>
                </a:cubicBezTo>
                <a:lnTo>
                  <a:pt x="5316791" y="3156951"/>
                </a:lnTo>
                <a:cubicBezTo>
                  <a:pt x="5333055" y="3156951"/>
                  <a:pt x="5333055" y="3140689"/>
                  <a:pt x="5333055" y="3140689"/>
                </a:cubicBezTo>
                <a:lnTo>
                  <a:pt x="5333055" y="3125510"/>
                </a:lnTo>
                <a:cubicBezTo>
                  <a:pt x="5333055" y="3140689"/>
                  <a:pt x="5316791" y="3140689"/>
                  <a:pt x="5316791" y="3156951"/>
                </a:cubicBezTo>
                <a:cubicBezTo>
                  <a:pt x="5252817" y="3173213"/>
                  <a:pt x="5220288" y="3237179"/>
                  <a:pt x="5172579" y="3284882"/>
                </a:cubicBezTo>
                <a:cubicBezTo>
                  <a:pt x="4932950" y="3524481"/>
                  <a:pt x="4708501" y="3780344"/>
                  <a:pt x="4485136" y="4021027"/>
                </a:cubicBezTo>
                <a:cubicBezTo>
                  <a:pt x="4212978" y="4324593"/>
                  <a:pt x="3940821" y="4612979"/>
                  <a:pt x="3684927" y="4916544"/>
                </a:cubicBezTo>
                <a:cubicBezTo>
                  <a:pt x="3509271" y="5108441"/>
                  <a:pt x="3348795" y="5284075"/>
                  <a:pt x="3173140" y="5475971"/>
                </a:cubicBezTo>
                <a:cubicBezTo>
                  <a:pt x="2885801" y="5828324"/>
                  <a:pt x="2597379" y="6164414"/>
                  <a:pt x="2325221" y="6515682"/>
                </a:cubicBezTo>
                <a:cubicBezTo>
                  <a:pt x="2149565" y="6723841"/>
                  <a:pt x="1973909" y="6948262"/>
                  <a:pt x="1813434" y="7171599"/>
                </a:cubicBezTo>
                <a:cubicBezTo>
                  <a:pt x="1701751" y="7332055"/>
                  <a:pt x="1590069" y="7491427"/>
                  <a:pt x="1478387" y="7667061"/>
                </a:cubicBezTo>
                <a:cubicBezTo>
                  <a:pt x="1445858" y="7699585"/>
                  <a:pt x="1429593" y="7715848"/>
                  <a:pt x="1398149" y="7715848"/>
                </a:cubicBezTo>
                <a:cubicBezTo>
                  <a:pt x="1189964" y="7763551"/>
                  <a:pt x="998044" y="7794992"/>
                  <a:pt x="789859" y="7794992"/>
                </a:cubicBezTo>
                <a:cubicBezTo>
                  <a:pt x="678177" y="7779813"/>
                  <a:pt x="581675" y="7763551"/>
                  <a:pt x="486257" y="7699585"/>
                </a:cubicBezTo>
                <a:cubicBezTo>
                  <a:pt x="469992" y="7699585"/>
                  <a:pt x="453728" y="7683323"/>
                  <a:pt x="438548" y="7667061"/>
                </a:cubicBezTo>
                <a:cubicBezTo>
                  <a:pt x="422283" y="7635620"/>
                  <a:pt x="406019" y="7635620"/>
                  <a:pt x="374574" y="7667061"/>
                </a:cubicBezTo>
                <a:cubicBezTo>
                  <a:pt x="325781" y="7683323"/>
                  <a:pt x="310601" y="7667061"/>
                  <a:pt x="294337" y="7619358"/>
                </a:cubicBezTo>
                <a:cubicBezTo>
                  <a:pt x="294337" y="7571654"/>
                  <a:pt x="294337" y="7523951"/>
                  <a:pt x="294337" y="7475164"/>
                </a:cubicBezTo>
                <a:cubicBezTo>
                  <a:pt x="294337" y="7475164"/>
                  <a:pt x="294337" y="7459986"/>
                  <a:pt x="294337" y="7443723"/>
                </a:cubicBezTo>
                <a:cubicBezTo>
                  <a:pt x="278072" y="7443723"/>
                  <a:pt x="278072" y="7459986"/>
                  <a:pt x="261808" y="7475164"/>
                </a:cubicBezTo>
                <a:cubicBezTo>
                  <a:pt x="214099" y="7555392"/>
                  <a:pt x="182654" y="7635620"/>
                  <a:pt x="118681" y="7715848"/>
                </a:cubicBezTo>
                <a:cubicBezTo>
                  <a:pt x="102416" y="7747289"/>
                  <a:pt x="86152" y="7794992"/>
                  <a:pt x="38443" y="7763551"/>
                </a:cubicBezTo>
                <a:cubicBezTo>
                  <a:pt x="5914" y="7747289"/>
                  <a:pt x="-9266" y="7699585"/>
                  <a:pt x="5914" y="7667061"/>
                </a:cubicBezTo>
                <a:cubicBezTo>
                  <a:pt x="102416" y="7411199"/>
                  <a:pt x="197834" y="7155337"/>
                  <a:pt x="294337" y="6899475"/>
                </a:cubicBezTo>
                <a:cubicBezTo>
                  <a:pt x="358310" y="6723841"/>
                  <a:pt x="422283" y="6548207"/>
                  <a:pt x="486257" y="6371488"/>
                </a:cubicBezTo>
                <a:cubicBezTo>
                  <a:pt x="581675" y="6084186"/>
                  <a:pt x="694441" y="5780621"/>
                  <a:pt x="806124" y="5492234"/>
                </a:cubicBezTo>
                <a:cubicBezTo>
                  <a:pt x="901542" y="5220109"/>
                  <a:pt x="981780" y="4964247"/>
                  <a:pt x="1078282" y="4692123"/>
                </a:cubicBezTo>
                <a:cubicBezTo>
                  <a:pt x="1222493" y="4276889"/>
                  <a:pt x="1350440" y="3861656"/>
                  <a:pt x="1478387" y="3445338"/>
                </a:cubicBezTo>
                <a:cubicBezTo>
                  <a:pt x="1606334" y="3012758"/>
                  <a:pt x="1718016" y="2581262"/>
                  <a:pt x="1829698" y="2149766"/>
                </a:cubicBezTo>
                <a:cubicBezTo>
                  <a:pt x="1877407" y="1925344"/>
                  <a:pt x="1926200" y="1685745"/>
                  <a:pt x="1957645" y="1446145"/>
                </a:cubicBezTo>
                <a:cubicBezTo>
                  <a:pt x="1973909" y="1334476"/>
                  <a:pt x="1957645" y="1237986"/>
                  <a:pt x="1973909" y="1126318"/>
                </a:cubicBezTo>
                <a:cubicBezTo>
                  <a:pt x="1990174" y="1077530"/>
                  <a:pt x="1973909" y="1046090"/>
                  <a:pt x="1926200" y="1029827"/>
                </a:cubicBezTo>
                <a:cubicBezTo>
                  <a:pt x="1909936" y="1013565"/>
                  <a:pt x="1893672" y="1013565"/>
                  <a:pt x="1877407" y="998387"/>
                </a:cubicBezTo>
                <a:cubicBezTo>
                  <a:pt x="1734280" y="918159"/>
                  <a:pt x="1734280" y="773965"/>
                  <a:pt x="1893672" y="710000"/>
                </a:cubicBezTo>
                <a:cubicBezTo>
                  <a:pt x="2054147" y="629772"/>
                  <a:pt x="2229803" y="582069"/>
                  <a:pt x="2405459" y="534366"/>
                </a:cubicBezTo>
                <a:cubicBezTo>
                  <a:pt x="2725326" y="454138"/>
                  <a:pt x="3045193" y="390172"/>
                  <a:pt x="3365060" y="422697"/>
                </a:cubicBezTo>
                <a:cubicBezTo>
                  <a:pt x="3525536" y="422697"/>
                  <a:pt x="3684927" y="454138"/>
                  <a:pt x="3829138" y="550628"/>
                </a:cubicBezTo>
                <a:cubicBezTo>
                  <a:pt x="3989614" y="646034"/>
                  <a:pt x="4085032" y="790228"/>
                  <a:pt x="4117561" y="965862"/>
                </a:cubicBezTo>
                <a:cubicBezTo>
                  <a:pt x="4165270" y="1190283"/>
                  <a:pt x="4149005" y="1398442"/>
                  <a:pt x="4101296" y="1605517"/>
                </a:cubicBezTo>
                <a:cubicBezTo>
                  <a:pt x="4037323" y="1893904"/>
                  <a:pt x="3925640" y="2166028"/>
                  <a:pt x="3829138" y="2421890"/>
                </a:cubicBezTo>
                <a:cubicBezTo>
                  <a:pt x="3748900" y="2628965"/>
                  <a:pt x="3653482" y="2820861"/>
                  <a:pt x="3573245" y="3029020"/>
                </a:cubicBezTo>
                <a:cubicBezTo>
                  <a:pt x="3509271" y="3189476"/>
                  <a:pt x="3429033" y="3365110"/>
                  <a:pt x="3348795" y="3524481"/>
                </a:cubicBezTo>
                <a:cubicBezTo>
                  <a:pt x="3284822" y="3684937"/>
                  <a:pt x="3205668" y="3844309"/>
                  <a:pt x="3125431" y="4004765"/>
                </a:cubicBezTo>
                <a:cubicBezTo>
                  <a:pt x="3109166" y="4068730"/>
                  <a:pt x="3045193" y="4132696"/>
                  <a:pt x="3045193" y="4196662"/>
                </a:cubicBezTo>
                <a:cubicBezTo>
                  <a:pt x="3045193" y="4212924"/>
                  <a:pt x="3028928" y="4212924"/>
                  <a:pt x="3045193" y="4212924"/>
                </a:cubicBezTo>
                <a:cubicBezTo>
                  <a:pt x="3045193" y="4212924"/>
                  <a:pt x="3045193" y="4212924"/>
                  <a:pt x="3061457" y="4212924"/>
                </a:cubicBezTo>
                <a:cubicBezTo>
                  <a:pt x="3109166" y="4181483"/>
                  <a:pt x="3141695" y="4132696"/>
                  <a:pt x="3173140" y="4100171"/>
                </a:cubicBezTo>
                <a:cubicBezTo>
                  <a:pt x="3509271" y="3748903"/>
                  <a:pt x="3861667" y="3412813"/>
                  <a:pt x="4212978" y="3092985"/>
                </a:cubicBezTo>
                <a:cubicBezTo>
                  <a:pt x="4516581" y="2789420"/>
                  <a:pt x="4821268" y="2501034"/>
                  <a:pt x="5141135" y="2229994"/>
                </a:cubicBezTo>
                <a:cubicBezTo>
                  <a:pt x="5364500" y="2038097"/>
                  <a:pt x="5588949" y="1846201"/>
                  <a:pt x="5812313" y="1654304"/>
                </a:cubicBezTo>
                <a:cubicBezTo>
                  <a:pt x="5876287" y="1621779"/>
                  <a:pt x="5891467" y="1557814"/>
                  <a:pt x="5891467" y="1493848"/>
                </a:cubicBezTo>
                <a:cubicBezTo>
                  <a:pt x="5891467" y="1477586"/>
                  <a:pt x="5891467" y="1477586"/>
                  <a:pt x="5891467" y="1462407"/>
                </a:cubicBezTo>
                <a:cubicBezTo>
                  <a:pt x="5843758" y="1413620"/>
                  <a:pt x="5858938" y="1365917"/>
                  <a:pt x="5891467" y="1334476"/>
                </a:cubicBezTo>
                <a:cubicBezTo>
                  <a:pt x="5955440" y="1270511"/>
                  <a:pt x="6019414" y="1254249"/>
                  <a:pt x="6099651" y="1237986"/>
                </a:cubicBezTo>
                <a:cubicBezTo>
                  <a:pt x="6260127" y="1190283"/>
                  <a:pt x="6435783" y="1157758"/>
                  <a:pt x="6611439" y="1141496"/>
                </a:cubicBezTo>
                <a:cubicBezTo>
                  <a:pt x="6755650" y="1126318"/>
                  <a:pt x="6915041" y="1126318"/>
                  <a:pt x="7075517" y="1157758"/>
                </a:cubicBezTo>
                <a:cubicBezTo>
                  <a:pt x="7219728" y="1206545"/>
                  <a:pt x="7283701" y="1349655"/>
                  <a:pt x="7251173" y="1477586"/>
                </a:cubicBezTo>
                <a:cubicBezTo>
                  <a:pt x="7187199" y="1718270"/>
                  <a:pt x="7123226" y="1957869"/>
                  <a:pt x="7042988" y="2181206"/>
                </a:cubicBezTo>
                <a:cubicBezTo>
                  <a:pt x="6963834" y="2421890"/>
                  <a:pt x="6883597" y="2661490"/>
                  <a:pt x="6803359" y="2884827"/>
                </a:cubicBezTo>
                <a:cubicBezTo>
                  <a:pt x="6739385" y="3076723"/>
                  <a:pt x="6675412" y="3268620"/>
                  <a:pt x="6611439" y="3460516"/>
                </a:cubicBezTo>
                <a:cubicBezTo>
                  <a:pt x="6531201" y="3669759"/>
                  <a:pt x="6467227" y="3876834"/>
                  <a:pt x="6388074" y="4084993"/>
                </a:cubicBezTo>
                <a:cubicBezTo>
                  <a:pt x="6355545" y="4196662"/>
                  <a:pt x="6324100" y="4309414"/>
                  <a:pt x="6275307" y="4421083"/>
                </a:cubicBezTo>
                <a:cubicBezTo>
                  <a:pt x="6275307" y="4437345"/>
                  <a:pt x="6260127" y="4468786"/>
                  <a:pt x="6260127" y="4501311"/>
                </a:cubicBezTo>
                <a:cubicBezTo>
                  <a:pt x="6306752" y="4485048"/>
                  <a:pt x="6324100" y="4452524"/>
                  <a:pt x="6355545" y="4421083"/>
                </a:cubicBezTo>
                <a:cubicBezTo>
                  <a:pt x="6707941" y="4053552"/>
                  <a:pt x="7059252" y="3669759"/>
                  <a:pt x="7426828" y="3301144"/>
                </a:cubicBezTo>
                <a:cubicBezTo>
                  <a:pt x="7746695" y="2981317"/>
                  <a:pt x="8066562" y="2677752"/>
                  <a:pt x="8387513" y="2357925"/>
                </a:cubicBezTo>
                <a:cubicBezTo>
                  <a:pt x="8643407" y="2102063"/>
                  <a:pt x="8914481" y="1861379"/>
                  <a:pt x="9186639" y="1605517"/>
                </a:cubicBezTo>
                <a:cubicBezTo>
                  <a:pt x="9475061" y="1349655"/>
                  <a:pt x="9762399" y="1077530"/>
                  <a:pt x="10050822" y="821668"/>
                </a:cubicBezTo>
                <a:cubicBezTo>
                  <a:pt x="10257922" y="646034"/>
                  <a:pt x="10466107" y="470400"/>
                  <a:pt x="10674291" y="294766"/>
                </a:cubicBezTo>
                <a:cubicBezTo>
                  <a:pt x="10769709" y="198276"/>
                  <a:pt x="10882476" y="118048"/>
                  <a:pt x="10977894" y="38904"/>
                </a:cubicBezTo>
                <a:cubicBezTo>
                  <a:pt x="10994158" y="22642"/>
                  <a:pt x="10994158" y="22642"/>
                  <a:pt x="11010423" y="6379"/>
                </a:cubicBezTo>
                <a:cubicBezTo>
                  <a:pt x="11018284" y="2314"/>
                  <a:pt x="11025196" y="281"/>
                  <a:pt x="11031143" y="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51099" y="-211416"/>
            <a:ext cx="5975755" cy="5604312"/>
          </a:xfrm>
          <a:custGeom>
            <a:avLst/>
            <a:gdLst>
              <a:gd name="connsiteX0" fmla="*/ 5261515 w 7967673"/>
              <a:gd name="connsiteY0" fmla="*/ 834474 h 7470724"/>
              <a:gd name="connsiteX1" fmla="*/ 5190087 w 7967673"/>
              <a:gd name="connsiteY1" fmla="*/ 858822 h 7470724"/>
              <a:gd name="connsiteX2" fmla="*/ 4962815 w 7967673"/>
              <a:gd name="connsiteY2" fmla="*/ 1073901 h 7470724"/>
              <a:gd name="connsiteX3" fmla="*/ 4555349 w 7967673"/>
              <a:gd name="connsiteY3" fmla="*/ 1361215 h 7470724"/>
              <a:gd name="connsiteX4" fmla="*/ 3729054 w 7967673"/>
              <a:gd name="connsiteY4" fmla="*/ 2079499 h 7470724"/>
              <a:gd name="connsiteX5" fmla="*/ 3453893 w 7967673"/>
              <a:gd name="connsiteY5" fmla="*/ 2366812 h 7470724"/>
              <a:gd name="connsiteX6" fmla="*/ 3202270 w 7967673"/>
              <a:gd name="connsiteY6" fmla="*/ 2666300 h 7470724"/>
              <a:gd name="connsiteX7" fmla="*/ 2699837 w 7967673"/>
              <a:gd name="connsiteY7" fmla="*/ 3373220 h 7470724"/>
              <a:gd name="connsiteX8" fmla="*/ 2340261 w 7967673"/>
              <a:gd name="connsiteY8" fmla="*/ 3995733 h 7470724"/>
              <a:gd name="connsiteX9" fmla="*/ 2065100 w 7967673"/>
              <a:gd name="connsiteY9" fmla="*/ 4641783 h 7470724"/>
              <a:gd name="connsiteX10" fmla="*/ 1957146 w 7967673"/>
              <a:gd name="connsiteY10" fmla="*/ 4953445 h 7470724"/>
              <a:gd name="connsiteX11" fmla="*/ 1884906 w 7967673"/>
              <a:gd name="connsiteY11" fmla="*/ 5396589 h 7470724"/>
              <a:gd name="connsiteX12" fmla="*/ 1921432 w 7967673"/>
              <a:gd name="connsiteY12" fmla="*/ 5946867 h 7470724"/>
              <a:gd name="connsiteX13" fmla="*/ 1957146 w 7967673"/>
              <a:gd name="connsiteY13" fmla="*/ 6054813 h 7470724"/>
              <a:gd name="connsiteX14" fmla="*/ 2232307 w 7967673"/>
              <a:gd name="connsiteY14" fmla="*/ 6425723 h 7470724"/>
              <a:gd name="connsiteX15" fmla="*/ 2423864 w 7967673"/>
              <a:gd name="connsiteY15" fmla="*/ 6461434 h 7470724"/>
              <a:gd name="connsiteX16" fmla="*/ 2556169 w 7967673"/>
              <a:gd name="connsiteY16" fmla="*/ 6425723 h 7470724"/>
              <a:gd name="connsiteX17" fmla="*/ 3094316 w 7967673"/>
              <a:gd name="connsiteY17" fmla="*/ 6150584 h 7470724"/>
              <a:gd name="connsiteX18" fmla="*/ 3824833 w 7967673"/>
              <a:gd name="connsiteY18" fmla="*/ 5599494 h 7470724"/>
              <a:gd name="connsiteX19" fmla="*/ 4638953 w 7967673"/>
              <a:gd name="connsiteY19" fmla="*/ 4761902 h 7470724"/>
              <a:gd name="connsiteX20" fmla="*/ 5069957 w 7967673"/>
              <a:gd name="connsiteY20" fmla="*/ 4210812 h 7470724"/>
              <a:gd name="connsiteX21" fmla="*/ 5369469 w 7967673"/>
              <a:gd name="connsiteY21" fmla="*/ 3767668 h 7470724"/>
              <a:gd name="connsiteX22" fmla="*/ 5740409 w 7967673"/>
              <a:gd name="connsiteY22" fmla="*/ 3109444 h 7470724"/>
              <a:gd name="connsiteX23" fmla="*/ 5979045 w 7967673"/>
              <a:gd name="connsiteY23" fmla="*/ 2607052 h 7470724"/>
              <a:gd name="connsiteX24" fmla="*/ 6122713 w 7967673"/>
              <a:gd name="connsiteY24" fmla="*/ 2163095 h 7470724"/>
              <a:gd name="connsiteX25" fmla="*/ 6183589 w 7967673"/>
              <a:gd name="connsiteY25" fmla="*/ 1696414 h 7470724"/>
              <a:gd name="connsiteX26" fmla="*/ 6135700 w 7967673"/>
              <a:gd name="connsiteY26" fmla="*/ 1373389 h 7470724"/>
              <a:gd name="connsiteX27" fmla="*/ 5992031 w 7967673"/>
              <a:gd name="connsiteY27" fmla="*/ 1109613 h 7470724"/>
              <a:gd name="connsiteX28" fmla="*/ 5261515 w 7967673"/>
              <a:gd name="connsiteY28" fmla="*/ 834474 h 7470724"/>
              <a:gd name="connsiteX29" fmla="*/ 4447699 w 7967673"/>
              <a:gd name="connsiteY29" fmla="*/ 331 h 7470724"/>
              <a:gd name="connsiteX30" fmla="*/ 4794796 w 7967673"/>
              <a:gd name="connsiteY30" fmla="*/ 56942 h 7470724"/>
              <a:gd name="connsiteX31" fmla="*/ 5237976 w 7967673"/>
              <a:gd name="connsiteY31" fmla="*/ 534986 h 7470724"/>
              <a:gd name="connsiteX32" fmla="*/ 5250151 w 7967673"/>
              <a:gd name="connsiteY32" fmla="*/ 714354 h 7470724"/>
              <a:gd name="connsiteX33" fmla="*/ 5309404 w 7967673"/>
              <a:gd name="connsiteY33" fmla="*/ 750877 h 7470724"/>
              <a:gd name="connsiteX34" fmla="*/ 5345930 w 7967673"/>
              <a:gd name="connsiteY34" fmla="*/ 738702 h 7470724"/>
              <a:gd name="connsiteX35" fmla="*/ 5513137 w 7967673"/>
              <a:gd name="connsiteY35" fmla="*/ 690817 h 7470724"/>
              <a:gd name="connsiteX36" fmla="*/ 6207128 w 7967673"/>
              <a:gd name="connsiteY36" fmla="*/ 858822 h 7470724"/>
              <a:gd name="connsiteX37" fmla="*/ 6410049 w 7967673"/>
              <a:gd name="connsiteY37" fmla="*/ 1061727 h 7470724"/>
              <a:gd name="connsiteX38" fmla="*/ 6423036 w 7967673"/>
              <a:gd name="connsiteY38" fmla="*/ 1086076 h 7470724"/>
              <a:gd name="connsiteX39" fmla="*/ 6423036 w 7967673"/>
              <a:gd name="connsiteY39" fmla="*/ 1061727 h 7470724"/>
              <a:gd name="connsiteX40" fmla="*/ 6327257 w 7967673"/>
              <a:gd name="connsiteY40" fmla="*/ 882359 h 7470724"/>
              <a:gd name="connsiteX41" fmla="*/ 5907616 w 7967673"/>
              <a:gd name="connsiteY41" fmla="*/ 666468 h 7470724"/>
              <a:gd name="connsiteX42" fmla="*/ 5716870 w 7967673"/>
              <a:gd name="connsiteY42" fmla="*/ 618583 h 7470724"/>
              <a:gd name="connsiteX43" fmla="*/ 5429534 w 7967673"/>
              <a:gd name="connsiteY43" fmla="*/ 570697 h 7470724"/>
              <a:gd name="connsiteX44" fmla="*/ 5405183 w 7967673"/>
              <a:gd name="connsiteY44" fmla="*/ 487100 h 7470724"/>
              <a:gd name="connsiteX45" fmla="*/ 5752584 w 7967673"/>
              <a:gd name="connsiteY45" fmla="*/ 272833 h 7470724"/>
              <a:gd name="connsiteX46" fmla="*/ 6111349 w 7967673"/>
              <a:gd name="connsiteY46" fmla="*/ 188424 h 7470724"/>
              <a:gd name="connsiteX47" fmla="*/ 6721736 w 7967673"/>
              <a:gd name="connsiteY47" fmla="*/ 177062 h 7470724"/>
              <a:gd name="connsiteX48" fmla="*/ 6973359 w 7967673"/>
              <a:gd name="connsiteY48" fmla="*/ 212773 h 7470724"/>
              <a:gd name="connsiteX49" fmla="*/ 7416539 w 7967673"/>
              <a:gd name="connsiteY49" fmla="*/ 392141 h 7470724"/>
              <a:gd name="connsiteX50" fmla="*/ 7691700 w 7967673"/>
              <a:gd name="connsiteY50" fmla="*/ 630757 h 7470724"/>
              <a:gd name="connsiteX51" fmla="*/ 7895433 w 7967673"/>
              <a:gd name="connsiteY51" fmla="*/ 990305 h 7470724"/>
              <a:gd name="connsiteX52" fmla="*/ 7967673 w 7967673"/>
              <a:gd name="connsiteY52" fmla="*/ 1456986 h 7470724"/>
              <a:gd name="connsiteX53" fmla="*/ 7931147 w 7967673"/>
              <a:gd name="connsiteY53" fmla="*/ 1852245 h 7470724"/>
              <a:gd name="connsiteX54" fmla="*/ 7895433 w 7967673"/>
              <a:gd name="connsiteY54" fmla="*/ 2067324 h 7470724"/>
              <a:gd name="connsiteX55" fmla="*/ 7823193 w 7967673"/>
              <a:gd name="connsiteY55" fmla="*/ 2318926 h 7470724"/>
              <a:gd name="connsiteX56" fmla="*/ 7608096 w 7967673"/>
              <a:gd name="connsiteY56" fmla="*/ 2870016 h 7470724"/>
              <a:gd name="connsiteX57" fmla="*/ 7260695 w 7967673"/>
              <a:gd name="connsiteY57" fmla="*/ 3516877 h 7470724"/>
              <a:gd name="connsiteX58" fmla="*/ 6985534 w 7967673"/>
              <a:gd name="connsiteY58" fmla="*/ 3959210 h 7470724"/>
              <a:gd name="connsiteX59" fmla="*/ 6698197 w 7967673"/>
              <a:gd name="connsiteY59" fmla="*/ 4366644 h 7470724"/>
              <a:gd name="connsiteX60" fmla="*/ 6482289 w 7967673"/>
              <a:gd name="connsiteY60" fmla="*/ 4653957 h 7470724"/>
              <a:gd name="connsiteX61" fmla="*/ 6111349 w 7967673"/>
              <a:gd name="connsiteY61" fmla="*/ 5084927 h 7470724"/>
              <a:gd name="connsiteX62" fmla="*/ 5633267 w 7967673"/>
              <a:gd name="connsiteY62" fmla="*/ 5588131 h 7470724"/>
              <a:gd name="connsiteX63" fmla="*/ 5142197 w 7967673"/>
              <a:gd name="connsiteY63" fmla="*/ 6019102 h 7470724"/>
              <a:gd name="connsiteX64" fmla="*/ 4686842 w 7967673"/>
              <a:gd name="connsiteY64" fmla="*/ 6377837 h 7470724"/>
              <a:gd name="connsiteX65" fmla="*/ 4243662 w 7967673"/>
              <a:gd name="connsiteY65" fmla="*/ 6677325 h 7470724"/>
              <a:gd name="connsiteX66" fmla="*/ 3753405 w 7967673"/>
              <a:gd name="connsiteY66" fmla="*/ 6964639 h 7470724"/>
              <a:gd name="connsiteX67" fmla="*/ 3154381 w 7967673"/>
              <a:gd name="connsiteY67" fmla="*/ 7251952 h 7470724"/>
              <a:gd name="connsiteX68" fmla="*/ 2651948 w 7967673"/>
              <a:gd name="connsiteY68" fmla="*/ 7419957 h 7470724"/>
              <a:gd name="connsiteX69" fmla="*/ 2148703 w 7967673"/>
              <a:gd name="connsiteY69" fmla="*/ 7467843 h 7470724"/>
              <a:gd name="connsiteX70" fmla="*/ 1645459 w 7967673"/>
              <a:gd name="connsiteY70" fmla="*/ 7431320 h 7470724"/>
              <a:gd name="connsiteX71" fmla="*/ 1370297 w 7967673"/>
              <a:gd name="connsiteY71" fmla="*/ 7383434 h 7470724"/>
              <a:gd name="connsiteX72" fmla="*/ 1059422 w 7967673"/>
              <a:gd name="connsiteY72" fmla="*/ 7287663 h 7470724"/>
              <a:gd name="connsiteX73" fmla="*/ 496113 w 7967673"/>
              <a:gd name="connsiteY73" fmla="*/ 6940290 h 7470724"/>
              <a:gd name="connsiteX74" fmla="*/ 100822 w 7967673"/>
              <a:gd name="connsiteY74" fmla="*/ 6329952 h 7470724"/>
              <a:gd name="connsiteX75" fmla="*/ 17219 w 7967673"/>
              <a:gd name="connsiteY75" fmla="*/ 6006927 h 7470724"/>
              <a:gd name="connsiteX76" fmla="*/ 17219 w 7967673"/>
              <a:gd name="connsiteY76" fmla="*/ 5946867 h 7470724"/>
              <a:gd name="connsiteX77" fmla="*/ 5043 w 7967673"/>
              <a:gd name="connsiteY77" fmla="*/ 5707439 h 7470724"/>
              <a:gd name="connsiteX78" fmla="*/ 29394 w 7967673"/>
              <a:gd name="connsiteY78" fmla="*/ 5252932 h 7470724"/>
              <a:gd name="connsiteX79" fmla="*/ 77283 w 7967673"/>
              <a:gd name="connsiteY79" fmla="*/ 5024867 h 7470724"/>
              <a:gd name="connsiteX80" fmla="*/ 148712 w 7967673"/>
              <a:gd name="connsiteY80" fmla="*/ 4701843 h 7470724"/>
              <a:gd name="connsiteX81" fmla="*/ 292380 w 7967673"/>
              <a:gd name="connsiteY81" fmla="*/ 4306584 h 7470724"/>
              <a:gd name="connsiteX82" fmla="*/ 531827 w 7967673"/>
              <a:gd name="connsiteY82" fmla="*/ 3815553 h 7470724"/>
              <a:gd name="connsiteX83" fmla="*/ 747735 w 7967673"/>
              <a:gd name="connsiteY83" fmla="*/ 3444643 h 7470724"/>
              <a:gd name="connsiteX84" fmla="*/ 927117 w 7967673"/>
              <a:gd name="connsiteY84" fmla="*/ 3145155 h 7470724"/>
              <a:gd name="connsiteX85" fmla="*/ 1226629 w 7967673"/>
              <a:gd name="connsiteY85" fmla="*/ 2702822 h 7470724"/>
              <a:gd name="connsiteX86" fmla="*/ 1526141 w 7967673"/>
              <a:gd name="connsiteY86" fmla="*/ 2295390 h 7470724"/>
              <a:gd name="connsiteX87" fmla="*/ 1741237 w 7967673"/>
              <a:gd name="connsiteY87" fmla="*/ 2008076 h 7470724"/>
              <a:gd name="connsiteX88" fmla="*/ 1980685 w 7967673"/>
              <a:gd name="connsiteY88" fmla="*/ 1744300 h 7470724"/>
              <a:gd name="connsiteX89" fmla="*/ 2747727 w 7967673"/>
              <a:gd name="connsiteY89" fmla="*/ 978130 h 7470724"/>
              <a:gd name="connsiteX90" fmla="*/ 3190095 w 7967673"/>
              <a:gd name="connsiteY90" fmla="*/ 618583 h 7470724"/>
              <a:gd name="connsiteX91" fmla="*/ 3716879 w 7967673"/>
              <a:gd name="connsiteY91" fmla="*/ 260658 h 7470724"/>
              <a:gd name="connsiteX92" fmla="*/ 4099994 w 7967673"/>
              <a:gd name="connsiteY92" fmla="*/ 69116 h 7470724"/>
              <a:gd name="connsiteX93" fmla="*/ 4447699 w 7967673"/>
              <a:gd name="connsiteY93" fmla="*/ 331 h 747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7967673" h="7470724">
                <a:moveTo>
                  <a:pt x="5261515" y="834474"/>
                </a:moveTo>
                <a:cubicBezTo>
                  <a:pt x="5237976" y="834474"/>
                  <a:pt x="5202262" y="834474"/>
                  <a:pt x="5190087" y="858822"/>
                </a:cubicBezTo>
                <a:cubicBezTo>
                  <a:pt x="5130022" y="954593"/>
                  <a:pt x="5046419" y="1002479"/>
                  <a:pt x="4962815" y="1073901"/>
                </a:cubicBezTo>
                <a:cubicBezTo>
                  <a:pt x="4830510" y="1169673"/>
                  <a:pt x="4686842" y="1265444"/>
                  <a:pt x="4555349" y="1361215"/>
                </a:cubicBezTo>
                <a:cubicBezTo>
                  <a:pt x="4268013" y="1577106"/>
                  <a:pt x="3980676" y="1816534"/>
                  <a:pt x="3729054" y="2079499"/>
                </a:cubicBezTo>
                <a:cubicBezTo>
                  <a:pt x="3633275" y="2175270"/>
                  <a:pt x="3549671" y="2271041"/>
                  <a:pt x="3453893" y="2366812"/>
                </a:cubicBezTo>
                <a:cubicBezTo>
                  <a:pt x="3358114" y="2462583"/>
                  <a:pt x="3285874" y="2559166"/>
                  <a:pt x="3202270" y="2666300"/>
                </a:cubicBezTo>
                <a:cubicBezTo>
                  <a:pt x="3022888" y="2894365"/>
                  <a:pt x="2854869" y="3133793"/>
                  <a:pt x="2699837" y="3373220"/>
                </a:cubicBezTo>
                <a:cubicBezTo>
                  <a:pt x="2567533" y="3576125"/>
                  <a:pt x="2448215" y="3792017"/>
                  <a:pt x="2340261" y="3995733"/>
                </a:cubicBezTo>
                <a:cubicBezTo>
                  <a:pt x="2232307" y="4210812"/>
                  <a:pt x="2136528" y="4414529"/>
                  <a:pt x="2065100" y="4641783"/>
                </a:cubicBezTo>
                <a:cubicBezTo>
                  <a:pt x="2028574" y="4749728"/>
                  <a:pt x="1980685" y="4845499"/>
                  <a:pt x="1957146" y="4953445"/>
                </a:cubicBezTo>
                <a:cubicBezTo>
                  <a:pt x="1932795" y="5097101"/>
                  <a:pt x="1897081" y="5240758"/>
                  <a:pt x="1884906" y="5396589"/>
                </a:cubicBezTo>
                <a:cubicBezTo>
                  <a:pt x="1873542" y="5575957"/>
                  <a:pt x="1873542" y="5755325"/>
                  <a:pt x="1921432" y="5946867"/>
                </a:cubicBezTo>
                <a:cubicBezTo>
                  <a:pt x="1932795" y="5982579"/>
                  <a:pt x="1944970" y="6019102"/>
                  <a:pt x="1957146" y="6054813"/>
                </a:cubicBezTo>
                <a:cubicBezTo>
                  <a:pt x="2005035" y="6210644"/>
                  <a:pt x="2100814" y="6329952"/>
                  <a:pt x="2232307" y="6425723"/>
                </a:cubicBezTo>
                <a:cubicBezTo>
                  <a:pt x="2292371" y="6473609"/>
                  <a:pt x="2363800" y="6473609"/>
                  <a:pt x="2423864" y="6461434"/>
                </a:cubicBezTo>
                <a:cubicBezTo>
                  <a:pt x="2471754" y="6461434"/>
                  <a:pt x="2519644" y="6450072"/>
                  <a:pt x="2556169" y="6425723"/>
                </a:cubicBezTo>
                <a:cubicBezTo>
                  <a:pt x="2747727" y="6354301"/>
                  <a:pt x="2927109" y="6258529"/>
                  <a:pt x="3094316" y="6150584"/>
                </a:cubicBezTo>
                <a:cubicBezTo>
                  <a:pt x="3345939" y="5982579"/>
                  <a:pt x="3597561" y="5803211"/>
                  <a:pt x="3824833" y="5599494"/>
                </a:cubicBezTo>
                <a:cubicBezTo>
                  <a:pt x="4112169" y="5336529"/>
                  <a:pt x="4387330" y="5061390"/>
                  <a:pt x="4638953" y="4761902"/>
                </a:cubicBezTo>
                <a:cubicBezTo>
                  <a:pt x="4782621" y="4581723"/>
                  <a:pt x="4938464" y="4402355"/>
                  <a:pt x="5069957" y="4210812"/>
                </a:cubicBezTo>
                <a:cubicBezTo>
                  <a:pt x="5177912" y="4054981"/>
                  <a:pt x="5273690" y="3911325"/>
                  <a:pt x="5369469" y="3767668"/>
                </a:cubicBezTo>
                <a:cubicBezTo>
                  <a:pt x="5500962" y="3552588"/>
                  <a:pt x="5633267" y="3336698"/>
                  <a:pt x="5740409" y="3109444"/>
                </a:cubicBezTo>
                <a:cubicBezTo>
                  <a:pt x="5824824" y="2942250"/>
                  <a:pt x="5907616" y="2785608"/>
                  <a:pt x="5979045" y="2607052"/>
                </a:cubicBezTo>
                <a:cubicBezTo>
                  <a:pt x="6026934" y="2462583"/>
                  <a:pt x="6074823" y="2318926"/>
                  <a:pt x="6122713" y="2163095"/>
                </a:cubicBezTo>
                <a:cubicBezTo>
                  <a:pt x="6159239" y="2008076"/>
                  <a:pt x="6170602" y="1852245"/>
                  <a:pt x="6183589" y="1696414"/>
                </a:cubicBezTo>
                <a:cubicBezTo>
                  <a:pt x="6170602" y="1588468"/>
                  <a:pt x="6170602" y="1481335"/>
                  <a:pt x="6135700" y="1373389"/>
                </a:cubicBezTo>
                <a:cubicBezTo>
                  <a:pt x="6099174" y="1277618"/>
                  <a:pt x="6063460" y="1181847"/>
                  <a:pt x="5992031" y="1109613"/>
                </a:cubicBezTo>
                <a:cubicBezTo>
                  <a:pt x="5788299" y="906708"/>
                  <a:pt x="5537488" y="846648"/>
                  <a:pt x="5261515" y="834474"/>
                </a:cubicBezTo>
                <a:close/>
                <a:moveTo>
                  <a:pt x="4447699" y="331"/>
                </a:moveTo>
                <a:cubicBezTo>
                  <a:pt x="4564480" y="-2712"/>
                  <a:pt x="4681160" y="15143"/>
                  <a:pt x="4794796" y="56942"/>
                </a:cubicBezTo>
                <a:cubicBezTo>
                  <a:pt x="5010704" y="152713"/>
                  <a:pt x="5165736" y="308544"/>
                  <a:pt x="5237976" y="534986"/>
                </a:cubicBezTo>
                <a:cubicBezTo>
                  <a:pt x="5250151" y="595046"/>
                  <a:pt x="5250151" y="655106"/>
                  <a:pt x="5250151" y="714354"/>
                </a:cubicBezTo>
                <a:cubicBezTo>
                  <a:pt x="5250151" y="774414"/>
                  <a:pt x="5250151" y="774414"/>
                  <a:pt x="5309404" y="750877"/>
                </a:cubicBezTo>
                <a:cubicBezTo>
                  <a:pt x="5321580" y="750877"/>
                  <a:pt x="5333755" y="750877"/>
                  <a:pt x="5345930" y="738702"/>
                </a:cubicBezTo>
                <a:cubicBezTo>
                  <a:pt x="5381644" y="690817"/>
                  <a:pt x="5441709" y="690817"/>
                  <a:pt x="5513137" y="690817"/>
                </a:cubicBezTo>
                <a:cubicBezTo>
                  <a:pt x="5752584" y="690817"/>
                  <a:pt x="5992031" y="750877"/>
                  <a:pt x="6207128" y="858822"/>
                </a:cubicBezTo>
                <a:cubicBezTo>
                  <a:pt x="6290732" y="906708"/>
                  <a:pt x="6375147" y="965956"/>
                  <a:pt x="6410049" y="1061727"/>
                </a:cubicBezTo>
                <a:cubicBezTo>
                  <a:pt x="6410049" y="1073901"/>
                  <a:pt x="6410049" y="1086076"/>
                  <a:pt x="6423036" y="1086076"/>
                </a:cubicBezTo>
                <a:cubicBezTo>
                  <a:pt x="6423036" y="1086076"/>
                  <a:pt x="6423036" y="1073901"/>
                  <a:pt x="6423036" y="1061727"/>
                </a:cubicBezTo>
                <a:cubicBezTo>
                  <a:pt x="6410049" y="990305"/>
                  <a:pt x="6386510" y="930245"/>
                  <a:pt x="6327257" y="882359"/>
                </a:cubicBezTo>
                <a:cubicBezTo>
                  <a:pt x="6207128" y="774414"/>
                  <a:pt x="6063460" y="714354"/>
                  <a:pt x="5907616" y="666468"/>
                </a:cubicBezTo>
                <a:cubicBezTo>
                  <a:pt x="5848363" y="642931"/>
                  <a:pt x="5776935" y="630757"/>
                  <a:pt x="5716870" y="618583"/>
                </a:cubicBezTo>
                <a:cubicBezTo>
                  <a:pt x="5621091" y="607220"/>
                  <a:pt x="5525313" y="595046"/>
                  <a:pt x="5429534" y="570697"/>
                </a:cubicBezTo>
                <a:cubicBezTo>
                  <a:pt x="5357294" y="559335"/>
                  <a:pt x="5357294" y="547160"/>
                  <a:pt x="5405183" y="487100"/>
                </a:cubicBezTo>
                <a:cubicBezTo>
                  <a:pt x="5500962" y="379967"/>
                  <a:pt x="5621091" y="320718"/>
                  <a:pt x="5752584" y="272833"/>
                </a:cubicBezTo>
                <a:cubicBezTo>
                  <a:pt x="5872714" y="236310"/>
                  <a:pt x="5992031" y="200599"/>
                  <a:pt x="6111349" y="188424"/>
                </a:cubicBezTo>
                <a:cubicBezTo>
                  <a:pt x="6314270" y="164887"/>
                  <a:pt x="6518815" y="117002"/>
                  <a:pt x="6721736" y="177062"/>
                </a:cubicBezTo>
                <a:cubicBezTo>
                  <a:pt x="6806151" y="188424"/>
                  <a:pt x="6889755" y="188424"/>
                  <a:pt x="6973359" y="212773"/>
                </a:cubicBezTo>
                <a:cubicBezTo>
                  <a:pt x="7129202" y="248484"/>
                  <a:pt x="7272870" y="308544"/>
                  <a:pt x="7416539" y="392141"/>
                </a:cubicBezTo>
                <a:cubicBezTo>
                  <a:pt x="7524493" y="451389"/>
                  <a:pt x="7608096" y="534986"/>
                  <a:pt x="7691700" y="630757"/>
                </a:cubicBezTo>
                <a:cubicBezTo>
                  <a:pt x="7787479" y="738702"/>
                  <a:pt x="7847543" y="858822"/>
                  <a:pt x="7895433" y="990305"/>
                </a:cubicBezTo>
                <a:cubicBezTo>
                  <a:pt x="7955497" y="1146136"/>
                  <a:pt x="7967673" y="1301155"/>
                  <a:pt x="7967673" y="1456986"/>
                </a:cubicBezTo>
                <a:cubicBezTo>
                  <a:pt x="7967673" y="1588468"/>
                  <a:pt x="7967673" y="1720763"/>
                  <a:pt x="7931147" y="1852245"/>
                </a:cubicBezTo>
                <a:cubicBezTo>
                  <a:pt x="7919783" y="1923668"/>
                  <a:pt x="7907608" y="1995902"/>
                  <a:pt x="7895433" y="2067324"/>
                </a:cubicBezTo>
                <a:cubicBezTo>
                  <a:pt x="7871894" y="2151733"/>
                  <a:pt x="7847543" y="2235330"/>
                  <a:pt x="7823193" y="2318926"/>
                </a:cubicBezTo>
                <a:cubicBezTo>
                  <a:pt x="7763940" y="2511280"/>
                  <a:pt x="7691700" y="2689837"/>
                  <a:pt x="7608096" y="2870016"/>
                </a:cubicBezTo>
                <a:cubicBezTo>
                  <a:pt x="7500142" y="3085907"/>
                  <a:pt x="7392188" y="3313161"/>
                  <a:pt x="7260695" y="3516877"/>
                </a:cubicBezTo>
                <a:cubicBezTo>
                  <a:pt x="7164916" y="3671897"/>
                  <a:pt x="7081313" y="3815553"/>
                  <a:pt x="6985534" y="3959210"/>
                </a:cubicBezTo>
                <a:cubicBezTo>
                  <a:pt x="6889755" y="4102867"/>
                  <a:pt x="6806151" y="4235161"/>
                  <a:pt x="6698197" y="4366644"/>
                </a:cubicBezTo>
                <a:cubicBezTo>
                  <a:pt x="6625957" y="4462415"/>
                  <a:pt x="6554529" y="4558186"/>
                  <a:pt x="6482289" y="4653957"/>
                </a:cubicBezTo>
                <a:cubicBezTo>
                  <a:pt x="6362160" y="4797614"/>
                  <a:pt x="6242842" y="4941270"/>
                  <a:pt x="6111349" y="5084927"/>
                </a:cubicBezTo>
                <a:cubicBezTo>
                  <a:pt x="5967681" y="5252932"/>
                  <a:pt x="5800474" y="5420126"/>
                  <a:pt x="5633267" y="5588131"/>
                </a:cubicBezTo>
                <a:cubicBezTo>
                  <a:pt x="5477423" y="5731788"/>
                  <a:pt x="5309404" y="5875445"/>
                  <a:pt x="5142197" y="6019102"/>
                </a:cubicBezTo>
                <a:cubicBezTo>
                  <a:pt x="4998529" y="6138410"/>
                  <a:pt x="4842686" y="6258529"/>
                  <a:pt x="4686842" y="6377837"/>
                </a:cubicBezTo>
                <a:cubicBezTo>
                  <a:pt x="4543174" y="6485783"/>
                  <a:pt x="4399506" y="6581554"/>
                  <a:pt x="4243662" y="6677325"/>
                </a:cubicBezTo>
                <a:cubicBezTo>
                  <a:pt x="4088630" y="6785271"/>
                  <a:pt x="3920612" y="6881042"/>
                  <a:pt x="3753405" y="6964639"/>
                </a:cubicBezTo>
                <a:cubicBezTo>
                  <a:pt x="3561847" y="7072584"/>
                  <a:pt x="3358114" y="7168355"/>
                  <a:pt x="3154381" y="7251952"/>
                </a:cubicBezTo>
                <a:cubicBezTo>
                  <a:pt x="2987174" y="7324186"/>
                  <a:pt x="2819155" y="7372072"/>
                  <a:pt x="2651948" y="7419957"/>
                </a:cubicBezTo>
                <a:cubicBezTo>
                  <a:pt x="2496105" y="7455669"/>
                  <a:pt x="2352436" y="7479206"/>
                  <a:pt x="2148703" y="7467843"/>
                </a:cubicBezTo>
                <a:cubicBezTo>
                  <a:pt x="2017210" y="7443494"/>
                  <a:pt x="1825653" y="7467843"/>
                  <a:pt x="1645459" y="7431320"/>
                </a:cubicBezTo>
                <a:cubicBezTo>
                  <a:pt x="1549680" y="7419957"/>
                  <a:pt x="1453901" y="7407783"/>
                  <a:pt x="1370297" y="7383434"/>
                </a:cubicBezTo>
                <a:cubicBezTo>
                  <a:pt x="1262343" y="7372072"/>
                  <a:pt x="1155201" y="7324186"/>
                  <a:pt x="1059422" y="7287663"/>
                </a:cubicBezTo>
                <a:cubicBezTo>
                  <a:pt x="854877" y="7216241"/>
                  <a:pt x="663320" y="7096121"/>
                  <a:pt x="496113" y="6940290"/>
                </a:cubicBezTo>
                <a:cubicBezTo>
                  <a:pt x="316730" y="6773096"/>
                  <a:pt x="184426" y="6569380"/>
                  <a:pt x="100822" y="6329952"/>
                </a:cubicBezTo>
                <a:cubicBezTo>
                  <a:pt x="65108" y="6222006"/>
                  <a:pt x="52933" y="6114873"/>
                  <a:pt x="17219" y="6006927"/>
                </a:cubicBezTo>
                <a:cubicBezTo>
                  <a:pt x="5043" y="5982579"/>
                  <a:pt x="17219" y="5971216"/>
                  <a:pt x="17219" y="5946867"/>
                </a:cubicBezTo>
                <a:cubicBezTo>
                  <a:pt x="5043" y="5863271"/>
                  <a:pt x="-7132" y="5779674"/>
                  <a:pt x="5043" y="5707439"/>
                </a:cubicBezTo>
                <a:cubicBezTo>
                  <a:pt x="5043" y="5551608"/>
                  <a:pt x="-7132" y="5396589"/>
                  <a:pt x="29394" y="5252932"/>
                </a:cubicBezTo>
                <a:cubicBezTo>
                  <a:pt x="52933" y="5180698"/>
                  <a:pt x="52933" y="5097101"/>
                  <a:pt x="77283" y="5024867"/>
                </a:cubicBezTo>
                <a:cubicBezTo>
                  <a:pt x="88647" y="4917733"/>
                  <a:pt x="112997" y="4809788"/>
                  <a:pt x="148712" y="4701843"/>
                </a:cubicBezTo>
                <a:cubicBezTo>
                  <a:pt x="196601" y="4570360"/>
                  <a:pt x="244490" y="4438066"/>
                  <a:pt x="292380" y="4306584"/>
                </a:cubicBezTo>
                <a:cubicBezTo>
                  <a:pt x="364620" y="4139390"/>
                  <a:pt x="436048" y="3971385"/>
                  <a:pt x="531827" y="3815553"/>
                </a:cubicBezTo>
                <a:cubicBezTo>
                  <a:pt x="604067" y="3696245"/>
                  <a:pt x="676307" y="3564763"/>
                  <a:pt x="747735" y="3444643"/>
                </a:cubicBezTo>
                <a:cubicBezTo>
                  <a:pt x="806988" y="3336698"/>
                  <a:pt x="867864" y="3240927"/>
                  <a:pt x="927117" y="3145155"/>
                </a:cubicBezTo>
                <a:cubicBezTo>
                  <a:pt x="1022896" y="2990136"/>
                  <a:pt x="1118675" y="2846479"/>
                  <a:pt x="1226629" y="2702822"/>
                </a:cubicBezTo>
                <a:cubicBezTo>
                  <a:pt x="1322408" y="2570529"/>
                  <a:pt x="1418187" y="2426872"/>
                  <a:pt x="1526141" y="2295390"/>
                </a:cubicBezTo>
                <a:cubicBezTo>
                  <a:pt x="1597569" y="2199618"/>
                  <a:pt x="1669809" y="2103847"/>
                  <a:pt x="1741237" y="2008076"/>
                </a:cubicBezTo>
                <a:cubicBezTo>
                  <a:pt x="1813477" y="1923668"/>
                  <a:pt x="1897081" y="1827896"/>
                  <a:pt x="1980685" y="1744300"/>
                </a:cubicBezTo>
                <a:cubicBezTo>
                  <a:pt x="2220132" y="1481335"/>
                  <a:pt x="2471754" y="1217558"/>
                  <a:pt x="2747727" y="978130"/>
                </a:cubicBezTo>
                <a:cubicBezTo>
                  <a:pt x="2891395" y="858822"/>
                  <a:pt x="3035063" y="726528"/>
                  <a:pt x="3190095" y="618583"/>
                </a:cubicBezTo>
                <a:cubicBezTo>
                  <a:pt x="3358114" y="487100"/>
                  <a:pt x="3537496" y="368604"/>
                  <a:pt x="3716879" y="260658"/>
                </a:cubicBezTo>
                <a:cubicBezTo>
                  <a:pt x="3837008" y="188424"/>
                  <a:pt x="3968501" y="117002"/>
                  <a:pt x="4099994" y="69116"/>
                </a:cubicBezTo>
                <a:cubicBezTo>
                  <a:pt x="4214035" y="27318"/>
                  <a:pt x="4330918" y="3375"/>
                  <a:pt x="4447699" y="3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15896" y="-411925"/>
            <a:ext cx="7014538" cy="6018382"/>
          </a:xfrm>
          <a:custGeom>
            <a:avLst/>
            <a:gdLst>
              <a:gd name="connsiteX0" fmla="*/ 4703967 w 9352717"/>
              <a:gd name="connsiteY0" fmla="*/ 1556 h 8022693"/>
              <a:gd name="connsiteX1" fmla="*/ 4931395 w 9352717"/>
              <a:gd name="connsiteY1" fmla="*/ 1556 h 8022693"/>
              <a:gd name="connsiteX2" fmla="*/ 5122403 w 9352717"/>
              <a:gd name="connsiteY2" fmla="*/ 1556 h 8022693"/>
              <a:gd name="connsiteX3" fmla="*/ 5599922 w 9352717"/>
              <a:gd name="connsiteY3" fmla="*/ 144791 h 8022693"/>
              <a:gd name="connsiteX4" fmla="*/ 5647674 w 9352717"/>
              <a:gd name="connsiteY4" fmla="*/ 169068 h 8022693"/>
              <a:gd name="connsiteX5" fmla="*/ 6280589 w 9352717"/>
              <a:gd name="connsiteY5" fmla="*/ 192536 h 8022693"/>
              <a:gd name="connsiteX6" fmla="*/ 7151454 w 9352717"/>
              <a:gd name="connsiteY6" fmla="*/ 240281 h 8022693"/>
              <a:gd name="connsiteX7" fmla="*/ 7653254 w 9352717"/>
              <a:gd name="connsiteY7" fmla="*/ 263749 h 8022693"/>
              <a:gd name="connsiteX8" fmla="*/ 8321780 w 9352717"/>
              <a:gd name="connsiteY8" fmla="*/ 312303 h 8022693"/>
              <a:gd name="connsiteX9" fmla="*/ 8668183 w 9352717"/>
              <a:gd name="connsiteY9" fmla="*/ 323632 h 8022693"/>
              <a:gd name="connsiteX10" fmla="*/ 9313239 w 9352717"/>
              <a:gd name="connsiteY10" fmla="*/ 371377 h 8022693"/>
              <a:gd name="connsiteX11" fmla="*/ 9336710 w 9352717"/>
              <a:gd name="connsiteY11" fmla="*/ 431260 h 8022693"/>
              <a:gd name="connsiteX12" fmla="*/ 9002447 w 9352717"/>
              <a:gd name="connsiteY12" fmla="*/ 789751 h 8022693"/>
              <a:gd name="connsiteX13" fmla="*/ 7879873 w 9352717"/>
              <a:gd name="connsiteY13" fmla="*/ 1517254 h 8022693"/>
              <a:gd name="connsiteX14" fmla="*/ 7486527 w 9352717"/>
              <a:gd name="connsiteY14" fmla="*/ 1684765 h 8022693"/>
              <a:gd name="connsiteX15" fmla="*/ 7115842 w 9352717"/>
              <a:gd name="connsiteY15" fmla="*/ 1792394 h 8022693"/>
              <a:gd name="connsiteX16" fmla="*/ 6889223 w 9352717"/>
              <a:gd name="connsiteY16" fmla="*/ 1815861 h 8022693"/>
              <a:gd name="connsiteX17" fmla="*/ 6316200 w 9352717"/>
              <a:gd name="connsiteY17" fmla="*/ 1851468 h 8022693"/>
              <a:gd name="connsiteX18" fmla="*/ 5384634 w 9352717"/>
              <a:gd name="connsiteY18" fmla="*/ 1887883 h 8022693"/>
              <a:gd name="connsiteX19" fmla="*/ 5205766 w 9352717"/>
              <a:gd name="connsiteY19" fmla="*/ 1994702 h 8022693"/>
              <a:gd name="connsiteX20" fmla="*/ 4811611 w 9352717"/>
              <a:gd name="connsiteY20" fmla="*/ 2616195 h 8022693"/>
              <a:gd name="connsiteX21" fmla="*/ 4417455 w 9352717"/>
              <a:gd name="connsiteY21" fmla="*/ 3260346 h 8022693"/>
              <a:gd name="connsiteX22" fmla="*/ 4071861 w 9352717"/>
              <a:gd name="connsiteY22" fmla="*/ 3773400 h 8022693"/>
              <a:gd name="connsiteX23" fmla="*/ 3761069 w 9352717"/>
              <a:gd name="connsiteY23" fmla="*/ 4250849 h 8022693"/>
              <a:gd name="connsiteX24" fmla="*/ 3474558 w 9352717"/>
              <a:gd name="connsiteY24" fmla="*/ 4679744 h 8022693"/>
              <a:gd name="connsiteX25" fmla="*/ 3175906 w 9352717"/>
              <a:gd name="connsiteY25" fmla="*/ 5133724 h 8022693"/>
              <a:gd name="connsiteX26" fmla="*/ 2937147 w 9352717"/>
              <a:gd name="connsiteY26" fmla="*/ 5480077 h 8022693"/>
              <a:gd name="connsiteX27" fmla="*/ 2721858 w 9352717"/>
              <a:gd name="connsiteY27" fmla="*/ 5802152 h 8022693"/>
              <a:gd name="connsiteX28" fmla="*/ 2530850 w 9352717"/>
              <a:gd name="connsiteY28" fmla="*/ 6065154 h 8022693"/>
              <a:gd name="connsiteX29" fmla="*/ 2233008 w 9352717"/>
              <a:gd name="connsiteY29" fmla="*/ 6494858 h 8022693"/>
              <a:gd name="connsiteX30" fmla="*/ 1922216 w 9352717"/>
              <a:gd name="connsiteY30" fmla="*/ 6805604 h 8022693"/>
              <a:gd name="connsiteX31" fmla="*/ 1635705 w 9352717"/>
              <a:gd name="connsiteY31" fmla="*/ 7067796 h 8022693"/>
              <a:gd name="connsiteX32" fmla="*/ 1575813 w 9352717"/>
              <a:gd name="connsiteY32" fmla="*/ 7092073 h 8022693"/>
              <a:gd name="connsiteX33" fmla="*/ 1492449 w 9352717"/>
              <a:gd name="connsiteY33" fmla="*/ 7115541 h 8022693"/>
              <a:gd name="connsiteX34" fmla="*/ 1158186 w 9352717"/>
              <a:gd name="connsiteY34" fmla="*/ 7414148 h 8022693"/>
              <a:gd name="connsiteX35" fmla="*/ 1062682 w 9352717"/>
              <a:gd name="connsiteY35" fmla="*/ 7449755 h 8022693"/>
              <a:gd name="connsiteX36" fmla="*/ 883815 w 9352717"/>
              <a:gd name="connsiteY36" fmla="*/ 7533106 h 8022693"/>
              <a:gd name="connsiteX37" fmla="*/ 776171 w 9352717"/>
              <a:gd name="connsiteY37" fmla="*/ 7640734 h 8022693"/>
              <a:gd name="connsiteX38" fmla="*/ 632915 w 9352717"/>
              <a:gd name="connsiteY38" fmla="*/ 7712756 h 8022693"/>
              <a:gd name="connsiteX39" fmla="*/ 513131 w 9352717"/>
              <a:gd name="connsiteY39" fmla="*/ 7783969 h 8022693"/>
              <a:gd name="connsiteX40" fmla="*/ 369875 w 9352717"/>
              <a:gd name="connsiteY40" fmla="*/ 7891597 h 8022693"/>
              <a:gd name="connsiteX41" fmla="*/ 322123 w 9352717"/>
              <a:gd name="connsiteY41" fmla="*/ 7903735 h 8022693"/>
              <a:gd name="connsiteX42" fmla="*/ 322123 w 9352717"/>
              <a:gd name="connsiteY42" fmla="*/ 7867320 h 8022693"/>
              <a:gd name="connsiteX43" fmla="*/ 346404 w 9352717"/>
              <a:gd name="connsiteY43" fmla="*/ 7736224 h 8022693"/>
              <a:gd name="connsiteX44" fmla="*/ 334263 w 9352717"/>
              <a:gd name="connsiteY44" fmla="*/ 7712756 h 8022693"/>
              <a:gd name="connsiteX45" fmla="*/ 310792 w 9352717"/>
              <a:gd name="connsiteY45" fmla="*/ 7724085 h 8022693"/>
              <a:gd name="connsiteX46" fmla="*/ 107644 w 9352717"/>
              <a:gd name="connsiteY46" fmla="*/ 7927203 h 8022693"/>
              <a:gd name="connsiteX47" fmla="*/ 0 w 9352717"/>
              <a:gd name="connsiteY47" fmla="*/ 8022693 h 8022693"/>
              <a:gd name="connsiteX48" fmla="*/ 47752 w 9352717"/>
              <a:gd name="connsiteY48" fmla="*/ 7891597 h 8022693"/>
              <a:gd name="connsiteX49" fmla="*/ 465379 w 9352717"/>
              <a:gd name="connsiteY49" fmla="*/ 7115541 h 8022693"/>
              <a:gd name="connsiteX50" fmla="*/ 979318 w 9352717"/>
              <a:gd name="connsiteY50" fmla="*/ 6171973 h 8022693"/>
              <a:gd name="connsiteX51" fmla="*/ 1444697 w 9352717"/>
              <a:gd name="connsiteY51" fmla="*/ 5336842 h 8022693"/>
              <a:gd name="connsiteX52" fmla="*/ 1766820 w 9352717"/>
              <a:gd name="connsiteY52" fmla="*/ 4763904 h 8022693"/>
              <a:gd name="connsiteX53" fmla="*/ 2185256 w 9352717"/>
              <a:gd name="connsiteY53" fmla="*/ 4012125 h 8022693"/>
              <a:gd name="connsiteX54" fmla="*/ 2615024 w 9352717"/>
              <a:gd name="connsiteY54" fmla="*/ 3212601 h 8022693"/>
              <a:gd name="connsiteX55" fmla="*/ 3044790 w 9352717"/>
              <a:gd name="connsiteY55" fmla="*/ 2413077 h 8022693"/>
              <a:gd name="connsiteX56" fmla="*/ 3223658 w 9352717"/>
              <a:gd name="connsiteY56" fmla="*/ 2054586 h 8022693"/>
              <a:gd name="connsiteX57" fmla="*/ 3188046 w 9352717"/>
              <a:gd name="connsiteY57" fmla="*/ 1994702 h 8022693"/>
              <a:gd name="connsiteX58" fmla="*/ 2590743 w 9352717"/>
              <a:gd name="connsiteY58" fmla="*/ 2031118 h 8022693"/>
              <a:gd name="connsiteX59" fmla="*/ 2220868 w 9352717"/>
              <a:gd name="connsiteY59" fmla="*/ 2042447 h 8022693"/>
              <a:gd name="connsiteX60" fmla="*/ 1504589 w 9352717"/>
              <a:gd name="connsiteY60" fmla="*/ 2078863 h 8022693"/>
              <a:gd name="connsiteX61" fmla="*/ 1289301 w 9352717"/>
              <a:gd name="connsiteY61" fmla="*/ 2102330 h 8022693"/>
              <a:gd name="connsiteX62" fmla="*/ 871674 w 9352717"/>
              <a:gd name="connsiteY62" fmla="*/ 1946957 h 8022693"/>
              <a:gd name="connsiteX63" fmla="*/ 799642 w 9352717"/>
              <a:gd name="connsiteY63" fmla="*/ 1612743 h 8022693"/>
              <a:gd name="connsiteX64" fmla="*/ 1241549 w 9352717"/>
              <a:gd name="connsiteY64" fmla="*/ 705591 h 8022693"/>
              <a:gd name="connsiteX65" fmla="*/ 1515920 w 9352717"/>
              <a:gd name="connsiteY65" fmla="*/ 431260 h 8022693"/>
              <a:gd name="connsiteX66" fmla="*/ 1826712 w 9352717"/>
              <a:gd name="connsiteY66" fmla="*/ 263749 h 8022693"/>
              <a:gd name="connsiteX67" fmla="*/ 2065472 w 9352717"/>
              <a:gd name="connsiteY67" fmla="*/ 228142 h 8022693"/>
              <a:gd name="connsiteX68" fmla="*/ 2698387 w 9352717"/>
              <a:gd name="connsiteY68" fmla="*/ 180397 h 8022693"/>
              <a:gd name="connsiteX69" fmla="*/ 2997039 w 9352717"/>
              <a:gd name="connsiteY69" fmla="*/ 169068 h 8022693"/>
              <a:gd name="connsiteX70" fmla="*/ 4107473 w 9352717"/>
              <a:gd name="connsiteY70" fmla="*/ 144791 h 8022693"/>
              <a:gd name="connsiteX71" fmla="*/ 4238588 w 9352717"/>
              <a:gd name="connsiteY71" fmla="*/ 108376 h 8022693"/>
              <a:gd name="connsiteX72" fmla="*/ 4489488 w 9352717"/>
              <a:gd name="connsiteY72" fmla="*/ 37163 h 8022693"/>
              <a:gd name="connsiteX73" fmla="*/ 4703967 w 9352717"/>
              <a:gd name="connsiteY73" fmla="*/ 1556 h 802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352717" h="8022693">
                <a:moveTo>
                  <a:pt x="4703967" y="1556"/>
                </a:moveTo>
                <a:cubicBezTo>
                  <a:pt x="4775999" y="12886"/>
                  <a:pt x="4859363" y="1556"/>
                  <a:pt x="4931395" y="1556"/>
                </a:cubicBezTo>
                <a:cubicBezTo>
                  <a:pt x="4990478" y="1556"/>
                  <a:pt x="5050370" y="1556"/>
                  <a:pt x="5122403" y="1556"/>
                </a:cubicBezTo>
                <a:cubicBezTo>
                  <a:pt x="5301270" y="-10582"/>
                  <a:pt x="5456666" y="49301"/>
                  <a:pt x="5599922" y="144791"/>
                </a:cubicBezTo>
                <a:cubicBezTo>
                  <a:pt x="5612062" y="156120"/>
                  <a:pt x="5623393" y="169068"/>
                  <a:pt x="5647674" y="169068"/>
                </a:cubicBezTo>
                <a:cubicBezTo>
                  <a:pt x="5862153" y="180397"/>
                  <a:pt x="6065301" y="203865"/>
                  <a:pt x="6280589" y="192536"/>
                </a:cubicBezTo>
                <a:cubicBezTo>
                  <a:pt x="6578431" y="192536"/>
                  <a:pt x="6864943" y="228142"/>
                  <a:pt x="7151454" y="240281"/>
                </a:cubicBezTo>
                <a:cubicBezTo>
                  <a:pt x="7318990" y="240281"/>
                  <a:pt x="7486527" y="251610"/>
                  <a:pt x="7653254" y="263749"/>
                </a:cubicBezTo>
                <a:cubicBezTo>
                  <a:pt x="7879873" y="288026"/>
                  <a:pt x="8095161" y="275887"/>
                  <a:pt x="8321780" y="312303"/>
                </a:cubicBezTo>
                <a:cubicBezTo>
                  <a:pt x="8441564" y="323632"/>
                  <a:pt x="8548399" y="312303"/>
                  <a:pt x="8668183" y="323632"/>
                </a:cubicBezTo>
                <a:cubicBezTo>
                  <a:pt x="8882662" y="360048"/>
                  <a:pt x="9097951" y="347100"/>
                  <a:pt x="9313239" y="371377"/>
                </a:cubicBezTo>
                <a:cubicBezTo>
                  <a:pt x="9360991" y="371377"/>
                  <a:pt x="9360991" y="383516"/>
                  <a:pt x="9336710" y="431260"/>
                </a:cubicBezTo>
                <a:cubicBezTo>
                  <a:pt x="9241206" y="562356"/>
                  <a:pt x="9121422" y="682123"/>
                  <a:pt x="9002447" y="789751"/>
                </a:cubicBezTo>
                <a:cubicBezTo>
                  <a:pt x="8668183" y="1099688"/>
                  <a:pt x="8286169" y="1326274"/>
                  <a:pt x="7879873" y="1517254"/>
                </a:cubicBezTo>
                <a:cubicBezTo>
                  <a:pt x="7760898" y="1589275"/>
                  <a:pt x="7629782" y="1649159"/>
                  <a:pt x="7486527" y="1684765"/>
                </a:cubicBezTo>
                <a:cubicBezTo>
                  <a:pt x="7366742" y="1720372"/>
                  <a:pt x="7246958" y="1768116"/>
                  <a:pt x="7115842" y="1792394"/>
                </a:cubicBezTo>
                <a:cubicBezTo>
                  <a:pt x="7044619" y="1803723"/>
                  <a:pt x="6972587" y="1815861"/>
                  <a:pt x="6889223" y="1815861"/>
                </a:cubicBezTo>
                <a:cubicBezTo>
                  <a:pt x="6698216" y="1828000"/>
                  <a:pt x="6507208" y="1851468"/>
                  <a:pt x="6316200" y="1851468"/>
                </a:cubicBezTo>
                <a:cubicBezTo>
                  <a:pt x="6005408" y="1851468"/>
                  <a:pt x="5695426" y="1899213"/>
                  <a:pt x="5384634" y="1887883"/>
                </a:cubicBezTo>
                <a:cubicBezTo>
                  <a:pt x="5313411" y="1887883"/>
                  <a:pt x="5253518" y="1911351"/>
                  <a:pt x="5205766" y="1994702"/>
                </a:cubicBezTo>
                <a:cubicBezTo>
                  <a:pt x="5074651" y="2197820"/>
                  <a:pt x="4954867" y="2413077"/>
                  <a:pt x="4811611" y="2616195"/>
                </a:cubicBezTo>
                <a:cubicBezTo>
                  <a:pt x="4680496" y="2830642"/>
                  <a:pt x="4549380" y="3045898"/>
                  <a:pt x="4417455" y="3260346"/>
                </a:cubicBezTo>
                <a:cubicBezTo>
                  <a:pt x="4310621" y="3439186"/>
                  <a:pt x="4178696" y="3594560"/>
                  <a:pt x="4071861" y="3773400"/>
                </a:cubicBezTo>
                <a:cubicBezTo>
                  <a:pt x="3976357" y="3928774"/>
                  <a:pt x="3867904" y="4096285"/>
                  <a:pt x="3761069" y="4250849"/>
                </a:cubicBezTo>
                <a:cubicBezTo>
                  <a:pt x="3676896" y="4394084"/>
                  <a:pt x="3570061" y="4536509"/>
                  <a:pt x="3474558" y="4679744"/>
                </a:cubicBezTo>
                <a:cubicBezTo>
                  <a:pt x="3379054" y="4835117"/>
                  <a:pt x="3271410" y="4990490"/>
                  <a:pt x="3175906" y="5133724"/>
                </a:cubicBezTo>
                <a:cubicBezTo>
                  <a:pt x="3092543" y="5253491"/>
                  <a:pt x="3020510" y="5360310"/>
                  <a:pt x="2937147" y="5480077"/>
                </a:cubicBezTo>
                <a:cubicBezTo>
                  <a:pt x="2865114" y="5587705"/>
                  <a:pt x="2793891" y="5694524"/>
                  <a:pt x="2721858" y="5802152"/>
                </a:cubicBezTo>
                <a:cubicBezTo>
                  <a:pt x="2662775" y="5885504"/>
                  <a:pt x="2590743" y="5980993"/>
                  <a:pt x="2530850" y="6065154"/>
                </a:cubicBezTo>
                <a:cubicBezTo>
                  <a:pt x="2435347" y="6219718"/>
                  <a:pt x="2339843" y="6351623"/>
                  <a:pt x="2233008" y="6494858"/>
                </a:cubicBezTo>
                <a:cubicBezTo>
                  <a:pt x="2148836" y="6614624"/>
                  <a:pt x="2029860" y="6710114"/>
                  <a:pt x="1922216" y="6805604"/>
                </a:cubicBezTo>
                <a:cubicBezTo>
                  <a:pt x="1826712" y="6901093"/>
                  <a:pt x="1731209" y="6983635"/>
                  <a:pt x="1635705" y="7067796"/>
                </a:cubicBezTo>
                <a:cubicBezTo>
                  <a:pt x="1611424" y="7092073"/>
                  <a:pt x="1600093" y="7103402"/>
                  <a:pt x="1575813" y="7092073"/>
                </a:cubicBezTo>
                <a:cubicBezTo>
                  <a:pt x="1540201" y="7079125"/>
                  <a:pt x="1515920" y="7092073"/>
                  <a:pt x="1492449" y="7115541"/>
                </a:cubicBezTo>
                <a:cubicBezTo>
                  <a:pt x="1372665" y="7211030"/>
                  <a:pt x="1265830" y="7306520"/>
                  <a:pt x="1158186" y="7414148"/>
                </a:cubicBezTo>
                <a:cubicBezTo>
                  <a:pt x="1133905" y="7437616"/>
                  <a:pt x="1110434" y="7461893"/>
                  <a:pt x="1062682" y="7449755"/>
                </a:cubicBezTo>
                <a:cubicBezTo>
                  <a:pt x="990650" y="7437616"/>
                  <a:pt x="942898" y="7485361"/>
                  <a:pt x="883815" y="7533106"/>
                </a:cubicBezTo>
                <a:cubicBezTo>
                  <a:pt x="847394" y="7557383"/>
                  <a:pt x="811782" y="7605128"/>
                  <a:pt x="776171" y="7640734"/>
                </a:cubicBezTo>
                <a:cubicBezTo>
                  <a:pt x="740559" y="7676340"/>
                  <a:pt x="704138" y="7712756"/>
                  <a:pt x="632915" y="7712756"/>
                </a:cubicBezTo>
                <a:cubicBezTo>
                  <a:pt x="585163" y="7712756"/>
                  <a:pt x="549551" y="7748362"/>
                  <a:pt x="513131" y="7783969"/>
                </a:cubicBezTo>
                <a:cubicBezTo>
                  <a:pt x="465379" y="7819575"/>
                  <a:pt x="406296" y="7843852"/>
                  <a:pt x="369875" y="7891597"/>
                </a:cubicBezTo>
                <a:cubicBezTo>
                  <a:pt x="358544" y="7903735"/>
                  <a:pt x="334263" y="7915065"/>
                  <a:pt x="322123" y="7903735"/>
                </a:cubicBezTo>
                <a:cubicBezTo>
                  <a:pt x="310792" y="7891597"/>
                  <a:pt x="310792" y="7879458"/>
                  <a:pt x="322123" y="7867320"/>
                </a:cubicBezTo>
                <a:cubicBezTo>
                  <a:pt x="346404" y="7819575"/>
                  <a:pt x="346404" y="7783969"/>
                  <a:pt x="346404" y="7736224"/>
                </a:cubicBezTo>
                <a:cubicBezTo>
                  <a:pt x="346404" y="7724085"/>
                  <a:pt x="346404" y="7712756"/>
                  <a:pt x="334263" y="7712756"/>
                </a:cubicBezTo>
                <a:cubicBezTo>
                  <a:pt x="322123" y="7712756"/>
                  <a:pt x="310792" y="7724085"/>
                  <a:pt x="310792" y="7724085"/>
                </a:cubicBezTo>
                <a:cubicBezTo>
                  <a:pt x="238759" y="7796107"/>
                  <a:pt x="178867" y="7867320"/>
                  <a:pt x="107644" y="7927203"/>
                </a:cubicBezTo>
                <a:cubicBezTo>
                  <a:pt x="83364" y="7962810"/>
                  <a:pt x="47752" y="7999225"/>
                  <a:pt x="0" y="8022693"/>
                </a:cubicBezTo>
                <a:cubicBezTo>
                  <a:pt x="0" y="7974948"/>
                  <a:pt x="35612" y="7927203"/>
                  <a:pt x="47752" y="7891597"/>
                </a:cubicBezTo>
                <a:cubicBezTo>
                  <a:pt x="178867" y="7628596"/>
                  <a:pt x="322123" y="7366404"/>
                  <a:pt x="465379" y="7115541"/>
                </a:cubicBezTo>
                <a:cubicBezTo>
                  <a:pt x="645055" y="6792656"/>
                  <a:pt x="811782" y="6482719"/>
                  <a:pt x="979318" y="6171973"/>
                </a:cubicBezTo>
                <a:cubicBezTo>
                  <a:pt x="1133905" y="5897642"/>
                  <a:pt x="1289301" y="5611173"/>
                  <a:pt x="1444697" y="5336842"/>
                </a:cubicBezTo>
                <a:cubicBezTo>
                  <a:pt x="1552341" y="5145863"/>
                  <a:pt x="1659176" y="4954884"/>
                  <a:pt x="1766820" y="4763904"/>
                </a:cubicBezTo>
                <a:cubicBezTo>
                  <a:pt x="1897936" y="4513041"/>
                  <a:pt x="2053332" y="4262988"/>
                  <a:pt x="2185256" y="4012125"/>
                </a:cubicBezTo>
                <a:cubicBezTo>
                  <a:pt x="2328512" y="3737794"/>
                  <a:pt x="2471768" y="3475602"/>
                  <a:pt x="2615024" y="3212601"/>
                </a:cubicBezTo>
                <a:cubicBezTo>
                  <a:pt x="2758279" y="2950409"/>
                  <a:pt x="2901535" y="2675269"/>
                  <a:pt x="3044790" y="2413077"/>
                </a:cubicBezTo>
                <a:cubicBezTo>
                  <a:pt x="3103873" y="2293310"/>
                  <a:pt x="3163766" y="2174352"/>
                  <a:pt x="3223658" y="2054586"/>
                </a:cubicBezTo>
                <a:cubicBezTo>
                  <a:pt x="3247129" y="2006841"/>
                  <a:pt x="3247129" y="1983373"/>
                  <a:pt x="3188046" y="1994702"/>
                </a:cubicBezTo>
                <a:cubicBezTo>
                  <a:pt x="2984898" y="2018979"/>
                  <a:pt x="2781751" y="1994702"/>
                  <a:pt x="2590743" y="2031118"/>
                </a:cubicBezTo>
                <a:cubicBezTo>
                  <a:pt x="2459628" y="2042447"/>
                  <a:pt x="2339843" y="2031118"/>
                  <a:pt x="2220868" y="2042447"/>
                </a:cubicBezTo>
                <a:cubicBezTo>
                  <a:pt x="1982108" y="2054586"/>
                  <a:pt x="1743349" y="2078863"/>
                  <a:pt x="1504589" y="2078863"/>
                </a:cubicBezTo>
                <a:cubicBezTo>
                  <a:pt x="1432557" y="2078863"/>
                  <a:pt x="1361334" y="2090192"/>
                  <a:pt x="1289301" y="2102330"/>
                </a:cubicBezTo>
                <a:cubicBezTo>
                  <a:pt x="1133905" y="2102330"/>
                  <a:pt x="979318" y="2090192"/>
                  <a:pt x="871674" y="1946957"/>
                </a:cubicBezTo>
                <a:cubicBezTo>
                  <a:pt x="799642" y="1851468"/>
                  <a:pt x="776171" y="1732510"/>
                  <a:pt x="799642" y="1612743"/>
                </a:cubicBezTo>
                <a:cubicBezTo>
                  <a:pt x="847394" y="1267200"/>
                  <a:pt x="1027070" y="968592"/>
                  <a:pt x="1241549" y="705591"/>
                </a:cubicBezTo>
                <a:cubicBezTo>
                  <a:pt x="1324913" y="597963"/>
                  <a:pt x="1420417" y="514612"/>
                  <a:pt x="1515920" y="431260"/>
                </a:cubicBezTo>
                <a:cubicBezTo>
                  <a:pt x="1611424" y="360048"/>
                  <a:pt x="1719068" y="299355"/>
                  <a:pt x="1826712" y="263749"/>
                </a:cubicBezTo>
                <a:cubicBezTo>
                  <a:pt x="1897936" y="240281"/>
                  <a:pt x="1982108" y="228142"/>
                  <a:pt x="2065472" y="228142"/>
                </a:cubicBezTo>
                <a:cubicBezTo>
                  <a:pt x="2280760" y="216813"/>
                  <a:pt x="2483099" y="192536"/>
                  <a:pt x="2698387" y="180397"/>
                </a:cubicBezTo>
                <a:cubicBezTo>
                  <a:pt x="2793891" y="169068"/>
                  <a:pt x="2901535" y="169068"/>
                  <a:pt x="2997039" y="169068"/>
                </a:cubicBezTo>
                <a:cubicBezTo>
                  <a:pt x="3366913" y="169068"/>
                  <a:pt x="3737598" y="132653"/>
                  <a:pt x="4107473" y="144791"/>
                </a:cubicBezTo>
                <a:cubicBezTo>
                  <a:pt x="4155225" y="144791"/>
                  <a:pt x="4202977" y="132653"/>
                  <a:pt x="4238588" y="108376"/>
                </a:cubicBezTo>
                <a:cubicBezTo>
                  <a:pt x="4310621" y="60631"/>
                  <a:pt x="4406125" y="49301"/>
                  <a:pt x="4489488" y="37163"/>
                </a:cubicBezTo>
                <a:cubicBezTo>
                  <a:pt x="4560711" y="25834"/>
                  <a:pt x="4632744" y="1556"/>
                  <a:pt x="4703967" y="155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63"/>
            <a:ext cx="6858000" cy="179110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140"/>
            <a:ext cx="6858000" cy="124210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906"/>
            <a:ext cx="7886700" cy="99439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1158"/>
            <a:ext cx="3868340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9232"/>
            <a:ext cx="3868340" cy="27640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1158"/>
            <a:ext cx="3887391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232"/>
            <a:ext cx="3887391" cy="27640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94"/>
            <a:ext cx="7886700" cy="21400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877"/>
            <a:ext cx="7886700" cy="112539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529"/>
            <a:ext cx="3886200" cy="32642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529"/>
            <a:ext cx="3886200" cy="32642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906"/>
            <a:ext cx="7886700" cy="99439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1158"/>
            <a:ext cx="3868340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9232"/>
            <a:ext cx="3868340" cy="27640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1158"/>
            <a:ext cx="3887391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232"/>
            <a:ext cx="3887391" cy="276406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2949178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736"/>
            <a:ext cx="4629150" cy="365604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99"/>
            <a:ext cx="2949178" cy="2859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2949178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736"/>
            <a:ext cx="4629150" cy="365604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99"/>
            <a:ext cx="2949178" cy="2859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906"/>
            <a:ext cx="1971675" cy="435986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906"/>
            <a:ext cx="5800725" cy="435986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466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3999" cy="2267463"/>
          </a:xfrm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69843" y="249278"/>
            <a:ext cx="8604315" cy="4646109"/>
          </a:xfrm>
          <a:custGeom>
            <a:avLst/>
            <a:gdLst>
              <a:gd name="connsiteX0" fmla="*/ 0 w 11472420"/>
              <a:gd name="connsiteY0" fmla="*/ 0 h 6193410"/>
              <a:gd name="connsiteX1" fmla="*/ 11472420 w 11472420"/>
              <a:gd name="connsiteY1" fmla="*/ 0 h 6193410"/>
              <a:gd name="connsiteX2" fmla="*/ 11472420 w 11472420"/>
              <a:gd name="connsiteY2" fmla="*/ 6193410 h 6193410"/>
              <a:gd name="connsiteX3" fmla="*/ 0 w 11472420"/>
              <a:gd name="connsiteY3" fmla="*/ 6193410 h 61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2420" h="6193410">
                <a:moveTo>
                  <a:pt x="0" y="0"/>
                </a:moveTo>
                <a:lnTo>
                  <a:pt x="11472420" y="0"/>
                </a:lnTo>
                <a:lnTo>
                  <a:pt x="11472420" y="6193410"/>
                </a:lnTo>
                <a:lnTo>
                  <a:pt x="0" y="61934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571750" y="0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2572332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2571750" y="2572332"/>
            <a:ext cx="2571750" cy="2572332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572000" y="-1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000" y="2572332"/>
            <a:ext cx="4572000" cy="2572332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75160" y="0"/>
            <a:ext cx="5668841" cy="5144665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8841" cy="5144665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056514" y="895855"/>
            <a:ext cx="3038435" cy="1919821"/>
          </a:xfrm>
          <a:custGeom>
            <a:avLst/>
            <a:gdLst>
              <a:gd name="connsiteX0" fmla="*/ 0 w 4051246"/>
              <a:gd name="connsiteY0" fmla="*/ 0 h 2559182"/>
              <a:gd name="connsiteX1" fmla="*/ 4051246 w 4051246"/>
              <a:gd name="connsiteY1" fmla="*/ 0 h 2559182"/>
              <a:gd name="connsiteX2" fmla="*/ 4051246 w 4051246"/>
              <a:gd name="connsiteY2" fmla="*/ 2559182 h 2559182"/>
              <a:gd name="connsiteX3" fmla="*/ 0 w 4051246"/>
              <a:gd name="connsiteY3" fmla="*/ 2559182 h 255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1246" h="2559182">
                <a:moveTo>
                  <a:pt x="0" y="0"/>
                </a:moveTo>
                <a:lnTo>
                  <a:pt x="4051246" y="0"/>
                </a:lnTo>
                <a:lnTo>
                  <a:pt x="4051246" y="2559182"/>
                </a:lnTo>
                <a:lnTo>
                  <a:pt x="0" y="25591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2760593" y="777913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678846" y="777913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2760593" y="2661804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4678846" y="2661804"/>
            <a:ext cx="1704562" cy="1704948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38947" y="0"/>
            <a:ext cx="3905054" cy="5144665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727200" y="463655"/>
            <a:ext cx="2406650" cy="3347208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010150" y="463655"/>
            <a:ext cx="2406650" cy="3347208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57651" y="-1"/>
            <a:ext cx="5086349" cy="5144665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86349" cy="5144665"/>
          </a:xfrm>
          <a:custGeom>
            <a:avLst/>
            <a:gdLst>
              <a:gd name="connsiteX0" fmla="*/ 0 w 6781799"/>
              <a:gd name="connsiteY0" fmla="*/ 0 h 6858000"/>
              <a:gd name="connsiteX1" fmla="*/ 3618136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0" y="0"/>
                </a:moveTo>
                <a:lnTo>
                  <a:pt x="3618136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3859361" y="1454995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859361" y="3106383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5743575" y="1454996"/>
            <a:ext cx="2971800" cy="3241161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2949178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736"/>
            <a:ext cx="4629150" cy="365604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99"/>
            <a:ext cx="2949178" cy="2859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28625" y="1454995"/>
            <a:ext cx="2971800" cy="3241161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475285" y="1454994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475285" y="3106383"/>
            <a:ext cx="1809354" cy="1589773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219932" y="1309251"/>
            <a:ext cx="2525591" cy="2526162"/>
          </a:xfrm>
          <a:custGeom>
            <a:avLst/>
            <a:gdLst>
              <a:gd name="connsiteX0" fmla="*/ 1683727 w 3367454"/>
              <a:gd name="connsiteY0" fmla="*/ 0 h 3367454"/>
              <a:gd name="connsiteX1" fmla="*/ 3367454 w 3367454"/>
              <a:gd name="connsiteY1" fmla="*/ 0 h 3367454"/>
              <a:gd name="connsiteX2" fmla="*/ 3367454 w 3367454"/>
              <a:gd name="connsiteY2" fmla="*/ 1683727 h 3367454"/>
              <a:gd name="connsiteX3" fmla="*/ 1683727 w 3367454"/>
              <a:gd name="connsiteY3" fmla="*/ 3367454 h 3367454"/>
              <a:gd name="connsiteX4" fmla="*/ 0 w 3367454"/>
              <a:gd name="connsiteY4" fmla="*/ 1683727 h 3367454"/>
              <a:gd name="connsiteX5" fmla="*/ 1683727 w 3367454"/>
              <a:gd name="connsiteY5" fmla="*/ 0 h 336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7454" h="3367454">
                <a:moveTo>
                  <a:pt x="1683727" y="0"/>
                </a:moveTo>
                <a:lnTo>
                  <a:pt x="3367454" y="0"/>
                </a:lnTo>
                <a:lnTo>
                  <a:pt x="3367454" y="1683727"/>
                </a:lnTo>
                <a:cubicBezTo>
                  <a:pt x="3367454" y="2613624"/>
                  <a:pt x="2613624" y="3367454"/>
                  <a:pt x="1683727" y="3367454"/>
                </a:cubicBezTo>
                <a:cubicBezTo>
                  <a:pt x="753830" y="3367454"/>
                  <a:pt x="0" y="2613624"/>
                  <a:pt x="0" y="1683727"/>
                </a:cubicBezTo>
                <a:cubicBezTo>
                  <a:pt x="0" y="753830"/>
                  <a:pt x="753830" y="0"/>
                  <a:pt x="16837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75511" y="1164798"/>
            <a:ext cx="2814432" cy="2815069"/>
          </a:xfrm>
          <a:custGeom>
            <a:avLst/>
            <a:gdLst>
              <a:gd name="connsiteX0" fmla="*/ 768990 w 3752576"/>
              <a:gd name="connsiteY0" fmla="*/ 0 h 3752576"/>
              <a:gd name="connsiteX1" fmla="*/ 1876288 w 3752576"/>
              <a:gd name="connsiteY1" fmla="*/ 1107298 h 3752576"/>
              <a:gd name="connsiteX2" fmla="*/ 2983586 w 3752576"/>
              <a:gd name="connsiteY2" fmla="*/ 0 h 3752576"/>
              <a:gd name="connsiteX3" fmla="*/ 3752576 w 3752576"/>
              <a:gd name="connsiteY3" fmla="*/ 768990 h 3752576"/>
              <a:gd name="connsiteX4" fmla="*/ 2645278 w 3752576"/>
              <a:gd name="connsiteY4" fmla="*/ 1876288 h 3752576"/>
              <a:gd name="connsiteX5" fmla="*/ 3752576 w 3752576"/>
              <a:gd name="connsiteY5" fmla="*/ 2983586 h 3752576"/>
              <a:gd name="connsiteX6" fmla="*/ 2983586 w 3752576"/>
              <a:gd name="connsiteY6" fmla="*/ 3752576 h 3752576"/>
              <a:gd name="connsiteX7" fmla="*/ 1876288 w 3752576"/>
              <a:gd name="connsiteY7" fmla="*/ 2645278 h 3752576"/>
              <a:gd name="connsiteX8" fmla="*/ 768990 w 3752576"/>
              <a:gd name="connsiteY8" fmla="*/ 3752576 h 3752576"/>
              <a:gd name="connsiteX9" fmla="*/ 0 w 3752576"/>
              <a:gd name="connsiteY9" fmla="*/ 2983586 h 3752576"/>
              <a:gd name="connsiteX10" fmla="*/ 1107298 w 3752576"/>
              <a:gd name="connsiteY10" fmla="*/ 1876288 h 3752576"/>
              <a:gd name="connsiteX11" fmla="*/ 0 w 3752576"/>
              <a:gd name="connsiteY11" fmla="*/ 768990 h 375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2576" h="3752576">
                <a:moveTo>
                  <a:pt x="768990" y="0"/>
                </a:moveTo>
                <a:lnTo>
                  <a:pt x="1876288" y="1107298"/>
                </a:lnTo>
                <a:lnTo>
                  <a:pt x="2983586" y="0"/>
                </a:lnTo>
                <a:lnTo>
                  <a:pt x="3752576" y="768990"/>
                </a:lnTo>
                <a:lnTo>
                  <a:pt x="2645278" y="1876288"/>
                </a:lnTo>
                <a:lnTo>
                  <a:pt x="3752576" y="2983586"/>
                </a:lnTo>
                <a:lnTo>
                  <a:pt x="2983586" y="3752576"/>
                </a:lnTo>
                <a:lnTo>
                  <a:pt x="1876288" y="2645278"/>
                </a:lnTo>
                <a:lnTo>
                  <a:pt x="768990" y="3752576"/>
                </a:lnTo>
                <a:lnTo>
                  <a:pt x="0" y="2983586"/>
                </a:lnTo>
                <a:lnTo>
                  <a:pt x="1107298" y="1876288"/>
                </a:lnTo>
                <a:lnTo>
                  <a:pt x="0" y="768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02595" y="1242821"/>
            <a:ext cx="3083768" cy="2659022"/>
          </a:xfrm>
          <a:custGeom>
            <a:avLst/>
            <a:gdLst>
              <a:gd name="connsiteX0" fmla="*/ 0 w 3477532"/>
              <a:gd name="connsiteY0" fmla="*/ 0 h 2997872"/>
              <a:gd name="connsiteX1" fmla="*/ 3477532 w 3477532"/>
              <a:gd name="connsiteY1" fmla="*/ 0 h 2997872"/>
              <a:gd name="connsiteX2" fmla="*/ 1738766 w 3477532"/>
              <a:gd name="connsiteY2" fmla="*/ 2997872 h 299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7532" h="2997872">
                <a:moveTo>
                  <a:pt x="0" y="0"/>
                </a:moveTo>
                <a:lnTo>
                  <a:pt x="3477532" y="0"/>
                </a:lnTo>
                <a:lnTo>
                  <a:pt x="1738766" y="29978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-402966" y="-2062191"/>
            <a:ext cx="4512287" cy="4513308"/>
          </a:xfrm>
          <a:custGeom>
            <a:avLst/>
            <a:gdLst>
              <a:gd name="connsiteX0" fmla="*/ 4039571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1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1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-2066067" y="1148707"/>
            <a:ext cx="2965217" cy="2965887"/>
          </a:xfrm>
          <a:custGeom>
            <a:avLst/>
            <a:gdLst>
              <a:gd name="connsiteX0" fmla="*/ 1976811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1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512381" y="323416"/>
            <a:ext cx="4512287" cy="4513308"/>
          </a:xfrm>
          <a:custGeom>
            <a:avLst/>
            <a:gdLst>
              <a:gd name="connsiteX0" fmla="*/ 4039572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2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2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3722552" y="-1340061"/>
            <a:ext cx="2965217" cy="2965887"/>
          </a:xfrm>
          <a:custGeom>
            <a:avLst/>
            <a:gdLst>
              <a:gd name="connsiteX0" fmla="*/ 1976812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2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-415859" y="3534314"/>
            <a:ext cx="2230355" cy="2230861"/>
          </a:xfrm>
          <a:custGeom>
            <a:avLst/>
            <a:gdLst>
              <a:gd name="connsiteX0" fmla="*/ 996996 w 2973807"/>
              <a:gd name="connsiteY0" fmla="*/ 0 h 2973808"/>
              <a:gd name="connsiteX1" fmla="*/ 2973807 w 2973807"/>
              <a:gd name="connsiteY1" fmla="*/ 1976811 h 2973808"/>
              <a:gd name="connsiteX2" fmla="*/ 1976810 w 2973807"/>
              <a:gd name="connsiteY2" fmla="*/ 2973808 h 2973808"/>
              <a:gd name="connsiteX3" fmla="*/ 0 w 2973807"/>
              <a:gd name="connsiteY3" fmla="*/ 996997 h 297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807" h="2973808">
                <a:moveTo>
                  <a:pt x="996996" y="0"/>
                </a:moveTo>
                <a:lnTo>
                  <a:pt x="2973807" y="1976811"/>
                </a:lnTo>
                <a:lnTo>
                  <a:pt x="1976810" y="2973808"/>
                </a:lnTo>
                <a:lnTo>
                  <a:pt x="0" y="996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90577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695218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099859" y="1780011"/>
            <a:ext cx="1753565" cy="1753962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09413" y="2770337"/>
            <a:ext cx="2331793" cy="4089257"/>
          </a:xfrm>
          <a:custGeom>
            <a:avLst/>
            <a:gdLst>
              <a:gd name="connsiteX0" fmla="*/ 0 w 3109057"/>
              <a:gd name="connsiteY0" fmla="*/ 0 h 5451108"/>
              <a:gd name="connsiteX1" fmla="*/ 3109057 w 3109057"/>
              <a:gd name="connsiteY1" fmla="*/ 0 h 5451108"/>
              <a:gd name="connsiteX2" fmla="*/ 3109057 w 3109057"/>
              <a:gd name="connsiteY2" fmla="*/ 5451108 h 5451108"/>
              <a:gd name="connsiteX3" fmla="*/ 0 w 3109057"/>
              <a:gd name="connsiteY3" fmla="*/ 5451108 h 545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057" h="5451108">
                <a:moveTo>
                  <a:pt x="0" y="0"/>
                </a:moveTo>
                <a:lnTo>
                  <a:pt x="3109057" y="0"/>
                </a:lnTo>
                <a:lnTo>
                  <a:pt x="3109057" y="5451108"/>
                </a:lnTo>
                <a:lnTo>
                  <a:pt x="0" y="54511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685909" y="1983620"/>
            <a:ext cx="3812648" cy="2409005"/>
          </a:xfrm>
          <a:custGeom>
            <a:avLst/>
            <a:gdLst>
              <a:gd name="connsiteX0" fmla="*/ 0 w 5083531"/>
              <a:gd name="connsiteY0" fmla="*/ 0 h 3211279"/>
              <a:gd name="connsiteX1" fmla="*/ 5083531 w 5083531"/>
              <a:gd name="connsiteY1" fmla="*/ 0 h 3211279"/>
              <a:gd name="connsiteX2" fmla="*/ 5083531 w 5083531"/>
              <a:gd name="connsiteY2" fmla="*/ 3211279 h 3211279"/>
              <a:gd name="connsiteX3" fmla="*/ 0 w 5083531"/>
              <a:gd name="connsiteY3" fmla="*/ 3211279 h 32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3531" h="3211279">
                <a:moveTo>
                  <a:pt x="0" y="0"/>
                </a:moveTo>
                <a:lnTo>
                  <a:pt x="5083531" y="0"/>
                </a:lnTo>
                <a:lnTo>
                  <a:pt x="5083531" y="3211279"/>
                </a:lnTo>
                <a:lnTo>
                  <a:pt x="0" y="32112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69538" y="947771"/>
            <a:ext cx="2352734" cy="3248822"/>
          </a:xfrm>
          <a:custGeom>
            <a:avLst/>
            <a:gdLst>
              <a:gd name="connsiteX0" fmla="*/ 6596 w 3136979"/>
              <a:gd name="connsiteY0" fmla="*/ 0 h 4330782"/>
              <a:gd name="connsiteX1" fmla="*/ 3132582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6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6" y="0"/>
                </a:moveTo>
                <a:cubicBezTo>
                  <a:pt x="3132582" y="0"/>
                  <a:pt x="3132582" y="0"/>
                  <a:pt x="3132582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2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21454" y="947771"/>
            <a:ext cx="2352734" cy="3248822"/>
          </a:xfrm>
          <a:custGeom>
            <a:avLst/>
            <a:gdLst>
              <a:gd name="connsiteX0" fmla="*/ 6595 w 3136979"/>
              <a:gd name="connsiteY0" fmla="*/ 0 h 4330782"/>
              <a:gd name="connsiteX1" fmla="*/ 3132581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5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5" y="0"/>
                </a:moveTo>
                <a:cubicBezTo>
                  <a:pt x="3132581" y="0"/>
                  <a:pt x="3132581" y="0"/>
                  <a:pt x="3132581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1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2949178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736"/>
            <a:ext cx="4629150" cy="365604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99"/>
            <a:ext cx="2949178" cy="2859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948108" y="1890423"/>
            <a:ext cx="3248087" cy="2353267"/>
          </a:xfrm>
          <a:custGeom>
            <a:avLst/>
            <a:gdLst>
              <a:gd name="connsiteX0" fmla="*/ 4836 w 4330782"/>
              <a:gd name="connsiteY0" fmla="*/ 0 h 3136979"/>
              <a:gd name="connsiteX1" fmla="*/ 4325946 w 4330782"/>
              <a:gd name="connsiteY1" fmla="*/ 2198 h 3136979"/>
              <a:gd name="connsiteX2" fmla="*/ 4330782 w 4330782"/>
              <a:gd name="connsiteY2" fmla="*/ 6596 h 3136979"/>
              <a:gd name="connsiteX3" fmla="*/ 4330782 w 4330782"/>
              <a:gd name="connsiteY3" fmla="*/ 3132582 h 3136979"/>
              <a:gd name="connsiteX4" fmla="*/ 4325946 w 4330782"/>
              <a:gd name="connsiteY4" fmla="*/ 3136979 h 3136979"/>
              <a:gd name="connsiteX5" fmla="*/ 4836 w 4330782"/>
              <a:gd name="connsiteY5" fmla="*/ 3134780 h 3136979"/>
              <a:gd name="connsiteX6" fmla="*/ 0 w 4330782"/>
              <a:gd name="connsiteY6" fmla="*/ 3130383 h 3136979"/>
              <a:gd name="connsiteX7" fmla="*/ 0 w 4330782"/>
              <a:gd name="connsiteY7" fmla="*/ 4397 h 3136979"/>
              <a:gd name="connsiteX8" fmla="*/ 4836 w 4330782"/>
              <a:gd name="connsiteY8" fmla="*/ 0 h 313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782" h="3136979">
                <a:moveTo>
                  <a:pt x="4836" y="0"/>
                </a:moveTo>
                <a:cubicBezTo>
                  <a:pt x="4325946" y="2198"/>
                  <a:pt x="4325946" y="2198"/>
                  <a:pt x="4325946" y="2198"/>
                </a:cubicBezTo>
                <a:cubicBezTo>
                  <a:pt x="4328364" y="2198"/>
                  <a:pt x="4330782" y="4397"/>
                  <a:pt x="4330782" y="6596"/>
                </a:cubicBezTo>
                <a:cubicBezTo>
                  <a:pt x="4330782" y="3132582"/>
                  <a:pt x="4330782" y="3132582"/>
                  <a:pt x="4330782" y="3132582"/>
                </a:cubicBezTo>
                <a:cubicBezTo>
                  <a:pt x="4330782" y="3134780"/>
                  <a:pt x="4328364" y="3136979"/>
                  <a:pt x="4325946" y="3136979"/>
                </a:cubicBezTo>
                <a:lnTo>
                  <a:pt x="4836" y="3134780"/>
                </a:lnTo>
                <a:cubicBezTo>
                  <a:pt x="2418" y="3134780"/>
                  <a:pt x="0" y="3132582"/>
                  <a:pt x="0" y="3130383"/>
                </a:cubicBezTo>
                <a:cubicBezTo>
                  <a:pt x="0" y="4397"/>
                  <a:pt x="0" y="4397"/>
                  <a:pt x="0" y="4397"/>
                </a:cubicBezTo>
                <a:cubicBezTo>
                  <a:pt x="0" y="2198"/>
                  <a:pt x="2418" y="0"/>
                  <a:pt x="48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235596" y="1715286"/>
            <a:ext cx="1551009" cy="1799576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466617" y="1332540"/>
            <a:ext cx="2210765" cy="2565068"/>
          </a:xfrm>
          <a:custGeom>
            <a:avLst/>
            <a:gdLst>
              <a:gd name="connsiteX0" fmla="*/ 1473843 w 2947686"/>
              <a:gd name="connsiteY0" fmla="*/ 0 h 3419316"/>
              <a:gd name="connsiteX1" fmla="*/ 2947686 w 2947686"/>
              <a:gd name="connsiteY1" fmla="*/ 736922 h 3419316"/>
              <a:gd name="connsiteX2" fmla="*/ 2947686 w 2947686"/>
              <a:gd name="connsiteY2" fmla="*/ 2682394 h 3419316"/>
              <a:gd name="connsiteX3" fmla="*/ 1473843 w 2947686"/>
              <a:gd name="connsiteY3" fmla="*/ 3419316 h 3419316"/>
              <a:gd name="connsiteX4" fmla="*/ 0 w 2947686"/>
              <a:gd name="connsiteY4" fmla="*/ 2682394 h 3419316"/>
              <a:gd name="connsiteX5" fmla="*/ 0 w 2947686"/>
              <a:gd name="connsiteY5" fmla="*/ 736922 h 34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7686" h="3419316">
                <a:moveTo>
                  <a:pt x="1473843" y="0"/>
                </a:moveTo>
                <a:lnTo>
                  <a:pt x="2947686" y="736922"/>
                </a:lnTo>
                <a:lnTo>
                  <a:pt x="2947686" y="2682394"/>
                </a:lnTo>
                <a:lnTo>
                  <a:pt x="1473843" y="3419316"/>
                </a:lnTo>
                <a:lnTo>
                  <a:pt x="0" y="2682394"/>
                </a:lnTo>
                <a:lnTo>
                  <a:pt x="0" y="736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357393" y="1715286"/>
            <a:ext cx="1551009" cy="1799576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1302" y="-346858"/>
            <a:ext cx="6258235" cy="5902102"/>
          </a:xfrm>
          <a:custGeom>
            <a:avLst/>
            <a:gdLst>
              <a:gd name="connsiteX0" fmla="*/ 960424 w 8344313"/>
              <a:gd name="connsiteY0" fmla="*/ 4679740 h 7867688"/>
              <a:gd name="connsiteX1" fmla="*/ 945543 w 8344313"/>
              <a:gd name="connsiteY1" fmla="*/ 4686114 h 7867688"/>
              <a:gd name="connsiteX2" fmla="*/ 945543 w 8344313"/>
              <a:gd name="connsiteY2" fmla="*/ 4718494 h 7867688"/>
              <a:gd name="connsiteX3" fmla="*/ 928267 w 8344313"/>
              <a:gd name="connsiteY3" fmla="*/ 4734683 h 7867688"/>
              <a:gd name="connsiteX4" fmla="*/ 945543 w 8344313"/>
              <a:gd name="connsiteY4" fmla="*/ 4718494 h 7867688"/>
              <a:gd name="connsiteX5" fmla="*/ 960660 w 8344313"/>
              <a:gd name="connsiteY5" fmla="*/ 4702304 h 7867688"/>
              <a:gd name="connsiteX6" fmla="*/ 960660 w 8344313"/>
              <a:gd name="connsiteY6" fmla="*/ 4686114 h 7867688"/>
              <a:gd name="connsiteX7" fmla="*/ 960424 w 8344313"/>
              <a:gd name="connsiteY7" fmla="*/ 4679740 h 7867688"/>
              <a:gd name="connsiteX8" fmla="*/ 7947148 w 8344313"/>
              <a:gd name="connsiteY8" fmla="*/ 110 h 7867688"/>
              <a:gd name="connsiteX9" fmla="*/ 8081748 w 8344313"/>
              <a:gd name="connsiteY9" fmla="*/ 6231 h 7867688"/>
              <a:gd name="connsiteX10" fmla="*/ 8145455 w 8344313"/>
              <a:gd name="connsiteY10" fmla="*/ 22421 h 7867688"/>
              <a:gd name="connsiteX11" fmla="*/ 8336574 w 8344313"/>
              <a:gd name="connsiteY11" fmla="*/ 595534 h 7867688"/>
              <a:gd name="connsiteX12" fmla="*/ 8049355 w 8344313"/>
              <a:gd name="connsiteY12" fmla="*/ 1153536 h 7867688"/>
              <a:gd name="connsiteX13" fmla="*/ 7730823 w 8344313"/>
              <a:gd name="connsiteY13" fmla="*/ 1471933 h 7867688"/>
              <a:gd name="connsiteX14" fmla="*/ 7539703 w 8344313"/>
              <a:gd name="connsiteY14" fmla="*/ 1535612 h 7867688"/>
              <a:gd name="connsiteX15" fmla="*/ 7030052 w 8344313"/>
              <a:gd name="connsiteY15" fmla="*/ 1566912 h 7867688"/>
              <a:gd name="connsiteX16" fmla="*/ 6265574 w 8344313"/>
              <a:gd name="connsiteY16" fmla="*/ 1646781 h 7867688"/>
              <a:gd name="connsiteX17" fmla="*/ 4815442 w 8344313"/>
              <a:gd name="connsiteY17" fmla="*/ 1901498 h 7867688"/>
              <a:gd name="connsiteX18" fmla="*/ 4019651 w 8344313"/>
              <a:gd name="connsiteY18" fmla="*/ 2108725 h 7867688"/>
              <a:gd name="connsiteX19" fmla="*/ 3923551 w 8344313"/>
              <a:gd name="connsiteY19" fmla="*/ 2140025 h 7867688"/>
              <a:gd name="connsiteX20" fmla="*/ 3892238 w 8344313"/>
              <a:gd name="connsiteY20" fmla="*/ 2172404 h 7867688"/>
              <a:gd name="connsiteX21" fmla="*/ 3923551 w 8344313"/>
              <a:gd name="connsiteY21" fmla="*/ 2203704 h 7867688"/>
              <a:gd name="connsiteX22" fmla="*/ 4162180 w 8344313"/>
              <a:gd name="connsiteY22" fmla="*/ 2314873 h 7867688"/>
              <a:gd name="connsiteX23" fmla="*/ 5102661 w 8344313"/>
              <a:gd name="connsiteY23" fmla="*/ 2649458 h 7867688"/>
              <a:gd name="connsiteX24" fmla="*/ 5803432 w 8344313"/>
              <a:gd name="connsiteY24" fmla="*/ 2999154 h 7867688"/>
              <a:gd name="connsiteX25" fmla="*/ 6344397 w 8344313"/>
              <a:gd name="connsiteY25" fmla="*/ 3428719 h 7867688"/>
              <a:gd name="connsiteX26" fmla="*/ 6726636 w 8344313"/>
              <a:gd name="connsiteY26" fmla="*/ 4049322 h 7867688"/>
              <a:gd name="connsiteX27" fmla="*/ 6775226 w 8344313"/>
              <a:gd name="connsiteY27" fmla="*/ 4558756 h 7867688"/>
              <a:gd name="connsiteX28" fmla="*/ 6392987 w 8344313"/>
              <a:gd name="connsiteY28" fmla="*/ 5482644 h 7867688"/>
              <a:gd name="connsiteX29" fmla="*/ 6073375 w 8344313"/>
              <a:gd name="connsiteY29" fmla="*/ 5928399 h 7867688"/>
              <a:gd name="connsiteX30" fmla="*/ 5516213 w 8344313"/>
              <a:gd name="connsiteY30" fmla="*/ 6533891 h 7867688"/>
              <a:gd name="connsiteX31" fmla="*/ 4831638 w 8344313"/>
              <a:gd name="connsiteY31" fmla="*/ 7059514 h 7867688"/>
              <a:gd name="connsiteX32" fmla="*/ 3668725 w 8344313"/>
              <a:gd name="connsiteY32" fmla="*/ 7584058 h 7867688"/>
              <a:gd name="connsiteX33" fmla="*/ 2793031 w 8344313"/>
              <a:gd name="connsiteY33" fmla="*/ 7791285 h 7867688"/>
              <a:gd name="connsiteX34" fmla="*/ 1455195 w 8344313"/>
              <a:gd name="connsiteY34" fmla="*/ 7854965 h 7867688"/>
              <a:gd name="connsiteX35" fmla="*/ 498518 w 8344313"/>
              <a:gd name="connsiteY35" fmla="*/ 7505269 h 7867688"/>
              <a:gd name="connsiteX36" fmla="*/ 36376 w 8344313"/>
              <a:gd name="connsiteY36" fmla="*/ 6724928 h 7867688"/>
              <a:gd name="connsiteX37" fmla="*/ 196182 w 8344313"/>
              <a:gd name="connsiteY37" fmla="*/ 5577623 h 7867688"/>
              <a:gd name="connsiteX38" fmla="*/ 594618 w 8344313"/>
              <a:gd name="connsiteY38" fmla="*/ 4989400 h 7867688"/>
              <a:gd name="connsiteX39" fmla="*/ 1136663 w 8344313"/>
              <a:gd name="connsiteY39" fmla="*/ 4288929 h 7867688"/>
              <a:gd name="connsiteX40" fmla="*/ 1215486 w 8344313"/>
              <a:gd name="connsiteY40" fmla="*/ 4209060 h 7867688"/>
              <a:gd name="connsiteX41" fmla="*/ 1231683 w 8344313"/>
              <a:gd name="connsiteY41" fmla="*/ 4225249 h 7867688"/>
              <a:gd name="connsiteX42" fmla="*/ 1055680 w 8344313"/>
              <a:gd name="connsiteY42" fmla="*/ 4511266 h 7867688"/>
              <a:gd name="connsiteX43" fmla="*/ 976857 w 8344313"/>
              <a:gd name="connsiteY43" fmla="*/ 4638625 h 7867688"/>
              <a:gd name="connsiteX44" fmla="*/ 976857 w 8344313"/>
              <a:gd name="connsiteY44" fmla="*/ 4654814 h 7867688"/>
              <a:gd name="connsiteX45" fmla="*/ 991973 w 8344313"/>
              <a:gd name="connsiteY45" fmla="*/ 4654814 h 7867688"/>
              <a:gd name="connsiteX46" fmla="*/ 1264076 w 8344313"/>
              <a:gd name="connsiteY46" fmla="*/ 4288929 h 7867688"/>
              <a:gd name="connsiteX47" fmla="*/ 1470312 w 8344313"/>
              <a:gd name="connsiteY47" fmla="*/ 4001832 h 7867688"/>
              <a:gd name="connsiteX48" fmla="*/ 1501625 w 8344313"/>
              <a:gd name="connsiteY48" fmla="*/ 3970532 h 7867688"/>
              <a:gd name="connsiteX49" fmla="*/ 1757531 w 8344313"/>
              <a:gd name="connsiteY49" fmla="*/ 3810795 h 7867688"/>
              <a:gd name="connsiteX50" fmla="*/ 1805041 w 8344313"/>
              <a:gd name="connsiteY50" fmla="*/ 3826985 h 7867688"/>
              <a:gd name="connsiteX51" fmla="*/ 1773727 w 8344313"/>
              <a:gd name="connsiteY51" fmla="*/ 3938153 h 7867688"/>
              <a:gd name="connsiteX52" fmla="*/ 1597725 w 8344313"/>
              <a:gd name="connsiteY52" fmla="*/ 4256549 h 7867688"/>
              <a:gd name="connsiteX53" fmla="*/ 1310506 w 8344313"/>
              <a:gd name="connsiteY53" fmla="*/ 5053079 h 7867688"/>
              <a:gd name="connsiteX54" fmla="*/ 1501625 w 8344313"/>
              <a:gd name="connsiteY54" fmla="*/ 5753551 h 7867688"/>
              <a:gd name="connsiteX55" fmla="*/ 1916257 w 8344313"/>
              <a:gd name="connsiteY55" fmla="*/ 6008267 h 7867688"/>
              <a:gd name="connsiteX56" fmla="*/ 2474499 w 8344313"/>
              <a:gd name="connsiteY56" fmla="*/ 6119436 h 7867688"/>
              <a:gd name="connsiteX57" fmla="*/ 2824344 w 8344313"/>
              <a:gd name="connsiteY57" fmla="*/ 6135626 h 7867688"/>
              <a:gd name="connsiteX58" fmla="*/ 3621215 w 8344313"/>
              <a:gd name="connsiteY58" fmla="*/ 6055757 h 7867688"/>
              <a:gd name="connsiteX59" fmla="*/ 4369496 w 8344313"/>
              <a:gd name="connsiteY59" fmla="*/ 5896019 h 7867688"/>
              <a:gd name="connsiteX60" fmla="*/ 5181484 w 8344313"/>
              <a:gd name="connsiteY60" fmla="*/ 5610003 h 7867688"/>
              <a:gd name="connsiteX61" fmla="*/ 5277584 w 8344313"/>
              <a:gd name="connsiteY61" fmla="*/ 5546323 h 7867688"/>
              <a:gd name="connsiteX62" fmla="*/ 5325094 w 8344313"/>
              <a:gd name="connsiteY62" fmla="*/ 5100569 h 7867688"/>
              <a:gd name="connsiteX63" fmla="*/ 5022758 w 8344313"/>
              <a:gd name="connsiteY63" fmla="*/ 4893342 h 7867688"/>
              <a:gd name="connsiteX64" fmla="*/ 4147064 w 8344313"/>
              <a:gd name="connsiteY64" fmla="*/ 4527456 h 7867688"/>
              <a:gd name="connsiteX65" fmla="*/ 3222780 w 8344313"/>
              <a:gd name="connsiteY65" fmla="*/ 4161570 h 7867688"/>
              <a:gd name="connsiteX66" fmla="*/ 2601912 w 8344313"/>
              <a:gd name="connsiteY66" fmla="*/ 3874474 h 7867688"/>
              <a:gd name="connsiteX67" fmla="*/ 2092260 w 8344313"/>
              <a:gd name="connsiteY67" fmla="*/ 3524778 h 7867688"/>
              <a:gd name="connsiteX68" fmla="*/ 1868747 w 8344313"/>
              <a:gd name="connsiteY68" fmla="*/ 3237682 h 7867688"/>
              <a:gd name="connsiteX69" fmla="*/ 1837434 w 8344313"/>
              <a:gd name="connsiteY69" fmla="*/ 2569589 h 7867688"/>
              <a:gd name="connsiteX70" fmla="*/ 2076063 w 8344313"/>
              <a:gd name="connsiteY70" fmla="*/ 2156214 h 7867688"/>
              <a:gd name="connsiteX71" fmla="*/ 2505812 w 8344313"/>
              <a:gd name="connsiteY71" fmla="*/ 1583101 h 7867688"/>
              <a:gd name="connsiteX72" fmla="*/ 2585715 w 8344313"/>
              <a:gd name="connsiteY72" fmla="*/ 1503232 h 7867688"/>
              <a:gd name="connsiteX73" fmla="*/ 2744441 w 8344313"/>
              <a:gd name="connsiteY73" fmla="*/ 1344574 h 7867688"/>
              <a:gd name="connsiteX74" fmla="*/ 3222780 w 8344313"/>
              <a:gd name="connsiteY74" fmla="*/ 977609 h 7867688"/>
              <a:gd name="connsiteX75" fmla="*/ 4305790 w 8344313"/>
              <a:gd name="connsiteY75" fmla="*/ 564234 h 7867688"/>
              <a:gd name="connsiteX76" fmla="*/ 5468703 w 8344313"/>
              <a:gd name="connsiteY76" fmla="*/ 293327 h 7867688"/>
              <a:gd name="connsiteX77" fmla="*/ 6201867 w 8344313"/>
              <a:gd name="connsiteY77" fmla="*/ 165969 h 7867688"/>
              <a:gd name="connsiteX78" fmla="*/ 6742833 w 8344313"/>
              <a:gd name="connsiteY78" fmla="*/ 102290 h 7867688"/>
              <a:gd name="connsiteX79" fmla="*/ 7108875 w 8344313"/>
              <a:gd name="connsiteY79" fmla="*/ 70990 h 7867688"/>
              <a:gd name="connsiteX80" fmla="*/ 7523507 w 8344313"/>
              <a:gd name="connsiteY80" fmla="*/ 22421 h 7867688"/>
              <a:gd name="connsiteX81" fmla="*/ 7947148 w 8344313"/>
              <a:gd name="connsiteY81" fmla="*/ 110 h 786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8344313" h="7867688">
                <a:moveTo>
                  <a:pt x="960424" y="4679740"/>
                </a:moveTo>
                <a:cubicBezTo>
                  <a:pt x="959715" y="4677615"/>
                  <a:pt x="956881" y="4686114"/>
                  <a:pt x="945543" y="4686114"/>
                </a:cubicBezTo>
                <a:cubicBezTo>
                  <a:pt x="945543" y="4702304"/>
                  <a:pt x="945543" y="4702304"/>
                  <a:pt x="945543" y="4718494"/>
                </a:cubicBezTo>
                <a:cubicBezTo>
                  <a:pt x="928267" y="4718494"/>
                  <a:pt x="928267" y="4718494"/>
                  <a:pt x="928267" y="4734683"/>
                </a:cubicBezTo>
                <a:cubicBezTo>
                  <a:pt x="945543" y="4734683"/>
                  <a:pt x="945543" y="4718494"/>
                  <a:pt x="945543" y="4718494"/>
                </a:cubicBezTo>
                <a:cubicBezTo>
                  <a:pt x="945543" y="4718494"/>
                  <a:pt x="945543" y="4702304"/>
                  <a:pt x="960660" y="4702304"/>
                </a:cubicBezTo>
                <a:cubicBezTo>
                  <a:pt x="960660" y="4686114"/>
                  <a:pt x="976857" y="4686114"/>
                  <a:pt x="960660" y="4686114"/>
                </a:cubicBezTo>
                <a:cubicBezTo>
                  <a:pt x="960660" y="4682337"/>
                  <a:pt x="960660" y="4680448"/>
                  <a:pt x="960424" y="4679740"/>
                </a:cubicBezTo>
                <a:close/>
                <a:moveTo>
                  <a:pt x="7947148" y="110"/>
                </a:moveTo>
                <a:cubicBezTo>
                  <a:pt x="7992802" y="565"/>
                  <a:pt x="8037748" y="2454"/>
                  <a:pt x="8081748" y="6231"/>
                </a:cubicBezTo>
                <a:cubicBezTo>
                  <a:pt x="8113062" y="6231"/>
                  <a:pt x="8128178" y="6231"/>
                  <a:pt x="8145455" y="22421"/>
                </a:cubicBezTo>
                <a:cubicBezTo>
                  <a:pt x="8304181" y="182159"/>
                  <a:pt x="8367887" y="373196"/>
                  <a:pt x="8336574" y="595534"/>
                </a:cubicBezTo>
                <a:cubicBezTo>
                  <a:pt x="8304181" y="818951"/>
                  <a:pt x="8176768" y="993799"/>
                  <a:pt x="8049355" y="1153536"/>
                </a:cubicBezTo>
                <a:cubicBezTo>
                  <a:pt x="7953256" y="1264705"/>
                  <a:pt x="7825843" y="1359684"/>
                  <a:pt x="7730823" y="1471933"/>
                </a:cubicBezTo>
                <a:cubicBezTo>
                  <a:pt x="7667116" y="1519422"/>
                  <a:pt x="7618527" y="1550722"/>
                  <a:pt x="7539703" y="1535612"/>
                </a:cubicBezTo>
                <a:cubicBezTo>
                  <a:pt x="7363701" y="1535612"/>
                  <a:pt x="7204974" y="1550722"/>
                  <a:pt x="7030052" y="1566912"/>
                </a:cubicBezTo>
                <a:cubicBezTo>
                  <a:pt x="6775226" y="1583101"/>
                  <a:pt x="6520400" y="1614401"/>
                  <a:pt x="6265574" y="1646781"/>
                </a:cubicBezTo>
                <a:cubicBezTo>
                  <a:pt x="5771039" y="1710460"/>
                  <a:pt x="5293780" y="1805439"/>
                  <a:pt x="4815442" y="1901498"/>
                </a:cubicBezTo>
                <a:cubicBezTo>
                  <a:pt x="4544419" y="1965177"/>
                  <a:pt x="4289593" y="2028856"/>
                  <a:pt x="4019651" y="2108725"/>
                </a:cubicBezTo>
                <a:cubicBezTo>
                  <a:pt x="3987257" y="2108725"/>
                  <a:pt x="3955944" y="2123835"/>
                  <a:pt x="3923551" y="2140025"/>
                </a:cubicBezTo>
                <a:cubicBezTo>
                  <a:pt x="3907354" y="2140025"/>
                  <a:pt x="3876041" y="2156214"/>
                  <a:pt x="3892238" y="2172404"/>
                </a:cubicBezTo>
                <a:cubicBezTo>
                  <a:pt x="3892238" y="2187514"/>
                  <a:pt x="3907354" y="2203704"/>
                  <a:pt x="3923551" y="2203704"/>
                </a:cubicBezTo>
                <a:cubicBezTo>
                  <a:pt x="4003454" y="2251194"/>
                  <a:pt x="4083357" y="2283573"/>
                  <a:pt x="4162180" y="2314873"/>
                </a:cubicBezTo>
                <a:cubicBezTo>
                  <a:pt x="4480713" y="2410931"/>
                  <a:pt x="4799245" y="2522100"/>
                  <a:pt x="5102661" y="2649458"/>
                </a:cubicBezTo>
                <a:cubicBezTo>
                  <a:pt x="5341290" y="2760627"/>
                  <a:pt x="5579919" y="2871796"/>
                  <a:pt x="5803432" y="2999154"/>
                </a:cubicBezTo>
                <a:cubicBezTo>
                  <a:pt x="5994551" y="3126513"/>
                  <a:pt x="6185671" y="3253871"/>
                  <a:pt x="6344397" y="3428719"/>
                </a:cubicBezTo>
                <a:cubicBezTo>
                  <a:pt x="6520400" y="3603567"/>
                  <a:pt x="6662929" y="3810795"/>
                  <a:pt x="6726636" y="4049322"/>
                </a:cubicBezTo>
                <a:cubicBezTo>
                  <a:pt x="6775226" y="4209060"/>
                  <a:pt x="6790342" y="4383908"/>
                  <a:pt x="6775226" y="4558756"/>
                </a:cubicBezTo>
                <a:cubicBezTo>
                  <a:pt x="6726636" y="4893342"/>
                  <a:pt x="6584106" y="5195548"/>
                  <a:pt x="6392987" y="5482644"/>
                </a:cubicBezTo>
                <a:cubicBezTo>
                  <a:pt x="6296887" y="5626192"/>
                  <a:pt x="6185671" y="5785930"/>
                  <a:pt x="6073375" y="5928399"/>
                </a:cubicBezTo>
                <a:cubicBezTo>
                  <a:pt x="5898452" y="6135626"/>
                  <a:pt x="5723529" y="6341774"/>
                  <a:pt x="5516213" y="6533891"/>
                </a:cubicBezTo>
                <a:cubicBezTo>
                  <a:pt x="5293780" y="6741118"/>
                  <a:pt x="5070268" y="6915966"/>
                  <a:pt x="4831638" y="7059514"/>
                </a:cubicBezTo>
                <a:cubicBezTo>
                  <a:pt x="4465596" y="7298041"/>
                  <a:pt x="4083357" y="7456700"/>
                  <a:pt x="3668725" y="7584058"/>
                </a:cubicBezTo>
                <a:cubicBezTo>
                  <a:pt x="3381506" y="7680117"/>
                  <a:pt x="3095367" y="7743796"/>
                  <a:pt x="2793031" y="7791285"/>
                </a:cubicBezTo>
                <a:cubicBezTo>
                  <a:pt x="2362203" y="7854965"/>
                  <a:pt x="1916257" y="7887344"/>
                  <a:pt x="1455195" y="7854965"/>
                </a:cubicBezTo>
                <a:cubicBezTo>
                  <a:pt x="1104269" y="7838775"/>
                  <a:pt x="785737" y="7743796"/>
                  <a:pt x="498518" y="7505269"/>
                </a:cubicBezTo>
                <a:cubicBezTo>
                  <a:pt x="259889" y="7314231"/>
                  <a:pt x="100083" y="7043325"/>
                  <a:pt x="36376" y="6724928"/>
                </a:cubicBezTo>
                <a:cubicBezTo>
                  <a:pt x="-42447" y="6326664"/>
                  <a:pt x="5063" y="5944588"/>
                  <a:pt x="196182" y="5577623"/>
                </a:cubicBezTo>
                <a:cubicBezTo>
                  <a:pt x="307399" y="5371475"/>
                  <a:pt x="451008" y="5180438"/>
                  <a:pt x="594618" y="4989400"/>
                </a:cubicBezTo>
                <a:cubicBezTo>
                  <a:pt x="769541" y="4749793"/>
                  <a:pt x="945543" y="4511266"/>
                  <a:pt x="1136663" y="4288929"/>
                </a:cubicBezTo>
                <a:cubicBezTo>
                  <a:pt x="1167976" y="4256549"/>
                  <a:pt x="1183093" y="4225249"/>
                  <a:pt x="1215486" y="4209060"/>
                </a:cubicBezTo>
                <a:cubicBezTo>
                  <a:pt x="1231683" y="4225249"/>
                  <a:pt x="1231683" y="4225249"/>
                  <a:pt x="1231683" y="4225249"/>
                </a:cubicBezTo>
                <a:cubicBezTo>
                  <a:pt x="1183093" y="4320229"/>
                  <a:pt x="1104269" y="4416287"/>
                  <a:pt x="1055680" y="4511266"/>
                </a:cubicBezTo>
                <a:cubicBezTo>
                  <a:pt x="1024367" y="4558756"/>
                  <a:pt x="991973" y="4591135"/>
                  <a:pt x="976857" y="4638625"/>
                </a:cubicBezTo>
                <a:cubicBezTo>
                  <a:pt x="976857" y="4654814"/>
                  <a:pt x="976857" y="4654814"/>
                  <a:pt x="976857" y="4654814"/>
                </a:cubicBezTo>
                <a:cubicBezTo>
                  <a:pt x="976857" y="4671004"/>
                  <a:pt x="991973" y="4654814"/>
                  <a:pt x="991973" y="4654814"/>
                </a:cubicBezTo>
                <a:cubicBezTo>
                  <a:pt x="1088073" y="4543645"/>
                  <a:pt x="1167976" y="4400097"/>
                  <a:pt x="1264076" y="4288929"/>
                </a:cubicBezTo>
                <a:cubicBezTo>
                  <a:pt x="1327782" y="4192870"/>
                  <a:pt x="1391488" y="4097891"/>
                  <a:pt x="1470312" y="4001832"/>
                </a:cubicBezTo>
                <a:cubicBezTo>
                  <a:pt x="1486508" y="3985643"/>
                  <a:pt x="1501625" y="3970532"/>
                  <a:pt x="1501625" y="3970532"/>
                </a:cubicBezTo>
                <a:cubicBezTo>
                  <a:pt x="1597725" y="3906853"/>
                  <a:pt x="1677628" y="3858285"/>
                  <a:pt x="1757531" y="3810795"/>
                </a:cubicBezTo>
                <a:cubicBezTo>
                  <a:pt x="1788844" y="3779495"/>
                  <a:pt x="1805041" y="3794605"/>
                  <a:pt x="1805041" y="3826985"/>
                </a:cubicBezTo>
                <a:cubicBezTo>
                  <a:pt x="1805041" y="3874474"/>
                  <a:pt x="1788844" y="3906853"/>
                  <a:pt x="1773727" y="3938153"/>
                </a:cubicBezTo>
                <a:cubicBezTo>
                  <a:pt x="1710021" y="4049322"/>
                  <a:pt x="1646314" y="4145380"/>
                  <a:pt x="1597725" y="4256549"/>
                </a:cubicBezTo>
                <a:cubicBezTo>
                  <a:pt x="1455195" y="4495077"/>
                  <a:pt x="1342899" y="4765983"/>
                  <a:pt x="1310506" y="5053079"/>
                </a:cubicBezTo>
                <a:cubicBezTo>
                  <a:pt x="1279192" y="5307796"/>
                  <a:pt x="1310506" y="5546323"/>
                  <a:pt x="1501625" y="5753551"/>
                </a:cubicBezTo>
                <a:cubicBezTo>
                  <a:pt x="1613921" y="5864719"/>
                  <a:pt x="1757531" y="5944588"/>
                  <a:pt x="1916257" y="6008267"/>
                </a:cubicBezTo>
                <a:cubicBezTo>
                  <a:pt x="2092260" y="6071947"/>
                  <a:pt x="2283379" y="6104326"/>
                  <a:pt x="2474499" y="6119436"/>
                </a:cubicBezTo>
                <a:cubicBezTo>
                  <a:pt x="2585715" y="6119436"/>
                  <a:pt x="2713128" y="6135626"/>
                  <a:pt x="2824344" y="6135626"/>
                </a:cubicBezTo>
                <a:cubicBezTo>
                  <a:pt x="3095367" y="6119436"/>
                  <a:pt x="3366389" y="6087057"/>
                  <a:pt x="3621215" y="6055757"/>
                </a:cubicBezTo>
                <a:cubicBezTo>
                  <a:pt x="3876041" y="6023378"/>
                  <a:pt x="4130867" y="5959699"/>
                  <a:pt x="4369496" y="5896019"/>
                </a:cubicBezTo>
                <a:cubicBezTo>
                  <a:pt x="4640519" y="5832340"/>
                  <a:pt x="4911541" y="5737361"/>
                  <a:pt x="5181484" y="5610003"/>
                </a:cubicBezTo>
                <a:cubicBezTo>
                  <a:pt x="5213877" y="5577623"/>
                  <a:pt x="5245191" y="5562513"/>
                  <a:pt x="5277584" y="5546323"/>
                </a:cubicBezTo>
                <a:cubicBezTo>
                  <a:pt x="5421193" y="5466454"/>
                  <a:pt x="5484900" y="5259227"/>
                  <a:pt x="5325094" y="5100569"/>
                </a:cubicBezTo>
                <a:cubicBezTo>
                  <a:pt x="5230074" y="5020700"/>
                  <a:pt x="5133974" y="4940831"/>
                  <a:pt x="5022758" y="4893342"/>
                </a:cubicBezTo>
                <a:cubicBezTo>
                  <a:pt x="4735539" y="4749793"/>
                  <a:pt x="4433203" y="4638625"/>
                  <a:pt x="4147064" y="4527456"/>
                </a:cubicBezTo>
                <a:cubicBezTo>
                  <a:pt x="3828531" y="4416287"/>
                  <a:pt x="3525116" y="4288929"/>
                  <a:pt x="3222780" y="4161570"/>
                </a:cubicBezTo>
                <a:cubicBezTo>
                  <a:pt x="3015464" y="4081701"/>
                  <a:pt x="2808148" y="3985643"/>
                  <a:pt x="2601912" y="3874474"/>
                </a:cubicBezTo>
                <a:cubicBezTo>
                  <a:pt x="2425909" y="3779495"/>
                  <a:pt x="2250986" y="3667247"/>
                  <a:pt x="2092260" y="3524778"/>
                </a:cubicBezTo>
                <a:cubicBezTo>
                  <a:pt x="1996160" y="3444909"/>
                  <a:pt x="1916257" y="3348851"/>
                  <a:pt x="1868747" y="3237682"/>
                </a:cubicBezTo>
                <a:cubicBezTo>
                  <a:pt x="1757531" y="3014265"/>
                  <a:pt x="1757531" y="2791927"/>
                  <a:pt x="1837434" y="2569589"/>
                </a:cubicBezTo>
                <a:cubicBezTo>
                  <a:pt x="1901140" y="2427121"/>
                  <a:pt x="1996160" y="2299763"/>
                  <a:pt x="2076063" y="2156214"/>
                </a:cubicBezTo>
                <a:cubicBezTo>
                  <a:pt x="2203476" y="1965177"/>
                  <a:pt x="2347086" y="1774139"/>
                  <a:pt x="2505812" y="1583101"/>
                </a:cubicBezTo>
                <a:cubicBezTo>
                  <a:pt x="2522009" y="1550722"/>
                  <a:pt x="2553322" y="1519422"/>
                  <a:pt x="2585715" y="1503232"/>
                </a:cubicBezTo>
                <a:cubicBezTo>
                  <a:pt x="2649421" y="1471933"/>
                  <a:pt x="2696931" y="1408253"/>
                  <a:pt x="2744441" y="1344574"/>
                </a:cubicBezTo>
                <a:cubicBezTo>
                  <a:pt x="2871854" y="1201026"/>
                  <a:pt x="3047857" y="1089857"/>
                  <a:pt x="3222780" y="977609"/>
                </a:cubicBezTo>
                <a:cubicBezTo>
                  <a:pt x="3557508" y="786572"/>
                  <a:pt x="3939748" y="659213"/>
                  <a:pt x="4305790" y="564234"/>
                </a:cubicBezTo>
                <a:cubicBezTo>
                  <a:pt x="4688029" y="453065"/>
                  <a:pt x="5070268" y="357007"/>
                  <a:pt x="5468703" y="293327"/>
                </a:cubicBezTo>
                <a:cubicBezTo>
                  <a:pt x="5707332" y="245838"/>
                  <a:pt x="5962158" y="198348"/>
                  <a:pt x="6201867" y="165969"/>
                </a:cubicBezTo>
                <a:cubicBezTo>
                  <a:pt x="6392987" y="149779"/>
                  <a:pt x="6567910" y="118479"/>
                  <a:pt x="6742833" y="102290"/>
                </a:cubicBezTo>
                <a:cubicBezTo>
                  <a:pt x="6854049" y="86100"/>
                  <a:pt x="6981462" y="70990"/>
                  <a:pt x="7108875" y="70990"/>
                </a:cubicBezTo>
                <a:cubicBezTo>
                  <a:pt x="7236288" y="54800"/>
                  <a:pt x="7379897" y="38611"/>
                  <a:pt x="7523507" y="22421"/>
                </a:cubicBezTo>
                <a:cubicBezTo>
                  <a:pt x="7666846" y="10279"/>
                  <a:pt x="7810186" y="-1256"/>
                  <a:pt x="7947148" y="1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009404" y="-435926"/>
            <a:ext cx="8703963" cy="5887682"/>
          </a:xfrm>
          <a:custGeom>
            <a:avLst/>
            <a:gdLst>
              <a:gd name="connsiteX0" fmla="*/ 11031143 w 11605284"/>
              <a:gd name="connsiteY0" fmla="*/ 27 h 7848466"/>
              <a:gd name="connsiteX1" fmla="*/ 11058132 w 11605284"/>
              <a:gd name="connsiteY1" fmla="*/ 38904 h 7848466"/>
              <a:gd name="connsiteX2" fmla="*/ 11105841 w 11605284"/>
              <a:gd name="connsiteY2" fmla="*/ 70345 h 7848466"/>
              <a:gd name="connsiteX3" fmla="*/ 11202343 w 11605284"/>
              <a:gd name="connsiteY3" fmla="*/ 22642 h 7848466"/>
              <a:gd name="connsiteX4" fmla="*/ 11250052 w 11605284"/>
              <a:gd name="connsiteY4" fmla="*/ 54082 h 7848466"/>
              <a:gd name="connsiteX5" fmla="*/ 11250052 w 11605284"/>
              <a:gd name="connsiteY5" fmla="*/ 70345 h 7848466"/>
              <a:gd name="connsiteX6" fmla="*/ 11410527 w 11605284"/>
              <a:gd name="connsiteY6" fmla="*/ 309944 h 7848466"/>
              <a:gd name="connsiteX7" fmla="*/ 11553654 w 11605284"/>
              <a:gd name="connsiteY7" fmla="*/ 390172 h 7848466"/>
              <a:gd name="connsiteX8" fmla="*/ 11602448 w 11605284"/>
              <a:gd name="connsiteY8" fmla="*/ 486663 h 7848466"/>
              <a:gd name="connsiteX9" fmla="*/ 11505945 w 11605284"/>
              <a:gd name="connsiteY9" fmla="*/ 837931 h 7848466"/>
              <a:gd name="connsiteX10" fmla="*/ 11074396 w 11605284"/>
              <a:gd name="connsiteY10" fmla="*/ 1398442 h 7848466"/>
              <a:gd name="connsiteX11" fmla="*/ 10066002 w 11605284"/>
              <a:gd name="connsiteY11" fmla="*/ 2389365 h 7848466"/>
              <a:gd name="connsiteX12" fmla="*/ 9347114 w 11605284"/>
              <a:gd name="connsiteY12" fmla="*/ 3076723 h 7848466"/>
              <a:gd name="connsiteX13" fmla="*/ 8802798 w 11605284"/>
              <a:gd name="connsiteY13" fmla="*/ 3637234 h 7848466"/>
              <a:gd name="connsiteX14" fmla="*/ 8227038 w 11605284"/>
              <a:gd name="connsiteY14" fmla="*/ 4276889 h 7848466"/>
              <a:gd name="connsiteX15" fmla="*/ 7779224 w 11605284"/>
              <a:gd name="connsiteY15" fmla="*/ 4804876 h 7848466"/>
              <a:gd name="connsiteX16" fmla="*/ 7379119 w 11605284"/>
              <a:gd name="connsiteY16" fmla="*/ 5332862 h 7848466"/>
              <a:gd name="connsiteX17" fmla="*/ 7106961 w 11605284"/>
              <a:gd name="connsiteY17" fmla="*/ 5700393 h 7848466"/>
              <a:gd name="connsiteX18" fmla="*/ 6867332 w 11605284"/>
              <a:gd name="connsiteY18" fmla="*/ 6036483 h 7848466"/>
              <a:gd name="connsiteX19" fmla="*/ 6178805 w 11605284"/>
              <a:gd name="connsiteY19" fmla="*/ 7091371 h 7848466"/>
              <a:gd name="connsiteX20" fmla="*/ 5843758 w 11605284"/>
              <a:gd name="connsiteY20" fmla="*/ 7651882 h 7848466"/>
              <a:gd name="connsiteX21" fmla="*/ 5699547 w 11605284"/>
              <a:gd name="connsiteY21" fmla="*/ 7763551 h 7848466"/>
              <a:gd name="connsiteX22" fmla="*/ 4805003 w 11605284"/>
              <a:gd name="connsiteY22" fmla="*/ 7843779 h 7848466"/>
              <a:gd name="connsiteX23" fmla="*/ 4644528 w 11605284"/>
              <a:gd name="connsiteY23" fmla="*/ 7843779 h 7848466"/>
              <a:gd name="connsiteX24" fmla="*/ 4181534 w 11605284"/>
              <a:gd name="connsiteY24" fmla="*/ 7699585 h 7848466"/>
              <a:gd name="connsiteX25" fmla="*/ 4101296 w 11605284"/>
              <a:gd name="connsiteY25" fmla="*/ 7396020 h 7848466"/>
              <a:gd name="connsiteX26" fmla="*/ 4181534 w 11605284"/>
              <a:gd name="connsiteY26" fmla="*/ 6851772 h 7848466"/>
              <a:gd name="connsiteX27" fmla="*/ 4468872 w 11605284"/>
              <a:gd name="connsiteY27" fmla="*/ 5716655 h 7848466"/>
              <a:gd name="connsiteX28" fmla="*/ 4613083 w 11605284"/>
              <a:gd name="connsiteY28" fmla="*/ 5252634 h 7848466"/>
              <a:gd name="connsiteX29" fmla="*/ 4836448 w 11605284"/>
              <a:gd name="connsiteY29" fmla="*/ 4565276 h 7848466"/>
              <a:gd name="connsiteX30" fmla="*/ 5124870 w 11605284"/>
              <a:gd name="connsiteY30" fmla="*/ 3733725 h 7848466"/>
              <a:gd name="connsiteX31" fmla="*/ 5316791 w 11605284"/>
              <a:gd name="connsiteY31" fmla="*/ 3173213 h 7848466"/>
              <a:gd name="connsiteX32" fmla="*/ 5316791 w 11605284"/>
              <a:gd name="connsiteY32" fmla="*/ 3156951 h 7848466"/>
              <a:gd name="connsiteX33" fmla="*/ 5333055 w 11605284"/>
              <a:gd name="connsiteY33" fmla="*/ 3140689 h 7848466"/>
              <a:gd name="connsiteX34" fmla="*/ 5333055 w 11605284"/>
              <a:gd name="connsiteY34" fmla="*/ 3125510 h 7848466"/>
              <a:gd name="connsiteX35" fmla="*/ 5316791 w 11605284"/>
              <a:gd name="connsiteY35" fmla="*/ 3156951 h 7848466"/>
              <a:gd name="connsiteX36" fmla="*/ 5172579 w 11605284"/>
              <a:gd name="connsiteY36" fmla="*/ 3284882 h 7848466"/>
              <a:gd name="connsiteX37" fmla="*/ 4485136 w 11605284"/>
              <a:gd name="connsiteY37" fmla="*/ 4021027 h 7848466"/>
              <a:gd name="connsiteX38" fmla="*/ 3684927 w 11605284"/>
              <a:gd name="connsiteY38" fmla="*/ 4916544 h 7848466"/>
              <a:gd name="connsiteX39" fmla="*/ 3173140 w 11605284"/>
              <a:gd name="connsiteY39" fmla="*/ 5475971 h 7848466"/>
              <a:gd name="connsiteX40" fmla="*/ 2325221 w 11605284"/>
              <a:gd name="connsiteY40" fmla="*/ 6515682 h 7848466"/>
              <a:gd name="connsiteX41" fmla="*/ 1813434 w 11605284"/>
              <a:gd name="connsiteY41" fmla="*/ 7171599 h 7848466"/>
              <a:gd name="connsiteX42" fmla="*/ 1478387 w 11605284"/>
              <a:gd name="connsiteY42" fmla="*/ 7667061 h 7848466"/>
              <a:gd name="connsiteX43" fmla="*/ 1398149 w 11605284"/>
              <a:gd name="connsiteY43" fmla="*/ 7715848 h 7848466"/>
              <a:gd name="connsiteX44" fmla="*/ 789859 w 11605284"/>
              <a:gd name="connsiteY44" fmla="*/ 7794992 h 7848466"/>
              <a:gd name="connsiteX45" fmla="*/ 486257 w 11605284"/>
              <a:gd name="connsiteY45" fmla="*/ 7699585 h 7848466"/>
              <a:gd name="connsiteX46" fmla="*/ 438548 w 11605284"/>
              <a:gd name="connsiteY46" fmla="*/ 7667061 h 7848466"/>
              <a:gd name="connsiteX47" fmla="*/ 374574 w 11605284"/>
              <a:gd name="connsiteY47" fmla="*/ 7667061 h 7848466"/>
              <a:gd name="connsiteX48" fmla="*/ 294337 w 11605284"/>
              <a:gd name="connsiteY48" fmla="*/ 7619358 h 7848466"/>
              <a:gd name="connsiteX49" fmla="*/ 294337 w 11605284"/>
              <a:gd name="connsiteY49" fmla="*/ 7475164 h 7848466"/>
              <a:gd name="connsiteX50" fmla="*/ 294337 w 11605284"/>
              <a:gd name="connsiteY50" fmla="*/ 7443723 h 7848466"/>
              <a:gd name="connsiteX51" fmla="*/ 261808 w 11605284"/>
              <a:gd name="connsiteY51" fmla="*/ 7475164 h 7848466"/>
              <a:gd name="connsiteX52" fmla="*/ 118681 w 11605284"/>
              <a:gd name="connsiteY52" fmla="*/ 7715848 h 7848466"/>
              <a:gd name="connsiteX53" fmla="*/ 38443 w 11605284"/>
              <a:gd name="connsiteY53" fmla="*/ 7763551 h 7848466"/>
              <a:gd name="connsiteX54" fmla="*/ 5914 w 11605284"/>
              <a:gd name="connsiteY54" fmla="*/ 7667061 h 7848466"/>
              <a:gd name="connsiteX55" fmla="*/ 294337 w 11605284"/>
              <a:gd name="connsiteY55" fmla="*/ 6899475 h 7848466"/>
              <a:gd name="connsiteX56" fmla="*/ 486257 w 11605284"/>
              <a:gd name="connsiteY56" fmla="*/ 6371488 h 7848466"/>
              <a:gd name="connsiteX57" fmla="*/ 806124 w 11605284"/>
              <a:gd name="connsiteY57" fmla="*/ 5492234 h 7848466"/>
              <a:gd name="connsiteX58" fmla="*/ 1078282 w 11605284"/>
              <a:gd name="connsiteY58" fmla="*/ 4692123 h 7848466"/>
              <a:gd name="connsiteX59" fmla="*/ 1478387 w 11605284"/>
              <a:gd name="connsiteY59" fmla="*/ 3445338 h 7848466"/>
              <a:gd name="connsiteX60" fmla="*/ 1829698 w 11605284"/>
              <a:gd name="connsiteY60" fmla="*/ 2149766 h 7848466"/>
              <a:gd name="connsiteX61" fmla="*/ 1957645 w 11605284"/>
              <a:gd name="connsiteY61" fmla="*/ 1446145 h 7848466"/>
              <a:gd name="connsiteX62" fmla="*/ 1973909 w 11605284"/>
              <a:gd name="connsiteY62" fmla="*/ 1126318 h 7848466"/>
              <a:gd name="connsiteX63" fmla="*/ 1926200 w 11605284"/>
              <a:gd name="connsiteY63" fmla="*/ 1029827 h 7848466"/>
              <a:gd name="connsiteX64" fmla="*/ 1877407 w 11605284"/>
              <a:gd name="connsiteY64" fmla="*/ 998387 h 7848466"/>
              <a:gd name="connsiteX65" fmla="*/ 1893672 w 11605284"/>
              <a:gd name="connsiteY65" fmla="*/ 710000 h 7848466"/>
              <a:gd name="connsiteX66" fmla="*/ 2405459 w 11605284"/>
              <a:gd name="connsiteY66" fmla="*/ 534366 h 7848466"/>
              <a:gd name="connsiteX67" fmla="*/ 3365060 w 11605284"/>
              <a:gd name="connsiteY67" fmla="*/ 422697 h 7848466"/>
              <a:gd name="connsiteX68" fmla="*/ 3829138 w 11605284"/>
              <a:gd name="connsiteY68" fmla="*/ 550628 h 7848466"/>
              <a:gd name="connsiteX69" fmla="*/ 4117561 w 11605284"/>
              <a:gd name="connsiteY69" fmla="*/ 965862 h 7848466"/>
              <a:gd name="connsiteX70" fmla="*/ 4101296 w 11605284"/>
              <a:gd name="connsiteY70" fmla="*/ 1605517 h 7848466"/>
              <a:gd name="connsiteX71" fmla="*/ 3829138 w 11605284"/>
              <a:gd name="connsiteY71" fmla="*/ 2421890 h 7848466"/>
              <a:gd name="connsiteX72" fmla="*/ 3573245 w 11605284"/>
              <a:gd name="connsiteY72" fmla="*/ 3029020 h 7848466"/>
              <a:gd name="connsiteX73" fmla="*/ 3348795 w 11605284"/>
              <a:gd name="connsiteY73" fmla="*/ 3524481 h 7848466"/>
              <a:gd name="connsiteX74" fmla="*/ 3125431 w 11605284"/>
              <a:gd name="connsiteY74" fmla="*/ 4004765 h 7848466"/>
              <a:gd name="connsiteX75" fmla="*/ 3045193 w 11605284"/>
              <a:gd name="connsiteY75" fmla="*/ 4196662 h 7848466"/>
              <a:gd name="connsiteX76" fmla="*/ 3045193 w 11605284"/>
              <a:gd name="connsiteY76" fmla="*/ 4212924 h 7848466"/>
              <a:gd name="connsiteX77" fmla="*/ 3061457 w 11605284"/>
              <a:gd name="connsiteY77" fmla="*/ 4212924 h 7848466"/>
              <a:gd name="connsiteX78" fmla="*/ 3173140 w 11605284"/>
              <a:gd name="connsiteY78" fmla="*/ 4100171 h 7848466"/>
              <a:gd name="connsiteX79" fmla="*/ 4212978 w 11605284"/>
              <a:gd name="connsiteY79" fmla="*/ 3092985 h 7848466"/>
              <a:gd name="connsiteX80" fmla="*/ 5141135 w 11605284"/>
              <a:gd name="connsiteY80" fmla="*/ 2229994 h 7848466"/>
              <a:gd name="connsiteX81" fmla="*/ 5812313 w 11605284"/>
              <a:gd name="connsiteY81" fmla="*/ 1654304 h 7848466"/>
              <a:gd name="connsiteX82" fmla="*/ 5891467 w 11605284"/>
              <a:gd name="connsiteY82" fmla="*/ 1493848 h 7848466"/>
              <a:gd name="connsiteX83" fmla="*/ 5891467 w 11605284"/>
              <a:gd name="connsiteY83" fmla="*/ 1462407 h 7848466"/>
              <a:gd name="connsiteX84" fmla="*/ 5891467 w 11605284"/>
              <a:gd name="connsiteY84" fmla="*/ 1334476 h 7848466"/>
              <a:gd name="connsiteX85" fmla="*/ 6099651 w 11605284"/>
              <a:gd name="connsiteY85" fmla="*/ 1237986 h 7848466"/>
              <a:gd name="connsiteX86" fmla="*/ 6611439 w 11605284"/>
              <a:gd name="connsiteY86" fmla="*/ 1141496 h 7848466"/>
              <a:gd name="connsiteX87" fmla="*/ 7075517 w 11605284"/>
              <a:gd name="connsiteY87" fmla="*/ 1157758 h 7848466"/>
              <a:gd name="connsiteX88" fmla="*/ 7251173 w 11605284"/>
              <a:gd name="connsiteY88" fmla="*/ 1477586 h 7848466"/>
              <a:gd name="connsiteX89" fmla="*/ 7042988 w 11605284"/>
              <a:gd name="connsiteY89" fmla="*/ 2181206 h 7848466"/>
              <a:gd name="connsiteX90" fmla="*/ 6803359 w 11605284"/>
              <a:gd name="connsiteY90" fmla="*/ 2884827 h 7848466"/>
              <a:gd name="connsiteX91" fmla="*/ 6611439 w 11605284"/>
              <a:gd name="connsiteY91" fmla="*/ 3460516 h 7848466"/>
              <a:gd name="connsiteX92" fmla="*/ 6388074 w 11605284"/>
              <a:gd name="connsiteY92" fmla="*/ 4084993 h 7848466"/>
              <a:gd name="connsiteX93" fmla="*/ 6275307 w 11605284"/>
              <a:gd name="connsiteY93" fmla="*/ 4421083 h 7848466"/>
              <a:gd name="connsiteX94" fmla="*/ 6260127 w 11605284"/>
              <a:gd name="connsiteY94" fmla="*/ 4501311 h 7848466"/>
              <a:gd name="connsiteX95" fmla="*/ 6355545 w 11605284"/>
              <a:gd name="connsiteY95" fmla="*/ 4421083 h 7848466"/>
              <a:gd name="connsiteX96" fmla="*/ 7426828 w 11605284"/>
              <a:gd name="connsiteY96" fmla="*/ 3301144 h 7848466"/>
              <a:gd name="connsiteX97" fmla="*/ 8387513 w 11605284"/>
              <a:gd name="connsiteY97" fmla="*/ 2357925 h 7848466"/>
              <a:gd name="connsiteX98" fmla="*/ 9186639 w 11605284"/>
              <a:gd name="connsiteY98" fmla="*/ 1605517 h 7848466"/>
              <a:gd name="connsiteX99" fmla="*/ 10050822 w 11605284"/>
              <a:gd name="connsiteY99" fmla="*/ 821668 h 7848466"/>
              <a:gd name="connsiteX100" fmla="*/ 10674291 w 11605284"/>
              <a:gd name="connsiteY100" fmla="*/ 294766 h 7848466"/>
              <a:gd name="connsiteX101" fmla="*/ 10977894 w 11605284"/>
              <a:gd name="connsiteY101" fmla="*/ 38904 h 7848466"/>
              <a:gd name="connsiteX102" fmla="*/ 11010423 w 11605284"/>
              <a:gd name="connsiteY102" fmla="*/ 6379 h 7848466"/>
              <a:gd name="connsiteX103" fmla="*/ 11031143 w 11605284"/>
              <a:gd name="connsiteY103" fmla="*/ 27 h 784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605284" h="7848466">
                <a:moveTo>
                  <a:pt x="11031143" y="27"/>
                </a:moveTo>
                <a:cubicBezTo>
                  <a:pt x="11048983" y="-735"/>
                  <a:pt x="11058132" y="14511"/>
                  <a:pt x="11058132" y="38904"/>
                </a:cubicBezTo>
                <a:cubicBezTo>
                  <a:pt x="11041867" y="102870"/>
                  <a:pt x="11074396" y="86607"/>
                  <a:pt x="11105841" y="70345"/>
                </a:cubicBezTo>
                <a:cubicBezTo>
                  <a:pt x="11138369" y="54082"/>
                  <a:pt x="11169814" y="38904"/>
                  <a:pt x="11202343" y="22642"/>
                </a:cubicBezTo>
                <a:cubicBezTo>
                  <a:pt x="11233787" y="6379"/>
                  <a:pt x="11250052" y="22642"/>
                  <a:pt x="11250052" y="54082"/>
                </a:cubicBezTo>
                <a:lnTo>
                  <a:pt x="11250052" y="70345"/>
                </a:lnTo>
                <a:cubicBezTo>
                  <a:pt x="11233787" y="198276"/>
                  <a:pt x="11282581" y="278504"/>
                  <a:pt x="11410527" y="309944"/>
                </a:cubicBezTo>
                <a:cubicBezTo>
                  <a:pt x="11458236" y="326207"/>
                  <a:pt x="11505945" y="358732"/>
                  <a:pt x="11553654" y="390172"/>
                </a:cubicBezTo>
                <a:cubicBezTo>
                  <a:pt x="11586183" y="406435"/>
                  <a:pt x="11602448" y="437875"/>
                  <a:pt x="11602448" y="486663"/>
                </a:cubicBezTo>
                <a:cubicBezTo>
                  <a:pt x="11617628" y="614594"/>
                  <a:pt x="11569919" y="726262"/>
                  <a:pt x="11505945" y="837931"/>
                </a:cubicBezTo>
                <a:cubicBezTo>
                  <a:pt x="11394263" y="1046090"/>
                  <a:pt x="11233787" y="1221724"/>
                  <a:pt x="11074396" y="1398442"/>
                </a:cubicBezTo>
                <a:cubicBezTo>
                  <a:pt x="10754529" y="1749710"/>
                  <a:pt x="10418398" y="2069538"/>
                  <a:pt x="10066002" y="2389365"/>
                </a:cubicBezTo>
                <a:cubicBezTo>
                  <a:pt x="9826373" y="2613787"/>
                  <a:pt x="9586743" y="2837123"/>
                  <a:pt x="9347114" y="3076723"/>
                </a:cubicBezTo>
                <a:cubicBezTo>
                  <a:pt x="9170374" y="3253441"/>
                  <a:pt x="8978454" y="3445338"/>
                  <a:pt x="8802798" y="3637234"/>
                </a:cubicBezTo>
                <a:cubicBezTo>
                  <a:pt x="8610878" y="3844309"/>
                  <a:pt x="8418958" y="4053552"/>
                  <a:pt x="8227038" y="4276889"/>
                </a:cubicBezTo>
                <a:cubicBezTo>
                  <a:pt x="8082827" y="4452524"/>
                  <a:pt x="7923435" y="4629242"/>
                  <a:pt x="7779224" y="4804876"/>
                </a:cubicBezTo>
                <a:cubicBezTo>
                  <a:pt x="7651277" y="4980510"/>
                  <a:pt x="7507066" y="5156144"/>
                  <a:pt x="7379119" y="5332862"/>
                </a:cubicBezTo>
                <a:cubicBezTo>
                  <a:pt x="7283701" y="5460793"/>
                  <a:pt x="7187199" y="5572462"/>
                  <a:pt x="7106961" y="5700393"/>
                </a:cubicBezTo>
                <a:cubicBezTo>
                  <a:pt x="7027808" y="5812061"/>
                  <a:pt x="6947570" y="5923730"/>
                  <a:pt x="6867332" y="6036483"/>
                </a:cubicBezTo>
                <a:cubicBezTo>
                  <a:pt x="6627703" y="6387751"/>
                  <a:pt x="6403254" y="6740103"/>
                  <a:pt x="6178805" y="7091371"/>
                </a:cubicBezTo>
                <a:cubicBezTo>
                  <a:pt x="6050858" y="7283268"/>
                  <a:pt x="5940260" y="7459986"/>
                  <a:pt x="5843758" y="7651882"/>
                </a:cubicBezTo>
                <a:cubicBezTo>
                  <a:pt x="5812313" y="7715848"/>
                  <a:pt x="5763520" y="7747289"/>
                  <a:pt x="5699547" y="7763551"/>
                </a:cubicBezTo>
                <a:cubicBezTo>
                  <a:pt x="5397028" y="7827516"/>
                  <a:pt x="5108606" y="7858957"/>
                  <a:pt x="4805003" y="7843779"/>
                </a:cubicBezTo>
                <a:cubicBezTo>
                  <a:pt x="4757294" y="7827516"/>
                  <a:pt x="4693321" y="7843779"/>
                  <a:pt x="4644528" y="7843779"/>
                </a:cubicBezTo>
                <a:cubicBezTo>
                  <a:pt x="4468872" y="7858957"/>
                  <a:pt x="4309481" y="7843779"/>
                  <a:pt x="4181534" y="7699585"/>
                </a:cubicBezTo>
                <a:cubicBezTo>
                  <a:pt x="4101296" y="7603095"/>
                  <a:pt x="4068767" y="7507689"/>
                  <a:pt x="4101296" y="7396020"/>
                </a:cubicBezTo>
                <a:cubicBezTo>
                  <a:pt x="4132741" y="7219302"/>
                  <a:pt x="4149005" y="7043668"/>
                  <a:pt x="4181534" y="6851772"/>
                </a:cubicBezTo>
                <a:cubicBezTo>
                  <a:pt x="4260687" y="6484241"/>
                  <a:pt x="4357190" y="6100448"/>
                  <a:pt x="4468872" y="5716655"/>
                </a:cubicBezTo>
                <a:cubicBezTo>
                  <a:pt x="4516581" y="5556199"/>
                  <a:pt x="4549110" y="5396828"/>
                  <a:pt x="4613083" y="5252634"/>
                </a:cubicBezTo>
                <a:cubicBezTo>
                  <a:pt x="4677057" y="5013035"/>
                  <a:pt x="4757294" y="4788613"/>
                  <a:pt x="4836448" y="4565276"/>
                </a:cubicBezTo>
                <a:cubicBezTo>
                  <a:pt x="4932950" y="4276889"/>
                  <a:pt x="5028368" y="4004765"/>
                  <a:pt x="5124870" y="3733725"/>
                </a:cubicBezTo>
                <a:cubicBezTo>
                  <a:pt x="5188844" y="3541828"/>
                  <a:pt x="5252817" y="3365110"/>
                  <a:pt x="5316791" y="3173213"/>
                </a:cubicBezTo>
                <a:lnTo>
                  <a:pt x="5316791" y="3156951"/>
                </a:lnTo>
                <a:cubicBezTo>
                  <a:pt x="5333055" y="3156951"/>
                  <a:pt x="5333055" y="3140689"/>
                  <a:pt x="5333055" y="3140689"/>
                </a:cubicBezTo>
                <a:lnTo>
                  <a:pt x="5333055" y="3125510"/>
                </a:lnTo>
                <a:cubicBezTo>
                  <a:pt x="5333055" y="3140689"/>
                  <a:pt x="5316791" y="3140689"/>
                  <a:pt x="5316791" y="3156951"/>
                </a:cubicBezTo>
                <a:cubicBezTo>
                  <a:pt x="5252817" y="3173213"/>
                  <a:pt x="5220288" y="3237179"/>
                  <a:pt x="5172579" y="3284882"/>
                </a:cubicBezTo>
                <a:cubicBezTo>
                  <a:pt x="4932950" y="3524481"/>
                  <a:pt x="4708501" y="3780344"/>
                  <a:pt x="4485136" y="4021027"/>
                </a:cubicBezTo>
                <a:cubicBezTo>
                  <a:pt x="4212978" y="4324593"/>
                  <a:pt x="3940821" y="4612979"/>
                  <a:pt x="3684927" y="4916544"/>
                </a:cubicBezTo>
                <a:cubicBezTo>
                  <a:pt x="3509271" y="5108441"/>
                  <a:pt x="3348795" y="5284075"/>
                  <a:pt x="3173140" y="5475971"/>
                </a:cubicBezTo>
                <a:cubicBezTo>
                  <a:pt x="2885801" y="5828324"/>
                  <a:pt x="2597379" y="6164414"/>
                  <a:pt x="2325221" y="6515682"/>
                </a:cubicBezTo>
                <a:cubicBezTo>
                  <a:pt x="2149565" y="6723841"/>
                  <a:pt x="1973909" y="6948262"/>
                  <a:pt x="1813434" y="7171599"/>
                </a:cubicBezTo>
                <a:cubicBezTo>
                  <a:pt x="1701751" y="7332055"/>
                  <a:pt x="1590069" y="7491427"/>
                  <a:pt x="1478387" y="7667061"/>
                </a:cubicBezTo>
                <a:cubicBezTo>
                  <a:pt x="1445858" y="7699585"/>
                  <a:pt x="1429593" y="7715848"/>
                  <a:pt x="1398149" y="7715848"/>
                </a:cubicBezTo>
                <a:cubicBezTo>
                  <a:pt x="1189964" y="7763551"/>
                  <a:pt x="998044" y="7794992"/>
                  <a:pt x="789859" y="7794992"/>
                </a:cubicBezTo>
                <a:cubicBezTo>
                  <a:pt x="678177" y="7779813"/>
                  <a:pt x="581675" y="7763551"/>
                  <a:pt x="486257" y="7699585"/>
                </a:cubicBezTo>
                <a:cubicBezTo>
                  <a:pt x="469992" y="7699585"/>
                  <a:pt x="453728" y="7683323"/>
                  <a:pt x="438548" y="7667061"/>
                </a:cubicBezTo>
                <a:cubicBezTo>
                  <a:pt x="422283" y="7635620"/>
                  <a:pt x="406019" y="7635620"/>
                  <a:pt x="374574" y="7667061"/>
                </a:cubicBezTo>
                <a:cubicBezTo>
                  <a:pt x="325781" y="7683323"/>
                  <a:pt x="310601" y="7667061"/>
                  <a:pt x="294337" y="7619358"/>
                </a:cubicBezTo>
                <a:cubicBezTo>
                  <a:pt x="294337" y="7571654"/>
                  <a:pt x="294337" y="7523951"/>
                  <a:pt x="294337" y="7475164"/>
                </a:cubicBezTo>
                <a:cubicBezTo>
                  <a:pt x="294337" y="7475164"/>
                  <a:pt x="294337" y="7459986"/>
                  <a:pt x="294337" y="7443723"/>
                </a:cubicBezTo>
                <a:cubicBezTo>
                  <a:pt x="278072" y="7443723"/>
                  <a:pt x="278072" y="7459986"/>
                  <a:pt x="261808" y="7475164"/>
                </a:cubicBezTo>
                <a:cubicBezTo>
                  <a:pt x="214099" y="7555392"/>
                  <a:pt x="182654" y="7635620"/>
                  <a:pt x="118681" y="7715848"/>
                </a:cubicBezTo>
                <a:cubicBezTo>
                  <a:pt x="102416" y="7747289"/>
                  <a:pt x="86152" y="7794992"/>
                  <a:pt x="38443" y="7763551"/>
                </a:cubicBezTo>
                <a:cubicBezTo>
                  <a:pt x="5914" y="7747289"/>
                  <a:pt x="-9266" y="7699585"/>
                  <a:pt x="5914" y="7667061"/>
                </a:cubicBezTo>
                <a:cubicBezTo>
                  <a:pt x="102416" y="7411199"/>
                  <a:pt x="197834" y="7155337"/>
                  <a:pt x="294337" y="6899475"/>
                </a:cubicBezTo>
                <a:cubicBezTo>
                  <a:pt x="358310" y="6723841"/>
                  <a:pt x="422283" y="6548207"/>
                  <a:pt x="486257" y="6371488"/>
                </a:cubicBezTo>
                <a:cubicBezTo>
                  <a:pt x="581675" y="6084186"/>
                  <a:pt x="694441" y="5780621"/>
                  <a:pt x="806124" y="5492234"/>
                </a:cubicBezTo>
                <a:cubicBezTo>
                  <a:pt x="901542" y="5220109"/>
                  <a:pt x="981780" y="4964247"/>
                  <a:pt x="1078282" y="4692123"/>
                </a:cubicBezTo>
                <a:cubicBezTo>
                  <a:pt x="1222493" y="4276889"/>
                  <a:pt x="1350440" y="3861656"/>
                  <a:pt x="1478387" y="3445338"/>
                </a:cubicBezTo>
                <a:cubicBezTo>
                  <a:pt x="1606334" y="3012758"/>
                  <a:pt x="1718016" y="2581262"/>
                  <a:pt x="1829698" y="2149766"/>
                </a:cubicBezTo>
                <a:cubicBezTo>
                  <a:pt x="1877407" y="1925344"/>
                  <a:pt x="1926200" y="1685745"/>
                  <a:pt x="1957645" y="1446145"/>
                </a:cubicBezTo>
                <a:cubicBezTo>
                  <a:pt x="1973909" y="1334476"/>
                  <a:pt x="1957645" y="1237986"/>
                  <a:pt x="1973909" y="1126318"/>
                </a:cubicBezTo>
                <a:cubicBezTo>
                  <a:pt x="1990174" y="1077530"/>
                  <a:pt x="1973909" y="1046090"/>
                  <a:pt x="1926200" y="1029827"/>
                </a:cubicBezTo>
                <a:cubicBezTo>
                  <a:pt x="1909936" y="1013565"/>
                  <a:pt x="1893672" y="1013565"/>
                  <a:pt x="1877407" y="998387"/>
                </a:cubicBezTo>
                <a:cubicBezTo>
                  <a:pt x="1734280" y="918159"/>
                  <a:pt x="1734280" y="773965"/>
                  <a:pt x="1893672" y="710000"/>
                </a:cubicBezTo>
                <a:cubicBezTo>
                  <a:pt x="2054147" y="629772"/>
                  <a:pt x="2229803" y="582069"/>
                  <a:pt x="2405459" y="534366"/>
                </a:cubicBezTo>
                <a:cubicBezTo>
                  <a:pt x="2725326" y="454138"/>
                  <a:pt x="3045193" y="390172"/>
                  <a:pt x="3365060" y="422697"/>
                </a:cubicBezTo>
                <a:cubicBezTo>
                  <a:pt x="3525536" y="422697"/>
                  <a:pt x="3684927" y="454138"/>
                  <a:pt x="3829138" y="550628"/>
                </a:cubicBezTo>
                <a:cubicBezTo>
                  <a:pt x="3989614" y="646034"/>
                  <a:pt x="4085032" y="790228"/>
                  <a:pt x="4117561" y="965862"/>
                </a:cubicBezTo>
                <a:cubicBezTo>
                  <a:pt x="4165270" y="1190283"/>
                  <a:pt x="4149005" y="1398442"/>
                  <a:pt x="4101296" y="1605517"/>
                </a:cubicBezTo>
                <a:cubicBezTo>
                  <a:pt x="4037323" y="1893904"/>
                  <a:pt x="3925640" y="2166028"/>
                  <a:pt x="3829138" y="2421890"/>
                </a:cubicBezTo>
                <a:cubicBezTo>
                  <a:pt x="3748900" y="2628965"/>
                  <a:pt x="3653482" y="2820861"/>
                  <a:pt x="3573245" y="3029020"/>
                </a:cubicBezTo>
                <a:cubicBezTo>
                  <a:pt x="3509271" y="3189476"/>
                  <a:pt x="3429033" y="3365110"/>
                  <a:pt x="3348795" y="3524481"/>
                </a:cubicBezTo>
                <a:cubicBezTo>
                  <a:pt x="3284822" y="3684937"/>
                  <a:pt x="3205668" y="3844309"/>
                  <a:pt x="3125431" y="4004765"/>
                </a:cubicBezTo>
                <a:cubicBezTo>
                  <a:pt x="3109166" y="4068730"/>
                  <a:pt x="3045193" y="4132696"/>
                  <a:pt x="3045193" y="4196662"/>
                </a:cubicBezTo>
                <a:cubicBezTo>
                  <a:pt x="3045193" y="4212924"/>
                  <a:pt x="3028928" y="4212924"/>
                  <a:pt x="3045193" y="4212924"/>
                </a:cubicBezTo>
                <a:cubicBezTo>
                  <a:pt x="3045193" y="4212924"/>
                  <a:pt x="3045193" y="4212924"/>
                  <a:pt x="3061457" y="4212924"/>
                </a:cubicBezTo>
                <a:cubicBezTo>
                  <a:pt x="3109166" y="4181483"/>
                  <a:pt x="3141695" y="4132696"/>
                  <a:pt x="3173140" y="4100171"/>
                </a:cubicBezTo>
                <a:cubicBezTo>
                  <a:pt x="3509271" y="3748903"/>
                  <a:pt x="3861667" y="3412813"/>
                  <a:pt x="4212978" y="3092985"/>
                </a:cubicBezTo>
                <a:cubicBezTo>
                  <a:pt x="4516581" y="2789420"/>
                  <a:pt x="4821268" y="2501034"/>
                  <a:pt x="5141135" y="2229994"/>
                </a:cubicBezTo>
                <a:cubicBezTo>
                  <a:pt x="5364500" y="2038097"/>
                  <a:pt x="5588949" y="1846201"/>
                  <a:pt x="5812313" y="1654304"/>
                </a:cubicBezTo>
                <a:cubicBezTo>
                  <a:pt x="5876287" y="1621779"/>
                  <a:pt x="5891467" y="1557814"/>
                  <a:pt x="5891467" y="1493848"/>
                </a:cubicBezTo>
                <a:cubicBezTo>
                  <a:pt x="5891467" y="1477586"/>
                  <a:pt x="5891467" y="1477586"/>
                  <a:pt x="5891467" y="1462407"/>
                </a:cubicBezTo>
                <a:cubicBezTo>
                  <a:pt x="5843758" y="1413620"/>
                  <a:pt x="5858938" y="1365917"/>
                  <a:pt x="5891467" y="1334476"/>
                </a:cubicBezTo>
                <a:cubicBezTo>
                  <a:pt x="5955440" y="1270511"/>
                  <a:pt x="6019414" y="1254249"/>
                  <a:pt x="6099651" y="1237986"/>
                </a:cubicBezTo>
                <a:cubicBezTo>
                  <a:pt x="6260127" y="1190283"/>
                  <a:pt x="6435783" y="1157758"/>
                  <a:pt x="6611439" y="1141496"/>
                </a:cubicBezTo>
                <a:cubicBezTo>
                  <a:pt x="6755650" y="1126318"/>
                  <a:pt x="6915041" y="1126318"/>
                  <a:pt x="7075517" y="1157758"/>
                </a:cubicBezTo>
                <a:cubicBezTo>
                  <a:pt x="7219728" y="1206545"/>
                  <a:pt x="7283701" y="1349655"/>
                  <a:pt x="7251173" y="1477586"/>
                </a:cubicBezTo>
                <a:cubicBezTo>
                  <a:pt x="7187199" y="1718270"/>
                  <a:pt x="7123226" y="1957869"/>
                  <a:pt x="7042988" y="2181206"/>
                </a:cubicBezTo>
                <a:cubicBezTo>
                  <a:pt x="6963834" y="2421890"/>
                  <a:pt x="6883597" y="2661490"/>
                  <a:pt x="6803359" y="2884827"/>
                </a:cubicBezTo>
                <a:cubicBezTo>
                  <a:pt x="6739385" y="3076723"/>
                  <a:pt x="6675412" y="3268620"/>
                  <a:pt x="6611439" y="3460516"/>
                </a:cubicBezTo>
                <a:cubicBezTo>
                  <a:pt x="6531201" y="3669759"/>
                  <a:pt x="6467227" y="3876834"/>
                  <a:pt x="6388074" y="4084993"/>
                </a:cubicBezTo>
                <a:cubicBezTo>
                  <a:pt x="6355545" y="4196662"/>
                  <a:pt x="6324100" y="4309414"/>
                  <a:pt x="6275307" y="4421083"/>
                </a:cubicBezTo>
                <a:cubicBezTo>
                  <a:pt x="6275307" y="4437345"/>
                  <a:pt x="6260127" y="4468786"/>
                  <a:pt x="6260127" y="4501311"/>
                </a:cubicBezTo>
                <a:cubicBezTo>
                  <a:pt x="6306752" y="4485048"/>
                  <a:pt x="6324100" y="4452524"/>
                  <a:pt x="6355545" y="4421083"/>
                </a:cubicBezTo>
                <a:cubicBezTo>
                  <a:pt x="6707941" y="4053552"/>
                  <a:pt x="7059252" y="3669759"/>
                  <a:pt x="7426828" y="3301144"/>
                </a:cubicBezTo>
                <a:cubicBezTo>
                  <a:pt x="7746695" y="2981317"/>
                  <a:pt x="8066562" y="2677752"/>
                  <a:pt x="8387513" y="2357925"/>
                </a:cubicBezTo>
                <a:cubicBezTo>
                  <a:pt x="8643407" y="2102063"/>
                  <a:pt x="8914481" y="1861379"/>
                  <a:pt x="9186639" y="1605517"/>
                </a:cubicBezTo>
                <a:cubicBezTo>
                  <a:pt x="9475061" y="1349655"/>
                  <a:pt x="9762399" y="1077530"/>
                  <a:pt x="10050822" y="821668"/>
                </a:cubicBezTo>
                <a:cubicBezTo>
                  <a:pt x="10257922" y="646034"/>
                  <a:pt x="10466107" y="470400"/>
                  <a:pt x="10674291" y="294766"/>
                </a:cubicBezTo>
                <a:cubicBezTo>
                  <a:pt x="10769709" y="198276"/>
                  <a:pt x="10882476" y="118048"/>
                  <a:pt x="10977894" y="38904"/>
                </a:cubicBezTo>
                <a:cubicBezTo>
                  <a:pt x="10994158" y="22642"/>
                  <a:pt x="10994158" y="22642"/>
                  <a:pt x="11010423" y="6379"/>
                </a:cubicBezTo>
                <a:cubicBezTo>
                  <a:pt x="11018284" y="2314"/>
                  <a:pt x="11025196" y="281"/>
                  <a:pt x="11031143" y="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51099" y="-211416"/>
            <a:ext cx="5975755" cy="5604312"/>
          </a:xfrm>
          <a:custGeom>
            <a:avLst/>
            <a:gdLst>
              <a:gd name="connsiteX0" fmla="*/ 5261515 w 7967673"/>
              <a:gd name="connsiteY0" fmla="*/ 834474 h 7470724"/>
              <a:gd name="connsiteX1" fmla="*/ 5190087 w 7967673"/>
              <a:gd name="connsiteY1" fmla="*/ 858822 h 7470724"/>
              <a:gd name="connsiteX2" fmla="*/ 4962815 w 7967673"/>
              <a:gd name="connsiteY2" fmla="*/ 1073901 h 7470724"/>
              <a:gd name="connsiteX3" fmla="*/ 4555349 w 7967673"/>
              <a:gd name="connsiteY3" fmla="*/ 1361215 h 7470724"/>
              <a:gd name="connsiteX4" fmla="*/ 3729054 w 7967673"/>
              <a:gd name="connsiteY4" fmla="*/ 2079499 h 7470724"/>
              <a:gd name="connsiteX5" fmla="*/ 3453893 w 7967673"/>
              <a:gd name="connsiteY5" fmla="*/ 2366812 h 7470724"/>
              <a:gd name="connsiteX6" fmla="*/ 3202270 w 7967673"/>
              <a:gd name="connsiteY6" fmla="*/ 2666300 h 7470724"/>
              <a:gd name="connsiteX7" fmla="*/ 2699837 w 7967673"/>
              <a:gd name="connsiteY7" fmla="*/ 3373220 h 7470724"/>
              <a:gd name="connsiteX8" fmla="*/ 2340261 w 7967673"/>
              <a:gd name="connsiteY8" fmla="*/ 3995733 h 7470724"/>
              <a:gd name="connsiteX9" fmla="*/ 2065100 w 7967673"/>
              <a:gd name="connsiteY9" fmla="*/ 4641783 h 7470724"/>
              <a:gd name="connsiteX10" fmla="*/ 1957146 w 7967673"/>
              <a:gd name="connsiteY10" fmla="*/ 4953445 h 7470724"/>
              <a:gd name="connsiteX11" fmla="*/ 1884906 w 7967673"/>
              <a:gd name="connsiteY11" fmla="*/ 5396589 h 7470724"/>
              <a:gd name="connsiteX12" fmla="*/ 1921432 w 7967673"/>
              <a:gd name="connsiteY12" fmla="*/ 5946867 h 7470724"/>
              <a:gd name="connsiteX13" fmla="*/ 1957146 w 7967673"/>
              <a:gd name="connsiteY13" fmla="*/ 6054813 h 7470724"/>
              <a:gd name="connsiteX14" fmla="*/ 2232307 w 7967673"/>
              <a:gd name="connsiteY14" fmla="*/ 6425723 h 7470724"/>
              <a:gd name="connsiteX15" fmla="*/ 2423864 w 7967673"/>
              <a:gd name="connsiteY15" fmla="*/ 6461434 h 7470724"/>
              <a:gd name="connsiteX16" fmla="*/ 2556169 w 7967673"/>
              <a:gd name="connsiteY16" fmla="*/ 6425723 h 7470724"/>
              <a:gd name="connsiteX17" fmla="*/ 3094316 w 7967673"/>
              <a:gd name="connsiteY17" fmla="*/ 6150584 h 7470724"/>
              <a:gd name="connsiteX18" fmla="*/ 3824833 w 7967673"/>
              <a:gd name="connsiteY18" fmla="*/ 5599494 h 7470724"/>
              <a:gd name="connsiteX19" fmla="*/ 4638953 w 7967673"/>
              <a:gd name="connsiteY19" fmla="*/ 4761902 h 7470724"/>
              <a:gd name="connsiteX20" fmla="*/ 5069957 w 7967673"/>
              <a:gd name="connsiteY20" fmla="*/ 4210812 h 7470724"/>
              <a:gd name="connsiteX21" fmla="*/ 5369469 w 7967673"/>
              <a:gd name="connsiteY21" fmla="*/ 3767668 h 7470724"/>
              <a:gd name="connsiteX22" fmla="*/ 5740409 w 7967673"/>
              <a:gd name="connsiteY22" fmla="*/ 3109444 h 7470724"/>
              <a:gd name="connsiteX23" fmla="*/ 5979045 w 7967673"/>
              <a:gd name="connsiteY23" fmla="*/ 2607052 h 7470724"/>
              <a:gd name="connsiteX24" fmla="*/ 6122713 w 7967673"/>
              <a:gd name="connsiteY24" fmla="*/ 2163095 h 7470724"/>
              <a:gd name="connsiteX25" fmla="*/ 6183589 w 7967673"/>
              <a:gd name="connsiteY25" fmla="*/ 1696414 h 7470724"/>
              <a:gd name="connsiteX26" fmla="*/ 6135700 w 7967673"/>
              <a:gd name="connsiteY26" fmla="*/ 1373389 h 7470724"/>
              <a:gd name="connsiteX27" fmla="*/ 5992031 w 7967673"/>
              <a:gd name="connsiteY27" fmla="*/ 1109613 h 7470724"/>
              <a:gd name="connsiteX28" fmla="*/ 5261515 w 7967673"/>
              <a:gd name="connsiteY28" fmla="*/ 834474 h 7470724"/>
              <a:gd name="connsiteX29" fmla="*/ 4447699 w 7967673"/>
              <a:gd name="connsiteY29" fmla="*/ 331 h 7470724"/>
              <a:gd name="connsiteX30" fmla="*/ 4794796 w 7967673"/>
              <a:gd name="connsiteY30" fmla="*/ 56942 h 7470724"/>
              <a:gd name="connsiteX31" fmla="*/ 5237976 w 7967673"/>
              <a:gd name="connsiteY31" fmla="*/ 534986 h 7470724"/>
              <a:gd name="connsiteX32" fmla="*/ 5250151 w 7967673"/>
              <a:gd name="connsiteY32" fmla="*/ 714354 h 7470724"/>
              <a:gd name="connsiteX33" fmla="*/ 5309404 w 7967673"/>
              <a:gd name="connsiteY33" fmla="*/ 750877 h 7470724"/>
              <a:gd name="connsiteX34" fmla="*/ 5345930 w 7967673"/>
              <a:gd name="connsiteY34" fmla="*/ 738702 h 7470724"/>
              <a:gd name="connsiteX35" fmla="*/ 5513137 w 7967673"/>
              <a:gd name="connsiteY35" fmla="*/ 690817 h 7470724"/>
              <a:gd name="connsiteX36" fmla="*/ 6207128 w 7967673"/>
              <a:gd name="connsiteY36" fmla="*/ 858822 h 7470724"/>
              <a:gd name="connsiteX37" fmla="*/ 6410049 w 7967673"/>
              <a:gd name="connsiteY37" fmla="*/ 1061727 h 7470724"/>
              <a:gd name="connsiteX38" fmla="*/ 6423036 w 7967673"/>
              <a:gd name="connsiteY38" fmla="*/ 1086076 h 7470724"/>
              <a:gd name="connsiteX39" fmla="*/ 6423036 w 7967673"/>
              <a:gd name="connsiteY39" fmla="*/ 1061727 h 7470724"/>
              <a:gd name="connsiteX40" fmla="*/ 6327257 w 7967673"/>
              <a:gd name="connsiteY40" fmla="*/ 882359 h 7470724"/>
              <a:gd name="connsiteX41" fmla="*/ 5907616 w 7967673"/>
              <a:gd name="connsiteY41" fmla="*/ 666468 h 7470724"/>
              <a:gd name="connsiteX42" fmla="*/ 5716870 w 7967673"/>
              <a:gd name="connsiteY42" fmla="*/ 618583 h 7470724"/>
              <a:gd name="connsiteX43" fmla="*/ 5429534 w 7967673"/>
              <a:gd name="connsiteY43" fmla="*/ 570697 h 7470724"/>
              <a:gd name="connsiteX44" fmla="*/ 5405183 w 7967673"/>
              <a:gd name="connsiteY44" fmla="*/ 487100 h 7470724"/>
              <a:gd name="connsiteX45" fmla="*/ 5752584 w 7967673"/>
              <a:gd name="connsiteY45" fmla="*/ 272833 h 7470724"/>
              <a:gd name="connsiteX46" fmla="*/ 6111349 w 7967673"/>
              <a:gd name="connsiteY46" fmla="*/ 188424 h 7470724"/>
              <a:gd name="connsiteX47" fmla="*/ 6721736 w 7967673"/>
              <a:gd name="connsiteY47" fmla="*/ 177062 h 7470724"/>
              <a:gd name="connsiteX48" fmla="*/ 6973359 w 7967673"/>
              <a:gd name="connsiteY48" fmla="*/ 212773 h 7470724"/>
              <a:gd name="connsiteX49" fmla="*/ 7416539 w 7967673"/>
              <a:gd name="connsiteY49" fmla="*/ 392141 h 7470724"/>
              <a:gd name="connsiteX50" fmla="*/ 7691700 w 7967673"/>
              <a:gd name="connsiteY50" fmla="*/ 630757 h 7470724"/>
              <a:gd name="connsiteX51" fmla="*/ 7895433 w 7967673"/>
              <a:gd name="connsiteY51" fmla="*/ 990305 h 7470724"/>
              <a:gd name="connsiteX52" fmla="*/ 7967673 w 7967673"/>
              <a:gd name="connsiteY52" fmla="*/ 1456986 h 7470724"/>
              <a:gd name="connsiteX53" fmla="*/ 7931147 w 7967673"/>
              <a:gd name="connsiteY53" fmla="*/ 1852245 h 7470724"/>
              <a:gd name="connsiteX54" fmla="*/ 7895433 w 7967673"/>
              <a:gd name="connsiteY54" fmla="*/ 2067324 h 7470724"/>
              <a:gd name="connsiteX55" fmla="*/ 7823193 w 7967673"/>
              <a:gd name="connsiteY55" fmla="*/ 2318926 h 7470724"/>
              <a:gd name="connsiteX56" fmla="*/ 7608096 w 7967673"/>
              <a:gd name="connsiteY56" fmla="*/ 2870016 h 7470724"/>
              <a:gd name="connsiteX57" fmla="*/ 7260695 w 7967673"/>
              <a:gd name="connsiteY57" fmla="*/ 3516877 h 7470724"/>
              <a:gd name="connsiteX58" fmla="*/ 6985534 w 7967673"/>
              <a:gd name="connsiteY58" fmla="*/ 3959210 h 7470724"/>
              <a:gd name="connsiteX59" fmla="*/ 6698197 w 7967673"/>
              <a:gd name="connsiteY59" fmla="*/ 4366644 h 7470724"/>
              <a:gd name="connsiteX60" fmla="*/ 6482289 w 7967673"/>
              <a:gd name="connsiteY60" fmla="*/ 4653957 h 7470724"/>
              <a:gd name="connsiteX61" fmla="*/ 6111349 w 7967673"/>
              <a:gd name="connsiteY61" fmla="*/ 5084927 h 7470724"/>
              <a:gd name="connsiteX62" fmla="*/ 5633267 w 7967673"/>
              <a:gd name="connsiteY62" fmla="*/ 5588131 h 7470724"/>
              <a:gd name="connsiteX63" fmla="*/ 5142197 w 7967673"/>
              <a:gd name="connsiteY63" fmla="*/ 6019102 h 7470724"/>
              <a:gd name="connsiteX64" fmla="*/ 4686842 w 7967673"/>
              <a:gd name="connsiteY64" fmla="*/ 6377837 h 7470724"/>
              <a:gd name="connsiteX65" fmla="*/ 4243662 w 7967673"/>
              <a:gd name="connsiteY65" fmla="*/ 6677325 h 7470724"/>
              <a:gd name="connsiteX66" fmla="*/ 3753405 w 7967673"/>
              <a:gd name="connsiteY66" fmla="*/ 6964639 h 7470724"/>
              <a:gd name="connsiteX67" fmla="*/ 3154381 w 7967673"/>
              <a:gd name="connsiteY67" fmla="*/ 7251952 h 7470724"/>
              <a:gd name="connsiteX68" fmla="*/ 2651948 w 7967673"/>
              <a:gd name="connsiteY68" fmla="*/ 7419957 h 7470724"/>
              <a:gd name="connsiteX69" fmla="*/ 2148703 w 7967673"/>
              <a:gd name="connsiteY69" fmla="*/ 7467843 h 7470724"/>
              <a:gd name="connsiteX70" fmla="*/ 1645459 w 7967673"/>
              <a:gd name="connsiteY70" fmla="*/ 7431320 h 7470724"/>
              <a:gd name="connsiteX71" fmla="*/ 1370297 w 7967673"/>
              <a:gd name="connsiteY71" fmla="*/ 7383434 h 7470724"/>
              <a:gd name="connsiteX72" fmla="*/ 1059422 w 7967673"/>
              <a:gd name="connsiteY72" fmla="*/ 7287663 h 7470724"/>
              <a:gd name="connsiteX73" fmla="*/ 496113 w 7967673"/>
              <a:gd name="connsiteY73" fmla="*/ 6940290 h 7470724"/>
              <a:gd name="connsiteX74" fmla="*/ 100822 w 7967673"/>
              <a:gd name="connsiteY74" fmla="*/ 6329952 h 7470724"/>
              <a:gd name="connsiteX75" fmla="*/ 17219 w 7967673"/>
              <a:gd name="connsiteY75" fmla="*/ 6006927 h 7470724"/>
              <a:gd name="connsiteX76" fmla="*/ 17219 w 7967673"/>
              <a:gd name="connsiteY76" fmla="*/ 5946867 h 7470724"/>
              <a:gd name="connsiteX77" fmla="*/ 5043 w 7967673"/>
              <a:gd name="connsiteY77" fmla="*/ 5707439 h 7470724"/>
              <a:gd name="connsiteX78" fmla="*/ 29394 w 7967673"/>
              <a:gd name="connsiteY78" fmla="*/ 5252932 h 7470724"/>
              <a:gd name="connsiteX79" fmla="*/ 77283 w 7967673"/>
              <a:gd name="connsiteY79" fmla="*/ 5024867 h 7470724"/>
              <a:gd name="connsiteX80" fmla="*/ 148712 w 7967673"/>
              <a:gd name="connsiteY80" fmla="*/ 4701843 h 7470724"/>
              <a:gd name="connsiteX81" fmla="*/ 292380 w 7967673"/>
              <a:gd name="connsiteY81" fmla="*/ 4306584 h 7470724"/>
              <a:gd name="connsiteX82" fmla="*/ 531827 w 7967673"/>
              <a:gd name="connsiteY82" fmla="*/ 3815553 h 7470724"/>
              <a:gd name="connsiteX83" fmla="*/ 747735 w 7967673"/>
              <a:gd name="connsiteY83" fmla="*/ 3444643 h 7470724"/>
              <a:gd name="connsiteX84" fmla="*/ 927117 w 7967673"/>
              <a:gd name="connsiteY84" fmla="*/ 3145155 h 7470724"/>
              <a:gd name="connsiteX85" fmla="*/ 1226629 w 7967673"/>
              <a:gd name="connsiteY85" fmla="*/ 2702822 h 7470724"/>
              <a:gd name="connsiteX86" fmla="*/ 1526141 w 7967673"/>
              <a:gd name="connsiteY86" fmla="*/ 2295390 h 7470724"/>
              <a:gd name="connsiteX87" fmla="*/ 1741237 w 7967673"/>
              <a:gd name="connsiteY87" fmla="*/ 2008076 h 7470724"/>
              <a:gd name="connsiteX88" fmla="*/ 1980685 w 7967673"/>
              <a:gd name="connsiteY88" fmla="*/ 1744300 h 7470724"/>
              <a:gd name="connsiteX89" fmla="*/ 2747727 w 7967673"/>
              <a:gd name="connsiteY89" fmla="*/ 978130 h 7470724"/>
              <a:gd name="connsiteX90" fmla="*/ 3190095 w 7967673"/>
              <a:gd name="connsiteY90" fmla="*/ 618583 h 7470724"/>
              <a:gd name="connsiteX91" fmla="*/ 3716879 w 7967673"/>
              <a:gd name="connsiteY91" fmla="*/ 260658 h 7470724"/>
              <a:gd name="connsiteX92" fmla="*/ 4099994 w 7967673"/>
              <a:gd name="connsiteY92" fmla="*/ 69116 h 7470724"/>
              <a:gd name="connsiteX93" fmla="*/ 4447699 w 7967673"/>
              <a:gd name="connsiteY93" fmla="*/ 331 h 747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7967673" h="7470724">
                <a:moveTo>
                  <a:pt x="5261515" y="834474"/>
                </a:moveTo>
                <a:cubicBezTo>
                  <a:pt x="5237976" y="834474"/>
                  <a:pt x="5202262" y="834474"/>
                  <a:pt x="5190087" y="858822"/>
                </a:cubicBezTo>
                <a:cubicBezTo>
                  <a:pt x="5130022" y="954593"/>
                  <a:pt x="5046419" y="1002479"/>
                  <a:pt x="4962815" y="1073901"/>
                </a:cubicBezTo>
                <a:cubicBezTo>
                  <a:pt x="4830510" y="1169673"/>
                  <a:pt x="4686842" y="1265444"/>
                  <a:pt x="4555349" y="1361215"/>
                </a:cubicBezTo>
                <a:cubicBezTo>
                  <a:pt x="4268013" y="1577106"/>
                  <a:pt x="3980676" y="1816534"/>
                  <a:pt x="3729054" y="2079499"/>
                </a:cubicBezTo>
                <a:cubicBezTo>
                  <a:pt x="3633275" y="2175270"/>
                  <a:pt x="3549671" y="2271041"/>
                  <a:pt x="3453893" y="2366812"/>
                </a:cubicBezTo>
                <a:cubicBezTo>
                  <a:pt x="3358114" y="2462583"/>
                  <a:pt x="3285874" y="2559166"/>
                  <a:pt x="3202270" y="2666300"/>
                </a:cubicBezTo>
                <a:cubicBezTo>
                  <a:pt x="3022888" y="2894365"/>
                  <a:pt x="2854869" y="3133793"/>
                  <a:pt x="2699837" y="3373220"/>
                </a:cubicBezTo>
                <a:cubicBezTo>
                  <a:pt x="2567533" y="3576125"/>
                  <a:pt x="2448215" y="3792017"/>
                  <a:pt x="2340261" y="3995733"/>
                </a:cubicBezTo>
                <a:cubicBezTo>
                  <a:pt x="2232307" y="4210812"/>
                  <a:pt x="2136528" y="4414529"/>
                  <a:pt x="2065100" y="4641783"/>
                </a:cubicBezTo>
                <a:cubicBezTo>
                  <a:pt x="2028574" y="4749728"/>
                  <a:pt x="1980685" y="4845499"/>
                  <a:pt x="1957146" y="4953445"/>
                </a:cubicBezTo>
                <a:cubicBezTo>
                  <a:pt x="1932795" y="5097101"/>
                  <a:pt x="1897081" y="5240758"/>
                  <a:pt x="1884906" y="5396589"/>
                </a:cubicBezTo>
                <a:cubicBezTo>
                  <a:pt x="1873542" y="5575957"/>
                  <a:pt x="1873542" y="5755325"/>
                  <a:pt x="1921432" y="5946867"/>
                </a:cubicBezTo>
                <a:cubicBezTo>
                  <a:pt x="1932795" y="5982579"/>
                  <a:pt x="1944970" y="6019102"/>
                  <a:pt x="1957146" y="6054813"/>
                </a:cubicBezTo>
                <a:cubicBezTo>
                  <a:pt x="2005035" y="6210644"/>
                  <a:pt x="2100814" y="6329952"/>
                  <a:pt x="2232307" y="6425723"/>
                </a:cubicBezTo>
                <a:cubicBezTo>
                  <a:pt x="2292371" y="6473609"/>
                  <a:pt x="2363800" y="6473609"/>
                  <a:pt x="2423864" y="6461434"/>
                </a:cubicBezTo>
                <a:cubicBezTo>
                  <a:pt x="2471754" y="6461434"/>
                  <a:pt x="2519644" y="6450072"/>
                  <a:pt x="2556169" y="6425723"/>
                </a:cubicBezTo>
                <a:cubicBezTo>
                  <a:pt x="2747727" y="6354301"/>
                  <a:pt x="2927109" y="6258529"/>
                  <a:pt x="3094316" y="6150584"/>
                </a:cubicBezTo>
                <a:cubicBezTo>
                  <a:pt x="3345939" y="5982579"/>
                  <a:pt x="3597561" y="5803211"/>
                  <a:pt x="3824833" y="5599494"/>
                </a:cubicBezTo>
                <a:cubicBezTo>
                  <a:pt x="4112169" y="5336529"/>
                  <a:pt x="4387330" y="5061390"/>
                  <a:pt x="4638953" y="4761902"/>
                </a:cubicBezTo>
                <a:cubicBezTo>
                  <a:pt x="4782621" y="4581723"/>
                  <a:pt x="4938464" y="4402355"/>
                  <a:pt x="5069957" y="4210812"/>
                </a:cubicBezTo>
                <a:cubicBezTo>
                  <a:pt x="5177912" y="4054981"/>
                  <a:pt x="5273690" y="3911325"/>
                  <a:pt x="5369469" y="3767668"/>
                </a:cubicBezTo>
                <a:cubicBezTo>
                  <a:pt x="5500962" y="3552588"/>
                  <a:pt x="5633267" y="3336698"/>
                  <a:pt x="5740409" y="3109444"/>
                </a:cubicBezTo>
                <a:cubicBezTo>
                  <a:pt x="5824824" y="2942250"/>
                  <a:pt x="5907616" y="2785608"/>
                  <a:pt x="5979045" y="2607052"/>
                </a:cubicBezTo>
                <a:cubicBezTo>
                  <a:pt x="6026934" y="2462583"/>
                  <a:pt x="6074823" y="2318926"/>
                  <a:pt x="6122713" y="2163095"/>
                </a:cubicBezTo>
                <a:cubicBezTo>
                  <a:pt x="6159239" y="2008076"/>
                  <a:pt x="6170602" y="1852245"/>
                  <a:pt x="6183589" y="1696414"/>
                </a:cubicBezTo>
                <a:cubicBezTo>
                  <a:pt x="6170602" y="1588468"/>
                  <a:pt x="6170602" y="1481335"/>
                  <a:pt x="6135700" y="1373389"/>
                </a:cubicBezTo>
                <a:cubicBezTo>
                  <a:pt x="6099174" y="1277618"/>
                  <a:pt x="6063460" y="1181847"/>
                  <a:pt x="5992031" y="1109613"/>
                </a:cubicBezTo>
                <a:cubicBezTo>
                  <a:pt x="5788299" y="906708"/>
                  <a:pt x="5537488" y="846648"/>
                  <a:pt x="5261515" y="834474"/>
                </a:cubicBezTo>
                <a:close/>
                <a:moveTo>
                  <a:pt x="4447699" y="331"/>
                </a:moveTo>
                <a:cubicBezTo>
                  <a:pt x="4564480" y="-2712"/>
                  <a:pt x="4681160" y="15143"/>
                  <a:pt x="4794796" y="56942"/>
                </a:cubicBezTo>
                <a:cubicBezTo>
                  <a:pt x="5010704" y="152713"/>
                  <a:pt x="5165736" y="308544"/>
                  <a:pt x="5237976" y="534986"/>
                </a:cubicBezTo>
                <a:cubicBezTo>
                  <a:pt x="5250151" y="595046"/>
                  <a:pt x="5250151" y="655106"/>
                  <a:pt x="5250151" y="714354"/>
                </a:cubicBezTo>
                <a:cubicBezTo>
                  <a:pt x="5250151" y="774414"/>
                  <a:pt x="5250151" y="774414"/>
                  <a:pt x="5309404" y="750877"/>
                </a:cubicBezTo>
                <a:cubicBezTo>
                  <a:pt x="5321580" y="750877"/>
                  <a:pt x="5333755" y="750877"/>
                  <a:pt x="5345930" y="738702"/>
                </a:cubicBezTo>
                <a:cubicBezTo>
                  <a:pt x="5381644" y="690817"/>
                  <a:pt x="5441709" y="690817"/>
                  <a:pt x="5513137" y="690817"/>
                </a:cubicBezTo>
                <a:cubicBezTo>
                  <a:pt x="5752584" y="690817"/>
                  <a:pt x="5992031" y="750877"/>
                  <a:pt x="6207128" y="858822"/>
                </a:cubicBezTo>
                <a:cubicBezTo>
                  <a:pt x="6290732" y="906708"/>
                  <a:pt x="6375147" y="965956"/>
                  <a:pt x="6410049" y="1061727"/>
                </a:cubicBezTo>
                <a:cubicBezTo>
                  <a:pt x="6410049" y="1073901"/>
                  <a:pt x="6410049" y="1086076"/>
                  <a:pt x="6423036" y="1086076"/>
                </a:cubicBezTo>
                <a:cubicBezTo>
                  <a:pt x="6423036" y="1086076"/>
                  <a:pt x="6423036" y="1073901"/>
                  <a:pt x="6423036" y="1061727"/>
                </a:cubicBezTo>
                <a:cubicBezTo>
                  <a:pt x="6410049" y="990305"/>
                  <a:pt x="6386510" y="930245"/>
                  <a:pt x="6327257" y="882359"/>
                </a:cubicBezTo>
                <a:cubicBezTo>
                  <a:pt x="6207128" y="774414"/>
                  <a:pt x="6063460" y="714354"/>
                  <a:pt x="5907616" y="666468"/>
                </a:cubicBezTo>
                <a:cubicBezTo>
                  <a:pt x="5848363" y="642931"/>
                  <a:pt x="5776935" y="630757"/>
                  <a:pt x="5716870" y="618583"/>
                </a:cubicBezTo>
                <a:cubicBezTo>
                  <a:pt x="5621091" y="607220"/>
                  <a:pt x="5525313" y="595046"/>
                  <a:pt x="5429534" y="570697"/>
                </a:cubicBezTo>
                <a:cubicBezTo>
                  <a:pt x="5357294" y="559335"/>
                  <a:pt x="5357294" y="547160"/>
                  <a:pt x="5405183" y="487100"/>
                </a:cubicBezTo>
                <a:cubicBezTo>
                  <a:pt x="5500962" y="379967"/>
                  <a:pt x="5621091" y="320718"/>
                  <a:pt x="5752584" y="272833"/>
                </a:cubicBezTo>
                <a:cubicBezTo>
                  <a:pt x="5872714" y="236310"/>
                  <a:pt x="5992031" y="200599"/>
                  <a:pt x="6111349" y="188424"/>
                </a:cubicBezTo>
                <a:cubicBezTo>
                  <a:pt x="6314270" y="164887"/>
                  <a:pt x="6518815" y="117002"/>
                  <a:pt x="6721736" y="177062"/>
                </a:cubicBezTo>
                <a:cubicBezTo>
                  <a:pt x="6806151" y="188424"/>
                  <a:pt x="6889755" y="188424"/>
                  <a:pt x="6973359" y="212773"/>
                </a:cubicBezTo>
                <a:cubicBezTo>
                  <a:pt x="7129202" y="248484"/>
                  <a:pt x="7272870" y="308544"/>
                  <a:pt x="7416539" y="392141"/>
                </a:cubicBezTo>
                <a:cubicBezTo>
                  <a:pt x="7524493" y="451389"/>
                  <a:pt x="7608096" y="534986"/>
                  <a:pt x="7691700" y="630757"/>
                </a:cubicBezTo>
                <a:cubicBezTo>
                  <a:pt x="7787479" y="738702"/>
                  <a:pt x="7847543" y="858822"/>
                  <a:pt x="7895433" y="990305"/>
                </a:cubicBezTo>
                <a:cubicBezTo>
                  <a:pt x="7955497" y="1146136"/>
                  <a:pt x="7967673" y="1301155"/>
                  <a:pt x="7967673" y="1456986"/>
                </a:cubicBezTo>
                <a:cubicBezTo>
                  <a:pt x="7967673" y="1588468"/>
                  <a:pt x="7967673" y="1720763"/>
                  <a:pt x="7931147" y="1852245"/>
                </a:cubicBezTo>
                <a:cubicBezTo>
                  <a:pt x="7919783" y="1923668"/>
                  <a:pt x="7907608" y="1995902"/>
                  <a:pt x="7895433" y="2067324"/>
                </a:cubicBezTo>
                <a:cubicBezTo>
                  <a:pt x="7871894" y="2151733"/>
                  <a:pt x="7847543" y="2235330"/>
                  <a:pt x="7823193" y="2318926"/>
                </a:cubicBezTo>
                <a:cubicBezTo>
                  <a:pt x="7763940" y="2511280"/>
                  <a:pt x="7691700" y="2689837"/>
                  <a:pt x="7608096" y="2870016"/>
                </a:cubicBezTo>
                <a:cubicBezTo>
                  <a:pt x="7500142" y="3085907"/>
                  <a:pt x="7392188" y="3313161"/>
                  <a:pt x="7260695" y="3516877"/>
                </a:cubicBezTo>
                <a:cubicBezTo>
                  <a:pt x="7164916" y="3671897"/>
                  <a:pt x="7081313" y="3815553"/>
                  <a:pt x="6985534" y="3959210"/>
                </a:cubicBezTo>
                <a:cubicBezTo>
                  <a:pt x="6889755" y="4102867"/>
                  <a:pt x="6806151" y="4235161"/>
                  <a:pt x="6698197" y="4366644"/>
                </a:cubicBezTo>
                <a:cubicBezTo>
                  <a:pt x="6625957" y="4462415"/>
                  <a:pt x="6554529" y="4558186"/>
                  <a:pt x="6482289" y="4653957"/>
                </a:cubicBezTo>
                <a:cubicBezTo>
                  <a:pt x="6362160" y="4797614"/>
                  <a:pt x="6242842" y="4941270"/>
                  <a:pt x="6111349" y="5084927"/>
                </a:cubicBezTo>
                <a:cubicBezTo>
                  <a:pt x="5967681" y="5252932"/>
                  <a:pt x="5800474" y="5420126"/>
                  <a:pt x="5633267" y="5588131"/>
                </a:cubicBezTo>
                <a:cubicBezTo>
                  <a:pt x="5477423" y="5731788"/>
                  <a:pt x="5309404" y="5875445"/>
                  <a:pt x="5142197" y="6019102"/>
                </a:cubicBezTo>
                <a:cubicBezTo>
                  <a:pt x="4998529" y="6138410"/>
                  <a:pt x="4842686" y="6258529"/>
                  <a:pt x="4686842" y="6377837"/>
                </a:cubicBezTo>
                <a:cubicBezTo>
                  <a:pt x="4543174" y="6485783"/>
                  <a:pt x="4399506" y="6581554"/>
                  <a:pt x="4243662" y="6677325"/>
                </a:cubicBezTo>
                <a:cubicBezTo>
                  <a:pt x="4088630" y="6785271"/>
                  <a:pt x="3920612" y="6881042"/>
                  <a:pt x="3753405" y="6964639"/>
                </a:cubicBezTo>
                <a:cubicBezTo>
                  <a:pt x="3561847" y="7072584"/>
                  <a:pt x="3358114" y="7168355"/>
                  <a:pt x="3154381" y="7251952"/>
                </a:cubicBezTo>
                <a:cubicBezTo>
                  <a:pt x="2987174" y="7324186"/>
                  <a:pt x="2819155" y="7372072"/>
                  <a:pt x="2651948" y="7419957"/>
                </a:cubicBezTo>
                <a:cubicBezTo>
                  <a:pt x="2496105" y="7455669"/>
                  <a:pt x="2352436" y="7479206"/>
                  <a:pt x="2148703" y="7467843"/>
                </a:cubicBezTo>
                <a:cubicBezTo>
                  <a:pt x="2017210" y="7443494"/>
                  <a:pt x="1825653" y="7467843"/>
                  <a:pt x="1645459" y="7431320"/>
                </a:cubicBezTo>
                <a:cubicBezTo>
                  <a:pt x="1549680" y="7419957"/>
                  <a:pt x="1453901" y="7407783"/>
                  <a:pt x="1370297" y="7383434"/>
                </a:cubicBezTo>
                <a:cubicBezTo>
                  <a:pt x="1262343" y="7372072"/>
                  <a:pt x="1155201" y="7324186"/>
                  <a:pt x="1059422" y="7287663"/>
                </a:cubicBezTo>
                <a:cubicBezTo>
                  <a:pt x="854877" y="7216241"/>
                  <a:pt x="663320" y="7096121"/>
                  <a:pt x="496113" y="6940290"/>
                </a:cubicBezTo>
                <a:cubicBezTo>
                  <a:pt x="316730" y="6773096"/>
                  <a:pt x="184426" y="6569380"/>
                  <a:pt x="100822" y="6329952"/>
                </a:cubicBezTo>
                <a:cubicBezTo>
                  <a:pt x="65108" y="6222006"/>
                  <a:pt x="52933" y="6114873"/>
                  <a:pt x="17219" y="6006927"/>
                </a:cubicBezTo>
                <a:cubicBezTo>
                  <a:pt x="5043" y="5982579"/>
                  <a:pt x="17219" y="5971216"/>
                  <a:pt x="17219" y="5946867"/>
                </a:cubicBezTo>
                <a:cubicBezTo>
                  <a:pt x="5043" y="5863271"/>
                  <a:pt x="-7132" y="5779674"/>
                  <a:pt x="5043" y="5707439"/>
                </a:cubicBezTo>
                <a:cubicBezTo>
                  <a:pt x="5043" y="5551608"/>
                  <a:pt x="-7132" y="5396589"/>
                  <a:pt x="29394" y="5252932"/>
                </a:cubicBezTo>
                <a:cubicBezTo>
                  <a:pt x="52933" y="5180698"/>
                  <a:pt x="52933" y="5097101"/>
                  <a:pt x="77283" y="5024867"/>
                </a:cubicBezTo>
                <a:cubicBezTo>
                  <a:pt x="88647" y="4917733"/>
                  <a:pt x="112997" y="4809788"/>
                  <a:pt x="148712" y="4701843"/>
                </a:cubicBezTo>
                <a:cubicBezTo>
                  <a:pt x="196601" y="4570360"/>
                  <a:pt x="244490" y="4438066"/>
                  <a:pt x="292380" y="4306584"/>
                </a:cubicBezTo>
                <a:cubicBezTo>
                  <a:pt x="364620" y="4139390"/>
                  <a:pt x="436048" y="3971385"/>
                  <a:pt x="531827" y="3815553"/>
                </a:cubicBezTo>
                <a:cubicBezTo>
                  <a:pt x="604067" y="3696245"/>
                  <a:pt x="676307" y="3564763"/>
                  <a:pt x="747735" y="3444643"/>
                </a:cubicBezTo>
                <a:cubicBezTo>
                  <a:pt x="806988" y="3336698"/>
                  <a:pt x="867864" y="3240927"/>
                  <a:pt x="927117" y="3145155"/>
                </a:cubicBezTo>
                <a:cubicBezTo>
                  <a:pt x="1022896" y="2990136"/>
                  <a:pt x="1118675" y="2846479"/>
                  <a:pt x="1226629" y="2702822"/>
                </a:cubicBezTo>
                <a:cubicBezTo>
                  <a:pt x="1322408" y="2570529"/>
                  <a:pt x="1418187" y="2426872"/>
                  <a:pt x="1526141" y="2295390"/>
                </a:cubicBezTo>
                <a:cubicBezTo>
                  <a:pt x="1597569" y="2199618"/>
                  <a:pt x="1669809" y="2103847"/>
                  <a:pt x="1741237" y="2008076"/>
                </a:cubicBezTo>
                <a:cubicBezTo>
                  <a:pt x="1813477" y="1923668"/>
                  <a:pt x="1897081" y="1827896"/>
                  <a:pt x="1980685" y="1744300"/>
                </a:cubicBezTo>
                <a:cubicBezTo>
                  <a:pt x="2220132" y="1481335"/>
                  <a:pt x="2471754" y="1217558"/>
                  <a:pt x="2747727" y="978130"/>
                </a:cubicBezTo>
                <a:cubicBezTo>
                  <a:pt x="2891395" y="858822"/>
                  <a:pt x="3035063" y="726528"/>
                  <a:pt x="3190095" y="618583"/>
                </a:cubicBezTo>
                <a:cubicBezTo>
                  <a:pt x="3358114" y="487100"/>
                  <a:pt x="3537496" y="368604"/>
                  <a:pt x="3716879" y="260658"/>
                </a:cubicBezTo>
                <a:cubicBezTo>
                  <a:pt x="3837008" y="188424"/>
                  <a:pt x="3968501" y="117002"/>
                  <a:pt x="4099994" y="69116"/>
                </a:cubicBezTo>
                <a:cubicBezTo>
                  <a:pt x="4214035" y="27318"/>
                  <a:pt x="4330918" y="3375"/>
                  <a:pt x="4447699" y="3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15896" y="-411925"/>
            <a:ext cx="7014538" cy="6018382"/>
          </a:xfrm>
          <a:custGeom>
            <a:avLst/>
            <a:gdLst>
              <a:gd name="connsiteX0" fmla="*/ 4703967 w 9352717"/>
              <a:gd name="connsiteY0" fmla="*/ 1556 h 8022693"/>
              <a:gd name="connsiteX1" fmla="*/ 4931395 w 9352717"/>
              <a:gd name="connsiteY1" fmla="*/ 1556 h 8022693"/>
              <a:gd name="connsiteX2" fmla="*/ 5122403 w 9352717"/>
              <a:gd name="connsiteY2" fmla="*/ 1556 h 8022693"/>
              <a:gd name="connsiteX3" fmla="*/ 5599922 w 9352717"/>
              <a:gd name="connsiteY3" fmla="*/ 144791 h 8022693"/>
              <a:gd name="connsiteX4" fmla="*/ 5647674 w 9352717"/>
              <a:gd name="connsiteY4" fmla="*/ 169068 h 8022693"/>
              <a:gd name="connsiteX5" fmla="*/ 6280589 w 9352717"/>
              <a:gd name="connsiteY5" fmla="*/ 192536 h 8022693"/>
              <a:gd name="connsiteX6" fmla="*/ 7151454 w 9352717"/>
              <a:gd name="connsiteY6" fmla="*/ 240281 h 8022693"/>
              <a:gd name="connsiteX7" fmla="*/ 7653254 w 9352717"/>
              <a:gd name="connsiteY7" fmla="*/ 263749 h 8022693"/>
              <a:gd name="connsiteX8" fmla="*/ 8321780 w 9352717"/>
              <a:gd name="connsiteY8" fmla="*/ 312303 h 8022693"/>
              <a:gd name="connsiteX9" fmla="*/ 8668183 w 9352717"/>
              <a:gd name="connsiteY9" fmla="*/ 323632 h 8022693"/>
              <a:gd name="connsiteX10" fmla="*/ 9313239 w 9352717"/>
              <a:gd name="connsiteY10" fmla="*/ 371377 h 8022693"/>
              <a:gd name="connsiteX11" fmla="*/ 9336710 w 9352717"/>
              <a:gd name="connsiteY11" fmla="*/ 431260 h 8022693"/>
              <a:gd name="connsiteX12" fmla="*/ 9002447 w 9352717"/>
              <a:gd name="connsiteY12" fmla="*/ 789751 h 8022693"/>
              <a:gd name="connsiteX13" fmla="*/ 7879873 w 9352717"/>
              <a:gd name="connsiteY13" fmla="*/ 1517254 h 8022693"/>
              <a:gd name="connsiteX14" fmla="*/ 7486527 w 9352717"/>
              <a:gd name="connsiteY14" fmla="*/ 1684765 h 8022693"/>
              <a:gd name="connsiteX15" fmla="*/ 7115842 w 9352717"/>
              <a:gd name="connsiteY15" fmla="*/ 1792394 h 8022693"/>
              <a:gd name="connsiteX16" fmla="*/ 6889223 w 9352717"/>
              <a:gd name="connsiteY16" fmla="*/ 1815861 h 8022693"/>
              <a:gd name="connsiteX17" fmla="*/ 6316200 w 9352717"/>
              <a:gd name="connsiteY17" fmla="*/ 1851468 h 8022693"/>
              <a:gd name="connsiteX18" fmla="*/ 5384634 w 9352717"/>
              <a:gd name="connsiteY18" fmla="*/ 1887883 h 8022693"/>
              <a:gd name="connsiteX19" fmla="*/ 5205766 w 9352717"/>
              <a:gd name="connsiteY19" fmla="*/ 1994702 h 8022693"/>
              <a:gd name="connsiteX20" fmla="*/ 4811611 w 9352717"/>
              <a:gd name="connsiteY20" fmla="*/ 2616195 h 8022693"/>
              <a:gd name="connsiteX21" fmla="*/ 4417455 w 9352717"/>
              <a:gd name="connsiteY21" fmla="*/ 3260346 h 8022693"/>
              <a:gd name="connsiteX22" fmla="*/ 4071861 w 9352717"/>
              <a:gd name="connsiteY22" fmla="*/ 3773400 h 8022693"/>
              <a:gd name="connsiteX23" fmla="*/ 3761069 w 9352717"/>
              <a:gd name="connsiteY23" fmla="*/ 4250849 h 8022693"/>
              <a:gd name="connsiteX24" fmla="*/ 3474558 w 9352717"/>
              <a:gd name="connsiteY24" fmla="*/ 4679744 h 8022693"/>
              <a:gd name="connsiteX25" fmla="*/ 3175906 w 9352717"/>
              <a:gd name="connsiteY25" fmla="*/ 5133724 h 8022693"/>
              <a:gd name="connsiteX26" fmla="*/ 2937147 w 9352717"/>
              <a:gd name="connsiteY26" fmla="*/ 5480077 h 8022693"/>
              <a:gd name="connsiteX27" fmla="*/ 2721858 w 9352717"/>
              <a:gd name="connsiteY27" fmla="*/ 5802152 h 8022693"/>
              <a:gd name="connsiteX28" fmla="*/ 2530850 w 9352717"/>
              <a:gd name="connsiteY28" fmla="*/ 6065154 h 8022693"/>
              <a:gd name="connsiteX29" fmla="*/ 2233008 w 9352717"/>
              <a:gd name="connsiteY29" fmla="*/ 6494858 h 8022693"/>
              <a:gd name="connsiteX30" fmla="*/ 1922216 w 9352717"/>
              <a:gd name="connsiteY30" fmla="*/ 6805604 h 8022693"/>
              <a:gd name="connsiteX31" fmla="*/ 1635705 w 9352717"/>
              <a:gd name="connsiteY31" fmla="*/ 7067796 h 8022693"/>
              <a:gd name="connsiteX32" fmla="*/ 1575813 w 9352717"/>
              <a:gd name="connsiteY32" fmla="*/ 7092073 h 8022693"/>
              <a:gd name="connsiteX33" fmla="*/ 1492449 w 9352717"/>
              <a:gd name="connsiteY33" fmla="*/ 7115541 h 8022693"/>
              <a:gd name="connsiteX34" fmla="*/ 1158186 w 9352717"/>
              <a:gd name="connsiteY34" fmla="*/ 7414148 h 8022693"/>
              <a:gd name="connsiteX35" fmla="*/ 1062682 w 9352717"/>
              <a:gd name="connsiteY35" fmla="*/ 7449755 h 8022693"/>
              <a:gd name="connsiteX36" fmla="*/ 883815 w 9352717"/>
              <a:gd name="connsiteY36" fmla="*/ 7533106 h 8022693"/>
              <a:gd name="connsiteX37" fmla="*/ 776171 w 9352717"/>
              <a:gd name="connsiteY37" fmla="*/ 7640734 h 8022693"/>
              <a:gd name="connsiteX38" fmla="*/ 632915 w 9352717"/>
              <a:gd name="connsiteY38" fmla="*/ 7712756 h 8022693"/>
              <a:gd name="connsiteX39" fmla="*/ 513131 w 9352717"/>
              <a:gd name="connsiteY39" fmla="*/ 7783969 h 8022693"/>
              <a:gd name="connsiteX40" fmla="*/ 369875 w 9352717"/>
              <a:gd name="connsiteY40" fmla="*/ 7891597 h 8022693"/>
              <a:gd name="connsiteX41" fmla="*/ 322123 w 9352717"/>
              <a:gd name="connsiteY41" fmla="*/ 7903735 h 8022693"/>
              <a:gd name="connsiteX42" fmla="*/ 322123 w 9352717"/>
              <a:gd name="connsiteY42" fmla="*/ 7867320 h 8022693"/>
              <a:gd name="connsiteX43" fmla="*/ 346404 w 9352717"/>
              <a:gd name="connsiteY43" fmla="*/ 7736224 h 8022693"/>
              <a:gd name="connsiteX44" fmla="*/ 334263 w 9352717"/>
              <a:gd name="connsiteY44" fmla="*/ 7712756 h 8022693"/>
              <a:gd name="connsiteX45" fmla="*/ 310792 w 9352717"/>
              <a:gd name="connsiteY45" fmla="*/ 7724085 h 8022693"/>
              <a:gd name="connsiteX46" fmla="*/ 107644 w 9352717"/>
              <a:gd name="connsiteY46" fmla="*/ 7927203 h 8022693"/>
              <a:gd name="connsiteX47" fmla="*/ 0 w 9352717"/>
              <a:gd name="connsiteY47" fmla="*/ 8022693 h 8022693"/>
              <a:gd name="connsiteX48" fmla="*/ 47752 w 9352717"/>
              <a:gd name="connsiteY48" fmla="*/ 7891597 h 8022693"/>
              <a:gd name="connsiteX49" fmla="*/ 465379 w 9352717"/>
              <a:gd name="connsiteY49" fmla="*/ 7115541 h 8022693"/>
              <a:gd name="connsiteX50" fmla="*/ 979318 w 9352717"/>
              <a:gd name="connsiteY50" fmla="*/ 6171973 h 8022693"/>
              <a:gd name="connsiteX51" fmla="*/ 1444697 w 9352717"/>
              <a:gd name="connsiteY51" fmla="*/ 5336842 h 8022693"/>
              <a:gd name="connsiteX52" fmla="*/ 1766820 w 9352717"/>
              <a:gd name="connsiteY52" fmla="*/ 4763904 h 8022693"/>
              <a:gd name="connsiteX53" fmla="*/ 2185256 w 9352717"/>
              <a:gd name="connsiteY53" fmla="*/ 4012125 h 8022693"/>
              <a:gd name="connsiteX54" fmla="*/ 2615024 w 9352717"/>
              <a:gd name="connsiteY54" fmla="*/ 3212601 h 8022693"/>
              <a:gd name="connsiteX55" fmla="*/ 3044790 w 9352717"/>
              <a:gd name="connsiteY55" fmla="*/ 2413077 h 8022693"/>
              <a:gd name="connsiteX56" fmla="*/ 3223658 w 9352717"/>
              <a:gd name="connsiteY56" fmla="*/ 2054586 h 8022693"/>
              <a:gd name="connsiteX57" fmla="*/ 3188046 w 9352717"/>
              <a:gd name="connsiteY57" fmla="*/ 1994702 h 8022693"/>
              <a:gd name="connsiteX58" fmla="*/ 2590743 w 9352717"/>
              <a:gd name="connsiteY58" fmla="*/ 2031118 h 8022693"/>
              <a:gd name="connsiteX59" fmla="*/ 2220868 w 9352717"/>
              <a:gd name="connsiteY59" fmla="*/ 2042447 h 8022693"/>
              <a:gd name="connsiteX60" fmla="*/ 1504589 w 9352717"/>
              <a:gd name="connsiteY60" fmla="*/ 2078863 h 8022693"/>
              <a:gd name="connsiteX61" fmla="*/ 1289301 w 9352717"/>
              <a:gd name="connsiteY61" fmla="*/ 2102330 h 8022693"/>
              <a:gd name="connsiteX62" fmla="*/ 871674 w 9352717"/>
              <a:gd name="connsiteY62" fmla="*/ 1946957 h 8022693"/>
              <a:gd name="connsiteX63" fmla="*/ 799642 w 9352717"/>
              <a:gd name="connsiteY63" fmla="*/ 1612743 h 8022693"/>
              <a:gd name="connsiteX64" fmla="*/ 1241549 w 9352717"/>
              <a:gd name="connsiteY64" fmla="*/ 705591 h 8022693"/>
              <a:gd name="connsiteX65" fmla="*/ 1515920 w 9352717"/>
              <a:gd name="connsiteY65" fmla="*/ 431260 h 8022693"/>
              <a:gd name="connsiteX66" fmla="*/ 1826712 w 9352717"/>
              <a:gd name="connsiteY66" fmla="*/ 263749 h 8022693"/>
              <a:gd name="connsiteX67" fmla="*/ 2065472 w 9352717"/>
              <a:gd name="connsiteY67" fmla="*/ 228142 h 8022693"/>
              <a:gd name="connsiteX68" fmla="*/ 2698387 w 9352717"/>
              <a:gd name="connsiteY68" fmla="*/ 180397 h 8022693"/>
              <a:gd name="connsiteX69" fmla="*/ 2997039 w 9352717"/>
              <a:gd name="connsiteY69" fmla="*/ 169068 h 8022693"/>
              <a:gd name="connsiteX70" fmla="*/ 4107473 w 9352717"/>
              <a:gd name="connsiteY70" fmla="*/ 144791 h 8022693"/>
              <a:gd name="connsiteX71" fmla="*/ 4238588 w 9352717"/>
              <a:gd name="connsiteY71" fmla="*/ 108376 h 8022693"/>
              <a:gd name="connsiteX72" fmla="*/ 4489488 w 9352717"/>
              <a:gd name="connsiteY72" fmla="*/ 37163 h 8022693"/>
              <a:gd name="connsiteX73" fmla="*/ 4703967 w 9352717"/>
              <a:gd name="connsiteY73" fmla="*/ 1556 h 802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352717" h="8022693">
                <a:moveTo>
                  <a:pt x="4703967" y="1556"/>
                </a:moveTo>
                <a:cubicBezTo>
                  <a:pt x="4775999" y="12886"/>
                  <a:pt x="4859363" y="1556"/>
                  <a:pt x="4931395" y="1556"/>
                </a:cubicBezTo>
                <a:cubicBezTo>
                  <a:pt x="4990478" y="1556"/>
                  <a:pt x="5050370" y="1556"/>
                  <a:pt x="5122403" y="1556"/>
                </a:cubicBezTo>
                <a:cubicBezTo>
                  <a:pt x="5301270" y="-10582"/>
                  <a:pt x="5456666" y="49301"/>
                  <a:pt x="5599922" y="144791"/>
                </a:cubicBezTo>
                <a:cubicBezTo>
                  <a:pt x="5612062" y="156120"/>
                  <a:pt x="5623393" y="169068"/>
                  <a:pt x="5647674" y="169068"/>
                </a:cubicBezTo>
                <a:cubicBezTo>
                  <a:pt x="5862153" y="180397"/>
                  <a:pt x="6065301" y="203865"/>
                  <a:pt x="6280589" y="192536"/>
                </a:cubicBezTo>
                <a:cubicBezTo>
                  <a:pt x="6578431" y="192536"/>
                  <a:pt x="6864943" y="228142"/>
                  <a:pt x="7151454" y="240281"/>
                </a:cubicBezTo>
                <a:cubicBezTo>
                  <a:pt x="7318990" y="240281"/>
                  <a:pt x="7486527" y="251610"/>
                  <a:pt x="7653254" y="263749"/>
                </a:cubicBezTo>
                <a:cubicBezTo>
                  <a:pt x="7879873" y="288026"/>
                  <a:pt x="8095161" y="275887"/>
                  <a:pt x="8321780" y="312303"/>
                </a:cubicBezTo>
                <a:cubicBezTo>
                  <a:pt x="8441564" y="323632"/>
                  <a:pt x="8548399" y="312303"/>
                  <a:pt x="8668183" y="323632"/>
                </a:cubicBezTo>
                <a:cubicBezTo>
                  <a:pt x="8882662" y="360048"/>
                  <a:pt x="9097951" y="347100"/>
                  <a:pt x="9313239" y="371377"/>
                </a:cubicBezTo>
                <a:cubicBezTo>
                  <a:pt x="9360991" y="371377"/>
                  <a:pt x="9360991" y="383516"/>
                  <a:pt x="9336710" y="431260"/>
                </a:cubicBezTo>
                <a:cubicBezTo>
                  <a:pt x="9241206" y="562356"/>
                  <a:pt x="9121422" y="682123"/>
                  <a:pt x="9002447" y="789751"/>
                </a:cubicBezTo>
                <a:cubicBezTo>
                  <a:pt x="8668183" y="1099688"/>
                  <a:pt x="8286169" y="1326274"/>
                  <a:pt x="7879873" y="1517254"/>
                </a:cubicBezTo>
                <a:cubicBezTo>
                  <a:pt x="7760898" y="1589275"/>
                  <a:pt x="7629782" y="1649159"/>
                  <a:pt x="7486527" y="1684765"/>
                </a:cubicBezTo>
                <a:cubicBezTo>
                  <a:pt x="7366742" y="1720372"/>
                  <a:pt x="7246958" y="1768116"/>
                  <a:pt x="7115842" y="1792394"/>
                </a:cubicBezTo>
                <a:cubicBezTo>
                  <a:pt x="7044619" y="1803723"/>
                  <a:pt x="6972587" y="1815861"/>
                  <a:pt x="6889223" y="1815861"/>
                </a:cubicBezTo>
                <a:cubicBezTo>
                  <a:pt x="6698216" y="1828000"/>
                  <a:pt x="6507208" y="1851468"/>
                  <a:pt x="6316200" y="1851468"/>
                </a:cubicBezTo>
                <a:cubicBezTo>
                  <a:pt x="6005408" y="1851468"/>
                  <a:pt x="5695426" y="1899213"/>
                  <a:pt x="5384634" y="1887883"/>
                </a:cubicBezTo>
                <a:cubicBezTo>
                  <a:pt x="5313411" y="1887883"/>
                  <a:pt x="5253518" y="1911351"/>
                  <a:pt x="5205766" y="1994702"/>
                </a:cubicBezTo>
                <a:cubicBezTo>
                  <a:pt x="5074651" y="2197820"/>
                  <a:pt x="4954867" y="2413077"/>
                  <a:pt x="4811611" y="2616195"/>
                </a:cubicBezTo>
                <a:cubicBezTo>
                  <a:pt x="4680496" y="2830642"/>
                  <a:pt x="4549380" y="3045898"/>
                  <a:pt x="4417455" y="3260346"/>
                </a:cubicBezTo>
                <a:cubicBezTo>
                  <a:pt x="4310621" y="3439186"/>
                  <a:pt x="4178696" y="3594560"/>
                  <a:pt x="4071861" y="3773400"/>
                </a:cubicBezTo>
                <a:cubicBezTo>
                  <a:pt x="3976357" y="3928774"/>
                  <a:pt x="3867904" y="4096285"/>
                  <a:pt x="3761069" y="4250849"/>
                </a:cubicBezTo>
                <a:cubicBezTo>
                  <a:pt x="3676896" y="4394084"/>
                  <a:pt x="3570061" y="4536509"/>
                  <a:pt x="3474558" y="4679744"/>
                </a:cubicBezTo>
                <a:cubicBezTo>
                  <a:pt x="3379054" y="4835117"/>
                  <a:pt x="3271410" y="4990490"/>
                  <a:pt x="3175906" y="5133724"/>
                </a:cubicBezTo>
                <a:cubicBezTo>
                  <a:pt x="3092543" y="5253491"/>
                  <a:pt x="3020510" y="5360310"/>
                  <a:pt x="2937147" y="5480077"/>
                </a:cubicBezTo>
                <a:cubicBezTo>
                  <a:pt x="2865114" y="5587705"/>
                  <a:pt x="2793891" y="5694524"/>
                  <a:pt x="2721858" y="5802152"/>
                </a:cubicBezTo>
                <a:cubicBezTo>
                  <a:pt x="2662775" y="5885504"/>
                  <a:pt x="2590743" y="5980993"/>
                  <a:pt x="2530850" y="6065154"/>
                </a:cubicBezTo>
                <a:cubicBezTo>
                  <a:pt x="2435347" y="6219718"/>
                  <a:pt x="2339843" y="6351623"/>
                  <a:pt x="2233008" y="6494858"/>
                </a:cubicBezTo>
                <a:cubicBezTo>
                  <a:pt x="2148836" y="6614624"/>
                  <a:pt x="2029860" y="6710114"/>
                  <a:pt x="1922216" y="6805604"/>
                </a:cubicBezTo>
                <a:cubicBezTo>
                  <a:pt x="1826712" y="6901093"/>
                  <a:pt x="1731209" y="6983635"/>
                  <a:pt x="1635705" y="7067796"/>
                </a:cubicBezTo>
                <a:cubicBezTo>
                  <a:pt x="1611424" y="7092073"/>
                  <a:pt x="1600093" y="7103402"/>
                  <a:pt x="1575813" y="7092073"/>
                </a:cubicBezTo>
                <a:cubicBezTo>
                  <a:pt x="1540201" y="7079125"/>
                  <a:pt x="1515920" y="7092073"/>
                  <a:pt x="1492449" y="7115541"/>
                </a:cubicBezTo>
                <a:cubicBezTo>
                  <a:pt x="1372665" y="7211030"/>
                  <a:pt x="1265830" y="7306520"/>
                  <a:pt x="1158186" y="7414148"/>
                </a:cubicBezTo>
                <a:cubicBezTo>
                  <a:pt x="1133905" y="7437616"/>
                  <a:pt x="1110434" y="7461893"/>
                  <a:pt x="1062682" y="7449755"/>
                </a:cubicBezTo>
                <a:cubicBezTo>
                  <a:pt x="990650" y="7437616"/>
                  <a:pt x="942898" y="7485361"/>
                  <a:pt x="883815" y="7533106"/>
                </a:cubicBezTo>
                <a:cubicBezTo>
                  <a:pt x="847394" y="7557383"/>
                  <a:pt x="811782" y="7605128"/>
                  <a:pt x="776171" y="7640734"/>
                </a:cubicBezTo>
                <a:cubicBezTo>
                  <a:pt x="740559" y="7676340"/>
                  <a:pt x="704138" y="7712756"/>
                  <a:pt x="632915" y="7712756"/>
                </a:cubicBezTo>
                <a:cubicBezTo>
                  <a:pt x="585163" y="7712756"/>
                  <a:pt x="549551" y="7748362"/>
                  <a:pt x="513131" y="7783969"/>
                </a:cubicBezTo>
                <a:cubicBezTo>
                  <a:pt x="465379" y="7819575"/>
                  <a:pt x="406296" y="7843852"/>
                  <a:pt x="369875" y="7891597"/>
                </a:cubicBezTo>
                <a:cubicBezTo>
                  <a:pt x="358544" y="7903735"/>
                  <a:pt x="334263" y="7915065"/>
                  <a:pt x="322123" y="7903735"/>
                </a:cubicBezTo>
                <a:cubicBezTo>
                  <a:pt x="310792" y="7891597"/>
                  <a:pt x="310792" y="7879458"/>
                  <a:pt x="322123" y="7867320"/>
                </a:cubicBezTo>
                <a:cubicBezTo>
                  <a:pt x="346404" y="7819575"/>
                  <a:pt x="346404" y="7783969"/>
                  <a:pt x="346404" y="7736224"/>
                </a:cubicBezTo>
                <a:cubicBezTo>
                  <a:pt x="346404" y="7724085"/>
                  <a:pt x="346404" y="7712756"/>
                  <a:pt x="334263" y="7712756"/>
                </a:cubicBezTo>
                <a:cubicBezTo>
                  <a:pt x="322123" y="7712756"/>
                  <a:pt x="310792" y="7724085"/>
                  <a:pt x="310792" y="7724085"/>
                </a:cubicBezTo>
                <a:cubicBezTo>
                  <a:pt x="238759" y="7796107"/>
                  <a:pt x="178867" y="7867320"/>
                  <a:pt x="107644" y="7927203"/>
                </a:cubicBezTo>
                <a:cubicBezTo>
                  <a:pt x="83364" y="7962810"/>
                  <a:pt x="47752" y="7999225"/>
                  <a:pt x="0" y="8022693"/>
                </a:cubicBezTo>
                <a:cubicBezTo>
                  <a:pt x="0" y="7974948"/>
                  <a:pt x="35612" y="7927203"/>
                  <a:pt x="47752" y="7891597"/>
                </a:cubicBezTo>
                <a:cubicBezTo>
                  <a:pt x="178867" y="7628596"/>
                  <a:pt x="322123" y="7366404"/>
                  <a:pt x="465379" y="7115541"/>
                </a:cubicBezTo>
                <a:cubicBezTo>
                  <a:pt x="645055" y="6792656"/>
                  <a:pt x="811782" y="6482719"/>
                  <a:pt x="979318" y="6171973"/>
                </a:cubicBezTo>
                <a:cubicBezTo>
                  <a:pt x="1133905" y="5897642"/>
                  <a:pt x="1289301" y="5611173"/>
                  <a:pt x="1444697" y="5336842"/>
                </a:cubicBezTo>
                <a:cubicBezTo>
                  <a:pt x="1552341" y="5145863"/>
                  <a:pt x="1659176" y="4954884"/>
                  <a:pt x="1766820" y="4763904"/>
                </a:cubicBezTo>
                <a:cubicBezTo>
                  <a:pt x="1897936" y="4513041"/>
                  <a:pt x="2053332" y="4262988"/>
                  <a:pt x="2185256" y="4012125"/>
                </a:cubicBezTo>
                <a:cubicBezTo>
                  <a:pt x="2328512" y="3737794"/>
                  <a:pt x="2471768" y="3475602"/>
                  <a:pt x="2615024" y="3212601"/>
                </a:cubicBezTo>
                <a:cubicBezTo>
                  <a:pt x="2758279" y="2950409"/>
                  <a:pt x="2901535" y="2675269"/>
                  <a:pt x="3044790" y="2413077"/>
                </a:cubicBezTo>
                <a:cubicBezTo>
                  <a:pt x="3103873" y="2293310"/>
                  <a:pt x="3163766" y="2174352"/>
                  <a:pt x="3223658" y="2054586"/>
                </a:cubicBezTo>
                <a:cubicBezTo>
                  <a:pt x="3247129" y="2006841"/>
                  <a:pt x="3247129" y="1983373"/>
                  <a:pt x="3188046" y="1994702"/>
                </a:cubicBezTo>
                <a:cubicBezTo>
                  <a:pt x="2984898" y="2018979"/>
                  <a:pt x="2781751" y="1994702"/>
                  <a:pt x="2590743" y="2031118"/>
                </a:cubicBezTo>
                <a:cubicBezTo>
                  <a:pt x="2459628" y="2042447"/>
                  <a:pt x="2339843" y="2031118"/>
                  <a:pt x="2220868" y="2042447"/>
                </a:cubicBezTo>
                <a:cubicBezTo>
                  <a:pt x="1982108" y="2054586"/>
                  <a:pt x="1743349" y="2078863"/>
                  <a:pt x="1504589" y="2078863"/>
                </a:cubicBezTo>
                <a:cubicBezTo>
                  <a:pt x="1432557" y="2078863"/>
                  <a:pt x="1361334" y="2090192"/>
                  <a:pt x="1289301" y="2102330"/>
                </a:cubicBezTo>
                <a:cubicBezTo>
                  <a:pt x="1133905" y="2102330"/>
                  <a:pt x="979318" y="2090192"/>
                  <a:pt x="871674" y="1946957"/>
                </a:cubicBezTo>
                <a:cubicBezTo>
                  <a:pt x="799642" y="1851468"/>
                  <a:pt x="776171" y="1732510"/>
                  <a:pt x="799642" y="1612743"/>
                </a:cubicBezTo>
                <a:cubicBezTo>
                  <a:pt x="847394" y="1267200"/>
                  <a:pt x="1027070" y="968592"/>
                  <a:pt x="1241549" y="705591"/>
                </a:cubicBezTo>
                <a:cubicBezTo>
                  <a:pt x="1324913" y="597963"/>
                  <a:pt x="1420417" y="514612"/>
                  <a:pt x="1515920" y="431260"/>
                </a:cubicBezTo>
                <a:cubicBezTo>
                  <a:pt x="1611424" y="360048"/>
                  <a:pt x="1719068" y="299355"/>
                  <a:pt x="1826712" y="263749"/>
                </a:cubicBezTo>
                <a:cubicBezTo>
                  <a:pt x="1897936" y="240281"/>
                  <a:pt x="1982108" y="228142"/>
                  <a:pt x="2065472" y="228142"/>
                </a:cubicBezTo>
                <a:cubicBezTo>
                  <a:pt x="2280760" y="216813"/>
                  <a:pt x="2483099" y="192536"/>
                  <a:pt x="2698387" y="180397"/>
                </a:cubicBezTo>
                <a:cubicBezTo>
                  <a:pt x="2793891" y="169068"/>
                  <a:pt x="2901535" y="169068"/>
                  <a:pt x="2997039" y="169068"/>
                </a:cubicBezTo>
                <a:cubicBezTo>
                  <a:pt x="3366913" y="169068"/>
                  <a:pt x="3737598" y="132653"/>
                  <a:pt x="4107473" y="144791"/>
                </a:cubicBezTo>
                <a:cubicBezTo>
                  <a:pt x="4155225" y="144791"/>
                  <a:pt x="4202977" y="132653"/>
                  <a:pt x="4238588" y="108376"/>
                </a:cubicBezTo>
                <a:cubicBezTo>
                  <a:pt x="4310621" y="60631"/>
                  <a:pt x="4406125" y="49301"/>
                  <a:pt x="4489488" y="37163"/>
                </a:cubicBezTo>
                <a:cubicBezTo>
                  <a:pt x="4560711" y="25834"/>
                  <a:pt x="4632744" y="1556"/>
                  <a:pt x="4703967" y="155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63"/>
            <a:ext cx="6858000" cy="179110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140"/>
            <a:ext cx="6858000" cy="124210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94"/>
            <a:ext cx="7886700" cy="21400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877"/>
            <a:ext cx="7886700" cy="112539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529"/>
            <a:ext cx="3886200" cy="32642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529"/>
            <a:ext cx="3886200" cy="32642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8" Type="http://schemas.openxmlformats.org/officeDocument/2006/relationships/theme" Target="../theme/theme1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9" Type="http://schemas.openxmlformats.org/officeDocument/2006/relationships/theme" Target="../theme/theme2.xml"/><Relationship Id="rId48" Type="http://schemas.openxmlformats.org/officeDocument/2006/relationships/slideLayout" Target="../slideLayouts/slideLayout95.xml"/><Relationship Id="rId47" Type="http://schemas.openxmlformats.org/officeDocument/2006/relationships/slideLayout" Target="../slideLayouts/slideLayout94.xml"/><Relationship Id="rId46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2.xml"/><Relationship Id="rId44" Type="http://schemas.openxmlformats.org/officeDocument/2006/relationships/slideLayout" Target="../slideLayouts/slideLayout91.xml"/><Relationship Id="rId43" Type="http://schemas.openxmlformats.org/officeDocument/2006/relationships/slideLayout" Target="../slideLayouts/slideLayout90.xml"/><Relationship Id="rId42" Type="http://schemas.openxmlformats.org/officeDocument/2006/relationships/slideLayout" Target="../slideLayouts/slideLayout89.xml"/><Relationship Id="rId41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9" Type="http://schemas.openxmlformats.org/officeDocument/2006/relationships/theme" Target="../theme/theme3.xml"/><Relationship Id="rId48" Type="http://schemas.openxmlformats.org/officeDocument/2006/relationships/slideLayout" Target="../slideLayouts/slideLayout143.xml"/><Relationship Id="rId47" Type="http://schemas.openxmlformats.org/officeDocument/2006/relationships/slideLayout" Target="../slideLayouts/slideLayout142.xml"/><Relationship Id="rId46" Type="http://schemas.openxmlformats.org/officeDocument/2006/relationships/slideLayout" Target="../slideLayouts/slideLayout141.xml"/><Relationship Id="rId45" Type="http://schemas.openxmlformats.org/officeDocument/2006/relationships/slideLayout" Target="../slideLayouts/slideLayout140.xml"/><Relationship Id="rId44" Type="http://schemas.openxmlformats.org/officeDocument/2006/relationships/slideLayout" Target="../slideLayouts/slideLayout139.xml"/><Relationship Id="rId43" Type="http://schemas.openxmlformats.org/officeDocument/2006/relationships/slideLayout" Target="../slideLayouts/slideLayout138.xml"/><Relationship Id="rId42" Type="http://schemas.openxmlformats.org/officeDocument/2006/relationships/slideLayout" Target="../slideLayouts/slideLayout137.xml"/><Relationship Id="rId41" Type="http://schemas.openxmlformats.org/officeDocument/2006/relationships/slideLayout" Target="../slideLayouts/slideLayout136.xml"/><Relationship Id="rId4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99.xml"/><Relationship Id="rId39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2.xml"/><Relationship Id="rId36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0.xml"/><Relationship Id="rId34" Type="http://schemas.openxmlformats.org/officeDocument/2006/relationships/slideLayout" Target="../slideLayouts/slideLayout129.xml"/><Relationship Id="rId33" Type="http://schemas.openxmlformats.org/officeDocument/2006/relationships/slideLayout" Target="../slideLayouts/slideLayout128.xml"/><Relationship Id="rId32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9" Type="http://schemas.openxmlformats.org/officeDocument/2006/relationships/theme" Target="../theme/theme4.xml"/><Relationship Id="rId48" Type="http://schemas.openxmlformats.org/officeDocument/2006/relationships/slideLayout" Target="../slideLayouts/slideLayout191.xml"/><Relationship Id="rId47" Type="http://schemas.openxmlformats.org/officeDocument/2006/relationships/slideLayout" Target="../slideLayouts/slideLayout190.xml"/><Relationship Id="rId46" Type="http://schemas.openxmlformats.org/officeDocument/2006/relationships/slideLayout" Target="../slideLayouts/slideLayout189.xml"/><Relationship Id="rId45" Type="http://schemas.openxmlformats.org/officeDocument/2006/relationships/slideLayout" Target="../slideLayouts/slideLayout188.xml"/><Relationship Id="rId44" Type="http://schemas.openxmlformats.org/officeDocument/2006/relationships/slideLayout" Target="../slideLayouts/slideLayout187.xml"/><Relationship Id="rId43" Type="http://schemas.openxmlformats.org/officeDocument/2006/relationships/slideLayout" Target="../slideLayouts/slideLayout186.xml"/><Relationship Id="rId42" Type="http://schemas.openxmlformats.org/officeDocument/2006/relationships/slideLayout" Target="../slideLayouts/slideLayout185.xml"/><Relationship Id="rId41" Type="http://schemas.openxmlformats.org/officeDocument/2006/relationships/slideLayout" Target="../slideLayouts/slideLayout184.xml"/><Relationship Id="rId4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82.xml"/><Relationship Id="rId38" Type="http://schemas.openxmlformats.org/officeDocument/2006/relationships/slideLayout" Target="../slideLayouts/slideLayout181.xml"/><Relationship Id="rId37" Type="http://schemas.openxmlformats.org/officeDocument/2006/relationships/slideLayout" Target="../slideLayouts/slideLayout180.xml"/><Relationship Id="rId36" Type="http://schemas.openxmlformats.org/officeDocument/2006/relationships/slideLayout" Target="../slideLayouts/slideLayout179.xml"/><Relationship Id="rId35" Type="http://schemas.openxmlformats.org/officeDocument/2006/relationships/slideLayout" Target="../slideLayouts/slideLayout178.xml"/><Relationship Id="rId34" Type="http://schemas.openxmlformats.org/officeDocument/2006/relationships/slideLayout" Target="../slideLayouts/slideLayout177.xml"/><Relationship Id="rId33" Type="http://schemas.openxmlformats.org/officeDocument/2006/relationships/slideLayout" Target="../slideLayouts/slideLayout176.xml"/><Relationship Id="rId32" Type="http://schemas.openxmlformats.org/officeDocument/2006/relationships/slideLayout" Target="../slideLayouts/slideLayout175.xml"/><Relationship Id="rId31" Type="http://schemas.openxmlformats.org/officeDocument/2006/relationships/slideLayout" Target="../slideLayouts/slideLayout174.xml"/><Relationship Id="rId30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46.xml"/><Relationship Id="rId29" Type="http://schemas.openxmlformats.org/officeDocument/2006/relationships/slideLayout" Target="../slideLayouts/slideLayout172.xml"/><Relationship Id="rId28" Type="http://schemas.openxmlformats.org/officeDocument/2006/relationships/slideLayout" Target="../slideLayouts/slideLayout171.xml"/><Relationship Id="rId27" Type="http://schemas.openxmlformats.org/officeDocument/2006/relationships/slideLayout" Target="../slideLayouts/slideLayout170.xml"/><Relationship Id="rId26" Type="http://schemas.openxmlformats.org/officeDocument/2006/relationships/slideLayout" Target="../slideLayouts/slideLayout169.xml"/><Relationship Id="rId25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4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0.xml"/><Relationship Id="rId8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6.xml"/><Relationship Id="rId49" Type="http://schemas.openxmlformats.org/officeDocument/2006/relationships/theme" Target="../theme/theme5.xml"/><Relationship Id="rId48" Type="http://schemas.openxmlformats.org/officeDocument/2006/relationships/slideLayout" Target="../slideLayouts/slideLayout239.xml"/><Relationship Id="rId47" Type="http://schemas.openxmlformats.org/officeDocument/2006/relationships/slideLayout" Target="../slideLayouts/slideLayout238.xml"/><Relationship Id="rId46" Type="http://schemas.openxmlformats.org/officeDocument/2006/relationships/slideLayout" Target="../slideLayouts/slideLayout237.xml"/><Relationship Id="rId45" Type="http://schemas.openxmlformats.org/officeDocument/2006/relationships/slideLayout" Target="../slideLayouts/slideLayout236.xml"/><Relationship Id="rId44" Type="http://schemas.openxmlformats.org/officeDocument/2006/relationships/slideLayout" Target="../slideLayouts/slideLayout235.xml"/><Relationship Id="rId43" Type="http://schemas.openxmlformats.org/officeDocument/2006/relationships/slideLayout" Target="../slideLayouts/slideLayout234.xml"/><Relationship Id="rId42" Type="http://schemas.openxmlformats.org/officeDocument/2006/relationships/slideLayout" Target="../slideLayouts/slideLayout233.xml"/><Relationship Id="rId41" Type="http://schemas.openxmlformats.org/officeDocument/2006/relationships/slideLayout" Target="../slideLayouts/slideLayout232.xml"/><Relationship Id="rId4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195.xml"/><Relationship Id="rId39" Type="http://schemas.openxmlformats.org/officeDocument/2006/relationships/slideLayout" Target="../slideLayouts/slideLayout230.xml"/><Relationship Id="rId38" Type="http://schemas.openxmlformats.org/officeDocument/2006/relationships/slideLayout" Target="../slideLayouts/slideLayout229.xml"/><Relationship Id="rId37" Type="http://schemas.openxmlformats.org/officeDocument/2006/relationships/slideLayout" Target="../slideLayouts/slideLayout228.xml"/><Relationship Id="rId36" Type="http://schemas.openxmlformats.org/officeDocument/2006/relationships/slideLayout" Target="../slideLayouts/slideLayout227.xml"/><Relationship Id="rId35" Type="http://schemas.openxmlformats.org/officeDocument/2006/relationships/slideLayout" Target="../slideLayouts/slideLayout226.xml"/><Relationship Id="rId34" Type="http://schemas.openxmlformats.org/officeDocument/2006/relationships/slideLayout" Target="../slideLayouts/slideLayout225.xml"/><Relationship Id="rId33" Type="http://schemas.openxmlformats.org/officeDocument/2006/relationships/slideLayout" Target="../slideLayouts/slideLayout224.xml"/><Relationship Id="rId32" Type="http://schemas.openxmlformats.org/officeDocument/2006/relationships/slideLayout" Target="../slideLayouts/slideLayout223.xml"/><Relationship Id="rId31" Type="http://schemas.openxmlformats.org/officeDocument/2006/relationships/slideLayout" Target="../slideLayouts/slideLayout222.xml"/><Relationship Id="rId30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194.xml"/><Relationship Id="rId29" Type="http://schemas.openxmlformats.org/officeDocument/2006/relationships/slideLayout" Target="../slideLayouts/slideLayout220.xml"/><Relationship Id="rId28" Type="http://schemas.openxmlformats.org/officeDocument/2006/relationships/slideLayout" Target="../slideLayouts/slideLayout219.xml"/><Relationship Id="rId27" Type="http://schemas.openxmlformats.org/officeDocument/2006/relationships/slideLayout" Target="../slideLayouts/slideLayout218.xml"/><Relationship Id="rId26" Type="http://schemas.openxmlformats.org/officeDocument/2006/relationships/slideLayout" Target="../slideLayouts/slideLayout217.xml"/><Relationship Id="rId25" Type="http://schemas.openxmlformats.org/officeDocument/2006/relationships/slideLayout" Target="../slideLayouts/slideLayout216.xml"/><Relationship Id="rId24" Type="http://schemas.openxmlformats.org/officeDocument/2006/relationships/slideLayout" Target="../slideLayouts/slideLayout215.xml"/><Relationship Id="rId23" Type="http://schemas.openxmlformats.org/officeDocument/2006/relationships/slideLayout" Target="../slideLayouts/slideLayout214.xml"/><Relationship Id="rId22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10.xml"/><Relationship Id="rId18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08.xml"/><Relationship Id="rId16" Type="http://schemas.openxmlformats.org/officeDocument/2006/relationships/slideLayout" Target="../slideLayouts/slideLayout207.xml"/><Relationship Id="rId15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9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8.xml"/><Relationship Id="rId8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44.xml"/><Relationship Id="rId49" Type="http://schemas.openxmlformats.org/officeDocument/2006/relationships/theme" Target="../theme/theme6.xml"/><Relationship Id="rId48" Type="http://schemas.openxmlformats.org/officeDocument/2006/relationships/slideLayout" Target="../slideLayouts/slideLayout287.xml"/><Relationship Id="rId47" Type="http://schemas.openxmlformats.org/officeDocument/2006/relationships/slideLayout" Target="../slideLayouts/slideLayout286.xml"/><Relationship Id="rId46" Type="http://schemas.openxmlformats.org/officeDocument/2006/relationships/slideLayout" Target="../slideLayouts/slideLayout285.xml"/><Relationship Id="rId45" Type="http://schemas.openxmlformats.org/officeDocument/2006/relationships/slideLayout" Target="../slideLayouts/slideLayout284.xml"/><Relationship Id="rId44" Type="http://schemas.openxmlformats.org/officeDocument/2006/relationships/slideLayout" Target="../slideLayouts/slideLayout283.xml"/><Relationship Id="rId43" Type="http://schemas.openxmlformats.org/officeDocument/2006/relationships/slideLayout" Target="../slideLayouts/slideLayout282.xml"/><Relationship Id="rId42" Type="http://schemas.openxmlformats.org/officeDocument/2006/relationships/slideLayout" Target="../slideLayouts/slideLayout281.xml"/><Relationship Id="rId41" Type="http://schemas.openxmlformats.org/officeDocument/2006/relationships/slideLayout" Target="../slideLayouts/slideLayout280.xml"/><Relationship Id="rId4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43.xml"/><Relationship Id="rId39" Type="http://schemas.openxmlformats.org/officeDocument/2006/relationships/slideLayout" Target="../slideLayouts/slideLayout278.xml"/><Relationship Id="rId38" Type="http://schemas.openxmlformats.org/officeDocument/2006/relationships/slideLayout" Target="../slideLayouts/slideLayout277.xml"/><Relationship Id="rId37" Type="http://schemas.openxmlformats.org/officeDocument/2006/relationships/slideLayout" Target="../slideLayouts/slideLayout276.xml"/><Relationship Id="rId36" Type="http://schemas.openxmlformats.org/officeDocument/2006/relationships/slideLayout" Target="../slideLayouts/slideLayout275.xml"/><Relationship Id="rId35" Type="http://schemas.openxmlformats.org/officeDocument/2006/relationships/slideLayout" Target="../slideLayouts/slideLayout274.xml"/><Relationship Id="rId34" Type="http://schemas.openxmlformats.org/officeDocument/2006/relationships/slideLayout" Target="../slideLayouts/slideLayout273.xml"/><Relationship Id="rId33" Type="http://schemas.openxmlformats.org/officeDocument/2006/relationships/slideLayout" Target="../slideLayouts/slideLayout272.xml"/><Relationship Id="rId32" Type="http://schemas.openxmlformats.org/officeDocument/2006/relationships/slideLayout" Target="../slideLayouts/slideLayout271.xml"/><Relationship Id="rId31" Type="http://schemas.openxmlformats.org/officeDocument/2006/relationships/slideLayout" Target="../slideLayouts/slideLayout270.xml"/><Relationship Id="rId30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42.xml"/><Relationship Id="rId29" Type="http://schemas.openxmlformats.org/officeDocument/2006/relationships/slideLayout" Target="../slideLayouts/slideLayout268.xml"/><Relationship Id="rId28" Type="http://schemas.openxmlformats.org/officeDocument/2006/relationships/slideLayout" Target="../slideLayouts/slideLayout267.xml"/><Relationship Id="rId27" Type="http://schemas.openxmlformats.org/officeDocument/2006/relationships/slideLayout" Target="../slideLayouts/slideLayout266.xml"/><Relationship Id="rId26" Type="http://schemas.openxmlformats.org/officeDocument/2006/relationships/slideLayout" Target="../slideLayouts/slideLayout265.xml"/><Relationship Id="rId25" Type="http://schemas.openxmlformats.org/officeDocument/2006/relationships/slideLayout" Target="../slideLayouts/slideLayout264.xml"/><Relationship Id="rId24" Type="http://schemas.openxmlformats.org/officeDocument/2006/relationships/slideLayout" Target="../slideLayouts/slideLayout263.xml"/><Relationship Id="rId23" Type="http://schemas.openxmlformats.org/officeDocument/2006/relationships/slideLayout" Target="../slideLayouts/slideLayout262.xml"/><Relationship Id="rId22" Type="http://schemas.openxmlformats.org/officeDocument/2006/relationships/slideLayout" Target="../slideLayouts/slideLayout261.xml"/><Relationship Id="rId21" Type="http://schemas.openxmlformats.org/officeDocument/2006/relationships/slideLayout" Target="../slideLayouts/slideLayout260.xml"/><Relationship Id="rId20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8.xml"/><Relationship Id="rId18" Type="http://schemas.openxmlformats.org/officeDocument/2006/relationships/slideLayout" Target="../slideLayouts/slideLayout257.xml"/><Relationship Id="rId17" Type="http://schemas.openxmlformats.org/officeDocument/2006/relationships/slideLayout" Target="../slideLayouts/slideLayout256.xml"/><Relationship Id="rId16" Type="http://schemas.openxmlformats.org/officeDocument/2006/relationships/slideLayout" Target="../slideLayouts/slideLayout255.xml"/><Relationship Id="rId15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906"/>
            <a:ext cx="7886700" cy="994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529"/>
            <a:ext cx="7886700" cy="326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342"/>
            <a:ext cx="30861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906"/>
            <a:ext cx="7886700" cy="994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529"/>
            <a:ext cx="7886700" cy="326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342"/>
            <a:ext cx="30861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1" r:id="rId45"/>
    <p:sldLayoutId id="2147483742" r:id="rId46"/>
    <p:sldLayoutId id="2147483743" r:id="rId47"/>
    <p:sldLayoutId id="2147483744" r:id="rId4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906"/>
            <a:ext cx="7886700" cy="994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529"/>
            <a:ext cx="7886700" cy="326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342"/>
            <a:ext cx="30861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76" r:id="rId31"/>
    <p:sldLayoutId id="2147483777" r:id="rId32"/>
    <p:sldLayoutId id="2147483778" r:id="rId33"/>
    <p:sldLayoutId id="2147483779" r:id="rId34"/>
    <p:sldLayoutId id="2147483780" r:id="rId35"/>
    <p:sldLayoutId id="2147483781" r:id="rId36"/>
    <p:sldLayoutId id="2147483782" r:id="rId37"/>
    <p:sldLayoutId id="2147483783" r:id="rId38"/>
    <p:sldLayoutId id="2147483784" r:id="rId39"/>
    <p:sldLayoutId id="2147483785" r:id="rId40"/>
    <p:sldLayoutId id="2147483786" r:id="rId41"/>
    <p:sldLayoutId id="2147483787" r:id="rId42"/>
    <p:sldLayoutId id="2147483788" r:id="rId43"/>
    <p:sldLayoutId id="2147483789" r:id="rId44"/>
    <p:sldLayoutId id="2147483790" r:id="rId45"/>
    <p:sldLayoutId id="2147483791" r:id="rId46"/>
    <p:sldLayoutId id="2147483792" r:id="rId47"/>
    <p:sldLayoutId id="2147483793" r:id="rId4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906"/>
            <a:ext cx="7886700" cy="994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529"/>
            <a:ext cx="7886700" cy="326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342"/>
            <a:ext cx="30861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  <p:sldLayoutId id="2147483831" r:id="rId37"/>
    <p:sldLayoutId id="2147483832" r:id="rId38"/>
    <p:sldLayoutId id="2147483833" r:id="rId39"/>
    <p:sldLayoutId id="2147483834" r:id="rId40"/>
    <p:sldLayoutId id="2147483835" r:id="rId41"/>
    <p:sldLayoutId id="2147483836" r:id="rId42"/>
    <p:sldLayoutId id="2147483837" r:id="rId43"/>
    <p:sldLayoutId id="2147483838" r:id="rId44"/>
    <p:sldLayoutId id="2147483839" r:id="rId45"/>
    <p:sldLayoutId id="2147483840" r:id="rId46"/>
    <p:sldLayoutId id="2147483841" r:id="rId47"/>
    <p:sldLayoutId id="2147483842" r:id="rId4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906"/>
            <a:ext cx="7886700" cy="994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529"/>
            <a:ext cx="7886700" cy="326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342"/>
            <a:ext cx="30861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65" r:id="rId22"/>
    <p:sldLayoutId id="2147483866" r:id="rId23"/>
    <p:sldLayoutId id="2147483867" r:id="rId24"/>
    <p:sldLayoutId id="2147483868" r:id="rId25"/>
    <p:sldLayoutId id="2147483869" r:id="rId26"/>
    <p:sldLayoutId id="2147483870" r:id="rId27"/>
    <p:sldLayoutId id="2147483871" r:id="rId28"/>
    <p:sldLayoutId id="2147483872" r:id="rId29"/>
    <p:sldLayoutId id="2147483873" r:id="rId30"/>
    <p:sldLayoutId id="2147483874" r:id="rId31"/>
    <p:sldLayoutId id="2147483875" r:id="rId32"/>
    <p:sldLayoutId id="2147483876" r:id="rId33"/>
    <p:sldLayoutId id="2147483877" r:id="rId34"/>
    <p:sldLayoutId id="2147483878" r:id="rId35"/>
    <p:sldLayoutId id="2147483879" r:id="rId36"/>
    <p:sldLayoutId id="2147483880" r:id="rId37"/>
    <p:sldLayoutId id="2147483881" r:id="rId38"/>
    <p:sldLayoutId id="2147483882" r:id="rId39"/>
    <p:sldLayoutId id="2147483883" r:id="rId40"/>
    <p:sldLayoutId id="2147483884" r:id="rId41"/>
    <p:sldLayoutId id="2147483885" r:id="rId42"/>
    <p:sldLayoutId id="2147483886" r:id="rId43"/>
    <p:sldLayoutId id="2147483887" r:id="rId44"/>
    <p:sldLayoutId id="2147483888" r:id="rId45"/>
    <p:sldLayoutId id="2147483889" r:id="rId46"/>
    <p:sldLayoutId id="2147483890" r:id="rId47"/>
    <p:sldLayoutId id="2147483891" r:id="rId4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906"/>
            <a:ext cx="7886700" cy="994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529"/>
            <a:ext cx="7886700" cy="326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342"/>
            <a:ext cx="30861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342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  <p:sldLayoutId id="2147483909" r:id="rId17"/>
    <p:sldLayoutId id="2147483910" r:id="rId18"/>
    <p:sldLayoutId id="2147483911" r:id="rId19"/>
    <p:sldLayoutId id="2147483912" r:id="rId20"/>
    <p:sldLayoutId id="2147483913" r:id="rId21"/>
    <p:sldLayoutId id="2147483914" r:id="rId22"/>
    <p:sldLayoutId id="2147483915" r:id="rId23"/>
    <p:sldLayoutId id="2147483916" r:id="rId24"/>
    <p:sldLayoutId id="2147483917" r:id="rId25"/>
    <p:sldLayoutId id="2147483918" r:id="rId26"/>
    <p:sldLayoutId id="2147483919" r:id="rId27"/>
    <p:sldLayoutId id="2147483920" r:id="rId28"/>
    <p:sldLayoutId id="2147483921" r:id="rId29"/>
    <p:sldLayoutId id="2147483922" r:id="rId30"/>
    <p:sldLayoutId id="2147483923" r:id="rId31"/>
    <p:sldLayoutId id="2147483924" r:id="rId32"/>
    <p:sldLayoutId id="2147483925" r:id="rId33"/>
    <p:sldLayoutId id="2147483926" r:id="rId34"/>
    <p:sldLayoutId id="2147483927" r:id="rId35"/>
    <p:sldLayoutId id="2147483928" r:id="rId36"/>
    <p:sldLayoutId id="2147483929" r:id="rId37"/>
    <p:sldLayoutId id="2147483930" r:id="rId38"/>
    <p:sldLayoutId id="2147483931" r:id="rId39"/>
    <p:sldLayoutId id="2147483932" r:id="rId40"/>
    <p:sldLayoutId id="2147483933" r:id="rId41"/>
    <p:sldLayoutId id="2147483934" r:id="rId42"/>
    <p:sldLayoutId id="2147483935" r:id="rId43"/>
    <p:sldLayoutId id="2147483936" r:id="rId44"/>
    <p:sldLayoutId id="2147483937" r:id="rId45"/>
    <p:sldLayoutId id="2147483938" r:id="rId46"/>
    <p:sldLayoutId id="2147483939" r:id="rId47"/>
    <p:sldLayoutId id="2147483940" r:id="rId4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0.xml"/><Relationship Id="rId2" Type="http://schemas.openxmlformats.org/officeDocument/2006/relationships/image" Target="../media/image15.GIF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2.xml"/><Relationship Id="rId3" Type="http://schemas.openxmlformats.org/officeDocument/2006/relationships/themeOverride" Target="../theme/themeOverride11.xml"/><Relationship Id="rId2" Type="http://schemas.openxmlformats.org/officeDocument/2006/relationships/image" Target="../media/image16.GIF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0.xml"/><Relationship Id="rId4" Type="http://schemas.openxmlformats.org/officeDocument/2006/relationships/themeOverride" Target="../theme/themeOverride12.xml"/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3.xml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4.xml"/><Relationship Id="rId2" Type="http://schemas.openxmlformats.org/officeDocument/2006/relationships/image" Target="../media/image21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15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6.xml"/><Relationship Id="rId4" Type="http://schemas.openxmlformats.org/officeDocument/2006/relationships/image" Target="../media/image8.png"/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7.xml"/><Relationship Id="rId1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8.xml"/><Relationship Id="rId2" Type="http://schemas.openxmlformats.org/officeDocument/2006/relationships/image" Target="../media/image28.GIF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9.xml"/><Relationship Id="rId2" Type="http://schemas.openxmlformats.org/officeDocument/2006/relationships/image" Target="../media/image29.GIF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2.xml"/><Relationship Id="rId2" Type="http://schemas.openxmlformats.org/officeDocument/2006/relationships/image" Target="../media/image3.GIF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3.wdp"/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4" Type="http://schemas.openxmlformats.org/officeDocument/2006/relationships/slideLayout" Target="../slideLayouts/slideLayout1.xml"/><Relationship Id="rId13" Type="http://schemas.openxmlformats.org/officeDocument/2006/relationships/themeOverride" Target="../theme/themeOverride20.xml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3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5.xml"/><Relationship Id="rId2" Type="http://schemas.openxmlformats.org/officeDocument/2006/relationships/image" Target="../media/image9.GIF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6.xml"/><Relationship Id="rId5" Type="http://schemas.openxmlformats.org/officeDocument/2006/relationships/themeOverride" Target="../theme/themeOverride6.xml"/><Relationship Id="rId4" Type="http://schemas.microsoft.com/office/2007/relationships/hdphoto" Target="../media/hdphoto2.wdp"/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7.xml"/><Relationship Id="rId2" Type="http://schemas.openxmlformats.org/officeDocument/2006/relationships/image" Target="../media/image11.GIF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4.xml"/><Relationship Id="rId4" Type="http://schemas.openxmlformats.org/officeDocument/2006/relationships/themeOverride" Target="../theme/themeOverride8.xml"/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9.xml"/><Relationship Id="rId2" Type="http://schemas.openxmlformats.org/officeDocument/2006/relationships/image" Target="../media/image14.GIF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2355" y="2051050"/>
            <a:ext cx="43053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Great Scientists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17800" y="2770632"/>
            <a:ext cx="353441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人教版 九年级 </a:t>
            </a: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od</a:t>
            </a: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ule</a:t>
            </a:r>
            <a:r>
              <a:rPr 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 Unit 1</a:t>
            </a:r>
            <a:r>
              <a:rPr 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73693" y="3293872"/>
            <a:ext cx="32226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华南师范大学外文学院 周奕莹</a:t>
            </a:r>
            <a:endParaRPr lang="zh-CN" altLang="en-US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The Dandy Warhols - Scienti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8255" y="5330952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edia.giphy.com/media/LGcAufNuIAK2I/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48" y="1"/>
            <a:ext cx="9333122" cy="52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587505" y="4559434"/>
            <a:ext cx="578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 tell you what </a:t>
            </a:r>
            <a:r>
              <a:rPr lang="en-US" altLang="zh-CN" sz="2000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mathematically </a:t>
            </a: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I'm having </a:t>
            </a:r>
            <a:r>
              <a:rPr lang="en-US" altLang="zh-CN" sz="2000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it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media.giphy.com/media/fo1lzVrBrdjMI/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7824"/>
            <a:ext cx="9144000" cy="713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028325" y="4520624"/>
            <a:ext cx="5087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</a:t>
            </a:r>
            <a:r>
              <a:rPr lang="en-US" altLang="zh-CN" sz="2000" kern="1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wanna</a:t>
            </a: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live on science alone now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ee the sourc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AutoShape 4" descr="See the source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AutoShape 6" descr="See the source 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AutoShape 8" descr="See the source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AutoShape 10" descr="See the source imag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AutoShape 19" descr="See the source imag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4358" name="Picture 22" descr="http://alvapictures.com/wp-content/themes/alva/library/homepage/img/body-bg-lax-edison.m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46" y="169375"/>
            <a:ext cx="4739154" cy="525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57"/>
          <p:cNvSpPr>
            <a:spLocks noChangeArrowheads="1"/>
          </p:cNvSpPr>
          <p:nvPr/>
        </p:nvSpPr>
        <p:spPr bwMode="auto">
          <a:xfrm>
            <a:off x="917575" y="2769931"/>
            <a:ext cx="294531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托马斯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阿尔瓦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爱迪生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5575" y="1747824"/>
            <a:ext cx="5189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3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Thomas Alva Edison</a:t>
            </a:r>
            <a:endParaRPr lang="zh-CN" altLang="en-US" sz="3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85868" y="120458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627158" y="4350344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am a scientist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627158" y="4350344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am a scientist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27158" y="4350344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am a scientist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6" descr="http://www.clipartbest.com/cliparts/KTn/Xpz/KTnXpzAj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6986">
            <a:off x="3893364" y="365002"/>
            <a:ext cx="1185537" cy="118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25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25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7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25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4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1" grpId="0"/>
      <p:bldP spid="11" grpId="1"/>
      <p:bldP spid="22" grpId="0"/>
      <p:bldP spid="22" grpId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media.giphy.com/media/A3MsvXtQnISZi/giphy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152738"/>
            <a:ext cx="8553036" cy="480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tatic-ssl.businessinsider.com/image/5432a6ff6bb3f75165d2a55d/black%20ho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9" y="152738"/>
            <a:ext cx="8354448" cy="480680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media.giphy.com/media/G2rHRyW4hBR5e/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152738"/>
            <a:ext cx="8553036" cy="48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1587505" y="4385623"/>
            <a:ext cx="578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We've </a:t>
            </a:r>
            <a:r>
              <a:rPr lang="en-US" altLang="zh-CN" sz="2000" kern="1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gotta</a:t>
            </a: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live on science alone now</a:t>
            </a:r>
            <a:endParaRPr lang="en-US" altLang="zh-CN" sz="20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-15609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49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ee the sourc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AutoShape 4" descr="See the source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AutoShape 6" descr="See the source 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AutoShape 8" descr="See the source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AutoShape 10" descr="See the source imag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AutoShape 19" descr="See the source imag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矩形 57"/>
          <p:cNvSpPr>
            <a:spLocks noChangeArrowheads="1"/>
          </p:cNvSpPr>
          <p:nvPr/>
        </p:nvSpPr>
        <p:spPr bwMode="auto">
          <a:xfrm>
            <a:off x="4314466" y="2888709"/>
            <a:ext cx="2945317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斯蒂芬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威廉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霍金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371604" y="1876442"/>
            <a:ext cx="5366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Stephen William Hawking</a:t>
            </a:r>
            <a:endParaRPr lang="zh-CN" altLang="en-US" sz="3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386" name="Picture 2" descr="http://hawking.channel4.com/img/hawking-20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8" t="2315" b="7400"/>
          <a:stretch>
            <a:fillRect/>
          </a:stretch>
        </p:blipFill>
        <p:spPr bwMode="auto">
          <a:xfrm>
            <a:off x="-1359460" y="312737"/>
            <a:ext cx="5540188" cy="559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8" name="Picture 16" descr="http://p0.so.qhmsg.com/t01644443c983d4c21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1" y="438688"/>
            <a:ext cx="7727318" cy="426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china.zjol.com.cn/gnxw/201704/W0201704244454383803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6" y="219215"/>
            <a:ext cx="835489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://www.xinhuanet.com/photo/titlepic/111971/1119712353_1476686571395_title0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9" y="219215"/>
            <a:ext cx="791839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xinhuanet.com/photo/titlepic/111971/1119712387_1476600969064_title0h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8" y="219215"/>
            <a:ext cx="7918394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3418614" y="4499105"/>
            <a:ext cx="2409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 me the </a:t>
            </a:r>
            <a:r>
              <a:rPr lang="en-US" altLang="zh-CN" sz="2000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scientist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72520" y="4485340"/>
            <a:ext cx="25018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always trying this</a:t>
            </a:r>
            <a:endParaRPr lang="en-US" altLang="zh-CN" sz="20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18614" y="4499105"/>
            <a:ext cx="2814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always get stuck on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99342" y="7937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59356" y="4499105"/>
            <a:ext cx="3825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kern="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try to live on science alone now</a:t>
            </a:r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12049" y="4500587"/>
            <a:ext cx="3919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kern="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Analysis and freaky sensitivity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333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99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99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69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69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74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974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939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439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ee the sourc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AutoShape 4" descr="See the source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AutoShape 6" descr="See the source 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AutoShape 8" descr="See the source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AutoShape 10" descr="See the source imag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AutoShape 19" descr="See the source imag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矩形 57"/>
          <p:cNvSpPr>
            <a:spLocks noChangeArrowheads="1"/>
          </p:cNvSpPr>
          <p:nvPr/>
        </p:nvSpPr>
        <p:spPr bwMode="auto">
          <a:xfrm>
            <a:off x="4796213" y="2902407"/>
            <a:ext cx="2945317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钱学森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66652" y="1938932"/>
            <a:ext cx="4404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Qian</a:t>
            </a:r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Xuesen</a:t>
            </a:r>
            <a:endParaRPr lang="zh-CN" altLang="en-US" sz="3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482" name="Picture 2" descr="E:\大三下\大三下 课件课\scientist\钱学森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99" b="90213" l="6950" r="75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8579" r="20219"/>
          <a:stretch>
            <a:fillRect/>
          </a:stretch>
        </p:blipFill>
        <p:spPr bwMode="auto">
          <a:xfrm>
            <a:off x="28137" y="617538"/>
            <a:ext cx="3545057" cy="516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3865991" y="4396393"/>
            <a:ext cx="50308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We've </a:t>
            </a:r>
            <a:r>
              <a:rPr lang="en-US" altLang="zh-CN" sz="2000" kern="1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gotta</a:t>
            </a: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live on science alone now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6" descr="http://www.clipartbest.com/cliparts/KTn/Xpz/KTnXpzAj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598">
            <a:off x="3025645" y="521691"/>
            <a:ext cx="1185537" cy="118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55402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353396" y="4411782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am a scientist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353396" y="4411782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am a scientist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353396" y="4411782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am a scientist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25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25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7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25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4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39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89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289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64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64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19" grpId="1"/>
      <p:bldP spid="16" grpId="0"/>
      <p:bldP spid="16" grpId="1"/>
      <p:bldP spid="18" grpId="0"/>
      <p:bldP spid="18" grpId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52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kesab.asn.au/apyl/wp-content/uploads/sites/6/water-cycle-anim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93612"/>
            <a:ext cx="9372600" cy="78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proud women GIF by GIPHY Studios Origina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AutoShape 4" descr="proud women GIF by GIPHY Studios Original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07975" y="4657395"/>
            <a:ext cx="5087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</a:t>
            </a:r>
            <a:r>
              <a:rPr lang="en-US" altLang="zh-CN" sz="2000" kern="1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wanna</a:t>
            </a: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live on science alone now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1.giphy.com/media/65QoGv6uETdrW/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3578" cy="545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308114" y="637753"/>
            <a:ext cx="5087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We've </a:t>
            </a:r>
            <a:r>
              <a:rPr lang="en-US" altLang="zh-CN" sz="2000" kern="1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gotta</a:t>
            </a: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live on science alone now</a:t>
            </a:r>
            <a:endParaRPr lang="en-US" altLang="zh-CN" sz="20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edia1.giphy.com/media/ylyUQlgvnUIuV2PUtO/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03" y="104407"/>
            <a:ext cx="7061150" cy="5039093"/>
          </a:xfrm>
          <a:prstGeom prst="rect">
            <a:avLst/>
          </a:prstGeom>
          <a:noFill/>
          <a:ln w="1270000">
            <a:solidFill>
              <a:srgbClr val="DED4C8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smedia.imgix.net/bb/3d/64/3b/9ed0/41a4/8065/f0a019afb4fd/evolutiongif.gif?rect=0,0,800,399&amp;auto=format&amp;gifq=3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082" y="0"/>
            <a:ext cx="10527167" cy="525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 descr="See the sourc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AutoShape 12" descr="See the source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AutoShape 16" descr="See the source 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AutoShape 18" descr="See the source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AutoShape 20" descr="See the source imag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142" name="Picture 2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" r="17710" b="7985"/>
          <a:stretch>
            <a:fillRect/>
          </a:stretch>
        </p:blipFill>
        <p:spPr bwMode="auto">
          <a:xfrm>
            <a:off x="6035871" y="160338"/>
            <a:ext cx="3052689" cy="322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大三下\大三下 课件课\scientist\钱学森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99" b="90213" l="6950" r="75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8579" r="20219"/>
          <a:stretch>
            <a:fillRect/>
          </a:stretch>
        </p:blipFill>
        <p:spPr bwMode="auto">
          <a:xfrm>
            <a:off x="1476413" y="1644211"/>
            <a:ext cx="2617982" cy="381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 descr="http://assets.stickpng.com/thumbs/58468a2cc7721a4b9fc3343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62" y="6863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7" name="Picture 27" descr="http://www.qnyulu.com/wp-content/uploads/2016/10/tuyouyo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345" y="665750"/>
            <a:ext cx="2615760" cy="26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9" name="Picture 29" descr="http://upload.wikimedia.org/wikipedia/commons/7/79/Benjamin_Franklin_by_Jean-Baptiste_Greuz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27" y="1360780"/>
            <a:ext cx="27432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1" name="Picture 31" descr="https://redhotdeals.org/wp-content/uploads/2017/04/Thomas-Edison-300x29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05" y="777215"/>
            <a:ext cx="2857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3" name="Picture 33" descr="https://onyxboox.com/pics/models/darwin4/announce_head-461x46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38" y="790624"/>
            <a:ext cx="384810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7" name="Picture 37" descr="http://whowouldwinafight.com/wp-includes/images/contestants/steven-hawkin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78" y="2293796"/>
            <a:ext cx="3580667" cy="284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9" name="Picture 39" descr="http://p.ananas.chaoxing.com/star/1024_0/1386833520195psyvf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468" y="1077790"/>
            <a:ext cx="3387753" cy="402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1" name="Picture 41" descr="http://upload.wikimedia.org/wikipedia/commons/0/08/Galileo_portrait_oval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27" y="312737"/>
            <a:ext cx="3228975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6816627" y="4557489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am a scientist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826005" y="4564045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am a scientist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820682" y="4581333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am a scientist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816627" y="4576539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am a scientist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816627" y="4581333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am a scientist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-117729" y="-54679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500"/>
                            </p:stCondLst>
                            <p:childTnLst>
                              <p:par>
                                <p:cTn id="95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7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25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00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250"/>
                            </p:stCondLst>
                            <p:childTnLst>
                              <p:par>
                                <p:cTn id="139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25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6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9" grpId="0"/>
      <p:bldP spid="29" grpId="1"/>
      <p:bldP spid="32" grpId="0"/>
      <p:bldP spid="30" grpId="0"/>
      <p:bldP spid="30" grpId="1"/>
      <p:bldP spid="31" grpId="0"/>
      <p:bldP spid="3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69336" y="2279944"/>
            <a:ext cx="3005328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61359" y="5461836"/>
            <a:ext cx="262128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4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http://chn.docer.com/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148584" y="2078556"/>
            <a:ext cx="28437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3148584" y="3056964"/>
            <a:ext cx="28437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>
                        <a14:foregroundMark x1="8650" y1="71591" x2="8650" y2="71591"/>
                        <a14:foregroundMark x1="9072" y1="64205" x2="9072" y2="64205"/>
                        <a14:foregroundMark x1="7384" y1="61932" x2="7384" y2="61932"/>
                        <a14:foregroundMark x1="5274" y1="68182" x2="5274" y2="68182"/>
                        <a14:foregroundMark x1="4641" y1="71591" x2="4641" y2="71591"/>
                        <a14:foregroundMark x1="5063" y1="75000" x2="5063" y2="75000"/>
                        <a14:foregroundMark x1="6751" y1="86932" x2="6751" y2="86932"/>
                        <a14:foregroundMark x1="4008" y1="89205" x2="4008" y2="89205"/>
                        <a14:foregroundMark x1="1899" y1="92045" x2="1899" y2="92045"/>
                        <a14:foregroundMark x1="1266" y1="93182" x2="1266" y2="93182"/>
                        <a14:foregroundMark x1="1055" y1="96023" x2="1055" y2="96023"/>
                        <a14:foregroundMark x1="1055" y1="96023" x2="1055" y2="96023"/>
                        <a14:foregroundMark x1="10759" y1="86364" x2="10759" y2="86364"/>
                        <a14:foregroundMark x1="11181" y1="88636" x2="11181" y2="88636"/>
                        <a14:foregroundMark x1="11814" y1="93750" x2="11814" y2="93750"/>
                        <a14:foregroundMark x1="25316" y1="56250" x2="25316" y2="56250"/>
                        <a14:foregroundMark x1="25949" y1="47727" x2="25949" y2="47727"/>
                        <a14:foregroundMark x1="28270" y1="40341" x2="28270" y2="40341"/>
                        <a14:foregroundMark x1="12447" y1="61932" x2="12447" y2="61932"/>
                        <a14:foregroundMark x1="12447" y1="55682" x2="12447" y2="55682"/>
                        <a14:foregroundMark x1="9916" y1="76705" x2="9916" y2="76705"/>
                        <a14:foregroundMark x1="10549" y1="82955" x2="10549" y2="82955"/>
                        <a14:foregroundMark x1="8650" y1="94318" x2="8650" y2="94318"/>
                        <a14:foregroundMark x1="48734" y1="43182" x2="48734" y2="43182"/>
                        <a14:foregroundMark x1="88819" y1="30114" x2="88819" y2="30114"/>
                        <a14:foregroundMark x1="90295" y1="38636" x2="90295" y2="38636"/>
                        <a14:foregroundMark x1="30591" y1="66477" x2="30591" y2="66477"/>
                        <a14:foregroundMark x1="31435" y1="71591" x2="31435" y2="71591"/>
                        <a14:foregroundMark x1="25316" y1="50000" x2="25316" y2="50000"/>
                        <a14:foregroundMark x1="25527" y1="50000" x2="25527" y2="50000"/>
                        <a14:foregroundMark x1="25527" y1="50000" x2="25527" y2="50000"/>
                        <a14:foregroundMark x1="25738" y1="56250" x2="25527" y2="57955"/>
                        <a14:foregroundMark x1="25527" y1="68182" x2="25527" y2="68182"/>
                        <a14:foregroundMark x1="26371" y1="80114" x2="26371" y2="80114"/>
                        <a14:foregroundMark x1="29536" y1="61364" x2="29536" y2="61364"/>
                        <a14:backgroundMark x1="8861" y1="76705" x2="8861" y2="76705"/>
                        <a14:backgroundMark x1="9072" y1="80682" x2="9072" y2="80682"/>
                        <a14:backgroundMark x1="72363" y1="42614" x2="72363" y2="42614"/>
                        <a14:backgroundMark x1="5696" y1="93750" x2="5696" y2="93750"/>
                        <a14:backgroundMark x1="5907" y1="92045" x2="5907" y2="92045"/>
                        <a14:backgroundMark x1="3797" y1="86932" x2="3797" y2="86932"/>
                        <a14:backgroundMark x1="9494" y1="81250" x2="9494" y2="81250"/>
                        <a14:backgroundMark x1="9072" y1="86364" x2="9072" y2="86364"/>
                      </a14:backgroundRemoval>
                    </a14:imgEffect>
                  </a14:imgLayer>
                </a14:imgProps>
              </a:ext>
            </a:extLst>
          </a:blip>
          <a:srcRect t="35903" r="82731"/>
          <a:stretch>
            <a:fillRect/>
          </a:stretch>
        </p:blipFill>
        <p:spPr>
          <a:xfrm>
            <a:off x="1239663" y="2241754"/>
            <a:ext cx="997974" cy="13756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>
                        <a14:foregroundMark x1="8650" y1="71591" x2="8650" y2="71591"/>
                        <a14:foregroundMark x1="9072" y1="64205" x2="9072" y2="64205"/>
                        <a14:foregroundMark x1="7384" y1="61932" x2="7384" y2="61932"/>
                        <a14:foregroundMark x1="5274" y1="68182" x2="5274" y2="68182"/>
                        <a14:foregroundMark x1="4641" y1="71591" x2="4641" y2="71591"/>
                        <a14:foregroundMark x1="5063" y1="75000" x2="5063" y2="75000"/>
                        <a14:foregroundMark x1="6751" y1="86932" x2="6751" y2="86932"/>
                        <a14:foregroundMark x1="4008" y1="89205" x2="4008" y2="89205"/>
                        <a14:foregroundMark x1="1899" y1="92045" x2="1899" y2="92045"/>
                        <a14:foregroundMark x1="1266" y1="93182" x2="1266" y2="93182"/>
                        <a14:foregroundMark x1="1055" y1="96023" x2="1055" y2="96023"/>
                        <a14:foregroundMark x1="1055" y1="96023" x2="1055" y2="96023"/>
                        <a14:foregroundMark x1="10759" y1="86364" x2="10759" y2="86364"/>
                        <a14:foregroundMark x1="11181" y1="88636" x2="11181" y2="88636"/>
                        <a14:foregroundMark x1="11814" y1="93750" x2="11814" y2="93750"/>
                        <a14:foregroundMark x1="25316" y1="56250" x2="25316" y2="56250"/>
                        <a14:foregroundMark x1="25949" y1="47727" x2="25949" y2="47727"/>
                        <a14:foregroundMark x1="28270" y1="40341" x2="28270" y2="40341"/>
                        <a14:foregroundMark x1="12447" y1="61932" x2="12447" y2="61932"/>
                        <a14:foregroundMark x1="12447" y1="55682" x2="12447" y2="55682"/>
                        <a14:foregroundMark x1="9916" y1="76705" x2="9916" y2="76705"/>
                        <a14:foregroundMark x1="10549" y1="82955" x2="10549" y2="82955"/>
                        <a14:foregroundMark x1="8650" y1="94318" x2="8650" y2="94318"/>
                        <a14:foregroundMark x1="48734" y1="43182" x2="48734" y2="43182"/>
                        <a14:foregroundMark x1="88819" y1="30114" x2="88819" y2="30114"/>
                        <a14:foregroundMark x1="90295" y1="38636" x2="90295" y2="38636"/>
                        <a14:foregroundMark x1="30591" y1="66477" x2="30591" y2="66477"/>
                        <a14:foregroundMark x1="31435" y1="71591" x2="31435" y2="71591"/>
                        <a14:foregroundMark x1="25316" y1="50000" x2="25316" y2="50000"/>
                        <a14:foregroundMark x1="25527" y1="50000" x2="25527" y2="50000"/>
                        <a14:foregroundMark x1="25527" y1="50000" x2="25527" y2="50000"/>
                        <a14:foregroundMark x1="25738" y1="56250" x2="25527" y2="57955"/>
                        <a14:foregroundMark x1="25527" y1="68182" x2="25527" y2="68182"/>
                        <a14:foregroundMark x1="26371" y1="80114" x2="26371" y2="80114"/>
                        <a14:foregroundMark x1="29536" y1="61364" x2="29536" y2="61364"/>
                        <a14:backgroundMark x1="8861" y1="76705" x2="8861" y2="76705"/>
                        <a14:backgroundMark x1="9072" y1="80682" x2="9072" y2="80682"/>
                        <a14:backgroundMark x1="72363" y1="42614" x2="72363" y2="42614"/>
                        <a14:backgroundMark x1="6329" y1="92045" x2="6329" y2="92045"/>
                      </a14:backgroundRemoval>
                    </a14:imgEffect>
                  </a14:imgLayer>
                </a14:imgProps>
              </a:ext>
            </a:extLst>
          </a:blip>
          <a:srcRect l="17425" t="15451" r="62670"/>
          <a:stretch>
            <a:fillRect/>
          </a:stretch>
        </p:blipFill>
        <p:spPr>
          <a:xfrm>
            <a:off x="2308214" y="1802784"/>
            <a:ext cx="1150374" cy="18146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>
                        <a14:foregroundMark x1="8650" y1="71591" x2="8650" y2="71591"/>
                        <a14:foregroundMark x1="9072" y1="64205" x2="9072" y2="64205"/>
                        <a14:foregroundMark x1="7384" y1="61932" x2="7384" y2="61932"/>
                        <a14:foregroundMark x1="5274" y1="68182" x2="5274" y2="68182"/>
                        <a14:foregroundMark x1="4641" y1="71591" x2="4641" y2="71591"/>
                        <a14:foregroundMark x1="5063" y1="75000" x2="5063" y2="75000"/>
                        <a14:foregroundMark x1="6751" y1="86932" x2="6751" y2="86932"/>
                        <a14:foregroundMark x1="4008" y1="89205" x2="4008" y2="89205"/>
                        <a14:foregroundMark x1="1899" y1="92045" x2="1899" y2="92045"/>
                        <a14:foregroundMark x1="1266" y1="93182" x2="1266" y2="93182"/>
                        <a14:foregroundMark x1="1055" y1="96023" x2="1055" y2="96023"/>
                        <a14:foregroundMark x1="1055" y1="96023" x2="1055" y2="96023"/>
                        <a14:foregroundMark x1="10759" y1="86364" x2="10759" y2="86364"/>
                        <a14:foregroundMark x1="11181" y1="88636" x2="11181" y2="88636"/>
                        <a14:foregroundMark x1="11814" y1="93750" x2="11814" y2="93750"/>
                        <a14:foregroundMark x1="25316" y1="56250" x2="25316" y2="56250"/>
                        <a14:foregroundMark x1="25949" y1="47727" x2="25949" y2="47727"/>
                        <a14:foregroundMark x1="28270" y1="40341" x2="28270" y2="40341"/>
                        <a14:foregroundMark x1="12447" y1="61932" x2="12447" y2="61932"/>
                        <a14:foregroundMark x1="12447" y1="55682" x2="12447" y2="55682"/>
                        <a14:foregroundMark x1="9916" y1="76705" x2="9916" y2="76705"/>
                        <a14:foregroundMark x1="10549" y1="82955" x2="10549" y2="82955"/>
                        <a14:foregroundMark x1="8650" y1="94318" x2="8650" y2="94318"/>
                        <a14:foregroundMark x1="48734" y1="43182" x2="48734" y2="43182"/>
                        <a14:foregroundMark x1="88819" y1="30114" x2="88819" y2="30114"/>
                        <a14:foregroundMark x1="90295" y1="38636" x2="90295" y2="38636"/>
                        <a14:foregroundMark x1="30591" y1="66477" x2="30591" y2="66477"/>
                        <a14:foregroundMark x1="31435" y1="71591" x2="31435" y2="71591"/>
                        <a14:foregroundMark x1="25316" y1="50000" x2="25316" y2="50000"/>
                        <a14:foregroundMark x1="25527" y1="50000" x2="25527" y2="50000"/>
                        <a14:foregroundMark x1="25527" y1="50000" x2="25527" y2="50000"/>
                        <a14:foregroundMark x1="25738" y1="56250" x2="25527" y2="57955"/>
                        <a14:foregroundMark x1="25527" y1="68182" x2="25527" y2="68182"/>
                        <a14:foregroundMark x1="26371" y1="80114" x2="26371" y2="80114"/>
                        <a14:foregroundMark x1="29536" y1="61364" x2="29536" y2="61364"/>
                        <a14:backgroundMark x1="8861" y1="76705" x2="8861" y2="76705"/>
                        <a14:backgroundMark x1="9072" y1="80682" x2="9072" y2="80682"/>
                        <a14:backgroundMark x1="72363" y1="42614" x2="72363" y2="42614"/>
                        <a14:backgroundMark x1="6329" y1="92045" x2="6329" y2="92045"/>
                      </a14:backgroundRemoval>
                    </a14:imgEffect>
                  </a14:imgLayer>
                </a14:imgProps>
              </a:ext>
            </a:extLst>
          </a:blip>
          <a:srcRect l="37421" t="14211" r="42843" b="-4123"/>
          <a:stretch>
            <a:fillRect/>
          </a:stretch>
        </p:blipFill>
        <p:spPr>
          <a:xfrm>
            <a:off x="3516783" y="1802784"/>
            <a:ext cx="1140542" cy="19297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>
                        <a14:foregroundMark x1="8650" y1="71591" x2="8650" y2="71591"/>
                        <a14:foregroundMark x1="9072" y1="64205" x2="9072" y2="64205"/>
                        <a14:foregroundMark x1="7384" y1="61932" x2="7384" y2="61932"/>
                        <a14:foregroundMark x1="5274" y1="68182" x2="5274" y2="68182"/>
                        <a14:foregroundMark x1="4641" y1="71591" x2="4641" y2="71591"/>
                        <a14:foregroundMark x1="5063" y1="75000" x2="5063" y2="75000"/>
                        <a14:foregroundMark x1="6751" y1="86932" x2="6751" y2="86932"/>
                        <a14:foregroundMark x1="4008" y1="89205" x2="4008" y2="89205"/>
                        <a14:foregroundMark x1="1899" y1="92045" x2="1899" y2="92045"/>
                        <a14:foregroundMark x1="1266" y1="93182" x2="1266" y2="93182"/>
                        <a14:foregroundMark x1="1055" y1="96023" x2="1055" y2="96023"/>
                        <a14:foregroundMark x1="1055" y1="96023" x2="1055" y2="96023"/>
                        <a14:foregroundMark x1="10759" y1="86364" x2="10759" y2="86364"/>
                        <a14:foregroundMark x1="11181" y1="88636" x2="11181" y2="88636"/>
                        <a14:foregroundMark x1="11814" y1="93750" x2="11814" y2="93750"/>
                        <a14:foregroundMark x1="25316" y1="56250" x2="25316" y2="56250"/>
                        <a14:foregroundMark x1="25949" y1="47727" x2="25949" y2="47727"/>
                        <a14:foregroundMark x1="28270" y1="40341" x2="28270" y2="40341"/>
                        <a14:foregroundMark x1="12447" y1="61932" x2="12447" y2="61932"/>
                        <a14:foregroundMark x1="12447" y1="55682" x2="12447" y2="55682"/>
                        <a14:foregroundMark x1="9916" y1="76705" x2="9916" y2="76705"/>
                        <a14:foregroundMark x1="10549" y1="82955" x2="10549" y2="82955"/>
                        <a14:foregroundMark x1="8650" y1="94318" x2="8650" y2="94318"/>
                        <a14:foregroundMark x1="48734" y1="43182" x2="48734" y2="43182"/>
                        <a14:foregroundMark x1="88819" y1="30114" x2="88819" y2="30114"/>
                        <a14:foregroundMark x1="90295" y1="38636" x2="90295" y2="38636"/>
                        <a14:foregroundMark x1="30591" y1="66477" x2="30591" y2="66477"/>
                        <a14:foregroundMark x1="31435" y1="71591" x2="31435" y2="71591"/>
                        <a14:foregroundMark x1="25316" y1="50000" x2="25316" y2="50000"/>
                        <a14:foregroundMark x1="25527" y1="50000" x2="25527" y2="50000"/>
                        <a14:foregroundMark x1="25527" y1="50000" x2="25527" y2="50000"/>
                        <a14:foregroundMark x1="25738" y1="56250" x2="25527" y2="57955"/>
                        <a14:foregroundMark x1="25527" y1="68182" x2="25527" y2="68182"/>
                        <a14:foregroundMark x1="26371" y1="80114" x2="26371" y2="80114"/>
                        <a14:foregroundMark x1="29536" y1="61364" x2="29536" y2="61364"/>
                        <a14:foregroundMark x1="67300" y1="44886" x2="67300" y2="44886"/>
                        <a14:foregroundMark x1="70253" y1="25568" x2="70253" y2="25568"/>
                        <a14:foregroundMark x1="70042" y1="18750" x2="70042" y2="18750"/>
                        <a14:foregroundMark x1="71730" y1="29545" x2="71730" y2="29545"/>
                        <a14:foregroundMark x1="66667" y1="42045" x2="66667" y2="42045"/>
                        <a14:foregroundMark x1="66878" y1="58523" x2="67300" y2="63068"/>
                        <a14:foregroundMark x1="68776" y1="72727" x2="68776" y2="72727"/>
                        <a14:foregroundMark x1="73418" y1="69886" x2="73418" y2="69886"/>
                        <a14:foregroundMark x1="72574" y1="80114" x2="72574" y2="80114"/>
                        <a14:foregroundMark x1="68354" y1="7955" x2="68354" y2="7955"/>
                        <a14:foregroundMark x1="70464" y1="19886" x2="70464" y2="19886"/>
                        <a14:foregroundMark x1="68776" y1="13636" x2="68776" y2="13636"/>
                        <a14:backgroundMark x1="8861" y1="76705" x2="8861" y2="76705"/>
                        <a14:backgroundMark x1="9072" y1="80682" x2="9072" y2="80682"/>
                        <a14:backgroundMark x1="72363" y1="42614" x2="72363" y2="42614"/>
                        <a14:backgroundMark x1="6329" y1="92045" x2="6329" y2="92045"/>
                      </a14:backgroundRemoval>
                    </a14:imgEffect>
                  </a14:imgLayer>
                </a14:imgProps>
              </a:ext>
            </a:extLst>
          </a:blip>
          <a:srcRect l="60639" r="19680"/>
          <a:stretch>
            <a:fillRect/>
          </a:stretch>
        </p:blipFill>
        <p:spPr>
          <a:xfrm>
            <a:off x="5130855" y="1471149"/>
            <a:ext cx="1137366" cy="2146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2" l="0" r="100000">
                        <a14:foregroundMark x1="8650" y1="71591" x2="8650" y2="71591"/>
                        <a14:foregroundMark x1="9072" y1="64205" x2="9072" y2="64205"/>
                        <a14:foregroundMark x1="7384" y1="61932" x2="7384" y2="61932"/>
                        <a14:foregroundMark x1="5274" y1="68182" x2="5274" y2="68182"/>
                        <a14:foregroundMark x1="4641" y1="71591" x2="4641" y2="71591"/>
                        <a14:foregroundMark x1="5063" y1="75000" x2="5063" y2="75000"/>
                        <a14:foregroundMark x1="6751" y1="86932" x2="6751" y2="86932"/>
                        <a14:foregroundMark x1="4008" y1="89205" x2="4008" y2="89205"/>
                        <a14:foregroundMark x1="1899" y1="92045" x2="1899" y2="92045"/>
                        <a14:foregroundMark x1="1266" y1="93182" x2="1266" y2="93182"/>
                        <a14:foregroundMark x1="1055" y1="96023" x2="1055" y2="96023"/>
                        <a14:foregroundMark x1="1055" y1="96023" x2="1055" y2="96023"/>
                        <a14:foregroundMark x1="10759" y1="86364" x2="10759" y2="86364"/>
                        <a14:foregroundMark x1="11181" y1="88636" x2="11181" y2="88636"/>
                        <a14:foregroundMark x1="11814" y1="93750" x2="11814" y2="93750"/>
                        <a14:foregroundMark x1="25316" y1="56250" x2="25316" y2="56250"/>
                        <a14:foregroundMark x1="25949" y1="47727" x2="25949" y2="47727"/>
                        <a14:foregroundMark x1="28270" y1="40341" x2="28270" y2="40341"/>
                        <a14:foregroundMark x1="12447" y1="61932" x2="12447" y2="61932"/>
                        <a14:foregroundMark x1="12447" y1="55682" x2="12447" y2="55682"/>
                        <a14:foregroundMark x1="9916" y1="76705" x2="9916" y2="76705"/>
                        <a14:foregroundMark x1="10549" y1="82955" x2="10549" y2="82955"/>
                        <a14:foregroundMark x1="8650" y1="94318" x2="8650" y2="94318"/>
                        <a14:foregroundMark x1="48734" y1="43182" x2="48734" y2="43182"/>
                        <a14:foregroundMark x1="88819" y1="30114" x2="88819" y2="30114"/>
                        <a14:foregroundMark x1="90295" y1="38636" x2="90295" y2="38636"/>
                        <a14:foregroundMark x1="30591" y1="66477" x2="30591" y2="66477"/>
                        <a14:foregroundMark x1="31435" y1="71591" x2="31435" y2="71591"/>
                        <a14:foregroundMark x1="25316" y1="50000" x2="25316" y2="50000"/>
                        <a14:foregroundMark x1="25527" y1="50000" x2="25527" y2="50000"/>
                        <a14:foregroundMark x1="25527" y1="50000" x2="25527" y2="50000"/>
                        <a14:foregroundMark x1="25738" y1="56250" x2="25527" y2="57955"/>
                        <a14:foregroundMark x1="25527" y1="68182" x2="25527" y2="68182"/>
                        <a14:foregroundMark x1="26371" y1="80114" x2="26371" y2="80114"/>
                        <a14:foregroundMark x1="29536" y1="61364" x2="29536" y2="61364"/>
                        <a14:backgroundMark x1="8861" y1="76705" x2="8861" y2="76705"/>
                        <a14:backgroundMark x1="9072" y1="80682" x2="9072" y2="80682"/>
                        <a14:backgroundMark x1="72363" y1="42614" x2="72363" y2="42614"/>
                        <a14:backgroundMark x1="6329" y1="92045" x2="6329" y2="92045"/>
                      </a14:backgroundRemoval>
                    </a14:imgEffect>
                  </a14:imgLayer>
                </a14:imgProps>
              </a:ext>
            </a:extLst>
          </a:blip>
          <a:srcRect l="82748"/>
          <a:stretch>
            <a:fillRect/>
          </a:stretch>
        </p:blipFill>
        <p:spPr>
          <a:xfrm>
            <a:off x="6518787" y="1471149"/>
            <a:ext cx="997014" cy="21463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45" y="702458"/>
            <a:ext cx="2854956" cy="444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31"/>
          <p:cNvSpPr/>
          <p:nvPr/>
        </p:nvSpPr>
        <p:spPr>
          <a:xfrm>
            <a:off x="4850109" y="4490974"/>
            <a:ext cx="2814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always get stuck on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Picture 6" descr="http://www.clipartbest.com/cliparts/KTn/Xpz/KTnXpzAj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0495">
            <a:off x="2256321" y="221826"/>
            <a:ext cx="1185537" cy="118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57"/>
          <p:cNvSpPr>
            <a:spLocks noChangeArrowheads="1"/>
          </p:cNvSpPr>
          <p:nvPr/>
        </p:nvSpPr>
        <p:spPr bwMode="auto">
          <a:xfrm>
            <a:off x="4681421" y="2649937"/>
            <a:ext cx="2605184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查尔斯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罗伯特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达尔文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339101" y="1861776"/>
            <a:ext cx="5486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Charles Robert Darwin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876931" y="4502999"/>
            <a:ext cx="2409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 me the </a:t>
            </a:r>
            <a:r>
              <a:rPr lang="en-US" altLang="zh-CN" sz="2000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scientist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888677" y="4478949"/>
            <a:ext cx="25018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always trying this</a:t>
            </a:r>
            <a:endParaRPr lang="en-US" altLang="zh-CN" sz="20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34212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333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99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99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369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869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474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28" grpId="0"/>
      <p:bldP spid="29" grpId="0"/>
      <p:bldP spid="34" grpId="0"/>
      <p:bldP spid="34" grpId="1"/>
      <p:bldP spid="36" grpId="0"/>
      <p:bldP spid="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klbict.co.uk/interactive/science/animations/meiosis_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55" y="-304798"/>
            <a:ext cx="9252155" cy="58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2425652" y="4664509"/>
            <a:ext cx="4292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kern="100" dirty="0">
                <a:solidFill>
                  <a:srgbClr val="001A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try to live on science alone now</a:t>
            </a:r>
            <a:endParaRPr lang="en-US" altLang="zh-CN" sz="2000" kern="100" dirty="0">
              <a:solidFill>
                <a:srgbClr val="001A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676392" y="4652983"/>
            <a:ext cx="3791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kern="100" dirty="0">
                <a:solidFill>
                  <a:srgbClr val="001A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Analysis and freaky sensitivity</a:t>
            </a:r>
            <a:endParaRPr lang="en-US" altLang="zh-CN" sz="2000" kern="100" dirty="0">
              <a:solidFill>
                <a:srgbClr val="001A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094186" y="4652983"/>
            <a:ext cx="4955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kern="100" dirty="0">
                <a:solidFill>
                  <a:srgbClr val="001A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We've </a:t>
            </a:r>
            <a:r>
              <a:rPr lang="en-US" altLang="zh-CN" sz="2000" kern="100" dirty="0" err="1">
                <a:solidFill>
                  <a:srgbClr val="001A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gotta</a:t>
            </a:r>
            <a:r>
              <a:rPr lang="en-US" altLang="zh-CN" sz="2000" kern="100" dirty="0">
                <a:solidFill>
                  <a:srgbClr val="001A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live on science alone now</a:t>
            </a:r>
            <a:endParaRPr lang="en-US" altLang="zh-CN" sz="2000" kern="100" dirty="0">
              <a:solidFill>
                <a:srgbClr val="001A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14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14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84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34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76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http://www.clipartbest.com/cliparts/KTn/Xpz/KTnXpzAj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0495">
            <a:off x="2183535" y="396921"/>
            <a:ext cx="1185537" cy="118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57"/>
          <p:cNvSpPr>
            <a:spLocks noChangeArrowheads="1"/>
          </p:cNvSpPr>
          <p:nvPr/>
        </p:nvSpPr>
        <p:spPr bwMode="auto">
          <a:xfrm>
            <a:off x="4681421" y="2649937"/>
            <a:ext cx="2605184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华尔瑟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弗莱明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590899" y="1861776"/>
            <a:ext cx="5234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Walther </a:t>
            </a:r>
            <a:r>
              <a:rPr lang="en-US" altLang="zh-CN" sz="3200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Flemming</a:t>
            </a:r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039461" y="4313582"/>
            <a:ext cx="22701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 am a scientist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99331" y="4313582"/>
            <a:ext cx="21503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kern="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 am a scientist</a:t>
            </a:r>
            <a:endParaRPr lang="en-US" altLang="zh-CN" sz="2000" kern="1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089710" y="4313582"/>
            <a:ext cx="21696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 am a scientist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218" name="Picture 2" descr="https://upload.wikimedia.org/wikipedia/commons/8/8a/Rudolf_Virchow_NLM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7" b="99690" l="0" r="98417">
                        <a14:foregroundMark x1="40410" y1="11860" x2="40410" y2="11860"/>
                        <a14:foregroundMark x1="49441" y1="11085" x2="49441" y2="11085"/>
                        <a14:foregroundMark x1="34358" y1="12946" x2="34358" y2="12946"/>
                        <a14:foregroundMark x1="33054" y1="14574" x2="33054" y2="14574"/>
                        <a14:foregroundMark x1="37244" y1="12171" x2="37244" y2="12171"/>
                        <a14:foregroundMark x1="66387" y1="30078" x2="66387" y2="30078"/>
                        <a14:foregroundMark x1="56797" y1="31628" x2="56797" y2="31628"/>
                        <a14:foregroundMark x1="67412" y1="34341" x2="67412" y2="34341"/>
                        <a14:foregroundMark x1="68063" y1="44186" x2="68063" y2="44186"/>
                        <a14:foregroundMark x1="68994" y1="38605" x2="68994" y2="38605"/>
                        <a14:foregroundMark x1="45531" y1="76822" x2="45531" y2="76822"/>
                        <a14:foregroundMark x1="41434" y1="65039" x2="41434" y2="65039"/>
                        <a14:foregroundMark x1="29236" y1="70155" x2="29236" y2="70155"/>
                        <a14:foregroundMark x1="20857" y1="79225" x2="20857" y2="79225"/>
                        <a14:foregroundMark x1="31099" y1="84264" x2="32123" y2="84264"/>
                        <a14:foregroundMark x1="37244" y1="84264" x2="37244" y2="84264"/>
                        <a14:foregroundMark x1="22439" y1="85039" x2="22439" y2="85039"/>
                        <a14:foregroundMark x1="9311" y1="87984" x2="9311" y2="87984"/>
                        <a14:foregroundMark x1="7728" y1="81318" x2="7728" y2="81318"/>
                        <a14:foregroundMark x1="6145" y1="77364" x2="6145" y2="77364"/>
                        <a14:foregroundMark x1="8380" y1="74651" x2="10615" y2="74109"/>
                        <a14:foregroundMark x1="15084" y1="73566" x2="16015" y2="73023"/>
                        <a14:foregroundMark x1="18622" y1="71163" x2="19926" y2="70388"/>
                        <a14:foregroundMark x1="22439" y1="68527" x2="22439" y2="68527"/>
                        <a14:foregroundMark x1="24115" y1="67442" x2="24115" y2="67442"/>
                        <a14:foregroundMark x1="24674" y1="66667" x2="24674" y2="66667"/>
                        <a14:foregroundMark x1="27002" y1="65581" x2="27002" y2="65581"/>
                        <a14:foregroundMark x1="28212" y1="64496" x2="28212" y2="64496"/>
                        <a14:foregroundMark x1="29516" y1="61550" x2="29516" y2="61550"/>
                        <a14:foregroundMark x1="30168" y1="58915" x2="30168" y2="58915"/>
                        <a14:foregroundMark x1="20205" y1="62946" x2="17970" y2="64264"/>
                        <a14:foregroundMark x1="12849" y1="67209" x2="11918" y2="67442"/>
                        <a14:foregroundMark x1="10242" y1="69070" x2="10242" y2="69070"/>
                        <a14:foregroundMark x1="29888" y1="86434" x2="29888" y2="86434"/>
                        <a14:foregroundMark x1="40130" y1="71705" x2="40130" y2="71705"/>
                        <a14:foregroundMark x1="40130" y1="71705" x2="40130" y2="71705"/>
                        <a14:foregroundMark x1="40130" y1="77829" x2="40130" y2="77829"/>
                        <a14:foregroundMark x1="40130" y1="84031" x2="40130" y2="84031"/>
                        <a14:foregroundMark x1="36220" y1="85891" x2="36220" y2="85891"/>
                        <a14:foregroundMark x1="36220" y1="85891" x2="36220" y2="85891"/>
                        <a14:foregroundMark x1="36220" y1="85891" x2="36220" y2="85891"/>
                        <a14:foregroundMark x1="35009" y1="93643" x2="35009" y2="93643"/>
                        <a14:foregroundMark x1="35009" y1="93643" x2="35009" y2="93643"/>
                        <a14:foregroundMark x1="49721" y1="88837" x2="49721" y2="88837"/>
                        <a14:foregroundMark x1="68063" y1="30310" x2="68063" y2="30310"/>
                        <a14:foregroundMark x1="68994" y1="31163" x2="68994" y2="31163"/>
                        <a14:foregroundMark x1="67039" y1="21783" x2="67039" y2="21783"/>
                        <a14:foregroundMark x1="25978" y1="26357" x2="25978" y2="26357"/>
                        <a14:foregroundMark x1="26350" y1="24186" x2="26350" y2="24186"/>
                        <a14:foregroundMark x1="25047" y1="23643" x2="25047" y2="23643"/>
                        <a14:foregroundMark x1="27281" y1="23643" x2="27281" y2="23643"/>
                        <a14:foregroundMark x1="27281" y1="23643" x2="27281" y2="23643"/>
                        <a14:foregroundMark x1="27281" y1="23643" x2="27561" y2="24419"/>
                        <a14:foregroundMark x1="27561" y1="24419" x2="27561" y2="24419"/>
                        <a14:foregroundMark x1="27561" y1="24729" x2="27561" y2="24729"/>
                        <a14:foregroundMark x1="27561" y1="25271" x2="27561" y2="25271"/>
                        <a14:foregroundMark x1="27933" y1="25504" x2="27933" y2="25504"/>
                        <a14:foregroundMark x1="27933" y1="25504" x2="27933" y2="25504"/>
                        <a14:foregroundMark x1="28212" y1="23643" x2="28212" y2="23643"/>
                        <a14:foregroundMark x1="33054" y1="22558" x2="33054" y2="22558"/>
                        <a14:foregroundMark x1="33054" y1="22558" x2="33054" y2="22558"/>
                        <a14:foregroundMark x1="35289" y1="22558" x2="35289" y2="22558"/>
                        <a14:foregroundMark x1="33333" y1="26589" x2="33333" y2="26589"/>
                        <a14:foregroundMark x1="36220" y1="37287" x2="36220" y2="37287"/>
                        <a14:foregroundMark x1="35661" y1="34031" x2="35661" y2="34031"/>
                        <a14:foregroundMark x1="34637" y1="30078" x2="34637" y2="30078"/>
                        <a14:foregroundMark x1="32402" y1="23643" x2="32402" y2="23643"/>
                        <a14:foregroundMark x1="32123" y1="22326" x2="32123" y2="22326"/>
                        <a14:foregroundMark x1="29516" y1="19612" x2="29516" y2="19612"/>
                        <a14:foregroundMark x1="31750" y1="68217" x2="31750" y2="68217"/>
                        <a14:foregroundMark x1="30819" y1="70620" x2="30447" y2="72016"/>
                        <a14:foregroundMark x1="29888" y1="72558" x2="29888" y2="72558"/>
                        <a14:foregroundMark x1="28585" y1="74419" x2="28212" y2="75194"/>
                        <a14:foregroundMark x1="25978" y1="76822" x2="25978" y2="76822"/>
                        <a14:foregroundMark x1="25978" y1="76822" x2="25978" y2="76822"/>
                        <a14:foregroundMark x1="26723" y1="23101" x2="26723" y2="23101"/>
                        <a14:foregroundMark x1="28585" y1="23876" x2="28585" y2="23876"/>
                        <a14:foregroundMark x1="27095" y1="25116" x2="27095" y2="25116"/>
                        <a14:foregroundMark x1="25512" y1="25116" x2="25512" y2="25116"/>
                        <a14:foregroundMark x1="25512" y1="24651" x2="25512" y2="24651"/>
                        <a14:foregroundMark x1="25512" y1="24109" x2="25512" y2="24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9688"/>
            <a:ext cx="3458290" cy="415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0" y="78187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25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25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7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25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24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92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2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27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79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79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26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  <p:bldP spid="32" grpId="1"/>
      <p:bldP spid="34" grpId="0"/>
      <p:bldP spid="34" grpId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media.giphy.com/media/uSHMDTUL7lKso/giphy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AutoShape 6" descr="https://media.giphy.com/media/uSHMDTUL7lKso/giphy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056" name="Picture 8" descr="https://media.giphy.com/media/uSHMDTUL7lKso/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53" y="160337"/>
            <a:ext cx="8656153" cy="434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/>
          <p:cNvSpPr/>
          <p:nvPr/>
        </p:nvSpPr>
        <p:spPr>
          <a:xfrm>
            <a:off x="2050237" y="4522993"/>
            <a:ext cx="5020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We've </a:t>
            </a:r>
            <a:r>
              <a:rPr lang="en-US" altLang="zh-CN" sz="2000" kern="1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gotta</a:t>
            </a: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live on science alone now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humbs.gfycat.com/WelldocumentedTalkativeHatchetfish-size_restric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1992" y="31672"/>
            <a:ext cx="10261596" cy="58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tse4-mm.cn.bing.net/th?id=OGC.06efc08089ae935fa3db67c0599d08c0&amp;pid=1.7&amp;rurl=https%3a%2f%2fmedia.giphy.com%2fmedia%2feE26mRFGxnasU%2fgiphy.gif&amp;ehk=gI8nI4PID4e%2fmsFSTlTXj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1992" y="0"/>
            <a:ext cx="10261596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57"/>
          <p:cNvSpPr>
            <a:spLocks noChangeArrowheads="1"/>
          </p:cNvSpPr>
          <p:nvPr/>
        </p:nvSpPr>
        <p:spPr bwMode="auto">
          <a:xfrm>
            <a:off x="766071" y="3097457"/>
            <a:ext cx="2605184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阿尔伯特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爱因斯坦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15660" y="1279550"/>
            <a:ext cx="27060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3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Albert </a:t>
            </a:r>
            <a:endParaRPr lang="en-US" altLang="zh-CN" sz="320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>
              <a:lnSpc>
                <a:spcPct val="150000"/>
              </a:lnSpc>
            </a:pPr>
            <a:r>
              <a:rPr lang="en-US" altLang="zh-CN" sz="3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Einstein</a:t>
            </a:r>
            <a:endParaRPr lang="zh-CN" altLang="en-US" sz="3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 descr="https://media.giphy.com/media/3rgXBRLRkHUh5QASyI/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89" y="695081"/>
            <a:ext cx="4247776" cy="382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1530784" y="4517828"/>
            <a:ext cx="6082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Religiously,</a:t>
            </a: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I'm speaking on the science </a:t>
            </a:r>
            <a:r>
              <a:rPr lang="en-US" altLang="zh-CN" sz="2000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'cause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92287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936038" y="4513637"/>
            <a:ext cx="5087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We've </a:t>
            </a:r>
            <a:r>
              <a:rPr lang="en-US" altLang="zh-CN" sz="2000" kern="1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gotta</a:t>
            </a:r>
            <a:r>
              <a:rPr lang="en-US" altLang="zh-CN" sz="20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live on science alone now</a:t>
            </a:r>
            <a:endParaRPr lang="en-US" altLang="zh-CN" sz="20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49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49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1" grpId="0"/>
      <p:bldP spid="11" grpId="1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1093</Words>
  <Application>WPS 演示</Application>
  <PresentationFormat>全屏显示(16:9)</PresentationFormat>
  <Paragraphs>103</Paragraphs>
  <Slides>21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Times New Roman</vt:lpstr>
      <vt:lpstr>Arial Unicode MS</vt:lpstr>
      <vt:lpstr>Calibri Light</vt:lpstr>
      <vt:lpstr>Calibri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英师一班</cp:lastModifiedBy>
  <cp:revision>136</cp:revision>
  <dcterms:created xsi:type="dcterms:W3CDTF">2015-05-05T08:02:00Z</dcterms:created>
  <dcterms:modified xsi:type="dcterms:W3CDTF">2018-07-15T14:41:53Z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