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67" r:id="rId3"/>
    <p:sldId id="361" r:id="rId4"/>
    <p:sldId id="448" r:id="rId6"/>
    <p:sldId id="452" r:id="rId7"/>
    <p:sldId id="450" r:id="rId8"/>
    <p:sldId id="425" r:id="rId9"/>
    <p:sldId id="446" r:id="rId10"/>
    <p:sldId id="445" r:id="rId11"/>
    <p:sldId id="328" r:id="rId12"/>
    <p:sldId id="440" r:id="rId13"/>
    <p:sldId id="331" r:id="rId14"/>
    <p:sldId id="334" r:id="rId15"/>
    <p:sldId id="447" r:id="rId16"/>
    <p:sldId id="432" r:id="rId17"/>
    <p:sldId id="457" r:id="rId18"/>
    <p:sldId id="509" r:id="rId19"/>
    <p:sldId id="337" r:id="rId20"/>
    <p:sldId id="455" r:id="rId21"/>
    <p:sldId id="397" r:id="rId22"/>
    <p:sldId id="441" r:id="rId23"/>
    <p:sldId id="456" r:id="rId24"/>
    <p:sldId id="338" r:id="rId25"/>
    <p:sldId id="442" r:id="rId26"/>
    <p:sldId id="340" r:id="rId27"/>
    <p:sldId id="443" r:id="rId28"/>
    <p:sldId id="418" r:id="rId29"/>
    <p:sldId id="341" r:id="rId30"/>
    <p:sldId id="438" r:id="rId31"/>
    <p:sldId id="342" r:id="rId32"/>
    <p:sldId id="439" r:id="rId33"/>
    <p:sldId id="435" r:id="rId34"/>
    <p:sldId id="444" r:id="rId35"/>
    <p:sldId id="437" r:id="rId36"/>
    <p:sldId id="357" r:id="rId37"/>
    <p:sldId id="359" r:id="rId38"/>
    <p:sldId id="461" r:id="rId39"/>
    <p:sldId id="496" r:id="rId40"/>
    <p:sldId id="406" r:id="rId41"/>
    <p:sldId id="460" r:id="rId42"/>
    <p:sldId id="422" r:id="rId43"/>
    <p:sldId id="459" r:id="rId44"/>
    <p:sldId id="451" r:id="rId45"/>
    <p:sldId id="396" r:id="rId46"/>
    <p:sldId id="419" r:id="rId47"/>
    <p:sldId id="453" r:id="rId48"/>
    <p:sldId id="454" r:id="rId49"/>
    <p:sldId id="462" r:id="rId50"/>
    <p:sldId id="495" r:id="rId51"/>
    <p:sldId id="510" r:id="rId52"/>
    <p:sldId id="511" r:id="rId53"/>
    <p:sldId id="458" r:id="rId54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FE0"/>
    <a:srgbClr val="CB4D5E"/>
    <a:srgbClr val="1A356C"/>
    <a:srgbClr val="00446C"/>
    <a:srgbClr val="005D9E"/>
    <a:srgbClr val="182451"/>
    <a:srgbClr val="E1DDBE"/>
    <a:srgbClr val="256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>
      <p:cViewPr varScale="1">
        <p:scale>
          <a:sx n="85" d="100"/>
          <a:sy n="85" d="100"/>
        </p:scale>
        <p:origin x="378" y="90"/>
      </p:cViewPr>
      <p:guideLst>
        <p:guide orient="horz" pos="2179"/>
        <p:guide pos="38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60BAF-77C2-4C16-A020-7E9557DC16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879F6-49F3-4719-B5C1-D5837B507E5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1FAA4-FA84-4B31-9A9E-A2431C01165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03A27-1C58-4677-984A-EC98B6F0CB5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B9A02-846E-408B-AA91-1C398A53C3E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6589A-8FF5-4399-BF3C-F7ADB681EA9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25C1CA-E661-49AD-82B0-76E6504067A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994D5-C4B0-4A29-99BC-4ECA3B69759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74CB4-63F3-4EF1-9F0B-D992CCFDFF5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A0487E-C718-4A14-88AC-93B975E9746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72E53-D61D-4C90-80FA-1868885EE8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69DDC-AAFD-4A66-9063-722B03F618E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6AA6A-E31F-4F8B-BE5D-ABE683BD129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1824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>
              <a:defRPr sz="1200" noProof="1" dirty="0">
                <a:solidFill>
                  <a:srgbClr val="898989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2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ctr">
              <a:defRPr sz="1200" noProof="1" dirty="0">
                <a:solidFill>
                  <a:srgbClr val="898989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3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r">
              <a:defRPr sz="1200" noProof="1" dirty="0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ea"/>
              </a:defRPr>
            </a:lvl1pPr>
          </a:lstStyle>
          <a:p>
            <a:fld id="{3B62C386-679C-4181-BFCB-43F19700983E}" type="slidenum">
              <a:rPr lang="zh-CN" altLang="en-US"/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emf"/><Relationship Id="rId8" Type="http://schemas.openxmlformats.org/officeDocument/2006/relationships/image" Target="../media/image8.emf"/><Relationship Id="rId7" Type="http://schemas.openxmlformats.org/officeDocument/2006/relationships/image" Target="../media/image7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11" Type="http://schemas.microsoft.com/office/2007/relationships/media" Target="../media/media1.mp3"/><Relationship Id="rId10" Type="http://schemas.openxmlformats.org/officeDocument/2006/relationships/audio" Target="../media/media1.mp3"/><Relationship Id="rId1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GIF"/><Relationship Id="rId1" Type="http://schemas.openxmlformats.org/officeDocument/2006/relationships/image" Target="../media/image36.GIF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1.GIF"/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image" Target="../media/image3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GIF"/><Relationship Id="rId1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GI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9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0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3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4.G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7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1.G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E1DDBE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13" y="3189288"/>
            <a:ext cx="137001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28575"/>
            <a:ext cx="9112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8" y="1809750"/>
            <a:ext cx="110172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407988"/>
            <a:ext cx="3363912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图片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2486025"/>
            <a:ext cx="3332162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1055688"/>
            <a:ext cx="11049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图片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0" y="2660650"/>
            <a:ext cx="32702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图片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063" y="2566988"/>
            <a:ext cx="17907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图片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163" y="1347788"/>
            <a:ext cx="307975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矩形 20"/>
          <p:cNvSpPr>
            <a:spLocks noChangeArrowheads="1"/>
          </p:cNvSpPr>
          <p:nvPr/>
        </p:nvSpPr>
        <p:spPr bwMode="auto">
          <a:xfrm>
            <a:off x="0" y="3765550"/>
            <a:ext cx="12192000" cy="3092450"/>
          </a:xfrm>
          <a:prstGeom prst="rect">
            <a:avLst/>
          </a:prstGeom>
          <a:solidFill>
            <a:srgbClr val="1A35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084" name="文本框 10"/>
          <p:cNvSpPr txBox="1">
            <a:spLocks noChangeArrowheads="1"/>
          </p:cNvSpPr>
          <p:nvPr/>
        </p:nvSpPr>
        <p:spPr bwMode="auto">
          <a:xfrm>
            <a:off x="2480945" y="5158105"/>
            <a:ext cx="723519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人教版高中英语必修五 </a:t>
            </a:r>
            <a:r>
              <a:rPr lang="en-US" altLang="zh-CN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Unit 2 The United Kingdom</a:t>
            </a:r>
            <a:endParaRPr lang="en-US" altLang="zh-CN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华南师范大学外文学院  英师</a:t>
            </a:r>
            <a:r>
              <a:rPr lang="en-US" altLang="zh-CN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 李锦芳  </a:t>
            </a:r>
            <a:r>
              <a:rPr lang="en-US" altLang="zh-CN" sz="20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20150201125</a:t>
            </a:r>
            <a:endParaRPr lang="en-US" altLang="zh-CN" sz="20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85" name="矩形 22"/>
          <p:cNvSpPr>
            <a:spLocks noChangeArrowheads="1"/>
          </p:cNvSpPr>
          <p:nvPr/>
        </p:nvSpPr>
        <p:spPr bwMode="auto">
          <a:xfrm>
            <a:off x="1384300" y="3959225"/>
            <a:ext cx="1020191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7200" b="1" dirty="0" smtClean="0">
                <a:solidFill>
                  <a:srgbClr val="F1EFE0"/>
                </a:solidFill>
              </a:rPr>
              <a:t>Land of Hope and Glory</a:t>
            </a:r>
            <a:endParaRPr lang="en-US" altLang="zh-CN" sz="7200" b="1" dirty="0" smtClean="0">
              <a:solidFill>
                <a:srgbClr val="F1EFE0"/>
              </a:solidFill>
            </a:endParaRPr>
          </a:p>
        </p:txBody>
      </p:sp>
      <p:pic>
        <p:nvPicPr>
          <p:cNvPr id="3086" name="图片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8" y="1979613"/>
            <a:ext cx="384175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and of hope and glory--Gary Barlow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9405" y="617283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slow"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465875291253099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" y="3175"/>
            <a:ext cx="12230100" cy="3796030"/>
          </a:xfrm>
          <a:prstGeom prst="rect">
            <a:avLst/>
          </a:prstGeom>
        </p:spPr>
      </p:pic>
      <p:pic>
        <p:nvPicPr>
          <p:cNvPr id="6" name="图片 5" descr="1465875291253099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V="1">
            <a:off x="-19050" y="3405505"/>
            <a:ext cx="12230100" cy="37960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919720" y="541655"/>
            <a:ext cx="4059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Beloved, renowned. 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32202y8131d822gz1uzs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1290" y="-38735"/>
            <a:ext cx="12359005" cy="69672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69970" y="6043295"/>
            <a:ext cx="4897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Once more thy crown is set. 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4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4828036292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0" y="1270"/>
            <a:ext cx="12249150" cy="69246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507230" y="5616575"/>
            <a:ext cx="3145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Thine equal laws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35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mp6762128_1426661291907_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195" y="-45720"/>
            <a:ext cx="12518390" cy="69297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536440" y="5509895"/>
            <a:ext cx="36931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By freedom gained.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3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t011c19d7e34f222bf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" y="-111125"/>
            <a:ext cx="12319000" cy="71456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32225" y="5784215"/>
            <a:ext cx="5354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Have ruled thee well and long.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15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832225" y="5784215"/>
            <a:ext cx="5354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Have ruled thee well and long.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  <p:pic>
        <p:nvPicPr>
          <p:cNvPr id="6" name="图片 5" descr="001TpvAgty71EDa82hD4d&amp;69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9845"/>
            <a:ext cx="12197715" cy="6912610"/>
          </a:xfrm>
          <a:prstGeom prst="rect">
            <a:avLst/>
          </a:prstGeom>
        </p:spPr>
      </p:pic>
    </p:spTree>
  </p:cSld>
  <p:clrMapOvr>
    <a:masterClrMapping/>
  </p:clrMapOvr>
  <p:transition spd="slow" advClick="0" advTm="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832225" y="5784215"/>
            <a:ext cx="53549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Have ruled thee well and long.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  <p:pic>
        <p:nvPicPr>
          <p:cNvPr id="7" name="图片 6" descr="t01712aab7b56d625f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685" y="-27305"/>
            <a:ext cx="12250420" cy="6904355"/>
          </a:xfrm>
          <a:prstGeom prst="rect">
            <a:avLst/>
          </a:prstGeom>
        </p:spPr>
      </p:pic>
    </p:spTree>
  </p:cSld>
  <p:clrMapOvr>
    <a:masterClrMapping/>
  </p:clrMapOvr>
  <p:transition spd="slow" advClick="0" advTm="15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1701190614309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335" y="-175260"/>
            <a:ext cx="12360275" cy="73717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674620" y="572135"/>
            <a:ext cx="6985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By freedom gained, by truth maintained.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6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111113153751_VCPW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370" y="-22225"/>
            <a:ext cx="12245340" cy="6960235"/>
          </a:xfrm>
          <a:prstGeom prst="rect">
            <a:avLst/>
          </a:prstGeom>
        </p:spPr>
      </p:pic>
    </p:spTree>
  </p:cSld>
  <p:clrMapOvr>
    <a:masterClrMapping/>
  </p:clrMapOvr>
  <p:transition spd="slow" advClick="0" advTm="3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05460fdedb54f5a853ee39451879c1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670" y="-14605"/>
            <a:ext cx="6209030" cy="7190740"/>
          </a:xfrm>
          <a:prstGeom prst="rect">
            <a:avLst/>
          </a:prstGeom>
        </p:spPr>
      </p:pic>
      <p:pic>
        <p:nvPicPr>
          <p:cNvPr id="4" name="图片 3" descr="a05460fdedb54f5a853ee39451879c1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075680" y="-14605"/>
            <a:ext cx="6209030" cy="71907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19805" y="831215"/>
            <a:ext cx="51568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tx1"/>
                </a:solidFill>
                <a:latin typeface="Goudy Old Style" panose="02020502050305020303" charset="0"/>
                <a:cs typeface="Goudy Old Style" panose="02020502050305020303" charset="0"/>
              </a:rPr>
              <a:t>Thine empire shall be strong.</a:t>
            </a:r>
            <a:endParaRPr lang="en-US" altLang="zh-CN" sz="3200" b="1">
              <a:solidFill>
                <a:schemeClr val="tx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7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3ec8bdfd9944228b67c154d0aee1594_t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0" y="2540"/>
            <a:ext cx="12216130" cy="69151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53640" y="562356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ransition spd="slow" advClick="0" advTm="2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0141231021601_2tkPB.thumb.700_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" y="-17145"/>
            <a:ext cx="12285345" cy="6920865"/>
          </a:xfrm>
          <a:prstGeom prst="rect">
            <a:avLst/>
          </a:prstGeom>
        </p:spPr>
      </p:pic>
    </p:spTree>
  </p:cSld>
  <p:clrMapOvr>
    <a:masterClrMapping/>
  </p:clrMapOvr>
  <p:transition spd="slow" advClick="0" advTm="5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giph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780" y="-401955"/>
            <a:ext cx="12227560" cy="7317740"/>
          </a:xfrm>
          <a:prstGeom prst="rect">
            <a:avLst/>
          </a:prstGeom>
        </p:spPr>
      </p:pic>
    </p:spTree>
  </p:cSld>
  <p:clrMapOvr>
    <a:masterClrMapping/>
  </p:clrMapOvr>
  <p:transition spd="slow" advClick="0" advTm="3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462496372135825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18160" y="-38100"/>
            <a:ext cx="6666865" cy="6933565"/>
          </a:xfrm>
          <a:prstGeom prst="rect">
            <a:avLst/>
          </a:prstGeom>
        </p:spPr>
      </p:pic>
      <p:pic>
        <p:nvPicPr>
          <p:cNvPr id="4" name="图片 3" descr="1462496372135825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25845" y="-37465"/>
            <a:ext cx="6689725" cy="69335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95420" y="785495"/>
            <a:ext cx="42271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tx1"/>
                </a:solidFill>
                <a:latin typeface="Goudy Old Style" panose="02020502050305020303" charset="0"/>
                <a:cs typeface="Goudy Old Style" panose="02020502050305020303" charset="0"/>
              </a:rPr>
              <a:t>Land of hope and glory</a:t>
            </a:r>
            <a:endParaRPr lang="en-US" altLang="zh-CN" sz="3200" b="1">
              <a:solidFill>
                <a:schemeClr val="tx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5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4774631417672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3815" y="4445"/>
            <a:ext cx="12235815" cy="70053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760845" y="5938520"/>
            <a:ext cx="3434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tx1"/>
                </a:solidFill>
                <a:latin typeface="Goudy Old Style" panose="02020502050305020303" charset="0"/>
                <a:cs typeface="Goudy Old Style" panose="02020502050305020303" charset="0"/>
              </a:rPr>
              <a:t>Mother of the free.</a:t>
            </a:r>
            <a:endParaRPr lang="en-US" altLang="zh-CN" sz="3200" b="1">
              <a:solidFill>
                <a:schemeClr val="tx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5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465875294590186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620" y="-31750"/>
            <a:ext cx="12207240" cy="3439795"/>
          </a:xfrm>
          <a:prstGeom prst="rect">
            <a:avLst/>
          </a:prstGeom>
        </p:spPr>
      </p:pic>
      <p:pic>
        <p:nvPicPr>
          <p:cNvPr id="4" name="图片 3" descr="1465875294590186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7620" y="3407410"/>
            <a:ext cx="12207240" cy="34639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73500" y="5951855"/>
            <a:ext cx="4471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How shall we extol thee ?</a:t>
            </a:r>
            <a:r>
              <a:rPr lang="en-US" altLang="zh-CN" sz="3200" b="1">
                <a:solidFill>
                  <a:schemeClr val="tx1"/>
                </a:solidFill>
                <a:latin typeface="Goudy Old Style" panose="02020502050305020303" charset="0"/>
                <a:cs typeface="Goudy Old Style" panose="02020502050305020303" charset="0"/>
              </a:rPr>
              <a:t> </a:t>
            </a:r>
            <a:endParaRPr lang="en-US" altLang="zh-CN" sz="3200" b="1">
              <a:solidFill>
                <a:schemeClr val="tx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7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mp6762128_1426661291907_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5880" y="-27305"/>
            <a:ext cx="13542645" cy="69799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197725" y="5875655"/>
            <a:ext cx="42875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Who are born of thee ?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5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4657229065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" y="-1270"/>
            <a:ext cx="12204700" cy="68599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58695" y="5875655"/>
            <a:ext cx="77012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Wider still and wider shall thy bounds be set ?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1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mp6762128_1426661291907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" y="2015490"/>
            <a:ext cx="6112510" cy="2827655"/>
          </a:xfrm>
          <a:prstGeom prst="rect">
            <a:avLst/>
          </a:prstGeom>
        </p:spPr>
      </p:pic>
      <p:pic>
        <p:nvPicPr>
          <p:cNvPr id="5" name="图片 4" descr="mp6762128_1426661291907_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270" y="2014855"/>
            <a:ext cx="6094730" cy="28282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83940" y="5647055"/>
            <a:ext cx="5050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God, who made thee mighty ?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6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i1Z-fxifmki96516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402330"/>
            <a:ext cx="6218555" cy="3956050"/>
          </a:xfrm>
          <a:prstGeom prst="rect">
            <a:avLst/>
          </a:prstGeom>
        </p:spPr>
      </p:pic>
      <p:pic>
        <p:nvPicPr>
          <p:cNvPr id="4" name="图片 3" descr="mp29570730_1440672739975_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240" y="-19685"/>
            <a:ext cx="6108065" cy="3422650"/>
          </a:xfrm>
          <a:prstGeom prst="rect">
            <a:avLst/>
          </a:prstGeom>
        </p:spPr>
      </p:pic>
      <p:pic>
        <p:nvPicPr>
          <p:cNvPr id="5" name="图片 4" descr="t014fca79da3e594fe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685"/>
            <a:ext cx="6208395" cy="3422015"/>
          </a:xfrm>
          <a:prstGeom prst="rect">
            <a:avLst/>
          </a:prstGeom>
        </p:spPr>
      </p:pic>
      <p:pic>
        <p:nvPicPr>
          <p:cNvPr id="7" name="图片 6" descr="oxoI-fxieymu09886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030" y="3402965"/>
            <a:ext cx="6009640" cy="39554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021195" y="200660"/>
            <a:ext cx="4288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Made thee mightier yet ?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6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mp6762128_1426661291907_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955" y="1985645"/>
            <a:ext cx="6121400" cy="2902585"/>
          </a:xfrm>
          <a:prstGeom prst="rect">
            <a:avLst/>
          </a:prstGeom>
        </p:spPr>
      </p:pic>
      <p:pic>
        <p:nvPicPr>
          <p:cNvPr id="5" name="图片 4" descr="mp6762128_1426661291907_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620" y="1985010"/>
            <a:ext cx="6136005" cy="290385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85845" y="5631815"/>
            <a:ext cx="5019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God, who made thee mighty ?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6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53640" y="562356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pic>
        <p:nvPicPr>
          <p:cNvPr id="6" name="图片 5" descr="middle_596x335-153107_v2_15581515569467170_a5c9412e364722500efe8e5d0d5f88c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9060" y="1270"/>
            <a:ext cx="12345670" cy="7580630"/>
          </a:xfrm>
          <a:prstGeom prst="rect">
            <a:avLst/>
          </a:prstGeom>
        </p:spPr>
      </p:pic>
    </p:spTree>
  </p:cSld>
  <p:clrMapOvr>
    <a:masterClrMapping/>
  </p:clrMapOvr>
  <p:transition spd="slow" advClick="0" advTm="3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enotap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6355" y="1205230"/>
            <a:ext cx="12238355" cy="44469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99840" y="5881370"/>
            <a:ext cx="45453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Made thee mightier yet ?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8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88cb472824d46bdadaa13a1e509998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9050" y="-16510"/>
            <a:ext cx="6116955" cy="6891020"/>
          </a:xfrm>
          <a:prstGeom prst="rect">
            <a:avLst/>
          </a:prstGeom>
        </p:spPr>
      </p:pic>
      <p:pic>
        <p:nvPicPr>
          <p:cNvPr id="4" name="图片 3" descr="b88cb472824d46bdadaa13a1e509998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57900" y="-33020"/>
            <a:ext cx="6155690" cy="68910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63695" y="755015"/>
            <a:ext cx="40589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Land of hope and glory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5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u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780" y="1309370"/>
            <a:ext cx="12227560" cy="42398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391660" y="5845175"/>
            <a:ext cx="34347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Mother of the free.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6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London-Ey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145" y="-120015"/>
            <a:ext cx="12225655" cy="74333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90645" y="403225"/>
            <a:ext cx="44100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How shall we extol thee ?</a:t>
            </a:r>
            <a:endParaRPr lang="en-US" altLang="zh-CN" sz="3200" b="1">
              <a:solidFill>
                <a:schemeClr val="tx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6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t011b5082f41bf69a9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" y="-49530"/>
            <a:ext cx="12221210" cy="69100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922895" y="800735"/>
            <a:ext cx="44100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Who are born of thee ?</a:t>
            </a:r>
            <a:endParaRPr lang="en-US" altLang="zh-CN" sz="3200" b="1">
              <a:solidFill>
                <a:schemeClr val="tx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5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84e22e463b3e40fc765deba0947ed91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255" y="-1905"/>
            <a:ext cx="12208510" cy="68618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28440" y="5860415"/>
            <a:ext cx="3754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Wider still and wider 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2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028440" y="5860415"/>
            <a:ext cx="3754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Wider still and wider 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  <p:pic>
        <p:nvPicPr>
          <p:cNvPr id="4" name="图片 3" descr="1716691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36525"/>
            <a:ext cx="12275185" cy="7065645"/>
          </a:xfrm>
          <a:prstGeom prst="rect">
            <a:avLst/>
          </a:prstGeom>
        </p:spPr>
      </p:pic>
    </p:spTree>
  </p:cSld>
  <p:clrMapOvr>
    <a:masterClrMapping/>
  </p:clrMapOvr>
  <p:transition spd="slow" advClick="0" advTm="2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028440" y="5860415"/>
            <a:ext cx="3754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Wider still and wider 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  <p:pic>
        <p:nvPicPr>
          <p:cNvPr id="2" name="图片 1" descr="20160621061603932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635" y="-20955"/>
            <a:ext cx="12641580" cy="6900545"/>
          </a:xfrm>
          <a:prstGeom prst="rect">
            <a:avLst/>
          </a:prstGeom>
        </p:spPr>
      </p:pic>
    </p:spTree>
  </p:cSld>
  <p:clrMapOvr>
    <a:masterClrMapping/>
  </p:clrMapOvr>
  <p:transition spd="slow" advClick="0" advTm="2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1709061048356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130" y="-50165"/>
            <a:ext cx="12228830" cy="69132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028440" y="5860415"/>
            <a:ext cx="50342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Shall thy bounds be set ?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15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028440" y="5860415"/>
            <a:ext cx="50342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Shall thy bounds be set ?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  <p:pic>
        <p:nvPicPr>
          <p:cNvPr id="4" name="图片 3" descr="o05400239141095938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1610" y="-3175"/>
            <a:ext cx="12728575" cy="6882765"/>
          </a:xfrm>
          <a:prstGeom prst="rect">
            <a:avLst/>
          </a:prstGeom>
        </p:spPr>
      </p:pic>
    </p:spTree>
  </p:cSld>
  <p:clrMapOvr>
    <a:masterClrMapping/>
  </p:clrMapOvr>
  <p:transition spd="slow" advClick="0" advTm="35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53640" y="562356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pic>
        <p:nvPicPr>
          <p:cNvPr id="3" name="图片 2" descr="TowerBridg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80" y="-38735"/>
            <a:ext cx="12197080" cy="7035165"/>
          </a:xfrm>
          <a:prstGeom prst="rect">
            <a:avLst/>
          </a:prstGeom>
        </p:spPr>
      </p:pic>
    </p:spTree>
  </p:cSld>
  <p:clrMapOvr>
    <a:masterClrMapping/>
  </p:clrMapOvr>
  <p:transition spd="slow" advClick="0" advTm="2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b5000966d5daa1a2b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" y="-29845"/>
            <a:ext cx="12205970" cy="69176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479800" y="4595495"/>
            <a:ext cx="5232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God, who made thee mighty ?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2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479800" y="4595495"/>
            <a:ext cx="5232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God, who made thee mighty ?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  <p:pic>
        <p:nvPicPr>
          <p:cNvPr id="4" name="图片 3" descr="1090007e4ac8a754b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780" y="-33020"/>
            <a:ext cx="12230735" cy="6944360"/>
          </a:xfrm>
          <a:prstGeom prst="rect">
            <a:avLst/>
          </a:prstGeom>
        </p:spPr>
      </p:pic>
    </p:spTree>
  </p:cSld>
  <p:clrMapOvr>
    <a:masterClrMapping/>
  </p:clrMapOvr>
  <p:transition spd="slow" advClick="0" advTm="3799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812f95c5c634_640x39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0" y="-123825"/>
            <a:ext cx="12172315" cy="7016750"/>
          </a:xfrm>
          <a:prstGeom prst="rect">
            <a:avLst/>
          </a:prstGeom>
        </p:spPr>
      </p:pic>
    </p:spTree>
  </p:cSld>
  <p:clrMapOvr>
    <a:masterClrMapping/>
  </p:clrMapOvr>
  <p:transition spd="slow" advClick="0" advTm="8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t0135c5277af1c768b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6350"/>
            <a:ext cx="12261215" cy="69094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42080" y="572770"/>
            <a:ext cx="4333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tx1"/>
                </a:solidFill>
                <a:latin typeface="Goudy Old Style" panose="02020502050305020303" charset="0"/>
                <a:cs typeface="Goudy Old Style" panose="02020502050305020303" charset="0"/>
              </a:rPr>
              <a:t>Make thee mightier yet ?</a:t>
            </a:r>
            <a:endParaRPr lang="en-US" altLang="zh-CN" sz="3200" b="1">
              <a:solidFill>
                <a:schemeClr val="tx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6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wc6M-fxieymv77632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875"/>
            <a:ext cx="12216130" cy="75717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93135" y="770255"/>
            <a:ext cx="5232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God, who made thee mighty ?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7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4657229064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5895" y="-24130"/>
            <a:ext cx="12569825" cy="69253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989445" y="649605"/>
            <a:ext cx="4333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Make thee mightier yet ?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2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then-and-no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" y="1434465"/>
            <a:ext cx="12172950" cy="3861435"/>
          </a:xfrm>
          <a:prstGeom prst="rect">
            <a:avLst/>
          </a:prstGeom>
        </p:spPr>
      </p:pic>
    </p:spTree>
  </p:cSld>
  <p:clrMapOvr>
    <a:masterClrMapping/>
  </p:clrMapOvr>
  <p:transition spd="slow" advClick="0" advTm="2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lpc_westminste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9375" y="-121285"/>
            <a:ext cx="12291695" cy="7044690"/>
          </a:xfrm>
          <a:prstGeom prst="rect">
            <a:avLst/>
          </a:prstGeom>
        </p:spPr>
      </p:pic>
    </p:spTree>
  </p:cSld>
  <p:clrMapOvr>
    <a:masterClrMapping/>
  </p:clrMapOvr>
  <p:transition spd="slow" advClick="0" advTm="2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gif london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160" y="-29845"/>
            <a:ext cx="12228830" cy="6955155"/>
          </a:xfrm>
          <a:prstGeom prst="rect">
            <a:avLst/>
          </a:prstGeom>
        </p:spPr>
      </p:pic>
    </p:spTree>
  </p:cSld>
  <p:clrMapOvr>
    <a:masterClrMapping/>
  </p:clrMapOvr>
  <p:transition spd="slow" advClick="0" advTm="3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010ae28a99950db7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970" y="-84455"/>
            <a:ext cx="12242800" cy="7088505"/>
          </a:xfrm>
          <a:prstGeom prst="rect">
            <a:avLst/>
          </a:prstGeom>
        </p:spPr>
      </p:pic>
    </p:spTree>
  </p:cSld>
  <p:clrMapOvr>
    <a:masterClrMapping/>
  </p:clrMapOvr>
  <p:transition spd="slow" advClick="0" advTm="2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53640" y="562356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  <p:pic>
        <p:nvPicPr>
          <p:cNvPr id="5" name="图片 4" descr="皇家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065" y="-3810"/>
            <a:ext cx="12266295" cy="71882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219P1TS1455780452_458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9690" y="-1270"/>
            <a:ext cx="12310745" cy="6939280"/>
          </a:xfrm>
          <a:prstGeom prst="rect">
            <a:avLst/>
          </a:prstGeom>
        </p:spPr>
      </p:pic>
    </p:spTree>
  </p:cSld>
  <p:clrMapOvr>
    <a:masterClrMapping/>
  </p:clrMapOvr>
  <p:transition spd="slow" advClick="0" advTm="2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94a39e4323064ea499211c08aeef929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1595"/>
            <a:ext cx="12230735" cy="698754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8239d5cb23e436a9d8a65607309165e_t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5720" y="-8890"/>
            <a:ext cx="12273280" cy="68910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461885" y="534035"/>
            <a:ext cx="3251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tx1"/>
                </a:solidFill>
                <a:latin typeface="Goudy Old Style" panose="02020502050305020303" charset="0"/>
                <a:cs typeface="Goudy Old Style" panose="02020502050305020303" charset="0"/>
              </a:rPr>
              <a:t>Dear land of hope</a:t>
            </a:r>
            <a:endParaRPr lang="en-US" altLang="zh-CN" sz="3200" b="1">
              <a:solidFill>
                <a:schemeClr val="tx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3799"/>
    </mc:Choice>
    <mc:Fallback>
      <p:transition spd="slow" advClick="0" advTm="379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5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组合 5" descr="C:\Users\jf\Desktop\ef80004263b3e8a3f40.gifef80004263b3e8a3f40"/>
          <p:cNvPicPr>
            <a:picLocks noChangeArrowheads="1"/>
          </p:cNvPicPr>
          <p:nvPr/>
        </p:nvPicPr>
        <p:blipFill>
          <a:blip r:embed="rId1">
            <a:lum bright="12000"/>
          </a:blip>
          <a:srcRect/>
          <a:stretch>
            <a:fillRect/>
          </a:stretch>
        </p:blipFill>
        <p:spPr bwMode="auto">
          <a:xfrm>
            <a:off x="-22225" y="-27940"/>
            <a:ext cx="12235815" cy="691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7510145" y="541655"/>
            <a:ext cx="37731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tx1"/>
                </a:solidFill>
                <a:latin typeface="Goudy Old Style" panose="02020502050305020303" charset="0"/>
                <a:cs typeface="Goudy Old Style" panose="02020502050305020303" charset="0"/>
              </a:rPr>
              <a:t>Thy hope is crowned.</a:t>
            </a:r>
            <a:endParaRPr lang="en-US" altLang="zh-CN" sz="3200" b="1">
              <a:solidFill>
                <a:schemeClr val="tx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25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giphy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070" y="-109855"/>
            <a:ext cx="12276455" cy="70072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198235" y="686435"/>
            <a:ext cx="51092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tx1"/>
                </a:solidFill>
                <a:latin typeface="Goudy Old Style" panose="02020502050305020303" charset="0"/>
                <a:cs typeface="Goudy Old Style" panose="02020502050305020303" charset="0"/>
              </a:rPr>
              <a:t>God made thee mightier yet !</a:t>
            </a:r>
            <a:endParaRPr lang="en-US" altLang="zh-CN" sz="3200" b="1">
              <a:solidFill>
                <a:schemeClr val="tx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4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451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london-2015-new-year-fireworks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070" y="-83185"/>
            <a:ext cx="12325350" cy="69583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919720" y="541655"/>
            <a:ext cx="32061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Goudy Old Style" panose="02020502050305020303" charset="0"/>
                <a:cs typeface="Goudy Old Style" panose="02020502050305020303" charset="0"/>
              </a:rPr>
              <a:t>On Sov'ran brows </a:t>
            </a:r>
            <a:endParaRPr lang="en-US" altLang="zh-CN" sz="3200" b="1">
              <a:solidFill>
                <a:schemeClr val="bg1"/>
              </a:solidFill>
              <a:latin typeface="Goudy Old Style" panose="02020502050305020303" charset="0"/>
              <a:cs typeface="Goudy Old Style" panose="02020502050305020303" charset="0"/>
            </a:endParaRPr>
          </a:p>
        </p:txBody>
      </p:sp>
    </p:spTree>
  </p:cSld>
  <p:clrMapOvr>
    <a:masterClrMapping/>
  </p:clrMapOvr>
  <p:transition spd="slow" advClick="0" advTm="3000"/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6CBE6"/>
      </a:accent5>
      <a:accent6>
        <a:srgbClr val="D4702B"/>
      </a:accent6>
      <a:hlink>
        <a:srgbClr val="0563C1"/>
      </a:hlink>
      <a:folHlink>
        <a:srgbClr val="954F72"/>
      </a:folHlink>
    </a:clrScheme>
    <a:fontScheme name="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999</Words>
  <Application>WPS 演示</Application>
  <PresentationFormat>宽屏</PresentationFormat>
  <Paragraphs>77</Paragraphs>
  <Slides>51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0" baseType="lpstr">
      <vt:lpstr>Arial</vt:lpstr>
      <vt:lpstr>宋体</vt:lpstr>
      <vt:lpstr>Wingdings</vt:lpstr>
      <vt:lpstr>Calibri</vt:lpstr>
      <vt:lpstr>Calibri Light</vt:lpstr>
      <vt:lpstr>微软雅黑</vt:lpstr>
      <vt:lpstr>Goudy Old Style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你开心我的理想°</cp:lastModifiedBy>
  <cp:revision>239</cp:revision>
  <dcterms:created xsi:type="dcterms:W3CDTF">2015-08-30T08:16:00Z</dcterms:created>
  <dcterms:modified xsi:type="dcterms:W3CDTF">2018-07-13T02:53:47Z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2052-10.1.0.7468</vt:lpwstr>
  </property>
</Properties>
</file>