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5144135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CCE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1404" y="-96"/>
      </p:cViewPr>
      <p:guideLst>
        <p:guide orient="horz" pos="1668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155"/>
            <a:ext cx="7772400" cy="11021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noProof="0" smtClean="0"/>
              <a:t>单击此处编辑母版标题样式</a:t>
            </a:r>
            <a:endParaRPr lang="zh-CN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703"/>
            <a:ext cx="6400800" cy="131511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noProof="0" smtClean="0"/>
              <a:t>单击此处编辑母版副标题样式</a:t>
            </a:r>
            <a:endParaRPr lang="zh-CN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BC9FCB-FF10-4B8C-9F4B-A8615AE663E3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845"/>
            <a:ext cx="2057400" cy="438992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845"/>
            <a:ext cx="6019800" cy="438992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671E77-7A55-41F4-9594-FF95547758D7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8CD2D9-C144-4213-ACC3-A7C382849A28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379"/>
            <a:ext cx="7772400" cy="102064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952"/>
            <a:ext cx="7772400" cy="1126427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20"/>
            </a:lvl2pPr>
            <a:lvl3pPr marL="823595" indent="0">
              <a:buNone/>
              <a:defRPr sz="1440"/>
            </a:lvl3pPr>
            <a:lvl4pPr marL="1235075" indent="0">
              <a:buNone/>
              <a:defRPr sz="1260"/>
            </a:lvl4pPr>
            <a:lvl5pPr marL="1646555" indent="0">
              <a:buNone/>
              <a:defRPr sz="1260"/>
            </a:lvl5pPr>
            <a:lvl6pPr marL="2058670" indent="0">
              <a:buNone/>
              <a:defRPr sz="1260"/>
            </a:lvl6pPr>
            <a:lvl7pPr marL="2470150" indent="0">
              <a:buNone/>
              <a:defRPr sz="1260"/>
            </a:lvl7pPr>
            <a:lvl8pPr marL="2881630" indent="0">
              <a:buNone/>
              <a:defRPr sz="1260"/>
            </a:lvl8pPr>
            <a:lvl9pPr marL="3293745" indent="0">
              <a:buNone/>
              <a:defRPr sz="126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3211EE-9D24-40C4-B71E-7F5915BD7BDC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760"/>
            <a:ext cx="4038600" cy="3395007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760"/>
            <a:ext cx="4038600" cy="3395007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B33EEB-DC18-45CE-95AD-D1FCDBF45FD1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2158"/>
            <a:ext cx="4040188" cy="478875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3595" indent="0">
              <a:buNone/>
              <a:defRPr sz="1620" b="1"/>
            </a:lvl3pPr>
            <a:lvl4pPr marL="1235075" indent="0">
              <a:buNone/>
              <a:defRPr sz="1440" b="1"/>
            </a:lvl4pPr>
            <a:lvl5pPr marL="1646555" indent="0">
              <a:buNone/>
              <a:defRPr sz="1440" b="1"/>
            </a:lvl5pPr>
            <a:lvl6pPr marL="2058670" indent="0">
              <a:buNone/>
              <a:defRPr sz="1440" b="1"/>
            </a:lvl6pPr>
            <a:lvl7pPr marL="2470150" indent="0">
              <a:buNone/>
              <a:defRPr sz="1440" b="1"/>
            </a:lvl7pPr>
            <a:lvl8pPr marL="2881630" indent="0">
              <a:buNone/>
              <a:defRPr sz="1440" b="1"/>
            </a:lvl8pPr>
            <a:lvl9pPr marL="3293745" indent="0">
              <a:buNone/>
              <a:defRPr sz="144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033"/>
            <a:ext cx="4040188" cy="2964734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2158"/>
            <a:ext cx="4041775" cy="478875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3595" indent="0">
              <a:buNone/>
              <a:defRPr sz="1620" b="1"/>
            </a:lvl3pPr>
            <a:lvl4pPr marL="1235075" indent="0">
              <a:buNone/>
              <a:defRPr sz="1440" b="1"/>
            </a:lvl4pPr>
            <a:lvl5pPr marL="1646555" indent="0">
              <a:buNone/>
              <a:defRPr sz="1440" b="1"/>
            </a:lvl5pPr>
            <a:lvl6pPr marL="2058670" indent="0">
              <a:buNone/>
              <a:defRPr sz="1440" b="1"/>
            </a:lvl6pPr>
            <a:lvl7pPr marL="2470150" indent="0">
              <a:buNone/>
              <a:defRPr sz="1440" b="1"/>
            </a:lvl7pPr>
            <a:lvl8pPr marL="2881630" indent="0">
              <a:buNone/>
              <a:defRPr sz="1440" b="1"/>
            </a:lvl8pPr>
            <a:lvl9pPr marL="3293745" indent="0">
              <a:buNone/>
              <a:defRPr sz="144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033"/>
            <a:ext cx="4041775" cy="2964734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BB670D-AA19-487B-86D3-9990BD0E93BF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C871E7-E11B-4A7B-BFF1-1E97E284EF93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5E10BE-E068-4B24-B90D-3CE47348B136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416"/>
            <a:ext cx="3008313" cy="87198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416"/>
            <a:ext cx="5111750" cy="4391352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96"/>
            <a:ext cx="3008313" cy="3519371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3595" indent="0">
              <a:buNone/>
              <a:defRPr sz="900"/>
            </a:lvl3pPr>
            <a:lvl4pPr marL="1235075" indent="0">
              <a:buNone/>
              <a:defRPr sz="810"/>
            </a:lvl4pPr>
            <a:lvl5pPr marL="1646555" indent="0">
              <a:buNone/>
              <a:defRPr sz="810"/>
            </a:lvl5pPr>
            <a:lvl6pPr marL="2058670" indent="0">
              <a:buNone/>
              <a:defRPr sz="810"/>
            </a:lvl6pPr>
            <a:lvl7pPr marL="2470150" indent="0">
              <a:buNone/>
              <a:defRPr sz="810"/>
            </a:lvl7pPr>
            <a:lvl8pPr marL="2881630" indent="0">
              <a:buNone/>
              <a:defRPr sz="810"/>
            </a:lvl8pPr>
            <a:lvl9pPr marL="3293745" indent="0">
              <a:buNone/>
              <a:defRPr sz="81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41FF67-E8A9-47DB-96E4-F3C30A16458C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852"/>
            <a:ext cx="5486400" cy="42598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291"/>
            <a:ext cx="5486400" cy="308624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3595" indent="0">
              <a:buNone/>
              <a:defRPr sz="2160"/>
            </a:lvl3pPr>
            <a:lvl4pPr marL="1235075" indent="0">
              <a:buNone/>
              <a:defRPr sz="1800"/>
            </a:lvl4pPr>
            <a:lvl5pPr marL="1646555" indent="0">
              <a:buNone/>
              <a:defRPr sz="1800"/>
            </a:lvl5pPr>
            <a:lvl6pPr marL="2058670" indent="0">
              <a:buNone/>
              <a:defRPr sz="1800"/>
            </a:lvl6pPr>
            <a:lvl7pPr marL="2470150" indent="0">
              <a:buNone/>
              <a:defRPr sz="1800"/>
            </a:lvl7pPr>
            <a:lvl8pPr marL="2881630" indent="0">
              <a:buNone/>
              <a:defRPr sz="1800"/>
            </a:lvl8pPr>
            <a:lvl9pPr marL="3293745" indent="0">
              <a:buNone/>
              <a:defRPr sz="1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836"/>
            <a:ext cx="5486400" cy="603239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3595" indent="0">
              <a:buNone/>
              <a:defRPr sz="900"/>
            </a:lvl3pPr>
            <a:lvl4pPr marL="1235075" indent="0">
              <a:buNone/>
              <a:defRPr sz="810"/>
            </a:lvl4pPr>
            <a:lvl5pPr marL="1646555" indent="0">
              <a:buNone/>
              <a:defRPr sz="810"/>
            </a:lvl5pPr>
            <a:lvl6pPr marL="2058670" indent="0">
              <a:buNone/>
              <a:defRPr sz="810"/>
            </a:lvl6pPr>
            <a:lvl7pPr marL="2470150" indent="0">
              <a:buNone/>
              <a:defRPr sz="810"/>
            </a:lvl7pPr>
            <a:lvl8pPr marL="2881630" indent="0">
              <a:buNone/>
              <a:defRPr sz="810"/>
            </a:lvl8pPr>
            <a:lvl9pPr marL="3293745" indent="0">
              <a:buNone/>
              <a:defRPr sz="81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D0D7C7-F8C3-4AED-BF9F-FEEA1156BDD4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845"/>
            <a:ext cx="8229600" cy="85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760"/>
            <a:ext cx="8229600" cy="339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395"/>
            <a:ext cx="2133600" cy="35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60"/>
            </a:lvl1pPr>
          </a:lstStyle>
          <a:p>
            <a:fld id="{20D971BB-9C9E-47A2-A7A0-1DD1E09687D3}" type="slidenum">
              <a:rPr lang="zh-CN" altLang="zh-CN"/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08610" indent="-308610" algn="l" rtl="0" fontAlgn="base">
        <a:spcBef>
          <a:spcPct val="18000"/>
        </a:spcBef>
        <a:spcAft>
          <a:spcPct val="0"/>
        </a:spcAft>
        <a:buChar char="•"/>
        <a:defRPr sz="2880">
          <a:solidFill>
            <a:schemeClr val="tx1"/>
          </a:solidFill>
          <a:latin typeface="+mn-lt"/>
          <a:ea typeface="+mn-ea"/>
          <a:cs typeface="+mn-cs"/>
        </a:defRPr>
      </a:lvl1pPr>
      <a:lvl2pPr marL="669290" indent="-257175" algn="l" rtl="0" fontAlgn="base">
        <a:spcBef>
          <a:spcPct val="18000"/>
        </a:spcBef>
        <a:spcAft>
          <a:spcPct val="0"/>
        </a:spcAft>
        <a:buChar char="–"/>
        <a:defRPr sz="2520">
          <a:solidFill>
            <a:schemeClr val="tx1"/>
          </a:solidFill>
          <a:latin typeface="+mn-lt"/>
          <a:ea typeface="+mn-ea"/>
        </a:defRPr>
      </a:lvl2pPr>
      <a:lvl3pPr marL="1029335" indent="-205740" algn="l" rtl="0" fontAlgn="base">
        <a:spcBef>
          <a:spcPct val="18000"/>
        </a:spcBef>
        <a:spcAft>
          <a:spcPct val="0"/>
        </a:spcAft>
        <a:buChar char="•"/>
        <a:defRPr sz="2160">
          <a:solidFill>
            <a:schemeClr val="tx1"/>
          </a:solidFill>
          <a:latin typeface="+mn-lt"/>
          <a:ea typeface="+mn-ea"/>
        </a:defRPr>
      </a:lvl3pPr>
      <a:lvl4pPr marL="1440815" indent="-205740" algn="l" rtl="0" fontAlgn="base">
        <a:spcBef>
          <a:spcPct val="18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852295" indent="-205740" algn="l" rtl="0" fontAlgn="base">
        <a:spcBef>
          <a:spcPct val="18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2264410" indent="-205740" algn="l" rtl="0" fontAlgn="base">
        <a:spcBef>
          <a:spcPct val="18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2675890" indent="-205740" algn="l" rtl="0" fontAlgn="base">
        <a:spcBef>
          <a:spcPct val="18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3087370" indent="-205740" algn="l" rtl="0" fontAlgn="base">
        <a:spcBef>
          <a:spcPct val="18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3499485" indent="-205740" algn="l" rtl="0" fontAlgn="base">
        <a:spcBef>
          <a:spcPct val="18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3595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5075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6555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8670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70150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1630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3745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239033" y="184117"/>
            <a:ext cx="6947255" cy="842248"/>
          </a:xfrm>
          <a:prstGeom prst="roundRect">
            <a:avLst>
              <a:gd name="adj" fmla="val 16667"/>
            </a:avLst>
          </a:prstGeom>
          <a:solidFill>
            <a:srgbClr val="FF99CC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960" b="1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PEP M5U3: Life in the Future</a:t>
            </a:r>
            <a:endParaRPr lang="zh-CN" altLang="en-US" sz="3960" b="1">
              <a:solidFill>
                <a:schemeClr val="bg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4099" name="Picture 3" descr="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0000">
            <a:off x="557745" y="14581"/>
            <a:ext cx="910576" cy="128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87" y="470298"/>
            <a:ext cx="841962" cy="118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057203" y="1737100"/>
            <a:ext cx="6947255" cy="1209337"/>
          </a:xfrm>
          <a:prstGeom prst="roundRect">
            <a:avLst>
              <a:gd name="adj" fmla="val 16667"/>
            </a:avLst>
          </a:prstGeom>
          <a:solidFill>
            <a:srgbClr val="FF99CC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algn="ctr"/>
            <a:r>
              <a:rPr lang="en-US" altLang="zh-CN" sz="3960" dirty="0">
                <a:solidFill>
                  <a:schemeClr val="bg1"/>
                </a:solidFill>
                <a:sym typeface="+mn-ea"/>
              </a:rPr>
              <a:t>Song: What Will Be, Will Be</a:t>
            </a:r>
            <a:endParaRPr lang="en-US" altLang="zh-CN" sz="3960" dirty="0">
              <a:solidFill>
                <a:schemeClr val="bg1"/>
              </a:solidFill>
            </a:endParaRPr>
          </a:p>
          <a:p>
            <a:pPr algn="ctr"/>
            <a:r>
              <a:rPr lang="en-US" altLang="zh-CN" sz="3960" dirty="0">
                <a:solidFill>
                  <a:schemeClr val="bg1"/>
                </a:solidFill>
                <a:sym typeface="+mn-ea"/>
              </a:rPr>
              <a:t>singer: Doris Day</a:t>
            </a:r>
            <a:endParaRPr lang="en-US" altLang="zh-CN" sz="3960" b="1" dirty="0">
              <a:solidFill>
                <a:schemeClr val="bg1"/>
              </a:solidFill>
              <a:latin typeface="华文琥珀" panose="02010800040101010101" pitchFamily="2" charset="-122"/>
              <a:ea typeface="华文琥珀" panose="0201080004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7203" y="4318734"/>
            <a:ext cx="4927691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"/>
              <a:t>作者：李诗慧</a:t>
            </a:r>
            <a:endParaRPr lang="zh-CN" altLang="en-US" sz="100"/>
          </a:p>
          <a:p>
            <a:r>
              <a:rPr lang="zh-CN" altLang="en-US" sz="100"/>
              <a:t>单位华南师范大学外文学院</a:t>
            </a:r>
            <a:endParaRPr lang="zh-CN" altLang="en-US" sz="100"/>
          </a:p>
        </p:txBody>
      </p:sp>
      <p:pic>
        <p:nvPicPr>
          <p:cNvPr id="5" name="Doris+Day-Whatever+will+be+will+be+(Que+Sera+Sera)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1633" y="183972"/>
            <a:ext cx="445997" cy="44599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4320" y="4318635"/>
            <a:ext cx="56426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作者： 李诗慧</a:t>
            </a:r>
            <a:endParaRPr lang="zh-CN" altLang="en-US"/>
          </a:p>
          <a:p>
            <a:r>
              <a:rPr lang="zh-CN" altLang="en-US"/>
              <a:t>单位： 华南师范大学外文学院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 showWhenStopped="0"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4"/>
          <a:stretch>
            <a:fillRect/>
          </a:stretch>
        </p:blipFill>
        <p:spPr>
          <a:xfrm>
            <a:off x="455108" y="0"/>
            <a:ext cx="1393740" cy="2407238"/>
          </a:xfrm>
          <a:noFill/>
        </p:spPr>
      </p:pic>
      <p:sp>
        <p:nvSpPr>
          <p:cNvPr id="2" name="文本框 1"/>
          <p:cNvSpPr txBox="1"/>
          <p:nvPr/>
        </p:nvSpPr>
        <p:spPr>
          <a:xfrm>
            <a:off x="1961776" y="166963"/>
            <a:ext cx="5424005" cy="423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160"/>
              <a:t>I tell them tenderly</a:t>
            </a:r>
            <a:endParaRPr lang="zh-CN" altLang="en-US" sz="2160"/>
          </a:p>
        </p:txBody>
      </p:sp>
      <p:pic>
        <p:nvPicPr>
          <p:cNvPr id="4" name="图片 3" descr="Redocn_201310180859265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2956" b="7544"/>
          <a:stretch>
            <a:fillRect/>
          </a:stretch>
        </p:blipFill>
        <p:spPr>
          <a:xfrm>
            <a:off x="1961776" y="581511"/>
            <a:ext cx="3075090" cy="32872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5098619" y="623252"/>
            <a:ext cx="3162574" cy="24161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160"/>
              <a:t>Que Sera Sera</a:t>
            </a:r>
            <a:endParaRPr lang="zh-CN" altLang="en-US" sz="2160"/>
          </a:p>
          <a:p>
            <a:r>
              <a:rPr lang="zh-CN" altLang="en-US" sz="2160"/>
              <a:t>Whatever will be, will be</a:t>
            </a:r>
            <a:endParaRPr lang="zh-CN" altLang="en-US" sz="2160"/>
          </a:p>
          <a:p>
            <a:r>
              <a:rPr lang="zh-CN" altLang="en-US" sz="2160"/>
              <a:t>The future's not ours to see</a:t>
            </a:r>
            <a:endParaRPr lang="zh-CN" altLang="en-US" sz="2160"/>
          </a:p>
          <a:p>
            <a:r>
              <a:rPr lang="zh-CN" altLang="en-US" sz="2160"/>
              <a:t>Que Sera Sera,what will be will be</a:t>
            </a:r>
            <a:endParaRPr lang="zh-CN" altLang="en-US" sz="2160"/>
          </a:p>
          <a:p>
            <a:r>
              <a:rPr lang="zh-CN" altLang="en-US" sz="2160"/>
              <a:t>Que Sera Sera</a:t>
            </a:r>
            <a:endParaRPr lang="zh-CN" altLang="en-US" sz="216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43180" y="1087755"/>
            <a:ext cx="9013190" cy="3753485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 sz="100"/>
          </a:p>
        </p:txBody>
      </p:sp>
      <p:pic>
        <p:nvPicPr>
          <p:cNvPr id="7171" name="Picture 3" descr="D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1" t="22597" r="22169" b="25342"/>
          <a:stretch>
            <a:fillRect/>
          </a:stretch>
        </p:blipFill>
        <p:spPr bwMode="auto">
          <a:xfrm>
            <a:off x="3210427" y="1274840"/>
            <a:ext cx="2723012" cy="349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D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22818" r="22421" b="22807"/>
          <a:stretch>
            <a:fillRect/>
          </a:stretch>
        </p:blipFill>
        <p:spPr bwMode="auto">
          <a:xfrm>
            <a:off x="43382" y="1190385"/>
            <a:ext cx="2658689" cy="349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图片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38"/>
          <a:stretch>
            <a:fillRect/>
          </a:stretch>
        </p:blipFill>
        <p:spPr bwMode="auto">
          <a:xfrm>
            <a:off x="33655" y="1089025"/>
            <a:ext cx="2668270" cy="375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D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2" t="24086" r="23868" b="23830"/>
          <a:stretch>
            <a:fillRect/>
          </a:stretch>
        </p:blipFill>
        <p:spPr bwMode="auto">
          <a:xfrm>
            <a:off x="6449861" y="1275027"/>
            <a:ext cx="2654401" cy="340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图片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8"/>
          <a:stretch>
            <a:fillRect/>
          </a:stretch>
        </p:blipFill>
        <p:spPr bwMode="auto">
          <a:xfrm>
            <a:off x="6496685" y="1089025"/>
            <a:ext cx="2559685" cy="375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701925" y="163830"/>
            <a:ext cx="3827145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egoe Script" panose="030B0504020000000003" charset="0"/>
                <a:cs typeface="Segoe Script" panose="030B0504020000000003" charset="0"/>
              </a:rPr>
              <a:t>Thank you</a:t>
            </a:r>
            <a:endParaRPr lang="en-US" altLang="zh-CN" sz="44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egoe Script" panose="030B0504020000000003" charset="0"/>
              <a:cs typeface="Segoe Script" panose="030B05040200000000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98"/>
          <a:stretch>
            <a:fillRect/>
          </a:stretch>
        </p:blipFill>
        <p:spPr bwMode="auto">
          <a:xfrm>
            <a:off x="456538" y="0"/>
            <a:ext cx="2910414" cy="514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t01bbe6e60afb0f4e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470" y="1534686"/>
            <a:ext cx="2470135" cy="164675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67237" y="538627"/>
            <a:ext cx="456003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160"/>
              <a:t>When I was just a little girl</a:t>
            </a:r>
            <a:endParaRPr lang="zh-CN" altLang="en-US" sz="2160"/>
          </a:p>
          <a:p>
            <a:r>
              <a:rPr lang="zh-CN" altLang="en-US" sz="2160"/>
              <a:t>I asked my mother, What will I be</a:t>
            </a:r>
            <a:endParaRPr lang="zh-CN" altLang="en-US" sz="2160"/>
          </a:p>
        </p:txBody>
      </p:sp>
      <p:pic>
        <p:nvPicPr>
          <p:cNvPr id="4" name="图片 3" descr="Redocn_201310180859265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2956" b="7544"/>
          <a:stretch>
            <a:fillRect/>
          </a:stretch>
        </p:blipFill>
        <p:spPr>
          <a:xfrm>
            <a:off x="3883564" y="1366579"/>
            <a:ext cx="3075090" cy="32872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98"/>
          <a:stretch>
            <a:fillRect/>
          </a:stretch>
        </p:blipFill>
        <p:spPr bwMode="auto">
          <a:xfrm>
            <a:off x="456538" y="0"/>
            <a:ext cx="2910414" cy="514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3235725" y="143519"/>
            <a:ext cx="4968860" cy="423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160"/>
              <a:t>Will I be pretty, will I be rich</a:t>
            </a:r>
            <a:endParaRPr lang="zh-CN" altLang="en-US" sz="2160"/>
          </a:p>
        </p:txBody>
      </p:sp>
      <p:pic>
        <p:nvPicPr>
          <p:cNvPr id="6" name="图片 5" descr="01450896.jpg.thumb"/>
          <p:cNvPicPr>
            <a:picLocks noChangeAspect="1"/>
          </p:cNvPicPr>
          <p:nvPr/>
        </p:nvPicPr>
        <p:blipFill>
          <a:blip r:embed="rId3">
            <a:clrChange>
              <a:clrFrom>
                <a:srgbClr val="FCFFFF">
                  <a:alpha val="100000"/>
                </a:srgbClr>
              </a:clrFrom>
              <a:clrTo>
                <a:srgbClr val="FC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1454" y="3162002"/>
            <a:ext cx="2059018" cy="1841737"/>
          </a:xfrm>
          <a:prstGeom prst="rect">
            <a:avLst/>
          </a:prstGeom>
        </p:spPr>
      </p:pic>
      <p:sp>
        <p:nvSpPr>
          <p:cNvPr id="7" name="云形 6"/>
          <p:cNvSpPr/>
          <p:nvPr/>
        </p:nvSpPr>
        <p:spPr>
          <a:xfrm>
            <a:off x="2789729" y="656416"/>
            <a:ext cx="2985319" cy="250558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8" name="图片 7" descr="318765-13061G54R5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6209" y="883988"/>
            <a:ext cx="2219691" cy="1869183"/>
          </a:xfrm>
          <a:prstGeom prst="rect">
            <a:avLst/>
          </a:prstGeom>
        </p:spPr>
      </p:pic>
      <p:sp>
        <p:nvSpPr>
          <p:cNvPr id="9" name="云形 8"/>
          <p:cNvSpPr/>
          <p:nvPr/>
        </p:nvSpPr>
        <p:spPr>
          <a:xfrm>
            <a:off x="5719584" y="565501"/>
            <a:ext cx="2985319" cy="250558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10" name="图片 9" descr="2510102973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6114" y="883988"/>
            <a:ext cx="2401520" cy="1564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4"/>
          <a:stretch>
            <a:fillRect/>
          </a:stretch>
        </p:blipFill>
        <p:spPr>
          <a:xfrm>
            <a:off x="455108" y="0"/>
            <a:ext cx="1393740" cy="2407238"/>
          </a:xfrm>
          <a:noFill/>
        </p:spPr>
      </p:pic>
      <p:sp>
        <p:nvSpPr>
          <p:cNvPr id="2" name="文本框 1"/>
          <p:cNvSpPr txBox="1"/>
          <p:nvPr/>
        </p:nvSpPr>
        <p:spPr>
          <a:xfrm>
            <a:off x="2028676" y="74905"/>
            <a:ext cx="4051708" cy="423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160"/>
              <a:t>Here's what she said to me</a:t>
            </a:r>
            <a:endParaRPr lang="zh-CN" altLang="en-US" sz="2160"/>
          </a:p>
        </p:txBody>
      </p:sp>
      <p:pic>
        <p:nvPicPr>
          <p:cNvPr id="4" name="图片 3" descr="Redocn_201310180859265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2956" b="7544"/>
          <a:stretch>
            <a:fillRect/>
          </a:stretch>
        </p:blipFill>
        <p:spPr>
          <a:xfrm>
            <a:off x="1961776" y="581511"/>
            <a:ext cx="3075090" cy="32872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5255862" y="866835"/>
            <a:ext cx="3247770" cy="2084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160"/>
              <a:t>Que Sera Sera</a:t>
            </a:r>
            <a:endParaRPr lang="zh-CN" altLang="en-US" sz="2160"/>
          </a:p>
          <a:p>
            <a:r>
              <a:rPr lang="zh-CN" altLang="en-US" sz="2160"/>
              <a:t>Whatever will be, will be</a:t>
            </a:r>
            <a:endParaRPr lang="zh-CN" altLang="en-US" sz="2160"/>
          </a:p>
          <a:p>
            <a:r>
              <a:rPr lang="zh-CN" altLang="en-US" sz="2160"/>
              <a:t>The future's not ours to see</a:t>
            </a:r>
            <a:endParaRPr lang="zh-CN" altLang="en-US" sz="2160"/>
          </a:p>
          <a:p>
            <a:r>
              <a:rPr lang="zh-CN" altLang="en-US" sz="2160"/>
              <a:t>Que Sera Sera,</a:t>
            </a:r>
            <a:endParaRPr lang="zh-CN" altLang="en-US" sz="2160"/>
          </a:p>
          <a:p>
            <a:r>
              <a:rPr lang="zh-CN" altLang="en-US" sz="2160"/>
              <a:t>what will be will be</a:t>
            </a:r>
            <a:endParaRPr lang="zh-CN" altLang="en-US" sz="216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组合 171"/>
          <p:cNvGrpSpPr/>
          <p:nvPr/>
        </p:nvGrpSpPr>
        <p:grpSpPr>
          <a:xfrm>
            <a:off x="4494052" y="1139835"/>
            <a:ext cx="721886" cy="721886"/>
            <a:chOff x="5645712" y="1461296"/>
            <a:chExt cx="801688" cy="801688"/>
          </a:xfrm>
        </p:grpSpPr>
        <p:sp>
          <p:nvSpPr>
            <p:cNvPr id="173" name="Freeform 18"/>
            <p:cNvSpPr/>
            <p:nvPr/>
          </p:nvSpPr>
          <p:spPr bwMode="auto">
            <a:xfrm>
              <a:off x="5645712" y="1461296"/>
              <a:ext cx="801688" cy="801688"/>
            </a:xfrm>
            <a:custGeom>
              <a:avLst/>
              <a:gdLst>
                <a:gd name="T0" fmla="*/ 368 w 522"/>
                <a:gd name="T1" fmla="*/ 10 h 522"/>
                <a:gd name="T2" fmla="*/ 260 w 522"/>
                <a:gd name="T3" fmla="*/ 126 h 522"/>
                <a:gd name="T4" fmla="*/ 128 w 522"/>
                <a:gd name="T5" fmla="*/ 39 h 522"/>
                <a:gd name="T6" fmla="*/ 7 w 522"/>
                <a:gd name="T7" fmla="*/ 203 h 522"/>
                <a:gd name="T8" fmla="*/ 293 w 522"/>
                <a:gd name="T9" fmla="*/ 522 h 522"/>
                <a:gd name="T10" fmla="*/ 512 w 522"/>
                <a:gd name="T11" fmla="*/ 135 h 522"/>
                <a:gd name="T12" fmla="*/ 368 w 522"/>
                <a:gd name="T13" fmla="*/ 1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2" h="522">
                  <a:moveTo>
                    <a:pt x="368" y="10"/>
                  </a:moveTo>
                  <a:cubicBezTo>
                    <a:pt x="305" y="20"/>
                    <a:pt x="270" y="67"/>
                    <a:pt x="260" y="126"/>
                  </a:cubicBezTo>
                  <a:cubicBezTo>
                    <a:pt x="236" y="72"/>
                    <a:pt x="183" y="27"/>
                    <a:pt x="128" y="39"/>
                  </a:cubicBezTo>
                  <a:cubicBezTo>
                    <a:pt x="23" y="61"/>
                    <a:pt x="0" y="146"/>
                    <a:pt x="7" y="203"/>
                  </a:cubicBezTo>
                  <a:cubicBezTo>
                    <a:pt x="26" y="359"/>
                    <a:pt x="255" y="397"/>
                    <a:pt x="293" y="522"/>
                  </a:cubicBezTo>
                  <a:cubicBezTo>
                    <a:pt x="312" y="399"/>
                    <a:pt x="522" y="328"/>
                    <a:pt x="512" y="135"/>
                  </a:cubicBezTo>
                  <a:cubicBezTo>
                    <a:pt x="509" y="54"/>
                    <a:pt x="431" y="0"/>
                    <a:pt x="368" y="10"/>
                  </a:cubicBezTo>
                  <a:close/>
                </a:path>
              </a:pathLst>
            </a:custGeom>
            <a:solidFill>
              <a:srgbClr val="E4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174" name="Freeform 19"/>
            <p:cNvSpPr>
              <a:spLocks noEditPoints="1"/>
            </p:cNvSpPr>
            <p:nvPr/>
          </p:nvSpPr>
          <p:spPr bwMode="auto">
            <a:xfrm>
              <a:off x="5823512" y="1607346"/>
              <a:ext cx="428625" cy="406400"/>
            </a:xfrm>
            <a:custGeom>
              <a:avLst/>
              <a:gdLst>
                <a:gd name="T0" fmla="*/ 157 w 279"/>
                <a:gd name="T1" fmla="*/ 144 h 264"/>
                <a:gd name="T2" fmla="*/ 275 w 279"/>
                <a:gd name="T3" fmla="*/ 108 h 264"/>
                <a:gd name="T4" fmla="*/ 160 w 279"/>
                <a:gd name="T5" fmla="*/ 264 h 264"/>
                <a:gd name="T6" fmla="*/ 4 w 279"/>
                <a:gd name="T7" fmla="*/ 107 h 264"/>
                <a:gd name="T8" fmla="*/ 66 w 279"/>
                <a:gd name="T9" fmla="*/ 64 h 264"/>
                <a:gd name="T10" fmla="*/ 157 w 279"/>
                <a:gd name="T11" fmla="*/ 144 h 264"/>
                <a:gd name="T12" fmla="*/ 161 w 279"/>
                <a:gd name="T13" fmla="*/ 166 h 264"/>
                <a:gd name="T14" fmla="*/ 85 w 279"/>
                <a:gd name="T15" fmla="*/ 100 h 264"/>
                <a:gd name="T16" fmla="*/ 49 w 279"/>
                <a:gd name="T17" fmla="*/ 143 h 264"/>
                <a:gd name="T18" fmla="*/ 98 w 279"/>
                <a:gd name="T19" fmla="*/ 181 h 264"/>
                <a:gd name="T20" fmla="*/ 163 w 279"/>
                <a:gd name="T21" fmla="*/ 238 h 264"/>
                <a:gd name="T22" fmla="*/ 215 w 279"/>
                <a:gd name="T23" fmla="*/ 179 h 264"/>
                <a:gd name="T24" fmla="*/ 249 w 279"/>
                <a:gd name="T25" fmla="*/ 111 h 264"/>
                <a:gd name="T26" fmla="*/ 210 w 279"/>
                <a:gd name="T27" fmla="*/ 106 h 264"/>
                <a:gd name="T28" fmla="*/ 161 w 279"/>
                <a:gd name="T29" fmla="*/ 16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9" h="264">
                  <a:moveTo>
                    <a:pt x="157" y="144"/>
                  </a:moveTo>
                  <a:cubicBezTo>
                    <a:pt x="178" y="116"/>
                    <a:pt x="266" y="0"/>
                    <a:pt x="275" y="108"/>
                  </a:cubicBezTo>
                  <a:cubicBezTo>
                    <a:pt x="279" y="166"/>
                    <a:pt x="179" y="210"/>
                    <a:pt x="160" y="264"/>
                  </a:cubicBezTo>
                  <a:cubicBezTo>
                    <a:pt x="130" y="203"/>
                    <a:pt x="9" y="169"/>
                    <a:pt x="4" y="107"/>
                  </a:cubicBezTo>
                  <a:cubicBezTo>
                    <a:pt x="0" y="61"/>
                    <a:pt x="33" y="45"/>
                    <a:pt x="66" y="64"/>
                  </a:cubicBezTo>
                  <a:cubicBezTo>
                    <a:pt x="102" y="86"/>
                    <a:pt x="127" y="117"/>
                    <a:pt x="157" y="144"/>
                  </a:cubicBezTo>
                  <a:close/>
                  <a:moveTo>
                    <a:pt x="161" y="166"/>
                  </a:moveTo>
                  <a:cubicBezTo>
                    <a:pt x="146" y="142"/>
                    <a:pt x="108" y="115"/>
                    <a:pt x="85" y="100"/>
                  </a:cubicBezTo>
                  <a:cubicBezTo>
                    <a:pt x="58" y="82"/>
                    <a:pt x="30" y="112"/>
                    <a:pt x="49" y="143"/>
                  </a:cubicBezTo>
                  <a:cubicBezTo>
                    <a:pt x="59" y="159"/>
                    <a:pt x="83" y="171"/>
                    <a:pt x="98" y="181"/>
                  </a:cubicBezTo>
                  <a:cubicBezTo>
                    <a:pt x="120" y="196"/>
                    <a:pt x="147" y="215"/>
                    <a:pt x="163" y="238"/>
                  </a:cubicBezTo>
                  <a:cubicBezTo>
                    <a:pt x="176" y="210"/>
                    <a:pt x="193" y="198"/>
                    <a:pt x="215" y="179"/>
                  </a:cubicBezTo>
                  <a:cubicBezTo>
                    <a:pt x="228" y="168"/>
                    <a:pt x="263" y="131"/>
                    <a:pt x="249" y="111"/>
                  </a:cubicBezTo>
                  <a:cubicBezTo>
                    <a:pt x="237" y="93"/>
                    <a:pt x="226" y="96"/>
                    <a:pt x="210" y="106"/>
                  </a:cubicBezTo>
                  <a:cubicBezTo>
                    <a:pt x="197" y="113"/>
                    <a:pt x="166" y="151"/>
                    <a:pt x="161" y="166"/>
                  </a:cubicBezTo>
                  <a:close/>
                </a:path>
              </a:pathLst>
            </a:custGeom>
            <a:solidFill>
              <a:srgbClr val="E4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175" name="Freeform 20"/>
            <p:cNvSpPr>
              <a:spLocks noEditPoints="1"/>
            </p:cNvSpPr>
            <p:nvPr/>
          </p:nvSpPr>
          <p:spPr bwMode="auto">
            <a:xfrm>
              <a:off x="5748900" y="1607346"/>
              <a:ext cx="574675" cy="527050"/>
            </a:xfrm>
            <a:custGeom>
              <a:avLst/>
              <a:gdLst>
                <a:gd name="T0" fmla="*/ 195 w 375"/>
                <a:gd name="T1" fmla="*/ 98 h 343"/>
                <a:gd name="T2" fmla="*/ 291 w 375"/>
                <a:gd name="T3" fmla="*/ 3 h 343"/>
                <a:gd name="T4" fmla="*/ 369 w 375"/>
                <a:gd name="T5" fmla="*/ 56 h 343"/>
                <a:gd name="T6" fmla="*/ 317 w 375"/>
                <a:gd name="T7" fmla="*/ 207 h 343"/>
                <a:gd name="T8" fmla="*/ 214 w 375"/>
                <a:gd name="T9" fmla="*/ 343 h 343"/>
                <a:gd name="T10" fmla="*/ 4 w 375"/>
                <a:gd name="T11" fmla="*/ 117 h 343"/>
                <a:gd name="T12" fmla="*/ 74 w 375"/>
                <a:gd name="T13" fmla="*/ 5 h 343"/>
                <a:gd name="T14" fmla="*/ 195 w 375"/>
                <a:gd name="T15" fmla="*/ 98 h 343"/>
                <a:gd name="T16" fmla="*/ 199 w 375"/>
                <a:gd name="T17" fmla="*/ 120 h 343"/>
                <a:gd name="T18" fmla="*/ 92 w 375"/>
                <a:gd name="T19" fmla="*/ 28 h 343"/>
                <a:gd name="T20" fmla="*/ 24 w 375"/>
                <a:gd name="T21" fmla="*/ 105 h 343"/>
                <a:gd name="T22" fmla="*/ 212 w 375"/>
                <a:gd name="T23" fmla="*/ 296 h 343"/>
                <a:gd name="T24" fmla="*/ 339 w 375"/>
                <a:gd name="T25" fmla="*/ 120 h 343"/>
                <a:gd name="T26" fmla="*/ 236 w 375"/>
                <a:gd name="T27" fmla="*/ 71 h 343"/>
                <a:gd name="T28" fmla="*/ 199 w 375"/>
                <a:gd name="T29" fmla="*/ 12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5" h="343">
                  <a:moveTo>
                    <a:pt x="195" y="98"/>
                  </a:moveTo>
                  <a:cubicBezTo>
                    <a:pt x="207" y="57"/>
                    <a:pt x="252" y="7"/>
                    <a:pt x="291" y="3"/>
                  </a:cubicBezTo>
                  <a:cubicBezTo>
                    <a:pt x="318" y="0"/>
                    <a:pt x="365" y="24"/>
                    <a:pt x="369" y="56"/>
                  </a:cubicBezTo>
                  <a:cubicBezTo>
                    <a:pt x="375" y="99"/>
                    <a:pt x="343" y="179"/>
                    <a:pt x="317" y="207"/>
                  </a:cubicBezTo>
                  <a:cubicBezTo>
                    <a:pt x="284" y="244"/>
                    <a:pt x="227" y="292"/>
                    <a:pt x="214" y="343"/>
                  </a:cubicBezTo>
                  <a:cubicBezTo>
                    <a:pt x="205" y="225"/>
                    <a:pt x="13" y="238"/>
                    <a:pt x="4" y="117"/>
                  </a:cubicBezTo>
                  <a:cubicBezTo>
                    <a:pt x="0" y="61"/>
                    <a:pt x="21" y="10"/>
                    <a:pt x="74" y="5"/>
                  </a:cubicBezTo>
                  <a:cubicBezTo>
                    <a:pt x="117" y="1"/>
                    <a:pt x="174" y="66"/>
                    <a:pt x="195" y="98"/>
                  </a:cubicBezTo>
                  <a:close/>
                  <a:moveTo>
                    <a:pt x="199" y="120"/>
                  </a:moveTo>
                  <a:cubicBezTo>
                    <a:pt x="178" y="91"/>
                    <a:pt x="126" y="38"/>
                    <a:pt x="92" y="28"/>
                  </a:cubicBezTo>
                  <a:cubicBezTo>
                    <a:pt x="49" y="15"/>
                    <a:pt x="21" y="59"/>
                    <a:pt x="24" y="105"/>
                  </a:cubicBezTo>
                  <a:cubicBezTo>
                    <a:pt x="32" y="199"/>
                    <a:pt x="179" y="215"/>
                    <a:pt x="212" y="296"/>
                  </a:cubicBezTo>
                  <a:cubicBezTo>
                    <a:pt x="235" y="228"/>
                    <a:pt x="317" y="199"/>
                    <a:pt x="339" y="120"/>
                  </a:cubicBezTo>
                  <a:cubicBezTo>
                    <a:pt x="365" y="30"/>
                    <a:pt x="278" y="10"/>
                    <a:pt x="236" y="71"/>
                  </a:cubicBezTo>
                  <a:cubicBezTo>
                    <a:pt x="229" y="82"/>
                    <a:pt x="207" y="114"/>
                    <a:pt x="199" y="1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176" name="Freeform 21"/>
            <p:cNvSpPr>
              <a:spLocks noEditPoints="1"/>
            </p:cNvSpPr>
            <p:nvPr/>
          </p:nvSpPr>
          <p:spPr bwMode="auto">
            <a:xfrm>
              <a:off x="5664762" y="1502571"/>
              <a:ext cx="763588" cy="733425"/>
            </a:xfrm>
            <a:custGeom>
              <a:avLst/>
              <a:gdLst>
                <a:gd name="T0" fmla="*/ 347 w 497"/>
                <a:gd name="T1" fmla="*/ 9 h 477"/>
                <a:gd name="T2" fmla="*/ 248 w 497"/>
                <a:gd name="T3" fmla="*/ 115 h 477"/>
                <a:gd name="T4" fmla="*/ 127 w 497"/>
                <a:gd name="T5" fmla="*/ 35 h 477"/>
                <a:gd name="T6" fmla="*/ 17 w 497"/>
                <a:gd name="T7" fmla="*/ 185 h 477"/>
                <a:gd name="T8" fmla="*/ 278 w 497"/>
                <a:gd name="T9" fmla="*/ 477 h 477"/>
                <a:gd name="T10" fmla="*/ 479 w 497"/>
                <a:gd name="T11" fmla="*/ 123 h 477"/>
                <a:gd name="T12" fmla="*/ 347 w 497"/>
                <a:gd name="T13" fmla="*/ 9 h 477"/>
                <a:gd name="T14" fmla="*/ 249 w 497"/>
                <a:gd name="T15" fmla="*/ 140 h 477"/>
                <a:gd name="T16" fmla="*/ 336 w 497"/>
                <a:gd name="T17" fmla="*/ 43 h 477"/>
                <a:gd name="T18" fmla="*/ 439 w 497"/>
                <a:gd name="T19" fmla="*/ 82 h 477"/>
                <a:gd name="T20" fmla="*/ 378 w 497"/>
                <a:gd name="T21" fmla="*/ 306 h 477"/>
                <a:gd name="T22" fmla="*/ 275 w 497"/>
                <a:gd name="T23" fmla="*/ 444 h 477"/>
                <a:gd name="T24" fmla="*/ 261 w 497"/>
                <a:gd name="T25" fmla="*/ 411 h 477"/>
                <a:gd name="T26" fmla="*/ 228 w 497"/>
                <a:gd name="T27" fmla="*/ 376 h 477"/>
                <a:gd name="T28" fmla="*/ 190 w 497"/>
                <a:gd name="T29" fmla="*/ 343 h 477"/>
                <a:gd name="T30" fmla="*/ 107 w 497"/>
                <a:gd name="T31" fmla="*/ 289 h 477"/>
                <a:gd name="T32" fmla="*/ 60 w 497"/>
                <a:gd name="T33" fmla="*/ 243 h 477"/>
                <a:gd name="T34" fmla="*/ 122 w 497"/>
                <a:gd name="T35" fmla="*/ 54 h 477"/>
                <a:gd name="T36" fmla="*/ 249 w 497"/>
                <a:gd name="T37" fmla="*/ 14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7" h="477">
                  <a:moveTo>
                    <a:pt x="347" y="9"/>
                  </a:moveTo>
                  <a:cubicBezTo>
                    <a:pt x="290" y="18"/>
                    <a:pt x="257" y="61"/>
                    <a:pt x="248" y="115"/>
                  </a:cubicBezTo>
                  <a:cubicBezTo>
                    <a:pt x="226" y="66"/>
                    <a:pt x="177" y="25"/>
                    <a:pt x="127" y="35"/>
                  </a:cubicBezTo>
                  <a:cubicBezTo>
                    <a:pt x="31" y="56"/>
                    <a:pt x="10" y="133"/>
                    <a:pt x="17" y="185"/>
                  </a:cubicBezTo>
                  <a:cubicBezTo>
                    <a:pt x="34" y="329"/>
                    <a:pt x="243" y="363"/>
                    <a:pt x="278" y="477"/>
                  </a:cubicBezTo>
                  <a:cubicBezTo>
                    <a:pt x="296" y="365"/>
                    <a:pt x="488" y="300"/>
                    <a:pt x="479" y="123"/>
                  </a:cubicBezTo>
                  <a:cubicBezTo>
                    <a:pt x="476" y="50"/>
                    <a:pt x="405" y="0"/>
                    <a:pt x="347" y="9"/>
                  </a:cubicBezTo>
                  <a:close/>
                  <a:moveTo>
                    <a:pt x="249" y="140"/>
                  </a:moveTo>
                  <a:cubicBezTo>
                    <a:pt x="279" y="98"/>
                    <a:pt x="288" y="65"/>
                    <a:pt x="336" y="43"/>
                  </a:cubicBezTo>
                  <a:cubicBezTo>
                    <a:pt x="372" y="26"/>
                    <a:pt x="414" y="60"/>
                    <a:pt x="439" y="82"/>
                  </a:cubicBezTo>
                  <a:cubicBezTo>
                    <a:pt x="497" y="134"/>
                    <a:pt x="413" y="266"/>
                    <a:pt x="378" y="306"/>
                  </a:cubicBezTo>
                  <a:cubicBezTo>
                    <a:pt x="348" y="339"/>
                    <a:pt x="280" y="396"/>
                    <a:pt x="275" y="444"/>
                  </a:cubicBezTo>
                  <a:cubicBezTo>
                    <a:pt x="269" y="433"/>
                    <a:pt x="268" y="422"/>
                    <a:pt x="261" y="411"/>
                  </a:cubicBezTo>
                  <a:cubicBezTo>
                    <a:pt x="260" y="414"/>
                    <a:pt x="233" y="382"/>
                    <a:pt x="228" y="376"/>
                  </a:cubicBezTo>
                  <a:cubicBezTo>
                    <a:pt x="219" y="366"/>
                    <a:pt x="202" y="350"/>
                    <a:pt x="190" y="343"/>
                  </a:cubicBezTo>
                  <a:cubicBezTo>
                    <a:pt x="161" y="326"/>
                    <a:pt x="134" y="309"/>
                    <a:pt x="107" y="289"/>
                  </a:cubicBezTo>
                  <a:cubicBezTo>
                    <a:pt x="88" y="275"/>
                    <a:pt x="77" y="255"/>
                    <a:pt x="60" y="243"/>
                  </a:cubicBezTo>
                  <a:cubicBezTo>
                    <a:pt x="0" y="201"/>
                    <a:pt x="49" y="47"/>
                    <a:pt x="122" y="54"/>
                  </a:cubicBezTo>
                  <a:cubicBezTo>
                    <a:pt x="192" y="61"/>
                    <a:pt x="204" y="88"/>
                    <a:pt x="249" y="140"/>
                  </a:cubicBezTo>
                  <a:close/>
                </a:path>
              </a:pathLst>
            </a:custGeom>
            <a:solidFill>
              <a:srgbClr val="E4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177" name="Freeform 22"/>
            <p:cNvSpPr/>
            <p:nvPr/>
          </p:nvSpPr>
          <p:spPr bwMode="auto">
            <a:xfrm>
              <a:off x="5912412" y="1775621"/>
              <a:ext cx="257175" cy="160338"/>
            </a:xfrm>
            <a:custGeom>
              <a:avLst/>
              <a:gdLst>
                <a:gd name="T0" fmla="*/ 107 w 167"/>
                <a:gd name="T1" fmla="*/ 70 h 105"/>
                <a:gd name="T2" fmla="*/ 162 w 167"/>
                <a:gd name="T3" fmla="*/ 36 h 105"/>
                <a:gd name="T4" fmla="*/ 133 w 167"/>
                <a:gd name="T5" fmla="*/ 70 h 105"/>
                <a:gd name="T6" fmla="*/ 102 w 167"/>
                <a:gd name="T7" fmla="*/ 105 h 105"/>
                <a:gd name="T8" fmla="*/ 83 w 167"/>
                <a:gd name="T9" fmla="*/ 85 h 105"/>
                <a:gd name="T10" fmla="*/ 26 w 167"/>
                <a:gd name="T11" fmla="*/ 20 h 105"/>
                <a:gd name="T12" fmla="*/ 106 w 167"/>
                <a:gd name="T13" fmla="*/ 73 h 105"/>
                <a:gd name="T14" fmla="*/ 107 w 167"/>
                <a:gd name="T15" fmla="*/ 7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05">
                  <a:moveTo>
                    <a:pt x="107" y="70"/>
                  </a:moveTo>
                  <a:cubicBezTo>
                    <a:pt x="111" y="52"/>
                    <a:pt x="167" y="0"/>
                    <a:pt x="162" y="36"/>
                  </a:cubicBezTo>
                  <a:cubicBezTo>
                    <a:pt x="160" y="48"/>
                    <a:pt x="141" y="63"/>
                    <a:pt x="133" y="70"/>
                  </a:cubicBezTo>
                  <a:cubicBezTo>
                    <a:pt x="122" y="80"/>
                    <a:pt x="109" y="91"/>
                    <a:pt x="102" y="105"/>
                  </a:cubicBezTo>
                  <a:cubicBezTo>
                    <a:pt x="96" y="104"/>
                    <a:pt x="90" y="89"/>
                    <a:pt x="83" y="85"/>
                  </a:cubicBezTo>
                  <a:cubicBezTo>
                    <a:pt x="72" y="78"/>
                    <a:pt x="0" y="40"/>
                    <a:pt x="26" y="20"/>
                  </a:cubicBezTo>
                  <a:cubicBezTo>
                    <a:pt x="46" y="6"/>
                    <a:pt x="90" y="64"/>
                    <a:pt x="106" y="73"/>
                  </a:cubicBezTo>
                  <a:lnTo>
                    <a:pt x="107" y="70"/>
                  </a:lnTo>
                  <a:close/>
                </a:path>
              </a:pathLst>
            </a:custGeom>
            <a:solidFill>
              <a:srgbClr val="E4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4624135" y="250701"/>
            <a:ext cx="523188" cy="729033"/>
            <a:chOff x="5790175" y="473871"/>
            <a:chExt cx="581025" cy="809625"/>
          </a:xfrm>
        </p:grpSpPr>
        <p:sp>
          <p:nvSpPr>
            <p:cNvPr id="179" name="Freeform 81"/>
            <p:cNvSpPr/>
            <p:nvPr/>
          </p:nvSpPr>
          <p:spPr bwMode="auto">
            <a:xfrm>
              <a:off x="5915587" y="812008"/>
              <a:ext cx="61913" cy="471488"/>
            </a:xfrm>
            <a:custGeom>
              <a:avLst/>
              <a:gdLst>
                <a:gd name="T0" fmla="*/ 2 w 40"/>
                <a:gd name="T1" fmla="*/ 307 h 307"/>
                <a:gd name="T2" fmla="*/ 2 w 40"/>
                <a:gd name="T3" fmla="*/ 292 h 307"/>
                <a:gd name="T4" fmla="*/ 1 w 40"/>
                <a:gd name="T5" fmla="*/ 0 h 307"/>
                <a:gd name="T6" fmla="*/ 40 w 40"/>
                <a:gd name="T7" fmla="*/ 0 h 307"/>
                <a:gd name="T8" fmla="*/ 40 w 40"/>
                <a:gd name="T9" fmla="*/ 307 h 307"/>
                <a:gd name="T10" fmla="*/ 2 w 40"/>
                <a:gd name="T11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07">
                  <a:moveTo>
                    <a:pt x="2" y="307"/>
                  </a:moveTo>
                  <a:cubicBezTo>
                    <a:pt x="2" y="302"/>
                    <a:pt x="2" y="297"/>
                    <a:pt x="2" y="292"/>
                  </a:cubicBezTo>
                  <a:cubicBezTo>
                    <a:pt x="2" y="206"/>
                    <a:pt x="0" y="95"/>
                    <a:pt x="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307"/>
                    <a:pt x="40" y="307"/>
                    <a:pt x="40" y="307"/>
                  </a:cubicBezTo>
                  <a:lnTo>
                    <a:pt x="2" y="307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180" name="Freeform 82"/>
            <p:cNvSpPr/>
            <p:nvPr/>
          </p:nvSpPr>
          <p:spPr bwMode="auto">
            <a:xfrm>
              <a:off x="5852087" y="812008"/>
              <a:ext cx="77788" cy="471488"/>
            </a:xfrm>
            <a:custGeom>
              <a:avLst/>
              <a:gdLst>
                <a:gd name="T0" fmla="*/ 2 w 50"/>
                <a:gd name="T1" fmla="*/ 307 h 307"/>
                <a:gd name="T2" fmla="*/ 2 w 50"/>
                <a:gd name="T3" fmla="*/ 285 h 307"/>
                <a:gd name="T4" fmla="*/ 0 w 50"/>
                <a:gd name="T5" fmla="*/ 0 h 307"/>
                <a:gd name="T6" fmla="*/ 49 w 50"/>
                <a:gd name="T7" fmla="*/ 0 h 307"/>
                <a:gd name="T8" fmla="*/ 50 w 50"/>
                <a:gd name="T9" fmla="*/ 155 h 307"/>
                <a:gd name="T10" fmla="*/ 49 w 50"/>
                <a:gd name="T11" fmla="*/ 285 h 307"/>
                <a:gd name="T12" fmla="*/ 49 w 50"/>
                <a:gd name="T13" fmla="*/ 307 h 307"/>
                <a:gd name="T14" fmla="*/ 2 w 50"/>
                <a:gd name="T1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307">
                  <a:moveTo>
                    <a:pt x="2" y="307"/>
                  </a:moveTo>
                  <a:cubicBezTo>
                    <a:pt x="2" y="300"/>
                    <a:pt x="2" y="292"/>
                    <a:pt x="2" y="285"/>
                  </a:cubicBezTo>
                  <a:cubicBezTo>
                    <a:pt x="1" y="201"/>
                    <a:pt x="0" y="93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51"/>
                    <a:pt x="50" y="104"/>
                    <a:pt x="50" y="155"/>
                  </a:cubicBezTo>
                  <a:cubicBezTo>
                    <a:pt x="50" y="199"/>
                    <a:pt x="49" y="244"/>
                    <a:pt x="49" y="285"/>
                  </a:cubicBezTo>
                  <a:cubicBezTo>
                    <a:pt x="50" y="293"/>
                    <a:pt x="50" y="300"/>
                    <a:pt x="49" y="307"/>
                  </a:cubicBezTo>
                  <a:lnTo>
                    <a:pt x="2" y="307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181" name="Freeform 83"/>
            <p:cNvSpPr/>
            <p:nvPr/>
          </p:nvSpPr>
          <p:spPr bwMode="auto">
            <a:xfrm>
              <a:off x="5790175" y="812008"/>
              <a:ext cx="71438" cy="471488"/>
            </a:xfrm>
            <a:custGeom>
              <a:avLst/>
              <a:gdLst>
                <a:gd name="T0" fmla="*/ 0 w 47"/>
                <a:gd name="T1" fmla="*/ 307 h 307"/>
                <a:gd name="T2" fmla="*/ 2 w 47"/>
                <a:gd name="T3" fmla="*/ 0 h 307"/>
                <a:gd name="T4" fmla="*/ 47 w 47"/>
                <a:gd name="T5" fmla="*/ 0 h 307"/>
                <a:gd name="T6" fmla="*/ 47 w 47"/>
                <a:gd name="T7" fmla="*/ 307 h 307"/>
                <a:gd name="T8" fmla="*/ 0 w 47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07">
                  <a:moveTo>
                    <a:pt x="0" y="307"/>
                  </a:moveTo>
                  <a:cubicBezTo>
                    <a:pt x="0" y="221"/>
                    <a:pt x="2" y="85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152"/>
                    <a:pt x="47" y="248"/>
                    <a:pt x="47" y="307"/>
                  </a:cubicBezTo>
                  <a:lnTo>
                    <a:pt x="0" y="307"/>
                  </a:lnTo>
                  <a:close/>
                </a:path>
              </a:pathLst>
            </a:custGeom>
            <a:solidFill>
              <a:srgbClr val="E72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182" name="Freeform 84"/>
            <p:cNvSpPr/>
            <p:nvPr/>
          </p:nvSpPr>
          <p:spPr bwMode="auto">
            <a:xfrm>
              <a:off x="6025125" y="812008"/>
              <a:ext cx="71438" cy="471488"/>
            </a:xfrm>
            <a:custGeom>
              <a:avLst/>
              <a:gdLst>
                <a:gd name="T0" fmla="*/ 0 w 47"/>
                <a:gd name="T1" fmla="*/ 307 h 307"/>
                <a:gd name="T2" fmla="*/ 2 w 47"/>
                <a:gd name="T3" fmla="*/ 0 h 307"/>
                <a:gd name="T4" fmla="*/ 46 w 47"/>
                <a:gd name="T5" fmla="*/ 0 h 307"/>
                <a:gd name="T6" fmla="*/ 47 w 47"/>
                <a:gd name="T7" fmla="*/ 307 h 307"/>
                <a:gd name="T8" fmla="*/ 0 w 47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07">
                  <a:moveTo>
                    <a:pt x="0" y="307"/>
                  </a:moveTo>
                  <a:cubicBezTo>
                    <a:pt x="0" y="236"/>
                    <a:pt x="2" y="94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65"/>
                    <a:pt x="47" y="257"/>
                    <a:pt x="47" y="307"/>
                  </a:cubicBezTo>
                  <a:lnTo>
                    <a:pt x="0" y="307"/>
                  </a:lnTo>
                  <a:close/>
                </a:path>
              </a:pathLst>
            </a:custGeom>
            <a:solidFill>
              <a:srgbClr val="629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183" name="Freeform 85"/>
            <p:cNvSpPr/>
            <p:nvPr/>
          </p:nvSpPr>
          <p:spPr bwMode="auto">
            <a:xfrm>
              <a:off x="6337862" y="812008"/>
              <a:ext cx="33338" cy="471488"/>
            </a:xfrm>
            <a:custGeom>
              <a:avLst/>
              <a:gdLst>
                <a:gd name="T0" fmla="*/ 2 w 22"/>
                <a:gd name="T1" fmla="*/ 307 h 307"/>
                <a:gd name="T2" fmla="*/ 2 w 22"/>
                <a:gd name="T3" fmla="*/ 276 h 307"/>
                <a:gd name="T4" fmla="*/ 1 w 22"/>
                <a:gd name="T5" fmla="*/ 0 h 307"/>
                <a:gd name="T6" fmla="*/ 22 w 22"/>
                <a:gd name="T7" fmla="*/ 0 h 307"/>
                <a:gd name="T8" fmla="*/ 22 w 22"/>
                <a:gd name="T9" fmla="*/ 307 h 307"/>
                <a:gd name="T10" fmla="*/ 2 w 22"/>
                <a:gd name="T11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07">
                  <a:moveTo>
                    <a:pt x="2" y="307"/>
                  </a:moveTo>
                  <a:cubicBezTo>
                    <a:pt x="2" y="297"/>
                    <a:pt x="2" y="286"/>
                    <a:pt x="2" y="276"/>
                  </a:cubicBezTo>
                  <a:cubicBezTo>
                    <a:pt x="1" y="195"/>
                    <a:pt x="0" y="90"/>
                    <a:pt x="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07"/>
                    <a:pt x="22" y="307"/>
                    <a:pt x="22" y="307"/>
                  </a:cubicBezTo>
                  <a:lnTo>
                    <a:pt x="2" y="307"/>
                  </a:lnTo>
                  <a:close/>
                </a:path>
              </a:pathLst>
            </a:custGeom>
            <a:solidFill>
              <a:srgbClr val="5DC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184" name="Freeform 86"/>
            <p:cNvSpPr/>
            <p:nvPr/>
          </p:nvSpPr>
          <p:spPr bwMode="auto">
            <a:xfrm>
              <a:off x="6210862" y="812008"/>
              <a:ext cx="76200" cy="471488"/>
            </a:xfrm>
            <a:custGeom>
              <a:avLst/>
              <a:gdLst>
                <a:gd name="T0" fmla="*/ 3 w 50"/>
                <a:gd name="T1" fmla="*/ 307 h 307"/>
                <a:gd name="T2" fmla="*/ 2 w 50"/>
                <a:gd name="T3" fmla="*/ 263 h 307"/>
                <a:gd name="T4" fmla="*/ 1 w 50"/>
                <a:gd name="T5" fmla="*/ 0 h 307"/>
                <a:gd name="T6" fmla="*/ 49 w 50"/>
                <a:gd name="T7" fmla="*/ 0 h 307"/>
                <a:gd name="T8" fmla="*/ 50 w 50"/>
                <a:gd name="T9" fmla="*/ 140 h 307"/>
                <a:gd name="T10" fmla="*/ 50 w 50"/>
                <a:gd name="T11" fmla="*/ 263 h 307"/>
                <a:gd name="T12" fmla="*/ 49 w 50"/>
                <a:gd name="T13" fmla="*/ 307 h 307"/>
                <a:gd name="T14" fmla="*/ 3 w 50"/>
                <a:gd name="T1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307">
                  <a:moveTo>
                    <a:pt x="3" y="307"/>
                  </a:moveTo>
                  <a:cubicBezTo>
                    <a:pt x="2" y="293"/>
                    <a:pt x="2" y="277"/>
                    <a:pt x="2" y="263"/>
                  </a:cubicBezTo>
                  <a:cubicBezTo>
                    <a:pt x="2" y="186"/>
                    <a:pt x="0" y="87"/>
                    <a:pt x="1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46"/>
                    <a:pt x="50" y="94"/>
                    <a:pt x="50" y="140"/>
                  </a:cubicBezTo>
                  <a:cubicBezTo>
                    <a:pt x="50" y="181"/>
                    <a:pt x="49" y="225"/>
                    <a:pt x="50" y="263"/>
                  </a:cubicBezTo>
                  <a:cubicBezTo>
                    <a:pt x="50" y="279"/>
                    <a:pt x="50" y="293"/>
                    <a:pt x="49" y="307"/>
                  </a:cubicBezTo>
                  <a:lnTo>
                    <a:pt x="3" y="307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185" name="Freeform 87"/>
            <p:cNvSpPr/>
            <p:nvPr/>
          </p:nvSpPr>
          <p:spPr bwMode="auto">
            <a:xfrm>
              <a:off x="6090212" y="812008"/>
              <a:ext cx="76200" cy="471488"/>
            </a:xfrm>
            <a:custGeom>
              <a:avLst/>
              <a:gdLst>
                <a:gd name="T0" fmla="*/ 2 w 49"/>
                <a:gd name="T1" fmla="*/ 307 h 307"/>
                <a:gd name="T2" fmla="*/ 1 w 49"/>
                <a:gd name="T3" fmla="*/ 259 h 307"/>
                <a:gd name="T4" fmla="*/ 0 w 49"/>
                <a:gd name="T5" fmla="*/ 0 h 307"/>
                <a:gd name="T6" fmla="*/ 48 w 49"/>
                <a:gd name="T7" fmla="*/ 0 h 307"/>
                <a:gd name="T8" fmla="*/ 49 w 49"/>
                <a:gd name="T9" fmla="*/ 136 h 307"/>
                <a:gd name="T10" fmla="*/ 49 w 49"/>
                <a:gd name="T11" fmla="*/ 259 h 307"/>
                <a:gd name="T12" fmla="*/ 48 w 49"/>
                <a:gd name="T13" fmla="*/ 307 h 307"/>
                <a:gd name="T14" fmla="*/ 2 w 49"/>
                <a:gd name="T1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07">
                  <a:moveTo>
                    <a:pt x="2" y="307"/>
                  </a:moveTo>
                  <a:cubicBezTo>
                    <a:pt x="1" y="292"/>
                    <a:pt x="1" y="274"/>
                    <a:pt x="1" y="259"/>
                  </a:cubicBezTo>
                  <a:cubicBezTo>
                    <a:pt x="1" y="183"/>
                    <a:pt x="0" y="86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45"/>
                    <a:pt x="49" y="91"/>
                    <a:pt x="49" y="136"/>
                  </a:cubicBezTo>
                  <a:cubicBezTo>
                    <a:pt x="49" y="177"/>
                    <a:pt x="48" y="221"/>
                    <a:pt x="49" y="259"/>
                  </a:cubicBezTo>
                  <a:cubicBezTo>
                    <a:pt x="49" y="276"/>
                    <a:pt x="48" y="292"/>
                    <a:pt x="48" y="307"/>
                  </a:cubicBezTo>
                  <a:lnTo>
                    <a:pt x="2" y="307"/>
                  </a:lnTo>
                  <a:close/>
                </a:path>
              </a:pathLst>
            </a:custGeom>
            <a:solidFill>
              <a:srgbClr val="ABC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186" name="Freeform 88"/>
            <p:cNvSpPr/>
            <p:nvPr/>
          </p:nvSpPr>
          <p:spPr bwMode="auto">
            <a:xfrm>
              <a:off x="5975912" y="812008"/>
              <a:ext cx="60325" cy="471488"/>
            </a:xfrm>
            <a:custGeom>
              <a:avLst/>
              <a:gdLst>
                <a:gd name="T0" fmla="*/ 0 w 40"/>
                <a:gd name="T1" fmla="*/ 307 h 307"/>
                <a:gd name="T2" fmla="*/ 0 w 40"/>
                <a:gd name="T3" fmla="*/ 0 h 307"/>
                <a:gd name="T4" fmla="*/ 39 w 40"/>
                <a:gd name="T5" fmla="*/ 0 h 307"/>
                <a:gd name="T6" fmla="*/ 40 w 40"/>
                <a:gd name="T7" fmla="*/ 135 h 307"/>
                <a:gd name="T8" fmla="*/ 39 w 40"/>
                <a:gd name="T9" fmla="*/ 258 h 307"/>
                <a:gd name="T10" fmla="*/ 38 w 40"/>
                <a:gd name="T11" fmla="*/ 307 h 307"/>
                <a:gd name="T12" fmla="*/ 0 w 40"/>
                <a:gd name="T1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07">
                  <a:moveTo>
                    <a:pt x="0" y="30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45"/>
                    <a:pt x="39" y="91"/>
                    <a:pt x="40" y="135"/>
                  </a:cubicBezTo>
                  <a:cubicBezTo>
                    <a:pt x="40" y="176"/>
                    <a:pt x="38" y="220"/>
                    <a:pt x="39" y="258"/>
                  </a:cubicBezTo>
                  <a:cubicBezTo>
                    <a:pt x="39" y="276"/>
                    <a:pt x="39" y="292"/>
                    <a:pt x="38" y="307"/>
                  </a:cubicBezTo>
                  <a:lnTo>
                    <a:pt x="0" y="307"/>
                  </a:lnTo>
                  <a:close/>
                </a:path>
              </a:pathLst>
            </a:cu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187" name="Freeform 89"/>
            <p:cNvSpPr/>
            <p:nvPr/>
          </p:nvSpPr>
          <p:spPr bwMode="auto">
            <a:xfrm>
              <a:off x="6274362" y="812008"/>
              <a:ext cx="73025" cy="471488"/>
            </a:xfrm>
            <a:custGeom>
              <a:avLst/>
              <a:gdLst>
                <a:gd name="T0" fmla="*/ 1 w 47"/>
                <a:gd name="T1" fmla="*/ 307 h 307"/>
                <a:gd name="T2" fmla="*/ 2 w 47"/>
                <a:gd name="T3" fmla="*/ 0 h 307"/>
                <a:gd name="T4" fmla="*/ 46 w 47"/>
                <a:gd name="T5" fmla="*/ 0 h 307"/>
                <a:gd name="T6" fmla="*/ 47 w 47"/>
                <a:gd name="T7" fmla="*/ 307 h 307"/>
                <a:gd name="T8" fmla="*/ 1 w 47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07">
                  <a:moveTo>
                    <a:pt x="1" y="307"/>
                  </a:moveTo>
                  <a:cubicBezTo>
                    <a:pt x="0" y="237"/>
                    <a:pt x="2" y="94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66"/>
                    <a:pt x="47" y="257"/>
                    <a:pt x="47" y="307"/>
                  </a:cubicBezTo>
                  <a:lnTo>
                    <a:pt x="1" y="307"/>
                  </a:lnTo>
                  <a:close/>
                </a:path>
              </a:pathLst>
            </a:cu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188" name="Freeform 90"/>
            <p:cNvSpPr/>
            <p:nvPr/>
          </p:nvSpPr>
          <p:spPr bwMode="auto">
            <a:xfrm>
              <a:off x="6148950" y="812008"/>
              <a:ext cx="73025" cy="471488"/>
            </a:xfrm>
            <a:custGeom>
              <a:avLst/>
              <a:gdLst>
                <a:gd name="T0" fmla="*/ 0 w 47"/>
                <a:gd name="T1" fmla="*/ 307 h 307"/>
                <a:gd name="T2" fmla="*/ 2 w 47"/>
                <a:gd name="T3" fmla="*/ 0 h 307"/>
                <a:gd name="T4" fmla="*/ 46 w 47"/>
                <a:gd name="T5" fmla="*/ 0 h 307"/>
                <a:gd name="T6" fmla="*/ 47 w 47"/>
                <a:gd name="T7" fmla="*/ 307 h 307"/>
                <a:gd name="T8" fmla="*/ 0 w 47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07">
                  <a:moveTo>
                    <a:pt x="0" y="307"/>
                  </a:moveTo>
                  <a:cubicBezTo>
                    <a:pt x="0" y="237"/>
                    <a:pt x="2" y="95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66"/>
                    <a:pt x="47" y="258"/>
                    <a:pt x="47" y="307"/>
                  </a:cubicBezTo>
                  <a:lnTo>
                    <a:pt x="0" y="307"/>
                  </a:lnTo>
                  <a:close/>
                </a:path>
              </a:pathLst>
            </a:custGeom>
            <a:solidFill>
              <a:srgbClr val="E4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189" name="Freeform 91"/>
            <p:cNvSpPr/>
            <p:nvPr/>
          </p:nvSpPr>
          <p:spPr bwMode="auto">
            <a:xfrm>
              <a:off x="5791762" y="615158"/>
              <a:ext cx="265113" cy="193675"/>
            </a:xfrm>
            <a:custGeom>
              <a:avLst/>
              <a:gdLst>
                <a:gd name="T0" fmla="*/ 172 w 173"/>
                <a:gd name="T1" fmla="*/ 126 h 126"/>
                <a:gd name="T2" fmla="*/ 0 w 173"/>
                <a:gd name="T3" fmla="*/ 38 h 126"/>
                <a:gd name="T4" fmla="*/ 70 w 173"/>
                <a:gd name="T5" fmla="*/ 26 h 126"/>
                <a:gd name="T6" fmla="*/ 52 w 173"/>
                <a:gd name="T7" fmla="*/ 0 h 126"/>
                <a:gd name="T8" fmla="*/ 134 w 173"/>
                <a:gd name="T9" fmla="*/ 74 h 126"/>
                <a:gd name="T10" fmla="*/ 153 w 173"/>
                <a:gd name="T11" fmla="*/ 92 h 126"/>
                <a:gd name="T12" fmla="*/ 172 w 173"/>
                <a:gd name="T1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126">
                  <a:moveTo>
                    <a:pt x="172" y="126"/>
                  </a:moveTo>
                  <a:cubicBezTo>
                    <a:pt x="152" y="82"/>
                    <a:pt x="78" y="38"/>
                    <a:pt x="0" y="38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0" y="11"/>
                    <a:pt x="104" y="44"/>
                    <a:pt x="134" y="74"/>
                  </a:cubicBezTo>
                  <a:cubicBezTo>
                    <a:pt x="142" y="81"/>
                    <a:pt x="147" y="85"/>
                    <a:pt x="153" y="92"/>
                  </a:cubicBezTo>
                  <a:cubicBezTo>
                    <a:pt x="166" y="106"/>
                    <a:pt x="173" y="119"/>
                    <a:pt x="172" y="126"/>
                  </a:cubicBez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190" name="Freeform 92"/>
            <p:cNvSpPr/>
            <p:nvPr/>
          </p:nvSpPr>
          <p:spPr bwMode="auto">
            <a:xfrm>
              <a:off x="6053700" y="473871"/>
              <a:ext cx="315913" cy="334963"/>
            </a:xfrm>
            <a:custGeom>
              <a:avLst/>
              <a:gdLst>
                <a:gd name="T0" fmla="*/ 0 w 206"/>
                <a:gd name="T1" fmla="*/ 218 h 218"/>
                <a:gd name="T2" fmla="*/ 206 w 206"/>
                <a:gd name="T3" fmla="*/ 80 h 218"/>
                <a:gd name="T4" fmla="*/ 126 w 206"/>
                <a:gd name="T5" fmla="*/ 62 h 218"/>
                <a:gd name="T6" fmla="*/ 104 w 206"/>
                <a:gd name="T7" fmla="*/ 0 h 218"/>
                <a:gd name="T8" fmla="*/ 0 w 206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18">
                  <a:moveTo>
                    <a:pt x="0" y="218"/>
                  </a:moveTo>
                  <a:cubicBezTo>
                    <a:pt x="65" y="148"/>
                    <a:pt x="110" y="97"/>
                    <a:pt x="206" y="80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7" y="94"/>
                    <a:pt x="24" y="124"/>
                    <a:pt x="0" y="218"/>
                  </a:cubicBez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191" name="Freeform 93"/>
            <p:cNvSpPr/>
            <p:nvPr/>
          </p:nvSpPr>
          <p:spPr bwMode="auto">
            <a:xfrm>
              <a:off x="6055287" y="669133"/>
              <a:ext cx="207963" cy="138113"/>
            </a:xfrm>
            <a:custGeom>
              <a:avLst/>
              <a:gdLst>
                <a:gd name="T0" fmla="*/ 0 w 135"/>
                <a:gd name="T1" fmla="*/ 90 h 90"/>
                <a:gd name="T2" fmla="*/ 62 w 135"/>
                <a:gd name="T3" fmla="*/ 43 h 90"/>
                <a:gd name="T4" fmla="*/ 86 w 135"/>
                <a:gd name="T5" fmla="*/ 50 h 90"/>
                <a:gd name="T6" fmla="*/ 76 w 135"/>
                <a:gd name="T7" fmla="*/ 61 h 90"/>
                <a:gd name="T8" fmla="*/ 7 w 135"/>
                <a:gd name="T9" fmla="*/ 82 h 90"/>
                <a:gd name="T10" fmla="*/ 124 w 135"/>
                <a:gd name="T11" fmla="*/ 44 h 90"/>
                <a:gd name="T12" fmla="*/ 89 w 135"/>
                <a:gd name="T13" fmla="*/ 84 h 90"/>
                <a:gd name="T14" fmla="*/ 0 w 135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90">
                  <a:moveTo>
                    <a:pt x="0" y="90"/>
                  </a:moveTo>
                  <a:cubicBezTo>
                    <a:pt x="14" y="73"/>
                    <a:pt x="39" y="47"/>
                    <a:pt x="62" y="43"/>
                  </a:cubicBezTo>
                  <a:cubicBezTo>
                    <a:pt x="72" y="42"/>
                    <a:pt x="85" y="44"/>
                    <a:pt x="86" y="50"/>
                  </a:cubicBezTo>
                  <a:cubicBezTo>
                    <a:pt x="86" y="54"/>
                    <a:pt x="84" y="59"/>
                    <a:pt x="76" y="61"/>
                  </a:cubicBezTo>
                  <a:cubicBezTo>
                    <a:pt x="60" y="64"/>
                    <a:pt x="33" y="64"/>
                    <a:pt x="7" y="82"/>
                  </a:cubicBezTo>
                  <a:cubicBezTo>
                    <a:pt x="30" y="48"/>
                    <a:pt x="106" y="0"/>
                    <a:pt x="124" y="44"/>
                  </a:cubicBezTo>
                  <a:cubicBezTo>
                    <a:pt x="135" y="68"/>
                    <a:pt x="116" y="84"/>
                    <a:pt x="89" y="84"/>
                  </a:cubicBezTo>
                  <a:cubicBezTo>
                    <a:pt x="51" y="83"/>
                    <a:pt x="48" y="67"/>
                    <a:pt x="0" y="90"/>
                  </a:cubicBez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192" name="Freeform 94"/>
            <p:cNvSpPr/>
            <p:nvPr/>
          </p:nvSpPr>
          <p:spPr bwMode="auto">
            <a:xfrm>
              <a:off x="5845737" y="669133"/>
              <a:ext cx="206375" cy="136525"/>
            </a:xfrm>
            <a:custGeom>
              <a:avLst/>
              <a:gdLst>
                <a:gd name="T0" fmla="*/ 134 w 134"/>
                <a:gd name="T1" fmla="*/ 89 h 89"/>
                <a:gd name="T2" fmla="*/ 73 w 134"/>
                <a:gd name="T3" fmla="*/ 43 h 89"/>
                <a:gd name="T4" fmla="*/ 49 w 134"/>
                <a:gd name="T5" fmla="*/ 49 h 89"/>
                <a:gd name="T6" fmla="*/ 58 w 134"/>
                <a:gd name="T7" fmla="*/ 60 h 89"/>
                <a:gd name="T8" fmla="*/ 128 w 134"/>
                <a:gd name="T9" fmla="*/ 82 h 89"/>
                <a:gd name="T10" fmla="*/ 10 w 134"/>
                <a:gd name="T11" fmla="*/ 43 h 89"/>
                <a:gd name="T12" fmla="*/ 45 w 134"/>
                <a:gd name="T13" fmla="*/ 83 h 89"/>
                <a:gd name="T14" fmla="*/ 134 w 134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89">
                  <a:moveTo>
                    <a:pt x="134" y="89"/>
                  </a:moveTo>
                  <a:cubicBezTo>
                    <a:pt x="120" y="72"/>
                    <a:pt x="95" y="47"/>
                    <a:pt x="73" y="43"/>
                  </a:cubicBezTo>
                  <a:cubicBezTo>
                    <a:pt x="63" y="41"/>
                    <a:pt x="50" y="43"/>
                    <a:pt x="49" y="49"/>
                  </a:cubicBezTo>
                  <a:cubicBezTo>
                    <a:pt x="48" y="53"/>
                    <a:pt x="51" y="59"/>
                    <a:pt x="58" y="60"/>
                  </a:cubicBezTo>
                  <a:cubicBezTo>
                    <a:pt x="74" y="64"/>
                    <a:pt x="102" y="63"/>
                    <a:pt x="128" y="82"/>
                  </a:cubicBezTo>
                  <a:cubicBezTo>
                    <a:pt x="104" y="48"/>
                    <a:pt x="28" y="0"/>
                    <a:pt x="10" y="43"/>
                  </a:cubicBezTo>
                  <a:cubicBezTo>
                    <a:pt x="0" y="68"/>
                    <a:pt x="18" y="83"/>
                    <a:pt x="45" y="83"/>
                  </a:cubicBezTo>
                  <a:cubicBezTo>
                    <a:pt x="83" y="83"/>
                    <a:pt x="86" y="67"/>
                    <a:pt x="134" y="89"/>
                  </a:cubicBez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193" name="Freeform 95"/>
            <p:cNvSpPr/>
            <p:nvPr/>
          </p:nvSpPr>
          <p:spPr bwMode="auto">
            <a:xfrm>
              <a:off x="5971150" y="637383"/>
              <a:ext cx="101600" cy="171450"/>
            </a:xfrm>
            <a:custGeom>
              <a:avLst/>
              <a:gdLst>
                <a:gd name="T0" fmla="*/ 55 w 66"/>
                <a:gd name="T1" fmla="*/ 112 h 112"/>
                <a:gd name="T2" fmla="*/ 53 w 66"/>
                <a:gd name="T3" fmla="*/ 50 h 112"/>
                <a:gd name="T4" fmla="*/ 37 w 66"/>
                <a:gd name="T5" fmla="*/ 38 h 112"/>
                <a:gd name="T6" fmla="*/ 35 w 66"/>
                <a:gd name="T7" fmla="*/ 49 h 112"/>
                <a:gd name="T8" fmla="*/ 56 w 66"/>
                <a:gd name="T9" fmla="*/ 104 h 112"/>
                <a:gd name="T10" fmla="*/ 22 w 66"/>
                <a:gd name="T11" fmla="*/ 10 h 112"/>
                <a:gd name="T12" fmla="*/ 14 w 66"/>
                <a:gd name="T13" fmla="*/ 52 h 112"/>
                <a:gd name="T14" fmla="*/ 55 w 66"/>
                <a:gd name="T1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12">
                  <a:moveTo>
                    <a:pt x="55" y="112"/>
                  </a:moveTo>
                  <a:cubicBezTo>
                    <a:pt x="58" y="95"/>
                    <a:pt x="62" y="66"/>
                    <a:pt x="53" y="50"/>
                  </a:cubicBezTo>
                  <a:cubicBezTo>
                    <a:pt x="50" y="43"/>
                    <a:pt x="41" y="35"/>
                    <a:pt x="37" y="38"/>
                  </a:cubicBezTo>
                  <a:cubicBezTo>
                    <a:pt x="34" y="40"/>
                    <a:pt x="32" y="44"/>
                    <a:pt x="35" y="49"/>
                  </a:cubicBezTo>
                  <a:cubicBezTo>
                    <a:pt x="41" y="61"/>
                    <a:pt x="55" y="78"/>
                    <a:pt x="56" y="104"/>
                  </a:cubicBezTo>
                  <a:cubicBezTo>
                    <a:pt x="66" y="72"/>
                    <a:pt x="58" y="0"/>
                    <a:pt x="22" y="10"/>
                  </a:cubicBezTo>
                  <a:cubicBezTo>
                    <a:pt x="1" y="16"/>
                    <a:pt x="0" y="36"/>
                    <a:pt x="14" y="52"/>
                  </a:cubicBezTo>
                  <a:cubicBezTo>
                    <a:pt x="33" y="76"/>
                    <a:pt x="45" y="70"/>
                    <a:pt x="55" y="112"/>
                  </a:cubicBez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727381" y="2206225"/>
            <a:ext cx="974904" cy="691867"/>
            <a:chOff x="1462649" y="2645571"/>
            <a:chExt cx="1082676" cy="768350"/>
          </a:xfrm>
        </p:grpSpPr>
        <p:sp>
          <p:nvSpPr>
            <p:cNvPr id="195" name="Freeform 138"/>
            <p:cNvSpPr/>
            <p:nvPr/>
          </p:nvSpPr>
          <p:spPr bwMode="auto">
            <a:xfrm>
              <a:off x="1689662" y="3156746"/>
              <a:ext cx="214313" cy="257175"/>
            </a:xfrm>
            <a:custGeom>
              <a:avLst/>
              <a:gdLst>
                <a:gd name="T0" fmla="*/ 54 w 139"/>
                <a:gd name="T1" fmla="*/ 86 h 168"/>
                <a:gd name="T2" fmla="*/ 79 w 139"/>
                <a:gd name="T3" fmla="*/ 109 h 168"/>
                <a:gd name="T4" fmla="*/ 91 w 139"/>
                <a:gd name="T5" fmla="*/ 134 h 168"/>
                <a:gd name="T6" fmla="*/ 99 w 139"/>
                <a:gd name="T7" fmla="*/ 151 h 168"/>
                <a:gd name="T8" fmla="*/ 99 w 139"/>
                <a:gd name="T9" fmla="*/ 168 h 168"/>
                <a:gd name="T10" fmla="*/ 139 w 139"/>
                <a:gd name="T11" fmla="*/ 147 h 168"/>
                <a:gd name="T12" fmla="*/ 120 w 139"/>
                <a:gd name="T13" fmla="*/ 141 h 168"/>
                <a:gd name="T14" fmla="*/ 106 w 139"/>
                <a:gd name="T15" fmla="*/ 112 h 168"/>
                <a:gd name="T16" fmla="*/ 102 w 139"/>
                <a:gd name="T17" fmla="*/ 89 h 168"/>
                <a:gd name="T18" fmla="*/ 114 w 139"/>
                <a:gd name="T19" fmla="*/ 45 h 168"/>
                <a:gd name="T20" fmla="*/ 127 w 139"/>
                <a:gd name="T21" fmla="*/ 0 h 168"/>
                <a:gd name="T22" fmla="*/ 105 w 139"/>
                <a:gd name="T23" fmla="*/ 8 h 168"/>
                <a:gd name="T24" fmla="*/ 88 w 139"/>
                <a:gd name="T25" fmla="*/ 15 h 168"/>
                <a:gd name="T26" fmla="*/ 87 w 139"/>
                <a:gd name="T27" fmla="*/ 19 h 168"/>
                <a:gd name="T28" fmla="*/ 88 w 139"/>
                <a:gd name="T29" fmla="*/ 30 h 168"/>
                <a:gd name="T30" fmla="*/ 80 w 139"/>
                <a:gd name="T31" fmla="*/ 77 h 168"/>
                <a:gd name="T32" fmla="*/ 41 w 139"/>
                <a:gd name="T33" fmla="*/ 46 h 168"/>
                <a:gd name="T34" fmla="*/ 25 w 139"/>
                <a:gd name="T35" fmla="*/ 36 h 168"/>
                <a:gd name="T36" fmla="*/ 54 w 139"/>
                <a:gd name="T37" fmla="*/ 8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168">
                  <a:moveTo>
                    <a:pt x="54" y="86"/>
                  </a:moveTo>
                  <a:cubicBezTo>
                    <a:pt x="64" y="93"/>
                    <a:pt x="73" y="97"/>
                    <a:pt x="79" y="109"/>
                  </a:cubicBezTo>
                  <a:cubicBezTo>
                    <a:pt x="91" y="134"/>
                    <a:pt x="91" y="134"/>
                    <a:pt x="91" y="134"/>
                  </a:cubicBezTo>
                  <a:cubicBezTo>
                    <a:pt x="93" y="138"/>
                    <a:pt x="99" y="148"/>
                    <a:pt x="99" y="151"/>
                  </a:cubicBezTo>
                  <a:cubicBezTo>
                    <a:pt x="99" y="154"/>
                    <a:pt x="95" y="165"/>
                    <a:pt x="99" y="168"/>
                  </a:cubicBezTo>
                  <a:cubicBezTo>
                    <a:pt x="100" y="168"/>
                    <a:pt x="134" y="149"/>
                    <a:pt x="139" y="147"/>
                  </a:cubicBezTo>
                  <a:cubicBezTo>
                    <a:pt x="133" y="144"/>
                    <a:pt x="124" y="145"/>
                    <a:pt x="120" y="141"/>
                  </a:cubicBezTo>
                  <a:cubicBezTo>
                    <a:pt x="115" y="135"/>
                    <a:pt x="109" y="120"/>
                    <a:pt x="106" y="112"/>
                  </a:cubicBezTo>
                  <a:cubicBezTo>
                    <a:pt x="101" y="102"/>
                    <a:pt x="97" y="98"/>
                    <a:pt x="102" y="89"/>
                  </a:cubicBezTo>
                  <a:cubicBezTo>
                    <a:pt x="109" y="76"/>
                    <a:pt x="112" y="59"/>
                    <a:pt x="114" y="45"/>
                  </a:cubicBezTo>
                  <a:cubicBezTo>
                    <a:pt x="117" y="29"/>
                    <a:pt x="122" y="15"/>
                    <a:pt x="127" y="0"/>
                  </a:cubicBezTo>
                  <a:cubicBezTo>
                    <a:pt x="120" y="4"/>
                    <a:pt x="112" y="5"/>
                    <a:pt x="105" y="8"/>
                  </a:cubicBezTo>
                  <a:cubicBezTo>
                    <a:pt x="100" y="11"/>
                    <a:pt x="92" y="13"/>
                    <a:pt x="88" y="15"/>
                  </a:cubicBezTo>
                  <a:cubicBezTo>
                    <a:pt x="86" y="16"/>
                    <a:pt x="86" y="17"/>
                    <a:pt x="87" y="19"/>
                  </a:cubicBezTo>
                  <a:cubicBezTo>
                    <a:pt x="90" y="25"/>
                    <a:pt x="88" y="22"/>
                    <a:pt x="88" y="30"/>
                  </a:cubicBezTo>
                  <a:cubicBezTo>
                    <a:pt x="88" y="46"/>
                    <a:pt x="86" y="63"/>
                    <a:pt x="80" y="77"/>
                  </a:cubicBezTo>
                  <a:cubicBezTo>
                    <a:pt x="68" y="66"/>
                    <a:pt x="53" y="59"/>
                    <a:pt x="41" y="46"/>
                  </a:cubicBezTo>
                  <a:cubicBezTo>
                    <a:pt x="36" y="41"/>
                    <a:pt x="32" y="30"/>
                    <a:pt x="25" y="36"/>
                  </a:cubicBezTo>
                  <a:cubicBezTo>
                    <a:pt x="0" y="61"/>
                    <a:pt x="5" y="49"/>
                    <a:pt x="54" y="86"/>
                  </a:cubicBezTo>
                  <a:close/>
                </a:path>
              </a:pathLst>
            </a:custGeom>
            <a:solidFill>
              <a:srgbClr val="AF4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grpSp>
          <p:nvGrpSpPr>
            <p:cNvPr id="196" name="组合 195"/>
            <p:cNvGrpSpPr/>
            <p:nvPr/>
          </p:nvGrpSpPr>
          <p:grpSpPr>
            <a:xfrm>
              <a:off x="1462649" y="2645571"/>
              <a:ext cx="1082676" cy="719138"/>
              <a:chOff x="1462649" y="2645571"/>
              <a:chExt cx="1082676" cy="719138"/>
            </a:xfrm>
          </p:grpSpPr>
          <p:sp>
            <p:nvSpPr>
              <p:cNvPr id="197" name="Freeform 131"/>
              <p:cNvSpPr/>
              <p:nvPr/>
            </p:nvSpPr>
            <p:spPr bwMode="auto">
              <a:xfrm>
                <a:off x="2356412" y="2672558"/>
                <a:ext cx="188913" cy="269875"/>
              </a:xfrm>
              <a:custGeom>
                <a:avLst/>
                <a:gdLst>
                  <a:gd name="T0" fmla="*/ 2 w 123"/>
                  <a:gd name="T1" fmla="*/ 21 h 176"/>
                  <a:gd name="T2" fmla="*/ 12 w 123"/>
                  <a:gd name="T3" fmla="*/ 84 h 176"/>
                  <a:gd name="T4" fmla="*/ 20 w 123"/>
                  <a:gd name="T5" fmla="*/ 128 h 176"/>
                  <a:gd name="T6" fmla="*/ 27 w 123"/>
                  <a:gd name="T7" fmla="*/ 161 h 176"/>
                  <a:gd name="T8" fmla="*/ 43 w 123"/>
                  <a:gd name="T9" fmla="*/ 168 h 176"/>
                  <a:gd name="T10" fmla="*/ 123 w 123"/>
                  <a:gd name="T11" fmla="*/ 152 h 176"/>
                  <a:gd name="T12" fmla="*/ 117 w 123"/>
                  <a:gd name="T13" fmla="*/ 120 h 176"/>
                  <a:gd name="T14" fmla="*/ 80 w 123"/>
                  <a:gd name="T15" fmla="*/ 128 h 176"/>
                  <a:gd name="T16" fmla="*/ 41 w 123"/>
                  <a:gd name="T17" fmla="*/ 130 h 176"/>
                  <a:gd name="T18" fmla="*/ 40 w 123"/>
                  <a:gd name="T19" fmla="*/ 114 h 176"/>
                  <a:gd name="T20" fmla="*/ 37 w 123"/>
                  <a:gd name="T21" fmla="*/ 98 h 176"/>
                  <a:gd name="T22" fmla="*/ 66 w 123"/>
                  <a:gd name="T23" fmla="*/ 89 h 176"/>
                  <a:gd name="T24" fmla="*/ 100 w 123"/>
                  <a:gd name="T25" fmla="*/ 81 h 176"/>
                  <a:gd name="T26" fmla="*/ 95 w 123"/>
                  <a:gd name="T27" fmla="*/ 69 h 176"/>
                  <a:gd name="T28" fmla="*/ 63 w 123"/>
                  <a:gd name="T29" fmla="*/ 74 h 176"/>
                  <a:gd name="T30" fmla="*/ 32 w 123"/>
                  <a:gd name="T31" fmla="*/ 77 h 176"/>
                  <a:gd name="T32" fmla="*/ 31 w 123"/>
                  <a:gd name="T33" fmla="*/ 59 h 176"/>
                  <a:gd name="T34" fmla="*/ 27 w 123"/>
                  <a:gd name="T35" fmla="*/ 40 h 176"/>
                  <a:gd name="T36" fmla="*/ 91 w 123"/>
                  <a:gd name="T37" fmla="*/ 26 h 176"/>
                  <a:gd name="T38" fmla="*/ 86 w 123"/>
                  <a:gd name="T39" fmla="*/ 0 h 176"/>
                  <a:gd name="T40" fmla="*/ 40 w 123"/>
                  <a:gd name="T41" fmla="*/ 10 h 176"/>
                  <a:gd name="T42" fmla="*/ 19 w 123"/>
                  <a:gd name="T43" fmla="*/ 15 h 176"/>
                  <a:gd name="T44" fmla="*/ 2 w 123"/>
                  <a:gd name="T45" fmla="*/ 21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3" h="176">
                    <a:moveTo>
                      <a:pt x="2" y="21"/>
                    </a:moveTo>
                    <a:cubicBezTo>
                      <a:pt x="2" y="43"/>
                      <a:pt x="7" y="63"/>
                      <a:pt x="12" y="84"/>
                    </a:cubicBezTo>
                    <a:cubicBezTo>
                      <a:pt x="15" y="99"/>
                      <a:pt x="16" y="113"/>
                      <a:pt x="20" y="128"/>
                    </a:cubicBezTo>
                    <a:cubicBezTo>
                      <a:pt x="27" y="161"/>
                      <a:pt x="27" y="161"/>
                      <a:pt x="27" y="161"/>
                    </a:cubicBezTo>
                    <a:cubicBezTo>
                      <a:pt x="30" y="176"/>
                      <a:pt x="32" y="171"/>
                      <a:pt x="43" y="168"/>
                    </a:cubicBezTo>
                    <a:cubicBezTo>
                      <a:pt x="69" y="161"/>
                      <a:pt x="97" y="157"/>
                      <a:pt x="123" y="152"/>
                    </a:cubicBezTo>
                    <a:cubicBezTo>
                      <a:pt x="120" y="141"/>
                      <a:pt x="119" y="130"/>
                      <a:pt x="117" y="120"/>
                    </a:cubicBezTo>
                    <a:cubicBezTo>
                      <a:pt x="80" y="128"/>
                      <a:pt x="80" y="128"/>
                      <a:pt x="80" y="128"/>
                    </a:cubicBezTo>
                    <a:cubicBezTo>
                      <a:pt x="68" y="131"/>
                      <a:pt x="54" y="129"/>
                      <a:pt x="41" y="130"/>
                    </a:cubicBezTo>
                    <a:cubicBezTo>
                      <a:pt x="40" y="124"/>
                      <a:pt x="42" y="120"/>
                      <a:pt x="40" y="114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48" y="96"/>
                      <a:pt x="56" y="93"/>
                      <a:pt x="66" y="89"/>
                    </a:cubicBezTo>
                    <a:cubicBezTo>
                      <a:pt x="75" y="85"/>
                      <a:pt x="90" y="84"/>
                      <a:pt x="100" y="81"/>
                    </a:cubicBezTo>
                    <a:cubicBezTo>
                      <a:pt x="97" y="77"/>
                      <a:pt x="97" y="74"/>
                      <a:pt x="95" y="69"/>
                    </a:cubicBezTo>
                    <a:cubicBezTo>
                      <a:pt x="85" y="71"/>
                      <a:pt x="74" y="74"/>
                      <a:pt x="63" y="74"/>
                    </a:cubicBezTo>
                    <a:cubicBezTo>
                      <a:pt x="53" y="75"/>
                      <a:pt x="41" y="78"/>
                      <a:pt x="32" y="77"/>
                    </a:cubicBezTo>
                    <a:cubicBezTo>
                      <a:pt x="31" y="70"/>
                      <a:pt x="33" y="65"/>
                      <a:pt x="31" y="59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89" y="17"/>
                      <a:pt x="88" y="9"/>
                      <a:pt x="86" y="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1" y="16"/>
                      <a:pt x="0" y="16"/>
                      <a:pt x="2" y="21"/>
                    </a:cubicBezTo>
                    <a:close/>
                  </a:path>
                </a:pathLst>
              </a:custGeom>
              <a:solidFill>
                <a:srgbClr val="C94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2337" tIns="41168" rIns="82337" bIns="41168" numCol="1" anchor="t" anchorCtr="0" compatLnSpc="1"/>
              <a:p>
                <a:endParaRPr lang="zh-CN" altLang="en-US" sz="10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132"/>
              <p:cNvSpPr/>
              <p:nvPr/>
            </p:nvSpPr>
            <p:spPr bwMode="auto">
              <a:xfrm>
                <a:off x="1697599" y="2734471"/>
                <a:ext cx="304800" cy="287338"/>
              </a:xfrm>
              <a:custGeom>
                <a:avLst/>
                <a:gdLst>
                  <a:gd name="T0" fmla="*/ 7 w 198"/>
                  <a:gd name="T1" fmla="*/ 28 h 187"/>
                  <a:gd name="T2" fmla="*/ 49 w 198"/>
                  <a:gd name="T3" fmla="*/ 116 h 187"/>
                  <a:gd name="T4" fmla="*/ 74 w 198"/>
                  <a:gd name="T5" fmla="*/ 173 h 187"/>
                  <a:gd name="T6" fmla="*/ 90 w 198"/>
                  <a:gd name="T7" fmla="*/ 175 h 187"/>
                  <a:gd name="T8" fmla="*/ 152 w 198"/>
                  <a:gd name="T9" fmla="*/ 143 h 187"/>
                  <a:gd name="T10" fmla="*/ 192 w 198"/>
                  <a:gd name="T11" fmla="*/ 128 h 187"/>
                  <a:gd name="T12" fmla="*/ 174 w 198"/>
                  <a:gd name="T13" fmla="*/ 82 h 187"/>
                  <a:gd name="T14" fmla="*/ 156 w 198"/>
                  <a:gd name="T15" fmla="*/ 101 h 187"/>
                  <a:gd name="T16" fmla="*/ 149 w 198"/>
                  <a:gd name="T17" fmla="*/ 104 h 187"/>
                  <a:gd name="T18" fmla="*/ 107 w 198"/>
                  <a:gd name="T19" fmla="*/ 116 h 187"/>
                  <a:gd name="T20" fmla="*/ 94 w 198"/>
                  <a:gd name="T21" fmla="*/ 112 h 187"/>
                  <a:gd name="T22" fmla="*/ 69 w 198"/>
                  <a:gd name="T23" fmla="*/ 56 h 187"/>
                  <a:gd name="T24" fmla="*/ 58 w 198"/>
                  <a:gd name="T25" fmla="*/ 32 h 187"/>
                  <a:gd name="T26" fmla="*/ 59 w 198"/>
                  <a:gd name="T27" fmla="*/ 0 h 187"/>
                  <a:gd name="T28" fmla="*/ 42 w 198"/>
                  <a:gd name="T29" fmla="*/ 2 h 187"/>
                  <a:gd name="T30" fmla="*/ 0 w 198"/>
                  <a:gd name="T31" fmla="*/ 23 h 187"/>
                  <a:gd name="T32" fmla="*/ 7 w 198"/>
                  <a:gd name="T33" fmla="*/ 28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8" h="187">
                    <a:moveTo>
                      <a:pt x="7" y="28"/>
                    </a:moveTo>
                    <a:cubicBezTo>
                      <a:pt x="49" y="116"/>
                      <a:pt x="49" y="116"/>
                      <a:pt x="49" y="116"/>
                    </a:cubicBezTo>
                    <a:cubicBezTo>
                      <a:pt x="58" y="135"/>
                      <a:pt x="65" y="155"/>
                      <a:pt x="74" y="173"/>
                    </a:cubicBezTo>
                    <a:cubicBezTo>
                      <a:pt x="80" y="187"/>
                      <a:pt x="80" y="180"/>
                      <a:pt x="90" y="175"/>
                    </a:cubicBezTo>
                    <a:cubicBezTo>
                      <a:pt x="116" y="164"/>
                      <a:pt x="126" y="153"/>
                      <a:pt x="152" y="143"/>
                    </a:cubicBezTo>
                    <a:cubicBezTo>
                      <a:pt x="157" y="140"/>
                      <a:pt x="190" y="131"/>
                      <a:pt x="192" y="128"/>
                    </a:cubicBezTo>
                    <a:cubicBezTo>
                      <a:pt x="198" y="117"/>
                      <a:pt x="179" y="92"/>
                      <a:pt x="174" y="82"/>
                    </a:cubicBezTo>
                    <a:cubicBezTo>
                      <a:pt x="162" y="88"/>
                      <a:pt x="166" y="96"/>
                      <a:pt x="156" y="101"/>
                    </a:cubicBezTo>
                    <a:cubicBezTo>
                      <a:pt x="148" y="104"/>
                      <a:pt x="156" y="101"/>
                      <a:pt x="149" y="104"/>
                    </a:cubicBezTo>
                    <a:cubicBezTo>
                      <a:pt x="136" y="110"/>
                      <a:pt x="120" y="113"/>
                      <a:pt x="107" y="116"/>
                    </a:cubicBezTo>
                    <a:cubicBezTo>
                      <a:pt x="100" y="118"/>
                      <a:pt x="100" y="122"/>
                      <a:pt x="94" y="112"/>
                    </a:cubicBezTo>
                    <a:cubicBezTo>
                      <a:pt x="84" y="96"/>
                      <a:pt x="74" y="74"/>
                      <a:pt x="69" y="56"/>
                    </a:cubicBezTo>
                    <a:cubicBezTo>
                      <a:pt x="67" y="48"/>
                      <a:pt x="61" y="40"/>
                      <a:pt x="58" y="32"/>
                    </a:cubicBezTo>
                    <a:cubicBezTo>
                      <a:pt x="53" y="19"/>
                      <a:pt x="58" y="11"/>
                      <a:pt x="59" y="0"/>
                    </a:cubicBezTo>
                    <a:cubicBezTo>
                      <a:pt x="51" y="2"/>
                      <a:pt x="49" y="1"/>
                      <a:pt x="42" y="2"/>
                    </a:cubicBezTo>
                    <a:cubicBezTo>
                      <a:pt x="32" y="3"/>
                      <a:pt x="2" y="15"/>
                      <a:pt x="0" y="23"/>
                    </a:cubicBezTo>
                    <a:cubicBezTo>
                      <a:pt x="6" y="25"/>
                      <a:pt x="4" y="25"/>
                      <a:pt x="7" y="28"/>
                    </a:cubicBezTo>
                    <a:close/>
                  </a:path>
                </a:pathLst>
              </a:custGeom>
              <a:solidFill>
                <a:srgbClr val="E60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2337" tIns="41168" rIns="82337" bIns="41168" numCol="1" anchor="t" anchorCtr="0" compatLnSpc="1"/>
              <a:p>
                <a:endParaRPr lang="zh-CN" altLang="en-US" sz="10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133"/>
              <p:cNvSpPr>
                <a:spLocks noEditPoints="1"/>
              </p:cNvSpPr>
              <p:nvPr/>
            </p:nvSpPr>
            <p:spPr bwMode="auto">
              <a:xfrm>
                <a:off x="1942074" y="2647158"/>
                <a:ext cx="222250" cy="242888"/>
              </a:xfrm>
              <a:custGeom>
                <a:avLst/>
                <a:gdLst>
                  <a:gd name="T0" fmla="*/ 123 w 145"/>
                  <a:gd name="T1" fmla="*/ 26 h 158"/>
                  <a:gd name="T2" fmla="*/ 52 w 145"/>
                  <a:gd name="T3" fmla="*/ 3 h 158"/>
                  <a:gd name="T4" fmla="*/ 28 w 145"/>
                  <a:gd name="T5" fmla="*/ 9 h 158"/>
                  <a:gd name="T6" fmla="*/ 13 w 145"/>
                  <a:gd name="T7" fmla="*/ 19 h 158"/>
                  <a:gd name="T8" fmla="*/ 2 w 145"/>
                  <a:gd name="T9" fmla="*/ 58 h 158"/>
                  <a:gd name="T10" fmla="*/ 9 w 145"/>
                  <a:gd name="T11" fmla="*/ 105 h 158"/>
                  <a:gd name="T12" fmla="*/ 18 w 145"/>
                  <a:gd name="T13" fmla="*/ 121 h 158"/>
                  <a:gd name="T14" fmla="*/ 76 w 145"/>
                  <a:gd name="T15" fmla="*/ 156 h 158"/>
                  <a:gd name="T16" fmla="*/ 136 w 145"/>
                  <a:gd name="T17" fmla="*/ 110 h 158"/>
                  <a:gd name="T18" fmla="*/ 144 w 145"/>
                  <a:gd name="T19" fmla="*/ 77 h 158"/>
                  <a:gd name="T20" fmla="*/ 139 w 145"/>
                  <a:gd name="T21" fmla="*/ 48 h 158"/>
                  <a:gd name="T22" fmla="*/ 123 w 145"/>
                  <a:gd name="T23" fmla="*/ 26 h 158"/>
                  <a:gd name="T24" fmla="*/ 105 w 145"/>
                  <a:gd name="T25" fmla="*/ 37 h 158"/>
                  <a:gd name="T26" fmla="*/ 109 w 145"/>
                  <a:gd name="T27" fmla="*/ 43 h 158"/>
                  <a:gd name="T28" fmla="*/ 115 w 145"/>
                  <a:gd name="T29" fmla="*/ 53 h 158"/>
                  <a:gd name="T30" fmla="*/ 121 w 145"/>
                  <a:gd name="T31" fmla="*/ 93 h 158"/>
                  <a:gd name="T32" fmla="*/ 116 w 145"/>
                  <a:gd name="T33" fmla="*/ 113 h 158"/>
                  <a:gd name="T34" fmla="*/ 105 w 145"/>
                  <a:gd name="T35" fmla="*/ 125 h 158"/>
                  <a:gd name="T36" fmla="*/ 72 w 145"/>
                  <a:gd name="T37" fmla="*/ 133 h 158"/>
                  <a:gd name="T38" fmla="*/ 47 w 145"/>
                  <a:gd name="T39" fmla="*/ 120 h 158"/>
                  <a:gd name="T40" fmla="*/ 30 w 145"/>
                  <a:gd name="T41" fmla="*/ 96 h 158"/>
                  <a:gd name="T42" fmla="*/ 26 w 145"/>
                  <a:gd name="T43" fmla="*/ 72 h 158"/>
                  <a:gd name="T44" fmla="*/ 37 w 145"/>
                  <a:gd name="T45" fmla="*/ 41 h 158"/>
                  <a:gd name="T46" fmla="*/ 68 w 145"/>
                  <a:gd name="T47" fmla="*/ 28 h 158"/>
                  <a:gd name="T48" fmla="*/ 70 w 145"/>
                  <a:gd name="T49" fmla="*/ 28 h 158"/>
                  <a:gd name="T50" fmla="*/ 95 w 145"/>
                  <a:gd name="T51" fmla="*/ 33 h 158"/>
                  <a:gd name="T52" fmla="*/ 105 w 145"/>
                  <a:gd name="T53" fmla="*/ 3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5" h="158">
                    <a:moveTo>
                      <a:pt x="123" y="26"/>
                    </a:moveTo>
                    <a:cubicBezTo>
                      <a:pt x="110" y="5"/>
                      <a:pt x="74" y="0"/>
                      <a:pt x="52" y="3"/>
                    </a:cubicBezTo>
                    <a:cubicBezTo>
                      <a:pt x="43" y="4"/>
                      <a:pt x="36" y="7"/>
                      <a:pt x="28" y="9"/>
                    </a:cubicBezTo>
                    <a:cubicBezTo>
                      <a:pt x="24" y="13"/>
                      <a:pt x="18" y="17"/>
                      <a:pt x="13" y="19"/>
                    </a:cubicBezTo>
                    <a:cubicBezTo>
                      <a:pt x="5" y="33"/>
                      <a:pt x="0" y="41"/>
                      <a:pt x="2" y="58"/>
                    </a:cubicBezTo>
                    <a:cubicBezTo>
                      <a:pt x="3" y="74"/>
                      <a:pt x="7" y="89"/>
                      <a:pt x="9" y="105"/>
                    </a:cubicBezTo>
                    <a:cubicBezTo>
                      <a:pt x="13" y="109"/>
                      <a:pt x="16" y="115"/>
                      <a:pt x="18" y="121"/>
                    </a:cubicBezTo>
                    <a:cubicBezTo>
                      <a:pt x="35" y="137"/>
                      <a:pt x="51" y="155"/>
                      <a:pt x="76" y="156"/>
                    </a:cubicBezTo>
                    <a:cubicBezTo>
                      <a:pt x="103" y="158"/>
                      <a:pt x="124" y="132"/>
                      <a:pt x="136" y="110"/>
                    </a:cubicBezTo>
                    <a:cubicBezTo>
                      <a:pt x="140" y="103"/>
                      <a:pt x="142" y="86"/>
                      <a:pt x="144" y="77"/>
                    </a:cubicBezTo>
                    <a:cubicBezTo>
                      <a:pt x="145" y="65"/>
                      <a:pt x="141" y="58"/>
                      <a:pt x="139" y="48"/>
                    </a:cubicBezTo>
                    <a:cubicBezTo>
                      <a:pt x="133" y="42"/>
                      <a:pt x="126" y="30"/>
                      <a:pt x="123" y="26"/>
                    </a:cubicBezTo>
                    <a:close/>
                    <a:moveTo>
                      <a:pt x="105" y="37"/>
                    </a:moveTo>
                    <a:cubicBezTo>
                      <a:pt x="108" y="39"/>
                      <a:pt x="108" y="40"/>
                      <a:pt x="109" y="43"/>
                    </a:cubicBezTo>
                    <a:cubicBezTo>
                      <a:pt x="113" y="46"/>
                      <a:pt x="115" y="48"/>
                      <a:pt x="115" y="53"/>
                    </a:cubicBezTo>
                    <a:cubicBezTo>
                      <a:pt x="121" y="64"/>
                      <a:pt x="131" y="81"/>
                      <a:pt x="121" y="93"/>
                    </a:cubicBezTo>
                    <a:cubicBezTo>
                      <a:pt x="120" y="99"/>
                      <a:pt x="121" y="109"/>
                      <a:pt x="116" y="113"/>
                    </a:cubicBezTo>
                    <a:cubicBezTo>
                      <a:pt x="112" y="117"/>
                      <a:pt x="111" y="122"/>
                      <a:pt x="105" y="125"/>
                    </a:cubicBezTo>
                    <a:cubicBezTo>
                      <a:pt x="97" y="135"/>
                      <a:pt x="83" y="138"/>
                      <a:pt x="72" y="133"/>
                    </a:cubicBezTo>
                    <a:cubicBezTo>
                      <a:pt x="62" y="131"/>
                      <a:pt x="54" y="126"/>
                      <a:pt x="47" y="120"/>
                    </a:cubicBezTo>
                    <a:cubicBezTo>
                      <a:pt x="41" y="115"/>
                      <a:pt x="31" y="103"/>
                      <a:pt x="30" y="96"/>
                    </a:cubicBezTo>
                    <a:cubicBezTo>
                      <a:pt x="26" y="89"/>
                      <a:pt x="23" y="80"/>
                      <a:pt x="26" y="72"/>
                    </a:cubicBezTo>
                    <a:cubicBezTo>
                      <a:pt x="24" y="61"/>
                      <a:pt x="31" y="49"/>
                      <a:pt x="37" y="41"/>
                    </a:cubicBezTo>
                    <a:cubicBezTo>
                      <a:pt x="44" y="28"/>
                      <a:pt x="55" y="30"/>
                      <a:pt x="68" y="28"/>
                    </a:cubicBezTo>
                    <a:cubicBezTo>
                      <a:pt x="69" y="28"/>
                      <a:pt x="69" y="28"/>
                      <a:pt x="70" y="28"/>
                    </a:cubicBezTo>
                    <a:cubicBezTo>
                      <a:pt x="78" y="31"/>
                      <a:pt x="87" y="27"/>
                      <a:pt x="95" y="33"/>
                    </a:cubicBezTo>
                    <a:cubicBezTo>
                      <a:pt x="98" y="32"/>
                      <a:pt x="105" y="33"/>
                      <a:pt x="105" y="37"/>
                    </a:cubicBezTo>
                    <a:close/>
                  </a:path>
                </a:pathLst>
              </a:custGeom>
              <a:solidFill>
                <a:srgbClr val="C94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2337" tIns="41168" rIns="82337" bIns="41168" numCol="1" anchor="t" anchorCtr="0" compatLnSpc="1"/>
              <a:p>
                <a:endParaRPr lang="zh-CN" altLang="en-US" sz="10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134"/>
              <p:cNvSpPr/>
              <p:nvPr/>
            </p:nvSpPr>
            <p:spPr bwMode="auto">
              <a:xfrm>
                <a:off x="2143687" y="2645571"/>
                <a:ext cx="215900" cy="254000"/>
              </a:xfrm>
              <a:custGeom>
                <a:avLst/>
                <a:gdLst>
                  <a:gd name="T0" fmla="*/ 0 w 141"/>
                  <a:gd name="T1" fmla="*/ 2 h 165"/>
                  <a:gd name="T2" fmla="*/ 31 w 141"/>
                  <a:gd name="T3" fmla="*/ 95 h 165"/>
                  <a:gd name="T4" fmla="*/ 38 w 141"/>
                  <a:gd name="T5" fmla="*/ 127 h 165"/>
                  <a:gd name="T6" fmla="*/ 41 w 141"/>
                  <a:gd name="T7" fmla="*/ 152 h 165"/>
                  <a:gd name="T8" fmla="*/ 43 w 141"/>
                  <a:gd name="T9" fmla="*/ 160 h 165"/>
                  <a:gd name="T10" fmla="*/ 87 w 141"/>
                  <a:gd name="T11" fmla="*/ 163 h 165"/>
                  <a:gd name="T12" fmla="*/ 94 w 141"/>
                  <a:gd name="T13" fmla="*/ 148 h 165"/>
                  <a:gd name="T14" fmla="*/ 105 w 141"/>
                  <a:gd name="T15" fmla="*/ 115 h 165"/>
                  <a:gd name="T16" fmla="*/ 118 w 141"/>
                  <a:gd name="T17" fmla="*/ 64 h 165"/>
                  <a:gd name="T18" fmla="*/ 141 w 141"/>
                  <a:gd name="T19" fmla="*/ 17 h 165"/>
                  <a:gd name="T20" fmla="*/ 110 w 141"/>
                  <a:gd name="T21" fmla="*/ 13 h 165"/>
                  <a:gd name="T22" fmla="*/ 104 w 141"/>
                  <a:gd name="T23" fmla="*/ 26 h 165"/>
                  <a:gd name="T24" fmla="*/ 96 w 141"/>
                  <a:gd name="T25" fmla="*/ 49 h 165"/>
                  <a:gd name="T26" fmla="*/ 92 w 141"/>
                  <a:gd name="T27" fmla="*/ 68 h 165"/>
                  <a:gd name="T28" fmla="*/ 82 w 141"/>
                  <a:gd name="T29" fmla="*/ 94 h 165"/>
                  <a:gd name="T30" fmla="*/ 71 w 141"/>
                  <a:gd name="T31" fmla="*/ 121 h 165"/>
                  <a:gd name="T32" fmla="*/ 59 w 141"/>
                  <a:gd name="T33" fmla="*/ 77 h 165"/>
                  <a:gd name="T34" fmla="*/ 50 w 141"/>
                  <a:gd name="T35" fmla="*/ 45 h 165"/>
                  <a:gd name="T36" fmla="*/ 45 w 141"/>
                  <a:gd name="T37" fmla="*/ 24 h 165"/>
                  <a:gd name="T38" fmla="*/ 43 w 141"/>
                  <a:gd name="T39" fmla="*/ 7 h 165"/>
                  <a:gd name="T40" fmla="*/ 20 w 141"/>
                  <a:gd name="T41" fmla="*/ 3 h 165"/>
                  <a:gd name="T42" fmla="*/ 7 w 141"/>
                  <a:gd name="T43" fmla="*/ 4 h 165"/>
                  <a:gd name="T44" fmla="*/ 0 w 141"/>
                  <a:gd name="T45" fmla="*/ 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1" h="165">
                    <a:moveTo>
                      <a:pt x="0" y="2"/>
                    </a:moveTo>
                    <a:cubicBezTo>
                      <a:pt x="19" y="27"/>
                      <a:pt x="23" y="65"/>
                      <a:pt x="31" y="95"/>
                    </a:cubicBezTo>
                    <a:cubicBezTo>
                      <a:pt x="34" y="106"/>
                      <a:pt x="35" y="116"/>
                      <a:pt x="38" y="127"/>
                    </a:cubicBezTo>
                    <a:cubicBezTo>
                      <a:pt x="39" y="134"/>
                      <a:pt x="41" y="145"/>
                      <a:pt x="41" y="152"/>
                    </a:cubicBezTo>
                    <a:cubicBezTo>
                      <a:pt x="41" y="157"/>
                      <a:pt x="38" y="158"/>
                      <a:pt x="43" y="160"/>
                    </a:cubicBezTo>
                    <a:cubicBezTo>
                      <a:pt x="48" y="161"/>
                      <a:pt x="85" y="165"/>
                      <a:pt x="87" y="163"/>
                    </a:cubicBezTo>
                    <a:cubicBezTo>
                      <a:pt x="89" y="161"/>
                      <a:pt x="92" y="151"/>
                      <a:pt x="94" y="148"/>
                    </a:cubicBezTo>
                    <a:cubicBezTo>
                      <a:pt x="99" y="137"/>
                      <a:pt x="104" y="126"/>
                      <a:pt x="105" y="115"/>
                    </a:cubicBezTo>
                    <a:cubicBezTo>
                      <a:pt x="107" y="98"/>
                      <a:pt x="112" y="80"/>
                      <a:pt x="118" y="64"/>
                    </a:cubicBezTo>
                    <a:cubicBezTo>
                      <a:pt x="124" y="49"/>
                      <a:pt x="131" y="28"/>
                      <a:pt x="141" y="17"/>
                    </a:cubicBezTo>
                    <a:cubicBezTo>
                      <a:pt x="137" y="16"/>
                      <a:pt x="112" y="11"/>
                      <a:pt x="110" y="13"/>
                    </a:cubicBezTo>
                    <a:cubicBezTo>
                      <a:pt x="108" y="14"/>
                      <a:pt x="105" y="23"/>
                      <a:pt x="104" y="26"/>
                    </a:cubicBezTo>
                    <a:cubicBezTo>
                      <a:pt x="102" y="33"/>
                      <a:pt x="99" y="42"/>
                      <a:pt x="96" y="49"/>
                    </a:cubicBezTo>
                    <a:cubicBezTo>
                      <a:pt x="93" y="56"/>
                      <a:pt x="94" y="61"/>
                      <a:pt x="92" y="68"/>
                    </a:cubicBezTo>
                    <a:cubicBezTo>
                      <a:pt x="90" y="77"/>
                      <a:pt x="85" y="85"/>
                      <a:pt x="82" y="94"/>
                    </a:cubicBezTo>
                    <a:cubicBezTo>
                      <a:pt x="80" y="103"/>
                      <a:pt x="77" y="112"/>
                      <a:pt x="71" y="121"/>
                    </a:cubicBezTo>
                    <a:cubicBezTo>
                      <a:pt x="66" y="107"/>
                      <a:pt x="62" y="92"/>
                      <a:pt x="59" y="77"/>
                    </a:cubicBezTo>
                    <a:cubicBezTo>
                      <a:pt x="57" y="65"/>
                      <a:pt x="54" y="56"/>
                      <a:pt x="50" y="45"/>
                    </a:cubicBezTo>
                    <a:cubicBezTo>
                      <a:pt x="48" y="37"/>
                      <a:pt x="46" y="32"/>
                      <a:pt x="45" y="24"/>
                    </a:cubicBezTo>
                    <a:cubicBezTo>
                      <a:pt x="43" y="18"/>
                      <a:pt x="44" y="13"/>
                      <a:pt x="43" y="7"/>
                    </a:cubicBezTo>
                    <a:cubicBezTo>
                      <a:pt x="42" y="0"/>
                      <a:pt x="28" y="3"/>
                      <a:pt x="20" y="3"/>
                    </a:cubicBezTo>
                    <a:cubicBezTo>
                      <a:pt x="15" y="2"/>
                      <a:pt x="12" y="5"/>
                      <a:pt x="7" y="4"/>
                    </a:cubicBezTo>
                    <a:cubicBezTo>
                      <a:pt x="1" y="4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2337" tIns="41168" rIns="82337" bIns="41168" numCol="1" anchor="t" anchorCtr="0" compatLnSpc="1"/>
              <a:p>
                <a:endParaRPr lang="zh-CN" altLang="en-US" sz="10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135"/>
              <p:cNvSpPr/>
              <p:nvPr/>
            </p:nvSpPr>
            <p:spPr bwMode="auto">
              <a:xfrm>
                <a:off x="1462649" y="2802733"/>
                <a:ext cx="219075" cy="314325"/>
              </a:xfrm>
              <a:custGeom>
                <a:avLst/>
                <a:gdLst>
                  <a:gd name="T0" fmla="*/ 0 w 142"/>
                  <a:gd name="T1" fmla="*/ 28 h 204"/>
                  <a:gd name="T2" fmla="*/ 57 w 142"/>
                  <a:gd name="T3" fmla="*/ 0 h 204"/>
                  <a:gd name="T4" fmla="*/ 53 w 142"/>
                  <a:gd name="T5" fmla="*/ 27 h 204"/>
                  <a:gd name="T6" fmla="*/ 124 w 142"/>
                  <a:gd name="T7" fmla="*/ 171 h 204"/>
                  <a:gd name="T8" fmla="*/ 136 w 142"/>
                  <a:gd name="T9" fmla="*/ 182 h 204"/>
                  <a:gd name="T10" fmla="*/ 117 w 142"/>
                  <a:gd name="T11" fmla="*/ 195 h 204"/>
                  <a:gd name="T12" fmla="*/ 93 w 142"/>
                  <a:gd name="T13" fmla="*/ 204 h 204"/>
                  <a:gd name="T14" fmla="*/ 97 w 142"/>
                  <a:gd name="T15" fmla="*/ 184 h 204"/>
                  <a:gd name="T16" fmla="*/ 22 w 142"/>
                  <a:gd name="T17" fmla="*/ 42 h 204"/>
                  <a:gd name="T18" fmla="*/ 10 w 142"/>
                  <a:gd name="T19" fmla="*/ 33 h 204"/>
                  <a:gd name="T20" fmla="*/ 0 w 142"/>
                  <a:gd name="T21" fmla="*/ 2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" h="204">
                    <a:moveTo>
                      <a:pt x="0" y="28"/>
                    </a:moveTo>
                    <a:cubicBezTo>
                      <a:pt x="16" y="15"/>
                      <a:pt x="39" y="8"/>
                      <a:pt x="57" y="0"/>
                    </a:cubicBezTo>
                    <a:cubicBezTo>
                      <a:pt x="59" y="9"/>
                      <a:pt x="51" y="19"/>
                      <a:pt x="53" y="27"/>
                    </a:cubicBezTo>
                    <a:cubicBezTo>
                      <a:pt x="75" y="87"/>
                      <a:pt x="93" y="115"/>
                      <a:pt x="124" y="171"/>
                    </a:cubicBezTo>
                    <a:cubicBezTo>
                      <a:pt x="127" y="177"/>
                      <a:pt x="133" y="178"/>
                      <a:pt x="136" y="182"/>
                    </a:cubicBezTo>
                    <a:cubicBezTo>
                      <a:pt x="142" y="189"/>
                      <a:pt x="122" y="193"/>
                      <a:pt x="117" y="195"/>
                    </a:cubicBezTo>
                    <a:cubicBezTo>
                      <a:pt x="111" y="198"/>
                      <a:pt x="100" y="203"/>
                      <a:pt x="93" y="204"/>
                    </a:cubicBezTo>
                    <a:cubicBezTo>
                      <a:pt x="92" y="198"/>
                      <a:pt x="96" y="189"/>
                      <a:pt x="97" y="184"/>
                    </a:cubicBezTo>
                    <a:cubicBezTo>
                      <a:pt x="97" y="183"/>
                      <a:pt x="33" y="62"/>
                      <a:pt x="22" y="42"/>
                    </a:cubicBezTo>
                    <a:cubicBezTo>
                      <a:pt x="18" y="34"/>
                      <a:pt x="16" y="38"/>
                      <a:pt x="10" y="33"/>
                    </a:cubicBezTo>
                    <a:cubicBezTo>
                      <a:pt x="8" y="31"/>
                      <a:pt x="1" y="20"/>
                      <a:pt x="0" y="28"/>
                    </a:cubicBezTo>
                    <a:close/>
                  </a:path>
                </a:pathLst>
              </a:custGeom>
              <a:solidFill>
                <a:srgbClr val="E95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2337" tIns="41168" rIns="82337" bIns="41168" numCol="1" anchor="t" anchorCtr="0" compatLnSpc="1"/>
              <a:p>
                <a:endParaRPr lang="zh-CN" altLang="en-US" sz="10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136"/>
              <p:cNvSpPr/>
              <p:nvPr/>
            </p:nvSpPr>
            <p:spPr bwMode="auto">
              <a:xfrm>
                <a:off x="2127812" y="3124996"/>
                <a:ext cx="228600" cy="225425"/>
              </a:xfrm>
              <a:custGeom>
                <a:avLst/>
                <a:gdLst>
                  <a:gd name="T0" fmla="*/ 0 w 149"/>
                  <a:gd name="T1" fmla="*/ 17 h 146"/>
                  <a:gd name="T2" fmla="*/ 12 w 149"/>
                  <a:gd name="T3" fmla="*/ 44 h 146"/>
                  <a:gd name="T4" fmla="*/ 14 w 149"/>
                  <a:gd name="T5" fmla="*/ 78 h 146"/>
                  <a:gd name="T6" fmla="*/ 16 w 149"/>
                  <a:gd name="T7" fmla="*/ 94 h 146"/>
                  <a:gd name="T8" fmla="*/ 27 w 149"/>
                  <a:gd name="T9" fmla="*/ 124 h 146"/>
                  <a:gd name="T10" fmla="*/ 73 w 149"/>
                  <a:gd name="T11" fmla="*/ 142 h 146"/>
                  <a:gd name="T12" fmla="*/ 110 w 149"/>
                  <a:gd name="T13" fmla="*/ 120 h 146"/>
                  <a:gd name="T14" fmla="*/ 131 w 149"/>
                  <a:gd name="T15" fmla="*/ 60 h 146"/>
                  <a:gd name="T16" fmla="*/ 137 w 149"/>
                  <a:gd name="T17" fmla="*/ 32 h 146"/>
                  <a:gd name="T18" fmla="*/ 138 w 149"/>
                  <a:gd name="T19" fmla="*/ 16 h 146"/>
                  <a:gd name="T20" fmla="*/ 149 w 149"/>
                  <a:gd name="T21" fmla="*/ 5 h 146"/>
                  <a:gd name="T22" fmla="*/ 102 w 149"/>
                  <a:gd name="T23" fmla="*/ 0 h 146"/>
                  <a:gd name="T24" fmla="*/ 109 w 149"/>
                  <a:gd name="T25" fmla="*/ 15 h 146"/>
                  <a:gd name="T26" fmla="*/ 97 w 149"/>
                  <a:gd name="T27" fmla="*/ 71 h 146"/>
                  <a:gd name="T28" fmla="*/ 63 w 149"/>
                  <a:gd name="T29" fmla="*/ 98 h 146"/>
                  <a:gd name="T30" fmla="*/ 44 w 149"/>
                  <a:gd name="T31" fmla="*/ 30 h 146"/>
                  <a:gd name="T32" fmla="*/ 43 w 149"/>
                  <a:gd name="T33" fmla="*/ 14 h 146"/>
                  <a:gd name="T34" fmla="*/ 36 w 149"/>
                  <a:gd name="T35" fmla="*/ 8 h 146"/>
                  <a:gd name="T36" fmla="*/ 18 w 149"/>
                  <a:gd name="T37" fmla="*/ 8 h 146"/>
                  <a:gd name="T38" fmla="*/ 9 w 149"/>
                  <a:gd name="T39" fmla="*/ 8 h 146"/>
                  <a:gd name="T40" fmla="*/ 0 w 149"/>
                  <a:gd name="T41" fmla="*/ 1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9" h="146">
                    <a:moveTo>
                      <a:pt x="0" y="17"/>
                    </a:moveTo>
                    <a:cubicBezTo>
                      <a:pt x="15" y="30"/>
                      <a:pt x="13" y="27"/>
                      <a:pt x="12" y="44"/>
                    </a:cubicBezTo>
                    <a:cubicBezTo>
                      <a:pt x="12" y="56"/>
                      <a:pt x="15" y="66"/>
                      <a:pt x="14" y="78"/>
                    </a:cubicBezTo>
                    <a:cubicBezTo>
                      <a:pt x="14" y="85"/>
                      <a:pt x="16" y="88"/>
                      <a:pt x="16" y="94"/>
                    </a:cubicBezTo>
                    <a:cubicBezTo>
                      <a:pt x="17" y="107"/>
                      <a:pt x="22" y="114"/>
                      <a:pt x="27" y="124"/>
                    </a:cubicBezTo>
                    <a:cubicBezTo>
                      <a:pt x="37" y="146"/>
                      <a:pt x="52" y="144"/>
                      <a:pt x="73" y="142"/>
                    </a:cubicBezTo>
                    <a:cubicBezTo>
                      <a:pt x="89" y="139"/>
                      <a:pt x="99" y="131"/>
                      <a:pt x="110" y="120"/>
                    </a:cubicBezTo>
                    <a:cubicBezTo>
                      <a:pt x="124" y="105"/>
                      <a:pt x="125" y="79"/>
                      <a:pt x="131" y="60"/>
                    </a:cubicBezTo>
                    <a:cubicBezTo>
                      <a:pt x="135" y="51"/>
                      <a:pt x="133" y="40"/>
                      <a:pt x="137" y="32"/>
                    </a:cubicBezTo>
                    <a:cubicBezTo>
                      <a:pt x="139" y="26"/>
                      <a:pt x="138" y="22"/>
                      <a:pt x="138" y="16"/>
                    </a:cubicBezTo>
                    <a:cubicBezTo>
                      <a:pt x="139" y="6"/>
                      <a:pt x="142" y="9"/>
                      <a:pt x="149" y="5"/>
                    </a:cubicBezTo>
                    <a:cubicBezTo>
                      <a:pt x="134" y="0"/>
                      <a:pt x="118" y="1"/>
                      <a:pt x="102" y="0"/>
                    </a:cubicBezTo>
                    <a:cubicBezTo>
                      <a:pt x="105" y="7"/>
                      <a:pt x="109" y="8"/>
                      <a:pt x="109" y="15"/>
                    </a:cubicBezTo>
                    <a:cubicBezTo>
                      <a:pt x="109" y="33"/>
                      <a:pt x="104" y="54"/>
                      <a:pt x="97" y="71"/>
                    </a:cubicBezTo>
                    <a:cubicBezTo>
                      <a:pt x="92" y="84"/>
                      <a:pt x="80" y="103"/>
                      <a:pt x="63" y="98"/>
                    </a:cubicBezTo>
                    <a:cubicBezTo>
                      <a:pt x="42" y="92"/>
                      <a:pt x="43" y="47"/>
                      <a:pt x="44" y="30"/>
                    </a:cubicBezTo>
                    <a:cubicBezTo>
                      <a:pt x="44" y="24"/>
                      <a:pt x="43" y="20"/>
                      <a:pt x="43" y="14"/>
                    </a:cubicBezTo>
                    <a:cubicBezTo>
                      <a:pt x="43" y="7"/>
                      <a:pt x="44" y="9"/>
                      <a:pt x="36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5" y="8"/>
                      <a:pt x="12" y="8"/>
                      <a:pt x="9" y="8"/>
                    </a:cubicBezTo>
                    <a:cubicBezTo>
                      <a:pt x="0" y="8"/>
                      <a:pt x="0" y="8"/>
                      <a:pt x="0" y="17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2337" tIns="41168" rIns="82337" bIns="41168" numCol="1" anchor="t" anchorCtr="0" compatLnSpc="1"/>
              <a:p>
                <a:endParaRPr lang="zh-CN" altLang="en-US" sz="10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137"/>
              <p:cNvSpPr>
                <a:spLocks noEditPoints="1"/>
              </p:cNvSpPr>
              <p:nvPr/>
            </p:nvSpPr>
            <p:spPr bwMode="auto">
              <a:xfrm>
                <a:off x="1892862" y="3121821"/>
                <a:ext cx="227013" cy="242888"/>
              </a:xfrm>
              <a:custGeom>
                <a:avLst/>
                <a:gdLst>
                  <a:gd name="T0" fmla="*/ 122 w 148"/>
                  <a:gd name="T1" fmla="*/ 22 h 158"/>
                  <a:gd name="T2" fmla="*/ 48 w 148"/>
                  <a:gd name="T3" fmla="*/ 5 h 158"/>
                  <a:gd name="T4" fmla="*/ 25 w 148"/>
                  <a:gd name="T5" fmla="*/ 13 h 158"/>
                  <a:gd name="T6" fmla="*/ 11 w 148"/>
                  <a:gd name="T7" fmla="*/ 25 h 158"/>
                  <a:gd name="T8" fmla="*/ 3 w 148"/>
                  <a:gd name="T9" fmla="*/ 65 h 158"/>
                  <a:gd name="T10" fmla="*/ 14 w 148"/>
                  <a:gd name="T11" fmla="*/ 111 h 158"/>
                  <a:gd name="T12" fmla="*/ 25 w 148"/>
                  <a:gd name="T13" fmla="*/ 127 h 158"/>
                  <a:gd name="T14" fmla="*/ 86 w 148"/>
                  <a:gd name="T15" fmla="*/ 157 h 158"/>
                  <a:gd name="T16" fmla="*/ 142 w 148"/>
                  <a:gd name="T17" fmla="*/ 106 h 158"/>
                  <a:gd name="T18" fmla="*/ 147 w 148"/>
                  <a:gd name="T19" fmla="*/ 71 h 158"/>
                  <a:gd name="T20" fmla="*/ 139 w 148"/>
                  <a:gd name="T21" fmla="*/ 42 h 158"/>
                  <a:gd name="T22" fmla="*/ 122 w 148"/>
                  <a:gd name="T23" fmla="*/ 22 h 158"/>
                  <a:gd name="T24" fmla="*/ 105 w 148"/>
                  <a:gd name="T25" fmla="*/ 35 h 158"/>
                  <a:gd name="T26" fmla="*/ 110 w 148"/>
                  <a:gd name="T27" fmla="*/ 40 h 158"/>
                  <a:gd name="T28" fmla="*/ 117 w 148"/>
                  <a:gd name="T29" fmla="*/ 50 h 158"/>
                  <a:gd name="T30" fmla="*/ 126 w 148"/>
                  <a:gd name="T31" fmla="*/ 90 h 158"/>
                  <a:gd name="T32" fmla="*/ 123 w 148"/>
                  <a:gd name="T33" fmla="*/ 110 h 158"/>
                  <a:gd name="T34" fmla="*/ 112 w 148"/>
                  <a:gd name="T35" fmla="*/ 123 h 158"/>
                  <a:gd name="T36" fmla="*/ 80 w 148"/>
                  <a:gd name="T37" fmla="*/ 135 h 158"/>
                  <a:gd name="T38" fmla="*/ 54 w 148"/>
                  <a:gd name="T39" fmla="*/ 123 h 158"/>
                  <a:gd name="T40" fmla="*/ 34 w 148"/>
                  <a:gd name="T41" fmla="*/ 100 h 158"/>
                  <a:gd name="T42" fmla="*/ 28 w 148"/>
                  <a:gd name="T43" fmla="*/ 77 h 158"/>
                  <a:gd name="T44" fmla="*/ 37 w 148"/>
                  <a:gd name="T45" fmla="*/ 45 h 158"/>
                  <a:gd name="T46" fmla="*/ 67 w 148"/>
                  <a:gd name="T47" fmla="*/ 29 h 158"/>
                  <a:gd name="T48" fmla="*/ 68 w 148"/>
                  <a:gd name="T49" fmla="*/ 29 h 158"/>
                  <a:gd name="T50" fmla="*/ 94 w 148"/>
                  <a:gd name="T51" fmla="*/ 31 h 158"/>
                  <a:gd name="T52" fmla="*/ 105 w 148"/>
                  <a:gd name="T53" fmla="*/ 35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8" h="158">
                    <a:moveTo>
                      <a:pt x="122" y="22"/>
                    </a:moveTo>
                    <a:cubicBezTo>
                      <a:pt x="106" y="2"/>
                      <a:pt x="71" y="0"/>
                      <a:pt x="48" y="5"/>
                    </a:cubicBezTo>
                    <a:cubicBezTo>
                      <a:pt x="39" y="7"/>
                      <a:pt x="33" y="11"/>
                      <a:pt x="25" y="13"/>
                    </a:cubicBezTo>
                    <a:cubicBezTo>
                      <a:pt x="21" y="18"/>
                      <a:pt x="15" y="22"/>
                      <a:pt x="11" y="25"/>
                    </a:cubicBezTo>
                    <a:cubicBezTo>
                      <a:pt x="3" y="40"/>
                      <a:pt x="0" y="48"/>
                      <a:pt x="3" y="65"/>
                    </a:cubicBezTo>
                    <a:cubicBezTo>
                      <a:pt x="5" y="81"/>
                      <a:pt x="10" y="95"/>
                      <a:pt x="14" y="111"/>
                    </a:cubicBezTo>
                    <a:cubicBezTo>
                      <a:pt x="18" y="115"/>
                      <a:pt x="22" y="121"/>
                      <a:pt x="25" y="127"/>
                    </a:cubicBezTo>
                    <a:cubicBezTo>
                      <a:pt x="43" y="142"/>
                      <a:pt x="61" y="158"/>
                      <a:pt x="86" y="157"/>
                    </a:cubicBezTo>
                    <a:cubicBezTo>
                      <a:pt x="114" y="156"/>
                      <a:pt x="133" y="128"/>
                      <a:pt x="142" y="106"/>
                    </a:cubicBezTo>
                    <a:cubicBezTo>
                      <a:pt x="146" y="98"/>
                      <a:pt x="147" y="80"/>
                      <a:pt x="147" y="71"/>
                    </a:cubicBezTo>
                    <a:cubicBezTo>
                      <a:pt x="148" y="60"/>
                      <a:pt x="143" y="53"/>
                      <a:pt x="139" y="42"/>
                    </a:cubicBezTo>
                    <a:cubicBezTo>
                      <a:pt x="133" y="37"/>
                      <a:pt x="125" y="26"/>
                      <a:pt x="122" y="22"/>
                    </a:cubicBezTo>
                    <a:close/>
                    <a:moveTo>
                      <a:pt x="105" y="35"/>
                    </a:moveTo>
                    <a:cubicBezTo>
                      <a:pt x="107" y="36"/>
                      <a:pt x="108" y="38"/>
                      <a:pt x="110" y="40"/>
                    </a:cubicBezTo>
                    <a:cubicBezTo>
                      <a:pt x="114" y="43"/>
                      <a:pt x="116" y="45"/>
                      <a:pt x="117" y="50"/>
                    </a:cubicBezTo>
                    <a:cubicBezTo>
                      <a:pt x="123" y="61"/>
                      <a:pt x="135" y="76"/>
                      <a:pt x="126" y="90"/>
                    </a:cubicBezTo>
                    <a:cubicBezTo>
                      <a:pt x="125" y="95"/>
                      <a:pt x="127" y="106"/>
                      <a:pt x="123" y="110"/>
                    </a:cubicBezTo>
                    <a:cubicBezTo>
                      <a:pt x="119" y="114"/>
                      <a:pt x="118" y="119"/>
                      <a:pt x="112" y="123"/>
                    </a:cubicBezTo>
                    <a:cubicBezTo>
                      <a:pt x="105" y="134"/>
                      <a:pt x="92" y="138"/>
                      <a:pt x="80" y="135"/>
                    </a:cubicBezTo>
                    <a:cubicBezTo>
                      <a:pt x="70" y="133"/>
                      <a:pt x="61" y="129"/>
                      <a:pt x="54" y="123"/>
                    </a:cubicBezTo>
                    <a:cubicBezTo>
                      <a:pt x="48" y="119"/>
                      <a:pt x="36" y="108"/>
                      <a:pt x="34" y="100"/>
                    </a:cubicBezTo>
                    <a:cubicBezTo>
                      <a:pt x="30" y="94"/>
                      <a:pt x="26" y="85"/>
                      <a:pt x="28" y="77"/>
                    </a:cubicBezTo>
                    <a:cubicBezTo>
                      <a:pt x="26" y="66"/>
                      <a:pt x="31" y="54"/>
                      <a:pt x="37" y="45"/>
                    </a:cubicBezTo>
                    <a:cubicBezTo>
                      <a:pt x="42" y="31"/>
                      <a:pt x="54" y="32"/>
                      <a:pt x="67" y="29"/>
                    </a:cubicBezTo>
                    <a:cubicBezTo>
                      <a:pt x="67" y="29"/>
                      <a:pt x="68" y="29"/>
                      <a:pt x="68" y="29"/>
                    </a:cubicBezTo>
                    <a:cubicBezTo>
                      <a:pt x="77" y="31"/>
                      <a:pt x="86" y="26"/>
                      <a:pt x="94" y="31"/>
                    </a:cubicBezTo>
                    <a:cubicBezTo>
                      <a:pt x="97" y="30"/>
                      <a:pt x="104" y="30"/>
                      <a:pt x="105" y="35"/>
                    </a:cubicBezTo>
                    <a:close/>
                  </a:path>
                </a:pathLst>
              </a:custGeom>
              <a:solidFill>
                <a:srgbClr val="E4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2337" tIns="41168" rIns="82337" bIns="41168" numCol="1" anchor="t" anchorCtr="0" compatLnSpc="1"/>
              <a:p>
                <a:endParaRPr lang="zh-CN" altLang="en-US" sz="10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139"/>
              <p:cNvSpPr/>
              <p:nvPr/>
            </p:nvSpPr>
            <p:spPr bwMode="auto">
              <a:xfrm>
                <a:off x="2375462" y="3013871"/>
                <a:ext cx="77788" cy="263525"/>
              </a:xfrm>
              <a:custGeom>
                <a:avLst/>
                <a:gdLst>
                  <a:gd name="T0" fmla="*/ 44 w 51"/>
                  <a:gd name="T1" fmla="*/ 1 h 172"/>
                  <a:gd name="T2" fmla="*/ 20 w 51"/>
                  <a:gd name="T3" fmla="*/ 8 h 172"/>
                  <a:gd name="T4" fmla="*/ 19 w 51"/>
                  <a:gd name="T5" fmla="*/ 9 h 172"/>
                  <a:gd name="T6" fmla="*/ 11 w 51"/>
                  <a:gd name="T7" fmla="*/ 80 h 172"/>
                  <a:gd name="T8" fmla="*/ 5 w 51"/>
                  <a:gd name="T9" fmla="*/ 167 h 172"/>
                  <a:gd name="T10" fmla="*/ 27 w 51"/>
                  <a:gd name="T11" fmla="*/ 136 h 172"/>
                  <a:gd name="T12" fmla="*/ 43 w 51"/>
                  <a:gd name="T13" fmla="*/ 45 h 172"/>
                  <a:gd name="T14" fmla="*/ 48 w 51"/>
                  <a:gd name="T15" fmla="*/ 0 h 172"/>
                  <a:gd name="T16" fmla="*/ 44 w 51"/>
                  <a:gd name="T17" fmla="*/ 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72">
                    <a:moveTo>
                      <a:pt x="44" y="1"/>
                    </a:moveTo>
                    <a:cubicBezTo>
                      <a:pt x="34" y="2"/>
                      <a:pt x="26" y="7"/>
                      <a:pt x="20" y="8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3" y="18"/>
                      <a:pt x="10" y="68"/>
                      <a:pt x="11" y="80"/>
                    </a:cubicBezTo>
                    <a:cubicBezTo>
                      <a:pt x="11" y="89"/>
                      <a:pt x="0" y="166"/>
                      <a:pt x="5" y="167"/>
                    </a:cubicBezTo>
                    <a:cubicBezTo>
                      <a:pt x="30" y="172"/>
                      <a:pt x="23" y="166"/>
                      <a:pt x="27" y="136"/>
                    </a:cubicBezTo>
                    <a:cubicBezTo>
                      <a:pt x="31" y="102"/>
                      <a:pt x="35" y="79"/>
                      <a:pt x="43" y="45"/>
                    </a:cubicBezTo>
                    <a:cubicBezTo>
                      <a:pt x="44" y="37"/>
                      <a:pt x="51" y="6"/>
                      <a:pt x="48" y="0"/>
                    </a:cubicBezTo>
                    <a:cubicBezTo>
                      <a:pt x="46" y="0"/>
                      <a:pt x="47" y="0"/>
                      <a:pt x="44" y="1"/>
                    </a:cubicBezTo>
                    <a:close/>
                  </a:path>
                </a:pathLst>
              </a:custGeom>
              <a:solidFill>
                <a:srgbClr val="E95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2337" tIns="41168" rIns="82337" bIns="41168" numCol="1" anchor="t" anchorCtr="0" compatLnSpc="1"/>
              <a:p>
                <a:endParaRPr lang="zh-CN" altLang="en-US" sz="10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140"/>
              <p:cNvSpPr/>
              <p:nvPr/>
            </p:nvSpPr>
            <p:spPr bwMode="auto">
              <a:xfrm>
                <a:off x="2370699" y="3282158"/>
                <a:ext cx="41275" cy="34925"/>
              </a:xfrm>
              <a:custGeom>
                <a:avLst/>
                <a:gdLst>
                  <a:gd name="T0" fmla="*/ 2 w 27"/>
                  <a:gd name="T1" fmla="*/ 2 h 23"/>
                  <a:gd name="T2" fmla="*/ 2 w 27"/>
                  <a:gd name="T3" fmla="*/ 3 h 23"/>
                  <a:gd name="T4" fmla="*/ 1 w 27"/>
                  <a:gd name="T5" fmla="*/ 17 h 23"/>
                  <a:gd name="T6" fmla="*/ 23 w 27"/>
                  <a:gd name="T7" fmla="*/ 23 h 23"/>
                  <a:gd name="T8" fmla="*/ 27 w 27"/>
                  <a:gd name="T9" fmla="*/ 4 h 23"/>
                  <a:gd name="T10" fmla="*/ 3 w 27"/>
                  <a:gd name="T11" fmla="*/ 0 h 23"/>
                  <a:gd name="T12" fmla="*/ 2 w 27"/>
                  <a:gd name="T13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3">
                    <a:moveTo>
                      <a:pt x="2" y="2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6"/>
                      <a:pt x="1" y="17"/>
                      <a:pt x="1" y="17"/>
                    </a:cubicBezTo>
                    <a:cubicBezTo>
                      <a:pt x="0" y="23"/>
                      <a:pt x="20" y="23"/>
                      <a:pt x="23" y="23"/>
                    </a:cubicBezTo>
                    <a:cubicBezTo>
                      <a:pt x="26" y="18"/>
                      <a:pt x="26" y="10"/>
                      <a:pt x="27" y="4"/>
                    </a:cubicBezTo>
                    <a:cubicBezTo>
                      <a:pt x="25" y="2"/>
                      <a:pt x="7" y="1"/>
                      <a:pt x="3" y="0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E95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2337" tIns="41168" rIns="82337" bIns="41168" numCol="1" anchor="t" anchorCtr="0" compatLnSpc="1"/>
              <a:p>
                <a:endParaRPr lang="zh-CN" altLang="en-US" sz="1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06" name="Freeform 174"/>
          <p:cNvSpPr/>
          <p:nvPr/>
        </p:nvSpPr>
        <p:spPr bwMode="auto">
          <a:xfrm>
            <a:off x="1636528" y="2036117"/>
            <a:ext cx="194409" cy="198698"/>
          </a:xfrm>
          <a:custGeom>
            <a:avLst/>
            <a:gdLst>
              <a:gd name="T0" fmla="*/ 79 w 140"/>
              <a:gd name="T1" fmla="*/ 71 h 143"/>
              <a:gd name="T2" fmla="*/ 64 w 140"/>
              <a:gd name="T3" fmla="*/ 88 h 143"/>
              <a:gd name="T4" fmla="*/ 50 w 140"/>
              <a:gd name="T5" fmla="*/ 60 h 143"/>
              <a:gd name="T6" fmla="*/ 107 w 140"/>
              <a:gd name="T7" fmla="*/ 67 h 143"/>
              <a:gd name="T8" fmla="*/ 79 w 140"/>
              <a:gd name="T9" fmla="*/ 118 h 143"/>
              <a:gd name="T10" fmla="*/ 33 w 140"/>
              <a:gd name="T11" fmla="*/ 106 h 143"/>
              <a:gd name="T12" fmla="*/ 58 w 140"/>
              <a:gd name="T13" fmla="*/ 13 h 143"/>
              <a:gd name="T14" fmla="*/ 120 w 140"/>
              <a:gd name="T15" fmla="*/ 36 h 143"/>
              <a:gd name="T16" fmla="*/ 138 w 140"/>
              <a:gd name="T17" fmla="*/ 73 h 143"/>
              <a:gd name="T18" fmla="*/ 106 w 140"/>
              <a:gd name="T19" fmla="*/ 13 h 143"/>
              <a:gd name="T20" fmla="*/ 71 w 140"/>
              <a:gd name="T21" fmla="*/ 1 h 143"/>
              <a:gd name="T22" fmla="*/ 14 w 140"/>
              <a:gd name="T23" fmla="*/ 34 h 143"/>
              <a:gd name="T24" fmla="*/ 8 w 140"/>
              <a:gd name="T25" fmla="*/ 89 h 143"/>
              <a:gd name="T26" fmla="*/ 94 w 140"/>
              <a:gd name="T27" fmla="*/ 123 h 143"/>
              <a:gd name="T28" fmla="*/ 111 w 140"/>
              <a:gd name="T29" fmla="*/ 58 h 143"/>
              <a:gd name="T30" fmla="*/ 59 w 140"/>
              <a:gd name="T31" fmla="*/ 38 h 143"/>
              <a:gd name="T32" fmla="*/ 42 w 140"/>
              <a:gd name="T33" fmla="*/ 78 h 143"/>
              <a:gd name="T34" fmla="*/ 60 w 140"/>
              <a:gd name="T35" fmla="*/ 96 h 143"/>
              <a:gd name="T36" fmla="*/ 87 w 140"/>
              <a:gd name="T37" fmla="*/ 83 h 143"/>
              <a:gd name="T38" fmla="*/ 79 w 140"/>
              <a:gd name="T39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0" h="143">
                <a:moveTo>
                  <a:pt x="79" y="71"/>
                </a:moveTo>
                <a:cubicBezTo>
                  <a:pt x="82" y="82"/>
                  <a:pt x="73" y="89"/>
                  <a:pt x="64" y="88"/>
                </a:cubicBezTo>
                <a:cubicBezTo>
                  <a:pt x="55" y="86"/>
                  <a:pt x="43" y="75"/>
                  <a:pt x="50" y="60"/>
                </a:cubicBezTo>
                <a:cubicBezTo>
                  <a:pt x="63" y="32"/>
                  <a:pt x="97" y="45"/>
                  <a:pt x="107" y="67"/>
                </a:cubicBezTo>
                <a:cubicBezTo>
                  <a:pt x="113" y="80"/>
                  <a:pt x="109" y="108"/>
                  <a:pt x="79" y="118"/>
                </a:cubicBezTo>
                <a:cubicBezTo>
                  <a:pt x="66" y="122"/>
                  <a:pt x="48" y="120"/>
                  <a:pt x="33" y="106"/>
                </a:cubicBezTo>
                <a:cubicBezTo>
                  <a:pt x="3" y="79"/>
                  <a:pt x="17" y="24"/>
                  <a:pt x="58" y="13"/>
                </a:cubicBezTo>
                <a:cubicBezTo>
                  <a:pt x="85" y="6"/>
                  <a:pt x="109" y="24"/>
                  <a:pt x="120" y="36"/>
                </a:cubicBezTo>
                <a:cubicBezTo>
                  <a:pt x="128" y="44"/>
                  <a:pt x="135" y="59"/>
                  <a:pt x="138" y="73"/>
                </a:cubicBezTo>
                <a:cubicBezTo>
                  <a:pt x="140" y="48"/>
                  <a:pt x="130" y="27"/>
                  <a:pt x="106" y="13"/>
                </a:cubicBezTo>
                <a:cubicBezTo>
                  <a:pt x="96" y="7"/>
                  <a:pt x="84" y="3"/>
                  <a:pt x="71" y="1"/>
                </a:cubicBezTo>
                <a:cubicBezTo>
                  <a:pt x="55" y="0"/>
                  <a:pt x="31" y="6"/>
                  <a:pt x="14" y="34"/>
                </a:cubicBezTo>
                <a:cubicBezTo>
                  <a:pt x="3" y="51"/>
                  <a:pt x="0" y="71"/>
                  <a:pt x="8" y="89"/>
                </a:cubicBezTo>
                <a:cubicBezTo>
                  <a:pt x="22" y="120"/>
                  <a:pt x="64" y="143"/>
                  <a:pt x="94" y="123"/>
                </a:cubicBezTo>
                <a:cubicBezTo>
                  <a:pt x="113" y="110"/>
                  <a:pt x="123" y="80"/>
                  <a:pt x="111" y="58"/>
                </a:cubicBezTo>
                <a:cubicBezTo>
                  <a:pt x="100" y="39"/>
                  <a:pt x="77" y="28"/>
                  <a:pt x="59" y="38"/>
                </a:cubicBezTo>
                <a:cubicBezTo>
                  <a:pt x="46" y="45"/>
                  <a:pt x="38" y="61"/>
                  <a:pt x="42" y="78"/>
                </a:cubicBezTo>
                <a:cubicBezTo>
                  <a:pt x="44" y="83"/>
                  <a:pt x="50" y="92"/>
                  <a:pt x="60" y="96"/>
                </a:cubicBezTo>
                <a:cubicBezTo>
                  <a:pt x="80" y="104"/>
                  <a:pt x="87" y="92"/>
                  <a:pt x="87" y="83"/>
                </a:cubicBezTo>
                <a:cubicBezTo>
                  <a:pt x="87" y="76"/>
                  <a:pt x="82" y="72"/>
                  <a:pt x="79" y="71"/>
                </a:cubicBezTo>
                <a:close/>
              </a:path>
            </a:pathLst>
          </a:custGeom>
          <a:solidFill>
            <a:srgbClr val="E400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207" name="Freeform 175"/>
          <p:cNvSpPr>
            <a:spLocks noEditPoints="1"/>
          </p:cNvSpPr>
          <p:nvPr/>
        </p:nvSpPr>
        <p:spPr bwMode="auto">
          <a:xfrm>
            <a:off x="3154632" y="1690183"/>
            <a:ext cx="367376" cy="303049"/>
          </a:xfrm>
          <a:custGeom>
            <a:avLst/>
            <a:gdLst>
              <a:gd name="T0" fmla="*/ 166 w 266"/>
              <a:gd name="T1" fmla="*/ 106 h 219"/>
              <a:gd name="T2" fmla="*/ 203 w 266"/>
              <a:gd name="T3" fmla="*/ 55 h 219"/>
              <a:gd name="T4" fmla="*/ 122 w 266"/>
              <a:gd name="T5" fmla="*/ 74 h 219"/>
              <a:gd name="T6" fmla="*/ 68 w 266"/>
              <a:gd name="T7" fmla="*/ 33 h 219"/>
              <a:gd name="T8" fmla="*/ 54 w 266"/>
              <a:gd name="T9" fmla="*/ 63 h 219"/>
              <a:gd name="T10" fmla="*/ 85 w 266"/>
              <a:gd name="T11" fmla="*/ 100 h 219"/>
              <a:gd name="T12" fmla="*/ 34 w 266"/>
              <a:gd name="T13" fmla="*/ 103 h 219"/>
              <a:gd name="T14" fmla="*/ 91 w 266"/>
              <a:gd name="T15" fmla="*/ 145 h 219"/>
              <a:gd name="T16" fmla="*/ 115 w 266"/>
              <a:gd name="T17" fmla="*/ 214 h 219"/>
              <a:gd name="T18" fmla="*/ 140 w 266"/>
              <a:gd name="T19" fmla="*/ 157 h 219"/>
              <a:gd name="T20" fmla="*/ 229 w 266"/>
              <a:gd name="T21" fmla="*/ 127 h 219"/>
              <a:gd name="T22" fmla="*/ 166 w 266"/>
              <a:gd name="T23" fmla="*/ 106 h 219"/>
              <a:gd name="T24" fmla="*/ 166 w 266"/>
              <a:gd name="T25" fmla="*/ 106 h 219"/>
              <a:gd name="T26" fmla="*/ 155 w 266"/>
              <a:gd name="T27" fmla="*/ 114 h 219"/>
              <a:gd name="T28" fmla="*/ 155 w 266"/>
              <a:gd name="T29" fmla="*/ 110 h 219"/>
              <a:gd name="T30" fmla="*/ 192 w 266"/>
              <a:gd name="T31" fmla="*/ 114 h 219"/>
              <a:gd name="T32" fmla="*/ 224 w 266"/>
              <a:gd name="T33" fmla="*/ 161 h 219"/>
              <a:gd name="T34" fmla="*/ 150 w 266"/>
              <a:gd name="T35" fmla="*/ 157 h 219"/>
              <a:gd name="T36" fmla="*/ 139 w 266"/>
              <a:gd name="T37" fmla="*/ 133 h 219"/>
              <a:gd name="T38" fmla="*/ 155 w 266"/>
              <a:gd name="T39" fmla="*/ 114 h 219"/>
              <a:gd name="T40" fmla="*/ 155 w 266"/>
              <a:gd name="T41" fmla="*/ 114 h 219"/>
              <a:gd name="T42" fmla="*/ 151 w 266"/>
              <a:gd name="T43" fmla="*/ 105 h 219"/>
              <a:gd name="T44" fmla="*/ 127 w 266"/>
              <a:gd name="T45" fmla="*/ 98 h 219"/>
              <a:gd name="T46" fmla="*/ 176 w 266"/>
              <a:gd name="T47" fmla="*/ 34 h 219"/>
              <a:gd name="T48" fmla="*/ 190 w 266"/>
              <a:gd name="T49" fmla="*/ 67 h 219"/>
              <a:gd name="T50" fmla="*/ 151 w 266"/>
              <a:gd name="T51" fmla="*/ 105 h 219"/>
              <a:gd name="T52" fmla="*/ 151 w 266"/>
              <a:gd name="T53" fmla="*/ 105 h 219"/>
              <a:gd name="T54" fmla="*/ 124 w 266"/>
              <a:gd name="T55" fmla="*/ 98 h 219"/>
              <a:gd name="T56" fmla="*/ 110 w 266"/>
              <a:gd name="T57" fmla="*/ 103 h 219"/>
              <a:gd name="T58" fmla="*/ 110 w 266"/>
              <a:gd name="T59" fmla="*/ 103 h 219"/>
              <a:gd name="T60" fmla="*/ 64 w 266"/>
              <a:gd name="T61" fmla="*/ 68 h 219"/>
              <a:gd name="T62" fmla="*/ 68 w 266"/>
              <a:gd name="T63" fmla="*/ 41 h 219"/>
              <a:gd name="T64" fmla="*/ 103 w 266"/>
              <a:gd name="T65" fmla="*/ 53 h 219"/>
              <a:gd name="T66" fmla="*/ 122 w 266"/>
              <a:gd name="T67" fmla="*/ 92 h 219"/>
              <a:gd name="T68" fmla="*/ 124 w 266"/>
              <a:gd name="T69" fmla="*/ 98 h 219"/>
              <a:gd name="T70" fmla="*/ 124 w 266"/>
              <a:gd name="T71" fmla="*/ 98 h 219"/>
              <a:gd name="T72" fmla="*/ 103 w 266"/>
              <a:gd name="T73" fmla="*/ 109 h 219"/>
              <a:gd name="T74" fmla="*/ 100 w 266"/>
              <a:gd name="T75" fmla="*/ 119 h 219"/>
              <a:gd name="T76" fmla="*/ 107 w 266"/>
              <a:gd name="T77" fmla="*/ 130 h 219"/>
              <a:gd name="T78" fmla="*/ 63 w 266"/>
              <a:gd name="T79" fmla="*/ 153 h 219"/>
              <a:gd name="T80" fmla="*/ 39 w 266"/>
              <a:gd name="T81" fmla="*/ 110 h 219"/>
              <a:gd name="T82" fmla="*/ 81 w 266"/>
              <a:gd name="T83" fmla="*/ 107 h 219"/>
              <a:gd name="T84" fmla="*/ 103 w 266"/>
              <a:gd name="T85" fmla="*/ 109 h 219"/>
              <a:gd name="T86" fmla="*/ 103 w 266"/>
              <a:gd name="T87" fmla="*/ 109 h 219"/>
              <a:gd name="T88" fmla="*/ 108 w 266"/>
              <a:gd name="T89" fmla="*/ 130 h 219"/>
              <a:gd name="T90" fmla="*/ 129 w 266"/>
              <a:gd name="T91" fmla="*/ 135 h 219"/>
              <a:gd name="T92" fmla="*/ 131 w 266"/>
              <a:gd name="T93" fmla="*/ 135 h 219"/>
              <a:gd name="T94" fmla="*/ 131 w 266"/>
              <a:gd name="T95" fmla="*/ 149 h 219"/>
              <a:gd name="T96" fmla="*/ 121 w 266"/>
              <a:gd name="T97" fmla="*/ 201 h 219"/>
              <a:gd name="T98" fmla="*/ 86 w 266"/>
              <a:gd name="T99" fmla="*/ 176 h 219"/>
              <a:gd name="T100" fmla="*/ 108 w 266"/>
              <a:gd name="T101" fmla="*/ 13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66" h="219">
                <a:moveTo>
                  <a:pt x="166" y="106"/>
                </a:moveTo>
                <a:cubicBezTo>
                  <a:pt x="177" y="98"/>
                  <a:pt x="203" y="73"/>
                  <a:pt x="203" y="55"/>
                </a:cubicBezTo>
                <a:cubicBezTo>
                  <a:pt x="201" y="0"/>
                  <a:pt x="131" y="38"/>
                  <a:pt x="122" y="74"/>
                </a:cubicBezTo>
                <a:cubicBezTo>
                  <a:pt x="120" y="69"/>
                  <a:pt x="100" y="18"/>
                  <a:pt x="68" y="33"/>
                </a:cubicBezTo>
                <a:cubicBezTo>
                  <a:pt x="57" y="38"/>
                  <a:pt x="51" y="50"/>
                  <a:pt x="54" y="63"/>
                </a:cubicBezTo>
                <a:cubicBezTo>
                  <a:pt x="58" y="79"/>
                  <a:pt x="77" y="97"/>
                  <a:pt x="85" y="100"/>
                </a:cubicBezTo>
                <a:cubicBezTo>
                  <a:pt x="75" y="100"/>
                  <a:pt x="52" y="93"/>
                  <a:pt x="34" y="103"/>
                </a:cubicBezTo>
                <a:cubicBezTo>
                  <a:pt x="0" y="125"/>
                  <a:pt x="29" y="192"/>
                  <a:pt x="91" y="145"/>
                </a:cubicBezTo>
                <a:cubicBezTo>
                  <a:pt x="69" y="185"/>
                  <a:pt x="77" y="219"/>
                  <a:pt x="115" y="214"/>
                </a:cubicBezTo>
                <a:cubicBezTo>
                  <a:pt x="133" y="212"/>
                  <a:pt x="148" y="180"/>
                  <a:pt x="140" y="157"/>
                </a:cubicBezTo>
                <a:cubicBezTo>
                  <a:pt x="177" y="210"/>
                  <a:pt x="266" y="183"/>
                  <a:pt x="229" y="127"/>
                </a:cubicBezTo>
                <a:cubicBezTo>
                  <a:pt x="217" y="109"/>
                  <a:pt x="189" y="103"/>
                  <a:pt x="166" y="106"/>
                </a:cubicBezTo>
                <a:cubicBezTo>
                  <a:pt x="166" y="106"/>
                  <a:pt x="166" y="106"/>
                  <a:pt x="166" y="106"/>
                </a:cubicBezTo>
                <a:close/>
                <a:moveTo>
                  <a:pt x="155" y="114"/>
                </a:moveTo>
                <a:cubicBezTo>
                  <a:pt x="155" y="113"/>
                  <a:pt x="155" y="112"/>
                  <a:pt x="155" y="110"/>
                </a:cubicBezTo>
                <a:cubicBezTo>
                  <a:pt x="162" y="112"/>
                  <a:pt x="176" y="110"/>
                  <a:pt x="192" y="114"/>
                </a:cubicBezTo>
                <a:cubicBezTo>
                  <a:pt x="207" y="117"/>
                  <a:pt x="236" y="127"/>
                  <a:pt x="224" y="161"/>
                </a:cubicBezTo>
                <a:cubicBezTo>
                  <a:pt x="217" y="180"/>
                  <a:pt x="182" y="190"/>
                  <a:pt x="150" y="157"/>
                </a:cubicBezTo>
                <a:cubicBezTo>
                  <a:pt x="144" y="150"/>
                  <a:pt x="140" y="142"/>
                  <a:pt x="139" y="133"/>
                </a:cubicBezTo>
                <a:cubicBezTo>
                  <a:pt x="149" y="129"/>
                  <a:pt x="156" y="122"/>
                  <a:pt x="155" y="114"/>
                </a:cubicBezTo>
                <a:cubicBezTo>
                  <a:pt x="155" y="114"/>
                  <a:pt x="155" y="114"/>
                  <a:pt x="155" y="114"/>
                </a:cubicBezTo>
                <a:close/>
                <a:moveTo>
                  <a:pt x="151" y="105"/>
                </a:moveTo>
                <a:cubicBezTo>
                  <a:pt x="145" y="100"/>
                  <a:pt x="137" y="98"/>
                  <a:pt x="127" y="98"/>
                </a:cubicBezTo>
                <a:cubicBezTo>
                  <a:pt x="127" y="68"/>
                  <a:pt x="145" y="36"/>
                  <a:pt x="176" y="34"/>
                </a:cubicBezTo>
                <a:cubicBezTo>
                  <a:pt x="195" y="32"/>
                  <a:pt x="199" y="50"/>
                  <a:pt x="190" y="67"/>
                </a:cubicBezTo>
                <a:cubicBezTo>
                  <a:pt x="181" y="84"/>
                  <a:pt x="161" y="100"/>
                  <a:pt x="151" y="105"/>
                </a:cubicBezTo>
                <a:cubicBezTo>
                  <a:pt x="151" y="105"/>
                  <a:pt x="151" y="105"/>
                  <a:pt x="151" y="105"/>
                </a:cubicBezTo>
                <a:close/>
                <a:moveTo>
                  <a:pt x="124" y="98"/>
                </a:moveTo>
                <a:cubicBezTo>
                  <a:pt x="119" y="99"/>
                  <a:pt x="114" y="101"/>
                  <a:pt x="110" y="103"/>
                </a:cubicBezTo>
                <a:cubicBezTo>
                  <a:pt x="110" y="103"/>
                  <a:pt x="110" y="103"/>
                  <a:pt x="110" y="103"/>
                </a:cubicBezTo>
                <a:cubicBezTo>
                  <a:pt x="94" y="100"/>
                  <a:pt x="76" y="87"/>
                  <a:pt x="64" y="68"/>
                </a:cubicBezTo>
                <a:cubicBezTo>
                  <a:pt x="57" y="56"/>
                  <a:pt x="63" y="45"/>
                  <a:pt x="68" y="41"/>
                </a:cubicBezTo>
                <a:cubicBezTo>
                  <a:pt x="76" y="34"/>
                  <a:pt x="91" y="40"/>
                  <a:pt x="103" y="53"/>
                </a:cubicBezTo>
                <a:cubicBezTo>
                  <a:pt x="113" y="63"/>
                  <a:pt x="119" y="76"/>
                  <a:pt x="122" y="92"/>
                </a:cubicBezTo>
                <a:cubicBezTo>
                  <a:pt x="122" y="94"/>
                  <a:pt x="123" y="96"/>
                  <a:pt x="124" y="98"/>
                </a:cubicBezTo>
                <a:cubicBezTo>
                  <a:pt x="124" y="98"/>
                  <a:pt x="124" y="98"/>
                  <a:pt x="124" y="98"/>
                </a:cubicBezTo>
                <a:close/>
                <a:moveTo>
                  <a:pt x="103" y="109"/>
                </a:moveTo>
                <a:cubicBezTo>
                  <a:pt x="101" y="112"/>
                  <a:pt x="100" y="115"/>
                  <a:pt x="100" y="119"/>
                </a:cubicBezTo>
                <a:cubicBezTo>
                  <a:pt x="101" y="123"/>
                  <a:pt x="103" y="127"/>
                  <a:pt x="107" y="130"/>
                </a:cubicBezTo>
                <a:cubicBezTo>
                  <a:pt x="96" y="137"/>
                  <a:pt x="83" y="147"/>
                  <a:pt x="63" y="153"/>
                </a:cubicBezTo>
                <a:cubicBezTo>
                  <a:pt x="28" y="163"/>
                  <a:pt x="14" y="123"/>
                  <a:pt x="39" y="110"/>
                </a:cubicBezTo>
                <a:cubicBezTo>
                  <a:pt x="52" y="103"/>
                  <a:pt x="67" y="106"/>
                  <a:pt x="81" y="107"/>
                </a:cubicBezTo>
                <a:cubicBezTo>
                  <a:pt x="89" y="108"/>
                  <a:pt x="97" y="109"/>
                  <a:pt x="103" y="109"/>
                </a:cubicBezTo>
                <a:cubicBezTo>
                  <a:pt x="103" y="109"/>
                  <a:pt x="103" y="109"/>
                  <a:pt x="103" y="109"/>
                </a:cubicBezTo>
                <a:close/>
                <a:moveTo>
                  <a:pt x="108" y="130"/>
                </a:moveTo>
                <a:cubicBezTo>
                  <a:pt x="113" y="134"/>
                  <a:pt x="121" y="135"/>
                  <a:pt x="129" y="135"/>
                </a:cubicBezTo>
                <a:cubicBezTo>
                  <a:pt x="130" y="135"/>
                  <a:pt x="131" y="135"/>
                  <a:pt x="131" y="135"/>
                </a:cubicBezTo>
                <a:cubicBezTo>
                  <a:pt x="131" y="138"/>
                  <a:pt x="131" y="143"/>
                  <a:pt x="131" y="149"/>
                </a:cubicBezTo>
                <a:cubicBezTo>
                  <a:pt x="133" y="168"/>
                  <a:pt x="138" y="181"/>
                  <a:pt x="121" y="201"/>
                </a:cubicBezTo>
                <a:cubicBezTo>
                  <a:pt x="112" y="212"/>
                  <a:pt x="80" y="205"/>
                  <a:pt x="86" y="176"/>
                </a:cubicBezTo>
                <a:cubicBezTo>
                  <a:pt x="90" y="156"/>
                  <a:pt x="95" y="145"/>
                  <a:pt x="108" y="130"/>
                </a:cubicBezTo>
                <a:close/>
              </a:path>
            </a:pathLst>
          </a:custGeom>
          <a:solidFill>
            <a:srgbClr val="F08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208" name="主干"/>
          <p:cNvSpPr/>
          <p:nvPr/>
        </p:nvSpPr>
        <p:spPr bwMode="auto">
          <a:xfrm>
            <a:off x="1786584" y="445115"/>
            <a:ext cx="2098825" cy="4744764"/>
          </a:xfrm>
          <a:custGeom>
            <a:avLst/>
            <a:gdLst>
              <a:gd name="T0" fmla="*/ 1265 w 1517"/>
              <a:gd name="T1" fmla="*/ 590 h 3429"/>
              <a:gd name="T2" fmla="*/ 1008 w 1517"/>
              <a:gd name="T3" fmla="*/ 342 h 3429"/>
              <a:gd name="T4" fmla="*/ 732 w 1517"/>
              <a:gd name="T5" fmla="*/ 209 h 3429"/>
              <a:gd name="T6" fmla="*/ 694 w 1517"/>
              <a:gd name="T7" fmla="*/ 19 h 3429"/>
              <a:gd name="T8" fmla="*/ 659 w 1517"/>
              <a:gd name="T9" fmla="*/ 2 h 3429"/>
              <a:gd name="T10" fmla="*/ 684 w 1517"/>
              <a:gd name="T11" fmla="*/ 216 h 3429"/>
              <a:gd name="T12" fmla="*/ 219 w 1517"/>
              <a:gd name="T13" fmla="*/ 167 h 3429"/>
              <a:gd name="T14" fmla="*/ 55 w 1517"/>
              <a:gd name="T15" fmla="*/ 118 h 3429"/>
              <a:gd name="T16" fmla="*/ 0 w 1517"/>
              <a:gd name="T17" fmla="*/ 121 h 3429"/>
              <a:gd name="T18" fmla="*/ 126 w 1517"/>
              <a:gd name="T19" fmla="*/ 244 h 3429"/>
              <a:gd name="T20" fmla="*/ 55 w 1517"/>
              <a:gd name="T21" fmla="*/ 344 h 3429"/>
              <a:gd name="T22" fmla="*/ 106 w 1517"/>
              <a:gd name="T23" fmla="*/ 366 h 3429"/>
              <a:gd name="T24" fmla="*/ 111 w 1517"/>
              <a:gd name="T25" fmla="*/ 370 h 3429"/>
              <a:gd name="T26" fmla="*/ 321 w 1517"/>
              <a:gd name="T27" fmla="*/ 223 h 3429"/>
              <a:gd name="T28" fmla="*/ 506 w 1517"/>
              <a:gd name="T29" fmla="*/ 227 h 3429"/>
              <a:gd name="T30" fmla="*/ 760 w 1517"/>
              <a:gd name="T31" fmla="*/ 325 h 3429"/>
              <a:gd name="T32" fmla="*/ 861 w 1517"/>
              <a:gd name="T33" fmla="*/ 359 h 3429"/>
              <a:gd name="T34" fmla="*/ 783 w 1517"/>
              <a:gd name="T35" fmla="*/ 393 h 3429"/>
              <a:gd name="T36" fmla="*/ 690 w 1517"/>
              <a:gd name="T37" fmla="*/ 469 h 3429"/>
              <a:gd name="T38" fmla="*/ 713 w 1517"/>
              <a:gd name="T39" fmla="*/ 471 h 3429"/>
              <a:gd name="T40" fmla="*/ 855 w 1517"/>
              <a:gd name="T41" fmla="*/ 400 h 3429"/>
              <a:gd name="T42" fmla="*/ 942 w 1517"/>
              <a:gd name="T43" fmla="*/ 400 h 3429"/>
              <a:gd name="T44" fmla="*/ 953 w 1517"/>
              <a:gd name="T45" fmla="*/ 410 h 3429"/>
              <a:gd name="T46" fmla="*/ 1249 w 1517"/>
              <a:gd name="T47" fmla="*/ 1185 h 3429"/>
              <a:gd name="T48" fmla="*/ 1177 w 1517"/>
              <a:gd name="T49" fmla="*/ 1441 h 3429"/>
              <a:gd name="T50" fmla="*/ 1131 w 1517"/>
              <a:gd name="T51" fmla="*/ 1797 h 3429"/>
              <a:gd name="T52" fmla="*/ 1131 w 1517"/>
              <a:gd name="T53" fmla="*/ 1836 h 3429"/>
              <a:gd name="T54" fmla="*/ 1127 w 1517"/>
              <a:gd name="T55" fmla="*/ 1912 h 3429"/>
              <a:gd name="T56" fmla="*/ 1072 w 1517"/>
              <a:gd name="T57" fmla="*/ 2151 h 3429"/>
              <a:gd name="T58" fmla="*/ 1055 w 1517"/>
              <a:gd name="T59" fmla="*/ 2225 h 3429"/>
              <a:gd name="T60" fmla="*/ 1066 w 1517"/>
              <a:gd name="T61" fmla="*/ 2266 h 3429"/>
              <a:gd name="T62" fmla="*/ 1086 w 1517"/>
              <a:gd name="T63" fmla="*/ 2550 h 3429"/>
              <a:gd name="T64" fmla="*/ 1086 w 1517"/>
              <a:gd name="T65" fmla="*/ 2557 h 3429"/>
              <a:gd name="T66" fmla="*/ 1094 w 1517"/>
              <a:gd name="T67" fmla="*/ 2671 h 3429"/>
              <a:gd name="T68" fmla="*/ 1050 w 1517"/>
              <a:gd name="T69" fmla="*/ 3074 h 3429"/>
              <a:gd name="T70" fmla="*/ 1056 w 1517"/>
              <a:gd name="T71" fmla="*/ 3429 h 3429"/>
              <a:gd name="T72" fmla="*/ 1506 w 1517"/>
              <a:gd name="T73" fmla="*/ 3429 h 3429"/>
              <a:gd name="T74" fmla="*/ 1441 w 1517"/>
              <a:gd name="T75" fmla="*/ 2958 h 3429"/>
              <a:gd name="T76" fmla="*/ 1453 w 1517"/>
              <a:gd name="T77" fmla="*/ 2524 h 3429"/>
              <a:gd name="T78" fmla="*/ 1455 w 1517"/>
              <a:gd name="T79" fmla="*/ 2505 h 3429"/>
              <a:gd name="T80" fmla="*/ 1455 w 1517"/>
              <a:gd name="T81" fmla="*/ 2034 h 3429"/>
              <a:gd name="T82" fmla="*/ 1485 w 1517"/>
              <a:gd name="T83" fmla="*/ 1844 h 3429"/>
              <a:gd name="T84" fmla="*/ 1490 w 1517"/>
              <a:gd name="T85" fmla="*/ 1833 h 3429"/>
              <a:gd name="T86" fmla="*/ 1517 w 1517"/>
              <a:gd name="T87" fmla="*/ 1681 h 3429"/>
              <a:gd name="T88" fmla="*/ 1516 w 1517"/>
              <a:gd name="T89" fmla="*/ 1626 h 3429"/>
              <a:gd name="T90" fmla="*/ 1477 w 1517"/>
              <a:gd name="T91" fmla="*/ 1466 h 3429"/>
              <a:gd name="T92" fmla="*/ 1448 w 1517"/>
              <a:gd name="T93" fmla="*/ 1385 h 3429"/>
              <a:gd name="T94" fmla="*/ 1443 w 1517"/>
              <a:gd name="T95" fmla="*/ 1090 h 3429"/>
              <a:gd name="T96" fmla="*/ 1371 w 1517"/>
              <a:gd name="T97" fmla="*/ 797 h 3429"/>
              <a:gd name="T98" fmla="*/ 1329 w 1517"/>
              <a:gd name="T99" fmla="*/ 726 h 3429"/>
              <a:gd name="T100" fmla="*/ 1329 w 1517"/>
              <a:gd name="T101" fmla="*/ 724 h 3429"/>
              <a:gd name="T102" fmla="*/ 1275 w 1517"/>
              <a:gd name="T103" fmla="*/ 588 h 3429"/>
              <a:gd name="T104" fmla="*/ 1265 w 1517"/>
              <a:gd name="T105" fmla="*/ 590 h 3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17" h="3429">
                <a:moveTo>
                  <a:pt x="1265" y="590"/>
                </a:moveTo>
                <a:cubicBezTo>
                  <a:pt x="1222" y="529"/>
                  <a:pt x="1121" y="416"/>
                  <a:pt x="1008" y="342"/>
                </a:cubicBezTo>
                <a:cubicBezTo>
                  <a:pt x="905" y="275"/>
                  <a:pt x="769" y="265"/>
                  <a:pt x="732" y="209"/>
                </a:cubicBezTo>
                <a:cubicBezTo>
                  <a:pt x="684" y="136"/>
                  <a:pt x="674" y="69"/>
                  <a:pt x="694" y="19"/>
                </a:cubicBezTo>
                <a:cubicBezTo>
                  <a:pt x="685" y="0"/>
                  <a:pt x="674" y="0"/>
                  <a:pt x="659" y="2"/>
                </a:cubicBezTo>
                <a:cubicBezTo>
                  <a:pt x="638" y="60"/>
                  <a:pt x="645" y="136"/>
                  <a:pt x="684" y="216"/>
                </a:cubicBezTo>
                <a:cubicBezTo>
                  <a:pt x="539" y="160"/>
                  <a:pt x="347" y="108"/>
                  <a:pt x="219" y="167"/>
                </a:cubicBezTo>
                <a:cubicBezTo>
                  <a:pt x="144" y="201"/>
                  <a:pt x="84" y="169"/>
                  <a:pt x="55" y="118"/>
                </a:cubicBezTo>
                <a:cubicBezTo>
                  <a:pt x="35" y="118"/>
                  <a:pt x="16" y="118"/>
                  <a:pt x="0" y="121"/>
                </a:cubicBezTo>
                <a:cubicBezTo>
                  <a:pt x="18" y="173"/>
                  <a:pt x="61" y="219"/>
                  <a:pt x="126" y="244"/>
                </a:cubicBezTo>
                <a:cubicBezTo>
                  <a:pt x="94" y="276"/>
                  <a:pt x="70" y="309"/>
                  <a:pt x="55" y="344"/>
                </a:cubicBezTo>
                <a:cubicBezTo>
                  <a:pt x="73" y="351"/>
                  <a:pt x="93" y="357"/>
                  <a:pt x="106" y="366"/>
                </a:cubicBezTo>
                <a:cubicBezTo>
                  <a:pt x="108" y="368"/>
                  <a:pt x="110" y="369"/>
                  <a:pt x="111" y="370"/>
                </a:cubicBezTo>
                <a:cubicBezTo>
                  <a:pt x="149" y="298"/>
                  <a:pt x="226" y="247"/>
                  <a:pt x="321" y="223"/>
                </a:cubicBezTo>
                <a:cubicBezTo>
                  <a:pt x="379" y="208"/>
                  <a:pt x="422" y="207"/>
                  <a:pt x="506" y="227"/>
                </a:cubicBezTo>
                <a:cubicBezTo>
                  <a:pt x="591" y="247"/>
                  <a:pt x="693" y="297"/>
                  <a:pt x="760" y="325"/>
                </a:cubicBezTo>
                <a:cubicBezTo>
                  <a:pt x="794" y="338"/>
                  <a:pt x="828" y="347"/>
                  <a:pt x="861" y="359"/>
                </a:cubicBezTo>
                <a:cubicBezTo>
                  <a:pt x="833" y="367"/>
                  <a:pt x="808" y="377"/>
                  <a:pt x="783" y="393"/>
                </a:cubicBezTo>
                <a:cubicBezTo>
                  <a:pt x="768" y="403"/>
                  <a:pt x="698" y="456"/>
                  <a:pt x="690" y="469"/>
                </a:cubicBezTo>
                <a:cubicBezTo>
                  <a:pt x="685" y="479"/>
                  <a:pt x="707" y="474"/>
                  <a:pt x="713" y="471"/>
                </a:cubicBezTo>
                <a:cubicBezTo>
                  <a:pt x="742" y="456"/>
                  <a:pt x="822" y="408"/>
                  <a:pt x="855" y="400"/>
                </a:cubicBezTo>
                <a:cubicBezTo>
                  <a:pt x="885" y="394"/>
                  <a:pt x="913" y="398"/>
                  <a:pt x="942" y="400"/>
                </a:cubicBezTo>
                <a:cubicBezTo>
                  <a:pt x="946" y="403"/>
                  <a:pt x="950" y="407"/>
                  <a:pt x="953" y="410"/>
                </a:cubicBezTo>
                <a:cubicBezTo>
                  <a:pt x="1208" y="647"/>
                  <a:pt x="1249" y="778"/>
                  <a:pt x="1249" y="1185"/>
                </a:cubicBezTo>
                <a:cubicBezTo>
                  <a:pt x="1249" y="1272"/>
                  <a:pt x="1224" y="1369"/>
                  <a:pt x="1177" y="1441"/>
                </a:cubicBezTo>
                <a:cubicBezTo>
                  <a:pt x="1161" y="1560"/>
                  <a:pt x="1162" y="1680"/>
                  <a:pt x="1131" y="1797"/>
                </a:cubicBezTo>
                <a:cubicBezTo>
                  <a:pt x="1131" y="1808"/>
                  <a:pt x="1131" y="1820"/>
                  <a:pt x="1131" y="1836"/>
                </a:cubicBezTo>
                <a:cubicBezTo>
                  <a:pt x="1130" y="1870"/>
                  <a:pt x="1129" y="1895"/>
                  <a:pt x="1127" y="1912"/>
                </a:cubicBezTo>
                <a:cubicBezTo>
                  <a:pt x="1136" y="1995"/>
                  <a:pt x="1098" y="2073"/>
                  <a:pt x="1072" y="2151"/>
                </a:cubicBezTo>
                <a:cubicBezTo>
                  <a:pt x="1071" y="2172"/>
                  <a:pt x="1066" y="2196"/>
                  <a:pt x="1055" y="2225"/>
                </a:cubicBezTo>
                <a:cubicBezTo>
                  <a:pt x="1059" y="2237"/>
                  <a:pt x="1063" y="2251"/>
                  <a:pt x="1066" y="2266"/>
                </a:cubicBezTo>
                <a:cubicBezTo>
                  <a:pt x="1070" y="2362"/>
                  <a:pt x="1086" y="2454"/>
                  <a:pt x="1086" y="2550"/>
                </a:cubicBezTo>
                <a:cubicBezTo>
                  <a:pt x="1086" y="2552"/>
                  <a:pt x="1086" y="2555"/>
                  <a:pt x="1086" y="2557"/>
                </a:cubicBezTo>
                <a:cubicBezTo>
                  <a:pt x="1093" y="2597"/>
                  <a:pt x="1094" y="2639"/>
                  <a:pt x="1094" y="2671"/>
                </a:cubicBezTo>
                <a:cubicBezTo>
                  <a:pt x="1085" y="2797"/>
                  <a:pt x="1050" y="2948"/>
                  <a:pt x="1050" y="3074"/>
                </a:cubicBezTo>
                <a:cubicBezTo>
                  <a:pt x="1041" y="3168"/>
                  <a:pt x="1076" y="3319"/>
                  <a:pt x="1056" y="3429"/>
                </a:cubicBezTo>
                <a:cubicBezTo>
                  <a:pt x="1506" y="3429"/>
                  <a:pt x="1506" y="3429"/>
                  <a:pt x="1506" y="3429"/>
                </a:cubicBezTo>
                <a:cubicBezTo>
                  <a:pt x="1501" y="3259"/>
                  <a:pt x="1431" y="3179"/>
                  <a:pt x="1441" y="2958"/>
                </a:cubicBezTo>
                <a:cubicBezTo>
                  <a:pt x="1447" y="2822"/>
                  <a:pt x="1455" y="2681"/>
                  <a:pt x="1453" y="2524"/>
                </a:cubicBezTo>
                <a:cubicBezTo>
                  <a:pt x="1453" y="2517"/>
                  <a:pt x="1454" y="2511"/>
                  <a:pt x="1455" y="2505"/>
                </a:cubicBezTo>
                <a:cubicBezTo>
                  <a:pt x="1437" y="2350"/>
                  <a:pt x="1463" y="2192"/>
                  <a:pt x="1455" y="2034"/>
                </a:cubicBezTo>
                <a:cubicBezTo>
                  <a:pt x="1447" y="1982"/>
                  <a:pt x="1462" y="1926"/>
                  <a:pt x="1485" y="1844"/>
                </a:cubicBezTo>
                <a:cubicBezTo>
                  <a:pt x="1486" y="1840"/>
                  <a:pt x="1488" y="1836"/>
                  <a:pt x="1490" y="1833"/>
                </a:cubicBezTo>
                <a:cubicBezTo>
                  <a:pt x="1498" y="1782"/>
                  <a:pt x="1506" y="1731"/>
                  <a:pt x="1517" y="1681"/>
                </a:cubicBezTo>
                <a:cubicBezTo>
                  <a:pt x="1511" y="1665"/>
                  <a:pt x="1510" y="1646"/>
                  <a:pt x="1516" y="1626"/>
                </a:cubicBezTo>
                <a:cubicBezTo>
                  <a:pt x="1494" y="1577"/>
                  <a:pt x="1484" y="1520"/>
                  <a:pt x="1477" y="1466"/>
                </a:cubicBezTo>
                <a:cubicBezTo>
                  <a:pt x="1455" y="1460"/>
                  <a:pt x="1448" y="1426"/>
                  <a:pt x="1448" y="1385"/>
                </a:cubicBezTo>
                <a:cubicBezTo>
                  <a:pt x="1449" y="1273"/>
                  <a:pt x="1435" y="1180"/>
                  <a:pt x="1443" y="1090"/>
                </a:cubicBezTo>
                <a:cubicBezTo>
                  <a:pt x="1430" y="990"/>
                  <a:pt x="1403" y="892"/>
                  <a:pt x="1371" y="797"/>
                </a:cubicBezTo>
                <a:cubicBezTo>
                  <a:pt x="1349" y="791"/>
                  <a:pt x="1329" y="766"/>
                  <a:pt x="1329" y="726"/>
                </a:cubicBezTo>
                <a:cubicBezTo>
                  <a:pt x="1329" y="726"/>
                  <a:pt x="1329" y="725"/>
                  <a:pt x="1329" y="724"/>
                </a:cubicBezTo>
                <a:cubicBezTo>
                  <a:pt x="1306" y="683"/>
                  <a:pt x="1292" y="634"/>
                  <a:pt x="1275" y="588"/>
                </a:cubicBezTo>
                <a:cubicBezTo>
                  <a:pt x="1272" y="589"/>
                  <a:pt x="1269" y="590"/>
                  <a:pt x="1265" y="590"/>
                </a:cubicBezTo>
                <a:close/>
              </a:path>
            </a:pathLst>
          </a:custGeom>
          <a:solidFill>
            <a:srgbClr val="E600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 dirty="0">
              <a:solidFill>
                <a:prstClr val="black"/>
              </a:solidFill>
            </a:endParaRPr>
          </a:p>
        </p:txBody>
      </p:sp>
      <p:sp>
        <p:nvSpPr>
          <p:cNvPr id="209" name="左枝1"/>
          <p:cNvSpPr/>
          <p:nvPr/>
        </p:nvSpPr>
        <p:spPr bwMode="auto">
          <a:xfrm>
            <a:off x="1679819" y="3491523"/>
            <a:ext cx="1627278" cy="547698"/>
          </a:xfrm>
          <a:custGeom>
            <a:avLst/>
            <a:gdLst>
              <a:gd name="T0" fmla="*/ 1145 w 1176"/>
              <a:gd name="T1" fmla="*/ 64 h 396"/>
              <a:gd name="T2" fmla="*/ 1140 w 1176"/>
              <a:gd name="T3" fmla="*/ 77 h 396"/>
              <a:gd name="T4" fmla="*/ 969 w 1176"/>
              <a:gd name="T5" fmla="*/ 131 h 396"/>
              <a:gd name="T6" fmla="*/ 743 w 1176"/>
              <a:gd name="T7" fmla="*/ 242 h 396"/>
              <a:gd name="T8" fmla="*/ 403 w 1176"/>
              <a:gd name="T9" fmla="*/ 222 h 396"/>
              <a:gd name="T10" fmla="*/ 277 w 1176"/>
              <a:gd name="T11" fmla="*/ 80 h 396"/>
              <a:gd name="T12" fmla="*/ 255 w 1176"/>
              <a:gd name="T13" fmla="*/ 1 h 396"/>
              <a:gd name="T14" fmla="*/ 207 w 1176"/>
              <a:gd name="T15" fmla="*/ 5 h 396"/>
              <a:gd name="T16" fmla="*/ 214 w 1176"/>
              <a:gd name="T17" fmla="*/ 67 h 396"/>
              <a:gd name="T18" fmla="*/ 294 w 1176"/>
              <a:gd name="T19" fmla="*/ 213 h 396"/>
              <a:gd name="T20" fmla="*/ 184 w 1176"/>
              <a:gd name="T21" fmla="*/ 180 h 396"/>
              <a:gd name="T22" fmla="*/ 0 w 1176"/>
              <a:gd name="T23" fmla="*/ 333 h 396"/>
              <a:gd name="T24" fmla="*/ 27 w 1176"/>
              <a:gd name="T25" fmla="*/ 347 h 396"/>
              <a:gd name="T26" fmla="*/ 33 w 1176"/>
              <a:gd name="T27" fmla="*/ 341 h 396"/>
              <a:gd name="T28" fmla="*/ 100 w 1176"/>
              <a:gd name="T29" fmla="*/ 221 h 396"/>
              <a:gd name="T30" fmla="*/ 373 w 1176"/>
              <a:gd name="T31" fmla="*/ 307 h 396"/>
              <a:gd name="T32" fmla="*/ 662 w 1176"/>
              <a:gd name="T33" fmla="*/ 352 h 396"/>
              <a:gd name="T34" fmla="*/ 1132 w 1176"/>
              <a:gd name="T35" fmla="*/ 296 h 396"/>
              <a:gd name="T36" fmla="*/ 1176 w 1176"/>
              <a:gd name="T37" fmla="*/ 396 h 396"/>
              <a:gd name="T38" fmla="*/ 1176 w 1176"/>
              <a:gd name="T39" fmla="*/ 389 h 396"/>
              <a:gd name="T40" fmla="*/ 1156 w 1176"/>
              <a:gd name="T41" fmla="*/ 105 h 396"/>
              <a:gd name="T42" fmla="*/ 1145 w 1176"/>
              <a:gd name="T43" fmla="*/ 6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76" h="396">
                <a:moveTo>
                  <a:pt x="1145" y="64"/>
                </a:moveTo>
                <a:cubicBezTo>
                  <a:pt x="1143" y="68"/>
                  <a:pt x="1141" y="72"/>
                  <a:pt x="1140" y="77"/>
                </a:cubicBezTo>
                <a:cubicBezTo>
                  <a:pt x="1132" y="94"/>
                  <a:pt x="1042" y="102"/>
                  <a:pt x="969" y="131"/>
                </a:cubicBezTo>
                <a:cubicBezTo>
                  <a:pt x="869" y="171"/>
                  <a:pt x="776" y="232"/>
                  <a:pt x="743" y="242"/>
                </a:cubicBezTo>
                <a:cubicBezTo>
                  <a:pt x="618" y="281"/>
                  <a:pt x="474" y="270"/>
                  <a:pt x="403" y="222"/>
                </a:cubicBezTo>
                <a:cubicBezTo>
                  <a:pt x="325" y="169"/>
                  <a:pt x="306" y="141"/>
                  <a:pt x="277" y="80"/>
                </a:cubicBezTo>
                <a:cubicBezTo>
                  <a:pt x="263" y="53"/>
                  <a:pt x="257" y="27"/>
                  <a:pt x="255" y="1"/>
                </a:cubicBezTo>
                <a:cubicBezTo>
                  <a:pt x="241" y="0"/>
                  <a:pt x="225" y="1"/>
                  <a:pt x="207" y="5"/>
                </a:cubicBezTo>
                <a:cubicBezTo>
                  <a:pt x="208" y="24"/>
                  <a:pt x="210" y="45"/>
                  <a:pt x="214" y="67"/>
                </a:cubicBezTo>
                <a:cubicBezTo>
                  <a:pt x="223" y="116"/>
                  <a:pt x="268" y="184"/>
                  <a:pt x="294" y="213"/>
                </a:cubicBezTo>
                <a:cubicBezTo>
                  <a:pt x="260" y="194"/>
                  <a:pt x="218" y="179"/>
                  <a:pt x="184" y="180"/>
                </a:cubicBezTo>
                <a:cubicBezTo>
                  <a:pt x="46" y="177"/>
                  <a:pt x="8" y="277"/>
                  <a:pt x="0" y="333"/>
                </a:cubicBezTo>
                <a:cubicBezTo>
                  <a:pt x="8" y="341"/>
                  <a:pt x="17" y="347"/>
                  <a:pt x="27" y="347"/>
                </a:cubicBezTo>
                <a:cubicBezTo>
                  <a:pt x="26" y="370"/>
                  <a:pt x="31" y="343"/>
                  <a:pt x="33" y="341"/>
                </a:cubicBezTo>
                <a:cubicBezTo>
                  <a:pt x="30" y="298"/>
                  <a:pt x="59" y="234"/>
                  <a:pt x="100" y="221"/>
                </a:cubicBezTo>
                <a:cubicBezTo>
                  <a:pt x="215" y="184"/>
                  <a:pt x="312" y="281"/>
                  <a:pt x="373" y="307"/>
                </a:cubicBezTo>
                <a:cubicBezTo>
                  <a:pt x="482" y="353"/>
                  <a:pt x="551" y="367"/>
                  <a:pt x="662" y="352"/>
                </a:cubicBezTo>
                <a:cubicBezTo>
                  <a:pt x="813" y="331"/>
                  <a:pt x="997" y="185"/>
                  <a:pt x="1132" y="296"/>
                </a:cubicBezTo>
                <a:cubicBezTo>
                  <a:pt x="1156" y="315"/>
                  <a:pt x="1169" y="354"/>
                  <a:pt x="1176" y="396"/>
                </a:cubicBezTo>
                <a:cubicBezTo>
                  <a:pt x="1176" y="394"/>
                  <a:pt x="1176" y="391"/>
                  <a:pt x="1176" y="389"/>
                </a:cubicBezTo>
                <a:cubicBezTo>
                  <a:pt x="1176" y="293"/>
                  <a:pt x="1160" y="201"/>
                  <a:pt x="1156" y="105"/>
                </a:cubicBezTo>
                <a:cubicBezTo>
                  <a:pt x="1153" y="90"/>
                  <a:pt x="1149" y="76"/>
                  <a:pt x="1145" y="64"/>
                </a:cubicBezTo>
                <a:close/>
              </a:path>
            </a:pathLst>
          </a:custGeom>
          <a:solidFill>
            <a:srgbClr val="E600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210" name="右枝1"/>
          <p:cNvSpPr/>
          <p:nvPr/>
        </p:nvSpPr>
        <p:spPr bwMode="auto">
          <a:xfrm>
            <a:off x="3769273" y="2390270"/>
            <a:ext cx="2421586" cy="1692299"/>
          </a:xfrm>
          <a:custGeom>
            <a:avLst/>
            <a:gdLst>
              <a:gd name="T0" fmla="*/ 1541 w 1750"/>
              <a:gd name="T1" fmla="*/ 296 h 1223"/>
              <a:gd name="T2" fmla="*/ 1545 w 1750"/>
              <a:gd name="T3" fmla="*/ 0 h 1223"/>
              <a:gd name="T4" fmla="*/ 1545 w 1750"/>
              <a:gd name="T5" fmla="*/ 4 h 1223"/>
              <a:gd name="T6" fmla="*/ 1540 w 1750"/>
              <a:gd name="T7" fmla="*/ 77 h 1223"/>
              <a:gd name="T8" fmla="*/ 1409 w 1750"/>
              <a:gd name="T9" fmla="*/ 320 h 1223"/>
              <a:gd name="T10" fmla="*/ 1137 w 1750"/>
              <a:gd name="T11" fmla="*/ 232 h 1223"/>
              <a:gd name="T12" fmla="*/ 807 w 1750"/>
              <a:gd name="T13" fmla="*/ 139 h 1223"/>
              <a:gd name="T14" fmla="*/ 607 w 1750"/>
              <a:gd name="T15" fmla="*/ 270 h 1223"/>
              <a:gd name="T16" fmla="*/ 417 w 1750"/>
              <a:gd name="T17" fmla="*/ 588 h 1223"/>
              <a:gd name="T18" fmla="*/ 122 w 1750"/>
              <a:gd name="T19" fmla="*/ 760 h 1223"/>
              <a:gd name="T20" fmla="*/ 45 w 1750"/>
              <a:gd name="T21" fmla="*/ 742 h 1223"/>
              <a:gd name="T22" fmla="*/ 18 w 1750"/>
              <a:gd name="T23" fmla="*/ 669 h 1223"/>
              <a:gd name="T24" fmla="*/ 18 w 1750"/>
              <a:gd name="T25" fmla="*/ 1140 h 1223"/>
              <a:gd name="T26" fmla="*/ 216 w 1750"/>
              <a:gd name="T27" fmla="*/ 929 h 1223"/>
              <a:gd name="T28" fmla="*/ 611 w 1750"/>
              <a:gd name="T29" fmla="*/ 930 h 1223"/>
              <a:gd name="T30" fmla="*/ 889 w 1750"/>
              <a:gd name="T31" fmla="*/ 1113 h 1223"/>
              <a:gd name="T32" fmla="*/ 961 w 1750"/>
              <a:gd name="T33" fmla="*/ 1208 h 1223"/>
              <a:gd name="T34" fmla="*/ 983 w 1750"/>
              <a:gd name="T35" fmla="*/ 1223 h 1223"/>
              <a:gd name="T36" fmla="*/ 902 w 1750"/>
              <a:gd name="T37" fmla="*/ 1063 h 1223"/>
              <a:gd name="T38" fmla="*/ 1005 w 1750"/>
              <a:gd name="T39" fmla="*/ 999 h 1223"/>
              <a:gd name="T40" fmla="*/ 975 w 1750"/>
              <a:gd name="T41" fmla="*/ 998 h 1223"/>
              <a:gd name="T42" fmla="*/ 899 w 1750"/>
              <a:gd name="T43" fmla="*/ 1033 h 1223"/>
              <a:gd name="T44" fmla="*/ 599 w 1750"/>
              <a:gd name="T45" fmla="*/ 857 h 1223"/>
              <a:gd name="T46" fmla="*/ 709 w 1750"/>
              <a:gd name="T47" fmla="*/ 818 h 1223"/>
              <a:gd name="T48" fmla="*/ 800 w 1750"/>
              <a:gd name="T49" fmla="*/ 714 h 1223"/>
              <a:gd name="T50" fmla="*/ 752 w 1750"/>
              <a:gd name="T51" fmla="*/ 724 h 1223"/>
              <a:gd name="T52" fmla="*/ 736 w 1750"/>
              <a:gd name="T53" fmla="*/ 741 h 1223"/>
              <a:gd name="T54" fmla="*/ 535 w 1750"/>
              <a:gd name="T55" fmla="*/ 795 h 1223"/>
              <a:gd name="T56" fmla="*/ 376 w 1750"/>
              <a:gd name="T57" fmla="*/ 738 h 1223"/>
              <a:gd name="T58" fmla="*/ 542 w 1750"/>
              <a:gd name="T59" fmla="*/ 534 h 1223"/>
              <a:gd name="T60" fmla="*/ 931 w 1750"/>
              <a:gd name="T61" fmla="*/ 186 h 1223"/>
              <a:gd name="T62" fmla="*/ 1131 w 1750"/>
              <a:gd name="T63" fmla="*/ 373 h 1223"/>
              <a:gd name="T64" fmla="*/ 1086 w 1750"/>
              <a:gd name="T65" fmla="*/ 516 h 1223"/>
              <a:gd name="T66" fmla="*/ 1089 w 1750"/>
              <a:gd name="T67" fmla="*/ 562 h 1223"/>
              <a:gd name="T68" fmla="*/ 1100 w 1750"/>
              <a:gd name="T69" fmla="*/ 533 h 1223"/>
              <a:gd name="T70" fmla="*/ 1157 w 1750"/>
              <a:gd name="T71" fmla="*/ 297 h 1223"/>
              <a:gd name="T72" fmla="*/ 1383 w 1750"/>
              <a:gd name="T73" fmla="*/ 368 h 1223"/>
              <a:gd name="T74" fmla="*/ 1607 w 1750"/>
              <a:gd name="T75" fmla="*/ 341 h 1223"/>
              <a:gd name="T76" fmla="*/ 1712 w 1750"/>
              <a:gd name="T77" fmla="*/ 440 h 1223"/>
              <a:gd name="T78" fmla="*/ 1750 w 1750"/>
              <a:gd name="T79" fmla="*/ 469 h 1223"/>
              <a:gd name="T80" fmla="*/ 1541 w 1750"/>
              <a:gd name="T81" fmla="*/ 296 h 1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50" h="1223">
                <a:moveTo>
                  <a:pt x="1541" y="296"/>
                </a:moveTo>
                <a:cubicBezTo>
                  <a:pt x="1638" y="208"/>
                  <a:pt x="1631" y="77"/>
                  <a:pt x="1545" y="0"/>
                </a:cubicBezTo>
                <a:cubicBezTo>
                  <a:pt x="1545" y="2"/>
                  <a:pt x="1545" y="3"/>
                  <a:pt x="1545" y="4"/>
                </a:cubicBezTo>
                <a:cubicBezTo>
                  <a:pt x="1545" y="37"/>
                  <a:pt x="1544" y="59"/>
                  <a:pt x="1540" y="77"/>
                </a:cubicBezTo>
                <a:cubicBezTo>
                  <a:pt x="1589" y="161"/>
                  <a:pt x="1571" y="275"/>
                  <a:pt x="1409" y="320"/>
                </a:cubicBezTo>
                <a:cubicBezTo>
                  <a:pt x="1301" y="351"/>
                  <a:pt x="1211" y="288"/>
                  <a:pt x="1137" y="232"/>
                </a:cubicBezTo>
                <a:cubicBezTo>
                  <a:pt x="995" y="123"/>
                  <a:pt x="916" y="118"/>
                  <a:pt x="807" y="139"/>
                </a:cubicBezTo>
                <a:cubicBezTo>
                  <a:pt x="741" y="153"/>
                  <a:pt x="646" y="217"/>
                  <a:pt x="607" y="270"/>
                </a:cubicBezTo>
                <a:cubicBezTo>
                  <a:pt x="518" y="390"/>
                  <a:pt x="510" y="497"/>
                  <a:pt x="417" y="588"/>
                </a:cubicBezTo>
                <a:cubicBezTo>
                  <a:pt x="308" y="694"/>
                  <a:pt x="161" y="757"/>
                  <a:pt x="122" y="760"/>
                </a:cubicBezTo>
                <a:cubicBezTo>
                  <a:pt x="93" y="762"/>
                  <a:pt x="58" y="765"/>
                  <a:pt x="45" y="742"/>
                </a:cubicBezTo>
                <a:cubicBezTo>
                  <a:pt x="30" y="717"/>
                  <a:pt x="22" y="694"/>
                  <a:pt x="18" y="669"/>
                </a:cubicBezTo>
                <a:cubicBezTo>
                  <a:pt x="26" y="827"/>
                  <a:pt x="0" y="985"/>
                  <a:pt x="18" y="1140"/>
                </a:cubicBezTo>
                <a:cubicBezTo>
                  <a:pt x="32" y="1048"/>
                  <a:pt x="154" y="964"/>
                  <a:pt x="216" y="929"/>
                </a:cubicBezTo>
                <a:cubicBezTo>
                  <a:pt x="321" y="869"/>
                  <a:pt x="505" y="888"/>
                  <a:pt x="611" y="930"/>
                </a:cubicBezTo>
                <a:cubicBezTo>
                  <a:pt x="680" y="958"/>
                  <a:pt x="794" y="1014"/>
                  <a:pt x="889" y="1113"/>
                </a:cubicBezTo>
                <a:cubicBezTo>
                  <a:pt x="914" y="1139"/>
                  <a:pt x="953" y="1184"/>
                  <a:pt x="961" y="1208"/>
                </a:cubicBezTo>
                <a:cubicBezTo>
                  <a:pt x="977" y="1218"/>
                  <a:pt x="970" y="1214"/>
                  <a:pt x="983" y="1223"/>
                </a:cubicBezTo>
                <a:cubicBezTo>
                  <a:pt x="977" y="1135"/>
                  <a:pt x="918" y="1074"/>
                  <a:pt x="902" y="1063"/>
                </a:cubicBezTo>
                <a:cubicBezTo>
                  <a:pt x="964" y="1068"/>
                  <a:pt x="994" y="1035"/>
                  <a:pt x="1005" y="999"/>
                </a:cubicBezTo>
                <a:cubicBezTo>
                  <a:pt x="995" y="998"/>
                  <a:pt x="985" y="998"/>
                  <a:pt x="975" y="998"/>
                </a:cubicBezTo>
                <a:cubicBezTo>
                  <a:pt x="965" y="1020"/>
                  <a:pt x="943" y="1038"/>
                  <a:pt x="899" y="1033"/>
                </a:cubicBezTo>
                <a:cubicBezTo>
                  <a:pt x="808" y="1024"/>
                  <a:pt x="695" y="870"/>
                  <a:pt x="599" y="857"/>
                </a:cubicBezTo>
                <a:cubicBezTo>
                  <a:pt x="598" y="855"/>
                  <a:pt x="665" y="843"/>
                  <a:pt x="709" y="818"/>
                </a:cubicBezTo>
                <a:cubicBezTo>
                  <a:pt x="763" y="788"/>
                  <a:pt x="786" y="759"/>
                  <a:pt x="800" y="714"/>
                </a:cubicBezTo>
                <a:cubicBezTo>
                  <a:pt x="785" y="718"/>
                  <a:pt x="769" y="721"/>
                  <a:pt x="752" y="724"/>
                </a:cubicBezTo>
                <a:cubicBezTo>
                  <a:pt x="748" y="730"/>
                  <a:pt x="742" y="736"/>
                  <a:pt x="736" y="741"/>
                </a:cubicBezTo>
                <a:cubicBezTo>
                  <a:pt x="677" y="790"/>
                  <a:pt x="595" y="812"/>
                  <a:pt x="535" y="795"/>
                </a:cubicBezTo>
                <a:cubicBezTo>
                  <a:pt x="474" y="777"/>
                  <a:pt x="433" y="779"/>
                  <a:pt x="376" y="738"/>
                </a:cubicBezTo>
                <a:cubicBezTo>
                  <a:pt x="489" y="656"/>
                  <a:pt x="520" y="569"/>
                  <a:pt x="542" y="534"/>
                </a:cubicBezTo>
                <a:cubicBezTo>
                  <a:pt x="663" y="347"/>
                  <a:pt x="656" y="186"/>
                  <a:pt x="931" y="186"/>
                </a:cubicBezTo>
                <a:cubicBezTo>
                  <a:pt x="1038" y="186"/>
                  <a:pt x="1136" y="275"/>
                  <a:pt x="1131" y="373"/>
                </a:cubicBezTo>
                <a:cubicBezTo>
                  <a:pt x="1127" y="436"/>
                  <a:pt x="1120" y="483"/>
                  <a:pt x="1086" y="516"/>
                </a:cubicBezTo>
                <a:cubicBezTo>
                  <a:pt x="1088" y="531"/>
                  <a:pt x="1086" y="547"/>
                  <a:pt x="1089" y="562"/>
                </a:cubicBezTo>
                <a:cubicBezTo>
                  <a:pt x="1091" y="560"/>
                  <a:pt x="1098" y="535"/>
                  <a:pt x="1100" y="533"/>
                </a:cubicBezTo>
                <a:cubicBezTo>
                  <a:pt x="1191" y="465"/>
                  <a:pt x="1178" y="354"/>
                  <a:pt x="1157" y="297"/>
                </a:cubicBezTo>
                <a:cubicBezTo>
                  <a:pt x="1157" y="295"/>
                  <a:pt x="1181" y="371"/>
                  <a:pt x="1383" y="368"/>
                </a:cubicBezTo>
                <a:cubicBezTo>
                  <a:pt x="1397" y="367"/>
                  <a:pt x="1524" y="317"/>
                  <a:pt x="1607" y="341"/>
                </a:cubicBezTo>
                <a:cubicBezTo>
                  <a:pt x="1662" y="357"/>
                  <a:pt x="1700" y="377"/>
                  <a:pt x="1712" y="440"/>
                </a:cubicBezTo>
                <a:cubicBezTo>
                  <a:pt x="1725" y="451"/>
                  <a:pt x="1738" y="461"/>
                  <a:pt x="1750" y="469"/>
                </a:cubicBezTo>
                <a:cubicBezTo>
                  <a:pt x="1742" y="378"/>
                  <a:pt x="1658" y="291"/>
                  <a:pt x="1541" y="296"/>
                </a:cubicBezTo>
                <a:close/>
              </a:path>
            </a:pathLst>
          </a:custGeom>
          <a:solidFill>
            <a:srgbClr val="E600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211" name="左枝2"/>
          <p:cNvSpPr/>
          <p:nvPr/>
        </p:nvSpPr>
        <p:spPr bwMode="auto">
          <a:xfrm>
            <a:off x="947337" y="2662654"/>
            <a:ext cx="2435060" cy="831798"/>
          </a:xfrm>
          <a:custGeom>
            <a:avLst/>
            <a:gdLst>
              <a:gd name="T0" fmla="*/ 1554 w 1760"/>
              <a:gd name="T1" fmla="*/ 262 h 601"/>
              <a:gd name="T2" fmla="*/ 1217 w 1760"/>
              <a:gd name="T3" fmla="*/ 222 h 601"/>
              <a:gd name="T4" fmla="*/ 1122 w 1760"/>
              <a:gd name="T5" fmla="*/ 154 h 601"/>
              <a:gd name="T6" fmla="*/ 1100 w 1760"/>
              <a:gd name="T7" fmla="*/ 108 h 601"/>
              <a:gd name="T8" fmla="*/ 1052 w 1760"/>
              <a:gd name="T9" fmla="*/ 97 h 601"/>
              <a:gd name="T10" fmla="*/ 1107 w 1760"/>
              <a:gd name="T11" fmla="*/ 208 h 601"/>
              <a:gd name="T12" fmla="*/ 858 w 1760"/>
              <a:gd name="T13" fmla="*/ 244 h 601"/>
              <a:gd name="T14" fmla="*/ 713 w 1760"/>
              <a:gd name="T15" fmla="*/ 186 h 601"/>
              <a:gd name="T16" fmla="*/ 707 w 1760"/>
              <a:gd name="T17" fmla="*/ 0 h 601"/>
              <a:gd name="T18" fmla="*/ 669 w 1760"/>
              <a:gd name="T19" fmla="*/ 8 h 601"/>
              <a:gd name="T20" fmla="*/ 658 w 1760"/>
              <a:gd name="T21" fmla="*/ 190 h 601"/>
              <a:gd name="T22" fmla="*/ 494 w 1760"/>
              <a:gd name="T23" fmla="*/ 232 h 601"/>
              <a:gd name="T24" fmla="*/ 84 w 1760"/>
              <a:gd name="T25" fmla="*/ 422 h 601"/>
              <a:gd name="T26" fmla="*/ 34 w 1760"/>
              <a:gd name="T27" fmla="*/ 406 h 601"/>
              <a:gd name="T28" fmla="*/ 4 w 1760"/>
              <a:gd name="T29" fmla="*/ 418 h 601"/>
              <a:gd name="T30" fmla="*/ 0 w 1760"/>
              <a:gd name="T31" fmla="*/ 425 h 601"/>
              <a:gd name="T32" fmla="*/ 106 w 1760"/>
              <a:gd name="T33" fmla="*/ 456 h 601"/>
              <a:gd name="T34" fmla="*/ 357 w 1760"/>
              <a:gd name="T35" fmla="*/ 425 h 601"/>
              <a:gd name="T36" fmla="*/ 389 w 1760"/>
              <a:gd name="T37" fmla="*/ 578 h 601"/>
              <a:gd name="T38" fmla="*/ 409 w 1760"/>
              <a:gd name="T39" fmla="*/ 601 h 601"/>
              <a:gd name="T40" fmla="*/ 432 w 1760"/>
              <a:gd name="T41" fmla="*/ 565 h 601"/>
              <a:gd name="T42" fmla="*/ 401 w 1760"/>
              <a:gd name="T43" fmla="*/ 467 h 601"/>
              <a:gd name="T44" fmla="*/ 414 w 1760"/>
              <a:gd name="T45" fmla="*/ 380 h 601"/>
              <a:gd name="T46" fmla="*/ 502 w 1760"/>
              <a:gd name="T47" fmla="*/ 288 h 601"/>
              <a:gd name="T48" fmla="*/ 614 w 1760"/>
              <a:gd name="T49" fmla="*/ 245 h 601"/>
              <a:gd name="T50" fmla="*/ 850 w 1760"/>
              <a:gd name="T51" fmla="*/ 288 h 601"/>
              <a:gd name="T52" fmla="*/ 1097 w 1760"/>
              <a:gd name="T53" fmla="*/ 258 h 601"/>
              <a:gd name="T54" fmla="*/ 1554 w 1760"/>
              <a:gd name="T55" fmla="*/ 369 h 601"/>
              <a:gd name="T56" fmla="*/ 1696 w 1760"/>
              <a:gd name="T57" fmla="*/ 589 h 601"/>
              <a:gd name="T58" fmla="*/ 1751 w 1760"/>
              <a:gd name="T59" fmla="*/ 350 h 601"/>
              <a:gd name="T60" fmla="*/ 1554 w 1760"/>
              <a:gd name="T61" fmla="*/ 26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60" h="601">
                <a:moveTo>
                  <a:pt x="1554" y="262"/>
                </a:moveTo>
                <a:cubicBezTo>
                  <a:pt x="1438" y="216"/>
                  <a:pt x="1235" y="231"/>
                  <a:pt x="1217" y="222"/>
                </a:cubicBezTo>
                <a:cubicBezTo>
                  <a:pt x="1180" y="204"/>
                  <a:pt x="1142" y="188"/>
                  <a:pt x="1122" y="154"/>
                </a:cubicBezTo>
                <a:cubicBezTo>
                  <a:pt x="1112" y="136"/>
                  <a:pt x="1105" y="122"/>
                  <a:pt x="1100" y="108"/>
                </a:cubicBezTo>
                <a:cubicBezTo>
                  <a:pt x="1087" y="101"/>
                  <a:pt x="1073" y="96"/>
                  <a:pt x="1052" y="97"/>
                </a:cubicBezTo>
                <a:cubicBezTo>
                  <a:pt x="1070" y="164"/>
                  <a:pt x="1116" y="209"/>
                  <a:pt x="1107" y="208"/>
                </a:cubicBezTo>
                <a:cubicBezTo>
                  <a:pt x="1025" y="203"/>
                  <a:pt x="947" y="252"/>
                  <a:pt x="858" y="244"/>
                </a:cubicBezTo>
                <a:cubicBezTo>
                  <a:pt x="802" y="239"/>
                  <a:pt x="749" y="220"/>
                  <a:pt x="713" y="186"/>
                </a:cubicBezTo>
                <a:cubicBezTo>
                  <a:pt x="683" y="156"/>
                  <a:pt x="635" y="89"/>
                  <a:pt x="707" y="0"/>
                </a:cubicBezTo>
                <a:cubicBezTo>
                  <a:pt x="695" y="1"/>
                  <a:pt x="683" y="4"/>
                  <a:pt x="669" y="8"/>
                </a:cubicBezTo>
                <a:cubicBezTo>
                  <a:pt x="595" y="106"/>
                  <a:pt x="660" y="190"/>
                  <a:pt x="658" y="190"/>
                </a:cubicBezTo>
                <a:cubicBezTo>
                  <a:pt x="598" y="190"/>
                  <a:pt x="532" y="204"/>
                  <a:pt x="494" y="232"/>
                </a:cubicBezTo>
                <a:cubicBezTo>
                  <a:pt x="399" y="300"/>
                  <a:pt x="193" y="422"/>
                  <a:pt x="84" y="422"/>
                </a:cubicBezTo>
                <a:cubicBezTo>
                  <a:pt x="67" y="422"/>
                  <a:pt x="49" y="416"/>
                  <a:pt x="34" y="406"/>
                </a:cubicBezTo>
                <a:cubicBezTo>
                  <a:pt x="19" y="409"/>
                  <a:pt x="7" y="412"/>
                  <a:pt x="4" y="418"/>
                </a:cubicBezTo>
                <a:cubicBezTo>
                  <a:pt x="2" y="420"/>
                  <a:pt x="1" y="423"/>
                  <a:pt x="0" y="425"/>
                </a:cubicBezTo>
                <a:cubicBezTo>
                  <a:pt x="20" y="444"/>
                  <a:pt x="52" y="457"/>
                  <a:pt x="106" y="456"/>
                </a:cubicBezTo>
                <a:cubicBezTo>
                  <a:pt x="157" y="454"/>
                  <a:pt x="345" y="423"/>
                  <a:pt x="357" y="425"/>
                </a:cubicBezTo>
                <a:cubicBezTo>
                  <a:pt x="348" y="469"/>
                  <a:pt x="362" y="540"/>
                  <a:pt x="389" y="578"/>
                </a:cubicBezTo>
                <a:cubicBezTo>
                  <a:pt x="396" y="586"/>
                  <a:pt x="403" y="594"/>
                  <a:pt x="409" y="601"/>
                </a:cubicBezTo>
                <a:cubicBezTo>
                  <a:pt x="419" y="590"/>
                  <a:pt x="426" y="578"/>
                  <a:pt x="432" y="565"/>
                </a:cubicBezTo>
                <a:cubicBezTo>
                  <a:pt x="410" y="539"/>
                  <a:pt x="402" y="506"/>
                  <a:pt x="401" y="467"/>
                </a:cubicBezTo>
                <a:cubicBezTo>
                  <a:pt x="400" y="440"/>
                  <a:pt x="397" y="409"/>
                  <a:pt x="414" y="380"/>
                </a:cubicBezTo>
                <a:cubicBezTo>
                  <a:pt x="440" y="334"/>
                  <a:pt x="472" y="311"/>
                  <a:pt x="502" y="288"/>
                </a:cubicBezTo>
                <a:cubicBezTo>
                  <a:pt x="531" y="266"/>
                  <a:pt x="558" y="245"/>
                  <a:pt x="614" y="245"/>
                </a:cubicBezTo>
                <a:cubicBezTo>
                  <a:pt x="699" y="245"/>
                  <a:pt x="774" y="285"/>
                  <a:pt x="850" y="288"/>
                </a:cubicBezTo>
                <a:cubicBezTo>
                  <a:pt x="926" y="291"/>
                  <a:pt x="1004" y="258"/>
                  <a:pt x="1097" y="258"/>
                </a:cubicBezTo>
                <a:cubicBezTo>
                  <a:pt x="1161" y="258"/>
                  <a:pt x="1487" y="290"/>
                  <a:pt x="1554" y="369"/>
                </a:cubicBezTo>
                <a:cubicBezTo>
                  <a:pt x="1632" y="462"/>
                  <a:pt x="1701" y="502"/>
                  <a:pt x="1696" y="589"/>
                </a:cubicBezTo>
                <a:cubicBezTo>
                  <a:pt x="1722" y="511"/>
                  <a:pt x="1760" y="433"/>
                  <a:pt x="1751" y="350"/>
                </a:cubicBezTo>
                <a:cubicBezTo>
                  <a:pt x="1739" y="435"/>
                  <a:pt x="1697" y="318"/>
                  <a:pt x="1554" y="262"/>
                </a:cubicBezTo>
                <a:close/>
              </a:path>
            </a:pathLst>
          </a:custGeom>
          <a:solidFill>
            <a:srgbClr val="E600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212" name="右枝2"/>
          <p:cNvSpPr/>
          <p:nvPr/>
        </p:nvSpPr>
        <p:spPr bwMode="auto">
          <a:xfrm>
            <a:off x="3842494" y="2637466"/>
            <a:ext cx="695899" cy="462175"/>
          </a:xfrm>
          <a:custGeom>
            <a:avLst/>
            <a:gdLst>
              <a:gd name="T0" fmla="*/ 494 w 503"/>
              <a:gd name="T1" fmla="*/ 0 h 334"/>
              <a:gd name="T2" fmla="*/ 493 w 503"/>
              <a:gd name="T3" fmla="*/ 1 h 334"/>
              <a:gd name="T4" fmla="*/ 463 w 503"/>
              <a:gd name="T5" fmla="*/ 36 h 334"/>
              <a:gd name="T6" fmla="*/ 424 w 503"/>
              <a:gd name="T7" fmla="*/ 160 h 334"/>
              <a:gd name="T8" fmla="*/ 27 w 503"/>
              <a:gd name="T9" fmla="*/ 137 h 334"/>
              <a:gd name="T10" fmla="*/ 0 w 503"/>
              <a:gd name="T11" fmla="*/ 289 h 334"/>
              <a:gd name="T12" fmla="*/ 108 w 503"/>
              <a:gd name="T13" fmla="*/ 288 h 334"/>
              <a:gd name="T14" fmla="*/ 494 w 503"/>
              <a:gd name="T15" fmla="*/ 106 h 334"/>
              <a:gd name="T16" fmla="*/ 494 w 503"/>
              <a:gd name="T17" fmla="*/ 0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3" h="334">
                <a:moveTo>
                  <a:pt x="494" y="0"/>
                </a:moveTo>
                <a:cubicBezTo>
                  <a:pt x="493" y="1"/>
                  <a:pt x="493" y="1"/>
                  <a:pt x="493" y="1"/>
                </a:cubicBezTo>
                <a:cubicBezTo>
                  <a:pt x="482" y="14"/>
                  <a:pt x="472" y="24"/>
                  <a:pt x="463" y="36"/>
                </a:cubicBezTo>
                <a:cubicBezTo>
                  <a:pt x="467" y="78"/>
                  <a:pt x="455" y="123"/>
                  <a:pt x="424" y="160"/>
                </a:cubicBezTo>
                <a:cubicBezTo>
                  <a:pt x="345" y="256"/>
                  <a:pt x="68" y="245"/>
                  <a:pt x="27" y="137"/>
                </a:cubicBezTo>
                <a:cubicBezTo>
                  <a:pt x="16" y="187"/>
                  <a:pt x="8" y="238"/>
                  <a:pt x="0" y="289"/>
                </a:cubicBezTo>
                <a:cubicBezTo>
                  <a:pt x="13" y="274"/>
                  <a:pt x="45" y="272"/>
                  <a:pt x="108" y="288"/>
                </a:cubicBezTo>
                <a:cubicBezTo>
                  <a:pt x="292" y="334"/>
                  <a:pt x="463" y="242"/>
                  <a:pt x="494" y="106"/>
                </a:cubicBezTo>
                <a:cubicBezTo>
                  <a:pt x="503" y="65"/>
                  <a:pt x="502" y="30"/>
                  <a:pt x="494" y="0"/>
                </a:cubicBezTo>
                <a:close/>
              </a:path>
            </a:pathLst>
          </a:custGeom>
          <a:solidFill>
            <a:srgbClr val="E600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213" name="左枝3"/>
          <p:cNvSpPr/>
          <p:nvPr/>
        </p:nvSpPr>
        <p:spPr bwMode="auto">
          <a:xfrm>
            <a:off x="997058" y="1784330"/>
            <a:ext cx="2437988" cy="1189705"/>
          </a:xfrm>
          <a:custGeom>
            <a:avLst/>
            <a:gdLst>
              <a:gd name="T0" fmla="*/ 1521 w 1762"/>
              <a:gd name="T1" fmla="*/ 596 h 860"/>
              <a:gd name="T2" fmla="*/ 1261 w 1762"/>
              <a:gd name="T3" fmla="*/ 220 h 860"/>
              <a:gd name="T4" fmla="*/ 1254 w 1762"/>
              <a:gd name="T5" fmla="*/ 209 h 860"/>
              <a:gd name="T6" fmla="*/ 1223 w 1762"/>
              <a:gd name="T7" fmla="*/ 138 h 860"/>
              <a:gd name="T8" fmla="*/ 1187 w 1762"/>
              <a:gd name="T9" fmla="*/ 380 h 860"/>
              <a:gd name="T10" fmla="*/ 937 w 1762"/>
              <a:gd name="T11" fmla="*/ 342 h 860"/>
              <a:gd name="T12" fmla="*/ 815 w 1762"/>
              <a:gd name="T13" fmla="*/ 270 h 860"/>
              <a:gd name="T14" fmla="*/ 754 w 1762"/>
              <a:gd name="T15" fmla="*/ 26 h 860"/>
              <a:gd name="T16" fmla="*/ 673 w 1762"/>
              <a:gd name="T17" fmla="*/ 0 h 860"/>
              <a:gd name="T18" fmla="*/ 652 w 1762"/>
              <a:gd name="T19" fmla="*/ 100 h 860"/>
              <a:gd name="T20" fmla="*/ 483 w 1762"/>
              <a:gd name="T21" fmla="*/ 57 h 860"/>
              <a:gd name="T22" fmla="*/ 335 w 1762"/>
              <a:gd name="T23" fmla="*/ 75 h 860"/>
              <a:gd name="T24" fmla="*/ 43 w 1762"/>
              <a:gd name="T25" fmla="*/ 36 h 860"/>
              <a:gd name="T26" fmla="*/ 0 w 1762"/>
              <a:gd name="T27" fmla="*/ 65 h 860"/>
              <a:gd name="T28" fmla="*/ 257 w 1762"/>
              <a:gd name="T29" fmla="*/ 143 h 860"/>
              <a:gd name="T30" fmla="*/ 164 w 1762"/>
              <a:gd name="T31" fmla="*/ 288 h 860"/>
              <a:gd name="T32" fmla="*/ 212 w 1762"/>
              <a:gd name="T33" fmla="*/ 292 h 860"/>
              <a:gd name="T34" fmla="*/ 277 w 1762"/>
              <a:gd name="T35" fmla="*/ 198 h 860"/>
              <a:gd name="T36" fmla="*/ 663 w 1762"/>
              <a:gd name="T37" fmla="*/ 196 h 860"/>
              <a:gd name="T38" fmla="*/ 968 w 1762"/>
              <a:gd name="T39" fmla="*/ 421 h 860"/>
              <a:gd name="T40" fmla="*/ 1190 w 1762"/>
              <a:gd name="T41" fmla="*/ 466 h 860"/>
              <a:gd name="T42" fmla="*/ 1425 w 1762"/>
              <a:gd name="T43" fmla="*/ 660 h 860"/>
              <a:gd name="T44" fmla="*/ 1659 w 1762"/>
              <a:gd name="T45" fmla="*/ 771 h 860"/>
              <a:gd name="T46" fmla="*/ 1716 w 1762"/>
              <a:gd name="T47" fmla="*/ 860 h 860"/>
              <a:gd name="T48" fmla="*/ 1762 w 1762"/>
              <a:gd name="T49" fmla="*/ 504 h 860"/>
              <a:gd name="T50" fmla="*/ 1521 w 1762"/>
              <a:gd name="T51" fmla="*/ 596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62" h="860">
                <a:moveTo>
                  <a:pt x="1521" y="596"/>
                </a:moveTo>
                <a:cubicBezTo>
                  <a:pt x="1294" y="520"/>
                  <a:pt x="1203" y="379"/>
                  <a:pt x="1261" y="220"/>
                </a:cubicBezTo>
                <a:cubicBezTo>
                  <a:pt x="1259" y="217"/>
                  <a:pt x="1256" y="213"/>
                  <a:pt x="1254" y="209"/>
                </a:cubicBezTo>
                <a:cubicBezTo>
                  <a:pt x="1235" y="183"/>
                  <a:pt x="1227" y="160"/>
                  <a:pt x="1223" y="138"/>
                </a:cubicBezTo>
                <a:cubicBezTo>
                  <a:pt x="1186" y="214"/>
                  <a:pt x="1166" y="281"/>
                  <a:pt x="1187" y="380"/>
                </a:cubicBezTo>
                <a:cubicBezTo>
                  <a:pt x="1108" y="319"/>
                  <a:pt x="991" y="358"/>
                  <a:pt x="937" y="342"/>
                </a:cubicBezTo>
                <a:cubicBezTo>
                  <a:pt x="891" y="329"/>
                  <a:pt x="846" y="306"/>
                  <a:pt x="815" y="270"/>
                </a:cubicBezTo>
                <a:cubicBezTo>
                  <a:pt x="753" y="211"/>
                  <a:pt x="729" y="119"/>
                  <a:pt x="754" y="26"/>
                </a:cubicBezTo>
                <a:cubicBezTo>
                  <a:pt x="730" y="14"/>
                  <a:pt x="702" y="6"/>
                  <a:pt x="673" y="0"/>
                </a:cubicBezTo>
                <a:cubicBezTo>
                  <a:pt x="658" y="31"/>
                  <a:pt x="650" y="65"/>
                  <a:pt x="652" y="100"/>
                </a:cubicBezTo>
                <a:cubicBezTo>
                  <a:pt x="554" y="53"/>
                  <a:pt x="534" y="57"/>
                  <a:pt x="483" y="57"/>
                </a:cubicBezTo>
                <a:cubicBezTo>
                  <a:pt x="437" y="58"/>
                  <a:pt x="374" y="70"/>
                  <a:pt x="335" y="75"/>
                </a:cubicBezTo>
                <a:cubicBezTo>
                  <a:pt x="191" y="93"/>
                  <a:pt x="101" y="72"/>
                  <a:pt x="43" y="36"/>
                </a:cubicBezTo>
                <a:cubicBezTo>
                  <a:pt x="29" y="45"/>
                  <a:pt x="14" y="54"/>
                  <a:pt x="0" y="65"/>
                </a:cubicBezTo>
                <a:cubicBezTo>
                  <a:pt x="92" y="143"/>
                  <a:pt x="211" y="152"/>
                  <a:pt x="257" y="143"/>
                </a:cubicBezTo>
                <a:cubicBezTo>
                  <a:pt x="259" y="143"/>
                  <a:pt x="196" y="216"/>
                  <a:pt x="164" y="288"/>
                </a:cubicBezTo>
                <a:cubicBezTo>
                  <a:pt x="212" y="292"/>
                  <a:pt x="212" y="292"/>
                  <a:pt x="212" y="292"/>
                </a:cubicBezTo>
                <a:cubicBezTo>
                  <a:pt x="227" y="256"/>
                  <a:pt x="250" y="224"/>
                  <a:pt x="277" y="198"/>
                </a:cubicBezTo>
                <a:cubicBezTo>
                  <a:pt x="401" y="81"/>
                  <a:pt x="590" y="98"/>
                  <a:pt x="663" y="196"/>
                </a:cubicBezTo>
                <a:cubicBezTo>
                  <a:pt x="766" y="332"/>
                  <a:pt x="810" y="373"/>
                  <a:pt x="968" y="421"/>
                </a:cubicBezTo>
                <a:cubicBezTo>
                  <a:pt x="1061" y="448"/>
                  <a:pt x="1117" y="414"/>
                  <a:pt x="1190" y="466"/>
                </a:cubicBezTo>
                <a:cubicBezTo>
                  <a:pt x="1269" y="521"/>
                  <a:pt x="1331" y="614"/>
                  <a:pt x="1425" y="660"/>
                </a:cubicBezTo>
                <a:cubicBezTo>
                  <a:pt x="1498" y="695"/>
                  <a:pt x="1609" y="725"/>
                  <a:pt x="1659" y="771"/>
                </a:cubicBezTo>
                <a:cubicBezTo>
                  <a:pt x="1704" y="812"/>
                  <a:pt x="1714" y="828"/>
                  <a:pt x="1716" y="860"/>
                </a:cubicBezTo>
                <a:cubicBezTo>
                  <a:pt x="1747" y="743"/>
                  <a:pt x="1746" y="623"/>
                  <a:pt x="1762" y="504"/>
                </a:cubicBezTo>
                <a:cubicBezTo>
                  <a:pt x="1710" y="584"/>
                  <a:pt x="1628" y="632"/>
                  <a:pt x="1521" y="596"/>
                </a:cubicBezTo>
                <a:close/>
              </a:path>
            </a:pathLst>
          </a:custGeom>
          <a:solidFill>
            <a:srgbClr val="E600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214" name="右枝3"/>
          <p:cNvSpPr/>
          <p:nvPr/>
        </p:nvSpPr>
        <p:spPr bwMode="auto">
          <a:xfrm>
            <a:off x="3836636" y="1263827"/>
            <a:ext cx="1883261" cy="1487279"/>
          </a:xfrm>
          <a:custGeom>
            <a:avLst/>
            <a:gdLst>
              <a:gd name="T0" fmla="*/ 1079 w 1361"/>
              <a:gd name="T1" fmla="*/ 186 h 1075"/>
              <a:gd name="T2" fmla="*/ 1361 w 1361"/>
              <a:gd name="T3" fmla="*/ 43 h 1075"/>
              <a:gd name="T4" fmla="*/ 1314 w 1361"/>
              <a:gd name="T5" fmla="*/ 52 h 1075"/>
              <a:gd name="T6" fmla="*/ 1186 w 1361"/>
              <a:gd name="T7" fmla="*/ 118 h 1075"/>
              <a:gd name="T8" fmla="*/ 1195 w 1361"/>
              <a:gd name="T9" fmla="*/ 53 h 1075"/>
              <a:gd name="T10" fmla="*/ 1187 w 1361"/>
              <a:gd name="T11" fmla="*/ 0 h 1075"/>
              <a:gd name="T12" fmla="*/ 1175 w 1361"/>
              <a:gd name="T13" fmla="*/ 20 h 1075"/>
              <a:gd name="T14" fmla="*/ 1173 w 1361"/>
              <a:gd name="T15" fmla="*/ 24 h 1075"/>
              <a:gd name="T16" fmla="*/ 1173 w 1361"/>
              <a:gd name="T17" fmla="*/ 25 h 1075"/>
              <a:gd name="T18" fmla="*/ 1113 w 1361"/>
              <a:gd name="T19" fmla="*/ 149 h 1075"/>
              <a:gd name="T20" fmla="*/ 893 w 1361"/>
              <a:gd name="T21" fmla="*/ 310 h 1075"/>
              <a:gd name="T22" fmla="*/ 769 w 1361"/>
              <a:gd name="T23" fmla="*/ 542 h 1075"/>
              <a:gd name="T24" fmla="*/ 522 w 1361"/>
              <a:gd name="T25" fmla="*/ 674 h 1075"/>
              <a:gd name="T26" fmla="*/ 334 w 1361"/>
              <a:gd name="T27" fmla="*/ 724 h 1075"/>
              <a:gd name="T28" fmla="*/ 375 w 1361"/>
              <a:gd name="T29" fmla="*/ 581 h 1075"/>
              <a:gd name="T30" fmla="*/ 374 w 1361"/>
              <a:gd name="T31" fmla="*/ 580 h 1075"/>
              <a:gd name="T32" fmla="*/ 328 w 1361"/>
              <a:gd name="T33" fmla="*/ 542 h 1075"/>
              <a:gd name="T34" fmla="*/ 331 w 1361"/>
              <a:gd name="T35" fmla="*/ 563 h 1075"/>
              <a:gd name="T36" fmla="*/ 276 w 1361"/>
              <a:gd name="T37" fmla="*/ 713 h 1075"/>
              <a:gd name="T38" fmla="*/ 102 w 1361"/>
              <a:gd name="T39" fmla="*/ 853 h 1075"/>
              <a:gd name="T40" fmla="*/ 0 w 1361"/>
              <a:gd name="T41" fmla="*/ 915 h 1075"/>
              <a:gd name="T42" fmla="*/ 39 w 1361"/>
              <a:gd name="T43" fmla="*/ 1075 h 1075"/>
              <a:gd name="T44" fmla="*/ 40 w 1361"/>
              <a:gd name="T45" fmla="*/ 1073 h 1075"/>
              <a:gd name="T46" fmla="*/ 394 w 1361"/>
              <a:gd name="T47" fmla="*/ 787 h 1075"/>
              <a:gd name="T48" fmla="*/ 775 w 1361"/>
              <a:gd name="T49" fmla="*/ 859 h 1075"/>
              <a:gd name="T50" fmla="*/ 1064 w 1361"/>
              <a:gd name="T51" fmla="*/ 825 h 1075"/>
              <a:gd name="T52" fmla="*/ 1101 w 1361"/>
              <a:gd name="T53" fmla="*/ 666 h 1075"/>
              <a:gd name="T54" fmla="*/ 1079 w 1361"/>
              <a:gd name="T55" fmla="*/ 697 h 1075"/>
              <a:gd name="T56" fmla="*/ 1040 w 1361"/>
              <a:gd name="T57" fmla="*/ 813 h 1075"/>
              <a:gd name="T58" fmla="*/ 725 w 1361"/>
              <a:gd name="T59" fmla="*/ 796 h 1075"/>
              <a:gd name="T60" fmla="*/ 509 w 1361"/>
              <a:gd name="T61" fmla="*/ 736 h 1075"/>
              <a:gd name="T62" fmla="*/ 811 w 1361"/>
              <a:gd name="T63" fmla="*/ 575 h 1075"/>
              <a:gd name="T64" fmla="*/ 977 w 1361"/>
              <a:gd name="T65" fmla="*/ 260 h 1075"/>
              <a:gd name="T66" fmla="*/ 1085 w 1361"/>
              <a:gd name="T67" fmla="*/ 218 h 1075"/>
              <a:gd name="T68" fmla="*/ 1209 w 1361"/>
              <a:gd name="T69" fmla="*/ 259 h 1075"/>
              <a:gd name="T70" fmla="*/ 1255 w 1361"/>
              <a:gd name="T71" fmla="*/ 258 h 1075"/>
              <a:gd name="T72" fmla="*/ 1250 w 1361"/>
              <a:gd name="T73" fmla="*/ 250 h 1075"/>
              <a:gd name="T74" fmla="*/ 1079 w 1361"/>
              <a:gd name="T75" fmla="*/ 186 h 1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61" h="1075">
                <a:moveTo>
                  <a:pt x="1079" y="186"/>
                </a:moveTo>
                <a:cubicBezTo>
                  <a:pt x="1128" y="161"/>
                  <a:pt x="1287" y="115"/>
                  <a:pt x="1361" y="43"/>
                </a:cubicBezTo>
                <a:cubicBezTo>
                  <a:pt x="1346" y="44"/>
                  <a:pt x="1330" y="48"/>
                  <a:pt x="1314" y="52"/>
                </a:cubicBezTo>
                <a:cubicBezTo>
                  <a:pt x="1278" y="81"/>
                  <a:pt x="1241" y="96"/>
                  <a:pt x="1186" y="118"/>
                </a:cubicBezTo>
                <a:cubicBezTo>
                  <a:pt x="1185" y="119"/>
                  <a:pt x="1194" y="97"/>
                  <a:pt x="1195" y="53"/>
                </a:cubicBezTo>
                <a:cubicBezTo>
                  <a:pt x="1195" y="31"/>
                  <a:pt x="1192" y="14"/>
                  <a:pt x="1187" y="0"/>
                </a:cubicBezTo>
                <a:cubicBezTo>
                  <a:pt x="1184" y="5"/>
                  <a:pt x="1180" y="12"/>
                  <a:pt x="1175" y="20"/>
                </a:cubicBezTo>
                <a:cubicBezTo>
                  <a:pt x="1173" y="24"/>
                  <a:pt x="1173" y="24"/>
                  <a:pt x="1173" y="24"/>
                </a:cubicBezTo>
                <a:cubicBezTo>
                  <a:pt x="1173" y="25"/>
                  <a:pt x="1173" y="25"/>
                  <a:pt x="1173" y="25"/>
                </a:cubicBezTo>
                <a:cubicBezTo>
                  <a:pt x="1181" y="67"/>
                  <a:pt x="1168" y="126"/>
                  <a:pt x="1113" y="149"/>
                </a:cubicBezTo>
                <a:cubicBezTo>
                  <a:pt x="1025" y="184"/>
                  <a:pt x="940" y="226"/>
                  <a:pt x="893" y="310"/>
                </a:cubicBezTo>
                <a:cubicBezTo>
                  <a:pt x="852" y="383"/>
                  <a:pt x="840" y="477"/>
                  <a:pt x="769" y="542"/>
                </a:cubicBezTo>
                <a:cubicBezTo>
                  <a:pt x="714" y="594"/>
                  <a:pt x="613" y="651"/>
                  <a:pt x="522" y="674"/>
                </a:cubicBezTo>
                <a:cubicBezTo>
                  <a:pt x="431" y="697"/>
                  <a:pt x="369" y="683"/>
                  <a:pt x="334" y="724"/>
                </a:cubicBezTo>
                <a:cubicBezTo>
                  <a:pt x="360" y="679"/>
                  <a:pt x="378" y="622"/>
                  <a:pt x="375" y="581"/>
                </a:cubicBezTo>
                <a:cubicBezTo>
                  <a:pt x="374" y="580"/>
                  <a:pt x="374" y="580"/>
                  <a:pt x="374" y="580"/>
                </a:cubicBezTo>
                <a:cubicBezTo>
                  <a:pt x="356" y="570"/>
                  <a:pt x="343" y="553"/>
                  <a:pt x="328" y="542"/>
                </a:cubicBezTo>
                <a:cubicBezTo>
                  <a:pt x="329" y="548"/>
                  <a:pt x="330" y="555"/>
                  <a:pt x="331" y="563"/>
                </a:cubicBezTo>
                <a:cubicBezTo>
                  <a:pt x="334" y="594"/>
                  <a:pt x="314" y="682"/>
                  <a:pt x="276" y="713"/>
                </a:cubicBezTo>
                <a:cubicBezTo>
                  <a:pt x="216" y="761"/>
                  <a:pt x="141" y="813"/>
                  <a:pt x="102" y="853"/>
                </a:cubicBezTo>
                <a:cubicBezTo>
                  <a:pt x="52" y="904"/>
                  <a:pt x="20" y="920"/>
                  <a:pt x="0" y="915"/>
                </a:cubicBezTo>
                <a:cubicBezTo>
                  <a:pt x="7" y="969"/>
                  <a:pt x="17" y="1026"/>
                  <a:pt x="39" y="1075"/>
                </a:cubicBezTo>
                <a:cubicBezTo>
                  <a:pt x="39" y="1074"/>
                  <a:pt x="39" y="1074"/>
                  <a:pt x="40" y="1073"/>
                </a:cubicBezTo>
                <a:cubicBezTo>
                  <a:pt x="76" y="955"/>
                  <a:pt x="230" y="778"/>
                  <a:pt x="394" y="787"/>
                </a:cubicBezTo>
                <a:cubicBezTo>
                  <a:pt x="468" y="785"/>
                  <a:pt x="555" y="755"/>
                  <a:pt x="775" y="859"/>
                </a:cubicBezTo>
                <a:cubicBezTo>
                  <a:pt x="911" y="924"/>
                  <a:pt x="1021" y="879"/>
                  <a:pt x="1064" y="825"/>
                </a:cubicBezTo>
                <a:cubicBezTo>
                  <a:pt x="1102" y="778"/>
                  <a:pt x="1113" y="718"/>
                  <a:pt x="1101" y="666"/>
                </a:cubicBezTo>
                <a:cubicBezTo>
                  <a:pt x="1093" y="676"/>
                  <a:pt x="1086" y="687"/>
                  <a:pt x="1079" y="697"/>
                </a:cubicBezTo>
                <a:cubicBezTo>
                  <a:pt x="1084" y="741"/>
                  <a:pt x="1071" y="790"/>
                  <a:pt x="1040" y="813"/>
                </a:cubicBezTo>
                <a:cubicBezTo>
                  <a:pt x="949" y="881"/>
                  <a:pt x="882" y="871"/>
                  <a:pt x="725" y="796"/>
                </a:cubicBezTo>
                <a:cubicBezTo>
                  <a:pt x="666" y="767"/>
                  <a:pt x="615" y="748"/>
                  <a:pt x="509" y="736"/>
                </a:cubicBezTo>
                <a:cubicBezTo>
                  <a:pt x="544" y="717"/>
                  <a:pt x="717" y="673"/>
                  <a:pt x="811" y="575"/>
                </a:cubicBezTo>
                <a:cubicBezTo>
                  <a:pt x="908" y="473"/>
                  <a:pt x="882" y="331"/>
                  <a:pt x="977" y="260"/>
                </a:cubicBezTo>
                <a:cubicBezTo>
                  <a:pt x="1003" y="241"/>
                  <a:pt x="1041" y="229"/>
                  <a:pt x="1085" y="218"/>
                </a:cubicBezTo>
                <a:cubicBezTo>
                  <a:pt x="1121" y="209"/>
                  <a:pt x="1176" y="230"/>
                  <a:pt x="1209" y="259"/>
                </a:cubicBezTo>
                <a:cubicBezTo>
                  <a:pt x="1225" y="260"/>
                  <a:pt x="1240" y="259"/>
                  <a:pt x="1255" y="258"/>
                </a:cubicBezTo>
                <a:cubicBezTo>
                  <a:pt x="1254" y="255"/>
                  <a:pt x="1252" y="252"/>
                  <a:pt x="1250" y="250"/>
                </a:cubicBezTo>
                <a:cubicBezTo>
                  <a:pt x="1227" y="217"/>
                  <a:pt x="1176" y="183"/>
                  <a:pt x="1079" y="186"/>
                </a:cubicBezTo>
                <a:close/>
              </a:path>
            </a:pathLst>
          </a:custGeom>
          <a:solidFill>
            <a:srgbClr val="E600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215" name="右枝4"/>
          <p:cNvSpPr/>
          <p:nvPr/>
        </p:nvSpPr>
        <p:spPr bwMode="auto">
          <a:xfrm>
            <a:off x="3689607" y="531611"/>
            <a:ext cx="1235982" cy="1477906"/>
          </a:xfrm>
          <a:custGeom>
            <a:avLst/>
            <a:gdLst>
              <a:gd name="T0" fmla="*/ 890 w 893"/>
              <a:gd name="T1" fmla="*/ 341 h 1068"/>
              <a:gd name="T2" fmla="*/ 873 w 893"/>
              <a:gd name="T3" fmla="*/ 264 h 1068"/>
              <a:gd name="T4" fmla="*/ 842 w 893"/>
              <a:gd name="T5" fmla="*/ 305 h 1068"/>
              <a:gd name="T6" fmla="*/ 843 w 893"/>
              <a:gd name="T7" fmla="*/ 328 h 1068"/>
              <a:gd name="T8" fmla="*/ 744 w 893"/>
              <a:gd name="T9" fmla="*/ 411 h 1068"/>
              <a:gd name="T10" fmla="*/ 659 w 893"/>
              <a:gd name="T11" fmla="*/ 401 h 1068"/>
              <a:gd name="T12" fmla="*/ 527 w 893"/>
              <a:gd name="T13" fmla="*/ 421 h 1068"/>
              <a:gd name="T14" fmla="*/ 548 w 893"/>
              <a:gd name="T15" fmla="*/ 42 h 1068"/>
              <a:gd name="T16" fmla="*/ 393 w 893"/>
              <a:gd name="T17" fmla="*/ 122 h 1068"/>
              <a:gd name="T18" fmla="*/ 554 w 893"/>
              <a:gd name="T19" fmla="*/ 91 h 1068"/>
              <a:gd name="T20" fmla="*/ 316 w 893"/>
              <a:gd name="T21" fmla="*/ 559 h 1068"/>
              <a:gd name="T22" fmla="*/ 279 w 893"/>
              <a:gd name="T23" fmla="*/ 457 h 1068"/>
              <a:gd name="T24" fmla="*/ 214 w 893"/>
              <a:gd name="T25" fmla="*/ 459 h 1068"/>
              <a:gd name="T26" fmla="*/ 184 w 893"/>
              <a:gd name="T27" fmla="*/ 512 h 1068"/>
              <a:gd name="T28" fmla="*/ 195 w 893"/>
              <a:gd name="T29" fmla="*/ 552 h 1068"/>
              <a:gd name="T30" fmla="*/ 238 w 893"/>
              <a:gd name="T31" fmla="*/ 561 h 1068"/>
              <a:gd name="T32" fmla="*/ 261 w 893"/>
              <a:gd name="T33" fmla="*/ 527 h 1068"/>
              <a:gd name="T34" fmla="*/ 248 w 893"/>
              <a:gd name="T35" fmla="*/ 512 h 1068"/>
              <a:gd name="T36" fmla="*/ 235 w 893"/>
              <a:gd name="T37" fmla="*/ 533 h 1068"/>
              <a:gd name="T38" fmla="*/ 219 w 893"/>
              <a:gd name="T39" fmla="*/ 533 h 1068"/>
              <a:gd name="T40" fmla="*/ 210 w 893"/>
              <a:gd name="T41" fmla="*/ 506 h 1068"/>
              <a:gd name="T42" fmla="*/ 225 w 893"/>
              <a:gd name="T43" fmla="*/ 487 h 1068"/>
              <a:gd name="T44" fmla="*/ 261 w 893"/>
              <a:gd name="T45" fmla="*/ 489 h 1068"/>
              <a:gd name="T46" fmla="*/ 274 w 893"/>
              <a:gd name="T47" fmla="*/ 590 h 1068"/>
              <a:gd name="T48" fmla="*/ 18 w 893"/>
              <a:gd name="T49" fmla="*/ 776 h 1068"/>
              <a:gd name="T50" fmla="*/ 0 w 893"/>
              <a:gd name="T51" fmla="*/ 775 h 1068"/>
              <a:gd name="T52" fmla="*/ 72 w 893"/>
              <a:gd name="T53" fmla="*/ 1068 h 1068"/>
              <a:gd name="T54" fmla="*/ 192 w 893"/>
              <a:gd name="T55" fmla="*/ 798 h 1068"/>
              <a:gd name="T56" fmla="*/ 510 w 893"/>
              <a:gd name="T57" fmla="*/ 488 h 1068"/>
              <a:gd name="T58" fmla="*/ 645 w 893"/>
              <a:gd name="T59" fmla="*/ 451 h 1068"/>
              <a:gd name="T60" fmla="*/ 737 w 893"/>
              <a:gd name="T61" fmla="*/ 466 h 1068"/>
              <a:gd name="T62" fmla="*/ 788 w 893"/>
              <a:gd name="T63" fmla="*/ 494 h 1068"/>
              <a:gd name="T64" fmla="*/ 794 w 893"/>
              <a:gd name="T65" fmla="*/ 495 h 1068"/>
              <a:gd name="T66" fmla="*/ 835 w 893"/>
              <a:gd name="T67" fmla="*/ 547 h 1068"/>
              <a:gd name="T68" fmla="*/ 865 w 893"/>
              <a:gd name="T69" fmla="*/ 515 h 1068"/>
              <a:gd name="T70" fmla="*/ 810 w 893"/>
              <a:gd name="T71" fmla="*/ 447 h 1068"/>
              <a:gd name="T72" fmla="*/ 890 w 893"/>
              <a:gd name="T73" fmla="*/ 341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93" h="1068">
                <a:moveTo>
                  <a:pt x="890" y="341"/>
                </a:moveTo>
                <a:cubicBezTo>
                  <a:pt x="893" y="312"/>
                  <a:pt x="886" y="286"/>
                  <a:pt x="873" y="264"/>
                </a:cubicBezTo>
                <a:cubicBezTo>
                  <a:pt x="860" y="275"/>
                  <a:pt x="850" y="289"/>
                  <a:pt x="842" y="305"/>
                </a:cubicBezTo>
                <a:cubicBezTo>
                  <a:pt x="843" y="312"/>
                  <a:pt x="843" y="320"/>
                  <a:pt x="843" y="328"/>
                </a:cubicBezTo>
                <a:cubicBezTo>
                  <a:pt x="840" y="367"/>
                  <a:pt x="793" y="425"/>
                  <a:pt x="744" y="411"/>
                </a:cubicBezTo>
                <a:cubicBezTo>
                  <a:pt x="718" y="404"/>
                  <a:pt x="686" y="404"/>
                  <a:pt x="659" y="401"/>
                </a:cubicBezTo>
                <a:cubicBezTo>
                  <a:pt x="614" y="397"/>
                  <a:pt x="568" y="401"/>
                  <a:pt x="527" y="421"/>
                </a:cubicBezTo>
                <a:cubicBezTo>
                  <a:pt x="613" y="328"/>
                  <a:pt x="692" y="82"/>
                  <a:pt x="548" y="42"/>
                </a:cubicBezTo>
                <a:cubicBezTo>
                  <a:pt x="399" y="0"/>
                  <a:pt x="393" y="109"/>
                  <a:pt x="393" y="122"/>
                </a:cubicBezTo>
                <a:cubicBezTo>
                  <a:pt x="393" y="131"/>
                  <a:pt x="478" y="30"/>
                  <a:pt x="554" y="91"/>
                </a:cubicBezTo>
                <a:cubicBezTo>
                  <a:pt x="632" y="195"/>
                  <a:pt x="480" y="412"/>
                  <a:pt x="316" y="559"/>
                </a:cubicBezTo>
                <a:cubicBezTo>
                  <a:pt x="324" y="494"/>
                  <a:pt x="312" y="469"/>
                  <a:pt x="279" y="457"/>
                </a:cubicBezTo>
                <a:cubicBezTo>
                  <a:pt x="258" y="449"/>
                  <a:pt x="235" y="447"/>
                  <a:pt x="214" y="459"/>
                </a:cubicBezTo>
                <a:cubicBezTo>
                  <a:pt x="190" y="471"/>
                  <a:pt x="185" y="492"/>
                  <a:pt x="184" y="512"/>
                </a:cubicBezTo>
                <a:cubicBezTo>
                  <a:pt x="184" y="515"/>
                  <a:pt x="183" y="540"/>
                  <a:pt x="195" y="552"/>
                </a:cubicBezTo>
                <a:cubicBezTo>
                  <a:pt x="207" y="563"/>
                  <a:pt x="231" y="563"/>
                  <a:pt x="238" y="561"/>
                </a:cubicBezTo>
                <a:cubicBezTo>
                  <a:pt x="260" y="553"/>
                  <a:pt x="262" y="539"/>
                  <a:pt x="261" y="527"/>
                </a:cubicBezTo>
                <a:cubicBezTo>
                  <a:pt x="260" y="520"/>
                  <a:pt x="253" y="510"/>
                  <a:pt x="248" y="512"/>
                </a:cubicBezTo>
                <a:cubicBezTo>
                  <a:pt x="231" y="517"/>
                  <a:pt x="244" y="524"/>
                  <a:pt x="235" y="533"/>
                </a:cubicBezTo>
                <a:cubicBezTo>
                  <a:pt x="230" y="538"/>
                  <a:pt x="223" y="536"/>
                  <a:pt x="219" y="533"/>
                </a:cubicBezTo>
                <a:cubicBezTo>
                  <a:pt x="208" y="525"/>
                  <a:pt x="208" y="511"/>
                  <a:pt x="210" y="506"/>
                </a:cubicBezTo>
                <a:cubicBezTo>
                  <a:pt x="212" y="498"/>
                  <a:pt x="219" y="489"/>
                  <a:pt x="225" y="487"/>
                </a:cubicBezTo>
                <a:cubicBezTo>
                  <a:pt x="235" y="483"/>
                  <a:pt x="243" y="478"/>
                  <a:pt x="261" y="489"/>
                </a:cubicBezTo>
                <a:cubicBezTo>
                  <a:pt x="297" y="509"/>
                  <a:pt x="279" y="587"/>
                  <a:pt x="274" y="590"/>
                </a:cubicBezTo>
                <a:cubicBezTo>
                  <a:pt x="153" y="687"/>
                  <a:pt x="78" y="766"/>
                  <a:pt x="18" y="776"/>
                </a:cubicBezTo>
                <a:cubicBezTo>
                  <a:pt x="12" y="777"/>
                  <a:pt x="6" y="777"/>
                  <a:pt x="0" y="775"/>
                </a:cubicBezTo>
                <a:cubicBezTo>
                  <a:pt x="32" y="870"/>
                  <a:pt x="59" y="968"/>
                  <a:pt x="72" y="1068"/>
                </a:cubicBezTo>
                <a:cubicBezTo>
                  <a:pt x="79" y="981"/>
                  <a:pt x="108" y="896"/>
                  <a:pt x="192" y="798"/>
                </a:cubicBezTo>
                <a:cubicBezTo>
                  <a:pt x="305" y="667"/>
                  <a:pt x="377" y="586"/>
                  <a:pt x="510" y="488"/>
                </a:cubicBezTo>
                <a:cubicBezTo>
                  <a:pt x="541" y="469"/>
                  <a:pt x="594" y="452"/>
                  <a:pt x="645" y="451"/>
                </a:cubicBezTo>
                <a:cubicBezTo>
                  <a:pt x="683" y="450"/>
                  <a:pt x="725" y="462"/>
                  <a:pt x="737" y="466"/>
                </a:cubicBezTo>
                <a:cubicBezTo>
                  <a:pt x="757" y="473"/>
                  <a:pt x="774" y="483"/>
                  <a:pt x="788" y="494"/>
                </a:cubicBezTo>
                <a:cubicBezTo>
                  <a:pt x="790" y="494"/>
                  <a:pt x="792" y="495"/>
                  <a:pt x="794" y="495"/>
                </a:cubicBezTo>
                <a:cubicBezTo>
                  <a:pt x="807" y="499"/>
                  <a:pt x="823" y="544"/>
                  <a:pt x="835" y="547"/>
                </a:cubicBezTo>
                <a:cubicBezTo>
                  <a:pt x="846" y="550"/>
                  <a:pt x="854" y="512"/>
                  <a:pt x="865" y="515"/>
                </a:cubicBezTo>
                <a:cubicBezTo>
                  <a:pt x="851" y="482"/>
                  <a:pt x="832" y="457"/>
                  <a:pt x="810" y="447"/>
                </a:cubicBezTo>
                <a:cubicBezTo>
                  <a:pt x="804" y="445"/>
                  <a:pt x="881" y="425"/>
                  <a:pt x="890" y="341"/>
                </a:cubicBezTo>
                <a:close/>
              </a:path>
            </a:pathLst>
          </a:custGeom>
          <a:solidFill>
            <a:srgbClr val="E600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216" name="右枝5"/>
          <p:cNvSpPr/>
          <p:nvPr/>
        </p:nvSpPr>
        <p:spPr bwMode="auto">
          <a:xfrm>
            <a:off x="3350445" y="91695"/>
            <a:ext cx="678326" cy="1411714"/>
          </a:xfrm>
          <a:custGeom>
            <a:avLst/>
            <a:gdLst>
              <a:gd name="T0" fmla="*/ 445 w 490"/>
              <a:gd name="T1" fmla="*/ 47 h 1020"/>
              <a:gd name="T2" fmla="*/ 283 w 490"/>
              <a:gd name="T3" fmla="*/ 83 h 1020"/>
              <a:gd name="T4" fmla="*/ 259 w 490"/>
              <a:gd name="T5" fmla="*/ 163 h 1020"/>
              <a:gd name="T6" fmla="*/ 135 w 490"/>
              <a:gd name="T7" fmla="*/ 122 h 1020"/>
              <a:gd name="T8" fmla="*/ 0 w 490"/>
              <a:gd name="T9" fmla="*/ 169 h 1020"/>
              <a:gd name="T10" fmla="*/ 51 w 490"/>
              <a:gd name="T11" fmla="*/ 184 h 1020"/>
              <a:gd name="T12" fmla="*/ 122 w 490"/>
              <a:gd name="T13" fmla="*/ 160 h 1020"/>
              <a:gd name="T14" fmla="*/ 209 w 490"/>
              <a:gd name="T15" fmla="*/ 178 h 1020"/>
              <a:gd name="T16" fmla="*/ 330 w 490"/>
              <a:gd name="T17" fmla="*/ 313 h 1020"/>
              <a:gd name="T18" fmla="*/ 356 w 490"/>
              <a:gd name="T19" fmla="*/ 542 h 1020"/>
              <a:gd name="T20" fmla="*/ 149 w 490"/>
              <a:gd name="T21" fmla="*/ 884 h 1020"/>
              <a:gd name="T22" fmla="*/ 203 w 490"/>
              <a:gd name="T23" fmla="*/ 1020 h 1020"/>
              <a:gd name="T24" fmla="*/ 302 w 490"/>
              <a:gd name="T25" fmla="*/ 792 h 1020"/>
              <a:gd name="T26" fmla="*/ 380 w 490"/>
              <a:gd name="T27" fmla="*/ 332 h 1020"/>
              <a:gd name="T28" fmla="*/ 297 w 490"/>
              <a:gd name="T29" fmla="*/ 108 h 1020"/>
              <a:gd name="T30" fmla="*/ 445 w 490"/>
              <a:gd name="T31" fmla="*/ 85 h 1020"/>
              <a:gd name="T32" fmla="*/ 445 w 490"/>
              <a:gd name="T33" fmla="*/ 47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90" h="1020">
                <a:moveTo>
                  <a:pt x="445" y="47"/>
                </a:moveTo>
                <a:cubicBezTo>
                  <a:pt x="440" y="55"/>
                  <a:pt x="354" y="0"/>
                  <a:pt x="283" y="83"/>
                </a:cubicBezTo>
                <a:cubicBezTo>
                  <a:pt x="255" y="117"/>
                  <a:pt x="265" y="155"/>
                  <a:pt x="259" y="163"/>
                </a:cubicBezTo>
                <a:cubicBezTo>
                  <a:pt x="231" y="138"/>
                  <a:pt x="174" y="124"/>
                  <a:pt x="135" y="122"/>
                </a:cubicBezTo>
                <a:cubicBezTo>
                  <a:pt x="108" y="121"/>
                  <a:pt x="19" y="137"/>
                  <a:pt x="0" y="169"/>
                </a:cubicBezTo>
                <a:cubicBezTo>
                  <a:pt x="4" y="180"/>
                  <a:pt x="40" y="172"/>
                  <a:pt x="51" y="184"/>
                </a:cubicBezTo>
                <a:cubicBezTo>
                  <a:pt x="58" y="158"/>
                  <a:pt x="108" y="160"/>
                  <a:pt x="122" y="160"/>
                </a:cubicBezTo>
                <a:cubicBezTo>
                  <a:pt x="152" y="160"/>
                  <a:pt x="180" y="162"/>
                  <a:pt x="209" y="178"/>
                </a:cubicBezTo>
                <a:cubicBezTo>
                  <a:pt x="260" y="206"/>
                  <a:pt x="301" y="259"/>
                  <a:pt x="330" y="313"/>
                </a:cubicBezTo>
                <a:cubicBezTo>
                  <a:pt x="360" y="370"/>
                  <a:pt x="375" y="444"/>
                  <a:pt x="356" y="542"/>
                </a:cubicBezTo>
                <a:cubicBezTo>
                  <a:pt x="328" y="688"/>
                  <a:pt x="221" y="861"/>
                  <a:pt x="149" y="884"/>
                </a:cubicBezTo>
                <a:cubicBezTo>
                  <a:pt x="166" y="930"/>
                  <a:pt x="180" y="979"/>
                  <a:pt x="203" y="1020"/>
                </a:cubicBezTo>
                <a:cubicBezTo>
                  <a:pt x="205" y="956"/>
                  <a:pt x="249" y="883"/>
                  <a:pt x="302" y="792"/>
                </a:cubicBezTo>
                <a:cubicBezTo>
                  <a:pt x="346" y="722"/>
                  <a:pt x="490" y="595"/>
                  <a:pt x="380" y="332"/>
                </a:cubicBezTo>
                <a:cubicBezTo>
                  <a:pt x="348" y="254"/>
                  <a:pt x="254" y="172"/>
                  <a:pt x="297" y="108"/>
                </a:cubicBezTo>
                <a:cubicBezTo>
                  <a:pt x="364" y="8"/>
                  <a:pt x="443" y="90"/>
                  <a:pt x="445" y="85"/>
                </a:cubicBezTo>
                <a:cubicBezTo>
                  <a:pt x="441" y="73"/>
                  <a:pt x="450" y="57"/>
                  <a:pt x="445" y="47"/>
                </a:cubicBezTo>
                <a:close/>
              </a:path>
            </a:pathLst>
          </a:custGeom>
          <a:solidFill>
            <a:srgbClr val="E600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217" name="Freeform 106"/>
          <p:cNvSpPr>
            <a:spLocks noEditPoints="1"/>
          </p:cNvSpPr>
          <p:nvPr/>
        </p:nvSpPr>
        <p:spPr bwMode="auto">
          <a:xfrm>
            <a:off x="5497544" y="1963214"/>
            <a:ext cx="668995" cy="584656"/>
          </a:xfrm>
          <a:custGeom>
            <a:avLst/>
            <a:gdLst>
              <a:gd name="T0" fmla="*/ 219 w 483"/>
              <a:gd name="T1" fmla="*/ 181 h 423"/>
              <a:gd name="T2" fmla="*/ 69 w 483"/>
              <a:gd name="T3" fmla="*/ 146 h 423"/>
              <a:gd name="T4" fmla="*/ 12 w 483"/>
              <a:gd name="T5" fmla="*/ 240 h 423"/>
              <a:gd name="T6" fmla="*/ 143 w 483"/>
              <a:gd name="T7" fmla="*/ 353 h 423"/>
              <a:gd name="T8" fmla="*/ 320 w 483"/>
              <a:gd name="T9" fmla="*/ 423 h 423"/>
              <a:gd name="T10" fmla="*/ 433 w 483"/>
              <a:gd name="T11" fmla="*/ 91 h 423"/>
              <a:gd name="T12" fmla="*/ 303 w 483"/>
              <a:gd name="T13" fmla="*/ 25 h 423"/>
              <a:gd name="T14" fmla="*/ 219 w 483"/>
              <a:gd name="T15" fmla="*/ 181 h 423"/>
              <a:gd name="T16" fmla="*/ 226 w 483"/>
              <a:gd name="T17" fmla="*/ 204 h 423"/>
              <a:gd name="T18" fmla="*/ 295 w 483"/>
              <a:gd name="T19" fmla="*/ 57 h 423"/>
              <a:gd name="T20" fmla="*/ 405 w 483"/>
              <a:gd name="T21" fmla="*/ 91 h 423"/>
              <a:gd name="T22" fmla="*/ 299 w 483"/>
              <a:gd name="T23" fmla="*/ 377 h 423"/>
              <a:gd name="T24" fmla="*/ 75 w 483"/>
              <a:gd name="T25" fmla="*/ 283 h 423"/>
              <a:gd name="T26" fmla="*/ 161 w 483"/>
              <a:gd name="T27" fmla="*/ 179 h 423"/>
              <a:gd name="T28" fmla="*/ 226 w 483"/>
              <a:gd name="T29" fmla="*/ 204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3" h="423">
                <a:moveTo>
                  <a:pt x="219" y="181"/>
                </a:moveTo>
                <a:cubicBezTo>
                  <a:pt x="186" y="149"/>
                  <a:pt x="113" y="128"/>
                  <a:pt x="69" y="146"/>
                </a:cubicBezTo>
                <a:cubicBezTo>
                  <a:pt x="40" y="158"/>
                  <a:pt x="0" y="207"/>
                  <a:pt x="12" y="240"/>
                </a:cubicBezTo>
                <a:cubicBezTo>
                  <a:pt x="27" y="283"/>
                  <a:pt x="101" y="340"/>
                  <a:pt x="143" y="353"/>
                </a:cubicBezTo>
                <a:cubicBezTo>
                  <a:pt x="197" y="369"/>
                  <a:pt x="282" y="382"/>
                  <a:pt x="320" y="423"/>
                </a:cubicBezTo>
                <a:cubicBezTo>
                  <a:pt x="271" y="306"/>
                  <a:pt x="483" y="211"/>
                  <a:pt x="433" y="91"/>
                </a:cubicBezTo>
                <a:cubicBezTo>
                  <a:pt x="410" y="37"/>
                  <a:pt x="362" y="0"/>
                  <a:pt x="303" y="25"/>
                </a:cubicBezTo>
                <a:cubicBezTo>
                  <a:pt x="255" y="45"/>
                  <a:pt x="226" y="139"/>
                  <a:pt x="219" y="181"/>
                </a:cubicBezTo>
                <a:close/>
                <a:moveTo>
                  <a:pt x="226" y="204"/>
                </a:moveTo>
                <a:cubicBezTo>
                  <a:pt x="234" y="165"/>
                  <a:pt x="264" y="86"/>
                  <a:pt x="295" y="57"/>
                </a:cubicBezTo>
                <a:cubicBezTo>
                  <a:pt x="335" y="20"/>
                  <a:pt x="387" y="47"/>
                  <a:pt x="405" y="91"/>
                </a:cubicBezTo>
                <a:cubicBezTo>
                  <a:pt x="444" y="185"/>
                  <a:pt x="295" y="282"/>
                  <a:pt x="299" y="377"/>
                </a:cubicBezTo>
                <a:cubicBezTo>
                  <a:pt x="240" y="326"/>
                  <a:pt x="139" y="345"/>
                  <a:pt x="75" y="283"/>
                </a:cubicBezTo>
                <a:cubicBezTo>
                  <a:pt x="4" y="213"/>
                  <a:pt x="87" y="145"/>
                  <a:pt x="161" y="179"/>
                </a:cubicBezTo>
                <a:cubicBezTo>
                  <a:pt x="175" y="185"/>
                  <a:pt x="214" y="204"/>
                  <a:pt x="226" y="204"/>
                </a:cubicBezTo>
                <a:close/>
              </a:path>
            </a:pathLst>
          </a:custGeom>
          <a:solidFill>
            <a:srgbClr val="ABCD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218" name="Freeform 173"/>
          <p:cNvSpPr/>
          <p:nvPr/>
        </p:nvSpPr>
        <p:spPr bwMode="auto">
          <a:xfrm>
            <a:off x="2685764" y="2743708"/>
            <a:ext cx="192980" cy="198698"/>
          </a:xfrm>
          <a:custGeom>
            <a:avLst/>
            <a:gdLst>
              <a:gd name="T0" fmla="*/ 79 w 140"/>
              <a:gd name="T1" fmla="*/ 72 h 144"/>
              <a:gd name="T2" fmla="*/ 64 w 140"/>
              <a:gd name="T3" fmla="*/ 56 h 144"/>
              <a:gd name="T4" fmla="*/ 50 w 140"/>
              <a:gd name="T5" fmla="*/ 83 h 144"/>
              <a:gd name="T6" fmla="*/ 107 w 140"/>
              <a:gd name="T7" fmla="*/ 76 h 144"/>
              <a:gd name="T8" fmla="*/ 79 w 140"/>
              <a:gd name="T9" fmla="*/ 25 h 144"/>
              <a:gd name="T10" fmla="*/ 33 w 140"/>
              <a:gd name="T11" fmla="*/ 37 h 144"/>
              <a:gd name="T12" fmla="*/ 58 w 140"/>
              <a:gd name="T13" fmla="*/ 130 h 144"/>
              <a:gd name="T14" fmla="*/ 120 w 140"/>
              <a:gd name="T15" fmla="*/ 108 h 144"/>
              <a:gd name="T16" fmla="*/ 138 w 140"/>
              <a:gd name="T17" fmla="*/ 71 h 144"/>
              <a:gd name="T18" fmla="*/ 106 w 140"/>
              <a:gd name="T19" fmla="*/ 131 h 144"/>
              <a:gd name="T20" fmla="*/ 71 w 140"/>
              <a:gd name="T21" fmla="*/ 142 h 144"/>
              <a:gd name="T22" fmla="*/ 14 w 140"/>
              <a:gd name="T23" fmla="*/ 110 h 144"/>
              <a:gd name="T24" fmla="*/ 8 w 140"/>
              <a:gd name="T25" fmla="*/ 54 h 144"/>
              <a:gd name="T26" fmla="*/ 94 w 140"/>
              <a:gd name="T27" fmla="*/ 20 h 144"/>
              <a:gd name="T28" fmla="*/ 110 w 140"/>
              <a:gd name="T29" fmla="*/ 86 h 144"/>
              <a:gd name="T30" fmla="*/ 59 w 140"/>
              <a:gd name="T31" fmla="*/ 106 h 144"/>
              <a:gd name="T32" fmla="*/ 42 w 140"/>
              <a:gd name="T33" fmla="*/ 66 h 144"/>
              <a:gd name="T34" fmla="*/ 60 w 140"/>
              <a:gd name="T35" fmla="*/ 47 h 144"/>
              <a:gd name="T36" fmla="*/ 87 w 140"/>
              <a:gd name="T37" fmla="*/ 61 h 144"/>
              <a:gd name="T38" fmla="*/ 79 w 140"/>
              <a:gd name="T39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0" h="144">
                <a:moveTo>
                  <a:pt x="79" y="72"/>
                </a:moveTo>
                <a:cubicBezTo>
                  <a:pt x="82" y="62"/>
                  <a:pt x="73" y="54"/>
                  <a:pt x="64" y="56"/>
                </a:cubicBezTo>
                <a:cubicBezTo>
                  <a:pt x="55" y="57"/>
                  <a:pt x="43" y="68"/>
                  <a:pt x="50" y="83"/>
                </a:cubicBezTo>
                <a:cubicBezTo>
                  <a:pt x="63" y="111"/>
                  <a:pt x="97" y="99"/>
                  <a:pt x="107" y="76"/>
                </a:cubicBezTo>
                <a:cubicBezTo>
                  <a:pt x="113" y="64"/>
                  <a:pt x="109" y="35"/>
                  <a:pt x="79" y="25"/>
                </a:cubicBezTo>
                <a:cubicBezTo>
                  <a:pt x="66" y="21"/>
                  <a:pt x="48" y="24"/>
                  <a:pt x="33" y="37"/>
                </a:cubicBezTo>
                <a:cubicBezTo>
                  <a:pt x="3" y="64"/>
                  <a:pt x="17" y="120"/>
                  <a:pt x="58" y="130"/>
                </a:cubicBezTo>
                <a:cubicBezTo>
                  <a:pt x="85" y="138"/>
                  <a:pt x="109" y="119"/>
                  <a:pt x="120" y="108"/>
                </a:cubicBezTo>
                <a:cubicBezTo>
                  <a:pt x="127" y="100"/>
                  <a:pt x="134" y="85"/>
                  <a:pt x="138" y="71"/>
                </a:cubicBezTo>
                <a:cubicBezTo>
                  <a:pt x="140" y="95"/>
                  <a:pt x="130" y="117"/>
                  <a:pt x="106" y="131"/>
                </a:cubicBezTo>
                <a:cubicBezTo>
                  <a:pt x="96" y="137"/>
                  <a:pt x="84" y="141"/>
                  <a:pt x="71" y="142"/>
                </a:cubicBezTo>
                <a:cubicBezTo>
                  <a:pt x="55" y="144"/>
                  <a:pt x="31" y="138"/>
                  <a:pt x="14" y="110"/>
                </a:cubicBezTo>
                <a:cubicBezTo>
                  <a:pt x="3" y="93"/>
                  <a:pt x="0" y="72"/>
                  <a:pt x="8" y="54"/>
                </a:cubicBezTo>
                <a:cubicBezTo>
                  <a:pt x="22" y="24"/>
                  <a:pt x="64" y="0"/>
                  <a:pt x="94" y="20"/>
                </a:cubicBezTo>
                <a:cubicBezTo>
                  <a:pt x="113" y="33"/>
                  <a:pt x="123" y="63"/>
                  <a:pt x="110" y="86"/>
                </a:cubicBezTo>
                <a:cubicBezTo>
                  <a:pt x="100" y="104"/>
                  <a:pt x="77" y="116"/>
                  <a:pt x="59" y="106"/>
                </a:cubicBezTo>
                <a:cubicBezTo>
                  <a:pt x="46" y="99"/>
                  <a:pt x="38" y="83"/>
                  <a:pt x="42" y="66"/>
                </a:cubicBezTo>
                <a:cubicBezTo>
                  <a:pt x="43" y="61"/>
                  <a:pt x="50" y="51"/>
                  <a:pt x="60" y="47"/>
                </a:cubicBezTo>
                <a:cubicBezTo>
                  <a:pt x="80" y="40"/>
                  <a:pt x="87" y="52"/>
                  <a:pt x="87" y="61"/>
                </a:cubicBezTo>
                <a:cubicBezTo>
                  <a:pt x="87" y="68"/>
                  <a:pt x="82" y="71"/>
                  <a:pt x="79" y="72"/>
                </a:cubicBezTo>
                <a:close/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grpSp>
        <p:nvGrpSpPr>
          <p:cNvPr id="219" name="组合 218"/>
          <p:cNvGrpSpPr/>
          <p:nvPr/>
        </p:nvGrpSpPr>
        <p:grpSpPr>
          <a:xfrm>
            <a:off x="2201172" y="2576459"/>
            <a:ext cx="418837" cy="405971"/>
            <a:chOff x="3099362" y="3056733"/>
            <a:chExt cx="465138" cy="450850"/>
          </a:xfrm>
        </p:grpSpPr>
        <p:sp>
          <p:nvSpPr>
            <p:cNvPr id="220" name="Freeform 141"/>
            <p:cNvSpPr/>
            <p:nvPr/>
          </p:nvSpPr>
          <p:spPr bwMode="auto">
            <a:xfrm>
              <a:off x="3099362" y="3056733"/>
              <a:ext cx="465138" cy="450850"/>
            </a:xfrm>
            <a:custGeom>
              <a:avLst/>
              <a:gdLst>
                <a:gd name="T0" fmla="*/ 277 w 303"/>
                <a:gd name="T1" fmla="*/ 197 h 294"/>
                <a:gd name="T2" fmla="*/ 247 w 303"/>
                <a:gd name="T3" fmla="*/ 221 h 294"/>
                <a:gd name="T4" fmla="*/ 171 w 303"/>
                <a:gd name="T5" fmla="*/ 196 h 294"/>
                <a:gd name="T6" fmla="*/ 159 w 303"/>
                <a:gd name="T7" fmla="*/ 215 h 294"/>
                <a:gd name="T8" fmla="*/ 118 w 303"/>
                <a:gd name="T9" fmla="*/ 281 h 294"/>
                <a:gd name="T10" fmla="*/ 107 w 303"/>
                <a:gd name="T11" fmla="*/ 289 h 294"/>
                <a:gd name="T12" fmla="*/ 55 w 303"/>
                <a:gd name="T13" fmla="*/ 151 h 294"/>
                <a:gd name="T14" fmla="*/ 31 w 303"/>
                <a:gd name="T15" fmla="*/ 115 h 294"/>
                <a:gd name="T16" fmla="*/ 110 w 303"/>
                <a:gd name="T17" fmla="*/ 101 h 294"/>
                <a:gd name="T18" fmla="*/ 136 w 303"/>
                <a:gd name="T19" fmla="*/ 8 h 294"/>
                <a:gd name="T20" fmla="*/ 177 w 303"/>
                <a:gd name="T21" fmla="*/ 77 h 294"/>
                <a:gd name="T22" fmla="*/ 277 w 303"/>
                <a:gd name="T23" fmla="*/ 78 h 294"/>
                <a:gd name="T24" fmla="*/ 257 w 303"/>
                <a:gd name="T25" fmla="*/ 116 h 294"/>
                <a:gd name="T26" fmla="*/ 277 w 303"/>
                <a:gd name="T27" fmla="*/ 19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3" h="294">
                  <a:moveTo>
                    <a:pt x="277" y="197"/>
                  </a:moveTo>
                  <a:cubicBezTo>
                    <a:pt x="303" y="220"/>
                    <a:pt x="258" y="221"/>
                    <a:pt x="247" y="221"/>
                  </a:cubicBezTo>
                  <a:cubicBezTo>
                    <a:pt x="206" y="223"/>
                    <a:pt x="187" y="193"/>
                    <a:pt x="171" y="196"/>
                  </a:cubicBezTo>
                  <a:cubicBezTo>
                    <a:pt x="164" y="198"/>
                    <a:pt x="161" y="206"/>
                    <a:pt x="159" y="215"/>
                  </a:cubicBezTo>
                  <a:cubicBezTo>
                    <a:pt x="154" y="230"/>
                    <a:pt x="136" y="269"/>
                    <a:pt x="118" y="281"/>
                  </a:cubicBezTo>
                  <a:cubicBezTo>
                    <a:pt x="113" y="284"/>
                    <a:pt x="110" y="294"/>
                    <a:pt x="107" y="289"/>
                  </a:cubicBezTo>
                  <a:cubicBezTo>
                    <a:pt x="82" y="246"/>
                    <a:pt x="131" y="178"/>
                    <a:pt x="55" y="151"/>
                  </a:cubicBezTo>
                  <a:cubicBezTo>
                    <a:pt x="42" y="146"/>
                    <a:pt x="0" y="125"/>
                    <a:pt x="31" y="115"/>
                  </a:cubicBezTo>
                  <a:cubicBezTo>
                    <a:pt x="69" y="104"/>
                    <a:pt x="61" y="103"/>
                    <a:pt x="110" y="101"/>
                  </a:cubicBezTo>
                  <a:cubicBezTo>
                    <a:pt x="129" y="100"/>
                    <a:pt x="124" y="16"/>
                    <a:pt x="136" y="8"/>
                  </a:cubicBezTo>
                  <a:cubicBezTo>
                    <a:pt x="148" y="0"/>
                    <a:pt x="166" y="48"/>
                    <a:pt x="177" y="77"/>
                  </a:cubicBezTo>
                  <a:cubicBezTo>
                    <a:pt x="187" y="106"/>
                    <a:pt x="246" y="69"/>
                    <a:pt x="277" y="78"/>
                  </a:cubicBezTo>
                  <a:cubicBezTo>
                    <a:pt x="286" y="81"/>
                    <a:pt x="264" y="109"/>
                    <a:pt x="257" y="116"/>
                  </a:cubicBezTo>
                  <a:cubicBezTo>
                    <a:pt x="219" y="152"/>
                    <a:pt x="229" y="152"/>
                    <a:pt x="277" y="197"/>
                  </a:cubicBez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21" name="Freeform 142"/>
            <p:cNvSpPr/>
            <p:nvPr/>
          </p:nvSpPr>
          <p:spPr bwMode="auto">
            <a:xfrm>
              <a:off x="3177149" y="3134521"/>
              <a:ext cx="309563" cy="298450"/>
            </a:xfrm>
            <a:custGeom>
              <a:avLst/>
              <a:gdLst>
                <a:gd name="T0" fmla="*/ 184 w 201"/>
                <a:gd name="T1" fmla="*/ 130 h 194"/>
                <a:gd name="T2" fmla="*/ 164 w 201"/>
                <a:gd name="T3" fmla="*/ 146 h 194"/>
                <a:gd name="T4" fmla="*/ 114 w 201"/>
                <a:gd name="T5" fmla="*/ 130 h 194"/>
                <a:gd name="T6" fmla="*/ 105 w 201"/>
                <a:gd name="T7" fmla="*/ 142 h 194"/>
                <a:gd name="T8" fmla="*/ 78 w 201"/>
                <a:gd name="T9" fmla="*/ 185 h 194"/>
                <a:gd name="T10" fmla="*/ 71 w 201"/>
                <a:gd name="T11" fmla="*/ 191 h 194"/>
                <a:gd name="T12" fmla="*/ 37 w 201"/>
                <a:gd name="T13" fmla="*/ 99 h 194"/>
                <a:gd name="T14" fmla="*/ 21 w 201"/>
                <a:gd name="T15" fmla="*/ 76 h 194"/>
                <a:gd name="T16" fmla="*/ 73 w 201"/>
                <a:gd name="T17" fmla="*/ 66 h 194"/>
                <a:gd name="T18" fmla="*/ 90 w 201"/>
                <a:gd name="T19" fmla="*/ 5 h 194"/>
                <a:gd name="T20" fmla="*/ 117 w 201"/>
                <a:gd name="T21" fmla="*/ 50 h 194"/>
                <a:gd name="T22" fmla="*/ 183 w 201"/>
                <a:gd name="T23" fmla="*/ 51 h 194"/>
                <a:gd name="T24" fmla="*/ 170 w 201"/>
                <a:gd name="T25" fmla="*/ 76 h 194"/>
                <a:gd name="T26" fmla="*/ 184 w 201"/>
                <a:gd name="T27" fmla="*/ 13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1" h="194">
                  <a:moveTo>
                    <a:pt x="184" y="130"/>
                  </a:moveTo>
                  <a:cubicBezTo>
                    <a:pt x="201" y="145"/>
                    <a:pt x="171" y="146"/>
                    <a:pt x="164" y="146"/>
                  </a:cubicBezTo>
                  <a:cubicBezTo>
                    <a:pt x="137" y="147"/>
                    <a:pt x="124" y="127"/>
                    <a:pt x="114" y="130"/>
                  </a:cubicBezTo>
                  <a:cubicBezTo>
                    <a:pt x="109" y="131"/>
                    <a:pt x="107" y="136"/>
                    <a:pt x="105" y="142"/>
                  </a:cubicBezTo>
                  <a:cubicBezTo>
                    <a:pt x="102" y="152"/>
                    <a:pt x="90" y="177"/>
                    <a:pt x="78" y="185"/>
                  </a:cubicBezTo>
                  <a:cubicBezTo>
                    <a:pt x="75" y="188"/>
                    <a:pt x="73" y="194"/>
                    <a:pt x="71" y="191"/>
                  </a:cubicBezTo>
                  <a:cubicBezTo>
                    <a:pt x="54" y="162"/>
                    <a:pt x="87" y="117"/>
                    <a:pt x="37" y="99"/>
                  </a:cubicBezTo>
                  <a:cubicBezTo>
                    <a:pt x="28" y="96"/>
                    <a:pt x="0" y="82"/>
                    <a:pt x="21" y="76"/>
                  </a:cubicBezTo>
                  <a:cubicBezTo>
                    <a:pt x="46" y="68"/>
                    <a:pt x="40" y="67"/>
                    <a:pt x="73" y="66"/>
                  </a:cubicBezTo>
                  <a:cubicBezTo>
                    <a:pt x="86" y="66"/>
                    <a:pt x="82" y="10"/>
                    <a:pt x="90" y="5"/>
                  </a:cubicBezTo>
                  <a:cubicBezTo>
                    <a:pt x="98" y="0"/>
                    <a:pt x="110" y="31"/>
                    <a:pt x="117" y="50"/>
                  </a:cubicBezTo>
                  <a:cubicBezTo>
                    <a:pt x="124" y="70"/>
                    <a:pt x="163" y="45"/>
                    <a:pt x="183" y="51"/>
                  </a:cubicBezTo>
                  <a:cubicBezTo>
                    <a:pt x="190" y="53"/>
                    <a:pt x="175" y="71"/>
                    <a:pt x="170" y="76"/>
                  </a:cubicBezTo>
                  <a:cubicBezTo>
                    <a:pt x="145" y="100"/>
                    <a:pt x="152" y="100"/>
                    <a:pt x="184" y="130"/>
                  </a:cubicBezTo>
                  <a:close/>
                </a:path>
              </a:pathLst>
            </a:custGeom>
            <a:solidFill>
              <a:srgbClr val="ABCD03"/>
            </a:solidFill>
            <a:ln w="5" cap="flat">
              <a:solidFill>
                <a:srgbClr val="FFFCDB"/>
              </a:solidFill>
              <a:prstDash val="solid"/>
              <a:miter lim="800000"/>
            </a:ln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</p:grpSp>
      <p:grpSp>
        <p:nvGrpSpPr>
          <p:cNvPr id="222" name="组合 221"/>
          <p:cNvGrpSpPr/>
          <p:nvPr/>
        </p:nvGrpSpPr>
        <p:grpSpPr>
          <a:xfrm>
            <a:off x="1695137" y="2337736"/>
            <a:ext cx="506035" cy="441709"/>
            <a:chOff x="2537387" y="2791621"/>
            <a:chExt cx="561975" cy="490538"/>
          </a:xfrm>
        </p:grpSpPr>
        <p:sp>
          <p:nvSpPr>
            <p:cNvPr id="223" name="Freeform 64"/>
            <p:cNvSpPr/>
            <p:nvPr/>
          </p:nvSpPr>
          <p:spPr bwMode="auto">
            <a:xfrm>
              <a:off x="2537387" y="2791621"/>
              <a:ext cx="561975" cy="490538"/>
            </a:xfrm>
            <a:custGeom>
              <a:avLst/>
              <a:gdLst>
                <a:gd name="T0" fmla="*/ 295 w 366"/>
                <a:gd name="T1" fmla="*/ 79 h 319"/>
                <a:gd name="T2" fmla="*/ 200 w 366"/>
                <a:gd name="T3" fmla="*/ 106 h 319"/>
                <a:gd name="T4" fmla="*/ 146 w 366"/>
                <a:gd name="T5" fmla="*/ 21 h 319"/>
                <a:gd name="T6" fmla="*/ 31 w 366"/>
                <a:gd name="T7" fmla="*/ 68 h 319"/>
                <a:gd name="T8" fmla="*/ 112 w 366"/>
                <a:gd name="T9" fmla="*/ 319 h 319"/>
                <a:gd name="T10" fmla="*/ 346 w 366"/>
                <a:gd name="T11" fmla="*/ 187 h 319"/>
                <a:gd name="T12" fmla="*/ 295 w 366"/>
                <a:gd name="T13" fmla="*/ 7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6" h="319">
                  <a:moveTo>
                    <a:pt x="295" y="79"/>
                  </a:moveTo>
                  <a:cubicBezTo>
                    <a:pt x="255" y="65"/>
                    <a:pt x="222" y="78"/>
                    <a:pt x="200" y="106"/>
                  </a:cubicBezTo>
                  <a:cubicBezTo>
                    <a:pt x="201" y="71"/>
                    <a:pt x="182" y="31"/>
                    <a:pt x="146" y="21"/>
                  </a:cubicBezTo>
                  <a:cubicBezTo>
                    <a:pt x="78" y="0"/>
                    <a:pt x="42" y="36"/>
                    <a:pt x="31" y="68"/>
                  </a:cubicBezTo>
                  <a:cubicBezTo>
                    <a:pt x="0" y="154"/>
                    <a:pt x="123" y="243"/>
                    <a:pt x="112" y="319"/>
                  </a:cubicBezTo>
                  <a:cubicBezTo>
                    <a:pt x="157" y="261"/>
                    <a:pt x="299" y="289"/>
                    <a:pt x="346" y="187"/>
                  </a:cubicBezTo>
                  <a:cubicBezTo>
                    <a:pt x="366" y="145"/>
                    <a:pt x="335" y="93"/>
                    <a:pt x="295" y="79"/>
                  </a:cubicBez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24" name="Freeform 65"/>
            <p:cNvSpPr>
              <a:spLocks noEditPoints="1"/>
            </p:cNvSpPr>
            <p:nvPr/>
          </p:nvSpPr>
          <p:spPr bwMode="auto">
            <a:xfrm>
              <a:off x="2664387" y="2910683"/>
              <a:ext cx="304800" cy="234950"/>
            </a:xfrm>
            <a:custGeom>
              <a:avLst/>
              <a:gdLst>
                <a:gd name="T0" fmla="*/ 94 w 198"/>
                <a:gd name="T1" fmla="*/ 91 h 153"/>
                <a:gd name="T2" fmla="*/ 173 w 198"/>
                <a:gd name="T3" fmla="*/ 108 h 153"/>
                <a:gd name="T4" fmla="*/ 64 w 198"/>
                <a:gd name="T5" fmla="*/ 153 h 153"/>
                <a:gd name="T6" fmla="*/ 14 w 198"/>
                <a:gd name="T7" fmla="*/ 25 h 153"/>
                <a:gd name="T8" fmla="*/ 63 w 198"/>
                <a:gd name="T9" fmla="*/ 22 h 153"/>
                <a:gd name="T10" fmla="*/ 94 w 198"/>
                <a:gd name="T11" fmla="*/ 91 h 153"/>
                <a:gd name="T12" fmla="*/ 91 w 198"/>
                <a:gd name="T13" fmla="*/ 103 h 153"/>
                <a:gd name="T14" fmla="*/ 64 w 198"/>
                <a:gd name="T15" fmla="*/ 46 h 153"/>
                <a:gd name="T16" fmla="*/ 31 w 198"/>
                <a:gd name="T17" fmla="*/ 57 h 153"/>
                <a:gd name="T18" fmla="*/ 50 w 198"/>
                <a:gd name="T19" fmla="*/ 92 h 153"/>
                <a:gd name="T20" fmla="*/ 72 w 198"/>
                <a:gd name="T21" fmla="*/ 141 h 153"/>
                <a:gd name="T22" fmla="*/ 119 w 198"/>
                <a:gd name="T23" fmla="*/ 126 h 153"/>
                <a:gd name="T24" fmla="*/ 157 w 198"/>
                <a:gd name="T25" fmla="*/ 102 h 153"/>
                <a:gd name="T26" fmla="*/ 136 w 198"/>
                <a:gd name="T27" fmla="*/ 87 h 153"/>
                <a:gd name="T28" fmla="*/ 91 w 198"/>
                <a:gd name="T29" fmla="*/ 10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8" h="153">
                  <a:moveTo>
                    <a:pt x="94" y="91"/>
                  </a:moveTo>
                  <a:cubicBezTo>
                    <a:pt x="114" y="82"/>
                    <a:pt x="198" y="50"/>
                    <a:pt x="173" y="108"/>
                  </a:cubicBezTo>
                  <a:cubicBezTo>
                    <a:pt x="160" y="139"/>
                    <a:pt x="89" y="131"/>
                    <a:pt x="64" y="153"/>
                  </a:cubicBezTo>
                  <a:cubicBezTo>
                    <a:pt x="63" y="113"/>
                    <a:pt x="0" y="58"/>
                    <a:pt x="14" y="25"/>
                  </a:cubicBezTo>
                  <a:cubicBezTo>
                    <a:pt x="25" y="0"/>
                    <a:pt x="48" y="2"/>
                    <a:pt x="63" y="22"/>
                  </a:cubicBezTo>
                  <a:cubicBezTo>
                    <a:pt x="78" y="44"/>
                    <a:pt x="84" y="67"/>
                    <a:pt x="94" y="91"/>
                  </a:cubicBezTo>
                  <a:close/>
                  <a:moveTo>
                    <a:pt x="91" y="103"/>
                  </a:moveTo>
                  <a:cubicBezTo>
                    <a:pt x="88" y="86"/>
                    <a:pt x="73" y="61"/>
                    <a:pt x="64" y="46"/>
                  </a:cubicBezTo>
                  <a:cubicBezTo>
                    <a:pt x="53" y="28"/>
                    <a:pt x="28" y="35"/>
                    <a:pt x="31" y="57"/>
                  </a:cubicBezTo>
                  <a:cubicBezTo>
                    <a:pt x="32" y="68"/>
                    <a:pt x="43" y="82"/>
                    <a:pt x="50" y="92"/>
                  </a:cubicBezTo>
                  <a:cubicBezTo>
                    <a:pt x="58" y="106"/>
                    <a:pt x="69" y="124"/>
                    <a:pt x="72" y="141"/>
                  </a:cubicBezTo>
                  <a:cubicBezTo>
                    <a:pt x="87" y="130"/>
                    <a:pt x="101" y="129"/>
                    <a:pt x="119" y="126"/>
                  </a:cubicBezTo>
                  <a:cubicBezTo>
                    <a:pt x="129" y="125"/>
                    <a:pt x="160" y="116"/>
                    <a:pt x="157" y="102"/>
                  </a:cubicBezTo>
                  <a:cubicBezTo>
                    <a:pt x="155" y="89"/>
                    <a:pt x="147" y="87"/>
                    <a:pt x="136" y="87"/>
                  </a:cubicBezTo>
                  <a:cubicBezTo>
                    <a:pt x="126" y="87"/>
                    <a:pt x="97" y="97"/>
                    <a:pt x="91" y="103"/>
                  </a:cubicBezTo>
                  <a:close/>
                </a:path>
              </a:pathLst>
            </a:custGeom>
            <a:solidFill>
              <a:srgbClr val="FFF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25" name="Freeform 66"/>
            <p:cNvSpPr>
              <a:spLocks noEditPoints="1"/>
            </p:cNvSpPr>
            <p:nvPr/>
          </p:nvSpPr>
          <p:spPr bwMode="auto">
            <a:xfrm>
              <a:off x="2596124" y="2856708"/>
              <a:ext cx="406400" cy="354013"/>
            </a:xfrm>
            <a:custGeom>
              <a:avLst/>
              <a:gdLst>
                <a:gd name="T0" fmla="*/ 144 w 264"/>
                <a:gd name="T1" fmla="*/ 99 h 230"/>
                <a:gd name="T2" fmla="*/ 227 w 264"/>
                <a:gd name="T3" fmla="*/ 79 h 230"/>
                <a:gd name="T4" fmla="*/ 258 w 264"/>
                <a:gd name="T5" fmla="*/ 130 h 230"/>
                <a:gd name="T6" fmla="*/ 186 w 264"/>
                <a:gd name="T7" fmla="*/ 192 h 230"/>
                <a:gd name="T8" fmla="*/ 89 w 264"/>
                <a:gd name="T9" fmla="*/ 230 h 230"/>
                <a:gd name="T10" fmla="*/ 27 w 264"/>
                <a:gd name="T11" fmla="*/ 50 h 230"/>
                <a:gd name="T12" fmla="*/ 98 w 264"/>
                <a:gd name="T13" fmla="*/ 14 h 230"/>
                <a:gd name="T14" fmla="*/ 144 w 264"/>
                <a:gd name="T15" fmla="*/ 99 h 230"/>
                <a:gd name="T16" fmla="*/ 141 w 264"/>
                <a:gd name="T17" fmla="*/ 111 h 230"/>
                <a:gd name="T18" fmla="*/ 103 w 264"/>
                <a:gd name="T19" fmla="*/ 31 h 230"/>
                <a:gd name="T20" fmla="*/ 42 w 264"/>
                <a:gd name="T21" fmla="*/ 50 h 230"/>
                <a:gd name="T22" fmla="*/ 101 w 264"/>
                <a:gd name="T23" fmla="*/ 205 h 230"/>
                <a:gd name="T24" fmla="*/ 223 w 264"/>
                <a:gd name="T25" fmla="*/ 154 h 230"/>
                <a:gd name="T26" fmla="*/ 176 w 264"/>
                <a:gd name="T27" fmla="*/ 97 h 230"/>
                <a:gd name="T28" fmla="*/ 141 w 264"/>
                <a:gd name="T29" fmla="*/ 11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4" h="230">
                  <a:moveTo>
                    <a:pt x="144" y="99"/>
                  </a:moveTo>
                  <a:cubicBezTo>
                    <a:pt x="162" y="81"/>
                    <a:pt x="203" y="69"/>
                    <a:pt x="227" y="79"/>
                  </a:cubicBezTo>
                  <a:cubicBezTo>
                    <a:pt x="243" y="86"/>
                    <a:pt x="264" y="113"/>
                    <a:pt x="258" y="130"/>
                  </a:cubicBezTo>
                  <a:cubicBezTo>
                    <a:pt x="250" y="154"/>
                    <a:pt x="209" y="185"/>
                    <a:pt x="186" y="192"/>
                  </a:cubicBezTo>
                  <a:cubicBezTo>
                    <a:pt x="157" y="201"/>
                    <a:pt x="110" y="208"/>
                    <a:pt x="89" y="230"/>
                  </a:cubicBezTo>
                  <a:cubicBezTo>
                    <a:pt x="116" y="167"/>
                    <a:pt x="0" y="115"/>
                    <a:pt x="27" y="50"/>
                  </a:cubicBezTo>
                  <a:cubicBezTo>
                    <a:pt x="39" y="20"/>
                    <a:pt x="66" y="0"/>
                    <a:pt x="98" y="14"/>
                  </a:cubicBezTo>
                  <a:cubicBezTo>
                    <a:pt x="125" y="25"/>
                    <a:pt x="140" y="76"/>
                    <a:pt x="144" y="99"/>
                  </a:cubicBezTo>
                  <a:close/>
                  <a:moveTo>
                    <a:pt x="141" y="111"/>
                  </a:moveTo>
                  <a:cubicBezTo>
                    <a:pt x="136" y="90"/>
                    <a:pt x="120" y="47"/>
                    <a:pt x="103" y="31"/>
                  </a:cubicBezTo>
                  <a:cubicBezTo>
                    <a:pt x="81" y="11"/>
                    <a:pt x="52" y="26"/>
                    <a:pt x="42" y="50"/>
                  </a:cubicBezTo>
                  <a:cubicBezTo>
                    <a:pt x="21" y="101"/>
                    <a:pt x="103" y="153"/>
                    <a:pt x="101" y="205"/>
                  </a:cubicBezTo>
                  <a:cubicBezTo>
                    <a:pt x="133" y="178"/>
                    <a:pt x="188" y="188"/>
                    <a:pt x="223" y="154"/>
                  </a:cubicBezTo>
                  <a:cubicBezTo>
                    <a:pt x="262" y="116"/>
                    <a:pt x="217" y="79"/>
                    <a:pt x="176" y="97"/>
                  </a:cubicBezTo>
                  <a:cubicBezTo>
                    <a:pt x="169" y="101"/>
                    <a:pt x="147" y="111"/>
                    <a:pt x="141" y="111"/>
                  </a:cubicBezTo>
                  <a:close/>
                </a:path>
              </a:pathLst>
            </a:custGeom>
            <a:solidFill>
              <a:srgbClr val="ABC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26" name="Freeform 67"/>
            <p:cNvSpPr>
              <a:spLocks noEditPoints="1"/>
            </p:cNvSpPr>
            <p:nvPr/>
          </p:nvSpPr>
          <p:spPr bwMode="auto">
            <a:xfrm>
              <a:off x="2556437" y="2820196"/>
              <a:ext cx="515938" cy="446088"/>
            </a:xfrm>
            <a:custGeom>
              <a:avLst/>
              <a:gdLst>
                <a:gd name="T0" fmla="*/ 270 w 335"/>
                <a:gd name="T1" fmla="*/ 72 h 291"/>
                <a:gd name="T2" fmla="*/ 183 w 335"/>
                <a:gd name="T3" fmla="*/ 96 h 291"/>
                <a:gd name="T4" fmla="*/ 134 w 335"/>
                <a:gd name="T5" fmla="*/ 18 h 291"/>
                <a:gd name="T6" fmla="*/ 28 w 335"/>
                <a:gd name="T7" fmla="*/ 62 h 291"/>
                <a:gd name="T8" fmla="*/ 103 w 335"/>
                <a:gd name="T9" fmla="*/ 291 h 291"/>
                <a:gd name="T10" fmla="*/ 317 w 335"/>
                <a:gd name="T11" fmla="*/ 171 h 291"/>
                <a:gd name="T12" fmla="*/ 270 w 335"/>
                <a:gd name="T13" fmla="*/ 72 h 291"/>
                <a:gd name="T14" fmla="*/ 177 w 335"/>
                <a:gd name="T15" fmla="*/ 110 h 291"/>
                <a:gd name="T16" fmla="*/ 254 w 335"/>
                <a:gd name="T17" fmla="*/ 86 h 291"/>
                <a:gd name="T18" fmla="*/ 305 w 335"/>
                <a:gd name="T19" fmla="*/ 138 h 291"/>
                <a:gd name="T20" fmla="*/ 208 w 335"/>
                <a:gd name="T21" fmla="*/ 233 h 291"/>
                <a:gd name="T22" fmla="*/ 110 w 335"/>
                <a:gd name="T23" fmla="*/ 273 h 291"/>
                <a:gd name="T24" fmla="*/ 111 w 335"/>
                <a:gd name="T25" fmla="*/ 252 h 291"/>
                <a:gd name="T26" fmla="*/ 101 w 335"/>
                <a:gd name="T27" fmla="*/ 224 h 291"/>
                <a:gd name="T28" fmla="*/ 88 w 335"/>
                <a:gd name="T29" fmla="*/ 195 h 291"/>
                <a:gd name="T30" fmla="*/ 53 w 335"/>
                <a:gd name="T31" fmla="*/ 142 h 291"/>
                <a:gd name="T32" fmla="*/ 38 w 335"/>
                <a:gd name="T33" fmla="*/ 104 h 291"/>
                <a:gd name="T34" fmla="*/ 126 w 335"/>
                <a:gd name="T35" fmla="*/ 27 h 291"/>
                <a:gd name="T36" fmla="*/ 177 w 335"/>
                <a:gd name="T37" fmla="*/ 11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5" h="291">
                  <a:moveTo>
                    <a:pt x="270" y="72"/>
                  </a:moveTo>
                  <a:cubicBezTo>
                    <a:pt x="234" y="59"/>
                    <a:pt x="204" y="71"/>
                    <a:pt x="183" y="96"/>
                  </a:cubicBezTo>
                  <a:cubicBezTo>
                    <a:pt x="184" y="64"/>
                    <a:pt x="166" y="28"/>
                    <a:pt x="134" y="18"/>
                  </a:cubicBezTo>
                  <a:cubicBezTo>
                    <a:pt x="72" y="0"/>
                    <a:pt x="39" y="33"/>
                    <a:pt x="28" y="62"/>
                  </a:cubicBezTo>
                  <a:cubicBezTo>
                    <a:pt x="0" y="140"/>
                    <a:pt x="113" y="222"/>
                    <a:pt x="103" y="291"/>
                  </a:cubicBezTo>
                  <a:cubicBezTo>
                    <a:pt x="144" y="239"/>
                    <a:pt x="274" y="264"/>
                    <a:pt x="317" y="171"/>
                  </a:cubicBezTo>
                  <a:cubicBezTo>
                    <a:pt x="335" y="132"/>
                    <a:pt x="306" y="85"/>
                    <a:pt x="270" y="72"/>
                  </a:cubicBezTo>
                  <a:close/>
                  <a:moveTo>
                    <a:pt x="177" y="110"/>
                  </a:moveTo>
                  <a:cubicBezTo>
                    <a:pt x="206" y="97"/>
                    <a:pt x="220" y="83"/>
                    <a:pt x="254" y="86"/>
                  </a:cubicBezTo>
                  <a:cubicBezTo>
                    <a:pt x="280" y="88"/>
                    <a:pt x="296" y="119"/>
                    <a:pt x="305" y="138"/>
                  </a:cubicBezTo>
                  <a:cubicBezTo>
                    <a:pt x="325" y="182"/>
                    <a:pt x="239" y="224"/>
                    <a:pt x="208" y="233"/>
                  </a:cubicBezTo>
                  <a:cubicBezTo>
                    <a:pt x="181" y="241"/>
                    <a:pt x="126" y="250"/>
                    <a:pt x="110" y="273"/>
                  </a:cubicBezTo>
                  <a:cubicBezTo>
                    <a:pt x="110" y="266"/>
                    <a:pt x="112" y="260"/>
                    <a:pt x="111" y="252"/>
                  </a:cubicBezTo>
                  <a:cubicBezTo>
                    <a:pt x="110" y="253"/>
                    <a:pt x="103" y="228"/>
                    <a:pt x="101" y="224"/>
                  </a:cubicBezTo>
                  <a:cubicBezTo>
                    <a:pt x="99" y="216"/>
                    <a:pt x="93" y="203"/>
                    <a:pt x="88" y="195"/>
                  </a:cubicBezTo>
                  <a:cubicBezTo>
                    <a:pt x="75" y="178"/>
                    <a:pt x="64" y="161"/>
                    <a:pt x="53" y="142"/>
                  </a:cubicBezTo>
                  <a:cubicBezTo>
                    <a:pt x="46" y="130"/>
                    <a:pt x="45" y="116"/>
                    <a:pt x="38" y="104"/>
                  </a:cubicBezTo>
                  <a:cubicBezTo>
                    <a:pt x="15" y="64"/>
                    <a:pt x="85" y="1"/>
                    <a:pt x="126" y="27"/>
                  </a:cubicBezTo>
                  <a:cubicBezTo>
                    <a:pt x="165" y="52"/>
                    <a:pt x="165" y="69"/>
                    <a:pt x="177" y="110"/>
                  </a:cubicBezTo>
                  <a:close/>
                </a:path>
              </a:pathLst>
            </a:custGeom>
            <a:solidFill>
              <a:srgbClr val="FDD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27" name="Freeform 68"/>
            <p:cNvSpPr/>
            <p:nvPr/>
          </p:nvSpPr>
          <p:spPr bwMode="auto">
            <a:xfrm>
              <a:off x="2718362" y="3001171"/>
              <a:ext cx="165100" cy="106363"/>
            </a:xfrm>
            <a:custGeom>
              <a:avLst/>
              <a:gdLst>
                <a:gd name="T0" fmla="*/ 54 w 108"/>
                <a:gd name="T1" fmla="*/ 52 h 69"/>
                <a:gd name="T2" fmla="*/ 96 w 108"/>
                <a:gd name="T3" fmla="*/ 51 h 69"/>
                <a:gd name="T4" fmla="*/ 70 w 108"/>
                <a:gd name="T5" fmla="*/ 60 h 69"/>
                <a:gd name="T6" fmla="*/ 42 w 108"/>
                <a:gd name="T7" fmla="*/ 69 h 69"/>
                <a:gd name="T8" fmla="*/ 36 w 108"/>
                <a:gd name="T9" fmla="*/ 52 h 69"/>
                <a:gd name="T10" fmla="*/ 21 w 108"/>
                <a:gd name="T11" fmla="*/ 2 h 69"/>
                <a:gd name="T12" fmla="*/ 53 w 108"/>
                <a:gd name="T13" fmla="*/ 53 h 69"/>
                <a:gd name="T14" fmla="*/ 54 w 108"/>
                <a:gd name="T15" fmla="*/ 5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69">
                  <a:moveTo>
                    <a:pt x="54" y="52"/>
                  </a:moveTo>
                  <a:cubicBezTo>
                    <a:pt x="61" y="44"/>
                    <a:pt x="108" y="34"/>
                    <a:pt x="96" y="51"/>
                  </a:cubicBezTo>
                  <a:cubicBezTo>
                    <a:pt x="91" y="57"/>
                    <a:pt x="76" y="59"/>
                    <a:pt x="70" y="60"/>
                  </a:cubicBezTo>
                  <a:cubicBezTo>
                    <a:pt x="60" y="62"/>
                    <a:pt x="50" y="63"/>
                    <a:pt x="42" y="69"/>
                  </a:cubicBezTo>
                  <a:cubicBezTo>
                    <a:pt x="39" y="66"/>
                    <a:pt x="39" y="56"/>
                    <a:pt x="36" y="52"/>
                  </a:cubicBezTo>
                  <a:cubicBezTo>
                    <a:pt x="32" y="45"/>
                    <a:pt x="0" y="4"/>
                    <a:pt x="21" y="2"/>
                  </a:cubicBezTo>
                  <a:cubicBezTo>
                    <a:pt x="36" y="0"/>
                    <a:pt x="46" y="44"/>
                    <a:pt x="53" y="53"/>
                  </a:cubicBezTo>
                  <a:lnTo>
                    <a:pt x="54" y="52"/>
                  </a:ln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</p:grpSp>
      <p:grpSp>
        <p:nvGrpSpPr>
          <p:cNvPr id="228" name="组合 227"/>
          <p:cNvGrpSpPr/>
          <p:nvPr/>
        </p:nvGrpSpPr>
        <p:grpSpPr>
          <a:xfrm>
            <a:off x="480082" y="2769438"/>
            <a:ext cx="638976" cy="563214"/>
            <a:chOff x="1188012" y="3271046"/>
            <a:chExt cx="709613" cy="625475"/>
          </a:xfrm>
        </p:grpSpPr>
        <p:sp>
          <p:nvSpPr>
            <p:cNvPr id="229" name="Freeform 69"/>
            <p:cNvSpPr/>
            <p:nvPr/>
          </p:nvSpPr>
          <p:spPr bwMode="auto">
            <a:xfrm>
              <a:off x="1188012" y="3271046"/>
              <a:ext cx="709613" cy="625475"/>
            </a:xfrm>
            <a:custGeom>
              <a:avLst/>
              <a:gdLst>
                <a:gd name="T0" fmla="*/ 225 w 462"/>
                <a:gd name="T1" fmla="*/ 36 h 407"/>
                <a:gd name="T2" fmla="*/ 195 w 462"/>
                <a:gd name="T3" fmla="*/ 157 h 407"/>
                <a:gd name="T4" fmla="*/ 66 w 462"/>
                <a:gd name="T5" fmla="*/ 163 h 407"/>
                <a:gd name="T6" fmla="*/ 46 w 462"/>
                <a:gd name="T7" fmla="*/ 319 h 407"/>
                <a:gd name="T8" fmla="*/ 378 w 462"/>
                <a:gd name="T9" fmla="*/ 387 h 407"/>
                <a:gd name="T10" fmla="*/ 377 w 462"/>
                <a:gd name="T11" fmla="*/ 47 h 407"/>
                <a:gd name="T12" fmla="*/ 225 w 462"/>
                <a:gd name="T13" fmla="*/ 3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2" h="407">
                  <a:moveTo>
                    <a:pt x="225" y="36"/>
                  </a:moveTo>
                  <a:cubicBezTo>
                    <a:pt x="184" y="71"/>
                    <a:pt x="178" y="116"/>
                    <a:pt x="195" y="157"/>
                  </a:cubicBezTo>
                  <a:cubicBezTo>
                    <a:pt x="156" y="135"/>
                    <a:pt x="100" y="131"/>
                    <a:pt x="66" y="163"/>
                  </a:cubicBezTo>
                  <a:cubicBezTo>
                    <a:pt x="0" y="225"/>
                    <a:pt x="18" y="287"/>
                    <a:pt x="46" y="319"/>
                  </a:cubicBezTo>
                  <a:cubicBezTo>
                    <a:pt x="123" y="407"/>
                    <a:pt x="301" y="327"/>
                    <a:pt x="378" y="387"/>
                  </a:cubicBezTo>
                  <a:cubicBezTo>
                    <a:pt x="342" y="302"/>
                    <a:pt x="462" y="163"/>
                    <a:pt x="377" y="47"/>
                  </a:cubicBezTo>
                  <a:cubicBezTo>
                    <a:pt x="342" y="0"/>
                    <a:pt x="265" y="1"/>
                    <a:pt x="225" y="36"/>
                  </a:cubicBezTo>
                  <a:close/>
                </a:path>
              </a:pathLst>
            </a:custGeom>
            <a:solidFill>
              <a:srgbClr val="C94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30" name="Freeform 70"/>
            <p:cNvSpPr>
              <a:spLocks noEditPoints="1"/>
            </p:cNvSpPr>
            <p:nvPr/>
          </p:nvSpPr>
          <p:spPr bwMode="auto">
            <a:xfrm>
              <a:off x="1349937" y="3398046"/>
              <a:ext cx="368300" cy="339725"/>
            </a:xfrm>
            <a:custGeom>
              <a:avLst/>
              <a:gdLst>
                <a:gd name="T0" fmla="*/ 145 w 240"/>
                <a:gd name="T1" fmla="*/ 139 h 222"/>
                <a:gd name="T2" fmla="*/ 214 w 240"/>
                <a:gd name="T3" fmla="*/ 63 h 222"/>
                <a:gd name="T4" fmla="*/ 195 w 240"/>
                <a:gd name="T5" fmla="*/ 211 h 222"/>
                <a:gd name="T6" fmla="*/ 21 w 240"/>
                <a:gd name="T7" fmla="*/ 185 h 222"/>
                <a:gd name="T8" fmla="*/ 48 w 240"/>
                <a:gd name="T9" fmla="*/ 131 h 222"/>
                <a:gd name="T10" fmla="*/ 145 w 240"/>
                <a:gd name="T11" fmla="*/ 139 h 222"/>
                <a:gd name="T12" fmla="*/ 157 w 240"/>
                <a:gd name="T13" fmla="*/ 150 h 222"/>
                <a:gd name="T14" fmla="*/ 76 w 240"/>
                <a:gd name="T15" fmla="*/ 144 h 222"/>
                <a:gd name="T16" fmla="*/ 68 w 240"/>
                <a:gd name="T17" fmla="*/ 187 h 222"/>
                <a:gd name="T18" fmla="*/ 118 w 240"/>
                <a:gd name="T19" fmla="*/ 189 h 222"/>
                <a:gd name="T20" fmla="*/ 187 w 240"/>
                <a:gd name="T21" fmla="*/ 195 h 222"/>
                <a:gd name="T22" fmla="*/ 200 w 240"/>
                <a:gd name="T23" fmla="*/ 134 h 222"/>
                <a:gd name="T24" fmla="*/ 197 w 240"/>
                <a:gd name="T25" fmla="*/ 76 h 222"/>
                <a:gd name="T26" fmla="*/ 167 w 240"/>
                <a:gd name="T27" fmla="*/ 91 h 222"/>
                <a:gd name="T28" fmla="*/ 157 w 240"/>
                <a:gd name="T29" fmla="*/ 15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0" h="222">
                  <a:moveTo>
                    <a:pt x="145" y="139"/>
                  </a:moveTo>
                  <a:cubicBezTo>
                    <a:pt x="148" y="112"/>
                    <a:pt x="164" y="0"/>
                    <a:pt x="214" y="63"/>
                  </a:cubicBezTo>
                  <a:cubicBezTo>
                    <a:pt x="240" y="97"/>
                    <a:pt x="187" y="170"/>
                    <a:pt x="195" y="211"/>
                  </a:cubicBezTo>
                  <a:cubicBezTo>
                    <a:pt x="149" y="187"/>
                    <a:pt x="50" y="222"/>
                    <a:pt x="21" y="185"/>
                  </a:cubicBezTo>
                  <a:cubicBezTo>
                    <a:pt x="0" y="159"/>
                    <a:pt x="17" y="134"/>
                    <a:pt x="48" y="131"/>
                  </a:cubicBezTo>
                  <a:cubicBezTo>
                    <a:pt x="82" y="128"/>
                    <a:pt x="112" y="136"/>
                    <a:pt x="145" y="139"/>
                  </a:cubicBezTo>
                  <a:close/>
                  <a:moveTo>
                    <a:pt x="157" y="150"/>
                  </a:moveTo>
                  <a:cubicBezTo>
                    <a:pt x="136" y="142"/>
                    <a:pt x="99" y="143"/>
                    <a:pt x="76" y="144"/>
                  </a:cubicBezTo>
                  <a:cubicBezTo>
                    <a:pt x="49" y="145"/>
                    <a:pt x="42" y="177"/>
                    <a:pt x="68" y="187"/>
                  </a:cubicBezTo>
                  <a:cubicBezTo>
                    <a:pt x="81" y="193"/>
                    <a:pt x="103" y="189"/>
                    <a:pt x="118" y="189"/>
                  </a:cubicBezTo>
                  <a:cubicBezTo>
                    <a:pt x="139" y="188"/>
                    <a:pt x="166" y="187"/>
                    <a:pt x="187" y="195"/>
                  </a:cubicBezTo>
                  <a:cubicBezTo>
                    <a:pt x="184" y="171"/>
                    <a:pt x="192" y="156"/>
                    <a:pt x="200" y="134"/>
                  </a:cubicBezTo>
                  <a:cubicBezTo>
                    <a:pt x="205" y="122"/>
                    <a:pt x="215" y="82"/>
                    <a:pt x="197" y="76"/>
                  </a:cubicBezTo>
                  <a:cubicBezTo>
                    <a:pt x="181" y="71"/>
                    <a:pt x="174" y="78"/>
                    <a:pt x="167" y="91"/>
                  </a:cubicBezTo>
                  <a:cubicBezTo>
                    <a:pt x="161" y="102"/>
                    <a:pt x="154" y="139"/>
                    <a:pt x="157" y="150"/>
                  </a:cubicBezTo>
                  <a:close/>
                </a:path>
              </a:pathLst>
            </a:custGeom>
            <a:solidFill>
              <a:srgbClr val="FDD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31" name="Freeform 71"/>
            <p:cNvSpPr>
              <a:spLocks noEditPoints="1"/>
            </p:cNvSpPr>
            <p:nvPr/>
          </p:nvSpPr>
          <p:spPr bwMode="auto">
            <a:xfrm>
              <a:off x="1286437" y="3385346"/>
              <a:ext cx="454025" cy="447675"/>
            </a:xfrm>
            <a:custGeom>
              <a:avLst/>
              <a:gdLst>
                <a:gd name="T0" fmla="*/ 160 w 296"/>
                <a:gd name="T1" fmla="*/ 123 h 292"/>
                <a:gd name="T2" fmla="*/ 189 w 296"/>
                <a:gd name="T3" fmla="*/ 21 h 292"/>
                <a:gd name="T4" fmla="*/ 266 w 296"/>
                <a:gd name="T5" fmla="*/ 18 h 292"/>
                <a:gd name="T6" fmla="*/ 290 w 296"/>
                <a:gd name="T7" fmla="*/ 135 h 292"/>
                <a:gd name="T8" fmla="*/ 272 w 296"/>
                <a:gd name="T9" fmla="*/ 266 h 292"/>
                <a:gd name="T10" fmla="*/ 32 w 296"/>
                <a:gd name="T11" fmla="*/ 222 h 292"/>
                <a:gd name="T12" fmla="*/ 36 w 296"/>
                <a:gd name="T13" fmla="*/ 121 h 292"/>
                <a:gd name="T14" fmla="*/ 160 w 296"/>
                <a:gd name="T15" fmla="*/ 123 h 292"/>
                <a:gd name="T16" fmla="*/ 171 w 296"/>
                <a:gd name="T17" fmla="*/ 135 h 292"/>
                <a:gd name="T18" fmla="*/ 58 w 296"/>
                <a:gd name="T19" fmla="*/ 127 h 292"/>
                <a:gd name="T20" fmla="*/ 41 w 296"/>
                <a:gd name="T21" fmla="*/ 205 h 292"/>
                <a:gd name="T22" fmla="*/ 251 w 296"/>
                <a:gd name="T23" fmla="*/ 238 h 292"/>
                <a:gd name="T24" fmla="*/ 270 w 296"/>
                <a:gd name="T25" fmla="*/ 71 h 292"/>
                <a:gd name="T26" fmla="*/ 178 w 296"/>
                <a:gd name="T27" fmla="*/ 88 h 292"/>
                <a:gd name="T28" fmla="*/ 171 w 296"/>
                <a:gd name="T29" fmla="*/ 13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6" h="292">
                  <a:moveTo>
                    <a:pt x="160" y="123"/>
                  </a:moveTo>
                  <a:cubicBezTo>
                    <a:pt x="151" y="93"/>
                    <a:pt x="163" y="41"/>
                    <a:pt x="189" y="21"/>
                  </a:cubicBezTo>
                  <a:cubicBezTo>
                    <a:pt x="207" y="7"/>
                    <a:pt x="250" y="0"/>
                    <a:pt x="266" y="18"/>
                  </a:cubicBezTo>
                  <a:cubicBezTo>
                    <a:pt x="287" y="42"/>
                    <a:pt x="296" y="106"/>
                    <a:pt x="290" y="135"/>
                  </a:cubicBezTo>
                  <a:cubicBezTo>
                    <a:pt x="281" y="173"/>
                    <a:pt x="260" y="229"/>
                    <a:pt x="272" y="266"/>
                  </a:cubicBezTo>
                  <a:cubicBezTo>
                    <a:pt x="218" y="197"/>
                    <a:pt x="87" y="292"/>
                    <a:pt x="32" y="222"/>
                  </a:cubicBezTo>
                  <a:cubicBezTo>
                    <a:pt x="6" y="189"/>
                    <a:pt x="0" y="148"/>
                    <a:pt x="36" y="121"/>
                  </a:cubicBezTo>
                  <a:cubicBezTo>
                    <a:pt x="65" y="99"/>
                    <a:pt x="132" y="113"/>
                    <a:pt x="160" y="123"/>
                  </a:cubicBezTo>
                  <a:close/>
                  <a:moveTo>
                    <a:pt x="171" y="135"/>
                  </a:moveTo>
                  <a:cubicBezTo>
                    <a:pt x="144" y="127"/>
                    <a:pt x="86" y="118"/>
                    <a:pt x="58" y="127"/>
                  </a:cubicBezTo>
                  <a:cubicBezTo>
                    <a:pt x="22" y="138"/>
                    <a:pt x="20" y="179"/>
                    <a:pt x="41" y="205"/>
                  </a:cubicBezTo>
                  <a:cubicBezTo>
                    <a:pt x="84" y="260"/>
                    <a:pt x="195" y="203"/>
                    <a:pt x="251" y="238"/>
                  </a:cubicBezTo>
                  <a:cubicBezTo>
                    <a:pt x="240" y="185"/>
                    <a:pt x="287" y="130"/>
                    <a:pt x="270" y="71"/>
                  </a:cubicBezTo>
                  <a:cubicBezTo>
                    <a:pt x="252" y="4"/>
                    <a:pt x="183" y="31"/>
                    <a:pt x="178" y="88"/>
                  </a:cubicBezTo>
                  <a:cubicBezTo>
                    <a:pt x="177" y="98"/>
                    <a:pt x="175" y="128"/>
                    <a:pt x="171" y="135"/>
                  </a:cubicBezTo>
                  <a:close/>
                </a:path>
              </a:pathLst>
            </a:custGeom>
            <a:solidFill>
              <a:srgbClr val="FFF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32" name="Freeform 72"/>
            <p:cNvSpPr>
              <a:spLocks noEditPoints="1"/>
            </p:cNvSpPr>
            <p:nvPr/>
          </p:nvSpPr>
          <p:spPr bwMode="auto">
            <a:xfrm>
              <a:off x="1224524" y="3305971"/>
              <a:ext cx="649288" cy="573088"/>
            </a:xfrm>
            <a:custGeom>
              <a:avLst/>
              <a:gdLst>
                <a:gd name="T0" fmla="*/ 206 w 422"/>
                <a:gd name="T1" fmla="*/ 34 h 373"/>
                <a:gd name="T2" fmla="*/ 178 w 422"/>
                <a:gd name="T3" fmla="*/ 144 h 373"/>
                <a:gd name="T4" fmla="*/ 60 w 422"/>
                <a:gd name="T5" fmla="*/ 150 h 373"/>
                <a:gd name="T6" fmla="*/ 42 w 422"/>
                <a:gd name="T7" fmla="*/ 293 h 373"/>
                <a:gd name="T8" fmla="*/ 346 w 422"/>
                <a:gd name="T9" fmla="*/ 354 h 373"/>
                <a:gd name="T10" fmla="*/ 345 w 422"/>
                <a:gd name="T11" fmla="*/ 44 h 373"/>
                <a:gd name="T12" fmla="*/ 206 w 422"/>
                <a:gd name="T13" fmla="*/ 34 h 373"/>
                <a:gd name="T14" fmla="*/ 189 w 422"/>
                <a:gd name="T15" fmla="*/ 160 h 373"/>
                <a:gd name="T16" fmla="*/ 211 w 422"/>
                <a:gd name="T17" fmla="*/ 60 h 373"/>
                <a:gd name="T18" fmla="*/ 300 w 422"/>
                <a:gd name="T19" fmla="*/ 37 h 373"/>
                <a:gd name="T20" fmla="*/ 347 w 422"/>
                <a:gd name="T21" fmla="*/ 203 h 373"/>
                <a:gd name="T22" fmla="*/ 330 w 422"/>
                <a:gd name="T23" fmla="*/ 335 h 373"/>
                <a:gd name="T24" fmla="*/ 306 w 422"/>
                <a:gd name="T25" fmla="*/ 321 h 373"/>
                <a:gd name="T26" fmla="*/ 270 w 422"/>
                <a:gd name="T27" fmla="*/ 315 h 373"/>
                <a:gd name="T28" fmla="*/ 229 w 422"/>
                <a:gd name="T29" fmla="*/ 311 h 373"/>
                <a:gd name="T30" fmla="*/ 148 w 422"/>
                <a:gd name="T31" fmla="*/ 316 h 373"/>
                <a:gd name="T32" fmla="*/ 96 w 422"/>
                <a:gd name="T33" fmla="*/ 309 h 373"/>
                <a:gd name="T34" fmla="*/ 64 w 422"/>
                <a:gd name="T35" fmla="*/ 164 h 373"/>
                <a:gd name="T36" fmla="*/ 189 w 422"/>
                <a:gd name="T37" fmla="*/ 16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2" h="373">
                  <a:moveTo>
                    <a:pt x="206" y="34"/>
                  </a:moveTo>
                  <a:cubicBezTo>
                    <a:pt x="168" y="65"/>
                    <a:pt x="163" y="106"/>
                    <a:pt x="178" y="144"/>
                  </a:cubicBezTo>
                  <a:cubicBezTo>
                    <a:pt x="143" y="124"/>
                    <a:pt x="92" y="120"/>
                    <a:pt x="60" y="150"/>
                  </a:cubicBezTo>
                  <a:cubicBezTo>
                    <a:pt x="0" y="206"/>
                    <a:pt x="17" y="264"/>
                    <a:pt x="42" y="293"/>
                  </a:cubicBezTo>
                  <a:cubicBezTo>
                    <a:pt x="113" y="373"/>
                    <a:pt x="275" y="300"/>
                    <a:pt x="346" y="354"/>
                  </a:cubicBezTo>
                  <a:cubicBezTo>
                    <a:pt x="313" y="277"/>
                    <a:pt x="422" y="150"/>
                    <a:pt x="345" y="44"/>
                  </a:cubicBezTo>
                  <a:cubicBezTo>
                    <a:pt x="313" y="0"/>
                    <a:pt x="243" y="2"/>
                    <a:pt x="206" y="34"/>
                  </a:cubicBezTo>
                  <a:close/>
                  <a:moveTo>
                    <a:pt x="189" y="160"/>
                  </a:moveTo>
                  <a:cubicBezTo>
                    <a:pt x="193" y="120"/>
                    <a:pt x="186" y="95"/>
                    <a:pt x="211" y="60"/>
                  </a:cubicBezTo>
                  <a:cubicBezTo>
                    <a:pt x="230" y="33"/>
                    <a:pt x="274" y="35"/>
                    <a:pt x="300" y="37"/>
                  </a:cubicBezTo>
                  <a:cubicBezTo>
                    <a:pt x="363" y="43"/>
                    <a:pt x="356" y="163"/>
                    <a:pt x="347" y="203"/>
                  </a:cubicBezTo>
                  <a:cubicBezTo>
                    <a:pt x="339" y="237"/>
                    <a:pt x="314" y="304"/>
                    <a:pt x="330" y="335"/>
                  </a:cubicBezTo>
                  <a:cubicBezTo>
                    <a:pt x="321" y="331"/>
                    <a:pt x="316" y="325"/>
                    <a:pt x="306" y="321"/>
                  </a:cubicBezTo>
                  <a:cubicBezTo>
                    <a:pt x="307" y="323"/>
                    <a:pt x="275" y="316"/>
                    <a:pt x="270" y="315"/>
                  </a:cubicBezTo>
                  <a:cubicBezTo>
                    <a:pt x="259" y="312"/>
                    <a:pt x="240" y="310"/>
                    <a:pt x="229" y="311"/>
                  </a:cubicBezTo>
                  <a:cubicBezTo>
                    <a:pt x="202" y="315"/>
                    <a:pt x="176" y="316"/>
                    <a:pt x="148" y="316"/>
                  </a:cubicBezTo>
                  <a:cubicBezTo>
                    <a:pt x="130" y="316"/>
                    <a:pt x="113" y="309"/>
                    <a:pt x="96" y="309"/>
                  </a:cubicBezTo>
                  <a:cubicBezTo>
                    <a:pt x="37" y="310"/>
                    <a:pt x="10" y="193"/>
                    <a:pt x="64" y="164"/>
                  </a:cubicBezTo>
                  <a:cubicBezTo>
                    <a:pt x="117" y="136"/>
                    <a:pt x="136" y="148"/>
                    <a:pt x="189" y="160"/>
                  </a:cubicBezTo>
                  <a:close/>
                </a:path>
              </a:pathLst>
            </a:custGeom>
            <a:solidFill>
              <a:srgbClr val="ABC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33" name="Freeform 73"/>
            <p:cNvSpPr/>
            <p:nvPr/>
          </p:nvSpPr>
          <p:spPr bwMode="auto">
            <a:xfrm>
              <a:off x="1467412" y="3531396"/>
              <a:ext cx="177800" cy="152400"/>
            </a:xfrm>
            <a:custGeom>
              <a:avLst/>
              <a:gdLst>
                <a:gd name="T0" fmla="*/ 87 w 116"/>
                <a:gd name="T1" fmla="*/ 70 h 99"/>
                <a:gd name="T2" fmla="*/ 112 w 116"/>
                <a:gd name="T3" fmla="*/ 24 h 99"/>
                <a:gd name="T4" fmla="*/ 106 w 116"/>
                <a:gd name="T5" fmla="*/ 58 h 99"/>
                <a:gd name="T6" fmla="*/ 99 w 116"/>
                <a:gd name="T7" fmla="*/ 94 h 99"/>
                <a:gd name="T8" fmla="*/ 77 w 116"/>
                <a:gd name="T9" fmla="*/ 90 h 99"/>
                <a:gd name="T10" fmla="*/ 10 w 116"/>
                <a:gd name="T11" fmla="*/ 76 h 99"/>
                <a:gd name="T12" fmla="*/ 88 w 116"/>
                <a:gd name="T13" fmla="*/ 72 h 99"/>
                <a:gd name="T14" fmla="*/ 87 w 116"/>
                <a:gd name="T15" fmla="*/ 7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99">
                  <a:moveTo>
                    <a:pt x="87" y="70"/>
                  </a:moveTo>
                  <a:cubicBezTo>
                    <a:pt x="83" y="57"/>
                    <a:pt x="102" y="0"/>
                    <a:pt x="112" y="24"/>
                  </a:cubicBezTo>
                  <a:cubicBezTo>
                    <a:pt x="116" y="32"/>
                    <a:pt x="109" y="50"/>
                    <a:pt x="106" y="58"/>
                  </a:cubicBezTo>
                  <a:cubicBezTo>
                    <a:pt x="102" y="69"/>
                    <a:pt x="97" y="82"/>
                    <a:pt x="99" y="94"/>
                  </a:cubicBezTo>
                  <a:cubicBezTo>
                    <a:pt x="93" y="95"/>
                    <a:pt x="83" y="89"/>
                    <a:pt x="77" y="90"/>
                  </a:cubicBezTo>
                  <a:cubicBezTo>
                    <a:pt x="66" y="91"/>
                    <a:pt x="0" y="99"/>
                    <a:pt x="10" y="76"/>
                  </a:cubicBezTo>
                  <a:cubicBezTo>
                    <a:pt x="19" y="58"/>
                    <a:pt x="73" y="74"/>
                    <a:pt x="88" y="72"/>
                  </a:cubicBezTo>
                  <a:lnTo>
                    <a:pt x="87" y="70"/>
                  </a:lnTo>
                  <a:close/>
                </a:path>
              </a:pathLst>
            </a:custGeom>
            <a:solidFill>
              <a:srgbClr val="F4B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</p:grpSp>
      <p:sp>
        <p:nvSpPr>
          <p:cNvPr id="234" name="Freeform 105"/>
          <p:cNvSpPr/>
          <p:nvPr/>
        </p:nvSpPr>
        <p:spPr bwMode="auto">
          <a:xfrm>
            <a:off x="4283919" y="2412069"/>
            <a:ext cx="343074" cy="351651"/>
          </a:xfrm>
          <a:custGeom>
            <a:avLst/>
            <a:gdLst>
              <a:gd name="T0" fmla="*/ 139 w 248"/>
              <a:gd name="T1" fmla="*/ 126 h 255"/>
              <a:gd name="T2" fmla="*/ 113 w 248"/>
              <a:gd name="T3" fmla="*/ 156 h 255"/>
              <a:gd name="T4" fmla="*/ 88 w 248"/>
              <a:gd name="T5" fmla="*/ 107 h 255"/>
              <a:gd name="T6" fmla="*/ 190 w 248"/>
              <a:gd name="T7" fmla="*/ 119 h 255"/>
              <a:gd name="T8" fmla="*/ 139 w 248"/>
              <a:gd name="T9" fmla="*/ 210 h 255"/>
              <a:gd name="T10" fmla="*/ 58 w 248"/>
              <a:gd name="T11" fmla="*/ 189 h 255"/>
              <a:gd name="T12" fmla="*/ 101 w 248"/>
              <a:gd name="T13" fmla="*/ 23 h 255"/>
              <a:gd name="T14" fmla="*/ 212 w 248"/>
              <a:gd name="T15" fmla="*/ 64 h 255"/>
              <a:gd name="T16" fmla="*/ 245 w 248"/>
              <a:gd name="T17" fmla="*/ 130 h 255"/>
              <a:gd name="T18" fmla="*/ 188 w 248"/>
              <a:gd name="T19" fmla="*/ 23 h 255"/>
              <a:gd name="T20" fmla="*/ 125 w 248"/>
              <a:gd name="T21" fmla="*/ 2 h 255"/>
              <a:gd name="T22" fmla="*/ 24 w 248"/>
              <a:gd name="T23" fmla="*/ 60 h 255"/>
              <a:gd name="T24" fmla="*/ 14 w 248"/>
              <a:gd name="T25" fmla="*/ 159 h 255"/>
              <a:gd name="T26" fmla="*/ 166 w 248"/>
              <a:gd name="T27" fmla="*/ 219 h 255"/>
              <a:gd name="T28" fmla="*/ 195 w 248"/>
              <a:gd name="T29" fmla="*/ 102 h 255"/>
              <a:gd name="T30" fmla="*/ 104 w 248"/>
              <a:gd name="T31" fmla="*/ 67 h 255"/>
              <a:gd name="T32" fmla="*/ 74 w 248"/>
              <a:gd name="T33" fmla="*/ 138 h 255"/>
              <a:gd name="T34" fmla="*/ 106 w 248"/>
              <a:gd name="T35" fmla="*/ 171 h 255"/>
              <a:gd name="T36" fmla="*/ 154 w 248"/>
              <a:gd name="T37" fmla="*/ 147 h 255"/>
              <a:gd name="T38" fmla="*/ 139 w 248"/>
              <a:gd name="T39" fmla="*/ 126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8" h="255">
                <a:moveTo>
                  <a:pt x="139" y="126"/>
                </a:moveTo>
                <a:cubicBezTo>
                  <a:pt x="144" y="146"/>
                  <a:pt x="128" y="158"/>
                  <a:pt x="113" y="156"/>
                </a:cubicBezTo>
                <a:cubicBezTo>
                  <a:pt x="96" y="153"/>
                  <a:pt x="76" y="134"/>
                  <a:pt x="88" y="107"/>
                </a:cubicBezTo>
                <a:cubicBezTo>
                  <a:pt x="112" y="57"/>
                  <a:pt x="171" y="80"/>
                  <a:pt x="190" y="119"/>
                </a:cubicBezTo>
                <a:cubicBezTo>
                  <a:pt x="200" y="141"/>
                  <a:pt x="193" y="192"/>
                  <a:pt x="139" y="210"/>
                </a:cubicBezTo>
                <a:cubicBezTo>
                  <a:pt x="117" y="217"/>
                  <a:pt x="84" y="213"/>
                  <a:pt x="58" y="189"/>
                </a:cubicBezTo>
                <a:cubicBezTo>
                  <a:pt x="4" y="140"/>
                  <a:pt x="30" y="43"/>
                  <a:pt x="101" y="23"/>
                </a:cubicBezTo>
                <a:cubicBezTo>
                  <a:pt x="151" y="10"/>
                  <a:pt x="193" y="43"/>
                  <a:pt x="212" y="64"/>
                </a:cubicBezTo>
                <a:cubicBezTo>
                  <a:pt x="226" y="78"/>
                  <a:pt x="238" y="105"/>
                  <a:pt x="245" y="130"/>
                </a:cubicBezTo>
                <a:cubicBezTo>
                  <a:pt x="248" y="85"/>
                  <a:pt x="230" y="48"/>
                  <a:pt x="188" y="23"/>
                </a:cubicBezTo>
                <a:cubicBezTo>
                  <a:pt x="169" y="12"/>
                  <a:pt x="148" y="5"/>
                  <a:pt x="125" y="2"/>
                </a:cubicBezTo>
                <a:cubicBezTo>
                  <a:pt x="97" y="0"/>
                  <a:pt x="54" y="10"/>
                  <a:pt x="24" y="60"/>
                </a:cubicBezTo>
                <a:cubicBezTo>
                  <a:pt x="5" y="90"/>
                  <a:pt x="0" y="127"/>
                  <a:pt x="14" y="159"/>
                </a:cubicBezTo>
                <a:cubicBezTo>
                  <a:pt x="39" y="213"/>
                  <a:pt x="112" y="255"/>
                  <a:pt x="166" y="219"/>
                </a:cubicBezTo>
                <a:cubicBezTo>
                  <a:pt x="200" y="196"/>
                  <a:pt x="218" y="143"/>
                  <a:pt x="195" y="102"/>
                </a:cubicBezTo>
                <a:cubicBezTo>
                  <a:pt x="177" y="69"/>
                  <a:pt x="136" y="50"/>
                  <a:pt x="104" y="67"/>
                </a:cubicBezTo>
                <a:cubicBezTo>
                  <a:pt x="81" y="79"/>
                  <a:pt x="66" y="108"/>
                  <a:pt x="74" y="138"/>
                </a:cubicBezTo>
                <a:cubicBezTo>
                  <a:pt x="77" y="147"/>
                  <a:pt x="87" y="164"/>
                  <a:pt x="106" y="171"/>
                </a:cubicBezTo>
                <a:cubicBezTo>
                  <a:pt x="141" y="185"/>
                  <a:pt x="154" y="163"/>
                  <a:pt x="154" y="147"/>
                </a:cubicBezTo>
                <a:cubicBezTo>
                  <a:pt x="154" y="134"/>
                  <a:pt x="145" y="128"/>
                  <a:pt x="139" y="126"/>
                </a:cubicBezTo>
                <a:close/>
              </a:path>
            </a:pathLst>
          </a:custGeom>
          <a:solidFill>
            <a:srgbClr val="69B6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235" name="Freeform 168"/>
          <p:cNvSpPr>
            <a:spLocks noEditPoints="1"/>
          </p:cNvSpPr>
          <p:nvPr/>
        </p:nvSpPr>
        <p:spPr bwMode="auto">
          <a:xfrm>
            <a:off x="3829346" y="1867438"/>
            <a:ext cx="423125" cy="425984"/>
          </a:xfrm>
          <a:custGeom>
            <a:avLst/>
            <a:gdLst>
              <a:gd name="T0" fmla="*/ 164 w 306"/>
              <a:gd name="T1" fmla="*/ 156 h 308"/>
              <a:gd name="T2" fmla="*/ 203 w 306"/>
              <a:gd name="T3" fmla="*/ 159 h 308"/>
              <a:gd name="T4" fmla="*/ 267 w 306"/>
              <a:gd name="T5" fmla="*/ 174 h 308"/>
              <a:gd name="T6" fmla="*/ 299 w 306"/>
              <a:gd name="T7" fmla="*/ 195 h 308"/>
              <a:gd name="T8" fmla="*/ 302 w 306"/>
              <a:gd name="T9" fmla="*/ 226 h 308"/>
              <a:gd name="T10" fmla="*/ 260 w 306"/>
              <a:gd name="T11" fmla="*/ 239 h 308"/>
              <a:gd name="T12" fmla="*/ 208 w 306"/>
              <a:gd name="T13" fmla="*/ 254 h 308"/>
              <a:gd name="T14" fmla="*/ 198 w 306"/>
              <a:gd name="T15" fmla="*/ 247 h 308"/>
              <a:gd name="T16" fmla="*/ 196 w 306"/>
              <a:gd name="T17" fmla="*/ 285 h 308"/>
              <a:gd name="T18" fmla="*/ 144 w 306"/>
              <a:gd name="T19" fmla="*/ 305 h 308"/>
              <a:gd name="T20" fmla="*/ 118 w 306"/>
              <a:gd name="T21" fmla="*/ 251 h 308"/>
              <a:gd name="T22" fmla="*/ 140 w 306"/>
              <a:gd name="T23" fmla="*/ 185 h 308"/>
              <a:gd name="T24" fmla="*/ 150 w 306"/>
              <a:gd name="T25" fmla="*/ 148 h 308"/>
              <a:gd name="T26" fmla="*/ 154 w 306"/>
              <a:gd name="T27" fmla="*/ 126 h 308"/>
              <a:gd name="T28" fmla="*/ 148 w 306"/>
              <a:gd name="T29" fmla="*/ 63 h 308"/>
              <a:gd name="T30" fmla="*/ 133 w 306"/>
              <a:gd name="T31" fmla="*/ 17 h 308"/>
              <a:gd name="T32" fmla="*/ 108 w 306"/>
              <a:gd name="T33" fmla="*/ 1 h 308"/>
              <a:gd name="T34" fmla="*/ 82 w 306"/>
              <a:gd name="T35" fmla="*/ 22 h 308"/>
              <a:gd name="T36" fmla="*/ 53 w 306"/>
              <a:gd name="T37" fmla="*/ 78 h 308"/>
              <a:gd name="T38" fmla="*/ 70 w 306"/>
              <a:gd name="T39" fmla="*/ 107 h 308"/>
              <a:gd name="T40" fmla="*/ 46 w 306"/>
              <a:gd name="T41" fmla="*/ 102 h 308"/>
              <a:gd name="T42" fmla="*/ 0 w 306"/>
              <a:gd name="T43" fmla="*/ 142 h 308"/>
              <a:gd name="T44" fmla="*/ 22 w 306"/>
              <a:gd name="T45" fmla="*/ 179 h 308"/>
              <a:gd name="T46" fmla="*/ 101 w 306"/>
              <a:gd name="T47" fmla="*/ 175 h 308"/>
              <a:gd name="T48" fmla="*/ 80 w 306"/>
              <a:gd name="T49" fmla="*/ 130 h 308"/>
              <a:gd name="T50" fmla="*/ 83 w 306"/>
              <a:gd name="T51" fmla="*/ 142 h 308"/>
              <a:gd name="T52" fmla="*/ 130 w 306"/>
              <a:gd name="T53" fmla="*/ 151 h 308"/>
              <a:gd name="T54" fmla="*/ 103 w 306"/>
              <a:gd name="T55" fmla="*/ 152 h 308"/>
              <a:gd name="T56" fmla="*/ 27 w 306"/>
              <a:gd name="T57" fmla="*/ 141 h 308"/>
              <a:gd name="T58" fmla="*/ 142 w 306"/>
              <a:gd name="T59" fmla="*/ 143 h 308"/>
              <a:gd name="T60" fmla="*/ 105 w 306"/>
              <a:gd name="T61" fmla="*/ 102 h 308"/>
              <a:gd name="T62" fmla="*/ 140 w 306"/>
              <a:gd name="T63" fmla="*/ 141 h 308"/>
              <a:gd name="T64" fmla="*/ 119 w 306"/>
              <a:gd name="T65" fmla="*/ 112 h 308"/>
              <a:gd name="T66" fmla="*/ 91 w 306"/>
              <a:gd name="T67" fmla="*/ 95 h 308"/>
              <a:gd name="T68" fmla="*/ 93 w 306"/>
              <a:gd name="T69" fmla="*/ 58 h 308"/>
              <a:gd name="T70" fmla="*/ 126 w 306"/>
              <a:gd name="T71" fmla="*/ 46 h 308"/>
              <a:gd name="T72" fmla="*/ 143 w 306"/>
              <a:gd name="T73" fmla="*/ 126 h 308"/>
              <a:gd name="T74" fmla="*/ 91 w 306"/>
              <a:gd name="T75" fmla="*/ 31 h 308"/>
              <a:gd name="T76" fmla="*/ 173 w 306"/>
              <a:gd name="T77" fmla="*/ 140 h 308"/>
              <a:gd name="T78" fmla="*/ 173 w 306"/>
              <a:gd name="T79" fmla="*/ 131 h 308"/>
              <a:gd name="T80" fmla="*/ 175 w 306"/>
              <a:gd name="T81" fmla="*/ 49 h 308"/>
              <a:gd name="T82" fmla="*/ 169 w 306"/>
              <a:gd name="T83" fmla="*/ 137 h 308"/>
              <a:gd name="T84" fmla="*/ 126 w 306"/>
              <a:gd name="T85" fmla="*/ 171 h 308"/>
              <a:gd name="T86" fmla="*/ 111 w 306"/>
              <a:gd name="T87" fmla="*/ 202 h 308"/>
              <a:gd name="T88" fmla="*/ 163 w 306"/>
              <a:gd name="T89" fmla="*/ 151 h 308"/>
              <a:gd name="T90" fmla="*/ 248 w 306"/>
              <a:gd name="T91" fmla="*/ 142 h 308"/>
              <a:gd name="T92" fmla="*/ 170 w 306"/>
              <a:gd name="T93" fmla="*/ 216 h 308"/>
              <a:gd name="T94" fmla="*/ 158 w 306"/>
              <a:gd name="T95" fmla="*/ 247 h 308"/>
              <a:gd name="T96" fmla="*/ 159 w 306"/>
              <a:gd name="T97" fmla="*/ 181 h 308"/>
              <a:gd name="T98" fmla="*/ 151 w 306"/>
              <a:gd name="T99" fmla="*/ 269 h 308"/>
              <a:gd name="T100" fmla="*/ 153 w 306"/>
              <a:gd name="T101" fmla="*/ 211 h 308"/>
              <a:gd name="T102" fmla="*/ 158 w 306"/>
              <a:gd name="T103" fmla="*/ 179 h 308"/>
              <a:gd name="T104" fmla="*/ 205 w 306"/>
              <a:gd name="T105" fmla="*/ 207 h 308"/>
              <a:gd name="T106" fmla="*/ 168 w 306"/>
              <a:gd name="T107" fmla="*/ 168 h 308"/>
              <a:gd name="T108" fmla="*/ 186 w 306"/>
              <a:gd name="T109" fmla="*/ 197 h 308"/>
              <a:gd name="T110" fmla="*/ 235 w 306"/>
              <a:gd name="T111" fmla="*/ 225 h 308"/>
              <a:gd name="T112" fmla="*/ 168 w 306"/>
              <a:gd name="T113" fmla="*/ 164 h 308"/>
              <a:gd name="T114" fmla="*/ 251 w 306"/>
              <a:gd name="T115" fmla="*/ 191 h 308"/>
              <a:gd name="T116" fmla="*/ 276 w 306"/>
              <a:gd name="T117" fmla="*/ 216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6" h="308">
                <a:moveTo>
                  <a:pt x="142" y="181"/>
                </a:moveTo>
                <a:cubicBezTo>
                  <a:pt x="145" y="179"/>
                  <a:pt x="145" y="179"/>
                  <a:pt x="145" y="179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52" y="173"/>
                  <a:pt x="152" y="173"/>
                  <a:pt x="152" y="173"/>
                </a:cubicBezTo>
                <a:cubicBezTo>
                  <a:pt x="155" y="169"/>
                  <a:pt x="155" y="169"/>
                  <a:pt x="155" y="169"/>
                </a:cubicBezTo>
                <a:cubicBezTo>
                  <a:pt x="158" y="166"/>
                  <a:pt x="158" y="166"/>
                  <a:pt x="158" y="166"/>
                </a:cubicBezTo>
                <a:cubicBezTo>
                  <a:pt x="161" y="162"/>
                  <a:pt x="161" y="162"/>
                  <a:pt x="161" y="162"/>
                </a:cubicBezTo>
                <a:cubicBezTo>
                  <a:pt x="162" y="159"/>
                  <a:pt x="162" y="159"/>
                  <a:pt x="162" y="159"/>
                </a:cubicBezTo>
                <a:cubicBezTo>
                  <a:pt x="163" y="157"/>
                  <a:pt x="163" y="157"/>
                  <a:pt x="163" y="157"/>
                </a:cubicBezTo>
                <a:cubicBezTo>
                  <a:pt x="163" y="157"/>
                  <a:pt x="163" y="157"/>
                  <a:pt x="163" y="157"/>
                </a:cubicBezTo>
                <a:cubicBezTo>
                  <a:pt x="163" y="157"/>
                  <a:pt x="163" y="157"/>
                  <a:pt x="163" y="157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70" y="156"/>
                  <a:pt x="170" y="156"/>
                  <a:pt x="170" y="156"/>
                </a:cubicBezTo>
                <a:cubicBezTo>
                  <a:pt x="171" y="156"/>
                  <a:pt x="171" y="156"/>
                  <a:pt x="171" y="156"/>
                </a:cubicBezTo>
                <a:cubicBezTo>
                  <a:pt x="173" y="156"/>
                  <a:pt x="173" y="156"/>
                  <a:pt x="173" y="156"/>
                </a:cubicBezTo>
                <a:cubicBezTo>
                  <a:pt x="177" y="157"/>
                  <a:pt x="177" y="157"/>
                  <a:pt x="177" y="157"/>
                </a:cubicBezTo>
                <a:cubicBezTo>
                  <a:pt x="180" y="157"/>
                  <a:pt x="180" y="157"/>
                  <a:pt x="180" y="157"/>
                </a:cubicBezTo>
                <a:cubicBezTo>
                  <a:pt x="184" y="157"/>
                  <a:pt x="184" y="157"/>
                  <a:pt x="184" y="157"/>
                </a:cubicBezTo>
                <a:cubicBezTo>
                  <a:pt x="189" y="158"/>
                  <a:pt x="189" y="158"/>
                  <a:pt x="189" y="158"/>
                </a:cubicBezTo>
                <a:cubicBezTo>
                  <a:pt x="193" y="158"/>
                  <a:pt x="193" y="158"/>
                  <a:pt x="193" y="158"/>
                </a:cubicBezTo>
                <a:cubicBezTo>
                  <a:pt x="198" y="159"/>
                  <a:pt x="198" y="159"/>
                  <a:pt x="198" y="159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209" y="160"/>
                  <a:pt x="209" y="160"/>
                  <a:pt x="209" y="160"/>
                </a:cubicBezTo>
                <a:cubicBezTo>
                  <a:pt x="214" y="161"/>
                  <a:pt x="214" y="161"/>
                  <a:pt x="214" y="161"/>
                </a:cubicBezTo>
                <a:cubicBezTo>
                  <a:pt x="219" y="162"/>
                  <a:pt x="219" y="162"/>
                  <a:pt x="219" y="162"/>
                </a:cubicBezTo>
                <a:cubicBezTo>
                  <a:pt x="225" y="163"/>
                  <a:pt x="225" y="163"/>
                  <a:pt x="225" y="163"/>
                </a:cubicBezTo>
                <a:cubicBezTo>
                  <a:pt x="230" y="164"/>
                  <a:pt x="230" y="164"/>
                  <a:pt x="230" y="164"/>
                </a:cubicBezTo>
                <a:cubicBezTo>
                  <a:pt x="236" y="165"/>
                  <a:pt x="236" y="165"/>
                  <a:pt x="236" y="165"/>
                </a:cubicBezTo>
                <a:cubicBezTo>
                  <a:pt x="242" y="166"/>
                  <a:pt x="242" y="166"/>
                  <a:pt x="242" y="166"/>
                </a:cubicBezTo>
                <a:cubicBezTo>
                  <a:pt x="247" y="168"/>
                  <a:pt x="247" y="168"/>
                  <a:pt x="247" y="168"/>
                </a:cubicBezTo>
                <a:cubicBezTo>
                  <a:pt x="252" y="169"/>
                  <a:pt x="252" y="169"/>
                  <a:pt x="252" y="169"/>
                </a:cubicBezTo>
                <a:cubicBezTo>
                  <a:pt x="257" y="171"/>
                  <a:pt x="257" y="171"/>
                  <a:pt x="257" y="171"/>
                </a:cubicBezTo>
                <a:cubicBezTo>
                  <a:pt x="263" y="172"/>
                  <a:pt x="263" y="172"/>
                  <a:pt x="263" y="172"/>
                </a:cubicBezTo>
                <a:cubicBezTo>
                  <a:pt x="267" y="174"/>
                  <a:pt x="267" y="174"/>
                  <a:pt x="267" y="174"/>
                </a:cubicBezTo>
                <a:cubicBezTo>
                  <a:pt x="272" y="175"/>
                  <a:pt x="272" y="175"/>
                  <a:pt x="272" y="175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80" y="179"/>
                  <a:pt x="280" y="179"/>
                  <a:pt x="280" y="179"/>
                </a:cubicBezTo>
                <a:cubicBezTo>
                  <a:pt x="284" y="181"/>
                  <a:pt x="284" y="181"/>
                  <a:pt x="284" y="181"/>
                </a:cubicBezTo>
                <a:cubicBezTo>
                  <a:pt x="287" y="183"/>
                  <a:pt x="287" y="183"/>
                  <a:pt x="287" y="183"/>
                </a:cubicBezTo>
                <a:cubicBezTo>
                  <a:pt x="289" y="185"/>
                  <a:pt x="289" y="185"/>
                  <a:pt x="289" y="185"/>
                </a:cubicBezTo>
                <a:cubicBezTo>
                  <a:pt x="292" y="187"/>
                  <a:pt x="292" y="187"/>
                  <a:pt x="292" y="187"/>
                </a:cubicBezTo>
                <a:cubicBezTo>
                  <a:pt x="293" y="188"/>
                  <a:pt x="293" y="188"/>
                  <a:pt x="293" y="188"/>
                </a:cubicBezTo>
                <a:cubicBezTo>
                  <a:pt x="294" y="190"/>
                  <a:pt x="294" y="190"/>
                  <a:pt x="294" y="190"/>
                </a:cubicBezTo>
                <a:cubicBezTo>
                  <a:pt x="296" y="192"/>
                  <a:pt x="296" y="192"/>
                  <a:pt x="296" y="192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9" y="195"/>
                  <a:pt x="299" y="195"/>
                  <a:pt x="299" y="195"/>
                </a:cubicBezTo>
                <a:cubicBezTo>
                  <a:pt x="300" y="198"/>
                  <a:pt x="300" y="198"/>
                  <a:pt x="300" y="198"/>
                </a:cubicBezTo>
                <a:cubicBezTo>
                  <a:pt x="302" y="200"/>
                  <a:pt x="302" y="200"/>
                  <a:pt x="302" y="200"/>
                </a:cubicBezTo>
                <a:cubicBezTo>
                  <a:pt x="303" y="203"/>
                  <a:pt x="303" y="203"/>
                  <a:pt x="303" y="203"/>
                </a:cubicBezTo>
                <a:cubicBezTo>
                  <a:pt x="304" y="205"/>
                  <a:pt x="304" y="205"/>
                  <a:pt x="304" y="205"/>
                </a:cubicBezTo>
                <a:cubicBezTo>
                  <a:pt x="305" y="208"/>
                  <a:pt x="305" y="208"/>
                  <a:pt x="305" y="208"/>
                </a:cubicBezTo>
                <a:cubicBezTo>
                  <a:pt x="306" y="210"/>
                  <a:pt x="306" y="210"/>
                  <a:pt x="306" y="210"/>
                </a:cubicBezTo>
                <a:cubicBezTo>
                  <a:pt x="306" y="213"/>
                  <a:pt x="306" y="213"/>
                  <a:pt x="306" y="213"/>
                </a:cubicBezTo>
                <a:cubicBezTo>
                  <a:pt x="306" y="216"/>
                  <a:pt x="306" y="216"/>
                  <a:pt x="306" y="216"/>
                </a:cubicBezTo>
                <a:cubicBezTo>
                  <a:pt x="306" y="219"/>
                  <a:pt x="306" y="219"/>
                  <a:pt x="306" y="219"/>
                </a:cubicBezTo>
                <a:cubicBezTo>
                  <a:pt x="305" y="221"/>
                  <a:pt x="305" y="221"/>
                  <a:pt x="305" y="221"/>
                </a:cubicBezTo>
                <a:cubicBezTo>
                  <a:pt x="303" y="224"/>
                  <a:pt x="303" y="224"/>
                  <a:pt x="303" y="224"/>
                </a:cubicBezTo>
                <a:cubicBezTo>
                  <a:pt x="302" y="226"/>
                  <a:pt x="302" y="226"/>
                  <a:pt x="302" y="226"/>
                </a:cubicBezTo>
                <a:cubicBezTo>
                  <a:pt x="300" y="228"/>
                  <a:pt x="300" y="228"/>
                  <a:pt x="300" y="228"/>
                </a:cubicBezTo>
                <a:cubicBezTo>
                  <a:pt x="298" y="229"/>
                  <a:pt x="298" y="229"/>
                  <a:pt x="298" y="229"/>
                </a:cubicBezTo>
                <a:cubicBezTo>
                  <a:pt x="296" y="231"/>
                  <a:pt x="296" y="231"/>
                  <a:pt x="296" y="231"/>
                </a:cubicBezTo>
                <a:cubicBezTo>
                  <a:pt x="293" y="233"/>
                  <a:pt x="293" y="233"/>
                  <a:pt x="293" y="233"/>
                </a:cubicBezTo>
                <a:cubicBezTo>
                  <a:pt x="290" y="234"/>
                  <a:pt x="290" y="234"/>
                  <a:pt x="290" y="234"/>
                </a:cubicBezTo>
                <a:cubicBezTo>
                  <a:pt x="287" y="236"/>
                  <a:pt x="287" y="236"/>
                  <a:pt x="287" y="236"/>
                </a:cubicBezTo>
                <a:cubicBezTo>
                  <a:pt x="283" y="237"/>
                  <a:pt x="283" y="237"/>
                  <a:pt x="283" y="237"/>
                </a:cubicBezTo>
                <a:cubicBezTo>
                  <a:pt x="280" y="238"/>
                  <a:pt x="280" y="238"/>
                  <a:pt x="280" y="238"/>
                </a:cubicBezTo>
                <a:cubicBezTo>
                  <a:pt x="277" y="237"/>
                  <a:pt x="277" y="237"/>
                  <a:pt x="277" y="237"/>
                </a:cubicBezTo>
                <a:cubicBezTo>
                  <a:pt x="272" y="237"/>
                  <a:pt x="272" y="237"/>
                  <a:pt x="272" y="237"/>
                </a:cubicBezTo>
                <a:cubicBezTo>
                  <a:pt x="266" y="237"/>
                  <a:pt x="266" y="237"/>
                  <a:pt x="266" y="237"/>
                </a:cubicBezTo>
                <a:cubicBezTo>
                  <a:pt x="260" y="239"/>
                  <a:pt x="260" y="239"/>
                  <a:pt x="260" y="239"/>
                </a:cubicBezTo>
                <a:cubicBezTo>
                  <a:pt x="253" y="241"/>
                  <a:pt x="253" y="241"/>
                  <a:pt x="253" y="241"/>
                </a:cubicBezTo>
                <a:cubicBezTo>
                  <a:pt x="246" y="246"/>
                  <a:pt x="246" y="246"/>
                  <a:pt x="246" y="246"/>
                </a:cubicBezTo>
                <a:cubicBezTo>
                  <a:pt x="239" y="253"/>
                  <a:pt x="239" y="253"/>
                  <a:pt x="239" y="253"/>
                </a:cubicBezTo>
                <a:cubicBezTo>
                  <a:pt x="235" y="257"/>
                  <a:pt x="235" y="257"/>
                  <a:pt x="235" y="257"/>
                </a:cubicBezTo>
                <a:cubicBezTo>
                  <a:pt x="232" y="259"/>
                  <a:pt x="232" y="259"/>
                  <a:pt x="232" y="259"/>
                </a:cubicBezTo>
                <a:cubicBezTo>
                  <a:pt x="228" y="261"/>
                  <a:pt x="228" y="261"/>
                  <a:pt x="228" y="261"/>
                </a:cubicBezTo>
                <a:cubicBezTo>
                  <a:pt x="225" y="261"/>
                  <a:pt x="225" y="261"/>
                  <a:pt x="225" y="261"/>
                </a:cubicBezTo>
                <a:cubicBezTo>
                  <a:pt x="221" y="261"/>
                  <a:pt x="221" y="261"/>
                  <a:pt x="221" y="261"/>
                </a:cubicBezTo>
                <a:cubicBezTo>
                  <a:pt x="218" y="260"/>
                  <a:pt x="218" y="260"/>
                  <a:pt x="218" y="260"/>
                </a:cubicBezTo>
                <a:cubicBezTo>
                  <a:pt x="214" y="258"/>
                  <a:pt x="214" y="258"/>
                  <a:pt x="214" y="258"/>
                </a:cubicBezTo>
                <a:cubicBezTo>
                  <a:pt x="211" y="256"/>
                  <a:pt x="211" y="256"/>
                  <a:pt x="211" y="256"/>
                </a:cubicBezTo>
                <a:cubicBezTo>
                  <a:pt x="208" y="254"/>
                  <a:pt x="208" y="254"/>
                  <a:pt x="208" y="254"/>
                </a:cubicBezTo>
                <a:cubicBezTo>
                  <a:pt x="205" y="251"/>
                  <a:pt x="205" y="251"/>
                  <a:pt x="205" y="251"/>
                </a:cubicBezTo>
                <a:cubicBezTo>
                  <a:pt x="203" y="249"/>
                  <a:pt x="203" y="249"/>
                  <a:pt x="203" y="249"/>
                </a:cubicBezTo>
                <a:cubicBezTo>
                  <a:pt x="201" y="246"/>
                  <a:pt x="201" y="246"/>
                  <a:pt x="201" y="246"/>
                </a:cubicBezTo>
                <a:cubicBezTo>
                  <a:pt x="199" y="244"/>
                  <a:pt x="199" y="244"/>
                  <a:pt x="199" y="244"/>
                </a:cubicBezTo>
                <a:cubicBezTo>
                  <a:pt x="198" y="243"/>
                  <a:pt x="198" y="243"/>
                  <a:pt x="198" y="243"/>
                </a:cubicBezTo>
                <a:cubicBezTo>
                  <a:pt x="197" y="242"/>
                  <a:pt x="197" y="242"/>
                  <a:pt x="197" y="242"/>
                </a:cubicBezTo>
                <a:cubicBezTo>
                  <a:pt x="196" y="241"/>
                  <a:pt x="196" y="241"/>
                  <a:pt x="196" y="241"/>
                </a:cubicBezTo>
                <a:cubicBezTo>
                  <a:pt x="196" y="242"/>
                  <a:pt x="196" y="242"/>
                  <a:pt x="196" y="242"/>
                </a:cubicBezTo>
                <a:cubicBezTo>
                  <a:pt x="197" y="242"/>
                  <a:pt x="197" y="242"/>
                  <a:pt x="197" y="242"/>
                </a:cubicBezTo>
                <a:cubicBezTo>
                  <a:pt x="197" y="243"/>
                  <a:pt x="197" y="243"/>
                  <a:pt x="197" y="243"/>
                </a:cubicBezTo>
                <a:cubicBezTo>
                  <a:pt x="198" y="245"/>
                  <a:pt x="198" y="245"/>
                  <a:pt x="198" y="245"/>
                </a:cubicBezTo>
                <a:cubicBezTo>
                  <a:pt x="198" y="247"/>
                  <a:pt x="198" y="247"/>
                  <a:pt x="198" y="247"/>
                </a:cubicBezTo>
                <a:cubicBezTo>
                  <a:pt x="198" y="249"/>
                  <a:pt x="198" y="249"/>
                  <a:pt x="198" y="249"/>
                </a:cubicBezTo>
                <a:cubicBezTo>
                  <a:pt x="199" y="251"/>
                  <a:pt x="199" y="251"/>
                  <a:pt x="199" y="251"/>
                </a:cubicBezTo>
                <a:cubicBezTo>
                  <a:pt x="199" y="254"/>
                  <a:pt x="199" y="254"/>
                  <a:pt x="199" y="254"/>
                </a:cubicBezTo>
                <a:cubicBezTo>
                  <a:pt x="200" y="257"/>
                  <a:pt x="200" y="257"/>
                  <a:pt x="200" y="257"/>
                </a:cubicBezTo>
                <a:cubicBezTo>
                  <a:pt x="200" y="260"/>
                  <a:pt x="200" y="260"/>
                  <a:pt x="200" y="260"/>
                </a:cubicBezTo>
                <a:cubicBezTo>
                  <a:pt x="200" y="263"/>
                  <a:pt x="200" y="263"/>
                  <a:pt x="200" y="263"/>
                </a:cubicBezTo>
                <a:cubicBezTo>
                  <a:pt x="200" y="266"/>
                  <a:pt x="200" y="266"/>
                  <a:pt x="200" y="266"/>
                </a:cubicBezTo>
                <a:cubicBezTo>
                  <a:pt x="200" y="270"/>
                  <a:pt x="200" y="270"/>
                  <a:pt x="200" y="270"/>
                </a:cubicBezTo>
                <a:cubicBezTo>
                  <a:pt x="199" y="273"/>
                  <a:pt x="199" y="273"/>
                  <a:pt x="199" y="273"/>
                </a:cubicBezTo>
                <a:cubicBezTo>
                  <a:pt x="199" y="277"/>
                  <a:pt x="199" y="277"/>
                  <a:pt x="199" y="277"/>
                </a:cubicBezTo>
                <a:cubicBezTo>
                  <a:pt x="198" y="280"/>
                  <a:pt x="198" y="280"/>
                  <a:pt x="198" y="280"/>
                </a:cubicBezTo>
                <a:cubicBezTo>
                  <a:pt x="196" y="285"/>
                  <a:pt x="196" y="285"/>
                  <a:pt x="196" y="285"/>
                </a:cubicBezTo>
                <a:cubicBezTo>
                  <a:pt x="193" y="290"/>
                  <a:pt x="193" y="290"/>
                  <a:pt x="193" y="290"/>
                </a:cubicBezTo>
                <a:cubicBezTo>
                  <a:pt x="189" y="294"/>
                  <a:pt x="189" y="294"/>
                  <a:pt x="189" y="294"/>
                </a:cubicBezTo>
                <a:cubicBezTo>
                  <a:pt x="185" y="298"/>
                  <a:pt x="185" y="298"/>
                  <a:pt x="185" y="298"/>
                </a:cubicBezTo>
                <a:cubicBezTo>
                  <a:pt x="179" y="302"/>
                  <a:pt x="179" y="302"/>
                  <a:pt x="179" y="302"/>
                </a:cubicBezTo>
                <a:cubicBezTo>
                  <a:pt x="173" y="305"/>
                  <a:pt x="173" y="305"/>
                  <a:pt x="173" y="305"/>
                </a:cubicBezTo>
                <a:cubicBezTo>
                  <a:pt x="165" y="307"/>
                  <a:pt x="165" y="307"/>
                  <a:pt x="165" y="307"/>
                </a:cubicBezTo>
                <a:cubicBezTo>
                  <a:pt x="156" y="308"/>
                  <a:pt x="156" y="308"/>
                  <a:pt x="156" y="308"/>
                </a:cubicBezTo>
                <a:cubicBezTo>
                  <a:pt x="155" y="308"/>
                  <a:pt x="155" y="308"/>
                  <a:pt x="155" y="308"/>
                </a:cubicBezTo>
                <a:cubicBezTo>
                  <a:pt x="153" y="308"/>
                  <a:pt x="153" y="308"/>
                  <a:pt x="153" y="308"/>
                </a:cubicBezTo>
                <a:cubicBezTo>
                  <a:pt x="150" y="307"/>
                  <a:pt x="150" y="307"/>
                  <a:pt x="150" y="307"/>
                </a:cubicBezTo>
                <a:cubicBezTo>
                  <a:pt x="148" y="306"/>
                  <a:pt x="148" y="306"/>
                  <a:pt x="148" y="306"/>
                </a:cubicBezTo>
                <a:cubicBezTo>
                  <a:pt x="144" y="305"/>
                  <a:pt x="144" y="305"/>
                  <a:pt x="144" y="305"/>
                </a:cubicBezTo>
                <a:cubicBezTo>
                  <a:pt x="141" y="303"/>
                  <a:pt x="141" y="303"/>
                  <a:pt x="141" y="303"/>
                </a:cubicBezTo>
                <a:cubicBezTo>
                  <a:pt x="137" y="301"/>
                  <a:pt x="137" y="301"/>
                  <a:pt x="137" y="301"/>
                </a:cubicBezTo>
                <a:cubicBezTo>
                  <a:pt x="133" y="298"/>
                  <a:pt x="133" y="298"/>
                  <a:pt x="133" y="298"/>
                </a:cubicBezTo>
                <a:cubicBezTo>
                  <a:pt x="130" y="295"/>
                  <a:pt x="130" y="295"/>
                  <a:pt x="130" y="295"/>
                </a:cubicBezTo>
                <a:cubicBezTo>
                  <a:pt x="126" y="292"/>
                  <a:pt x="126" y="292"/>
                  <a:pt x="126" y="292"/>
                </a:cubicBezTo>
                <a:cubicBezTo>
                  <a:pt x="123" y="288"/>
                  <a:pt x="123" y="288"/>
                  <a:pt x="123" y="288"/>
                </a:cubicBezTo>
                <a:cubicBezTo>
                  <a:pt x="121" y="283"/>
                  <a:pt x="121" y="283"/>
                  <a:pt x="121" y="283"/>
                </a:cubicBezTo>
                <a:cubicBezTo>
                  <a:pt x="118" y="278"/>
                  <a:pt x="118" y="278"/>
                  <a:pt x="118" y="278"/>
                </a:cubicBezTo>
                <a:cubicBezTo>
                  <a:pt x="117" y="272"/>
                  <a:pt x="117" y="272"/>
                  <a:pt x="117" y="272"/>
                </a:cubicBezTo>
                <a:cubicBezTo>
                  <a:pt x="117" y="266"/>
                  <a:pt x="117" y="266"/>
                  <a:pt x="117" y="266"/>
                </a:cubicBezTo>
                <a:cubicBezTo>
                  <a:pt x="117" y="259"/>
                  <a:pt x="117" y="259"/>
                  <a:pt x="117" y="259"/>
                </a:cubicBezTo>
                <a:cubicBezTo>
                  <a:pt x="118" y="251"/>
                  <a:pt x="118" y="251"/>
                  <a:pt x="118" y="251"/>
                </a:cubicBezTo>
                <a:cubicBezTo>
                  <a:pt x="119" y="244"/>
                  <a:pt x="119" y="244"/>
                  <a:pt x="119" y="244"/>
                </a:cubicBezTo>
                <a:cubicBezTo>
                  <a:pt x="121" y="237"/>
                  <a:pt x="121" y="237"/>
                  <a:pt x="121" y="237"/>
                </a:cubicBezTo>
                <a:cubicBezTo>
                  <a:pt x="123" y="230"/>
                  <a:pt x="123" y="230"/>
                  <a:pt x="123" y="230"/>
                </a:cubicBezTo>
                <a:cubicBezTo>
                  <a:pt x="125" y="223"/>
                  <a:pt x="125" y="223"/>
                  <a:pt x="125" y="223"/>
                </a:cubicBezTo>
                <a:cubicBezTo>
                  <a:pt x="127" y="217"/>
                  <a:pt x="127" y="217"/>
                  <a:pt x="127" y="217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31" y="205"/>
                  <a:pt x="131" y="205"/>
                  <a:pt x="131" y="205"/>
                </a:cubicBezTo>
                <a:cubicBezTo>
                  <a:pt x="133" y="200"/>
                  <a:pt x="133" y="200"/>
                  <a:pt x="133" y="200"/>
                </a:cubicBezTo>
                <a:cubicBezTo>
                  <a:pt x="135" y="195"/>
                  <a:pt x="135" y="195"/>
                  <a:pt x="135" y="195"/>
                </a:cubicBezTo>
                <a:cubicBezTo>
                  <a:pt x="137" y="191"/>
                  <a:pt x="137" y="191"/>
                  <a:pt x="137" y="191"/>
                </a:cubicBezTo>
                <a:cubicBezTo>
                  <a:pt x="139" y="188"/>
                  <a:pt x="139" y="188"/>
                  <a:pt x="139" y="188"/>
                </a:cubicBezTo>
                <a:cubicBezTo>
                  <a:pt x="140" y="185"/>
                  <a:pt x="140" y="185"/>
                  <a:pt x="140" y="185"/>
                </a:cubicBezTo>
                <a:cubicBezTo>
                  <a:pt x="141" y="183"/>
                  <a:pt x="141" y="183"/>
                  <a:pt x="141" y="183"/>
                </a:cubicBezTo>
                <a:cubicBezTo>
                  <a:pt x="142" y="182"/>
                  <a:pt x="142" y="182"/>
                  <a:pt x="142" y="182"/>
                </a:cubicBezTo>
                <a:cubicBezTo>
                  <a:pt x="142" y="181"/>
                  <a:pt x="142" y="181"/>
                  <a:pt x="142" y="181"/>
                </a:cubicBezTo>
                <a:close/>
                <a:moveTo>
                  <a:pt x="126" y="166"/>
                </a:moveTo>
                <a:cubicBezTo>
                  <a:pt x="126" y="166"/>
                  <a:pt x="126" y="166"/>
                  <a:pt x="126" y="166"/>
                </a:cubicBezTo>
                <a:cubicBezTo>
                  <a:pt x="128" y="164"/>
                  <a:pt x="128" y="164"/>
                  <a:pt x="128" y="164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5" y="157"/>
                  <a:pt x="135" y="157"/>
                  <a:pt x="135" y="157"/>
                </a:cubicBezTo>
                <a:cubicBezTo>
                  <a:pt x="139" y="154"/>
                  <a:pt x="139" y="154"/>
                  <a:pt x="139" y="154"/>
                </a:cubicBezTo>
                <a:cubicBezTo>
                  <a:pt x="143" y="151"/>
                  <a:pt x="143" y="151"/>
                  <a:pt x="143" y="151"/>
                </a:cubicBezTo>
                <a:cubicBezTo>
                  <a:pt x="147" y="149"/>
                  <a:pt x="147" y="149"/>
                  <a:pt x="147" y="149"/>
                </a:cubicBezTo>
                <a:cubicBezTo>
                  <a:pt x="150" y="148"/>
                  <a:pt x="150" y="148"/>
                  <a:pt x="150" y="148"/>
                </a:cubicBezTo>
                <a:cubicBezTo>
                  <a:pt x="152" y="147"/>
                  <a:pt x="152" y="147"/>
                  <a:pt x="152" y="147"/>
                </a:cubicBezTo>
                <a:cubicBezTo>
                  <a:pt x="152" y="147"/>
                  <a:pt x="152" y="147"/>
                  <a:pt x="152" y="147"/>
                </a:cubicBezTo>
                <a:cubicBezTo>
                  <a:pt x="153" y="147"/>
                  <a:pt x="153" y="147"/>
                  <a:pt x="153" y="147"/>
                </a:cubicBezTo>
                <a:cubicBezTo>
                  <a:pt x="153" y="146"/>
                  <a:pt x="153" y="146"/>
                  <a:pt x="153" y="146"/>
                </a:cubicBezTo>
                <a:cubicBezTo>
                  <a:pt x="153" y="145"/>
                  <a:pt x="153" y="145"/>
                  <a:pt x="153" y="145"/>
                </a:cubicBezTo>
                <a:cubicBezTo>
                  <a:pt x="153" y="143"/>
                  <a:pt x="153" y="143"/>
                  <a:pt x="153" y="143"/>
                </a:cubicBezTo>
                <a:cubicBezTo>
                  <a:pt x="154" y="140"/>
                  <a:pt x="154" y="140"/>
                  <a:pt x="154" y="140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54" y="137"/>
                  <a:pt x="154" y="137"/>
                  <a:pt x="154" y="137"/>
                </a:cubicBezTo>
                <a:cubicBezTo>
                  <a:pt x="154" y="134"/>
                  <a:pt x="154" y="134"/>
                  <a:pt x="154" y="134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154" y="126"/>
                  <a:pt x="154" y="126"/>
                  <a:pt x="154" y="126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4" y="117"/>
                  <a:pt x="154" y="117"/>
                  <a:pt x="154" y="117"/>
                </a:cubicBezTo>
                <a:cubicBezTo>
                  <a:pt x="153" y="112"/>
                  <a:pt x="153" y="112"/>
                  <a:pt x="153" y="112"/>
                </a:cubicBezTo>
                <a:cubicBezTo>
                  <a:pt x="153" y="107"/>
                  <a:pt x="153" y="107"/>
                  <a:pt x="153" y="107"/>
                </a:cubicBezTo>
                <a:cubicBezTo>
                  <a:pt x="153" y="102"/>
                  <a:pt x="153" y="102"/>
                  <a:pt x="153" y="102"/>
                </a:cubicBezTo>
                <a:cubicBezTo>
                  <a:pt x="153" y="96"/>
                  <a:pt x="153" y="96"/>
                  <a:pt x="153" y="96"/>
                </a:cubicBezTo>
                <a:cubicBezTo>
                  <a:pt x="152" y="91"/>
                  <a:pt x="152" y="91"/>
                  <a:pt x="152" y="91"/>
                </a:cubicBezTo>
                <a:cubicBezTo>
                  <a:pt x="152" y="85"/>
                  <a:pt x="152" y="85"/>
                  <a:pt x="152" y="85"/>
                </a:cubicBezTo>
                <a:cubicBezTo>
                  <a:pt x="151" y="80"/>
                  <a:pt x="151" y="80"/>
                  <a:pt x="151" y="80"/>
                </a:cubicBezTo>
                <a:cubicBezTo>
                  <a:pt x="150" y="74"/>
                  <a:pt x="150" y="74"/>
                  <a:pt x="150" y="74"/>
                </a:cubicBezTo>
                <a:cubicBezTo>
                  <a:pt x="149" y="69"/>
                  <a:pt x="149" y="69"/>
                  <a:pt x="149" y="69"/>
                </a:cubicBezTo>
                <a:cubicBezTo>
                  <a:pt x="148" y="63"/>
                  <a:pt x="148" y="63"/>
                  <a:pt x="148" y="63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46" y="53"/>
                  <a:pt x="146" y="53"/>
                  <a:pt x="146" y="53"/>
                </a:cubicBezTo>
                <a:cubicBezTo>
                  <a:pt x="145" y="47"/>
                  <a:pt x="145" y="47"/>
                  <a:pt x="145" y="47"/>
                </a:cubicBezTo>
                <a:cubicBezTo>
                  <a:pt x="144" y="43"/>
                  <a:pt x="144" y="43"/>
                  <a:pt x="144" y="43"/>
                </a:cubicBezTo>
                <a:cubicBezTo>
                  <a:pt x="143" y="38"/>
                  <a:pt x="143" y="38"/>
                  <a:pt x="143" y="38"/>
                </a:cubicBezTo>
                <a:cubicBezTo>
                  <a:pt x="141" y="34"/>
                  <a:pt x="141" y="34"/>
                  <a:pt x="141" y="34"/>
                </a:cubicBezTo>
                <a:cubicBezTo>
                  <a:pt x="142" y="36"/>
                  <a:pt x="142" y="36"/>
                  <a:pt x="142" y="36"/>
                </a:cubicBezTo>
                <a:cubicBezTo>
                  <a:pt x="140" y="30"/>
                  <a:pt x="140" y="30"/>
                  <a:pt x="140" y="30"/>
                </a:cubicBezTo>
                <a:cubicBezTo>
                  <a:pt x="138" y="26"/>
                  <a:pt x="138" y="26"/>
                  <a:pt x="138" y="26"/>
                </a:cubicBezTo>
                <a:cubicBezTo>
                  <a:pt x="136" y="23"/>
                  <a:pt x="136" y="23"/>
                  <a:pt x="136" y="23"/>
                </a:cubicBezTo>
                <a:cubicBezTo>
                  <a:pt x="135" y="20"/>
                  <a:pt x="135" y="20"/>
                  <a:pt x="135" y="20"/>
                </a:cubicBezTo>
                <a:cubicBezTo>
                  <a:pt x="133" y="17"/>
                  <a:pt x="133" y="17"/>
                  <a:pt x="133" y="17"/>
                </a:cubicBezTo>
                <a:cubicBezTo>
                  <a:pt x="131" y="16"/>
                  <a:pt x="131" y="16"/>
                  <a:pt x="131" y="16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29" y="13"/>
                  <a:pt x="129" y="13"/>
                  <a:pt x="129" y="13"/>
                </a:cubicBezTo>
                <a:cubicBezTo>
                  <a:pt x="127" y="11"/>
                  <a:pt x="127" y="11"/>
                  <a:pt x="127" y="11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3" y="8"/>
                  <a:pt x="123" y="8"/>
                  <a:pt x="123" y="8"/>
                </a:cubicBezTo>
                <a:cubicBezTo>
                  <a:pt x="121" y="6"/>
                  <a:pt x="121" y="6"/>
                  <a:pt x="121" y="6"/>
                </a:cubicBezTo>
                <a:cubicBezTo>
                  <a:pt x="118" y="5"/>
                  <a:pt x="118" y="5"/>
                  <a:pt x="118" y="5"/>
                </a:cubicBezTo>
                <a:cubicBezTo>
                  <a:pt x="116" y="3"/>
                  <a:pt x="116" y="3"/>
                  <a:pt x="116" y="3"/>
                </a:cubicBezTo>
                <a:cubicBezTo>
                  <a:pt x="113" y="2"/>
                  <a:pt x="113" y="2"/>
                  <a:pt x="113" y="2"/>
                </a:cubicBezTo>
                <a:cubicBezTo>
                  <a:pt x="111" y="1"/>
                  <a:pt x="111" y="1"/>
                  <a:pt x="111" y="1"/>
                </a:cubicBezTo>
                <a:cubicBezTo>
                  <a:pt x="108" y="1"/>
                  <a:pt x="108" y="1"/>
                  <a:pt x="108" y="1"/>
                </a:cubicBezTo>
                <a:cubicBezTo>
                  <a:pt x="105" y="0"/>
                  <a:pt x="105" y="0"/>
                  <a:pt x="105" y="0"/>
                </a:cubicBezTo>
                <a:cubicBezTo>
                  <a:pt x="102" y="1"/>
                  <a:pt x="102" y="1"/>
                  <a:pt x="102" y="1"/>
                </a:cubicBezTo>
                <a:cubicBezTo>
                  <a:pt x="99" y="2"/>
                  <a:pt x="99" y="2"/>
                  <a:pt x="99" y="2"/>
                </a:cubicBezTo>
                <a:cubicBezTo>
                  <a:pt x="97" y="3"/>
                  <a:pt x="97" y="3"/>
                  <a:pt x="97" y="3"/>
                </a:cubicBezTo>
                <a:cubicBezTo>
                  <a:pt x="95" y="4"/>
                  <a:pt x="95" y="4"/>
                  <a:pt x="95" y="4"/>
                </a:cubicBezTo>
                <a:cubicBezTo>
                  <a:pt x="93" y="6"/>
                  <a:pt x="93" y="6"/>
                  <a:pt x="93" y="6"/>
                </a:cubicBezTo>
                <a:cubicBezTo>
                  <a:pt x="91" y="7"/>
                  <a:pt x="91" y="7"/>
                  <a:pt x="91" y="7"/>
                </a:cubicBezTo>
                <a:cubicBezTo>
                  <a:pt x="89" y="10"/>
                  <a:pt x="89" y="10"/>
                  <a:pt x="89" y="10"/>
                </a:cubicBezTo>
                <a:cubicBezTo>
                  <a:pt x="87" y="12"/>
                  <a:pt x="87" y="12"/>
                  <a:pt x="87" y="12"/>
                </a:cubicBezTo>
                <a:cubicBezTo>
                  <a:pt x="85" y="15"/>
                  <a:pt x="85" y="15"/>
                  <a:pt x="85" y="15"/>
                </a:cubicBezTo>
                <a:cubicBezTo>
                  <a:pt x="84" y="18"/>
                  <a:pt x="84" y="18"/>
                  <a:pt x="84" y="18"/>
                </a:cubicBezTo>
                <a:cubicBezTo>
                  <a:pt x="82" y="22"/>
                  <a:pt x="82" y="22"/>
                  <a:pt x="82" y="22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8"/>
                  <a:pt x="81" y="28"/>
                  <a:pt x="81" y="28"/>
                </a:cubicBezTo>
                <a:cubicBezTo>
                  <a:pt x="81" y="33"/>
                  <a:pt x="81" y="33"/>
                  <a:pt x="81" y="33"/>
                </a:cubicBezTo>
                <a:cubicBezTo>
                  <a:pt x="80" y="38"/>
                  <a:pt x="80" y="38"/>
                  <a:pt x="80" y="38"/>
                </a:cubicBezTo>
                <a:cubicBezTo>
                  <a:pt x="78" y="45"/>
                  <a:pt x="78" y="45"/>
                  <a:pt x="78" y="45"/>
                </a:cubicBezTo>
                <a:cubicBezTo>
                  <a:pt x="75" y="51"/>
                  <a:pt x="75" y="51"/>
                  <a:pt x="75" y="51"/>
                </a:cubicBezTo>
                <a:cubicBezTo>
                  <a:pt x="70" y="58"/>
                  <a:pt x="70" y="58"/>
                  <a:pt x="70" y="58"/>
                </a:cubicBezTo>
                <a:cubicBezTo>
                  <a:pt x="62" y="64"/>
                  <a:pt x="62" y="64"/>
                  <a:pt x="62" y="64"/>
                </a:cubicBezTo>
                <a:cubicBezTo>
                  <a:pt x="58" y="67"/>
                  <a:pt x="58" y="67"/>
                  <a:pt x="58" y="67"/>
                </a:cubicBezTo>
                <a:cubicBezTo>
                  <a:pt x="55" y="71"/>
                  <a:pt x="55" y="71"/>
                  <a:pt x="55" y="71"/>
                </a:cubicBezTo>
                <a:cubicBezTo>
                  <a:pt x="54" y="74"/>
                  <a:pt x="54" y="74"/>
                  <a:pt x="54" y="74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81"/>
                  <a:pt x="53" y="81"/>
                  <a:pt x="53" y="81"/>
                </a:cubicBezTo>
                <a:cubicBezTo>
                  <a:pt x="54" y="85"/>
                  <a:pt x="54" y="85"/>
                  <a:pt x="54" y="85"/>
                </a:cubicBezTo>
                <a:cubicBezTo>
                  <a:pt x="55" y="88"/>
                  <a:pt x="55" y="88"/>
                  <a:pt x="55" y="88"/>
                </a:cubicBezTo>
                <a:cubicBezTo>
                  <a:pt x="57" y="92"/>
                  <a:pt x="57" y="92"/>
                  <a:pt x="57" y="92"/>
                </a:cubicBezTo>
                <a:cubicBezTo>
                  <a:pt x="59" y="95"/>
                  <a:pt x="59" y="95"/>
                  <a:pt x="59" y="95"/>
                </a:cubicBezTo>
                <a:cubicBezTo>
                  <a:pt x="61" y="98"/>
                  <a:pt x="61" y="98"/>
                  <a:pt x="61" y="98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68" y="105"/>
                  <a:pt x="68" y="105"/>
                  <a:pt x="68" y="105"/>
                </a:cubicBezTo>
                <a:cubicBezTo>
                  <a:pt x="69" y="106"/>
                  <a:pt x="69" y="106"/>
                  <a:pt x="69" y="106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69" y="106"/>
                  <a:pt x="69" y="106"/>
                  <a:pt x="69" y="106"/>
                </a:cubicBezTo>
                <a:cubicBezTo>
                  <a:pt x="67" y="106"/>
                  <a:pt x="67" y="106"/>
                  <a:pt x="67" y="106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63" y="105"/>
                  <a:pt x="63" y="105"/>
                  <a:pt x="63" y="105"/>
                </a:cubicBezTo>
                <a:cubicBezTo>
                  <a:pt x="61" y="104"/>
                  <a:pt x="61" y="104"/>
                  <a:pt x="61" y="104"/>
                </a:cubicBezTo>
                <a:cubicBezTo>
                  <a:pt x="58" y="103"/>
                  <a:pt x="58" y="103"/>
                  <a:pt x="58" y="103"/>
                </a:cubicBezTo>
                <a:cubicBezTo>
                  <a:pt x="55" y="103"/>
                  <a:pt x="55" y="103"/>
                  <a:pt x="55" y="103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6" y="102"/>
                  <a:pt x="46" y="102"/>
                  <a:pt x="46" y="102"/>
                </a:cubicBezTo>
                <a:cubicBezTo>
                  <a:pt x="42" y="101"/>
                  <a:pt x="42" y="101"/>
                  <a:pt x="42" y="101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35" y="102"/>
                  <a:pt x="35" y="102"/>
                  <a:pt x="35" y="102"/>
                </a:cubicBezTo>
                <a:cubicBezTo>
                  <a:pt x="32" y="103"/>
                  <a:pt x="32" y="103"/>
                  <a:pt x="32" y="103"/>
                </a:cubicBezTo>
                <a:cubicBezTo>
                  <a:pt x="27" y="104"/>
                  <a:pt x="27" y="104"/>
                  <a:pt x="27" y="104"/>
                </a:cubicBezTo>
                <a:cubicBezTo>
                  <a:pt x="22" y="107"/>
                  <a:pt x="22" y="107"/>
                  <a:pt x="22" y="107"/>
                </a:cubicBezTo>
                <a:cubicBezTo>
                  <a:pt x="17" y="110"/>
                  <a:pt x="17" y="110"/>
                  <a:pt x="17" y="110"/>
                </a:cubicBezTo>
                <a:cubicBezTo>
                  <a:pt x="13" y="114"/>
                  <a:pt x="13" y="114"/>
                  <a:pt x="13" y="114"/>
                </a:cubicBezTo>
                <a:cubicBezTo>
                  <a:pt x="9" y="119"/>
                  <a:pt x="9" y="119"/>
                  <a:pt x="9" y="119"/>
                </a:cubicBezTo>
                <a:cubicBezTo>
                  <a:pt x="5" y="125"/>
                  <a:pt x="5" y="125"/>
                  <a:pt x="5" y="125"/>
                </a:cubicBezTo>
                <a:cubicBezTo>
                  <a:pt x="3" y="133"/>
                  <a:pt x="3" y="133"/>
                  <a:pt x="3" y="133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43"/>
                  <a:pt x="0" y="143"/>
                  <a:pt x="0" y="143"/>
                </a:cubicBezTo>
                <a:cubicBezTo>
                  <a:pt x="1" y="145"/>
                  <a:pt x="1" y="145"/>
                  <a:pt x="1" y="145"/>
                </a:cubicBezTo>
                <a:cubicBezTo>
                  <a:pt x="1" y="147"/>
                  <a:pt x="1" y="147"/>
                  <a:pt x="1" y="147"/>
                </a:cubicBezTo>
                <a:cubicBezTo>
                  <a:pt x="2" y="150"/>
                  <a:pt x="2" y="150"/>
                  <a:pt x="2" y="150"/>
                </a:cubicBezTo>
                <a:cubicBezTo>
                  <a:pt x="3" y="154"/>
                  <a:pt x="3" y="154"/>
                  <a:pt x="3" y="154"/>
                </a:cubicBezTo>
                <a:cubicBezTo>
                  <a:pt x="4" y="157"/>
                  <a:pt x="4" y="157"/>
                  <a:pt x="4" y="157"/>
                </a:cubicBezTo>
                <a:cubicBezTo>
                  <a:pt x="6" y="161"/>
                  <a:pt x="6" y="161"/>
                  <a:pt x="6" y="161"/>
                </a:cubicBezTo>
                <a:cubicBezTo>
                  <a:pt x="8" y="165"/>
                  <a:pt x="8" y="165"/>
                  <a:pt x="8" y="165"/>
                </a:cubicBezTo>
                <a:cubicBezTo>
                  <a:pt x="11" y="169"/>
                  <a:pt x="11" y="169"/>
                  <a:pt x="11" y="169"/>
                </a:cubicBezTo>
                <a:cubicBezTo>
                  <a:pt x="14" y="173"/>
                  <a:pt x="14" y="173"/>
                  <a:pt x="14" y="173"/>
                </a:cubicBezTo>
                <a:cubicBezTo>
                  <a:pt x="18" y="176"/>
                  <a:pt x="18" y="176"/>
                  <a:pt x="18" y="176"/>
                </a:cubicBezTo>
                <a:cubicBezTo>
                  <a:pt x="22" y="179"/>
                  <a:pt x="22" y="179"/>
                  <a:pt x="22" y="179"/>
                </a:cubicBezTo>
                <a:cubicBezTo>
                  <a:pt x="27" y="181"/>
                  <a:pt x="27" y="181"/>
                  <a:pt x="27" y="181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46" y="185"/>
                  <a:pt x="46" y="185"/>
                  <a:pt x="46" y="185"/>
                </a:cubicBezTo>
                <a:cubicBezTo>
                  <a:pt x="54" y="184"/>
                  <a:pt x="54" y="184"/>
                  <a:pt x="54" y="184"/>
                </a:cubicBezTo>
                <a:cubicBezTo>
                  <a:pt x="61" y="183"/>
                  <a:pt x="61" y="183"/>
                  <a:pt x="61" y="183"/>
                </a:cubicBezTo>
                <a:cubicBezTo>
                  <a:pt x="69" y="182"/>
                  <a:pt x="69" y="182"/>
                  <a:pt x="69" y="182"/>
                </a:cubicBezTo>
                <a:cubicBezTo>
                  <a:pt x="76" y="181"/>
                  <a:pt x="76" y="181"/>
                  <a:pt x="76" y="181"/>
                </a:cubicBezTo>
                <a:cubicBezTo>
                  <a:pt x="83" y="180"/>
                  <a:pt x="83" y="180"/>
                  <a:pt x="83" y="180"/>
                </a:cubicBezTo>
                <a:cubicBezTo>
                  <a:pt x="89" y="178"/>
                  <a:pt x="89" y="178"/>
                  <a:pt x="89" y="178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101" y="175"/>
                  <a:pt x="101" y="175"/>
                  <a:pt x="101" y="175"/>
                </a:cubicBezTo>
                <a:cubicBezTo>
                  <a:pt x="107" y="173"/>
                  <a:pt x="107" y="173"/>
                  <a:pt x="107" y="173"/>
                </a:cubicBezTo>
                <a:cubicBezTo>
                  <a:pt x="112" y="172"/>
                  <a:pt x="112" y="172"/>
                  <a:pt x="112" y="172"/>
                </a:cubicBezTo>
                <a:cubicBezTo>
                  <a:pt x="116" y="170"/>
                  <a:pt x="116" y="170"/>
                  <a:pt x="116" y="170"/>
                </a:cubicBezTo>
                <a:cubicBezTo>
                  <a:pt x="119" y="169"/>
                  <a:pt x="119" y="169"/>
                  <a:pt x="119" y="169"/>
                </a:cubicBezTo>
                <a:cubicBezTo>
                  <a:pt x="122" y="168"/>
                  <a:pt x="122" y="168"/>
                  <a:pt x="122" y="168"/>
                </a:cubicBezTo>
                <a:cubicBezTo>
                  <a:pt x="124" y="167"/>
                  <a:pt x="124" y="167"/>
                  <a:pt x="124" y="167"/>
                </a:cubicBezTo>
                <a:cubicBezTo>
                  <a:pt x="126" y="167"/>
                  <a:pt x="126" y="167"/>
                  <a:pt x="126" y="167"/>
                </a:cubicBezTo>
                <a:cubicBezTo>
                  <a:pt x="126" y="166"/>
                  <a:pt x="126" y="166"/>
                  <a:pt x="126" y="166"/>
                </a:cubicBezTo>
                <a:close/>
                <a:moveTo>
                  <a:pt x="128" y="150"/>
                </a:moveTo>
                <a:cubicBezTo>
                  <a:pt x="128" y="150"/>
                  <a:pt x="128" y="150"/>
                  <a:pt x="128" y="150"/>
                </a:cubicBezTo>
                <a:cubicBezTo>
                  <a:pt x="119" y="144"/>
                  <a:pt x="113" y="142"/>
                  <a:pt x="107" y="139"/>
                </a:cubicBezTo>
                <a:cubicBezTo>
                  <a:pt x="97" y="134"/>
                  <a:pt x="90" y="130"/>
                  <a:pt x="80" y="130"/>
                </a:cubicBezTo>
                <a:cubicBezTo>
                  <a:pt x="80" y="130"/>
                  <a:pt x="80" y="130"/>
                  <a:pt x="80" y="130"/>
                </a:cubicBezTo>
                <a:cubicBezTo>
                  <a:pt x="80" y="130"/>
                  <a:pt x="80" y="130"/>
                  <a:pt x="80" y="130"/>
                </a:cubicBezTo>
                <a:cubicBezTo>
                  <a:pt x="79" y="130"/>
                  <a:pt x="78" y="130"/>
                  <a:pt x="76" y="131"/>
                </a:cubicBezTo>
                <a:cubicBezTo>
                  <a:pt x="75" y="131"/>
                  <a:pt x="75" y="131"/>
                  <a:pt x="74" y="131"/>
                </a:cubicBezTo>
                <a:cubicBezTo>
                  <a:pt x="73" y="131"/>
                  <a:pt x="73" y="131"/>
                  <a:pt x="72" y="131"/>
                </a:cubicBezTo>
                <a:cubicBezTo>
                  <a:pt x="67" y="130"/>
                  <a:pt x="61" y="126"/>
                  <a:pt x="61" y="121"/>
                </a:cubicBezTo>
                <a:cubicBezTo>
                  <a:pt x="58" y="124"/>
                  <a:pt x="61" y="128"/>
                  <a:pt x="65" y="130"/>
                </a:cubicBezTo>
                <a:cubicBezTo>
                  <a:pt x="67" y="131"/>
                  <a:pt x="70" y="131"/>
                  <a:pt x="73" y="131"/>
                </a:cubicBezTo>
                <a:cubicBezTo>
                  <a:pt x="66" y="134"/>
                  <a:pt x="62" y="139"/>
                  <a:pt x="62" y="145"/>
                </a:cubicBezTo>
                <a:cubicBezTo>
                  <a:pt x="61" y="149"/>
                  <a:pt x="64" y="155"/>
                  <a:pt x="68" y="158"/>
                </a:cubicBezTo>
                <a:cubicBezTo>
                  <a:pt x="71" y="159"/>
                  <a:pt x="74" y="160"/>
                  <a:pt x="77" y="160"/>
                </a:cubicBezTo>
                <a:cubicBezTo>
                  <a:pt x="83" y="159"/>
                  <a:pt x="88" y="149"/>
                  <a:pt x="83" y="142"/>
                </a:cubicBezTo>
                <a:cubicBezTo>
                  <a:pt x="82" y="141"/>
                  <a:pt x="77" y="138"/>
                  <a:pt x="73" y="139"/>
                </a:cubicBezTo>
                <a:cubicBezTo>
                  <a:pt x="71" y="140"/>
                  <a:pt x="68" y="142"/>
                  <a:pt x="68" y="146"/>
                </a:cubicBezTo>
                <a:cubicBezTo>
                  <a:pt x="69" y="148"/>
                  <a:pt x="71" y="151"/>
                  <a:pt x="74" y="150"/>
                </a:cubicBezTo>
                <a:cubicBezTo>
                  <a:pt x="80" y="148"/>
                  <a:pt x="75" y="142"/>
                  <a:pt x="77" y="142"/>
                </a:cubicBezTo>
                <a:cubicBezTo>
                  <a:pt x="80" y="142"/>
                  <a:pt x="84" y="146"/>
                  <a:pt x="84" y="150"/>
                </a:cubicBezTo>
                <a:cubicBezTo>
                  <a:pt x="84" y="154"/>
                  <a:pt x="79" y="162"/>
                  <a:pt x="71" y="158"/>
                </a:cubicBezTo>
                <a:cubicBezTo>
                  <a:pt x="65" y="155"/>
                  <a:pt x="62" y="150"/>
                  <a:pt x="62" y="144"/>
                </a:cubicBezTo>
                <a:cubicBezTo>
                  <a:pt x="62" y="140"/>
                  <a:pt x="65" y="137"/>
                  <a:pt x="67" y="136"/>
                </a:cubicBezTo>
                <a:cubicBezTo>
                  <a:pt x="73" y="130"/>
                  <a:pt x="85" y="132"/>
                  <a:pt x="94" y="135"/>
                </a:cubicBezTo>
                <a:cubicBezTo>
                  <a:pt x="112" y="143"/>
                  <a:pt x="110" y="142"/>
                  <a:pt x="128" y="150"/>
                </a:cubicBezTo>
                <a:cubicBezTo>
                  <a:pt x="128" y="150"/>
                  <a:pt x="128" y="150"/>
                  <a:pt x="128" y="150"/>
                </a:cubicBezTo>
                <a:close/>
                <a:moveTo>
                  <a:pt x="130" y="151"/>
                </a:moveTo>
                <a:cubicBezTo>
                  <a:pt x="130" y="151"/>
                  <a:pt x="130" y="151"/>
                  <a:pt x="130" y="151"/>
                </a:cubicBezTo>
                <a:cubicBezTo>
                  <a:pt x="125" y="152"/>
                  <a:pt x="123" y="152"/>
                  <a:pt x="112" y="155"/>
                </a:cubicBezTo>
                <a:cubicBezTo>
                  <a:pt x="110" y="156"/>
                  <a:pt x="107" y="157"/>
                  <a:pt x="105" y="157"/>
                </a:cubicBezTo>
                <a:cubicBezTo>
                  <a:pt x="101" y="158"/>
                  <a:pt x="96" y="157"/>
                  <a:pt x="94" y="155"/>
                </a:cubicBezTo>
                <a:cubicBezTo>
                  <a:pt x="93" y="154"/>
                  <a:pt x="92" y="152"/>
                  <a:pt x="92" y="150"/>
                </a:cubicBezTo>
                <a:cubicBezTo>
                  <a:pt x="92" y="146"/>
                  <a:pt x="94" y="144"/>
                  <a:pt x="98" y="143"/>
                </a:cubicBezTo>
                <a:cubicBezTo>
                  <a:pt x="103" y="141"/>
                  <a:pt x="105" y="146"/>
                  <a:pt x="104" y="148"/>
                </a:cubicBezTo>
                <a:cubicBezTo>
                  <a:pt x="104" y="150"/>
                  <a:pt x="102" y="152"/>
                  <a:pt x="100" y="152"/>
                </a:cubicBezTo>
                <a:cubicBezTo>
                  <a:pt x="99" y="152"/>
                  <a:pt x="102" y="149"/>
                  <a:pt x="99" y="147"/>
                </a:cubicBezTo>
                <a:cubicBezTo>
                  <a:pt x="98" y="147"/>
                  <a:pt x="96" y="148"/>
                  <a:pt x="96" y="149"/>
                </a:cubicBezTo>
                <a:cubicBezTo>
                  <a:pt x="95" y="151"/>
                  <a:pt x="97" y="153"/>
                  <a:pt x="98" y="153"/>
                </a:cubicBezTo>
                <a:cubicBezTo>
                  <a:pt x="100" y="154"/>
                  <a:pt x="103" y="153"/>
                  <a:pt x="103" y="152"/>
                </a:cubicBezTo>
                <a:cubicBezTo>
                  <a:pt x="106" y="149"/>
                  <a:pt x="104" y="142"/>
                  <a:pt x="101" y="142"/>
                </a:cubicBezTo>
                <a:cubicBezTo>
                  <a:pt x="96" y="141"/>
                  <a:pt x="92" y="144"/>
                  <a:pt x="91" y="149"/>
                </a:cubicBezTo>
                <a:cubicBezTo>
                  <a:pt x="91" y="153"/>
                  <a:pt x="94" y="157"/>
                  <a:pt x="99" y="158"/>
                </a:cubicBezTo>
                <a:cubicBezTo>
                  <a:pt x="99" y="158"/>
                  <a:pt x="100" y="158"/>
                  <a:pt x="101" y="158"/>
                </a:cubicBezTo>
                <a:cubicBezTo>
                  <a:pt x="93" y="160"/>
                  <a:pt x="85" y="162"/>
                  <a:pt x="67" y="166"/>
                </a:cubicBezTo>
                <a:cubicBezTo>
                  <a:pt x="50" y="170"/>
                  <a:pt x="29" y="171"/>
                  <a:pt x="21" y="159"/>
                </a:cubicBezTo>
                <a:cubicBezTo>
                  <a:pt x="18" y="155"/>
                  <a:pt x="15" y="149"/>
                  <a:pt x="15" y="144"/>
                </a:cubicBezTo>
                <a:cubicBezTo>
                  <a:pt x="17" y="132"/>
                  <a:pt x="23" y="124"/>
                  <a:pt x="35" y="121"/>
                </a:cubicBezTo>
                <a:cubicBezTo>
                  <a:pt x="50" y="116"/>
                  <a:pt x="56" y="132"/>
                  <a:pt x="55" y="138"/>
                </a:cubicBezTo>
                <a:cubicBezTo>
                  <a:pt x="54" y="145"/>
                  <a:pt x="45" y="151"/>
                  <a:pt x="39" y="150"/>
                </a:cubicBezTo>
                <a:cubicBezTo>
                  <a:pt x="37" y="150"/>
                  <a:pt x="47" y="141"/>
                  <a:pt x="36" y="136"/>
                </a:cubicBezTo>
                <a:cubicBezTo>
                  <a:pt x="33" y="134"/>
                  <a:pt x="28" y="137"/>
                  <a:pt x="27" y="141"/>
                </a:cubicBezTo>
                <a:cubicBezTo>
                  <a:pt x="24" y="148"/>
                  <a:pt x="30" y="152"/>
                  <a:pt x="33" y="154"/>
                </a:cubicBezTo>
                <a:cubicBezTo>
                  <a:pt x="39" y="157"/>
                  <a:pt x="48" y="154"/>
                  <a:pt x="51" y="151"/>
                </a:cubicBezTo>
                <a:cubicBezTo>
                  <a:pt x="61" y="142"/>
                  <a:pt x="56" y="122"/>
                  <a:pt x="45" y="120"/>
                </a:cubicBezTo>
                <a:cubicBezTo>
                  <a:pt x="41" y="119"/>
                  <a:pt x="34" y="119"/>
                  <a:pt x="30" y="121"/>
                </a:cubicBezTo>
                <a:cubicBezTo>
                  <a:pt x="22" y="125"/>
                  <a:pt x="15" y="134"/>
                  <a:pt x="15" y="141"/>
                </a:cubicBezTo>
                <a:cubicBezTo>
                  <a:pt x="13" y="153"/>
                  <a:pt x="22" y="166"/>
                  <a:pt x="36" y="170"/>
                </a:cubicBezTo>
                <a:cubicBezTo>
                  <a:pt x="56" y="175"/>
                  <a:pt x="71" y="170"/>
                  <a:pt x="90" y="164"/>
                </a:cubicBezTo>
                <a:cubicBezTo>
                  <a:pt x="102" y="161"/>
                  <a:pt x="113" y="158"/>
                  <a:pt x="130" y="151"/>
                </a:cubicBezTo>
                <a:cubicBezTo>
                  <a:pt x="130" y="151"/>
                  <a:pt x="130" y="151"/>
                  <a:pt x="130" y="151"/>
                </a:cubicBezTo>
                <a:close/>
                <a:moveTo>
                  <a:pt x="142" y="143"/>
                </a:moveTo>
                <a:cubicBezTo>
                  <a:pt x="142" y="143"/>
                  <a:pt x="142" y="143"/>
                  <a:pt x="142" y="143"/>
                </a:cubicBezTo>
                <a:cubicBezTo>
                  <a:pt x="142" y="143"/>
                  <a:pt x="142" y="143"/>
                  <a:pt x="142" y="143"/>
                </a:cubicBezTo>
                <a:cubicBezTo>
                  <a:pt x="140" y="142"/>
                  <a:pt x="138" y="141"/>
                  <a:pt x="136" y="140"/>
                </a:cubicBezTo>
                <a:cubicBezTo>
                  <a:pt x="135" y="139"/>
                  <a:pt x="134" y="139"/>
                  <a:pt x="133" y="138"/>
                </a:cubicBezTo>
                <a:cubicBezTo>
                  <a:pt x="130" y="137"/>
                  <a:pt x="128" y="136"/>
                  <a:pt x="127" y="135"/>
                </a:cubicBezTo>
                <a:cubicBezTo>
                  <a:pt x="121" y="132"/>
                  <a:pt x="115" y="128"/>
                  <a:pt x="112" y="127"/>
                </a:cubicBezTo>
                <a:cubicBezTo>
                  <a:pt x="105" y="123"/>
                  <a:pt x="99" y="120"/>
                  <a:pt x="94" y="112"/>
                </a:cubicBezTo>
                <a:cubicBezTo>
                  <a:pt x="91" y="106"/>
                  <a:pt x="93" y="100"/>
                  <a:pt x="97" y="97"/>
                </a:cubicBezTo>
                <a:cubicBezTo>
                  <a:pt x="99" y="95"/>
                  <a:pt x="104" y="97"/>
                  <a:pt x="108" y="96"/>
                </a:cubicBezTo>
                <a:cubicBezTo>
                  <a:pt x="109" y="95"/>
                  <a:pt x="112" y="98"/>
                  <a:pt x="113" y="100"/>
                </a:cubicBezTo>
                <a:cubicBezTo>
                  <a:pt x="115" y="104"/>
                  <a:pt x="111" y="111"/>
                  <a:pt x="104" y="111"/>
                </a:cubicBezTo>
                <a:cubicBezTo>
                  <a:pt x="103" y="111"/>
                  <a:pt x="99" y="109"/>
                  <a:pt x="98" y="106"/>
                </a:cubicBezTo>
                <a:cubicBezTo>
                  <a:pt x="98" y="105"/>
                  <a:pt x="98" y="102"/>
                  <a:pt x="101" y="101"/>
                </a:cubicBezTo>
                <a:cubicBezTo>
                  <a:pt x="102" y="100"/>
                  <a:pt x="105" y="100"/>
                  <a:pt x="105" y="102"/>
                </a:cubicBezTo>
                <a:cubicBezTo>
                  <a:pt x="106" y="107"/>
                  <a:pt x="101" y="106"/>
                  <a:pt x="101" y="107"/>
                </a:cubicBezTo>
                <a:cubicBezTo>
                  <a:pt x="103" y="109"/>
                  <a:pt x="108" y="110"/>
                  <a:pt x="110" y="108"/>
                </a:cubicBezTo>
                <a:cubicBezTo>
                  <a:pt x="111" y="108"/>
                  <a:pt x="111" y="106"/>
                  <a:pt x="111" y="105"/>
                </a:cubicBezTo>
                <a:cubicBezTo>
                  <a:pt x="113" y="103"/>
                  <a:pt x="113" y="99"/>
                  <a:pt x="109" y="97"/>
                </a:cubicBezTo>
                <a:cubicBezTo>
                  <a:pt x="105" y="94"/>
                  <a:pt x="100" y="95"/>
                  <a:pt x="96" y="98"/>
                </a:cubicBezTo>
                <a:cubicBezTo>
                  <a:pt x="94" y="99"/>
                  <a:pt x="94" y="102"/>
                  <a:pt x="93" y="104"/>
                </a:cubicBezTo>
                <a:cubicBezTo>
                  <a:pt x="92" y="110"/>
                  <a:pt x="99" y="116"/>
                  <a:pt x="105" y="120"/>
                </a:cubicBezTo>
                <a:cubicBezTo>
                  <a:pt x="111" y="125"/>
                  <a:pt x="118" y="128"/>
                  <a:pt x="124" y="132"/>
                </a:cubicBezTo>
                <a:cubicBezTo>
                  <a:pt x="126" y="133"/>
                  <a:pt x="126" y="133"/>
                  <a:pt x="126" y="133"/>
                </a:cubicBezTo>
                <a:cubicBezTo>
                  <a:pt x="130" y="136"/>
                  <a:pt x="135" y="139"/>
                  <a:pt x="140" y="141"/>
                </a:cubicBezTo>
                <a:cubicBezTo>
                  <a:pt x="140" y="141"/>
                  <a:pt x="140" y="141"/>
                  <a:pt x="140" y="141"/>
                </a:cubicBezTo>
                <a:cubicBezTo>
                  <a:pt x="140" y="141"/>
                  <a:pt x="140" y="141"/>
                  <a:pt x="140" y="141"/>
                </a:cubicBezTo>
                <a:cubicBezTo>
                  <a:pt x="141" y="142"/>
                  <a:pt x="141" y="142"/>
                  <a:pt x="142" y="143"/>
                </a:cubicBezTo>
                <a:cubicBezTo>
                  <a:pt x="142" y="142"/>
                  <a:pt x="142" y="142"/>
                  <a:pt x="142" y="142"/>
                </a:cubicBezTo>
                <a:cubicBezTo>
                  <a:pt x="142" y="142"/>
                  <a:pt x="142" y="142"/>
                  <a:pt x="142" y="142"/>
                </a:cubicBezTo>
                <a:cubicBezTo>
                  <a:pt x="137" y="134"/>
                  <a:pt x="133" y="125"/>
                  <a:pt x="129" y="117"/>
                </a:cubicBezTo>
                <a:cubicBezTo>
                  <a:pt x="126" y="113"/>
                  <a:pt x="122" y="108"/>
                  <a:pt x="118" y="109"/>
                </a:cubicBezTo>
                <a:cubicBezTo>
                  <a:pt x="117" y="109"/>
                  <a:pt x="115" y="109"/>
                  <a:pt x="114" y="110"/>
                </a:cubicBezTo>
                <a:cubicBezTo>
                  <a:pt x="112" y="113"/>
                  <a:pt x="111" y="116"/>
                  <a:pt x="113" y="119"/>
                </a:cubicBezTo>
                <a:cubicBezTo>
                  <a:pt x="115" y="123"/>
                  <a:pt x="119" y="121"/>
                  <a:pt x="120" y="120"/>
                </a:cubicBezTo>
                <a:cubicBezTo>
                  <a:pt x="122" y="118"/>
                  <a:pt x="121" y="115"/>
                  <a:pt x="120" y="114"/>
                </a:cubicBezTo>
                <a:cubicBezTo>
                  <a:pt x="119" y="114"/>
                  <a:pt x="119" y="117"/>
                  <a:pt x="116" y="116"/>
                </a:cubicBezTo>
                <a:cubicBezTo>
                  <a:pt x="115" y="116"/>
                  <a:pt x="115" y="114"/>
                  <a:pt x="116" y="113"/>
                </a:cubicBezTo>
                <a:cubicBezTo>
                  <a:pt x="116" y="111"/>
                  <a:pt x="118" y="112"/>
                  <a:pt x="119" y="112"/>
                </a:cubicBezTo>
                <a:cubicBezTo>
                  <a:pt x="121" y="113"/>
                  <a:pt x="122" y="115"/>
                  <a:pt x="122" y="116"/>
                </a:cubicBezTo>
                <a:cubicBezTo>
                  <a:pt x="122" y="120"/>
                  <a:pt x="117" y="123"/>
                  <a:pt x="114" y="121"/>
                </a:cubicBezTo>
                <a:cubicBezTo>
                  <a:pt x="113" y="120"/>
                  <a:pt x="112" y="119"/>
                  <a:pt x="112" y="118"/>
                </a:cubicBezTo>
                <a:cubicBezTo>
                  <a:pt x="111" y="115"/>
                  <a:pt x="112" y="112"/>
                  <a:pt x="113" y="111"/>
                </a:cubicBezTo>
                <a:cubicBezTo>
                  <a:pt x="116" y="108"/>
                  <a:pt x="120" y="107"/>
                  <a:pt x="123" y="110"/>
                </a:cubicBezTo>
                <a:cubicBezTo>
                  <a:pt x="128" y="113"/>
                  <a:pt x="130" y="117"/>
                  <a:pt x="133" y="122"/>
                </a:cubicBezTo>
                <a:cubicBezTo>
                  <a:pt x="133" y="124"/>
                  <a:pt x="135" y="128"/>
                  <a:pt x="138" y="132"/>
                </a:cubicBezTo>
                <a:cubicBezTo>
                  <a:pt x="130" y="114"/>
                  <a:pt x="130" y="112"/>
                  <a:pt x="119" y="87"/>
                </a:cubicBezTo>
                <a:cubicBezTo>
                  <a:pt x="112" y="73"/>
                  <a:pt x="100" y="58"/>
                  <a:pt x="86" y="58"/>
                </a:cubicBezTo>
                <a:cubicBezTo>
                  <a:pt x="82" y="59"/>
                  <a:pt x="76" y="60"/>
                  <a:pt x="72" y="63"/>
                </a:cubicBezTo>
                <a:cubicBezTo>
                  <a:pt x="64" y="71"/>
                  <a:pt x="63" y="80"/>
                  <a:pt x="67" y="90"/>
                </a:cubicBezTo>
                <a:cubicBezTo>
                  <a:pt x="72" y="104"/>
                  <a:pt x="87" y="99"/>
                  <a:pt x="91" y="95"/>
                </a:cubicBezTo>
                <a:cubicBezTo>
                  <a:pt x="95" y="90"/>
                  <a:pt x="95" y="80"/>
                  <a:pt x="91" y="77"/>
                </a:cubicBezTo>
                <a:cubicBezTo>
                  <a:pt x="89" y="75"/>
                  <a:pt x="88" y="87"/>
                  <a:pt x="79" y="83"/>
                </a:cubicBezTo>
                <a:cubicBezTo>
                  <a:pt x="75" y="82"/>
                  <a:pt x="75" y="76"/>
                  <a:pt x="77" y="73"/>
                </a:cubicBezTo>
                <a:cubicBezTo>
                  <a:pt x="80" y="67"/>
                  <a:pt x="86" y="68"/>
                  <a:pt x="90" y="70"/>
                </a:cubicBezTo>
                <a:cubicBezTo>
                  <a:pt x="96" y="72"/>
                  <a:pt x="98" y="81"/>
                  <a:pt x="98" y="84"/>
                </a:cubicBezTo>
                <a:cubicBezTo>
                  <a:pt x="97" y="97"/>
                  <a:pt x="80" y="105"/>
                  <a:pt x="72" y="98"/>
                </a:cubicBezTo>
                <a:cubicBezTo>
                  <a:pt x="69" y="96"/>
                  <a:pt x="65" y="91"/>
                  <a:pt x="64" y="87"/>
                </a:cubicBezTo>
                <a:cubicBezTo>
                  <a:pt x="62" y="78"/>
                  <a:pt x="65" y="69"/>
                  <a:pt x="70" y="64"/>
                </a:cubicBezTo>
                <a:cubicBezTo>
                  <a:pt x="75" y="59"/>
                  <a:pt x="83" y="56"/>
                  <a:pt x="92" y="58"/>
                </a:cubicBezTo>
                <a:cubicBezTo>
                  <a:pt x="90" y="57"/>
                  <a:pt x="88" y="55"/>
                  <a:pt x="87" y="54"/>
                </a:cubicBezTo>
                <a:cubicBezTo>
                  <a:pt x="85" y="50"/>
                  <a:pt x="84" y="45"/>
                  <a:pt x="87" y="44"/>
                </a:cubicBezTo>
                <a:cubicBezTo>
                  <a:pt x="85" y="49"/>
                  <a:pt x="88" y="55"/>
                  <a:pt x="93" y="58"/>
                </a:cubicBezTo>
                <a:cubicBezTo>
                  <a:pt x="96" y="59"/>
                  <a:pt x="100" y="61"/>
                  <a:pt x="103" y="63"/>
                </a:cubicBezTo>
                <a:cubicBezTo>
                  <a:pt x="119" y="74"/>
                  <a:pt x="123" y="88"/>
                  <a:pt x="130" y="105"/>
                </a:cubicBezTo>
                <a:cubicBezTo>
                  <a:pt x="134" y="115"/>
                  <a:pt x="138" y="127"/>
                  <a:pt x="142" y="143"/>
                </a:cubicBezTo>
                <a:cubicBezTo>
                  <a:pt x="142" y="143"/>
                  <a:pt x="142" y="143"/>
                  <a:pt x="142" y="143"/>
                </a:cubicBezTo>
                <a:cubicBezTo>
                  <a:pt x="142" y="143"/>
                  <a:pt x="142" y="143"/>
                  <a:pt x="142" y="143"/>
                </a:cubicBezTo>
                <a:close/>
                <a:moveTo>
                  <a:pt x="146" y="142"/>
                </a:moveTo>
                <a:cubicBezTo>
                  <a:pt x="146" y="142"/>
                  <a:pt x="146" y="142"/>
                  <a:pt x="146" y="142"/>
                </a:cubicBezTo>
                <a:cubicBezTo>
                  <a:pt x="146" y="140"/>
                  <a:pt x="145" y="138"/>
                  <a:pt x="145" y="136"/>
                </a:cubicBezTo>
                <a:cubicBezTo>
                  <a:pt x="139" y="109"/>
                  <a:pt x="132" y="94"/>
                  <a:pt x="123" y="78"/>
                </a:cubicBezTo>
                <a:cubicBezTo>
                  <a:pt x="119" y="71"/>
                  <a:pt x="112" y="65"/>
                  <a:pt x="110" y="57"/>
                </a:cubicBezTo>
                <a:cubicBezTo>
                  <a:pt x="109" y="51"/>
                  <a:pt x="112" y="46"/>
                  <a:pt x="117" y="44"/>
                </a:cubicBezTo>
                <a:cubicBezTo>
                  <a:pt x="119" y="43"/>
                  <a:pt x="123" y="43"/>
                  <a:pt x="126" y="46"/>
                </a:cubicBezTo>
                <a:cubicBezTo>
                  <a:pt x="128" y="47"/>
                  <a:pt x="129" y="49"/>
                  <a:pt x="130" y="50"/>
                </a:cubicBezTo>
                <a:cubicBezTo>
                  <a:pt x="131" y="55"/>
                  <a:pt x="125" y="60"/>
                  <a:pt x="120" y="58"/>
                </a:cubicBezTo>
                <a:cubicBezTo>
                  <a:pt x="118" y="58"/>
                  <a:pt x="115" y="56"/>
                  <a:pt x="115" y="53"/>
                </a:cubicBezTo>
                <a:cubicBezTo>
                  <a:pt x="115" y="51"/>
                  <a:pt x="116" y="48"/>
                  <a:pt x="119" y="48"/>
                </a:cubicBezTo>
                <a:cubicBezTo>
                  <a:pt x="120" y="48"/>
                  <a:pt x="122" y="49"/>
                  <a:pt x="122" y="51"/>
                </a:cubicBezTo>
                <a:cubicBezTo>
                  <a:pt x="122" y="55"/>
                  <a:pt x="118" y="53"/>
                  <a:pt x="118" y="54"/>
                </a:cubicBezTo>
                <a:cubicBezTo>
                  <a:pt x="119" y="57"/>
                  <a:pt x="123" y="58"/>
                  <a:pt x="125" y="57"/>
                </a:cubicBezTo>
                <a:cubicBezTo>
                  <a:pt x="127" y="57"/>
                  <a:pt x="132" y="52"/>
                  <a:pt x="127" y="47"/>
                </a:cubicBezTo>
                <a:cubicBezTo>
                  <a:pt x="124" y="44"/>
                  <a:pt x="120" y="43"/>
                  <a:pt x="116" y="45"/>
                </a:cubicBezTo>
                <a:cubicBezTo>
                  <a:pt x="114" y="45"/>
                  <a:pt x="112" y="48"/>
                  <a:pt x="111" y="49"/>
                </a:cubicBezTo>
                <a:cubicBezTo>
                  <a:pt x="109" y="55"/>
                  <a:pt x="113" y="62"/>
                  <a:pt x="117" y="67"/>
                </a:cubicBezTo>
                <a:cubicBezTo>
                  <a:pt x="129" y="79"/>
                  <a:pt x="139" y="101"/>
                  <a:pt x="143" y="126"/>
                </a:cubicBezTo>
                <a:cubicBezTo>
                  <a:pt x="139" y="99"/>
                  <a:pt x="135" y="60"/>
                  <a:pt x="131" y="41"/>
                </a:cubicBezTo>
                <a:cubicBezTo>
                  <a:pt x="128" y="29"/>
                  <a:pt x="123" y="16"/>
                  <a:pt x="112" y="14"/>
                </a:cubicBezTo>
                <a:cubicBezTo>
                  <a:pt x="109" y="13"/>
                  <a:pt x="105" y="13"/>
                  <a:pt x="101" y="15"/>
                </a:cubicBezTo>
                <a:cubicBezTo>
                  <a:pt x="94" y="19"/>
                  <a:pt x="91" y="26"/>
                  <a:pt x="92" y="34"/>
                </a:cubicBezTo>
                <a:cubicBezTo>
                  <a:pt x="94" y="45"/>
                  <a:pt x="106" y="44"/>
                  <a:pt x="109" y="41"/>
                </a:cubicBezTo>
                <a:cubicBezTo>
                  <a:pt x="113" y="39"/>
                  <a:pt x="115" y="31"/>
                  <a:pt x="113" y="28"/>
                </a:cubicBezTo>
                <a:cubicBezTo>
                  <a:pt x="111" y="26"/>
                  <a:pt x="109" y="35"/>
                  <a:pt x="103" y="30"/>
                </a:cubicBezTo>
                <a:cubicBezTo>
                  <a:pt x="100" y="29"/>
                  <a:pt x="101" y="25"/>
                  <a:pt x="103" y="23"/>
                </a:cubicBezTo>
                <a:cubicBezTo>
                  <a:pt x="106" y="19"/>
                  <a:pt x="111" y="21"/>
                  <a:pt x="113" y="23"/>
                </a:cubicBezTo>
                <a:cubicBezTo>
                  <a:pt x="117" y="26"/>
                  <a:pt x="117" y="33"/>
                  <a:pt x="117" y="35"/>
                </a:cubicBezTo>
                <a:cubicBezTo>
                  <a:pt x="114" y="44"/>
                  <a:pt x="100" y="47"/>
                  <a:pt x="95" y="40"/>
                </a:cubicBezTo>
                <a:cubicBezTo>
                  <a:pt x="93" y="38"/>
                  <a:pt x="91" y="34"/>
                  <a:pt x="91" y="31"/>
                </a:cubicBezTo>
                <a:cubicBezTo>
                  <a:pt x="92" y="24"/>
                  <a:pt x="95" y="18"/>
                  <a:pt x="99" y="15"/>
                </a:cubicBezTo>
                <a:cubicBezTo>
                  <a:pt x="107" y="11"/>
                  <a:pt x="117" y="13"/>
                  <a:pt x="124" y="20"/>
                </a:cubicBezTo>
                <a:cubicBezTo>
                  <a:pt x="133" y="31"/>
                  <a:pt x="134" y="42"/>
                  <a:pt x="136" y="56"/>
                </a:cubicBezTo>
                <a:cubicBezTo>
                  <a:pt x="137" y="64"/>
                  <a:pt x="146" y="130"/>
                  <a:pt x="146" y="142"/>
                </a:cubicBezTo>
                <a:cubicBezTo>
                  <a:pt x="146" y="142"/>
                  <a:pt x="146" y="142"/>
                  <a:pt x="146" y="142"/>
                </a:cubicBezTo>
                <a:close/>
                <a:moveTo>
                  <a:pt x="180" y="139"/>
                </a:moveTo>
                <a:cubicBezTo>
                  <a:pt x="180" y="139"/>
                  <a:pt x="180" y="139"/>
                  <a:pt x="180" y="139"/>
                </a:cubicBezTo>
                <a:cubicBezTo>
                  <a:pt x="180" y="138"/>
                  <a:pt x="179" y="138"/>
                  <a:pt x="178" y="138"/>
                </a:cubicBezTo>
                <a:cubicBezTo>
                  <a:pt x="177" y="138"/>
                  <a:pt x="176" y="139"/>
                  <a:pt x="176" y="140"/>
                </a:cubicBezTo>
                <a:cubicBezTo>
                  <a:pt x="175" y="140"/>
                  <a:pt x="174" y="141"/>
                  <a:pt x="173" y="141"/>
                </a:cubicBezTo>
                <a:cubicBezTo>
                  <a:pt x="173" y="140"/>
                  <a:pt x="173" y="140"/>
                  <a:pt x="173" y="140"/>
                </a:cubicBezTo>
                <a:cubicBezTo>
                  <a:pt x="173" y="140"/>
                  <a:pt x="173" y="140"/>
                  <a:pt x="173" y="140"/>
                </a:cubicBezTo>
                <a:cubicBezTo>
                  <a:pt x="172" y="139"/>
                  <a:pt x="172" y="139"/>
                  <a:pt x="172" y="139"/>
                </a:cubicBezTo>
                <a:cubicBezTo>
                  <a:pt x="172" y="139"/>
                  <a:pt x="172" y="139"/>
                  <a:pt x="172" y="139"/>
                </a:cubicBezTo>
                <a:cubicBezTo>
                  <a:pt x="171" y="138"/>
                  <a:pt x="171" y="138"/>
                  <a:pt x="171" y="138"/>
                </a:cubicBezTo>
                <a:cubicBezTo>
                  <a:pt x="171" y="138"/>
                  <a:pt x="171" y="138"/>
                  <a:pt x="171" y="138"/>
                </a:cubicBezTo>
                <a:cubicBezTo>
                  <a:pt x="170" y="137"/>
                  <a:pt x="170" y="137"/>
                  <a:pt x="170" y="137"/>
                </a:cubicBezTo>
                <a:cubicBezTo>
                  <a:pt x="170" y="137"/>
                  <a:pt x="170" y="137"/>
                  <a:pt x="170" y="137"/>
                </a:cubicBezTo>
                <a:cubicBezTo>
                  <a:pt x="170" y="136"/>
                  <a:pt x="170" y="136"/>
                  <a:pt x="170" y="136"/>
                </a:cubicBezTo>
                <a:cubicBezTo>
                  <a:pt x="170" y="136"/>
                  <a:pt x="171" y="135"/>
                  <a:pt x="171" y="134"/>
                </a:cubicBezTo>
                <a:cubicBezTo>
                  <a:pt x="171" y="134"/>
                  <a:pt x="171" y="134"/>
                  <a:pt x="171" y="134"/>
                </a:cubicBezTo>
                <a:cubicBezTo>
                  <a:pt x="173" y="134"/>
                  <a:pt x="174" y="132"/>
                  <a:pt x="173" y="131"/>
                </a:cubicBezTo>
                <a:cubicBezTo>
                  <a:pt x="173" y="131"/>
                  <a:pt x="173" y="131"/>
                  <a:pt x="173" y="131"/>
                </a:cubicBezTo>
                <a:cubicBezTo>
                  <a:pt x="173" y="131"/>
                  <a:pt x="173" y="131"/>
                  <a:pt x="173" y="131"/>
                </a:cubicBezTo>
                <a:cubicBezTo>
                  <a:pt x="177" y="119"/>
                  <a:pt x="185" y="98"/>
                  <a:pt x="186" y="93"/>
                </a:cubicBezTo>
                <a:cubicBezTo>
                  <a:pt x="190" y="82"/>
                  <a:pt x="194" y="73"/>
                  <a:pt x="191" y="61"/>
                </a:cubicBezTo>
                <a:cubicBezTo>
                  <a:pt x="187" y="47"/>
                  <a:pt x="172" y="43"/>
                  <a:pt x="165" y="50"/>
                </a:cubicBezTo>
                <a:cubicBezTo>
                  <a:pt x="157" y="56"/>
                  <a:pt x="158" y="65"/>
                  <a:pt x="162" y="70"/>
                </a:cubicBezTo>
                <a:cubicBezTo>
                  <a:pt x="166" y="74"/>
                  <a:pt x="174" y="75"/>
                  <a:pt x="180" y="69"/>
                </a:cubicBezTo>
                <a:cubicBezTo>
                  <a:pt x="181" y="68"/>
                  <a:pt x="184" y="63"/>
                  <a:pt x="182" y="59"/>
                </a:cubicBezTo>
                <a:cubicBezTo>
                  <a:pt x="181" y="57"/>
                  <a:pt x="178" y="54"/>
                  <a:pt x="174" y="55"/>
                </a:cubicBezTo>
                <a:cubicBezTo>
                  <a:pt x="172" y="56"/>
                  <a:pt x="170" y="59"/>
                  <a:pt x="171" y="61"/>
                </a:cubicBezTo>
                <a:cubicBezTo>
                  <a:pt x="174" y="67"/>
                  <a:pt x="179" y="61"/>
                  <a:pt x="179" y="63"/>
                </a:cubicBezTo>
                <a:cubicBezTo>
                  <a:pt x="180" y="66"/>
                  <a:pt x="176" y="71"/>
                  <a:pt x="172" y="72"/>
                </a:cubicBezTo>
                <a:cubicBezTo>
                  <a:pt x="168" y="72"/>
                  <a:pt x="159" y="68"/>
                  <a:pt x="162" y="59"/>
                </a:cubicBezTo>
                <a:cubicBezTo>
                  <a:pt x="164" y="53"/>
                  <a:pt x="168" y="50"/>
                  <a:pt x="175" y="49"/>
                </a:cubicBezTo>
                <a:cubicBezTo>
                  <a:pt x="179" y="49"/>
                  <a:pt x="184" y="53"/>
                  <a:pt x="187" y="56"/>
                </a:cubicBezTo>
                <a:cubicBezTo>
                  <a:pt x="192" y="63"/>
                  <a:pt x="190" y="73"/>
                  <a:pt x="188" y="79"/>
                </a:cubicBezTo>
                <a:cubicBezTo>
                  <a:pt x="183" y="97"/>
                  <a:pt x="177" y="113"/>
                  <a:pt x="172" y="130"/>
                </a:cubicBezTo>
                <a:cubicBezTo>
                  <a:pt x="171" y="130"/>
                  <a:pt x="171" y="130"/>
                  <a:pt x="171" y="130"/>
                </a:cubicBezTo>
                <a:cubicBezTo>
                  <a:pt x="169" y="130"/>
                  <a:pt x="168" y="132"/>
                  <a:pt x="170" y="134"/>
                </a:cubicBezTo>
                <a:cubicBezTo>
                  <a:pt x="170" y="134"/>
                  <a:pt x="170" y="134"/>
                  <a:pt x="170" y="134"/>
                </a:cubicBezTo>
                <a:cubicBezTo>
                  <a:pt x="170" y="134"/>
                  <a:pt x="170" y="134"/>
                  <a:pt x="170" y="134"/>
                </a:cubicBezTo>
                <a:cubicBezTo>
                  <a:pt x="170" y="134"/>
                  <a:pt x="170" y="134"/>
                  <a:pt x="170" y="134"/>
                </a:cubicBezTo>
                <a:cubicBezTo>
                  <a:pt x="170" y="135"/>
                  <a:pt x="170" y="135"/>
                  <a:pt x="170" y="135"/>
                </a:cubicBezTo>
                <a:cubicBezTo>
                  <a:pt x="169" y="135"/>
                  <a:pt x="169" y="135"/>
                  <a:pt x="169" y="135"/>
                </a:cubicBezTo>
                <a:cubicBezTo>
                  <a:pt x="169" y="136"/>
                  <a:pt x="169" y="136"/>
                  <a:pt x="169" y="136"/>
                </a:cubicBezTo>
                <a:cubicBezTo>
                  <a:pt x="169" y="137"/>
                  <a:pt x="169" y="137"/>
                  <a:pt x="169" y="137"/>
                </a:cubicBezTo>
                <a:cubicBezTo>
                  <a:pt x="166" y="136"/>
                  <a:pt x="166" y="136"/>
                  <a:pt x="166" y="136"/>
                </a:cubicBezTo>
                <a:cubicBezTo>
                  <a:pt x="161" y="136"/>
                  <a:pt x="158" y="140"/>
                  <a:pt x="158" y="145"/>
                </a:cubicBezTo>
                <a:cubicBezTo>
                  <a:pt x="158" y="146"/>
                  <a:pt x="158" y="146"/>
                  <a:pt x="158" y="146"/>
                </a:cubicBezTo>
                <a:cubicBezTo>
                  <a:pt x="159" y="147"/>
                  <a:pt x="159" y="147"/>
                  <a:pt x="159" y="147"/>
                </a:cubicBezTo>
                <a:cubicBezTo>
                  <a:pt x="156" y="149"/>
                  <a:pt x="156" y="149"/>
                  <a:pt x="156" y="149"/>
                </a:cubicBezTo>
                <a:cubicBezTo>
                  <a:pt x="152" y="150"/>
                  <a:pt x="152" y="150"/>
                  <a:pt x="152" y="150"/>
                </a:cubicBezTo>
                <a:cubicBezTo>
                  <a:pt x="149" y="153"/>
                  <a:pt x="149" y="153"/>
                  <a:pt x="149" y="153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40" y="159"/>
                  <a:pt x="140" y="159"/>
                  <a:pt x="140" y="159"/>
                </a:cubicBezTo>
                <a:cubicBezTo>
                  <a:pt x="135" y="162"/>
                  <a:pt x="135" y="162"/>
                  <a:pt x="135" y="162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26" y="171"/>
                  <a:pt x="126" y="171"/>
                  <a:pt x="126" y="171"/>
                </a:cubicBezTo>
                <a:cubicBezTo>
                  <a:pt x="119" y="177"/>
                  <a:pt x="119" y="177"/>
                  <a:pt x="119" y="177"/>
                </a:cubicBezTo>
                <a:cubicBezTo>
                  <a:pt x="113" y="183"/>
                  <a:pt x="113" y="183"/>
                  <a:pt x="113" y="183"/>
                </a:cubicBezTo>
                <a:cubicBezTo>
                  <a:pt x="108" y="189"/>
                  <a:pt x="108" y="189"/>
                  <a:pt x="108" y="189"/>
                </a:cubicBezTo>
                <a:cubicBezTo>
                  <a:pt x="104" y="194"/>
                  <a:pt x="104" y="194"/>
                  <a:pt x="104" y="194"/>
                </a:cubicBezTo>
                <a:cubicBezTo>
                  <a:pt x="101" y="198"/>
                  <a:pt x="101" y="198"/>
                  <a:pt x="101" y="198"/>
                </a:cubicBezTo>
                <a:cubicBezTo>
                  <a:pt x="99" y="202"/>
                  <a:pt x="99" y="202"/>
                  <a:pt x="99" y="202"/>
                </a:cubicBezTo>
                <a:cubicBezTo>
                  <a:pt x="98" y="205"/>
                  <a:pt x="98" y="205"/>
                  <a:pt x="98" y="205"/>
                </a:cubicBezTo>
                <a:cubicBezTo>
                  <a:pt x="98" y="206"/>
                  <a:pt x="98" y="206"/>
                  <a:pt x="98" y="206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103" y="206"/>
                  <a:pt x="103" y="206"/>
                  <a:pt x="103" y="206"/>
                </a:cubicBezTo>
                <a:cubicBezTo>
                  <a:pt x="106" y="205"/>
                  <a:pt x="106" y="205"/>
                  <a:pt x="106" y="205"/>
                </a:cubicBezTo>
                <a:cubicBezTo>
                  <a:pt x="111" y="202"/>
                  <a:pt x="111" y="202"/>
                  <a:pt x="111" y="202"/>
                </a:cubicBezTo>
                <a:cubicBezTo>
                  <a:pt x="117" y="198"/>
                  <a:pt x="117" y="198"/>
                  <a:pt x="117" y="198"/>
                </a:cubicBezTo>
                <a:cubicBezTo>
                  <a:pt x="123" y="194"/>
                  <a:pt x="123" y="194"/>
                  <a:pt x="123" y="194"/>
                </a:cubicBezTo>
                <a:cubicBezTo>
                  <a:pt x="129" y="188"/>
                  <a:pt x="129" y="188"/>
                  <a:pt x="129" y="188"/>
                </a:cubicBezTo>
                <a:cubicBezTo>
                  <a:pt x="136" y="182"/>
                  <a:pt x="136" y="182"/>
                  <a:pt x="136" y="182"/>
                </a:cubicBezTo>
                <a:cubicBezTo>
                  <a:pt x="141" y="178"/>
                  <a:pt x="141" y="178"/>
                  <a:pt x="141" y="178"/>
                </a:cubicBezTo>
                <a:cubicBezTo>
                  <a:pt x="146" y="173"/>
                  <a:pt x="146" y="173"/>
                  <a:pt x="146" y="173"/>
                </a:cubicBezTo>
                <a:cubicBezTo>
                  <a:pt x="150" y="169"/>
                  <a:pt x="150" y="169"/>
                  <a:pt x="150" y="169"/>
                </a:cubicBezTo>
                <a:cubicBezTo>
                  <a:pt x="154" y="165"/>
                  <a:pt x="154" y="165"/>
                  <a:pt x="154" y="165"/>
                </a:cubicBezTo>
                <a:cubicBezTo>
                  <a:pt x="157" y="161"/>
                  <a:pt x="157" y="161"/>
                  <a:pt x="157" y="161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62" y="154"/>
                  <a:pt x="162" y="154"/>
                  <a:pt x="162" y="154"/>
                </a:cubicBezTo>
                <a:cubicBezTo>
                  <a:pt x="163" y="151"/>
                  <a:pt x="163" y="151"/>
                  <a:pt x="163" y="151"/>
                </a:cubicBezTo>
                <a:cubicBezTo>
                  <a:pt x="169" y="153"/>
                  <a:pt x="175" y="149"/>
                  <a:pt x="174" y="142"/>
                </a:cubicBezTo>
                <a:cubicBezTo>
                  <a:pt x="175" y="142"/>
                  <a:pt x="176" y="142"/>
                  <a:pt x="177" y="141"/>
                </a:cubicBezTo>
                <a:cubicBezTo>
                  <a:pt x="177" y="142"/>
                  <a:pt x="177" y="142"/>
                  <a:pt x="177" y="142"/>
                </a:cubicBezTo>
                <a:cubicBezTo>
                  <a:pt x="177" y="142"/>
                  <a:pt x="177" y="142"/>
                  <a:pt x="177" y="142"/>
                </a:cubicBezTo>
                <a:cubicBezTo>
                  <a:pt x="178" y="144"/>
                  <a:pt x="181" y="142"/>
                  <a:pt x="181" y="140"/>
                </a:cubicBezTo>
                <a:cubicBezTo>
                  <a:pt x="195" y="136"/>
                  <a:pt x="209" y="131"/>
                  <a:pt x="224" y="128"/>
                </a:cubicBezTo>
                <a:cubicBezTo>
                  <a:pt x="234" y="125"/>
                  <a:pt x="245" y="126"/>
                  <a:pt x="251" y="133"/>
                </a:cubicBezTo>
                <a:cubicBezTo>
                  <a:pt x="256" y="141"/>
                  <a:pt x="253" y="150"/>
                  <a:pt x="244" y="153"/>
                </a:cubicBezTo>
                <a:cubicBezTo>
                  <a:pt x="235" y="156"/>
                  <a:pt x="232" y="148"/>
                  <a:pt x="233" y="145"/>
                </a:cubicBezTo>
                <a:cubicBezTo>
                  <a:pt x="233" y="144"/>
                  <a:pt x="234" y="136"/>
                  <a:pt x="240" y="137"/>
                </a:cubicBezTo>
                <a:cubicBezTo>
                  <a:pt x="242" y="137"/>
                  <a:pt x="236" y="142"/>
                  <a:pt x="242" y="145"/>
                </a:cubicBezTo>
                <a:cubicBezTo>
                  <a:pt x="244" y="146"/>
                  <a:pt x="247" y="144"/>
                  <a:pt x="248" y="142"/>
                </a:cubicBezTo>
                <a:cubicBezTo>
                  <a:pt x="249" y="138"/>
                  <a:pt x="246" y="136"/>
                  <a:pt x="244" y="135"/>
                </a:cubicBezTo>
                <a:cubicBezTo>
                  <a:pt x="240" y="133"/>
                  <a:pt x="235" y="135"/>
                  <a:pt x="234" y="136"/>
                </a:cubicBezTo>
                <a:cubicBezTo>
                  <a:pt x="228" y="142"/>
                  <a:pt x="231" y="153"/>
                  <a:pt x="238" y="155"/>
                </a:cubicBezTo>
                <a:cubicBezTo>
                  <a:pt x="244" y="157"/>
                  <a:pt x="250" y="156"/>
                  <a:pt x="253" y="152"/>
                </a:cubicBezTo>
                <a:cubicBezTo>
                  <a:pt x="256" y="148"/>
                  <a:pt x="257" y="140"/>
                  <a:pt x="255" y="135"/>
                </a:cubicBezTo>
                <a:cubicBezTo>
                  <a:pt x="253" y="130"/>
                  <a:pt x="248" y="127"/>
                  <a:pt x="243" y="125"/>
                </a:cubicBezTo>
                <a:cubicBezTo>
                  <a:pt x="231" y="122"/>
                  <a:pt x="222" y="125"/>
                  <a:pt x="210" y="129"/>
                </a:cubicBezTo>
                <a:cubicBezTo>
                  <a:pt x="206" y="131"/>
                  <a:pt x="192" y="135"/>
                  <a:pt x="180" y="139"/>
                </a:cubicBezTo>
                <a:cubicBezTo>
                  <a:pt x="180" y="139"/>
                  <a:pt x="180" y="139"/>
                  <a:pt x="180" y="139"/>
                </a:cubicBezTo>
                <a:close/>
                <a:moveTo>
                  <a:pt x="159" y="181"/>
                </a:moveTo>
                <a:cubicBezTo>
                  <a:pt x="159" y="181"/>
                  <a:pt x="159" y="181"/>
                  <a:pt x="159" y="181"/>
                </a:cubicBezTo>
                <a:cubicBezTo>
                  <a:pt x="165" y="199"/>
                  <a:pt x="164" y="197"/>
                  <a:pt x="170" y="216"/>
                </a:cubicBezTo>
                <a:cubicBezTo>
                  <a:pt x="173" y="225"/>
                  <a:pt x="174" y="237"/>
                  <a:pt x="168" y="243"/>
                </a:cubicBezTo>
                <a:cubicBezTo>
                  <a:pt x="166" y="245"/>
                  <a:pt x="162" y="247"/>
                  <a:pt x="159" y="247"/>
                </a:cubicBezTo>
                <a:cubicBezTo>
                  <a:pt x="152" y="246"/>
                  <a:pt x="148" y="243"/>
                  <a:pt x="145" y="237"/>
                </a:cubicBezTo>
                <a:cubicBezTo>
                  <a:pt x="142" y="228"/>
                  <a:pt x="151" y="224"/>
                  <a:pt x="154" y="224"/>
                </a:cubicBezTo>
                <a:cubicBezTo>
                  <a:pt x="158" y="224"/>
                  <a:pt x="163" y="229"/>
                  <a:pt x="162" y="233"/>
                </a:cubicBezTo>
                <a:cubicBezTo>
                  <a:pt x="162" y="234"/>
                  <a:pt x="157" y="229"/>
                  <a:pt x="154" y="235"/>
                </a:cubicBezTo>
                <a:cubicBezTo>
                  <a:pt x="153" y="237"/>
                  <a:pt x="155" y="240"/>
                  <a:pt x="157" y="240"/>
                </a:cubicBezTo>
                <a:cubicBezTo>
                  <a:pt x="161" y="241"/>
                  <a:pt x="164" y="238"/>
                  <a:pt x="164" y="236"/>
                </a:cubicBezTo>
                <a:cubicBezTo>
                  <a:pt x="166" y="232"/>
                  <a:pt x="164" y="227"/>
                  <a:pt x="162" y="226"/>
                </a:cubicBezTo>
                <a:cubicBezTo>
                  <a:pt x="156" y="220"/>
                  <a:pt x="145" y="224"/>
                  <a:pt x="144" y="231"/>
                </a:cubicBezTo>
                <a:cubicBezTo>
                  <a:pt x="144" y="233"/>
                  <a:pt x="144" y="237"/>
                  <a:pt x="146" y="239"/>
                </a:cubicBezTo>
                <a:cubicBezTo>
                  <a:pt x="148" y="244"/>
                  <a:pt x="154" y="247"/>
                  <a:pt x="158" y="247"/>
                </a:cubicBezTo>
                <a:cubicBezTo>
                  <a:pt x="164" y="247"/>
                  <a:pt x="170" y="243"/>
                  <a:pt x="172" y="237"/>
                </a:cubicBezTo>
                <a:cubicBezTo>
                  <a:pt x="172" y="240"/>
                  <a:pt x="173" y="243"/>
                  <a:pt x="173" y="245"/>
                </a:cubicBezTo>
                <a:cubicBezTo>
                  <a:pt x="175" y="249"/>
                  <a:pt x="179" y="252"/>
                  <a:pt x="182" y="250"/>
                </a:cubicBezTo>
                <a:cubicBezTo>
                  <a:pt x="177" y="249"/>
                  <a:pt x="173" y="243"/>
                  <a:pt x="173" y="238"/>
                </a:cubicBezTo>
                <a:cubicBezTo>
                  <a:pt x="173" y="237"/>
                  <a:pt x="173" y="237"/>
                  <a:pt x="173" y="236"/>
                </a:cubicBezTo>
                <a:cubicBezTo>
                  <a:pt x="173" y="235"/>
                  <a:pt x="173" y="235"/>
                  <a:pt x="173" y="234"/>
                </a:cubicBezTo>
                <a:cubicBezTo>
                  <a:pt x="174" y="232"/>
                  <a:pt x="174" y="231"/>
                  <a:pt x="174" y="230"/>
                </a:cubicBezTo>
                <a:cubicBezTo>
                  <a:pt x="174" y="230"/>
                  <a:pt x="174" y="230"/>
                  <a:pt x="174" y="230"/>
                </a:cubicBezTo>
                <a:cubicBezTo>
                  <a:pt x="174" y="230"/>
                  <a:pt x="174" y="230"/>
                  <a:pt x="174" y="230"/>
                </a:cubicBezTo>
                <a:cubicBezTo>
                  <a:pt x="175" y="220"/>
                  <a:pt x="172" y="212"/>
                  <a:pt x="168" y="203"/>
                </a:cubicBezTo>
                <a:cubicBezTo>
                  <a:pt x="165" y="197"/>
                  <a:pt x="163" y="190"/>
                  <a:pt x="159" y="181"/>
                </a:cubicBezTo>
                <a:cubicBezTo>
                  <a:pt x="159" y="181"/>
                  <a:pt x="159" y="181"/>
                  <a:pt x="159" y="181"/>
                </a:cubicBezTo>
                <a:close/>
                <a:moveTo>
                  <a:pt x="158" y="179"/>
                </a:moveTo>
                <a:cubicBezTo>
                  <a:pt x="158" y="179"/>
                  <a:pt x="158" y="179"/>
                  <a:pt x="158" y="179"/>
                </a:cubicBezTo>
                <a:cubicBezTo>
                  <a:pt x="149" y="195"/>
                  <a:pt x="146" y="206"/>
                  <a:pt x="141" y="217"/>
                </a:cubicBezTo>
                <a:cubicBezTo>
                  <a:pt x="134" y="236"/>
                  <a:pt x="127" y="250"/>
                  <a:pt x="131" y="271"/>
                </a:cubicBezTo>
                <a:cubicBezTo>
                  <a:pt x="134" y="285"/>
                  <a:pt x="145" y="294"/>
                  <a:pt x="158" y="294"/>
                </a:cubicBezTo>
                <a:cubicBezTo>
                  <a:pt x="165" y="294"/>
                  <a:pt x="174" y="288"/>
                  <a:pt x="179" y="280"/>
                </a:cubicBezTo>
                <a:cubicBezTo>
                  <a:pt x="182" y="276"/>
                  <a:pt x="182" y="270"/>
                  <a:pt x="182" y="266"/>
                </a:cubicBezTo>
                <a:cubicBezTo>
                  <a:pt x="180" y="254"/>
                  <a:pt x="161" y="248"/>
                  <a:pt x="150" y="257"/>
                </a:cubicBezTo>
                <a:cubicBezTo>
                  <a:pt x="148" y="259"/>
                  <a:pt x="143" y="268"/>
                  <a:pt x="146" y="275"/>
                </a:cubicBezTo>
                <a:cubicBezTo>
                  <a:pt x="148" y="278"/>
                  <a:pt x="152" y="284"/>
                  <a:pt x="159" y="282"/>
                </a:cubicBezTo>
                <a:cubicBezTo>
                  <a:pt x="163" y="281"/>
                  <a:pt x="167" y="276"/>
                  <a:pt x="165" y="273"/>
                </a:cubicBezTo>
                <a:cubicBezTo>
                  <a:pt x="160" y="262"/>
                  <a:pt x="151" y="271"/>
                  <a:pt x="151" y="269"/>
                </a:cubicBezTo>
                <a:cubicBezTo>
                  <a:pt x="150" y="263"/>
                  <a:pt x="157" y="254"/>
                  <a:pt x="164" y="254"/>
                </a:cubicBezTo>
                <a:cubicBezTo>
                  <a:pt x="170" y="254"/>
                  <a:pt x="186" y="261"/>
                  <a:pt x="180" y="276"/>
                </a:cubicBezTo>
                <a:cubicBezTo>
                  <a:pt x="176" y="287"/>
                  <a:pt x="167" y="293"/>
                  <a:pt x="155" y="293"/>
                </a:cubicBezTo>
                <a:cubicBezTo>
                  <a:pt x="150" y="293"/>
                  <a:pt x="144" y="290"/>
                  <a:pt x="141" y="286"/>
                </a:cubicBezTo>
                <a:cubicBezTo>
                  <a:pt x="130" y="277"/>
                  <a:pt x="132" y="256"/>
                  <a:pt x="137" y="240"/>
                </a:cubicBezTo>
                <a:cubicBezTo>
                  <a:pt x="143" y="222"/>
                  <a:pt x="145" y="215"/>
                  <a:pt x="148" y="207"/>
                </a:cubicBezTo>
                <a:cubicBezTo>
                  <a:pt x="148" y="208"/>
                  <a:pt x="148" y="208"/>
                  <a:pt x="148" y="209"/>
                </a:cubicBezTo>
                <a:cubicBezTo>
                  <a:pt x="149" y="213"/>
                  <a:pt x="152" y="217"/>
                  <a:pt x="156" y="217"/>
                </a:cubicBezTo>
                <a:cubicBezTo>
                  <a:pt x="158" y="217"/>
                  <a:pt x="161" y="215"/>
                  <a:pt x="163" y="213"/>
                </a:cubicBezTo>
                <a:cubicBezTo>
                  <a:pt x="164" y="212"/>
                  <a:pt x="164" y="210"/>
                  <a:pt x="164" y="208"/>
                </a:cubicBezTo>
                <a:cubicBezTo>
                  <a:pt x="164" y="205"/>
                  <a:pt x="158" y="202"/>
                  <a:pt x="154" y="205"/>
                </a:cubicBezTo>
                <a:cubicBezTo>
                  <a:pt x="153" y="206"/>
                  <a:pt x="152" y="208"/>
                  <a:pt x="153" y="211"/>
                </a:cubicBezTo>
                <a:cubicBezTo>
                  <a:pt x="153" y="212"/>
                  <a:pt x="154" y="213"/>
                  <a:pt x="156" y="213"/>
                </a:cubicBezTo>
                <a:cubicBezTo>
                  <a:pt x="158" y="213"/>
                  <a:pt x="159" y="211"/>
                  <a:pt x="159" y="210"/>
                </a:cubicBezTo>
                <a:cubicBezTo>
                  <a:pt x="157" y="207"/>
                  <a:pt x="154" y="210"/>
                  <a:pt x="154" y="209"/>
                </a:cubicBezTo>
                <a:cubicBezTo>
                  <a:pt x="154" y="207"/>
                  <a:pt x="156" y="204"/>
                  <a:pt x="159" y="204"/>
                </a:cubicBezTo>
                <a:cubicBezTo>
                  <a:pt x="160" y="204"/>
                  <a:pt x="165" y="207"/>
                  <a:pt x="163" y="211"/>
                </a:cubicBezTo>
                <a:cubicBezTo>
                  <a:pt x="162" y="215"/>
                  <a:pt x="159" y="216"/>
                  <a:pt x="155" y="216"/>
                </a:cubicBezTo>
                <a:cubicBezTo>
                  <a:pt x="154" y="216"/>
                  <a:pt x="152" y="215"/>
                  <a:pt x="151" y="214"/>
                </a:cubicBezTo>
                <a:cubicBezTo>
                  <a:pt x="148" y="212"/>
                  <a:pt x="148" y="207"/>
                  <a:pt x="149" y="203"/>
                </a:cubicBezTo>
                <a:cubicBezTo>
                  <a:pt x="150" y="201"/>
                  <a:pt x="151" y="198"/>
                  <a:pt x="152" y="196"/>
                </a:cubicBezTo>
                <a:cubicBezTo>
                  <a:pt x="154" y="190"/>
                  <a:pt x="154" y="189"/>
                  <a:pt x="158" y="181"/>
                </a:cubicBezTo>
                <a:cubicBezTo>
                  <a:pt x="157" y="182"/>
                  <a:pt x="157" y="183"/>
                  <a:pt x="156" y="184"/>
                </a:cubicBezTo>
                <a:cubicBezTo>
                  <a:pt x="158" y="179"/>
                  <a:pt x="158" y="179"/>
                  <a:pt x="158" y="179"/>
                </a:cubicBezTo>
                <a:close/>
                <a:moveTo>
                  <a:pt x="167" y="167"/>
                </a:moveTo>
                <a:cubicBezTo>
                  <a:pt x="167" y="167"/>
                  <a:pt x="167" y="167"/>
                  <a:pt x="167" y="167"/>
                </a:cubicBezTo>
                <a:cubicBezTo>
                  <a:pt x="167" y="169"/>
                  <a:pt x="168" y="171"/>
                  <a:pt x="169" y="174"/>
                </a:cubicBezTo>
                <a:cubicBezTo>
                  <a:pt x="170" y="175"/>
                  <a:pt x="170" y="176"/>
                  <a:pt x="171" y="177"/>
                </a:cubicBezTo>
                <a:cubicBezTo>
                  <a:pt x="171" y="179"/>
                  <a:pt x="172" y="181"/>
                  <a:pt x="173" y="183"/>
                </a:cubicBezTo>
                <a:cubicBezTo>
                  <a:pt x="176" y="190"/>
                  <a:pt x="179" y="196"/>
                  <a:pt x="180" y="198"/>
                </a:cubicBezTo>
                <a:cubicBezTo>
                  <a:pt x="184" y="206"/>
                  <a:pt x="186" y="213"/>
                  <a:pt x="194" y="217"/>
                </a:cubicBezTo>
                <a:cubicBezTo>
                  <a:pt x="203" y="223"/>
                  <a:pt x="215" y="217"/>
                  <a:pt x="212" y="206"/>
                </a:cubicBezTo>
                <a:cubicBezTo>
                  <a:pt x="209" y="195"/>
                  <a:pt x="196" y="198"/>
                  <a:pt x="195" y="207"/>
                </a:cubicBezTo>
                <a:cubicBezTo>
                  <a:pt x="195" y="209"/>
                  <a:pt x="197" y="213"/>
                  <a:pt x="200" y="214"/>
                </a:cubicBezTo>
                <a:cubicBezTo>
                  <a:pt x="201" y="214"/>
                  <a:pt x="204" y="215"/>
                  <a:pt x="206" y="212"/>
                </a:cubicBezTo>
                <a:cubicBezTo>
                  <a:pt x="206" y="211"/>
                  <a:pt x="206" y="208"/>
                  <a:pt x="205" y="207"/>
                </a:cubicBezTo>
                <a:cubicBezTo>
                  <a:pt x="200" y="206"/>
                  <a:pt x="200" y="211"/>
                  <a:pt x="199" y="211"/>
                </a:cubicBezTo>
                <a:cubicBezTo>
                  <a:pt x="197" y="209"/>
                  <a:pt x="197" y="204"/>
                  <a:pt x="199" y="202"/>
                </a:cubicBezTo>
                <a:cubicBezTo>
                  <a:pt x="200" y="200"/>
                  <a:pt x="207" y="198"/>
                  <a:pt x="210" y="204"/>
                </a:cubicBezTo>
                <a:cubicBezTo>
                  <a:pt x="213" y="211"/>
                  <a:pt x="208" y="220"/>
                  <a:pt x="200" y="218"/>
                </a:cubicBezTo>
                <a:cubicBezTo>
                  <a:pt x="194" y="217"/>
                  <a:pt x="188" y="210"/>
                  <a:pt x="186" y="206"/>
                </a:cubicBezTo>
                <a:cubicBezTo>
                  <a:pt x="182" y="200"/>
                  <a:pt x="179" y="193"/>
                  <a:pt x="176" y="186"/>
                </a:cubicBezTo>
                <a:cubicBezTo>
                  <a:pt x="175" y="184"/>
                  <a:pt x="175" y="184"/>
                  <a:pt x="175" y="184"/>
                </a:cubicBezTo>
                <a:cubicBezTo>
                  <a:pt x="173" y="180"/>
                  <a:pt x="170" y="175"/>
                  <a:pt x="168" y="170"/>
                </a:cubicBezTo>
                <a:cubicBezTo>
                  <a:pt x="168" y="170"/>
                  <a:pt x="168" y="170"/>
                  <a:pt x="168" y="170"/>
                </a:cubicBezTo>
                <a:cubicBezTo>
                  <a:pt x="168" y="170"/>
                  <a:pt x="168" y="170"/>
                  <a:pt x="168" y="170"/>
                </a:cubicBezTo>
                <a:cubicBezTo>
                  <a:pt x="168" y="169"/>
                  <a:pt x="167" y="168"/>
                  <a:pt x="167" y="167"/>
                </a:cubicBezTo>
                <a:cubicBezTo>
                  <a:pt x="168" y="168"/>
                  <a:pt x="168" y="168"/>
                  <a:pt x="168" y="168"/>
                </a:cubicBezTo>
                <a:cubicBezTo>
                  <a:pt x="168" y="168"/>
                  <a:pt x="167" y="168"/>
                  <a:pt x="167" y="168"/>
                </a:cubicBezTo>
                <a:cubicBezTo>
                  <a:pt x="175" y="173"/>
                  <a:pt x="184" y="178"/>
                  <a:pt x="192" y="183"/>
                </a:cubicBezTo>
                <a:cubicBezTo>
                  <a:pt x="196" y="186"/>
                  <a:pt x="200" y="190"/>
                  <a:pt x="199" y="194"/>
                </a:cubicBezTo>
                <a:cubicBezTo>
                  <a:pt x="199" y="195"/>
                  <a:pt x="198" y="197"/>
                  <a:pt x="197" y="198"/>
                </a:cubicBezTo>
                <a:cubicBezTo>
                  <a:pt x="194" y="200"/>
                  <a:pt x="191" y="200"/>
                  <a:pt x="188" y="199"/>
                </a:cubicBezTo>
                <a:cubicBezTo>
                  <a:pt x="184" y="196"/>
                  <a:pt x="187" y="192"/>
                  <a:pt x="188" y="191"/>
                </a:cubicBezTo>
                <a:cubicBezTo>
                  <a:pt x="190" y="190"/>
                  <a:pt x="193" y="190"/>
                  <a:pt x="194" y="192"/>
                </a:cubicBezTo>
                <a:cubicBezTo>
                  <a:pt x="194" y="192"/>
                  <a:pt x="190" y="192"/>
                  <a:pt x="191" y="195"/>
                </a:cubicBezTo>
                <a:cubicBezTo>
                  <a:pt x="191" y="196"/>
                  <a:pt x="193" y="197"/>
                  <a:pt x="194" y="196"/>
                </a:cubicBezTo>
                <a:cubicBezTo>
                  <a:pt x="196" y="195"/>
                  <a:pt x="196" y="193"/>
                  <a:pt x="196" y="192"/>
                </a:cubicBezTo>
                <a:cubicBezTo>
                  <a:pt x="195" y="190"/>
                  <a:pt x="193" y="189"/>
                  <a:pt x="192" y="189"/>
                </a:cubicBezTo>
                <a:cubicBezTo>
                  <a:pt x="188" y="189"/>
                  <a:pt x="185" y="194"/>
                  <a:pt x="186" y="197"/>
                </a:cubicBezTo>
                <a:cubicBezTo>
                  <a:pt x="188" y="201"/>
                  <a:pt x="193" y="202"/>
                  <a:pt x="197" y="199"/>
                </a:cubicBezTo>
                <a:cubicBezTo>
                  <a:pt x="200" y="197"/>
                  <a:pt x="202" y="193"/>
                  <a:pt x="199" y="189"/>
                </a:cubicBezTo>
                <a:cubicBezTo>
                  <a:pt x="196" y="184"/>
                  <a:pt x="192" y="181"/>
                  <a:pt x="187" y="179"/>
                </a:cubicBezTo>
                <a:cubicBezTo>
                  <a:pt x="185" y="178"/>
                  <a:pt x="181" y="175"/>
                  <a:pt x="177" y="173"/>
                </a:cubicBezTo>
                <a:cubicBezTo>
                  <a:pt x="195" y="182"/>
                  <a:pt x="197" y="182"/>
                  <a:pt x="220" y="195"/>
                </a:cubicBezTo>
                <a:cubicBezTo>
                  <a:pt x="234" y="203"/>
                  <a:pt x="248" y="216"/>
                  <a:pt x="247" y="230"/>
                </a:cubicBezTo>
                <a:cubicBezTo>
                  <a:pt x="246" y="234"/>
                  <a:pt x="244" y="240"/>
                  <a:pt x="241" y="243"/>
                </a:cubicBezTo>
                <a:cubicBezTo>
                  <a:pt x="232" y="251"/>
                  <a:pt x="223" y="251"/>
                  <a:pt x="213" y="247"/>
                </a:cubicBezTo>
                <a:cubicBezTo>
                  <a:pt x="191" y="236"/>
                  <a:pt x="217" y="208"/>
                  <a:pt x="229" y="224"/>
                </a:cubicBezTo>
                <a:cubicBezTo>
                  <a:pt x="230" y="226"/>
                  <a:pt x="218" y="225"/>
                  <a:pt x="221" y="235"/>
                </a:cubicBezTo>
                <a:cubicBezTo>
                  <a:pt x="222" y="239"/>
                  <a:pt x="228" y="240"/>
                  <a:pt x="231" y="238"/>
                </a:cubicBezTo>
                <a:cubicBezTo>
                  <a:pt x="237" y="235"/>
                  <a:pt x="237" y="229"/>
                  <a:pt x="235" y="225"/>
                </a:cubicBezTo>
                <a:cubicBezTo>
                  <a:pt x="233" y="219"/>
                  <a:pt x="225" y="216"/>
                  <a:pt x="222" y="216"/>
                </a:cubicBezTo>
                <a:cubicBezTo>
                  <a:pt x="209" y="216"/>
                  <a:pt x="198" y="231"/>
                  <a:pt x="204" y="242"/>
                </a:cubicBezTo>
                <a:cubicBezTo>
                  <a:pt x="210" y="252"/>
                  <a:pt x="223" y="255"/>
                  <a:pt x="234" y="251"/>
                </a:cubicBezTo>
                <a:cubicBezTo>
                  <a:pt x="243" y="247"/>
                  <a:pt x="249" y="238"/>
                  <a:pt x="247" y="225"/>
                </a:cubicBezTo>
                <a:cubicBezTo>
                  <a:pt x="248" y="226"/>
                  <a:pt x="250" y="228"/>
                  <a:pt x="251" y="229"/>
                </a:cubicBezTo>
                <a:cubicBezTo>
                  <a:pt x="254" y="232"/>
                  <a:pt x="259" y="233"/>
                  <a:pt x="261" y="230"/>
                </a:cubicBezTo>
                <a:cubicBezTo>
                  <a:pt x="256" y="232"/>
                  <a:pt x="251" y="227"/>
                  <a:pt x="248" y="222"/>
                </a:cubicBezTo>
                <a:cubicBezTo>
                  <a:pt x="245" y="203"/>
                  <a:pt x="219" y="190"/>
                  <a:pt x="203" y="182"/>
                </a:cubicBezTo>
                <a:cubicBezTo>
                  <a:pt x="194" y="177"/>
                  <a:pt x="182" y="173"/>
                  <a:pt x="167" y="167"/>
                </a:cubicBezTo>
                <a:cubicBezTo>
                  <a:pt x="167" y="167"/>
                  <a:pt x="167" y="167"/>
                  <a:pt x="167" y="167"/>
                </a:cubicBezTo>
                <a:close/>
                <a:moveTo>
                  <a:pt x="168" y="164"/>
                </a:moveTo>
                <a:cubicBezTo>
                  <a:pt x="168" y="164"/>
                  <a:pt x="168" y="164"/>
                  <a:pt x="168" y="164"/>
                </a:cubicBezTo>
                <a:cubicBezTo>
                  <a:pt x="170" y="164"/>
                  <a:pt x="171" y="165"/>
                  <a:pt x="173" y="165"/>
                </a:cubicBezTo>
                <a:cubicBezTo>
                  <a:pt x="201" y="174"/>
                  <a:pt x="215" y="182"/>
                  <a:pt x="230" y="192"/>
                </a:cubicBezTo>
                <a:cubicBezTo>
                  <a:pt x="237" y="196"/>
                  <a:pt x="242" y="204"/>
                  <a:pt x="250" y="206"/>
                </a:cubicBezTo>
                <a:cubicBezTo>
                  <a:pt x="256" y="208"/>
                  <a:pt x="261" y="205"/>
                  <a:pt x="264" y="201"/>
                </a:cubicBezTo>
                <a:cubicBezTo>
                  <a:pt x="265" y="199"/>
                  <a:pt x="265" y="194"/>
                  <a:pt x="263" y="191"/>
                </a:cubicBezTo>
                <a:cubicBezTo>
                  <a:pt x="262" y="189"/>
                  <a:pt x="260" y="188"/>
                  <a:pt x="258" y="187"/>
                </a:cubicBezTo>
                <a:cubicBezTo>
                  <a:pt x="254" y="186"/>
                  <a:pt x="248" y="191"/>
                  <a:pt x="249" y="197"/>
                </a:cubicBezTo>
                <a:cubicBezTo>
                  <a:pt x="250" y="198"/>
                  <a:pt x="252" y="201"/>
                  <a:pt x="255" y="201"/>
                </a:cubicBezTo>
                <a:cubicBezTo>
                  <a:pt x="256" y="202"/>
                  <a:pt x="259" y="201"/>
                  <a:pt x="260" y="198"/>
                </a:cubicBezTo>
                <a:cubicBezTo>
                  <a:pt x="260" y="197"/>
                  <a:pt x="259" y="195"/>
                  <a:pt x="257" y="195"/>
                </a:cubicBezTo>
                <a:cubicBezTo>
                  <a:pt x="253" y="194"/>
                  <a:pt x="254" y="199"/>
                  <a:pt x="253" y="199"/>
                </a:cubicBezTo>
                <a:cubicBezTo>
                  <a:pt x="251" y="198"/>
                  <a:pt x="250" y="194"/>
                  <a:pt x="251" y="191"/>
                </a:cubicBezTo>
                <a:cubicBezTo>
                  <a:pt x="252" y="189"/>
                  <a:pt x="257" y="185"/>
                  <a:pt x="261" y="190"/>
                </a:cubicBezTo>
                <a:cubicBezTo>
                  <a:pt x="264" y="193"/>
                  <a:pt x="265" y="198"/>
                  <a:pt x="263" y="202"/>
                </a:cubicBezTo>
                <a:cubicBezTo>
                  <a:pt x="262" y="204"/>
                  <a:pt x="260" y="205"/>
                  <a:pt x="258" y="206"/>
                </a:cubicBezTo>
                <a:cubicBezTo>
                  <a:pt x="252" y="208"/>
                  <a:pt x="245" y="203"/>
                  <a:pt x="241" y="198"/>
                </a:cubicBezTo>
                <a:cubicBezTo>
                  <a:pt x="229" y="186"/>
                  <a:pt x="208" y="174"/>
                  <a:pt x="184" y="168"/>
                </a:cubicBezTo>
                <a:cubicBezTo>
                  <a:pt x="210" y="174"/>
                  <a:pt x="249" y="182"/>
                  <a:pt x="268" y="187"/>
                </a:cubicBezTo>
                <a:cubicBezTo>
                  <a:pt x="279" y="190"/>
                  <a:pt x="292" y="197"/>
                  <a:pt x="293" y="208"/>
                </a:cubicBezTo>
                <a:cubicBezTo>
                  <a:pt x="294" y="211"/>
                  <a:pt x="294" y="215"/>
                  <a:pt x="291" y="218"/>
                </a:cubicBezTo>
                <a:cubicBezTo>
                  <a:pt x="287" y="225"/>
                  <a:pt x="280" y="227"/>
                  <a:pt x="272" y="226"/>
                </a:cubicBezTo>
                <a:cubicBezTo>
                  <a:pt x="261" y="223"/>
                  <a:pt x="263" y="212"/>
                  <a:pt x="265" y="208"/>
                </a:cubicBezTo>
                <a:cubicBezTo>
                  <a:pt x="268" y="204"/>
                  <a:pt x="276" y="204"/>
                  <a:pt x="279" y="206"/>
                </a:cubicBezTo>
                <a:cubicBezTo>
                  <a:pt x="281" y="207"/>
                  <a:pt x="272" y="209"/>
                  <a:pt x="276" y="216"/>
                </a:cubicBezTo>
                <a:cubicBezTo>
                  <a:pt x="277" y="218"/>
                  <a:pt x="282" y="218"/>
                  <a:pt x="284" y="216"/>
                </a:cubicBezTo>
                <a:cubicBezTo>
                  <a:pt x="287" y="213"/>
                  <a:pt x="286" y="208"/>
                  <a:pt x="284" y="206"/>
                </a:cubicBezTo>
                <a:cubicBezTo>
                  <a:pt x="282" y="202"/>
                  <a:pt x="275" y="201"/>
                  <a:pt x="273" y="202"/>
                </a:cubicBezTo>
                <a:cubicBezTo>
                  <a:pt x="263" y="204"/>
                  <a:pt x="259" y="217"/>
                  <a:pt x="265" y="223"/>
                </a:cubicBezTo>
                <a:cubicBezTo>
                  <a:pt x="267" y="225"/>
                  <a:pt x="271" y="227"/>
                  <a:pt x="275" y="227"/>
                </a:cubicBezTo>
                <a:cubicBezTo>
                  <a:pt x="281" y="227"/>
                  <a:pt x="288" y="224"/>
                  <a:pt x="291" y="220"/>
                </a:cubicBezTo>
                <a:cubicBezTo>
                  <a:pt x="296" y="213"/>
                  <a:pt x="295" y="203"/>
                  <a:pt x="288" y="196"/>
                </a:cubicBezTo>
                <a:cubicBezTo>
                  <a:pt x="278" y="185"/>
                  <a:pt x="267" y="184"/>
                  <a:pt x="253" y="181"/>
                </a:cubicBezTo>
                <a:cubicBezTo>
                  <a:pt x="245" y="179"/>
                  <a:pt x="180" y="165"/>
                  <a:pt x="168" y="164"/>
                </a:cubicBezTo>
                <a:close/>
              </a:path>
            </a:pathLst>
          </a:custGeom>
          <a:solidFill>
            <a:srgbClr val="E600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grpSp>
        <p:nvGrpSpPr>
          <p:cNvPr id="236" name="组合 235"/>
          <p:cNvGrpSpPr/>
          <p:nvPr/>
        </p:nvGrpSpPr>
        <p:grpSpPr>
          <a:xfrm>
            <a:off x="4075216" y="1668742"/>
            <a:ext cx="616105" cy="524618"/>
            <a:chOff x="5180575" y="2048671"/>
            <a:chExt cx="684213" cy="582613"/>
          </a:xfrm>
        </p:grpSpPr>
        <p:sp>
          <p:nvSpPr>
            <p:cNvPr id="237" name="Freeform 33"/>
            <p:cNvSpPr/>
            <p:nvPr/>
          </p:nvSpPr>
          <p:spPr bwMode="auto">
            <a:xfrm>
              <a:off x="5180575" y="2048671"/>
              <a:ext cx="684213" cy="582613"/>
            </a:xfrm>
            <a:custGeom>
              <a:avLst/>
              <a:gdLst>
                <a:gd name="T0" fmla="*/ 336 w 445"/>
                <a:gd name="T1" fmla="*/ 24 h 379"/>
                <a:gd name="T2" fmla="*/ 228 w 445"/>
                <a:gd name="T3" fmla="*/ 88 h 379"/>
                <a:gd name="T4" fmla="*/ 133 w 445"/>
                <a:gd name="T5" fmla="*/ 3 h 379"/>
                <a:gd name="T6" fmla="*/ 8 w 445"/>
                <a:gd name="T7" fmla="*/ 99 h 379"/>
                <a:gd name="T8" fmla="*/ 194 w 445"/>
                <a:gd name="T9" fmla="*/ 379 h 379"/>
                <a:gd name="T10" fmla="*/ 435 w 445"/>
                <a:gd name="T11" fmla="*/ 139 h 379"/>
                <a:gd name="T12" fmla="*/ 336 w 445"/>
                <a:gd name="T13" fmla="*/ 2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379">
                  <a:moveTo>
                    <a:pt x="336" y="24"/>
                  </a:moveTo>
                  <a:cubicBezTo>
                    <a:pt x="282" y="20"/>
                    <a:pt x="246" y="48"/>
                    <a:pt x="228" y="88"/>
                  </a:cubicBezTo>
                  <a:cubicBezTo>
                    <a:pt x="217" y="46"/>
                    <a:pt x="180" y="4"/>
                    <a:pt x="133" y="3"/>
                  </a:cubicBezTo>
                  <a:cubicBezTo>
                    <a:pt x="43" y="0"/>
                    <a:pt x="11" y="57"/>
                    <a:pt x="8" y="99"/>
                  </a:cubicBezTo>
                  <a:cubicBezTo>
                    <a:pt x="0" y="216"/>
                    <a:pt x="182" y="283"/>
                    <a:pt x="194" y="379"/>
                  </a:cubicBezTo>
                  <a:cubicBezTo>
                    <a:pt x="229" y="294"/>
                    <a:pt x="413" y="279"/>
                    <a:pt x="435" y="139"/>
                  </a:cubicBezTo>
                  <a:cubicBezTo>
                    <a:pt x="445" y="80"/>
                    <a:pt x="389" y="28"/>
                    <a:pt x="336" y="24"/>
                  </a:cubicBezTo>
                  <a:close/>
                </a:path>
              </a:pathLst>
            </a:custGeom>
            <a:solidFill>
              <a:srgbClr val="E60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38" name="Freeform 34"/>
            <p:cNvSpPr>
              <a:spLocks noEditPoints="1"/>
            </p:cNvSpPr>
            <p:nvPr/>
          </p:nvSpPr>
          <p:spPr bwMode="auto">
            <a:xfrm>
              <a:off x="5328212" y="2169321"/>
              <a:ext cx="366713" cy="277813"/>
            </a:xfrm>
            <a:custGeom>
              <a:avLst/>
              <a:gdLst>
                <a:gd name="T0" fmla="*/ 126 w 238"/>
                <a:gd name="T1" fmla="*/ 93 h 180"/>
                <a:gd name="T2" fmla="*/ 228 w 238"/>
                <a:gd name="T3" fmla="*/ 88 h 180"/>
                <a:gd name="T4" fmla="*/ 110 w 238"/>
                <a:gd name="T5" fmla="*/ 180 h 180"/>
                <a:gd name="T6" fmla="*/ 5 w 238"/>
                <a:gd name="T7" fmla="*/ 40 h 180"/>
                <a:gd name="T8" fmla="*/ 63 w 238"/>
                <a:gd name="T9" fmla="*/ 20 h 180"/>
                <a:gd name="T10" fmla="*/ 126 w 238"/>
                <a:gd name="T11" fmla="*/ 93 h 180"/>
                <a:gd name="T12" fmla="*/ 126 w 238"/>
                <a:gd name="T13" fmla="*/ 110 h 180"/>
                <a:gd name="T14" fmla="*/ 73 w 238"/>
                <a:gd name="T15" fmla="*/ 49 h 180"/>
                <a:gd name="T16" fmla="*/ 37 w 238"/>
                <a:gd name="T17" fmla="*/ 74 h 180"/>
                <a:gd name="T18" fmla="*/ 71 w 238"/>
                <a:gd name="T19" fmla="*/ 110 h 180"/>
                <a:gd name="T20" fmla="*/ 116 w 238"/>
                <a:gd name="T21" fmla="*/ 162 h 180"/>
                <a:gd name="T22" fmla="*/ 168 w 238"/>
                <a:gd name="T23" fmla="*/ 129 h 180"/>
                <a:gd name="T24" fmla="*/ 207 w 238"/>
                <a:gd name="T25" fmla="*/ 85 h 180"/>
                <a:gd name="T26" fmla="*/ 175 w 238"/>
                <a:gd name="T27" fmla="*/ 75 h 180"/>
                <a:gd name="T28" fmla="*/ 126 w 238"/>
                <a:gd name="T29" fmla="*/ 11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180">
                  <a:moveTo>
                    <a:pt x="126" y="93"/>
                  </a:moveTo>
                  <a:cubicBezTo>
                    <a:pt x="147" y="76"/>
                    <a:pt x="238" y="8"/>
                    <a:pt x="228" y="88"/>
                  </a:cubicBezTo>
                  <a:cubicBezTo>
                    <a:pt x="223" y="130"/>
                    <a:pt x="134" y="145"/>
                    <a:pt x="110" y="180"/>
                  </a:cubicBezTo>
                  <a:cubicBezTo>
                    <a:pt x="95" y="131"/>
                    <a:pt x="0" y="85"/>
                    <a:pt x="5" y="40"/>
                  </a:cubicBezTo>
                  <a:cubicBezTo>
                    <a:pt x="9" y="6"/>
                    <a:pt x="39" y="0"/>
                    <a:pt x="63" y="20"/>
                  </a:cubicBezTo>
                  <a:cubicBezTo>
                    <a:pt x="90" y="41"/>
                    <a:pt x="105" y="68"/>
                    <a:pt x="126" y="93"/>
                  </a:cubicBezTo>
                  <a:close/>
                  <a:moveTo>
                    <a:pt x="126" y="110"/>
                  </a:moveTo>
                  <a:cubicBezTo>
                    <a:pt x="117" y="89"/>
                    <a:pt x="90" y="64"/>
                    <a:pt x="73" y="49"/>
                  </a:cubicBezTo>
                  <a:cubicBezTo>
                    <a:pt x="54" y="31"/>
                    <a:pt x="26" y="48"/>
                    <a:pt x="37" y="74"/>
                  </a:cubicBezTo>
                  <a:cubicBezTo>
                    <a:pt x="43" y="87"/>
                    <a:pt x="60" y="100"/>
                    <a:pt x="71" y="110"/>
                  </a:cubicBezTo>
                  <a:cubicBezTo>
                    <a:pt x="87" y="124"/>
                    <a:pt x="106" y="142"/>
                    <a:pt x="116" y="162"/>
                  </a:cubicBezTo>
                  <a:cubicBezTo>
                    <a:pt x="131" y="144"/>
                    <a:pt x="147" y="138"/>
                    <a:pt x="168" y="129"/>
                  </a:cubicBezTo>
                  <a:cubicBezTo>
                    <a:pt x="180" y="123"/>
                    <a:pt x="215" y="102"/>
                    <a:pt x="207" y="85"/>
                  </a:cubicBezTo>
                  <a:cubicBezTo>
                    <a:pt x="200" y="70"/>
                    <a:pt x="190" y="71"/>
                    <a:pt x="175" y="75"/>
                  </a:cubicBezTo>
                  <a:cubicBezTo>
                    <a:pt x="164" y="78"/>
                    <a:pt x="132" y="100"/>
                    <a:pt x="126" y="110"/>
                  </a:cubicBezTo>
                  <a:close/>
                </a:path>
              </a:pathLst>
            </a:custGeom>
            <a:solidFill>
              <a:srgbClr val="F4B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39" name="Freeform 35"/>
            <p:cNvSpPr>
              <a:spLocks noEditPoints="1"/>
            </p:cNvSpPr>
            <p:nvPr/>
          </p:nvSpPr>
          <p:spPr bwMode="auto">
            <a:xfrm>
              <a:off x="5255187" y="2115346"/>
              <a:ext cx="496888" cy="420688"/>
            </a:xfrm>
            <a:custGeom>
              <a:avLst/>
              <a:gdLst>
                <a:gd name="T0" fmla="*/ 172 w 324"/>
                <a:gd name="T1" fmla="*/ 94 h 274"/>
                <a:gd name="T2" fmla="*/ 266 w 324"/>
                <a:gd name="T3" fmla="*/ 42 h 274"/>
                <a:gd name="T4" fmla="*/ 322 w 324"/>
                <a:gd name="T5" fmla="*/ 94 h 274"/>
                <a:gd name="T6" fmla="*/ 255 w 324"/>
                <a:gd name="T7" fmla="*/ 194 h 274"/>
                <a:gd name="T8" fmla="*/ 150 w 324"/>
                <a:gd name="T9" fmla="*/ 274 h 274"/>
                <a:gd name="T10" fmla="*/ 11 w 324"/>
                <a:gd name="T11" fmla="*/ 74 h 274"/>
                <a:gd name="T12" fmla="*/ 86 w 324"/>
                <a:gd name="T13" fmla="*/ 6 h 274"/>
                <a:gd name="T14" fmla="*/ 172 w 324"/>
                <a:gd name="T15" fmla="*/ 94 h 274"/>
                <a:gd name="T16" fmla="*/ 172 w 324"/>
                <a:gd name="T17" fmla="*/ 110 h 274"/>
                <a:gd name="T18" fmla="*/ 98 w 324"/>
                <a:gd name="T19" fmla="*/ 26 h 274"/>
                <a:gd name="T20" fmla="*/ 30 w 324"/>
                <a:gd name="T21" fmla="*/ 69 h 274"/>
                <a:gd name="T22" fmla="*/ 155 w 324"/>
                <a:gd name="T23" fmla="*/ 239 h 274"/>
                <a:gd name="T24" fmla="*/ 287 w 324"/>
                <a:gd name="T25" fmla="*/ 135 h 274"/>
                <a:gd name="T26" fmla="*/ 210 w 324"/>
                <a:gd name="T27" fmla="*/ 82 h 274"/>
                <a:gd name="T28" fmla="*/ 172 w 324"/>
                <a:gd name="T29" fmla="*/ 11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274">
                  <a:moveTo>
                    <a:pt x="172" y="94"/>
                  </a:moveTo>
                  <a:cubicBezTo>
                    <a:pt x="188" y="67"/>
                    <a:pt x="233" y="38"/>
                    <a:pt x="266" y="42"/>
                  </a:cubicBezTo>
                  <a:cubicBezTo>
                    <a:pt x="288" y="45"/>
                    <a:pt x="324" y="70"/>
                    <a:pt x="322" y="94"/>
                  </a:cubicBezTo>
                  <a:cubicBezTo>
                    <a:pt x="320" y="126"/>
                    <a:pt x="281" y="178"/>
                    <a:pt x="255" y="194"/>
                  </a:cubicBezTo>
                  <a:cubicBezTo>
                    <a:pt x="222" y="215"/>
                    <a:pt x="168" y="239"/>
                    <a:pt x="150" y="274"/>
                  </a:cubicBezTo>
                  <a:cubicBezTo>
                    <a:pt x="160" y="187"/>
                    <a:pt x="0" y="163"/>
                    <a:pt x="11" y="74"/>
                  </a:cubicBezTo>
                  <a:cubicBezTo>
                    <a:pt x="17" y="34"/>
                    <a:pt x="42" y="0"/>
                    <a:pt x="86" y="6"/>
                  </a:cubicBezTo>
                  <a:cubicBezTo>
                    <a:pt x="123" y="10"/>
                    <a:pt x="159" y="68"/>
                    <a:pt x="172" y="94"/>
                  </a:cubicBezTo>
                  <a:close/>
                  <a:moveTo>
                    <a:pt x="172" y="110"/>
                  </a:moveTo>
                  <a:cubicBezTo>
                    <a:pt x="159" y="86"/>
                    <a:pt x="124" y="39"/>
                    <a:pt x="98" y="26"/>
                  </a:cubicBezTo>
                  <a:cubicBezTo>
                    <a:pt x="64" y="9"/>
                    <a:pt x="34" y="36"/>
                    <a:pt x="30" y="69"/>
                  </a:cubicBezTo>
                  <a:cubicBezTo>
                    <a:pt x="21" y="138"/>
                    <a:pt x="140" y="175"/>
                    <a:pt x="155" y="239"/>
                  </a:cubicBezTo>
                  <a:cubicBezTo>
                    <a:pt x="185" y="195"/>
                    <a:pt x="257" y="188"/>
                    <a:pt x="287" y="135"/>
                  </a:cubicBezTo>
                  <a:cubicBezTo>
                    <a:pt x="322" y="75"/>
                    <a:pt x="254" y="45"/>
                    <a:pt x="210" y="82"/>
                  </a:cubicBezTo>
                  <a:cubicBezTo>
                    <a:pt x="202" y="88"/>
                    <a:pt x="179" y="108"/>
                    <a:pt x="172" y="110"/>
                  </a:cubicBezTo>
                  <a:close/>
                </a:path>
              </a:pathLst>
            </a:custGeom>
            <a:solidFill>
              <a:srgbClr val="F4B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40" name="Freeform 36"/>
            <p:cNvSpPr>
              <a:spLocks noEditPoints="1"/>
            </p:cNvSpPr>
            <p:nvPr/>
          </p:nvSpPr>
          <p:spPr bwMode="auto">
            <a:xfrm>
              <a:off x="5194862" y="2074071"/>
              <a:ext cx="647700" cy="536575"/>
            </a:xfrm>
            <a:custGeom>
              <a:avLst/>
              <a:gdLst>
                <a:gd name="T0" fmla="*/ 316 w 421"/>
                <a:gd name="T1" fmla="*/ 24 h 349"/>
                <a:gd name="T2" fmla="*/ 218 w 421"/>
                <a:gd name="T3" fmla="*/ 83 h 349"/>
                <a:gd name="T4" fmla="*/ 131 w 421"/>
                <a:gd name="T5" fmla="*/ 5 h 349"/>
                <a:gd name="T6" fmla="*/ 16 w 421"/>
                <a:gd name="T7" fmla="*/ 93 h 349"/>
                <a:gd name="T8" fmla="*/ 187 w 421"/>
                <a:gd name="T9" fmla="*/ 349 h 349"/>
                <a:gd name="T10" fmla="*/ 407 w 421"/>
                <a:gd name="T11" fmla="*/ 129 h 349"/>
                <a:gd name="T12" fmla="*/ 316 w 421"/>
                <a:gd name="T13" fmla="*/ 24 h 349"/>
                <a:gd name="T14" fmla="*/ 215 w 421"/>
                <a:gd name="T15" fmla="*/ 102 h 349"/>
                <a:gd name="T16" fmla="*/ 301 w 421"/>
                <a:gd name="T17" fmla="*/ 47 h 349"/>
                <a:gd name="T18" fmla="*/ 381 w 421"/>
                <a:gd name="T19" fmla="*/ 93 h 349"/>
                <a:gd name="T20" fmla="*/ 295 w 421"/>
                <a:gd name="T21" fmla="*/ 243 h 349"/>
                <a:gd name="T22" fmla="*/ 189 w 421"/>
                <a:gd name="T23" fmla="*/ 325 h 349"/>
                <a:gd name="T24" fmla="*/ 182 w 421"/>
                <a:gd name="T25" fmla="*/ 298 h 349"/>
                <a:gd name="T26" fmla="*/ 161 w 421"/>
                <a:gd name="T27" fmla="*/ 268 h 349"/>
                <a:gd name="T28" fmla="*/ 135 w 421"/>
                <a:gd name="T29" fmla="*/ 237 h 349"/>
                <a:gd name="T30" fmla="*/ 74 w 421"/>
                <a:gd name="T31" fmla="*/ 183 h 349"/>
                <a:gd name="T32" fmla="*/ 43 w 421"/>
                <a:gd name="T33" fmla="*/ 142 h 349"/>
                <a:gd name="T34" fmla="*/ 123 w 421"/>
                <a:gd name="T35" fmla="*/ 17 h 349"/>
                <a:gd name="T36" fmla="*/ 215 w 421"/>
                <a:gd name="T37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1" h="349">
                  <a:moveTo>
                    <a:pt x="316" y="24"/>
                  </a:moveTo>
                  <a:cubicBezTo>
                    <a:pt x="267" y="21"/>
                    <a:pt x="234" y="46"/>
                    <a:pt x="218" y="83"/>
                  </a:cubicBezTo>
                  <a:cubicBezTo>
                    <a:pt x="207" y="44"/>
                    <a:pt x="174" y="6"/>
                    <a:pt x="131" y="5"/>
                  </a:cubicBezTo>
                  <a:cubicBezTo>
                    <a:pt x="48" y="3"/>
                    <a:pt x="19" y="55"/>
                    <a:pt x="16" y="93"/>
                  </a:cubicBezTo>
                  <a:cubicBezTo>
                    <a:pt x="9" y="200"/>
                    <a:pt x="175" y="261"/>
                    <a:pt x="187" y="349"/>
                  </a:cubicBezTo>
                  <a:cubicBezTo>
                    <a:pt x="219" y="271"/>
                    <a:pt x="387" y="258"/>
                    <a:pt x="407" y="129"/>
                  </a:cubicBezTo>
                  <a:cubicBezTo>
                    <a:pt x="416" y="76"/>
                    <a:pt x="365" y="28"/>
                    <a:pt x="316" y="24"/>
                  </a:cubicBezTo>
                  <a:close/>
                  <a:moveTo>
                    <a:pt x="215" y="102"/>
                  </a:moveTo>
                  <a:cubicBezTo>
                    <a:pt x="246" y="76"/>
                    <a:pt x="259" y="54"/>
                    <a:pt x="301" y="47"/>
                  </a:cubicBezTo>
                  <a:cubicBezTo>
                    <a:pt x="334" y="41"/>
                    <a:pt x="364" y="73"/>
                    <a:pt x="381" y="93"/>
                  </a:cubicBezTo>
                  <a:cubicBezTo>
                    <a:pt x="421" y="140"/>
                    <a:pt x="330" y="220"/>
                    <a:pt x="295" y="243"/>
                  </a:cubicBezTo>
                  <a:cubicBezTo>
                    <a:pt x="266" y="262"/>
                    <a:pt x="200" y="291"/>
                    <a:pt x="189" y="325"/>
                  </a:cubicBezTo>
                  <a:cubicBezTo>
                    <a:pt x="186" y="316"/>
                    <a:pt x="187" y="308"/>
                    <a:pt x="182" y="298"/>
                  </a:cubicBezTo>
                  <a:cubicBezTo>
                    <a:pt x="182" y="300"/>
                    <a:pt x="164" y="273"/>
                    <a:pt x="161" y="268"/>
                  </a:cubicBezTo>
                  <a:cubicBezTo>
                    <a:pt x="155" y="258"/>
                    <a:pt x="144" y="244"/>
                    <a:pt x="135" y="237"/>
                  </a:cubicBezTo>
                  <a:cubicBezTo>
                    <a:pt x="113" y="220"/>
                    <a:pt x="94" y="203"/>
                    <a:pt x="74" y="183"/>
                  </a:cubicBezTo>
                  <a:cubicBezTo>
                    <a:pt x="61" y="171"/>
                    <a:pt x="55" y="154"/>
                    <a:pt x="43" y="142"/>
                  </a:cubicBezTo>
                  <a:cubicBezTo>
                    <a:pt x="0" y="101"/>
                    <a:pt x="64" y="0"/>
                    <a:pt x="123" y="17"/>
                  </a:cubicBezTo>
                  <a:cubicBezTo>
                    <a:pt x="180" y="35"/>
                    <a:pt x="186" y="56"/>
                    <a:pt x="215" y="102"/>
                  </a:cubicBezTo>
                  <a:close/>
                </a:path>
              </a:pathLst>
            </a:custGeom>
            <a:solidFill>
              <a:srgbClr val="F4B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41" name="Freeform 37"/>
            <p:cNvSpPr/>
            <p:nvPr/>
          </p:nvSpPr>
          <p:spPr bwMode="auto">
            <a:xfrm>
              <a:off x="5396475" y="2266158"/>
              <a:ext cx="219075" cy="125413"/>
            </a:xfrm>
            <a:custGeom>
              <a:avLst/>
              <a:gdLst>
                <a:gd name="T0" fmla="*/ 83 w 143"/>
                <a:gd name="T1" fmla="*/ 56 h 81"/>
                <a:gd name="T2" fmla="*/ 133 w 143"/>
                <a:gd name="T3" fmla="*/ 42 h 81"/>
                <a:gd name="T4" fmla="*/ 104 w 143"/>
                <a:gd name="T5" fmla="*/ 61 h 81"/>
                <a:gd name="T6" fmla="*/ 74 w 143"/>
                <a:gd name="T7" fmla="*/ 81 h 81"/>
                <a:gd name="T8" fmla="*/ 61 w 143"/>
                <a:gd name="T9" fmla="*/ 63 h 81"/>
                <a:gd name="T10" fmla="*/ 24 w 143"/>
                <a:gd name="T11" fmla="*/ 7 h 81"/>
                <a:gd name="T12" fmla="*/ 82 w 143"/>
                <a:gd name="T13" fmla="*/ 59 h 81"/>
                <a:gd name="T14" fmla="*/ 83 w 143"/>
                <a:gd name="T15" fmla="*/ 5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81">
                  <a:moveTo>
                    <a:pt x="83" y="56"/>
                  </a:moveTo>
                  <a:cubicBezTo>
                    <a:pt x="89" y="45"/>
                    <a:pt x="143" y="17"/>
                    <a:pt x="133" y="42"/>
                  </a:cubicBezTo>
                  <a:cubicBezTo>
                    <a:pt x="130" y="50"/>
                    <a:pt x="112" y="58"/>
                    <a:pt x="104" y="61"/>
                  </a:cubicBezTo>
                  <a:cubicBezTo>
                    <a:pt x="93" y="66"/>
                    <a:pt x="81" y="72"/>
                    <a:pt x="74" y="81"/>
                  </a:cubicBezTo>
                  <a:cubicBezTo>
                    <a:pt x="69" y="79"/>
                    <a:pt x="66" y="67"/>
                    <a:pt x="61" y="63"/>
                  </a:cubicBezTo>
                  <a:cubicBezTo>
                    <a:pt x="53" y="56"/>
                    <a:pt x="0" y="16"/>
                    <a:pt x="24" y="7"/>
                  </a:cubicBezTo>
                  <a:cubicBezTo>
                    <a:pt x="43" y="0"/>
                    <a:pt x="70" y="49"/>
                    <a:pt x="82" y="59"/>
                  </a:cubicBezTo>
                  <a:lnTo>
                    <a:pt x="83" y="56"/>
                  </a:lnTo>
                  <a:close/>
                </a:path>
              </a:pathLst>
            </a:custGeom>
            <a:solidFill>
              <a:srgbClr val="F4B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</p:grpSp>
      <p:sp>
        <p:nvSpPr>
          <p:cNvPr id="242" name="Freeform 164"/>
          <p:cNvSpPr>
            <a:spLocks noEditPoints="1"/>
          </p:cNvSpPr>
          <p:nvPr/>
        </p:nvSpPr>
        <p:spPr bwMode="auto">
          <a:xfrm>
            <a:off x="4920036" y="2076142"/>
            <a:ext cx="368805" cy="344504"/>
          </a:xfrm>
          <a:custGeom>
            <a:avLst/>
            <a:gdLst>
              <a:gd name="T0" fmla="*/ 146 w 267"/>
              <a:gd name="T1" fmla="*/ 112 h 249"/>
              <a:gd name="T2" fmla="*/ 159 w 267"/>
              <a:gd name="T3" fmla="*/ 50 h 249"/>
              <a:gd name="T4" fmla="*/ 93 w 267"/>
              <a:gd name="T5" fmla="*/ 99 h 249"/>
              <a:gd name="T6" fmla="*/ 27 w 267"/>
              <a:gd name="T7" fmla="*/ 82 h 249"/>
              <a:gd name="T8" fmla="*/ 26 w 267"/>
              <a:gd name="T9" fmla="*/ 115 h 249"/>
              <a:gd name="T10" fmla="*/ 69 w 267"/>
              <a:gd name="T11" fmla="*/ 137 h 249"/>
              <a:gd name="T12" fmla="*/ 24 w 267"/>
              <a:gd name="T13" fmla="*/ 160 h 249"/>
              <a:gd name="T14" fmla="*/ 92 w 267"/>
              <a:gd name="T15" fmla="*/ 177 h 249"/>
              <a:gd name="T16" fmla="*/ 140 w 267"/>
              <a:gd name="T17" fmla="*/ 230 h 249"/>
              <a:gd name="T18" fmla="*/ 141 w 267"/>
              <a:gd name="T19" fmla="*/ 168 h 249"/>
              <a:gd name="T20" fmla="*/ 212 w 267"/>
              <a:gd name="T21" fmla="*/ 106 h 249"/>
              <a:gd name="T22" fmla="*/ 146 w 267"/>
              <a:gd name="T23" fmla="*/ 112 h 249"/>
              <a:gd name="T24" fmla="*/ 146 w 267"/>
              <a:gd name="T25" fmla="*/ 112 h 249"/>
              <a:gd name="T26" fmla="*/ 139 w 267"/>
              <a:gd name="T27" fmla="*/ 123 h 249"/>
              <a:gd name="T28" fmla="*/ 137 w 267"/>
              <a:gd name="T29" fmla="*/ 120 h 249"/>
              <a:gd name="T30" fmla="*/ 172 w 267"/>
              <a:gd name="T31" fmla="*/ 108 h 249"/>
              <a:gd name="T32" fmla="*/ 220 w 267"/>
              <a:gd name="T33" fmla="*/ 140 h 249"/>
              <a:gd name="T34" fmla="*/ 150 w 267"/>
              <a:gd name="T35" fmla="*/ 164 h 249"/>
              <a:gd name="T36" fmla="*/ 131 w 267"/>
              <a:gd name="T37" fmla="*/ 146 h 249"/>
              <a:gd name="T38" fmla="*/ 139 w 267"/>
              <a:gd name="T39" fmla="*/ 123 h 249"/>
              <a:gd name="T40" fmla="*/ 139 w 267"/>
              <a:gd name="T41" fmla="*/ 123 h 249"/>
              <a:gd name="T42" fmla="*/ 131 w 267"/>
              <a:gd name="T43" fmla="*/ 116 h 249"/>
              <a:gd name="T44" fmla="*/ 107 w 267"/>
              <a:gd name="T45" fmla="*/ 119 h 249"/>
              <a:gd name="T46" fmla="*/ 126 w 267"/>
              <a:gd name="T47" fmla="*/ 41 h 249"/>
              <a:gd name="T48" fmla="*/ 152 w 267"/>
              <a:gd name="T49" fmla="*/ 67 h 249"/>
              <a:gd name="T50" fmla="*/ 131 w 267"/>
              <a:gd name="T51" fmla="*/ 116 h 249"/>
              <a:gd name="T52" fmla="*/ 131 w 267"/>
              <a:gd name="T53" fmla="*/ 116 h 249"/>
              <a:gd name="T54" fmla="*/ 104 w 267"/>
              <a:gd name="T55" fmla="*/ 120 h 249"/>
              <a:gd name="T56" fmla="*/ 93 w 267"/>
              <a:gd name="T57" fmla="*/ 130 h 249"/>
              <a:gd name="T58" fmla="*/ 93 w 267"/>
              <a:gd name="T59" fmla="*/ 130 h 249"/>
              <a:gd name="T60" fmla="*/ 37 w 267"/>
              <a:gd name="T61" fmla="*/ 115 h 249"/>
              <a:gd name="T62" fmla="*/ 30 w 267"/>
              <a:gd name="T63" fmla="*/ 90 h 249"/>
              <a:gd name="T64" fmla="*/ 67 w 267"/>
              <a:gd name="T65" fmla="*/ 87 h 249"/>
              <a:gd name="T66" fmla="*/ 99 w 267"/>
              <a:gd name="T67" fmla="*/ 115 h 249"/>
              <a:gd name="T68" fmla="*/ 104 w 267"/>
              <a:gd name="T69" fmla="*/ 120 h 249"/>
              <a:gd name="T70" fmla="*/ 104 w 267"/>
              <a:gd name="T71" fmla="*/ 120 h 249"/>
              <a:gd name="T72" fmla="*/ 89 w 267"/>
              <a:gd name="T73" fmla="*/ 138 h 249"/>
              <a:gd name="T74" fmla="*/ 90 w 267"/>
              <a:gd name="T75" fmla="*/ 148 h 249"/>
              <a:gd name="T76" fmla="*/ 101 w 267"/>
              <a:gd name="T77" fmla="*/ 156 h 249"/>
              <a:gd name="T78" fmla="*/ 69 w 267"/>
              <a:gd name="T79" fmla="*/ 194 h 249"/>
              <a:gd name="T80" fmla="*/ 30 w 267"/>
              <a:gd name="T81" fmla="*/ 164 h 249"/>
              <a:gd name="T82" fmla="*/ 68 w 267"/>
              <a:gd name="T83" fmla="*/ 145 h 249"/>
              <a:gd name="T84" fmla="*/ 89 w 267"/>
              <a:gd name="T85" fmla="*/ 138 h 249"/>
              <a:gd name="T86" fmla="*/ 89 w 267"/>
              <a:gd name="T87" fmla="*/ 138 h 249"/>
              <a:gd name="T88" fmla="*/ 101 w 267"/>
              <a:gd name="T89" fmla="*/ 156 h 249"/>
              <a:gd name="T90" fmla="*/ 123 w 267"/>
              <a:gd name="T91" fmla="*/ 152 h 249"/>
              <a:gd name="T92" fmla="*/ 125 w 267"/>
              <a:gd name="T93" fmla="*/ 151 h 249"/>
              <a:gd name="T94" fmla="*/ 130 w 267"/>
              <a:gd name="T95" fmla="*/ 164 h 249"/>
              <a:gd name="T96" fmla="*/ 141 w 267"/>
              <a:gd name="T97" fmla="*/ 216 h 249"/>
              <a:gd name="T98" fmla="*/ 99 w 267"/>
              <a:gd name="T99" fmla="*/ 206 h 249"/>
              <a:gd name="T100" fmla="*/ 101 w 267"/>
              <a:gd name="T101" fmla="*/ 156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67" h="249">
                <a:moveTo>
                  <a:pt x="146" y="112"/>
                </a:moveTo>
                <a:cubicBezTo>
                  <a:pt x="152" y="100"/>
                  <a:pt x="167" y="66"/>
                  <a:pt x="159" y="50"/>
                </a:cubicBezTo>
                <a:cubicBezTo>
                  <a:pt x="136" y="0"/>
                  <a:pt x="87" y="62"/>
                  <a:pt x="93" y="99"/>
                </a:cubicBezTo>
                <a:cubicBezTo>
                  <a:pt x="89" y="95"/>
                  <a:pt x="51" y="56"/>
                  <a:pt x="27" y="82"/>
                </a:cubicBezTo>
                <a:cubicBezTo>
                  <a:pt x="19" y="91"/>
                  <a:pt x="18" y="104"/>
                  <a:pt x="26" y="115"/>
                </a:cubicBezTo>
                <a:cubicBezTo>
                  <a:pt x="36" y="128"/>
                  <a:pt x="60" y="137"/>
                  <a:pt x="69" y="137"/>
                </a:cubicBezTo>
                <a:cubicBezTo>
                  <a:pt x="60" y="141"/>
                  <a:pt x="36" y="143"/>
                  <a:pt x="24" y="160"/>
                </a:cubicBezTo>
                <a:cubicBezTo>
                  <a:pt x="0" y="192"/>
                  <a:pt x="53" y="243"/>
                  <a:pt x="92" y="177"/>
                </a:cubicBezTo>
                <a:cubicBezTo>
                  <a:pt x="87" y="221"/>
                  <a:pt x="108" y="249"/>
                  <a:pt x="140" y="230"/>
                </a:cubicBezTo>
                <a:cubicBezTo>
                  <a:pt x="156" y="221"/>
                  <a:pt x="157" y="186"/>
                  <a:pt x="141" y="168"/>
                </a:cubicBezTo>
                <a:cubicBezTo>
                  <a:pt x="196" y="202"/>
                  <a:pt x="267" y="143"/>
                  <a:pt x="212" y="106"/>
                </a:cubicBezTo>
                <a:cubicBezTo>
                  <a:pt x="194" y="94"/>
                  <a:pt x="165" y="100"/>
                  <a:pt x="146" y="112"/>
                </a:cubicBezTo>
                <a:cubicBezTo>
                  <a:pt x="146" y="112"/>
                  <a:pt x="146" y="112"/>
                  <a:pt x="146" y="112"/>
                </a:cubicBezTo>
                <a:close/>
                <a:moveTo>
                  <a:pt x="139" y="123"/>
                </a:moveTo>
                <a:cubicBezTo>
                  <a:pt x="138" y="122"/>
                  <a:pt x="137" y="121"/>
                  <a:pt x="137" y="120"/>
                </a:cubicBezTo>
                <a:cubicBezTo>
                  <a:pt x="144" y="118"/>
                  <a:pt x="156" y="111"/>
                  <a:pt x="172" y="108"/>
                </a:cubicBezTo>
                <a:cubicBezTo>
                  <a:pt x="187" y="105"/>
                  <a:pt x="218" y="103"/>
                  <a:pt x="220" y="140"/>
                </a:cubicBezTo>
                <a:cubicBezTo>
                  <a:pt x="221" y="160"/>
                  <a:pt x="192" y="182"/>
                  <a:pt x="150" y="164"/>
                </a:cubicBezTo>
                <a:cubicBezTo>
                  <a:pt x="142" y="160"/>
                  <a:pt x="135" y="154"/>
                  <a:pt x="131" y="146"/>
                </a:cubicBezTo>
                <a:cubicBezTo>
                  <a:pt x="139" y="139"/>
                  <a:pt x="142" y="130"/>
                  <a:pt x="139" y="123"/>
                </a:cubicBezTo>
                <a:cubicBezTo>
                  <a:pt x="139" y="123"/>
                  <a:pt x="139" y="123"/>
                  <a:pt x="139" y="123"/>
                </a:cubicBezTo>
                <a:close/>
                <a:moveTo>
                  <a:pt x="131" y="116"/>
                </a:moveTo>
                <a:cubicBezTo>
                  <a:pt x="124" y="114"/>
                  <a:pt x="115" y="115"/>
                  <a:pt x="107" y="119"/>
                </a:cubicBezTo>
                <a:cubicBezTo>
                  <a:pt x="95" y="91"/>
                  <a:pt x="99" y="56"/>
                  <a:pt x="126" y="41"/>
                </a:cubicBezTo>
                <a:cubicBezTo>
                  <a:pt x="143" y="33"/>
                  <a:pt x="154" y="48"/>
                  <a:pt x="152" y="67"/>
                </a:cubicBezTo>
                <a:cubicBezTo>
                  <a:pt x="151" y="85"/>
                  <a:pt x="138" y="108"/>
                  <a:pt x="131" y="116"/>
                </a:cubicBezTo>
                <a:cubicBezTo>
                  <a:pt x="131" y="116"/>
                  <a:pt x="131" y="116"/>
                  <a:pt x="131" y="116"/>
                </a:cubicBezTo>
                <a:close/>
                <a:moveTo>
                  <a:pt x="104" y="120"/>
                </a:moveTo>
                <a:cubicBezTo>
                  <a:pt x="100" y="123"/>
                  <a:pt x="96" y="127"/>
                  <a:pt x="93" y="130"/>
                </a:cubicBezTo>
                <a:cubicBezTo>
                  <a:pt x="93" y="130"/>
                  <a:pt x="93" y="130"/>
                  <a:pt x="93" y="130"/>
                </a:cubicBezTo>
                <a:cubicBezTo>
                  <a:pt x="77" y="133"/>
                  <a:pt x="55" y="128"/>
                  <a:pt x="37" y="115"/>
                </a:cubicBezTo>
                <a:cubicBezTo>
                  <a:pt x="27" y="108"/>
                  <a:pt x="28" y="96"/>
                  <a:pt x="30" y="90"/>
                </a:cubicBezTo>
                <a:cubicBezTo>
                  <a:pt x="35" y="80"/>
                  <a:pt x="51" y="79"/>
                  <a:pt x="67" y="87"/>
                </a:cubicBezTo>
                <a:cubicBezTo>
                  <a:pt x="80" y="93"/>
                  <a:pt x="91" y="102"/>
                  <a:pt x="99" y="115"/>
                </a:cubicBezTo>
                <a:cubicBezTo>
                  <a:pt x="101" y="117"/>
                  <a:pt x="102" y="119"/>
                  <a:pt x="104" y="120"/>
                </a:cubicBezTo>
                <a:cubicBezTo>
                  <a:pt x="104" y="120"/>
                  <a:pt x="104" y="120"/>
                  <a:pt x="104" y="120"/>
                </a:cubicBezTo>
                <a:close/>
                <a:moveTo>
                  <a:pt x="89" y="138"/>
                </a:moveTo>
                <a:cubicBezTo>
                  <a:pt x="88" y="142"/>
                  <a:pt x="88" y="145"/>
                  <a:pt x="90" y="148"/>
                </a:cubicBezTo>
                <a:cubicBezTo>
                  <a:pt x="92" y="152"/>
                  <a:pt x="96" y="155"/>
                  <a:pt x="101" y="156"/>
                </a:cubicBezTo>
                <a:cubicBezTo>
                  <a:pt x="93" y="167"/>
                  <a:pt x="85" y="181"/>
                  <a:pt x="69" y="194"/>
                </a:cubicBezTo>
                <a:cubicBezTo>
                  <a:pt x="41" y="217"/>
                  <a:pt x="13" y="185"/>
                  <a:pt x="30" y="164"/>
                </a:cubicBezTo>
                <a:cubicBezTo>
                  <a:pt x="40" y="153"/>
                  <a:pt x="55" y="149"/>
                  <a:pt x="68" y="145"/>
                </a:cubicBezTo>
                <a:cubicBezTo>
                  <a:pt x="76" y="143"/>
                  <a:pt x="84" y="140"/>
                  <a:pt x="89" y="138"/>
                </a:cubicBezTo>
                <a:cubicBezTo>
                  <a:pt x="89" y="138"/>
                  <a:pt x="89" y="138"/>
                  <a:pt x="89" y="138"/>
                </a:cubicBezTo>
                <a:close/>
                <a:moveTo>
                  <a:pt x="101" y="156"/>
                </a:moveTo>
                <a:cubicBezTo>
                  <a:pt x="108" y="157"/>
                  <a:pt x="115" y="156"/>
                  <a:pt x="123" y="152"/>
                </a:cubicBezTo>
                <a:cubicBezTo>
                  <a:pt x="123" y="151"/>
                  <a:pt x="124" y="151"/>
                  <a:pt x="125" y="151"/>
                </a:cubicBezTo>
                <a:cubicBezTo>
                  <a:pt x="126" y="154"/>
                  <a:pt x="127" y="159"/>
                  <a:pt x="130" y="164"/>
                </a:cubicBezTo>
                <a:cubicBezTo>
                  <a:pt x="139" y="181"/>
                  <a:pt x="149" y="191"/>
                  <a:pt x="141" y="216"/>
                </a:cubicBezTo>
                <a:cubicBezTo>
                  <a:pt x="137" y="229"/>
                  <a:pt x="105" y="236"/>
                  <a:pt x="99" y="206"/>
                </a:cubicBezTo>
                <a:cubicBezTo>
                  <a:pt x="95" y="186"/>
                  <a:pt x="95" y="174"/>
                  <a:pt x="101" y="156"/>
                </a:cubicBezTo>
                <a:close/>
              </a:path>
            </a:pathLst>
          </a:custGeom>
          <a:solidFill>
            <a:srgbClr val="F08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grpSp>
        <p:nvGrpSpPr>
          <p:cNvPr id="243" name="组合 242"/>
          <p:cNvGrpSpPr/>
          <p:nvPr/>
        </p:nvGrpSpPr>
        <p:grpSpPr>
          <a:xfrm>
            <a:off x="5114445" y="1877445"/>
            <a:ext cx="461721" cy="400253"/>
            <a:chOff x="6334687" y="2280446"/>
            <a:chExt cx="512763" cy="444500"/>
          </a:xfrm>
        </p:grpSpPr>
        <p:sp>
          <p:nvSpPr>
            <p:cNvPr id="244" name="Freeform 38"/>
            <p:cNvSpPr/>
            <p:nvPr/>
          </p:nvSpPr>
          <p:spPr bwMode="auto">
            <a:xfrm>
              <a:off x="6334687" y="2280446"/>
              <a:ext cx="512763" cy="444500"/>
            </a:xfrm>
            <a:custGeom>
              <a:avLst/>
              <a:gdLst>
                <a:gd name="T0" fmla="*/ 244 w 333"/>
                <a:gd name="T1" fmla="*/ 3 h 289"/>
                <a:gd name="T2" fmla="*/ 169 w 333"/>
                <a:gd name="T3" fmla="*/ 64 h 289"/>
                <a:gd name="T4" fmla="*/ 87 w 333"/>
                <a:gd name="T5" fmla="*/ 9 h 289"/>
                <a:gd name="T6" fmla="*/ 2 w 333"/>
                <a:gd name="T7" fmla="*/ 96 h 289"/>
                <a:gd name="T8" fmla="*/ 175 w 333"/>
                <a:gd name="T9" fmla="*/ 289 h 289"/>
                <a:gd name="T10" fmla="*/ 332 w 333"/>
                <a:gd name="T11" fmla="*/ 80 h 289"/>
                <a:gd name="T12" fmla="*/ 244 w 333"/>
                <a:gd name="T13" fmla="*/ 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289">
                  <a:moveTo>
                    <a:pt x="244" y="3"/>
                  </a:moveTo>
                  <a:cubicBezTo>
                    <a:pt x="202" y="6"/>
                    <a:pt x="178" y="31"/>
                    <a:pt x="169" y="64"/>
                  </a:cubicBezTo>
                  <a:cubicBezTo>
                    <a:pt x="155" y="32"/>
                    <a:pt x="123" y="5"/>
                    <a:pt x="87" y="9"/>
                  </a:cubicBezTo>
                  <a:cubicBezTo>
                    <a:pt x="18" y="17"/>
                    <a:pt x="0" y="64"/>
                    <a:pt x="2" y="96"/>
                  </a:cubicBezTo>
                  <a:cubicBezTo>
                    <a:pt x="9" y="186"/>
                    <a:pt x="155" y="217"/>
                    <a:pt x="175" y="289"/>
                  </a:cubicBezTo>
                  <a:cubicBezTo>
                    <a:pt x="192" y="220"/>
                    <a:pt x="331" y="189"/>
                    <a:pt x="332" y="80"/>
                  </a:cubicBezTo>
                  <a:cubicBezTo>
                    <a:pt x="333" y="34"/>
                    <a:pt x="285" y="0"/>
                    <a:pt x="244" y="3"/>
                  </a:cubicBez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45" name="Freeform 39"/>
            <p:cNvSpPr>
              <a:spLocks noEditPoints="1"/>
            </p:cNvSpPr>
            <p:nvPr/>
          </p:nvSpPr>
          <p:spPr bwMode="auto">
            <a:xfrm>
              <a:off x="6450575" y="2358233"/>
              <a:ext cx="269875" cy="223838"/>
            </a:xfrm>
            <a:custGeom>
              <a:avLst/>
              <a:gdLst>
                <a:gd name="T0" fmla="*/ 98 w 176"/>
                <a:gd name="T1" fmla="*/ 77 h 145"/>
                <a:gd name="T2" fmla="*/ 176 w 176"/>
                <a:gd name="T3" fmla="*/ 62 h 145"/>
                <a:gd name="T4" fmla="*/ 96 w 176"/>
                <a:gd name="T5" fmla="*/ 145 h 145"/>
                <a:gd name="T6" fmla="*/ 0 w 176"/>
                <a:gd name="T7" fmla="*/ 50 h 145"/>
                <a:gd name="T8" fmla="*/ 43 w 176"/>
                <a:gd name="T9" fmla="*/ 28 h 145"/>
                <a:gd name="T10" fmla="*/ 98 w 176"/>
                <a:gd name="T11" fmla="*/ 77 h 145"/>
                <a:gd name="T12" fmla="*/ 100 w 176"/>
                <a:gd name="T13" fmla="*/ 90 h 145"/>
                <a:gd name="T14" fmla="*/ 53 w 176"/>
                <a:gd name="T15" fmla="*/ 49 h 145"/>
                <a:gd name="T16" fmla="*/ 28 w 176"/>
                <a:gd name="T17" fmla="*/ 72 h 145"/>
                <a:gd name="T18" fmla="*/ 59 w 176"/>
                <a:gd name="T19" fmla="*/ 96 h 145"/>
                <a:gd name="T20" fmla="*/ 98 w 176"/>
                <a:gd name="T21" fmla="*/ 131 h 145"/>
                <a:gd name="T22" fmla="*/ 134 w 176"/>
                <a:gd name="T23" fmla="*/ 100 h 145"/>
                <a:gd name="T24" fmla="*/ 159 w 176"/>
                <a:gd name="T25" fmla="*/ 62 h 145"/>
                <a:gd name="T26" fmla="*/ 134 w 176"/>
                <a:gd name="T27" fmla="*/ 58 h 145"/>
                <a:gd name="T28" fmla="*/ 100 w 176"/>
                <a:gd name="T29" fmla="*/ 9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6" h="145">
                  <a:moveTo>
                    <a:pt x="98" y="77"/>
                  </a:moveTo>
                  <a:cubicBezTo>
                    <a:pt x="113" y="62"/>
                    <a:pt x="175" y="0"/>
                    <a:pt x="176" y="62"/>
                  </a:cubicBezTo>
                  <a:cubicBezTo>
                    <a:pt x="176" y="95"/>
                    <a:pt x="110" y="116"/>
                    <a:pt x="96" y="145"/>
                  </a:cubicBezTo>
                  <a:cubicBezTo>
                    <a:pt x="79" y="109"/>
                    <a:pt x="1" y="85"/>
                    <a:pt x="0" y="50"/>
                  </a:cubicBezTo>
                  <a:cubicBezTo>
                    <a:pt x="0" y="24"/>
                    <a:pt x="22" y="16"/>
                    <a:pt x="43" y="28"/>
                  </a:cubicBezTo>
                  <a:cubicBezTo>
                    <a:pt x="65" y="42"/>
                    <a:pt x="80" y="61"/>
                    <a:pt x="98" y="77"/>
                  </a:cubicBezTo>
                  <a:close/>
                  <a:moveTo>
                    <a:pt x="100" y="90"/>
                  </a:moveTo>
                  <a:cubicBezTo>
                    <a:pt x="91" y="75"/>
                    <a:pt x="68" y="59"/>
                    <a:pt x="53" y="49"/>
                  </a:cubicBezTo>
                  <a:cubicBezTo>
                    <a:pt x="36" y="38"/>
                    <a:pt x="17" y="54"/>
                    <a:pt x="28" y="72"/>
                  </a:cubicBezTo>
                  <a:cubicBezTo>
                    <a:pt x="34" y="82"/>
                    <a:pt x="49" y="89"/>
                    <a:pt x="59" y="96"/>
                  </a:cubicBezTo>
                  <a:cubicBezTo>
                    <a:pt x="72" y="105"/>
                    <a:pt x="89" y="117"/>
                    <a:pt x="98" y="131"/>
                  </a:cubicBezTo>
                  <a:cubicBezTo>
                    <a:pt x="108" y="115"/>
                    <a:pt x="119" y="109"/>
                    <a:pt x="134" y="100"/>
                  </a:cubicBezTo>
                  <a:cubicBezTo>
                    <a:pt x="143" y="94"/>
                    <a:pt x="167" y="74"/>
                    <a:pt x="159" y="62"/>
                  </a:cubicBezTo>
                  <a:cubicBezTo>
                    <a:pt x="152" y="52"/>
                    <a:pt x="144" y="53"/>
                    <a:pt x="134" y="58"/>
                  </a:cubicBezTo>
                  <a:cubicBezTo>
                    <a:pt x="125" y="62"/>
                    <a:pt x="103" y="82"/>
                    <a:pt x="100" y="90"/>
                  </a:cubicBez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46" name="Freeform 42"/>
            <p:cNvSpPr/>
            <p:nvPr/>
          </p:nvSpPr>
          <p:spPr bwMode="auto">
            <a:xfrm>
              <a:off x="6502962" y="2448721"/>
              <a:ext cx="166688" cy="90488"/>
            </a:xfrm>
            <a:custGeom>
              <a:avLst/>
              <a:gdLst>
                <a:gd name="T0" fmla="*/ 68 w 109"/>
                <a:gd name="T1" fmla="*/ 39 h 59"/>
                <a:gd name="T2" fmla="*/ 105 w 109"/>
                <a:gd name="T3" fmla="*/ 23 h 59"/>
                <a:gd name="T4" fmla="*/ 85 w 109"/>
                <a:gd name="T5" fmla="*/ 41 h 59"/>
                <a:gd name="T6" fmla="*/ 64 w 109"/>
                <a:gd name="T7" fmla="*/ 59 h 59"/>
                <a:gd name="T8" fmla="*/ 52 w 109"/>
                <a:gd name="T9" fmla="*/ 47 h 59"/>
                <a:gd name="T10" fmla="*/ 18 w 109"/>
                <a:gd name="T11" fmla="*/ 8 h 59"/>
                <a:gd name="T12" fmla="*/ 67 w 109"/>
                <a:gd name="T13" fmla="*/ 41 h 59"/>
                <a:gd name="T14" fmla="*/ 68 w 109"/>
                <a:gd name="T1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59">
                  <a:moveTo>
                    <a:pt x="68" y="39"/>
                  </a:moveTo>
                  <a:cubicBezTo>
                    <a:pt x="71" y="30"/>
                    <a:pt x="109" y="3"/>
                    <a:pt x="105" y="23"/>
                  </a:cubicBezTo>
                  <a:cubicBezTo>
                    <a:pt x="103" y="29"/>
                    <a:pt x="90" y="37"/>
                    <a:pt x="85" y="41"/>
                  </a:cubicBezTo>
                  <a:cubicBezTo>
                    <a:pt x="77" y="46"/>
                    <a:pt x="69" y="51"/>
                    <a:pt x="64" y="59"/>
                  </a:cubicBezTo>
                  <a:cubicBezTo>
                    <a:pt x="60" y="58"/>
                    <a:pt x="56" y="49"/>
                    <a:pt x="52" y="47"/>
                  </a:cubicBezTo>
                  <a:cubicBezTo>
                    <a:pt x="45" y="42"/>
                    <a:pt x="0" y="18"/>
                    <a:pt x="18" y="8"/>
                  </a:cubicBezTo>
                  <a:cubicBezTo>
                    <a:pt x="31" y="0"/>
                    <a:pt x="57" y="35"/>
                    <a:pt x="67" y="41"/>
                  </a:cubicBezTo>
                  <a:lnTo>
                    <a:pt x="68" y="39"/>
                  </a:ln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47" name="Freeform 40"/>
            <p:cNvSpPr>
              <a:spLocks noEditPoints="1"/>
            </p:cNvSpPr>
            <p:nvPr/>
          </p:nvSpPr>
          <p:spPr bwMode="auto">
            <a:xfrm>
              <a:off x="6401362" y="2347121"/>
              <a:ext cx="369888" cy="303213"/>
            </a:xfrm>
            <a:custGeom>
              <a:avLst/>
              <a:gdLst>
                <a:gd name="T0" fmla="*/ 125 w 241"/>
                <a:gd name="T1" fmla="*/ 59 h 198"/>
                <a:gd name="T2" fmla="*/ 191 w 241"/>
                <a:gd name="T3" fmla="*/ 9 h 198"/>
                <a:gd name="T4" fmla="*/ 239 w 241"/>
                <a:gd name="T5" fmla="*/ 43 h 198"/>
                <a:gd name="T6" fmla="*/ 200 w 241"/>
                <a:gd name="T7" fmla="*/ 126 h 198"/>
                <a:gd name="T8" fmla="*/ 128 w 241"/>
                <a:gd name="T9" fmla="*/ 198 h 198"/>
                <a:gd name="T10" fmla="*/ 0 w 241"/>
                <a:gd name="T11" fmla="*/ 61 h 198"/>
                <a:gd name="T12" fmla="*/ 50 w 241"/>
                <a:gd name="T13" fmla="*/ 1 h 198"/>
                <a:gd name="T14" fmla="*/ 125 w 241"/>
                <a:gd name="T15" fmla="*/ 59 h 198"/>
                <a:gd name="T16" fmla="*/ 127 w 241"/>
                <a:gd name="T17" fmla="*/ 71 h 198"/>
                <a:gd name="T18" fmla="*/ 61 w 241"/>
                <a:gd name="T19" fmla="*/ 15 h 198"/>
                <a:gd name="T20" fmla="*/ 14 w 241"/>
                <a:gd name="T21" fmla="*/ 55 h 198"/>
                <a:gd name="T22" fmla="*/ 128 w 241"/>
                <a:gd name="T23" fmla="*/ 171 h 198"/>
                <a:gd name="T24" fmla="*/ 217 w 241"/>
                <a:gd name="T25" fmla="*/ 77 h 198"/>
                <a:gd name="T26" fmla="*/ 153 w 241"/>
                <a:gd name="T27" fmla="*/ 45 h 198"/>
                <a:gd name="T28" fmla="*/ 127 w 241"/>
                <a:gd name="T29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1" h="198">
                  <a:moveTo>
                    <a:pt x="125" y="59"/>
                  </a:moveTo>
                  <a:cubicBezTo>
                    <a:pt x="134" y="36"/>
                    <a:pt x="166" y="10"/>
                    <a:pt x="191" y="9"/>
                  </a:cubicBezTo>
                  <a:cubicBezTo>
                    <a:pt x="208" y="9"/>
                    <a:pt x="238" y="24"/>
                    <a:pt x="239" y="43"/>
                  </a:cubicBezTo>
                  <a:cubicBezTo>
                    <a:pt x="241" y="67"/>
                    <a:pt x="217" y="111"/>
                    <a:pt x="200" y="126"/>
                  </a:cubicBezTo>
                  <a:cubicBezTo>
                    <a:pt x="177" y="145"/>
                    <a:pt x="138" y="170"/>
                    <a:pt x="128" y="198"/>
                  </a:cubicBezTo>
                  <a:cubicBezTo>
                    <a:pt x="126" y="131"/>
                    <a:pt x="2" y="130"/>
                    <a:pt x="0" y="61"/>
                  </a:cubicBezTo>
                  <a:cubicBezTo>
                    <a:pt x="0" y="29"/>
                    <a:pt x="15" y="2"/>
                    <a:pt x="50" y="1"/>
                  </a:cubicBezTo>
                  <a:cubicBezTo>
                    <a:pt x="78" y="0"/>
                    <a:pt x="112" y="40"/>
                    <a:pt x="125" y="59"/>
                  </a:cubicBezTo>
                  <a:close/>
                  <a:moveTo>
                    <a:pt x="127" y="71"/>
                  </a:moveTo>
                  <a:cubicBezTo>
                    <a:pt x="114" y="54"/>
                    <a:pt x="82" y="22"/>
                    <a:pt x="61" y="15"/>
                  </a:cubicBezTo>
                  <a:cubicBezTo>
                    <a:pt x="33" y="5"/>
                    <a:pt x="13" y="29"/>
                    <a:pt x="14" y="55"/>
                  </a:cubicBezTo>
                  <a:cubicBezTo>
                    <a:pt x="15" y="109"/>
                    <a:pt x="110" y="124"/>
                    <a:pt x="128" y="171"/>
                  </a:cubicBezTo>
                  <a:cubicBezTo>
                    <a:pt x="146" y="134"/>
                    <a:pt x="200" y="121"/>
                    <a:pt x="217" y="77"/>
                  </a:cubicBezTo>
                  <a:cubicBezTo>
                    <a:pt x="237" y="28"/>
                    <a:pt x="182" y="13"/>
                    <a:pt x="153" y="45"/>
                  </a:cubicBezTo>
                  <a:cubicBezTo>
                    <a:pt x="148" y="51"/>
                    <a:pt x="132" y="69"/>
                    <a:pt x="127" y="71"/>
                  </a:cubicBez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5501833" y="1622998"/>
            <a:ext cx="563214" cy="327351"/>
            <a:chOff x="6764900" y="1997871"/>
            <a:chExt cx="625475" cy="363538"/>
          </a:xfrm>
        </p:grpSpPr>
        <p:sp>
          <p:nvSpPr>
            <p:cNvPr id="249" name="Freeform 96"/>
            <p:cNvSpPr/>
            <p:nvPr/>
          </p:nvSpPr>
          <p:spPr bwMode="auto">
            <a:xfrm>
              <a:off x="7236387" y="2077246"/>
              <a:ext cx="153988" cy="284163"/>
            </a:xfrm>
            <a:custGeom>
              <a:avLst/>
              <a:gdLst>
                <a:gd name="T0" fmla="*/ 36 w 100"/>
                <a:gd name="T1" fmla="*/ 5 h 185"/>
                <a:gd name="T2" fmla="*/ 20 w 100"/>
                <a:gd name="T3" fmla="*/ 74 h 185"/>
                <a:gd name="T4" fmla="*/ 10 w 100"/>
                <a:gd name="T5" fmla="*/ 122 h 185"/>
                <a:gd name="T6" fmla="*/ 3 w 100"/>
                <a:gd name="T7" fmla="*/ 159 h 185"/>
                <a:gd name="T8" fmla="*/ 12 w 100"/>
                <a:gd name="T9" fmla="*/ 172 h 185"/>
                <a:gd name="T10" fmla="*/ 71 w 100"/>
                <a:gd name="T11" fmla="*/ 185 h 185"/>
                <a:gd name="T12" fmla="*/ 78 w 100"/>
                <a:gd name="T13" fmla="*/ 149 h 185"/>
                <a:gd name="T14" fmla="*/ 51 w 100"/>
                <a:gd name="T15" fmla="*/ 144 h 185"/>
                <a:gd name="T16" fmla="*/ 23 w 100"/>
                <a:gd name="T17" fmla="*/ 133 h 185"/>
                <a:gd name="T18" fmla="*/ 29 w 100"/>
                <a:gd name="T19" fmla="*/ 115 h 185"/>
                <a:gd name="T20" fmla="*/ 32 w 100"/>
                <a:gd name="T21" fmla="*/ 98 h 185"/>
                <a:gd name="T22" fmla="*/ 55 w 100"/>
                <a:gd name="T23" fmla="*/ 99 h 185"/>
                <a:gd name="T24" fmla="*/ 80 w 100"/>
                <a:gd name="T25" fmla="*/ 103 h 185"/>
                <a:gd name="T26" fmla="*/ 82 w 100"/>
                <a:gd name="T27" fmla="*/ 89 h 185"/>
                <a:gd name="T28" fmla="*/ 58 w 100"/>
                <a:gd name="T29" fmla="*/ 83 h 185"/>
                <a:gd name="T30" fmla="*/ 36 w 100"/>
                <a:gd name="T31" fmla="*/ 74 h 185"/>
                <a:gd name="T32" fmla="*/ 42 w 100"/>
                <a:gd name="T33" fmla="*/ 55 h 185"/>
                <a:gd name="T34" fmla="*/ 46 w 100"/>
                <a:gd name="T35" fmla="*/ 34 h 185"/>
                <a:gd name="T36" fmla="*/ 93 w 100"/>
                <a:gd name="T37" fmla="*/ 43 h 185"/>
                <a:gd name="T38" fmla="*/ 100 w 100"/>
                <a:gd name="T39" fmla="*/ 14 h 185"/>
                <a:gd name="T40" fmla="*/ 65 w 100"/>
                <a:gd name="T41" fmla="*/ 7 h 185"/>
                <a:gd name="T42" fmla="*/ 49 w 100"/>
                <a:gd name="T43" fmla="*/ 5 h 185"/>
                <a:gd name="T44" fmla="*/ 36 w 100"/>
                <a:gd name="T45" fmla="*/ 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185">
                  <a:moveTo>
                    <a:pt x="36" y="5"/>
                  </a:moveTo>
                  <a:cubicBezTo>
                    <a:pt x="28" y="28"/>
                    <a:pt x="24" y="50"/>
                    <a:pt x="20" y="74"/>
                  </a:cubicBezTo>
                  <a:cubicBezTo>
                    <a:pt x="17" y="90"/>
                    <a:pt x="13" y="105"/>
                    <a:pt x="10" y="122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0" y="176"/>
                    <a:pt x="3" y="171"/>
                    <a:pt x="12" y="172"/>
                  </a:cubicBezTo>
                  <a:cubicBezTo>
                    <a:pt x="32" y="174"/>
                    <a:pt x="51" y="181"/>
                    <a:pt x="71" y="185"/>
                  </a:cubicBezTo>
                  <a:cubicBezTo>
                    <a:pt x="73" y="172"/>
                    <a:pt x="76" y="161"/>
                    <a:pt x="78" y="149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41" y="143"/>
                    <a:pt x="33" y="136"/>
                    <a:pt x="23" y="133"/>
                  </a:cubicBezTo>
                  <a:cubicBezTo>
                    <a:pt x="25" y="126"/>
                    <a:pt x="27" y="122"/>
                    <a:pt x="29" y="115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40" y="99"/>
                    <a:pt x="47" y="99"/>
                    <a:pt x="55" y="99"/>
                  </a:cubicBezTo>
                  <a:cubicBezTo>
                    <a:pt x="62" y="98"/>
                    <a:pt x="72" y="102"/>
                    <a:pt x="80" y="103"/>
                  </a:cubicBezTo>
                  <a:cubicBezTo>
                    <a:pt x="80" y="97"/>
                    <a:pt x="81" y="94"/>
                    <a:pt x="82" y="89"/>
                  </a:cubicBezTo>
                  <a:cubicBezTo>
                    <a:pt x="73" y="87"/>
                    <a:pt x="65" y="86"/>
                    <a:pt x="58" y="83"/>
                  </a:cubicBezTo>
                  <a:cubicBezTo>
                    <a:pt x="51" y="79"/>
                    <a:pt x="42" y="78"/>
                    <a:pt x="36" y="74"/>
                  </a:cubicBezTo>
                  <a:cubicBezTo>
                    <a:pt x="38" y="66"/>
                    <a:pt x="40" y="62"/>
                    <a:pt x="42" y="55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5" y="33"/>
                    <a:pt x="98" y="24"/>
                    <a:pt x="100" y="14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4" y="4"/>
                    <a:pt x="35" y="0"/>
                    <a:pt x="36" y="5"/>
                  </a:cubicBez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50" name="Freeform 97"/>
            <p:cNvSpPr/>
            <p:nvPr/>
          </p:nvSpPr>
          <p:spPr bwMode="auto">
            <a:xfrm>
              <a:off x="6764900" y="1997871"/>
              <a:ext cx="146050" cy="282575"/>
            </a:xfrm>
            <a:custGeom>
              <a:avLst/>
              <a:gdLst>
                <a:gd name="T0" fmla="*/ 29 w 95"/>
                <a:gd name="T1" fmla="*/ 13 h 184"/>
                <a:gd name="T2" fmla="*/ 14 w 95"/>
                <a:gd name="T3" fmla="*/ 99 h 184"/>
                <a:gd name="T4" fmla="*/ 2 w 95"/>
                <a:gd name="T5" fmla="*/ 155 h 184"/>
                <a:gd name="T6" fmla="*/ 9 w 95"/>
                <a:gd name="T7" fmla="*/ 165 h 184"/>
                <a:gd name="T8" fmla="*/ 60 w 95"/>
                <a:gd name="T9" fmla="*/ 174 h 184"/>
                <a:gd name="T10" fmla="*/ 85 w 95"/>
                <a:gd name="T11" fmla="*/ 182 h 184"/>
                <a:gd name="T12" fmla="*/ 95 w 95"/>
                <a:gd name="T13" fmla="*/ 139 h 184"/>
                <a:gd name="T14" fmla="*/ 79 w 95"/>
                <a:gd name="T15" fmla="*/ 144 h 184"/>
                <a:gd name="T16" fmla="*/ 65 w 95"/>
                <a:gd name="T17" fmla="*/ 139 h 184"/>
                <a:gd name="T18" fmla="*/ 41 w 95"/>
                <a:gd name="T19" fmla="*/ 128 h 184"/>
                <a:gd name="T20" fmla="*/ 36 w 95"/>
                <a:gd name="T21" fmla="*/ 118 h 184"/>
                <a:gd name="T22" fmla="*/ 47 w 95"/>
                <a:gd name="T23" fmla="*/ 64 h 184"/>
                <a:gd name="T24" fmla="*/ 52 w 95"/>
                <a:gd name="T25" fmla="*/ 40 h 184"/>
                <a:gd name="T26" fmla="*/ 65 w 95"/>
                <a:gd name="T27" fmla="*/ 16 h 184"/>
                <a:gd name="T28" fmla="*/ 56 w 95"/>
                <a:gd name="T29" fmla="*/ 9 h 184"/>
                <a:gd name="T30" fmla="*/ 27 w 95"/>
                <a:gd name="T31" fmla="*/ 6 h 184"/>
                <a:gd name="T32" fmla="*/ 29 w 95"/>
                <a:gd name="T33" fmla="*/ 1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84">
                  <a:moveTo>
                    <a:pt x="29" y="13"/>
                  </a:moveTo>
                  <a:cubicBezTo>
                    <a:pt x="14" y="99"/>
                    <a:pt x="14" y="99"/>
                    <a:pt x="14" y="99"/>
                  </a:cubicBezTo>
                  <a:cubicBezTo>
                    <a:pt x="10" y="118"/>
                    <a:pt x="6" y="137"/>
                    <a:pt x="2" y="155"/>
                  </a:cubicBezTo>
                  <a:cubicBezTo>
                    <a:pt x="0" y="168"/>
                    <a:pt x="3" y="164"/>
                    <a:pt x="9" y="165"/>
                  </a:cubicBezTo>
                  <a:cubicBezTo>
                    <a:pt x="26" y="168"/>
                    <a:pt x="44" y="170"/>
                    <a:pt x="60" y="174"/>
                  </a:cubicBezTo>
                  <a:cubicBezTo>
                    <a:pt x="63" y="175"/>
                    <a:pt x="83" y="184"/>
                    <a:pt x="85" y="182"/>
                  </a:cubicBezTo>
                  <a:cubicBezTo>
                    <a:pt x="92" y="176"/>
                    <a:pt x="93" y="148"/>
                    <a:pt x="95" y="139"/>
                  </a:cubicBezTo>
                  <a:cubicBezTo>
                    <a:pt x="87" y="138"/>
                    <a:pt x="85" y="146"/>
                    <a:pt x="79" y="144"/>
                  </a:cubicBezTo>
                  <a:cubicBezTo>
                    <a:pt x="74" y="143"/>
                    <a:pt x="70" y="140"/>
                    <a:pt x="65" y="139"/>
                  </a:cubicBezTo>
                  <a:cubicBezTo>
                    <a:pt x="57" y="137"/>
                    <a:pt x="49" y="131"/>
                    <a:pt x="41" y="128"/>
                  </a:cubicBezTo>
                  <a:cubicBezTo>
                    <a:pt x="37" y="125"/>
                    <a:pt x="35" y="128"/>
                    <a:pt x="36" y="118"/>
                  </a:cubicBezTo>
                  <a:cubicBezTo>
                    <a:pt x="38" y="102"/>
                    <a:pt x="43" y="80"/>
                    <a:pt x="47" y="64"/>
                  </a:cubicBezTo>
                  <a:cubicBezTo>
                    <a:pt x="50" y="57"/>
                    <a:pt x="50" y="47"/>
                    <a:pt x="52" y="40"/>
                  </a:cubicBezTo>
                  <a:cubicBezTo>
                    <a:pt x="54" y="28"/>
                    <a:pt x="60" y="24"/>
                    <a:pt x="65" y="16"/>
                  </a:cubicBezTo>
                  <a:cubicBezTo>
                    <a:pt x="60" y="14"/>
                    <a:pt x="60" y="12"/>
                    <a:pt x="56" y="9"/>
                  </a:cubicBezTo>
                  <a:cubicBezTo>
                    <a:pt x="51" y="6"/>
                    <a:pt x="32" y="0"/>
                    <a:pt x="27" y="6"/>
                  </a:cubicBezTo>
                  <a:cubicBezTo>
                    <a:pt x="30" y="10"/>
                    <a:pt x="29" y="8"/>
                    <a:pt x="29" y="13"/>
                  </a:cubicBez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51" name="Freeform 98"/>
            <p:cNvSpPr>
              <a:spLocks noEditPoints="1"/>
            </p:cNvSpPr>
            <p:nvPr/>
          </p:nvSpPr>
          <p:spPr bwMode="auto">
            <a:xfrm>
              <a:off x="6917300" y="2029621"/>
              <a:ext cx="166688" cy="276225"/>
            </a:xfrm>
            <a:custGeom>
              <a:avLst/>
              <a:gdLst>
                <a:gd name="T0" fmla="*/ 103 w 108"/>
                <a:gd name="T1" fmla="*/ 44 h 179"/>
                <a:gd name="T2" fmla="*/ 60 w 108"/>
                <a:gd name="T3" fmla="*/ 1 h 179"/>
                <a:gd name="T4" fmla="*/ 41 w 108"/>
                <a:gd name="T5" fmla="*/ 1 h 179"/>
                <a:gd name="T6" fmla="*/ 28 w 108"/>
                <a:gd name="T7" fmla="*/ 8 h 179"/>
                <a:gd name="T8" fmla="*/ 9 w 108"/>
                <a:gd name="T9" fmla="*/ 46 h 179"/>
                <a:gd name="T10" fmla="*/ 0 w 108"/>
                <a:gd name="T11" fmla="*/ 98 h 179"/>
                <a:gd name="T12" fmla="*/ 2 w 108"/>
                <a:gd name="T13" fmla="*/ 118 h 179"/>
                <a:gd name="T14" fmla="*/ 33 w 108"/>
                <a:gd name="T15" fmla="*/ 170 h 179"/>
                <a:gd name="T16" fmla="*/ 88 w 108"/>
                <a:gd name="T17" fmla="*/ 137 h 179"/>
                <a:gd name="T18" fmla="*/ 103 w 108"/>
                <a:gd name="T19" fmla="*/ 104 h 179"/>
                <a:gd name="T20" fmla="*/ 108 w 108"/>
                <a:gd name="T21" fmla="*/ 71 h 179"/>
                <a:gd name="T22" fmla="*/ 103 w 108"/>
                <a:gd name="T23" fmla="*/ 44 h 179"/>
                <a:gd name="T24" fmla="*/ 87 w 108"/>
                <a:gd name="T25" fmla="*/ 51 h 179"/>
                <a:gd name="T26" fmla="*/ 89 w 108"/>
                <a:gd name="T27" fmla="*/ 59 h 179"/>
                <a:gd name="T28" fmla="*/ 90 w 108"/>
                <a:gd name="T29" fmla="*/ 71 h 179"/>
                <a:gd name="T30" fmla="*/ 83 w 108"/>
                <a:gd name="T31" fmla="*/ 115 h 179"/>
                <a:gd name="T32" fmla="*/ 74 w 108"/>
                <a:gd name="T33" fmla="*/ 135 h 179"/>
                <a:gd name="T34" fmla="*/ 62 w 108"/>
                <a:gd name="T35" fmla="*/ 145 h 179"/>
                <a:gd name="T36" fmla="*/ 36 w 108"/>
                <a:gd name="T37" fmla="*/ 145 h 179"/>
                <a:gd name="T38" fmla="*/ 23 w 108"/>
                <a:gd name="T39" fmla="*/ 124 h 179"/>
                <a:gd name="T40" fmla="*/ 18 w 108"/>
                <a:gd name="T41" fmla="*/ 94 h 179"/>
                <a:gd name="T42" fmla="*/ 21 w 108"/>
                <a:gd name="T43" fmla="*/ 68 h 179"/>
                <a:gd name="T44" fmla="*/ 39 w 108"/>
                <a:gd name="T45" fmla="*/ 37 h 179"/>
                <a:gd name="T46" fmla="*/ 64 w 108"/>
                <a:gd name="T47" fmla="*/ 32 h 179"/>
                <a:gd name="T48" fmla="*/ 65 w 108"/>
                <a:gd name="T49" fmla="*/ 33 h 179"/>
                <a:gd name="T50" fmla="*/ 81 w 108"/>
                <a:gd name="T51" fmla="*/ 44 h 179"/>
                <a:gd name="T52" fmla="*/ 87 w 108"/>
                <a:gd name="T53" fmla="*/ 5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8" h="179">
                  <a:moveTo>
                    <a:pt x="103" y="44"/>
                  </a:moveTo>
                  <a:cubicBezTo>
                    <a:pt x="100" y="18"/>
                    <a:pt x="76" y="4"/>
                    <a:pt x="60" y="1"/>
                  </a:cubicBezTo>
                  <a:cubicBezTo>
                    <a:pt x="53" y="0"/>
                    <a:pt x="47" y="1"/>
                    <a:pt x="41" y="1"/>
                  </a:cubicBezTo>
                  <a:cubicBezTo>
                    <a:pt x="37" y="5"/>
                    <a:pt x="32" y="7"/>
                    <a:pt x="28" y="8"/>
                  </a:cubicBezTo>
                  <a:cubicBezTo>
                    <a:pt x="18" y="21"/>
                    <a:pt x="13" y="28"/>
                    <a:pt x="9" y="46"/>
                  </a:cubicBezTo>
                  <a:cubicBezTo>
                    <a:pt x="5" y="64"/>
                    <a:pt x="3" y="80"/>
                    <a:pt x="0" y="98"/>
                  </a:cubicBezTo>
                  <a:cubicBezTo>
                    <a:pt x="2" y="104"/>
                    <a:pt x="2" y="111"/>
                    <a:pt x="2" y="118"/>
                  </a:cubicBezTo>
                  <a:cubicBezTo>
                    <a:pt x="10" y="140"/>
                    <a:pt x="16" y="162"/>
                    <a:pt x="33" y="170"/>
                  </a:cubicBezTo>
                  <a:cubicBezTo>
                    <a:pt x="52" y="179"/>
                    <a:pt x="74" y="157"/>
                    <a:pt x="88" y="137"/>
                  </a:cubicBezTo>
                  <a:cubicBezTo>
                    <a:pt x="93" y="130"/>
                    <a:pt x="100" y="113"/>
                    <a:pt x="103" y="104"/>
                  </a:cubicBezTo>
                  <a:cubicBezTo>
                    <a:pt x="108" y="92"/>
                    <a:pt x="107" y="83"/>
                    <a:pt x="108" y="71"/>
                  </a:cubicBezTo>
                  <a:cubicBezTo>
                    <a:pt x="105" y="64"/>
                    <a:pt x="104" y="49"/>
                    <a:pt x="103" y="44"/>
                  </a:cubicBezTo>
                  <a:close/>
                  <a:moveTo>
                    <a:pt x="87" y="51"/>
                  </a:moveTo>
                  <a:cubicBezTo>
                    <a:pt x="89" y="53"/>
                    <a:pt x="89" y="56"/>
                    <a:pt x="89" y="59"/>
                  </a:cubicBezTo>
                  <a:cubicBezTo>
                    <a:pt x="90" y="63"/>
                    <a:pt x="91" y="65"/>
                    <a:pt x="90" y="71"/>
                  </a:cubicBezTo>
                  <a:cubicBezTo>
                    <a:pt x="91" y="85"/>
                    <a:pt x="93" y="105"/>
                    <a:pt x="83" y="115"/>
                  </a:cubicBezTo>
                  <a:cubicBezTo>
                    <a:pt x="81" y="121"/>
                    <a:pt x="78" y="132"/>
                    <a:pt x="74" y="135"/>
                  </a:cubicBezTo>
                  <a:cubicBezTo>
                    <a:pt x="69" y="138"/>
                    <a:pt x="67" y="143"/>
                    <a:pt x="62" y="145"/>
                  </a:cubicBezTo>
                  <a:cubicBezTo>
                    <a:pt x="53" y="154"/>
                    <a:pt x="44" y="153"/>
                    <a:pt x="36" y="145"/>
                  </a:cubicBezTo>
                  <a:cubicBezTo>
                    <a:pt x="31" y="141"/>
                    <a:pt x="26" y="133"/>
                    <a:pt x="23" y="124"/>
                  </a:cubicBezTo>
                  <a:cubicBezTo>
                    <a:pt x="20" y="118"/>
                    <a:pt x="16" y="102"/>
                    <a:pt x="18" y="94"/>
                  </a:cubicBezTo>
                  <a:cubicBezTo>
                    <a:pt x="17" y="86"/>
                    <a:pt x="17" y="75"/>
                    <a:pt x="21" y="68"/>
                  </a:cubicBezTo>
                  <a:cubicBezTo>
                    <a:pt x="24" y="55"/>
                    <a:pt x="31" y="45"/>
                    <a:pt x="39" y="37"/>
                  </a:cubicBezTo>
                  <a:cubicBezTo>
                    <a:pt x="47" y="26"/>
                    <a:pt x="54" y="30"/>
                    <a:pt x="64" y="32"/>
                  </a:cubicBezTo>
                  <a:cubicBezTo>
                    <a:pt x="64" y="32"/>
                    <a:pt x="64" y="32"/>
                    <a:pt x="65" y="33"/>
                  </a:cubicBezTo>
                  <a:cubicBezTo>
                    <a:pt x="70" y="37"/>
                    <a:pt x="78" y="35"/>
                    <a:pt x="81" y="44"/>
                  </a:cubicBezTo>
                  <a:cubicBezTo>
                    <a:pt x="84" y="44"/>
                    <a:pt x="88" y="47"/>
                    <a:pt x="87" y="51"/>
                  </a:cubicBez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52" name="Freeform 99"/>
            <p:cNvSpPr/>
            <p:nvPr/>
          </p:nvSpPr>
          <p:spPr bwMode="auto">
            <a:xfrm>
              <a:off x="7096687" y="2048671"/>
              <a:ext cx="160338" cy="280988"/>
            </a:xfrm>
            <a:custGeom>
              <a:avLst/>
              <a:gdLst>
                <a:gd name="T0" fmla="*/ 1 w 104"/>
                <a:gd name="T1" fmla="*/ 1 h 183"/>
                <a:gd name="T2" fmla="*/ 11 w 104"/>
                <a:gd name="T3" fmla="*/ 104 h 183"/>
                <a:gd name="T4" fmla="*/ 11 w 104"/>
                <a:gd name="T5" fmla="*/ 139 h 183"/>
                <a:gd name="T6" fmla="*/ 11 w 104"/>
                <a:gd name="T7" fmla="*/ 167 h 183"/>
                <a:gd name="T8" fmla="*/ 11 w 104"/>
                <a:gd name="T9" fmla="*/ 176 h 183"/>
                <a:gd name="T10" fmla="*/ 43 w 104"/>
                <a:gd name="T11" fmla="*/ 182 h 183"/>
                <a:gd name="T12" fmla="*/ 51 w 104"/>
                <a:gd name="T13" fmla="*/ 165 h 183"/>
                <a:gd name="T14" fmla="*/ 64 w 104"/>
                <a:gd name="T15" fmla="*/ 129 h 183"/>
                <a:gd name="T16" fmla="*/ 80 w 104"/>
                <a:gd name="T17" fmla="*/ 74 h 183"/>
                <a:gd name="T18" fmla="*/ 104 w 104"/>
                <a:gd name="T19" fmla="*/ 23 h 183"/>
                <a:gd name="T20" fmla="*/ 81 w 104"/>
                <a:gd name="T21" fmla="*/ 18 h 183"/>
                <a:gd name="T22" fmla="*/ 75 w 104"/>
                <a:gd name="T23" fmla="*/ 31 h 183"/>
                <a:gd name="T24" fmla="*/ 66 w 104"/>
                <a:gd name="T25" fmla="*/ 56 h 183"/>
                <a:gd name="T26" fmla="*/ 60 w 104"/>
                <a:gd name="T27" fmla="*/ 77 h 183"/>
                <a:gd name="T28" fmla="*/ 50 w 104"/>
                <a:gd name="T29" fmla="*/ 105 h 183"/>
                <a:gd name="T30" fmla="*/ 38 w 104"/>
                <a:gd name="T31" fmla="*/ 134 h 183"/>
                <a:gd name="T32" fmla="*/ 34 w 104"/>
                <a:gd name="T33" fmla="*/ 85 h 183"/>
                <a:gd name="T34" fmla="*/ 32 w 104"/>
                <a:gd name="T35" fmla="*/ 50 h 183"/>
                <a:gd name="T36" fmla="*/ 31 w 104"/>
                <a:gd name="T37" fmla="*/ 27 h 183"/>
                <a:gd name="T38" fmla="*/ 32 w 104"/>
                <a:gd name="T39" fmla="*/ 9 h 183"/>
                <a:gd name="T40" fmla="*/ 16 w 104"/>
                <a:gd name="T41" fmla="*/ 2 h 183"/>
                <a:gd name="T42" fmla="*/ 6 w 104"/>
                <a:gd name="T43" fmla="*/ 4 h 183"/>
                <a:gd name="T44" fmla="*/ 1 w 104"/>
                <a:gd name="T45" fmla="*/ 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4" h="183">
                  <a:moveTo>
                    <a:pt x="1" y="1"/>
                  </a:moveTo>
                  <a:cubicBezTo>
                    <a:pt x="11" y="29"/>
                    <a:pt x="9" y="70"/>
                    <a:pt x="11" y="104"/>
                  </a:cubicBezTo>
                  <a:cubicBezTo>
                    <a:pt x="12" y="116"/>
                    <a:pt x="11" y="127"/>
                    <a:pt x="11" y="139"/>
                  </a:cubicBezTo>
                  <a:cubicBezTo>
                    <a:pt x="12" y="147"/>
                    <a:pt x="12" y="159"/>
                    <a:pt x="11" y="167"/>
                  </a:cubicBezTo>
                  <a:cubicBezTo>
                    <a:pt x="10" y="173"/>
                    <a:pt x="7" y="174"/>
                    <a:pt x="11" y="176"/>
                  </a:cubicBezTo>
                  <a:cubicBezTo>
                    <a:pt x="14" y="177"/>
                    <a:pt x="42" y="183"/>
                    <a:pt x="43" y="182"/>
                  </a:cubicBezTo>
                  <a:cubicBezTo>
                    <a:pt x="45" y="180"/>
                    <a:pt x="49" y="168"/>
                    <a:pt x="51" y="165"/>
                  </a:cubicBezTo>
                  <a:cubicBezTo>
                    <a:pt x="56" y="153"/>
                    <a:pt x="61" y="142"/>
                    <a:pt x="64" y="129"/>
                  </a:cubicBezTo>
                  <a:cubicBezTo>
                    <a:pt x="67" y="111"/>
                    <a:pt x="74" y="91"/>
                    <a:pt x="80" y="74"/>
                  </a:cubicBezTo>
                  <a:cubicBezTo>
                    <a:pt x="87" y="58"/>
                    <a:pt x="95" y="35"/>
                    <a:pt x="104" y="23"/>
                  </a:cubicBezTo>
                  <a:cubicBezTo>
                    <a:pt x="101" y="22"/>
                    <a:pt x="83" y="16"/>
                    <a:pt x="81" y="18"/>
                  </a:cubicBezTo>
                  <a:cubicBezTo>
                    <a:pt x="80" y="18"/>
                    <a:pt x="76" y="29"/>
                    <a:pt x="75" y="31"/>
                  </a:cubicBezTo>
                  <a:cubicBezTo>
                    <a:pt x="72" y="40"/>
                    <a:pt x="69" y="48"/>
                    <a:pt x="66" y="56"/>
                  </a:cubicBezTo>
                  <a:cubicBezTo>
                    <a:pt x="63" y="64"/>
                    <a:pt x="62" y="69"/>
                    <a:pt x="60" y="77"/>
                  </a:cubicBezTo>
                  <a:cubicBezTo>
                    <a:pt x="57" y="87"/>
                    <a:pt x="53" y="95"/>
                    <a:pt x="50" y="105"/>
                  </a:cubicBezTo>
                  <a:cubicBezTo>
                    <a:pt x="46" y="115"/>
                    <a:pt x="43" y="125"/>
                    <a:pt x="38" y="134"/>
                  </a:cubicBezTo>
                  <a:cubicBezTo>
                    <a:pt x="36" y="118"/>
                    <a:pt x="35" y="102"/>
                    <a:pt x="34" y="85"/>
                  </a:cubicBezTo>
                  <a:cubicBezTo>
                    <a:pt x="34" y="73"/>
                    <a:pt x="33" y="62"/>
                    <a:pt x="32" y="50"/>
                  </a:cubicBezTo>
                  <a:cubicBezTo>
                    <a:pt x="31" y="42"/>
                    <a:pt x="31" y="35"/>
                    <a:pt x="31" y="27"/>
                  </a:cubicBezTo>
                  <a:cubicBezTo>
                    <a:pt x="31" y="20"/>
                    <a:pt x="32" y="15"/>
                    <a:pt x="32" y="9"/>
                  </a:cubicBezTo>
                  <a:cubicBezTo>
                    <a:pt x="32" y="0"/>
                    <a:pt x="21" y="3"/>
                    <a:pt x="16" y="2"/>
                  </a:cubicBezTo>
                  <a:cubicBezTo>
                    <a:pt x="12" y="2"/>
                    <a:pt x="9" y="4"/>
                    <a:pt x="6" y="4"/>
                  </a:cubicBezTo>
                  <a:cubicBezTo>
                    <a:pt x="1" y="3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</p:grpSp>
      <p:sp>
        <p:nvSpPr>
          <p:cNvPr id="253" name="Freeform 104"/>
          <p:cNvSpPr/>
          <p:nvPr/>
        </p:nvSpPr>
        <p:spPr bwMode="auto">
          <a:xfrm>
            <a:off x="5165906" y="831068"/>
            <a:ext cx="531765" cy="546060"/>
          </a:xfrm>
          <a:custGeom>
            <a:avLst/>
            <a:gdLst>
              <a:gd name="T0" fmla="*/ 215 w 384"/>
              <a:gd name="T1" fmla="*/ 196 h 394"/>
              <a:gd name="T2" fmla="*/ 176 w 384"/>
              <a:gd name="T3" fmla="*/ 241 h 394"/>
              <a:gd name="T4" fmla="*/ 137 w 384"/>
              <a:gd name="T5" fmla="*/ 166 h 394"/>
              <a:gd name="T6" fmla="*/ 293 w 384"/>
              <a:gd name="T7" fmla="*/ 185 h 394"/>
              <a:gd name="T8" fmla="*/ 215 w 384"/>
              <a:gd name="T9" fmla="*/ 325 h 394"/>
              <a:gd name="T10" fmla="*/ 90 w 384"/>
              <a:gd name="T11" fmla="*/ 292 h 394"/>
              <a:gd name="T12" fmla="*/ 157 w 384"/>
              <a:gd name="T13" fmla="*/ 37 h 394"/>
              <a:gd name="T14" fmla="*/ 328 w 384"/>
              <a:gd name="T15" fmla="*/ 99 h 394"/>
              <a:gd name="T16" fmla="*/ 379 w 384"/>
              <a:gd name="T17" fmla="*/ 201 h 394"/>
              <a:gd name="T18" fmla="*/ 290 w 384"/>
              <a:gd name="T19" fmla="*/ 36 h 394"/>
              <a:gd name="T20" fmla="*/ 194 w 384"/>
              <a:gd name="T21" fmla="*/ 4 h 394"/>
              <a:gd name="T22" fmla="*/ 37 w 384"/>
              <a:gd name="T23" fmla="*/ 93 h 394"/>
              <a:gd name="T24" fmla="*/ 22 w 384"/>
              <a:gd name="T25" fmla="*/ 246 h 394"/>
              <a:gd name="T26" fmla="*/ 256 w 384"/>
              <a:gd name="T27" fmla="*/ 339 h 394"/>
              <a:gd name="T28" fmla="*/ 302 w 384"/>
              <a:gd name="T29" fmla="*/ 159 h 394"/>
              <a:gd name="T30" fmla="*/ 160 w 384"/>
              <a:gd name="T31" fmla="*/ 105 h 394"/>
              <a:gd name="T32" fmla="*/ 115 w 384"/>
              <a:gd name="T33" fmla="*/ 214 h 394"/>
              <a:gd name="T34" fmla="*/ 164 w 384"/>
              <a:gd name="T35" fmla="*/ 265 h 394"/>
              <a:gd name="T36" fmla="*/ 239 w 384"/>
              <a:gd name="T37" fmla="*/ 227 h 394"/>
              <a:gd name="T38" fmla="*/ 215 w 384"/>
              <a:gd name="T39" fmla="*/ 196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84" h="394">
                <a:moveTo>
                  <a:pt x="215" y="196"/>
                </a:moveTo>
                <a:cubicBezTo>
                  <a:pt x="223" y="226"/>
                  <a:pt x="198" y="245"/>
                  <a:pt x="176" y="241"/>
                </a:cubicBezTo>
                <a:cubicBezTo>
                  <a:pt x="149" y="237"/>
                  <a:pt x="117" y="208"/>
                  <a:pt x="137" y="166"/>
                </a:cubicBezTo>
                <a:cubicBezTo>
                  <a:pt x="173" y="89"/>
                  <a:pt x="265" y="124"/>
                  <a:pt x="293" y="185"/>
                </a:cubicBezTo>
                <a:cubicBezTo>
                  <a:pt x="310" y="219"/>
                  <a:pt x="299" y="297"/>
                  <a:pt x="215" y="325"/>
                </a:cubicBezTo>
                <a:cubicBezTo>
                  <a:pt x="181" y="336"/>
                  <a:pt x="130" y="329"/>
                  <a:pt x="90" y="292"/>
                </a:cubicBezTo>
                <a:cubicBezTo>
                  <a:pt x="7" y="218"/>
                  <a:pt x="47" y="66"/>
                  <a:pt x="157" y="37"/>
                </a:cubicBezTo>
                <a:cubicBezTo>
                  <a:pt x="233" y="17"/>
                  <a:pt x="299" y="67"/>
                  <a:pt x="328" y="99"/>
                </a:cubicBezTo>
                <a:cubicBezTo>
                  <a:pt x="349" y="121"/>
                  <a:pt x="368" y="163"/>
                  <a:pt x="379" y="201"/>
                </a:cubicBezTo>
                <a:cubicBezTo>
                  <a:pt x="384" y="133"/>
                  <a:pt x="356" y="74"/>
                  <a:pt x="290" y="36"/>
                </a:cubicBezTo>
                <a:cubicBezTo>
                  <a:pt x="262" y="20"/>
                  <a:pt x="229" y="8"/>
                  <a:pt x="194" y="4"/>
                </a:cubicBezTo>
                <a:cubicBezTo>
                  <a:pt x="151" y="0"/>
                  <a:pt x="85" y="16"/>
                  <a:pt x="37" y="93"/>
                </a:cubicBezTo>
                <a:cubicBezTo>
                  <a:pt x="9" y="139"/>
                  <a:pt x="0" y="197"/>
                  <a:pt x="22" y="246"/>
                </a:cubicBezTo>
                <a:cubicBezTo>
                  <a:pt x="60" y="330"/>
                  <a:pt x="174" y="394"/>
                  <a:pt x="256" y="339"/>
                </a:cubicBezTo>
                <a:cubicBezTo>
                  <a:pt x="310" y="303"/>
                  <a:pt x="337" y="221"/>
                  <a:pt x="302" y="159"/>
                </a:cubicBezTo>
                <a:cubicBezTo>
                  <a:pt x="274" y="108"/>
                  <a:pt x="211" y="77"/>
                  <a:pt x="160" y="105"/>
                </a:cubicBezTo>
                <a:cubicBezTo>
                  <a:pt x="126" y="123"/>
                  <a:pt x="103" y="167"/>
                  <a:pt x="115" y="214"/>
                </a:cubicBezTo>
                <a:cubicBezTo>
                  <a:pt x="119" y="227"/>
                  <a:pt x="135" y="254"/>
                  <a:pt x="164" y="265"/>
                </a:cubicBezTo>
                <a:cubicBezTo>
                  <a:pt x="218" y="286"/>
                  <a:pt x="239" y="252"/>
                  <a:pt x="239" y="227"/>
                </a:cubicBezTo>
                <a:cubicBezTo>
                  <a:pt x="239" y="208"/>
                  <a:pt x="225" y="198"/>
                  <a:pt x="215" y="196"/>
                </a:cubicBezTo>
                <a:close/>
              </a:path>
            </a:pathLst>
          </a:custGeom>
          <a:solidFill>
            <a:srgbClr val="FDD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5603326" y="939709"/>
            <a:ext cx="626111" cy="706161"/>
            <a:chOff x="6877612" y="1239046"/>
            <a:chExt cx="695325" cy="784225"/>
          </a:xfrm>
        </p:grpSpPr>
        <p:sp>
          <p:nvSpPr>
            <p:cNvPr id="255" name="Freeform 28"/>
            <p:cNvSpPr/>
            <p:nvPr/>
          </p:nvSpPr>
          <p:spPr bwMode="auto">
            <a:xfrm>
              <a:off x="6877612" y="1239046"/>
              <a:ext cx="695325" cy="784225"/>
            </a:xfrm>
            <a:custGeom>
              <a:avLst/>
              <a:gdLst>
                <a:gd name="T0" fmla="*/ 430 w 453"/>
                <a:gd name="T1" fmla="*/ 305 h 511"/>
                <a:gd name="T2" fmla="*/ 311 w 453"/>
                <a:gd name="T3" fmla="*/ 231 h 511"/>
                <a:gd name="T4" fmla="*/ 349 w 453"/>
                <a:gd name="T5" fmla="*/ 93 h 511"/>
                <a:gd name="T6" fmla="*/ 189 w 453"/>
                <a:gd name="T7" fmla="*/ 18 h 511"/>
                <a:gd name="T8" fmla="*/ 0 w 453"/>
                <a:gd name="T9" fmla="*/ 344 h 511"/>
                <a:gd name="T10" fmla="*/ 365 w 453"/>
                <a:gd name="T11" fmla="*/ 462 h 511"/>
                <a:gd name="T12" fmla="*/ 430 w 453"/>
                <a:gd name="T13" fmla="*/ 30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3" h="511">
                  <a:moveTo>
                    <a:pt x="430" y="305"/>
                  </a:moveTo>
                  <a:cubicBezTo>
                    <a:pt x="407" y="251"/>
                    <a:pt x="361" y="229"/>
                    <a:pt x="311" y="231"/>
                  </a:cubicBezTo>
                  <a:cubicBezTo>
                    <a:pt x="349" y="198"/>
                    <a:pt x="372" y="141"/>
                    <a:pt x="349" y="93"/>
                  </a:cubicBezTo>
                  <a:cubicBezTo>
                    <a:pt x="306" y="3"/>
                    <a:pt x="233" y="0"/>
                    <a:pt x="189" y="18"/>
                  </a:cubicBezTo>
                  <a:cubicBezTo>
                    <a:pt x="67" y="69"/>
                    <a:pt x="91" y="283"/>
                    <a:pt x="0" y="344"/>
                  </a:cubicBezTo>
                  <a:cubicBezTo>
                    <a:pt x="104" y="336"/>
                    <a:pt x="211" y="511"/>
                    <a:pt x="365" y="462"/>
                  </a:cubicBezTo>
                  <a:cubicBezTo>
                    <a:pt x="428" y="442"/>
                    <a:pt x="453" y="360"/>
                    <a:pt x="430" y="305"/>
                  </a:cubicBez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56" name="Freeform 29"/>
            <p:cNvSpPr>
              <a:spLocks noEditPoints="1"/>
            </p:cNvSpPr>
            <p:nvPr/>
          </p:nvSpPr>
          <p:spPr bwMode="auto">
            <a:xfrm>
              <a:off x="7074462" y="1404146"/>
              <a:ext cx="365125" cy="422275"/>
            </a:xfrm>
            <a:custGeom>
              <a:avLst/>
              <a:gdLst>
                <a:gd name="T0" fmla="*/ 95 w 238"/>
                <a:gd name="T1" fmla="*/ 159 h 274"/>
                <a:gd name="T2" fmla="*/ 152 w 238"/>
                <a:gd name="T3" fmla="*/ 258 h 274"/>
                <a:gd name="T4" fmla="*/ 0 w 238"/>
                <a:gd name="T5" fmla="*/ 187 h 274"/>
                <a:gd name="T6" fmla="*/ 88 w 238"/>
                <a:gd name="T7" fmla="*/ 13 h 274"/>
                <a:gd name="T8" fmla="*/ 138 w 238"/>
                <a:gd name="T9" fmla="*/ 60 h 274"/>
                <a:gd name="T10" fmla="*/ 95 w 238"/>
                <a:gd name="T11" fmla="*/ 159 h 274"/>
                <a:gd name="T12" fmla="*/ 78 w 238"/>
                <a:gd name="T13" fmla="*/ 168 h 274"/>
                <a:gd name="T14" fmla="*/ 114 w 238"/>
                <a:gd name="T15" fmla="*/ 84 h 274"/>
                <a:gd name="T16" fmla="*/ 70 w 238"/>
                <a:gd name="T17" fmla="*/ 61 h 274"/>
                <a:gd name="T18" fmla="*/ 51 w 238"/>
                <a:gd name="T19" fmla="*/ 114 h 274"/>
                <a:gd name="T20" fmla="*/ 21 w 238"/>
                <a:gd name="T21" fmla="*/ 184 h 274"/>
                <a:gd name="T22" fmla="*/ 81 w 238"/>
                <a:gd name="T23" fmla="*/ 219 h 274"/>
                <a:gd name="T24" fmla="*/ 144 w 238"/>
                <a:gd name="T25" fmla="*/ 236 h 274"/>
                <a:gd name="T26" fmla="*/ 139 w 238"/>
                <a:gd name="T27" fmla="*/ 199 h 274"/>
                <a:gd name="T28" fmla="*/ 78 w 238"/>
                <a:gd name="T29" fmla="*/ 16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274">
                  <a:moveTo>
                    <a:pt x="95" y="159"/>
                  </a:moveTo>
                  <a:cubicBezTo>
                    <a:pt x="123" y="172"/>
                    <a:pt x="238" y="228"/>
                    <a:pt x="152" y="258"/>
                  </a:cubicBezTo>
                  <a:cubicBezTo>
                    <a:pt x="107" y="274"/>
                    <a:pt x="47" y="193"/>
                    <a:pt x="0" y="187"/>
                  </a:cubicBezTo>
                  <a:cubicBezTo>
                    <a:pt x="41" y="147"/>
                    <a:pt x="40" y="30"/>
                    <a:pt x="88" y="13"/>
                  </a:cubicBezTo>
                  <a:cubicBezTo>
                    <a:pt x="124" y="0"/>
                    <a:pt x="146" y="26"/>
                    <a:pt x="138" y="60"/>
                  </a:cubicBezTo>
                  <a:cubicBezTo>
                    <a:pt x="129" y="97"/>
                    <a:pt x="110" y="126"/>
                    <a:pt x="95" y="159"/>
                  </a:cubicBezTo>
                  <a:close/>
                  <a:moveTo>
                    <a:pt x="78" y="168"/>
                  </a:moveTo>
                  <a:cubicBezTo>
                    <a:pt x="94" y="149"/>
                    <a:pt x="107" y="109"/>
                    <a:pt x="114" y="84"/>
                  </a:cubicBezTo>
                  <a:cubicBezTo>
                    <a:pt x="122" y="56"/>
                    <a:pt x="90" y="37"/>
                    <a:pt x="70" y="61"/>
                  </a:cubicBezTo>
                  <a:cubicBezTo>
                    <a:pt x="59" y="73"/>
                    <a:pt x="56" y="98"/>
                    <a:pt x="51" y="114"/>
                  </a:cubicBezTo>
                  <a:cubicBezTo>
                    <a:pt x="45" y="136"/>
                    <a:pt x="36" y="165"/>
                    <a:pt x="21" y="184"/>
                  </a:cubicBezTo>
                  <a:cubicBezTo>
                    <a:pt x="47" y="190"/>
                    <a:pt x="60" y="203"/>
                    <a:pt x="81" y="219"/>
                  </a:cubicBezTo>
                  <a:cubicBezTo>
                    <a:pt x="93" y="228"/>
                    <a:pt x="131" y="253"/>
                    <a:pt x="144" y="236"/>
                  </a:cubicBezTo>
                  <a:cubicBezTo>
                    <a:pt x="155" y="221"/>
                    <a:pt x="150" y="211"/>
                    <a:pt x="139" y="199"/>
                  </a:cubicBezTo>
                  <a:cubicBezTo>
                    <a:pt x="129" y="189"/>
                    <a:pt x="92" y="168"/>
                    <a:pt x="78" y="168"/>
                  </a:cubicBezTo>
                  <a:close/>
                </a:path>
              </a:pathLst>
            </a:custGeom>
            <a:solidFill>
              <a:srgbClr val="FCD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57" name="Freeform 30"/>
            <p:cNvSpPr>
              <a:spLocks noEditPoints="1"/>
            </p:cNvSpPr>
            <p:nvPr/>
          </p:nvSpPr>
          <p:spPr bwMode="auto">
            <a:xfrm>
              <a:off x="6977625" y="1335883"/>
              <a:ext cx="461963" cy="533400"/>
            </a:xfrm>
            <a:custGeom>
              <a:avLst/>
              <a:gdLst>
                <a:gd name="T0" fmla="*/ 193 w 301"/>
                <a:gd name="T1" fmla="*/ 185 h 347"/>
                <a:gd name="T2" fmla="*/ 292 w 301"/>
                <a:gd name="T3" fmla="*/ 252 h 347"/>
                <a:gd name="T4" fmla="*/ 268 w 301"/>
                <a:gd name="T5" fmla="*/ 334 h 347"/>
                <a:gd name="T6" fmla="*/ 134 w 301"/>
                <a:gd name="T7" fmla="*/ 318 h 347"/>
                <a:gd name="T8" fmla="*/ 0 w 301"/>
                <a:gd name="T9" fmla="*/ 253 h 347"/>
                <a:gd name="T10" fmla="*/ 132 w 301"/>
                <a:gd name="T11" fmla="*/ 15 h 347"/>
                <a:gd name="T12" fmla="*/ 238 w 301"/>
                <a:gd name="T13" fmla="*/ 55 h 347"/>
                <a:gd name="T14" fmla="*/ 193 w 301"/>
                <a:gd name="T15" fmla="*/ 185 h 347"/>
                <a:gd name="T16" fmla="*/ 176 w 301"/>
                <a:gd name="T17" fmla="*/ 193 h 347"/>
                <a:gd name="T18" fmla="*/ 224 w 301"/>
                <a:gd name="T19" fmla="*/ 77 h 347"/>
                <a:gd name="T20" fmla="*/ 146 w 301"/>
                <a:gd name="T21" fmla="*/ 31 h 347"/>
                <a:gd name="T22" fmla="*/ 38 w 301"/>
                <a:gd name="T23" fmla="*/ 241 h 347"/>
                <a:gd name="T24" fmla="*/ 210 w 301"/>
                <a:gd name="T25" fmla="*/ 320 h 347"/>
                <a:gd name="T26" fmla="*/ 224 w 301"/>
                <a:gd name="T27" fmla="*/ 216 h 347"/>
                <a:gd name="T28" fmla="*/ 176 w 301"/>
                <a:gd name="T29" fmla="*/ 19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1" h="347">
                  <a:moveTo>
                    <a:pt x="193" y="185"/>
                  </a:moveTo>
                  <a:cubicBezTo>
                    <a:pt x="228" y="187"/>
                    <a:pt x="280" y="218"/>
                    <a:pt x="292" y="252"/>
                  </a:cubicBezTo>
                  <a:cubicBezTo>
                    <a:pt x="301" y="275"/>
                    <a:pt x="293" y="323"/>
                    <a:pt x="268" y="334"/>
                  </a:cubicBezTo>
                  <a:cubicBezTo>
                    <a:pt x="235" y="347"/>
                    <a:pt x="163" y="335"/>
                    <a:pt x="134" y="318"/>
                  </a:cubicBezTo>
                  <a:cubicBezTo>
                    <a:pt x="96" y="296"/>
                    <a:pt x="44" y="254"/>
                    <a:pt x="0" y="253"/>
                  </a:cubicBezTo>
                  <a:cubicBezTo>
                    <a:pt x="93" y="220"/>
                    <a:pt x="37" y="49"/>
                    <a:pt x="132" y="15"/>
                  </a:cubicBezTo>
                  <a:cubicBezTo>
                    <a:pt x="175" y="0"/>
                    <a:pt x="222" y="8"/>
                    <a:pt x="238" y="55"/>
                  </a:cubicBezTo>
                  <a:cubicBezTo>
                    <a:pt x="252" y="93"/>
                    <a:pt x="213" y="159"/>
                    <a:pt x="193" y="185"/>
                  </a:cubicBezTo>
                  <a:close/>
                  <a:moveTo>
                    <a:pt x="176" y="193"/>
                  </a:moveTo>
                  <a:cubicBezTo>
                    <a:pt x="194" y="167"/>
                    <a:pt x="224" y="109"/>
                    <a:pt x="224" y="77"/>
                  </a:cubicBezTo>
                  <a:cubicBezTo>
                    <a:pt x="225" y="35"/>
                    <a:pt x="182" y="19"/>
                    <a:pt x="146" y="31"/>
                  </a:cubicBezTo>
                  <a:cubicBezTo>
                    <a:pt x="72" y="58"/>
                    <a:pt x="95" y="194"/>
                    <a:pt x="38" y="241"/>
                  </a:cubicBezTo>
                  <a:cubicBezTo>
                    <a:pt x="98" y="248"/>
                    <a:pt x="140" y="316"/>
                    <a:pt x="210" y="320"/>
                  </a:cubicBezTo>
                  <a:cubicBezTo>
                    <a:pt x="288" y="324"/>
                    <a:pt x="283" y="242"/>
                    <a:pt x="224" y="216"/>
                  </a:cubicBezTo>
                  <a:cubicBezTo>
                    <a:pt x="214" y="212"/>
                    <a:pt x="182" y="199"/>
                    <a:pt x="176" y="193"/>
                  </a:cubicBezTo>
                  <a:close/>
                </a:path>
              </a:pathLst>
            </a:custGeom>
            <a:solidFill>
              <a:srgbClr val="EF8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58" name="Freeform 31"/>
            <p:cNvSpPr>
              <a:spLocks noEditPoints="1"/>
            </p:cNvSpPr>
            <p:nvPr/>
          </p:nvSpPr>
          <p:spPr bwMode="auto">
            <a:xfrm>
              <a:off x="6898250" y="1275558"/>
              <a:ext cx="636588" cy="719138"/>
            </a:xfrm>
            <a:custGeom>
              <a:avLst/>
              <a:gdLst>
                <a:gd name="T0" fmla="*/ 393 w 414"/>
                <a:gd name="T1" fmla="*/ 280 h 468"/>
                <a:gd name="T2" fmla="*/ 284 w 414"/>
                <a:gd name="T3" fmla="*/ 212 h 468"/>
                <a:gd name="T4" fmla="*/ 320 w 414"/>
                <a:gd name="T5" fmla="*/ 86 h 468"/>
                <a:gd name="T6" fmla="*/ 172 w 414"/>
                <a:gd name="T7" fmla="*/ 17 h 468"/>
                <a:gd name="T8" fmla="*/ 0 w 414"/>
                <a:gd name="T9" fmla="*/ 315 h 468"/>
                <a:gd name="T10" fmla="*/ 333 w 414"/>
                <a:gd name="T11" fmla="*/ 423 h 468"/>
                <a:gd name="T12" fmla="*/ 393 w 414"/>
                <a:gd name="T13" fmla="*/ 280 h 468"/>
                <a:gd name="T14" fmla="*/ 264 w 414"/>
                <a:gd name="T15" fmla="*/ 218 h 468"/>
                <a:gd name="T16" fmla="*/ 363 w 414"/>
                <a:gd name="T17" fmla="*/ 276 h 468"/>
                <a:gd name="T18" fmla="*/ 357 w 414"/>
                <a:gd name="T19" fmla="*/ 378 h 468"/>
                <a:gd name="T20" fmla="*/ 162 w 414"/>
                <a:gd name="T21" fmla="*/ 369 h 468"/>
                <a:gd name="T22" fmla="*/ 26 w 414"/>
                <a:gd name="T23" fmla="*/ 305 h 468"/>
                <a:gd name="T24" fmla="*/ 49 w 414"/>
                <a:gd name="T25" fmla="*/ 285 h 468"/>
                <a:gd name="T26" fmla="*/ 70 w 414"/>
                <a:gd name="T27" fmla="*/ 249 h 468"/>
                <a:gd name="T28" fmla="*/ 87 w 414"/>
                <a:gd name="T29" fmla="*/ 207 h 468"/>
                <a:gd name="T30" fmla="*/ 111 w 414"/>
                <a:gd name="T31" fmla="*/ 120 h 468"/>
                <a:gd name="T32" fmla="*/ 136 w 414"/>
                <a:gd name="T33" fmla="*/ 68 h 468"/>
                <a:gd name="T34" fmla="*/ 303 w 414"/>
                <a:gd name="T35" fmla="*/ 85 h 468"/>
                <a:gd name="T36" fmla="*/ 264 w 414"/>
                <a:gd name="T37" fmla="*/ 21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4" h="468">
                  <a:moveTo>
                    <a:pt x="393" y="280"/>
                  </a:moveTo>
                  <a:cubicBezTo>
                    <a:pt x="372" y="229"/>
                    <a:pt x="330" y="209"/>
                    <a:pt x="284" y="212"/>
                  </a:cubicBezTo>
                  <a:cubicBezTo>
                    <a:pt x="319" y="182"/>
                    <a:pt x="340" y="129"/>
                    <a:pt x="320" y="86"/>
                  </a:cubicBezTo>
                  <a:cubicBezTo>
                    <a:pt x="280" y="3"/>
                    <a:pt x="213" y="0"/>
                    <a:pt x="172" y="17"/>
                  </a:cubicBezTo>
                  <a:cubicBezTo>
                    <a:pt x="61" y="63"/>
                    <a:pt x="83" y="260"/>
                    <a:pt x="0" y="315"/>
                  </a:cubicBezTo>
                  <a:cubicBezTo>
                    <a:pt x="95" y="308"/>
                    <a:pt x="193" y="468"/>
                    <a:pt x="333" y="423"/>
                  </a:cubicBezTo>
                  <a:cubicBezTo>
                    <a:pt x="392" y="405"/>
                    <a:pt x="414" y="330"/>
                    <a:pt x="393" y="280"/>
                  </a:cubicBezTo>
                  <a:close/>
                  <a:moveTo>
                    <a:pt x="264" y="218"/>
                  </a:moveTo>
                  <a:cubicBezTo>
                    <a:pt x="306" y="237"/>
                    <a:pt x="334" y="238"/>
                    <a:pt x="363" y="276"/>
                  </a:cubicBezTo>
                  <a:cubicBezTo>
                    <a:pt x="386" y="306"/>
                    <a:pt x="369" y="351"/>
                    <a:pt x="357" y="378"/>
                  </a:cubicBezTo>
                  <a:cubicBezTo>
                    <a:pt x="329" y="442"/>
                    <a:pt x="202" y="393"/>
                    <a:pt x="162" y="369"/>
                  </a:cubicBezTo>
                  <a:cubicBezTo>
                    <a:pt x="128" y="349"/>
                    <a:pt x="66" y="299"/>
                    <a:pt x="26" y="305"/>
                  </a:cubicBezTo>
                  <a:cubicBezTo>
                    <a:pt x="33" y="298"/>
                    <a:pt x="42" y="294"/>
                    <a:pt x="49" y="285"/>
                  </a:cubicBezTo>
                  <a:cubicBezTo>
                    <a:pt x="47" y="285"/>
                    <a:pt x="66" y="254"/>
                    <a:pt x="70" y="249"/>
                  </a:cubicBezTo>
                  <a:cubicBezTo>
                    <a:pt x="76" y="238"/>
                    <a:pt x="85" y="220"/>
                    <a:pt x="87" y="207"/>
                  </a:cubicBezTo>
                  <a:cubicBezTo>
                    <a:pt x="93" y="177"/>
                    <a:pt x="101" y="149"/>
                    <a:pt x="111" y="120"/>
                  </a:cubicBezTo>
                  <a:cubicBezTo>
                    <a:pt x="117" y="101"/>
                    <a:pt x="131" y="86"/>
                    <a:pt x="136" y="68"/>
                  </a:cubicBezTo>
                  <a:cubicBezTo>
                    <a:pt x="156" y="5"/>
                    <a:pt x="291" y="18"/>
                    <a:pt x="303" y="85"/>
                  </a:cubicBezTo>
                  <a:cubicBezTo>
                    <a:pt x="314" y="150"/>
                    <a:pt x="295" y="167"/>
                    <a:pt x="264" y="218"/>
                  </a:cubicBez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59" name="Freeform 32"/>
            <p:cNvSpPr/>
            <p:nvPr/>
          </p:nvSpPr>
          <p:spPr bwMode="auto">
            <a:xfrm>
              <a:off x="7133200" y="1513683"/>
              <a:ext cx="153988" cy="223838"/>
            </a:xfrm>
            <a:custGeom>
              <a:avLst/>
              <a:gdLst>
                <a:gd name="T0" fmla="*/ 30 w 100"/>
                <a:gd name="T1" fmla="*/ 102 h 146"/>
                <a:gd name="T2" fmla="*/ 70 w 100"/>
                <a:gd name="T3" fmla="*/ 145 h 146"/>
                <a:gd name="T4" fmla="*/ 36 w 100"/>
                <a:gd name="T5" fmla="*/ 126 h 146"/>
                <a:gd name="T6" fmla="*/ 0 w 100"/>
                <a:gd name="T7" fmla="*/ 106 h 146"/>
                <a:gd name="T8" fmla="*/ 12 w 100"/>
                <a:gd name="T9" fmla="*/ 84 h 146"/>
                <a:gd name="T10" fmla="*/ 51 w 100"/>
                <a:gd name="T11" fmla="*/ 19 h 146"/>
                <a:gd name="T12" fmla="*/ 27 w 100"/>
                <a:gd name="T13" fmla="*/ 103 h 146"/>
                <a:gd name="T14" fmla="*/ 30 w 100"/>
                <a:gd name="T15" fmla="*/ 10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46">
                  <a:moveTo>
                    <a:pt x="30" y="102"/>
                  </a:moveTo>
                  <a:cubicBezTo>
                    <a:pt x="45" y="102"/>
                    <a:pt x="100" y="142"/>
                    <a:pt x="70" y="145"/>
                  </a:cubicBezTo>
                  <a:cubicBezTo>
                    <a:pt x="60" y="146"/>
                    <a:pt x="44" y="132"/>
                    <a:pt x="36" y="126"/>
                  </a:cubicBezTo>
                  <a:cubicBezTo>
                    <a:pt x="25" y="118"/>
                    <a:pt x="14" y="109"/>
                    <a:pt x="0" y="106"/>
                  </a:cubicBezTo>
                  <a:cubicBezTo>
                    <a:pt x="0" y="100"/>
                    <a:pt x="11" y="91"/>
                    <a:pt x="12" y="84"/>
                  </a:cubicBezTo>
                  <a:cubicBezTo>
                    <a:pt x="15" y="73"/>
                    <a:pt x="29" y="0"/>
                    <a:pt x="51" y="19"/>
                  </a:cubicBezTo>
                  <a:cubicBezTo>
                    <a:pt x="67" y="34"/>
                    <a:pt x="31" y="86"/>
                    <a:pt x="27" y="103"/>
                  </a:cubicBezTo>
                  <a:lnTo>
                    <a:pt x="30" y="102"/>
                  </a:ln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</p:grpSp>
      <p:sp>
        <p:nvSpPr>
          <p:cNvPr id="260" name="Freeform 158"/>
          <p:cNvSpPr/>
          <p:nvPr/>
        </p:nvSpPr>
        <p:spPr bwMode="auto">
          <a:xfrm>
            <a:off x="2913051" y="2020393"/>
            <a:ext cx="531765" cy="544631"/>
          </a:xfrm>
          <a:custGeom>
            <a:avLst/>
            <a:gdLst>
              <a:gd name="T0" fmla="*/ 215 w 384"/>
              <a:gd name="T1" fmla="*/ 196 h 394"/>
              <a:gd name="T2" fmla="*/ 175 w 384"/>
              <a:gd name="T3" fmla="*/ 241 h 394"/>
              <a:gd name="T4" fmla="*/ 136 w 384"/>
              <a:gd name="T5" fmla="*/ 166 h 394"/>
              <a:gd name="T6" fmla="*/ 293 w 384"/>
              <a:gd name="T7" fmla="*/ 185 h 394"/>
              <a:gd name="T8" fmla="*/ 215 w 384"/>
              <a:gd name="T9" fmla="*/ 325 h 394"/>
              <a:gd name="T10" fmla="*/ 90 w 384"/>
              <a:gd name="T11" fmla="*/ 292 h 394"/>
              <a:gd name="T12" fmla="*/ 157 w 384"/>
              <a:gd name="T13" fmla="*/ 37 h 394"/>
              <a:gd name="T14" fmla="*/ 328 w 384"/>
              <a:gd name="T15" fmla="*/ 99 h 394"/>
              <a:gd name="T16" fmla="*/ 378 w 384"/>
              <a:gd name="T17" fmla="*/ 201 h 394"/>
              <a:gd name="T18" fmla="*/ 290 w 384"/>
              <a:gd name="T19" fmla="*/ 36 h 394"/>
              <a:gd name="T20" fmla="*/ 193 w 384"/>
              <a:gd name="T21" fmla="*/ 4 h 394"/>
              <a:gd name="T22" fmla="*/ 37 w 384"/>
              <a:gd name="T23" fmla="*/ 93 h 394"/>
              <a:gd name="T24" fmla="*/ 22 w 384"/>
              <a:gd name="T25" fmla="*/ 246 h 394"/>
              <a:gd name="T26" fmla="*/ 256 w 384"/>
              <a:gd name="T27" fmla="*/ 339 h 394"/>
              <a:gd name="T28" fmla="*/ 302 w 384"/>
              <a:gd name="T29" fmla="*/ 159 h 394"/>
              <a:gd name="T30" fmla="*/ 160 w 384"/>
              <a:gd name="T31" fmla="*/ 105 h 394"/>
              <a:gd name="T32" fmla="*/ 115 w 384"/>
              <a:gd name="T33" fmla="*/ 214 h 394"/>
              <a:gd name="T34" fmla="*/ 163 w 384"/>
              <a:gd name="T35" fmla="*/ 265 h 394"/>
              <a:gd name="T36" fmla="*/ 239 w 384"/>
              <a:gd name="T37" fmla="*/ 227 h 394"/>
              <a:gd name="T38" fmla="*/ 215 w 384"/>
              <a:gd name="T39" fmla="*/ 196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84" h="394">
                <a:moveTo>
                  <a:pt x="215" y="196"/>
                </a:moveTo>
                <a:cubicBezTo>
                  <a:pt x="223" y="226"/>
                  <a:pt x="198" y="245"/>
                  <a:pt x="175" y="241"/>
                </a:cubicBezTo>
                <a:cubicBezTo>
                  <a:pt x="149" y="237"/>
                  <a:pt x="117" y="207"/>
                  <a:pt x="136" y="166"/>
                </a:cubicBezTo>
                <a:cubicBezTo>
                  <a:pt x="173" y="89"/>
                  <a:pt x="264" y="124"/>
                  <a:pt x="293" y="185"/>
                </a:cubicBezTo>
                <a:cubicBezTo>
                  <a:pt x="309" y="219"/>
                  <a:pt x="298" y="297"/>
                  <a:pt x="215" y="325"/>
                </a:cubicBezTo>
                <a:cubicBezTo>
                  <a:pt x="181" y="336"/>
                  <a:pt x="130" y="329"/>
                  <a:pt x="90" y="292"/>
                </a:cubicBezTo>
                <a:cubicBezTo>
                  <a:pt x="7" y="218"/>
                  <a:pt x="46" y="66"/>
                  <a:pt x="157" y="37"/>
                </a:cubicBezTo>
                <a:cubicBezTo>
                  <a:pt x="233" y="17"/>
                  <a:pt x="299" y="67"/>
                  <a:pt x="328" y="99"/>
                </a:cubicBezTo>
                <a:cubicBezTo>
                  <a:pt x="349" y="121"/>
                  <a:pt x="368" y="163"/>
                  <a:pt x="378" y="201"/>
                </a:cubicBezTo>
                <a:cubicBezTo>
                  <a:pt x="384" y="132"/>
                  <a:pt x="356" y="74"/>
                  <a:pt x="290" y="36"/>
                </a:cubicBezTo>
                <a:cubicBezTo>
                  <a:pt x="262" y="20"/>
                  <a:pt x="229" y="8"/>
                  <a:pt x="193" y="4"/>
                </a:cubicBezTo>
                <a:cubicBezTo>
                  <a:pt x="151" y="0"/>
                  <a:pt x="84" y="16"/>
                  <a:pt x="37" y="93"/>
                </a:cubicBezTo>
                <a:cubicBezTo>
                  <a:pt x="8" y="139"/>
                  <a:pt x="0" y="197"/>
                  <a:pt x="22" y="246"/>
                </a:cubicBezTo>
                <a:cubicBezTo>
                  <a:pt x="60" y="330"/>
                  <a:pt x="173" y="394"/>
                  <a:pt x="256" y="339"/>
                </a:cubicBezTo>
                <a:cubicBezTo>
                  <a:pt x="309" y="303"/>
                  <a:pt x="337" y="221"/>
                  <a:pt x="302" y="159"/>
                </a:cubicBezTo>
                <a:cubicBezTo>
                  <a:pt x="273" y="108"/>
                  <a:pt x="211" y="77"/>
                  <a:pt x="160" y="105"/>
                </a:cubicBezTo>
                <a:cubicBezTo>
                  <a:pt x="126" y="123"/>
                  <a:pt x="102" y="167"/>
                  <a:pt x="115" y="214"/>
                </a:cubicBezTo>
                <a:cubicBezTo>
                  <a:pt x="118" y="227"/>
                  <a:pt x="135" y="254"/>
                  <a:pt x="163" y="265"/>
                </a:cubicBezTo>
                <a:cubicBezTo>
                  <a:pt x="218" y="286"/>
                  <a:pt x="239" y="252"/>
                  <a:pt x="239" y="227"/>
                </a:cubicBezTo>
                <a:cubicBezTo>
                  <a:pt x="238" y="208"/>
                  <a:pt x="225" y="198"/>
                  <a:pt x="215" y="196"/>
                </a:cubicBezTo>
                <a:close/>
              </a:path>
            </a:pathLst>
          </a:custGeom>
          <a:solidFill>
            <a:srgbClr val="E600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261" name="Freeform 129"/>
          <p:cNvSpPr>
            <a:spLocks noEditPoints="1"/>
          </p:cNvSpPr>
          <p:nvPr/>
        </p:nvSpPr>
        <p:spPr bwMode="auto">
          <a:xfrm>
            <a:off x="2275504" y="1299937"/>
            <a:ext cx="804796" cy="841962"/>
          </a:xfrm>
          <a:custGeom>
            <a:avLst/>
            <a:gdLst>
              <a:gd name="T0" fmla="*/ 265 w 581"/>
              <a:gd name="T1" fmla="*/ 293 h 609"/>
              <a:gd name="T2" fmla="*/ 189 w 581"/>
              <a:gd name="T3" fmla="*/ 279 h 609"/>
              <a:gd name="T4" fmla="*/ 68 w 581"/>
              <a:gd name="T5" fmla="*/ 238 h 609"/>
              <a:gd name="T6" fmla="*/ 11 w 581"/>
              <a:gd name="T7" fmla="*/ 189 h 609"/>
              <a:gd name="T8" fmla="*/ 12 w 581"/>
              <a:gd name="T9" fmla="*/ 129 h 609"/>
              <a:gd name="T10" fmla="*/ 96 w 581"/>
              <a:gd name="T11" fmla="*/ 113 h 609"/>
              <a:gd name="T12" fmla="*/ 200 w 581"/>
              <a:gd name="T13" fmla="*/ 94 h 609"/>
              <a:gd name="T14" fmla="*/ 218 w 581"/>
              <a:gd name="T15" fmla="*/ 110 h 609"/>
              <a:gd name="T16" fmla="*/ 231 w 581"/>
              <a:gd name="T17" fmla="*/ 36 h 609"/>
              <a:gd name="T18" fmla="*/ 335 w 581"/>
              <a:gd name="T19" fmla="*/ 8 h 609"/>
              <a:gd name="T20" fmla="*/ 375 w 581"/>
              <a:gd name="T21" fmla="*/ 118 h 609"/>
              <a:gd name="T22" fmla="*/ 318 w 581"/>
              <a:gd name="T23" fmla="*/ 243 h 609"/>
              <a:gd name="T24" fmla="*/ 291 w 581"/>
              <a:gd name="T25" fmla="*/ 313 h 609"/>
              <a:gd name="T26" fmla="*/ 279 w 581"/>
              <a:gd name="T27" fmla="*/ 354 h 609"/>
              <a:gd name="T28" fmla="*/ 276 w 581"/>
              <a:gd name="T29" fmla="*/ 478 h 609"/>
              <a:gd name="T30" fmla="*/ 297 w 581"/>
              <a:gd name="T31" fmla="*/ 571 h 609"/>
              <a:gd name="T32" fmla="*/ 342 w 581"/>
              <a:gd name="T33" fmla="*/ 608 h 609"/>
              <a:gd name="T34" fmla="*/ 397 w 581"/>
              <a:gd name="T35" fmla="*/ 573 h 609"/>
              <a:gd name="T36" fmla="*/ 465 w 581"/>
              <a:gd name="T37" fmla="*/ 470 h 609"/>
              <a:gd name="T38" fmla="*/ 437 w 581"/>
              <a:gd name="T39" fmla="*/ 409 h 609"/>
              <a:gd name="T40" fmla="*/ 484 w 581"/>
              <a:gd name="T41" fmla="*/ 425 h 609"/>
              <a:gd name="T42" fmla="*/ 581 w 581"/>
              <a:gd name="T43" fmla="*/ 355 h 609"/>
              <a:gd name="T44" fmla="*/ 546 w 581"/>
              <a:gd name="T45" fmla="*/ 279 h 609"/>
              <a:gd name="T46" fmla="*/ 391 w 581"/>
              <a:gd name="T47" fmla="*/ 270 h 609"/>
              <a:gd name="T48" fmla="*/ 451 w 581"/>
              <a:gd name="T49" fmla="*/ 354 h 609"/>
              <a:gd name="T50" fmla="*/ 438 w 581"/>
              <a:gd name="T51" fmla="*/ 361 h 609"/>
              <a:gd name="T52" fmla="*/ 331 w 581"/>
              <a:gd name="T53" fmla="*/ 311 h 609"/>
              <a:gd name="T54" fmla="*/ 383 w 581"/>
              <a:gd name="T55" fmla="*/ 314 h 609"/>
              <a:gd name="T56" fmla="*/ 530 w 581"/>
              <a:gd name="T57" fmla="*/ 352 h 609"/>
              <a:gd name="T58" fmla="*/ 305 w 581"/>
              <a:gd name="T59" fmla="*/ 324 h 609"/>
              <a:gd name="T60" fmla="*/ 369 w 581"/>
              <a:gd name="T61" fmla="*/ 411 h 609"/>
              <a:gd name="T62" fmla="*/ 309 w 581"/>
              <a:gd name="T63" fmla="*/ 327 h 609"/>
              <a:gd name="T64" fmla="*/ 343 w 581"/>
              <a:gd name="T65" fmla="*/ 389 h 609"/>
              <a:gd name="T66" fmla="*/ 395 w 581"/>
              <a:gd name="T67" fmla="*/ 428 h 609"/>
              <a:gd name="T68" fmla="*/ 383 w 581"/>
              <a:gd name="T69" fmla="*/ 499 h 609"/>
              <a:gd name="T70" fmla="*/ 315 w 581"/>
              <a:gd name="T71" fmla="*/ 517 h 609"/>
              <a:gd name="T72" fmla="*/ 299 w 581"/>
              <a:gd name="T73" fmla="*/ 357 h 609"/>
              <a:gd name="T74" fmla="*/ 380 w 581"/>
              <a:gd name="T75" fmla="*/ 553 h 609"/>
              <a:gd name="T76" fmla="*/ 245 w 581"/>
              <a:gd name="T77" fmla="*/ 324 h 609"/>
              <a:gd name="T78" fmla="*/ 243 w 581"/>
              <a:gd name="T79" fmla="*/ 341 h 609"/>
              <a:gd name="T80" fmla="*/ 221 w 581"/>
              <a:gd name="T81" fmla="*/ 499 h 609"/>
              <a:gd name="T82" fmla="*/ 252 w 581"/>
              <a:gd name="T83" fmla="*/ 330 h 609"/>
              <a:gd name="T84" fmla="*/ 343 w 581"/>
              <a:gd name="T85" fmla="*/ 273 h 609"/>
              <a:gd name="T86" fmla="*/ 378 w 581"/>
              <a:gd name="T87" fmla="*/ 216 h 609"/>
              <a:gd name="T88" fmla="*/ 266 w 581"/>
              <a:gd name="T89" fmla="*/ 303 h 609"/>
              <a:gd name="T90" fmla="*/ 99 w 581"/>
              <a:gd name="T91" fmla="*/ 303 h 609"/>
              <a:gd name="T92" fmla="*/ 266 w 581"/>
              <a:gd name="T93" fmla="*/ 176 h 609"/>
              <a:gd name="T94" fmla="*/ 297 w 581"/>
              <a:gd name="T95" fmla="*/ 118 h 609"/>
              <a:gd name="T96" fmla="*/ 281 w 581"/>
              <a:gd name="T97" fmla="*/ 246 h 609"/>
              <a:gd name="T98" fmla="*/ 315 w 581"/>
              <a:gd name="T99" fmla="*/ 77 h 609"/>
              <a:gd name="T100" fmla="*/ 299 w 581"/>
              <a:gd name="T101" fmla="*/ 190 h 609"/>
              <a:gd name="T102" fmla="*/ 282 w 581"/>
              <a:gd name="T103" fmla="*/ 250 h 609"/>
              <a:gd name="T104" fmla="*/ 197 w 581"/>
              <a:gd name="T105" fmla="*/ 185 h 609"/>
              <a:gd name="T106" fmla="*/ 260 w 581"/>
              <a:gd name="T107" fmla="*/ 269 h 609"/>
              <a:gd name="T108" fmla="*/ 231 w 581"/>
              <a:gd name="T109" fmla="*/ 210 h 609"/>
              <a:gd name="T110" fmla="*/ 141 w 581"/>
              <a:gd name="T111" fmla="*/ 144 h 609"/>
              <a:gd name="T112" fmla="*/ 259 w 581"/>
              <a:gd name="T113" fmla="*/ 278 h 609"/>
              <a:gd name="T114" fmla="*/ 104 w 581"/>
              <a:gd name="T115" fmla="*/ 207 h 609"/>
              <a:gd name="T116" fmla="*/ 60 w 581"/>
              <a:gd name="T117" fmla="*/ 15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81" h="609">
                <a:moveTo>
                  <a:pt x="314" y="249"/>
                </a:moveTo>
                <a:cubicBezTo>
                  <a:pt x="308" y="252"/>
                  <a:pt x="308" y="252"/>
                  <a:pt x="308" y="252"/>
                </a:cubicBezTo>
                <a:cubicBezTo>
                  <a:pt x="300" y="257"/>
                  <a:pt x="300" y="257"/>
                  <a:pt x="300" y="257"/>
                </a:cubicBezTo>
                <a:cubicBezTo>
                  <a:pt x="293" y="263"/>
                  <a:pt x="293" y="263"/>
                  <a:pt x="293" y="263"/>
                </a:cubicBezTo>
                <a:cubicBezTo>
                  <a:pt x="285" y="270"/>
                  <a:pt x="285" y="270"/>
                  <a:pt x="285" y="270"/>
                </a:cubicBezTo>
                <a:cubicBezTo>
                  <a:pt x="278" y="276"/>
                  <a:pt x="278" y="276"/>
                  <a:pt x="278" y="276"/>
                </a:cubicBezTo>
                <a:cubicBezTo>
                  <a:pt x="273" y="283"/>
                  <a:pt x="273" y="283"/>
                  <a:pt x="273" y="283"/>
                </a:cubicBezTo>
                <a:cubicBezTo>
                  <a:pt x="269" y="288"/>
                  <a:pt x="269" y="288"/>
                  <a:pt x="269" y="288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65" y="293"/>
                  <a:pt x="265" y="293"/>
                  <a:pt x="265" y="293"/>
                </a:cubicBezTo>
                <a:cubicBezTo>
                  <a:pt x="262" y="293"/>
                  <a:pt x="262" y="293"/>
                  <a:pt x="262" y="293"/>
                </a:cubicBezTo>
                <a:cubicBezTo>
                  <a:pt x="258" y="292"/>
                  <a:pt x="258" y="292"/>
                  <a:pt x="258" y="292"/>
                </a:cubicBezTo>
                <a:cubicBezTo>
                  <a:pt x="253" y="292"/>
                  <a:pt x="253" y="292"/>
                  <a:pt x="253" y="292"/>
                </a:cubicBezTo>
                <a:cubicBezTo>
                  <a:pt x="251" y="292"/>
                  <a:pt x="251" y="292"/>
                  <a:pt x="251" y="292"/>
                </a:cubicBezTo>
                <a:cubicBezTo>
                  <a:pt x="248" y="291"/>
                  <a:pt x="248" y="291"/>
                  <a:pt x="248" y="291"/>
                </a:cubicBezTo>
                <a:cubicBezTo>
                  <a:pt x="241" y="290"/>
                  <a:pt x="241" y="290"/>
                  <a:pt x="241" y="290"/>
                </a:cubicBezTo>
                <a:cubicBezTo>
                  <a:pt x="234" y="289"/>
                  <a:pt x="234" y="289"/>
                  <a:pt x="234" y="289"/>
                </a:cubicBezTo>
                <a:cubicBezTo>
                  <a:pt x="226" y="287"/>
                  <a:pt x="226" y="287"/>
                  <a:pt x="226" y="287"/>
                </a:cubicBezTo>
                <a:cubicBezTo>
                  <a:pt x="217" y="285"/>
                  <a:pt x="217" y="285"/>
                  <a:pt x="217" y="285"/>
                </a:cubicBezTo>
                <a:cubicBezTo>
                  <a:pt x="209" y="284"/>
                  <a:pt x="209" y="284"/>
                  <a:pt x="209" y="284"/>
                </a:cubicBezTo>
                <a:cubicBezTo>
                  <a:pt x="199" y="281"/>
                  <a:pt x="199" y="281"/>
                  <a:pt x="199" y="281"/>
                </a:cubicBezTo>
                <a:cubicBezTo>
                  <a:pt x="189" y="279"/>
                  <a:pt x="189" y="279"/>
                  <a:pt x="189" y="279"/>
                </a:cubicBezTo>
                <a:cubicBezTo>
                  <a:pt x="179" y="276"/>
                  <a:pt x="179" y="276"/>
                  <a:pt x="179" y="276"/>
                </a:cubicBezTo>
                <a:cubicBezTo>
                  <a:pt x="169" y="274"/>
                  <a:pt x="169" y="274"/>
                  <a:pt x="169" y="274"/>
                </a:cubicBezTo>
                <a:cubicBezTo>
                  <a:pt x="159" y="271"/>
                  <a:pt x="159" y="271"/>
                  <a:pt x="159" y="271"/>
                </a:cubicBezTo>
                <a:cubicBezTo>
                  <a:pt x="148" y="268"/>
                  <a:pt x="148" y="268"/>
                  <a:pt x="148" y="268"/>
                </a:cubicBezTo>
                <a:cubicBezTo>
                  <a:pt x="137" y="264"/>
                  <a:pt x="137" y="264"/>
                  <a:pt x="137" y="264"/>
                </a:cubicBezTo>
                <a:cubicBezTo>
                  <a:pt x="127" y="261"/>
                  <a:pt x="127" y="261"/>
                  <a:pt x="127" y="261"/>
                </a:cubicBezTo>
                <a:cubicBezTo>
                  <a:pt x="116" y="257"/>
                  <a:pt x="116" y="257"/>
                  <a:pt x="116" y="257"/>
                </a:cubicBezTo>
                <a:cubicBezTo>
                  <a:pt x="106" y="254"/>
                  <a:pt x="106" y="254"/>
                  <a:pt x="106" y="254"/>
                </a:cubicBezTo>
                <a:cubicBezTo>
                  <a:pt x="96" y="250"/>
                  <a:pt x="96" y="250"/>
                  <a:pt x="96" y="250"/>
                </a:cubicBezTo>
                <a:cubicBezTo>
                  <a:pt x="86" y="246"/>
                  <a:pt x="86" y="246"/>
                  <a:pt x="86" y="246"/>
                </a:cubicBezTo>
                <a:cubicBezTo>
                  <a:pt x="77" y="242"/>
                  <a:pt x="77" y="242"/>
                  <a:pt x="77" y="242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59" y="233"/>
                  <a:pt x="59" y="233"/>
                  <a:pt x="59" y="233"/>
                </a:cubicBezTo>
                <a:cubicBezTo>
                  <a:pt x="51" y="229"/>
                  <a:pt x="51" y="229"/>
                  <a:pt x="51" y="229"/>
                </a:cubicBezTo>
                <a:cubicBezTo>
                  <a:pt x="44" y="225"/>
                  <a:pt x="44" y="225"/>
                  <a:pt x="44" y="225"/>
                </a:cubicBezTo>
                <a:cubicBezTo>
                  <a:pt x="38" y="220"/>
                  <a:pt x="38" y="220"/>
                  <a:pt x="38" y="220"/>
                </a:cubicBezTo>
                <a:cubicBezTo>
                  <a:pt x="32" y="216"/>
                  <a:pt x="32" y="216"/>
                  <a:pt x="32" y="216"/>
                </a:cubicBezTo>
                <a:cubicBezTo>
                  <a:pt x="27" y="211"/>
                  <a:pt x="27" y="211"/>
                  <a:pt x="27" y="211"/>
                </a:cubicBezTo>
                <a:cubicBezTo>
                  <a:pt x="23" y="206"/>
                  <a:pt x="23" y="206"/>
                  <a:pt x="23" y="206"/>
                </a:cubicBezTo>
                <a:cubicBezTo>
                  <a:pt x="21" y="204"/>
                  <a:pt x="21" y="204"/>
                  <a:pt x="21" y="204"/>
                </a:cubicBezTo>
                <a:cubicBezTo>
                  <a:pt x="19" y="201"/>
                  <a:pt x="19" y="201"/>
                  <a:pt x="19" y="201"/>
                </a:cubicBezTo>
                <a:cubicBezTo>
                  <a:pt x="17" y="197"/>
                  <a:pt x="17" y="197"/>
                  <a:pt x="17" y="197"/>
                </a:cubicBezTo>
                <a:cubicBezTo>
                  <a:pt x="14" y="193"/>
                  <a:pt x="14" y="193"/>
                  <a:pt x="14" y="193"/>
                </a:cubicBezTo>
                <a:cubicBezTo>
                  <a:pt x="11" y="189"/>
                  <a:pt x="11" y="189"/>
                  <a:pt x="11" y="189"/>
                </a:cubicBezTo>
                <a:cubicBezTo>
                  <a:pt x="9" y="184"/>
                  <a:pt x="9" y="184"/>
                  <a:pt x="9" y="184"/>
                </a:cubicBezTo>
                <a:cubicBezTo>
                  <a:pt x="6" y="179"/>
                  <a:pt x="6" y="179"/>
                  <a:pt x="6" y="179"/>
                </a:cubicBezTo>
                <a:cubicBezTo>
                  <a:pt x="4" y="174"/>
                  <a:pt x="4" y="174"/>
                  <a:pt x="4" y="174"/>
                </a:cubicBezTo>
                <a:cubicBezTo>
                  <a:pt x="2" y="169"/>
                  <a:pt x="2" y="169"/>
                  <a:pt x="2" y="169"/>
                </a:cubicBezTo>
                <a:cubicBezTo>
                  <a:pt x="1" y="164"/>
                  <a:pt x="1" y="164"/>
                  <a:pt x="1" y="164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3"/>
                  <a:pt x="0" y="153"/>
                  <a:pt x="0" y="153"/>
                </a:cubicBezTo>
                <a:cubicBezTo>
                  <a:pt x="1" y="147"/>
                  <a:pt x="1" y="147"/>
                  <a:pt x="1" y="147"/>
                </a:cubicBezTo>
                <a:cubicBezTo>
                  <a:pt x="3" y="142"/>
                  <a:pt x="3" y="142"/>
                  <a:pt x="3" y="142"/>
                </a:cubicBezTo>
                <a:cubicBezTo>
                  <a:pt x="5" y="137"/>
                  <a:pt x="5" y="137"/>
                  <a:pt x="5" y="137"/>
                </a:cubicBezTo>
                <a:cubicBezTo>
                  <a:pt x="9" y="132"/>
                  <a:pt x="9" y="132"/>
                  <a:pt x="9" y="132"/>
                </a:cubicBezTo>
                <a:cubicBezTo>
                  <a:pt x="12" y="129"/>
                  <a:pt x="12" y="129"/>
                  <a:pt x="12" y="129"/>
                </a:cubicBezTo>
                <a:cubicBezTo>
                  <a:pt x="15" y="126"/>
                  <a:pt x="15" y="126"/>
                  <a:pt x="15" y="126"/>
                </a:cubicBezTo>
                <a:cubicBezTo>
                  <a:pt x="20" y="123"/>
                  <a:pt x="20" y="123"/>
                  <a:pt x="20" y="123"/>
                </a:cubicBezTo>
                <a:cubicBezTo>
                  <a:pt x="25" y="120"/>
                  <a:pt x="25" y="120"/>
                  <a:pt x="25" y="120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51" y="111"/>
                  <a:pt x="51" y="111"/>
                  <a:pt x="51" y="111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96" y="113"/>
                  <a:pt x="96" y="113"/>
                  <a:pt x="96" y="113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24" y="101"/>
                  <a:pt x="124" y="101"/>
                  <a:pt x="124" y="101"/>
                </a:cubicBezTo>
                <a:cubicBezTo>
                  <a:pt x="140" y="89"/>
                  <a:pt x="140" y="89"/>
                  <a:pt x="140" y="89"/>
                </a:cubicBezTo>
                <a:cubicBezTo>
                  <a:pt x="147" y="82"/>
                  <a:pt x="147" y="82"/>
                  <a:pt x="147" y="82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62" y="76"/>
                  <a:pt x="162" y="76"/>
                  <a:pt x="162" y="76"/>
                </a:cubicBezTo>
                <a:cubicBezTo>
                  <a:pt x="169" y="76"/>
                  <a:pt x="169" y="76"/>
                  <a:pt x="169" y="76"/>
                </a:cubicBezTo>
                <a:cubicBezTo>
                  <a:pt x="176" y="78"/>
                  <a:pt x="176" y="78"/>
                  <a:pt x="176" y="78"/>
                </a:cubicBezTo>
                <a:cubicBezTo>
                  <a:pt x="183" y="81"/>
                  <a:pt x="183" y="81"/>
                  <a:pt x="183" y="81"/>
                </a:cubicBezTo>
                <a:cubicBezTo>
                  <a:pt x="189" y="85"/>
                  <a:pt x="189" y="85"/>
                  <a:pt x="189" y="85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0" y="94"/>
                  <a:pt x="200" y="94"/>
                  <a:pt x="200" y="94"/>
                </a:cubicBezTo>
                <a:cubicBezTo>
                  <a:pt x="205" y="100"/>
                  <a:pt x="205" y="100"/>
                  <a:pt x="205" y="100"/>
                </a:cubicBezTo>
                <a:cubicBezTo>
                  <a:pt x="209" y="105"/>
                  <a:pt x="209" y="105"/>
                  <a:pt x="209" y="105"/>
                </a:cubicBezTo>
                <a:cubicBezTo>
                  <a:pt x="213" y="110"/>
                  <a:pt x="213" y="110"/>
                  <a:pt x="213" y="110"/>
                </a:cubicBezTo>
                <a:cubicBezTo>
                  <a:pt x="216" y="114"/>
                  <a:pt x="216" y="114"/>
                  <a:pt x="216" y="114"/>
                </a:cubicBezTo>
                <a:cubicBezTo>
                  <a:pt x="218" y="118"/>
                  <a:pt x="218" y="118"/>
                  <a:pt x="218" y="118"/>
                </a:cubicBezTo>
                <a:cubicBezTo>
                  <a:pt x="219" y="120"/>
                  <a:pt x="219" y="120"/>
                  <a:pt x="219" y="120"/>
                </a:cubicBezTo>
                <a:cubicBezTo>
                  <a:pt x="220" y="121"/>
                  <a:pt x="220" y="121"/>
                  <a:pt x="220" y="121"/>
                </a:cubicBezTo>
                <a:cubicBezTo>
                  <a:pt x="220" y="120"/>
                  <a:pt x="220" y="120"/>
                  <a:pt x="220" y="120"/>
                </a:cubicBezTo>
                <a:cubicBezTo>
                  <a:pt x="220" y="119"/>
                  <a:pt x="220" y="119"/>
                  <a:pt x="220" y="119"/>
                </a:cubicBezTo>
                <a:cubicBezTo>
                  <a:pt x="219" y="117"/>
                  <a:pt x="219" y="117"/>
                  <a:pt x="219" y="117"/>
                </a:cubicBezTo>
                <a:cubicBezTo>
                  <a:pt x="219" y="114"/>
                  <a:pt x="219" y="114"/>
                  <a:pt x="219" y="114"/>
                </a:cubicBezTo>
                <a:cubicBezTo>
                  <a:pt x="218" y="110"/>
                  <a:pt x="218" y="110"/>
                  <a:pt x="218" y="110"/>
                </a:cubicBezTo>
                <a:cubicBezTo>
                  <a:pt x="218" y="106"/>
                  <a:pt x="218" y="106"/>
                  <a:pt x="218" y="106"/>
                </a:cubicBezTo>
                <a:cubicBezTo>
                  <a:pt x="217" y="101"/>
                  <a:pt x="217" y="101"/>
                  <a:pt x="217" y="101"/>
                </a:cubicBezTo>
                <a:cubicBezTo>
                  <a:pt x="217" y="96"/>
                  <a:pt x="217" y="96"/>
                  <a:pt x="217" y="96"/>
                </a:cubicBezTo>
                <a:cubicBezTo>
                  <a:pt x="217" y="90"/>
                  <a:pt x="217" y="90"/>
                  <a:pt x="217" y="90"/>
                </a:cubicBezTo>
                <a:cubicBezTo>
                  <a:pt x="217" y="84"/>
                  <a:pt x="217" y="84"/>
                  <a:pt x="217" y="84"/>
                </a:cubicBezTo>
                <a:cubicBezTo>
                  <a:pt x="217" y="78"/>
                  <a:pt x="217" y="78"/>
                  <a:pt x="217" y="78"/>
                </a:cubicBezTo>
                <a:cubicBezTo>
                  <a:pt x="218" y="71"/>
                  <a:pt x="218" y="71"/>
                  <a:pt x="218" y="71"/>
                </a:cubicBezTo>
                <a:cubicBezTo>
                  <a:pt x="219" y="65"/>
                  <a:pt x="219" y="65"/>
                  <a:pt x="219" y="65"/>
                </a:cubicBezTo>
                <a:cubicBezTo>
                  <a:pt x="221" y="58"/>
                  <a:pt x="221" y="58"/>
                  <a:pt x="221" y="58"/>
                </a:cubicBezTo>
                <a:cubicBezTo>
                  <a:pt x="223" y="52"/>
                  <a:pt x="223" y="52"/>
                  <a:pt x="223" y="52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31" y="36"/>
                  <a:pt x="231" y="36"/>
                  <a:pt x="231" y="36"/>
                </a:cubicBezTo>
                <a:cubicBezTo>
                  <a:pt x="237" y="27"/>
                  <a:pt x="237" y="27"/>
                  <a:pt x="237" y="27"/>
                </a:cubicBezTo>
                <a:cubicBezTo>
                  <a:pt x="245" y="19"/>
                  <a:pt x="245" y="19"/>
                  <a:pt x="245" y="19"/>
                </a:cubicBezTo>
                <a:cubicBezTo>
                  <a:pt x="254" y="12"/>
                  <a:pt x="254" y="12"/>
                  <a:pt x="254" y="12"/>
                </a:cubicBezTo>
                <a:cubicBezTo>
                  <a:pt x="266" y="7"/>
                  <a:pt x="266" y="7"/>
                  <a:pt x="266" y="7"/>
                </a:cubicBezTo>
                <a:cubicBezTo>
                  <a:pt x="279" y="3"/>
                  <a:pt x="279" y="3"/>
                  <a:pt x="279" y="3"/>
                </a:cubicBezTo>
                <a:cubicBezTo>
                  <a:pt x="295" y="0"/>
                  <a:pt x="295" y="0"/>
                  <a:pt x="295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16" y="0"/>
                  <a:pt x="316" y="0"/>
                  <a:pt x="316" y="0"/>
                </a:cubicBezTo>
                <a:cubicBezTo>
                  <a:pt x="319" y="1"/>
                  <a:pt x="319" y="1"/>
                  <a:pt x="319" y="1"/>
                </a:cubicBezTo>
                <a:cubicBezTo>
                  <a:pt x="323" y="3"/>
                  <a:pt x="323" y="3"/>
                  <a:pt x="323" y="3"/>
                </a:cubicBezTo>
                <a:cubicBezTo>
                  <a:pt x="329" y="5"/>
                  <a:pt x="329" y="5"/>
                  <a:pt x="329" y="5"/>
                </a:cubicBezTo>
                <a:cubicBezTo>
                  <a:pt x="335" y="8"/>
                  <a:pt x="335" y="8"/>
                  <a:pt x="335" y="8"/>
                </a:cubicBezTo>
                <a:cubicBezTo>
                  <a:pt x="341" y="13"/>
                  <a:pt x="341" y="13"/>
                  <a:pt x="341" y="13"/>
                </a:cubicBezTo>
                <a:cubicBezTo>
                  <a:pt x="348" y="17"/>
                  <a:pt x="348" y="17"/>
                  <a:pt x="348" y="17"/>
                </a:cubicBezTo>
                <a:cubicBezTo>
                  <a:pt x="355" y="23"/>
                  <a:pt x="355" y="23"/>
                  <a:pt x="355" y="23"/>
                </a:cubicBezTo>
                <a:cubicBezTo>
                  <a:pt x="361" y="29"/>
                  <a:pt x="361" y="29"/>
                  <a:pt x="361" y="29"/>
                </a:cubicBezTo>
                <a:cubicBezTo>
                  <a:pt x="367" y="37"/>
                  <a:pt x="367" y="37"/>
                  <a:pt x="367" y="37"/>
                </a:cubicBezTo>
                <a:cubicBezTo>
                  <a:pt x="372" y="46"/>
                  <a:pt x="372" y="46"/>
                  <a:pt x="372" y="46"/>
                </a:cubicBezTo>
                <a:cubicBezTo>
                  <a:pt x="377" y="55"/>
                  <a:pt x="377" y="55"/>
                  <a:pt x="377" y="55"/>
                </a:cubicBezTo>
                <a:cubicBezTo>
                  <a:pt x="380" y="65"/>
                  <a:pt x="380" y="65"/>
                  <a:pt x="380" y="65"/>
                </a:cubicBezTo>
                <a:cubicBezTo>
                  <a:pt x="381" y="77"/>
                  <a:pt x="381" y="77"/>
                  <a:pt x="381" y="77"/>
                </a:cubicBezTo>
                <a:cubicBezTo>
                  <a:pt x="381" y="90"/>
                  <a:pt x="381" y="90"/>
                  <a:pt x="381" y="90"/>
                </a:cubicBezTo>
                <a:cubicBezTo>
                  <a:pt x="378" y="103"/>
                  <a:pt x="378" y="103"/>
                  <a:pt x="378" y="103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1" y="131"/>
                  <a:pt x="371" y="131"/>
                  <a:pt x="371" y="131"/>
                </a:cubicBezTo>
                <a:cubicBezTo>
                  <a:pt x="366" y="145"/>
                  <a:pt x="366" y="145"/>
                  <a:pt x="366" y="145"/>
                </a:cubicBezTo>
                <a:cubicBezTo>
                  <a:pt x="361" y="158"/>
                  <a:pt x="361" y="158"/>
                  <a:pt x="361" y="158"/>
                </a:cubicBezTo>
                <a:cubicBezTo>
                  <a:pt x="356" y="171"/>
                  <a:pt x="356" y="171"/>
                  <a:pt x="356" y="171"/>
                </a:cubicBezTo>
                <a:cubicBezTo>
                  <a:pt x="350" y="183"/>
                  <a:pt x="350" y="183"/>
                  <a:pt x="350" y="183"/>
                </a:cubicBezTo>
                <a:cubicBezTo>
                  <a:pt x="345" y="194"/>
                  <a:pt x="345" y="194"/>
                  <a:pt x="345" y="194"/>
                </a:cubicBezTo>
                <a:cubicBezTo>
                  <a:pt x="340" y="205"/>
                  <a:pt x="340" y="205"/>
                  <a:pt x="340" y="205"/>
                </a:cubicBezTo>
                <a:cubicBezTo>
                  <a:pt x="334" y="215"/>
                  <a:pt x="334" y="215"/>
                  <a:pt x="334" y="215"/>
                </a:cubicBezTo>
                <a:cubicBezTo>
                  <a:pt x="330" y="223"/>
                  <a:pt x="330" y="223"/>
                  <a:pt x="330" y="223"/>
                </a:cubicBezTo>
                <a:cubicBezTo>
                  <a:pt x="325" y="231"/>
                  <a:pt x="325" y="231"/>
                  <a:pt x="325" y="231"/>
                </a:cubicBezTo>
                <a:cubicBezTo>
                  <a:pt x="321" y="237"/>
                  <a:pt x="321" y="237"/>
                  <a:pt x="321" y="237"/>
                </a:cubicBezTo>
                <a:cubicBezTo>
                  <a:pt x="318" y="243"/>
                  <a:pt x="318" y="243"/>
                  <a:pt x="318" y="243"/>
                </a:cubicBezTo>
                <a:cubicBezTo>
                  <a:pt x="316" y="246"/>
                  <a:pt x="316" y="246"/>
                  <a:pt x="316" y="246"/>
                </a:cubicBezTo>
                <a:cubicBezTo>
                  <a:pt x="314" y="249"/>
                  <a:pt x="314" y="249"/>
                  <a:pt x="314" y="249"/>
                </a:cubicBezTo>
                <a:cubicBezTo>
                  <a:pt x="314" y="249"/>
                  <a:pt x="314" y="249"/>
                  <a:pt x="314" y="249"/>
                </a:cubicBezTo>
                <a:close/>
                <a:moveTo>
                  <a:pt x="341" y="282"/>
                </a:moveTo>
                <a:cubicBezTo>
                  <a:pt x="341" y="282"/>
                  <a:pt x="341" y="282"/>
                  <a:pt x="341" y="282"/>
                </a:cubicBezTo>
                <a:cubicBezTo>
                  <a:pt x="336" y="287"/>
                  <a:pt x="336" y="287"/>
                  <a:pt x="336" y="287"/>
                </a:cubicBezTo>
                <a:cubicBezTo>
                  <a:pt x="329" y="292"/>
                  <a:pt x="329" y="292"/>
                  <a:pt x="329" y="292"/>
                </a:cubicBezTo>
                <a:cubicBezTo>
                  <a:pt x="322" y="298"/>
                  <a:pt x="322" y="298"/>
                  <a:pt x="322" y="298"/>
                </a:cubicBezTo>
                <a:cubicBezTo>
                  <a:pt x="313" y="303"/>
                  <a:pt x="313" y="303"/>
                  <a:pt x="313" y="303"/>
                </a:cubicBezTo>
                <a:cubicBezTo>
                  <a:pt x="305" y="307"/>
                  <a:pt x="305" y="307"/>
                  <a:pt x="305" y="307"/>
                </a:cubicBezTo>
                <a:cubicBezTo>
                  <a:pt x="297" y="311"/>
                  <a:pt x="297" y="311"/>
                  <a:pt x="297" y="311"/>
                </a:cubicBezTo>
                <a:cubicBezTo>
                  <a:pt x="291" y="313"/>
                  <a:pt x="291" y="313"/>
                  <a:pt x="291" y="313"/>
                </a:cubicBezTo>
                <a:cubicBezTo>
                  <a:pt x="286" y="313"/>
                  <a:pt x="286" y="313"/>
                  <a:pt x="286" y="313"/>
                </a:cubicBezTo>
                <a:cubicBezTo>
                  <a:pt x="286" y="314"/>
                  <a:pt x="286" y="314"/>
                  <a:pt x="286" y="314"/>
                </a:cubicBezTo>
                <a:cubicBezTo>
                  <a:pt x="286" y="314"/>
                  <a:pt x="286" y="314"/>
                  <a:pt x="286" y="314"/>
                </a:cubicBezTo>
                <a:cubicBezTo>
                  <a:pt x="285" y="316"/>
                  <a:pt x="285" y="316"/>
                  <a:pt x="285" y="316"/>
                </a:cubicBezTo>
                <a:cubicBezTo>
                  <a:pt x="284" y="318"/>
                  <a:pt x="284" y="318"/>
                  <a:pt x="284" y="318"/>
                </a:cubicBezTo>
                <a:cubicBezTo>
                  <a:pt x="283" y="322"/>
                  <a:pt x="283" y="322"/>
                  <a:pt x="283" y="322"/>
                </a:cubicBezTo>
                <a:cubicBezTo>
                  <a:pt x="282" y="327"/>
                  <a:pt x="282" y="327"/>
                  <a:pt x="282" y="327"/>
                </a:cubicBezTo>
                <a:cubicBezTo>
                  <a:pt x="282" y="329"/>
                  <a:pt x="282" y="329"/>
                  <a:pt x="282" y="329"/>
                </a:cubicBezTo>
                <a:cubicBezTo>
                  <a:pt x="282" y="332"/>
                  <a:pt x="282" y="332"/>
                  <a:pt x="282" y="332"/>
                </a:cubicBezTo>
                <a:cubicBezTo>
                  <a:pt x="281" y="339"/>
                  <a:pt x="281" y="339"/>
                  <a:pt x="281" y="339"/>
                </a:cubicBezTo>
                <a:cubicBezTo>
                  <a:pt x="280" y="346"/>
                  <a:pt x="280" y="346"/>
                  <a:pt x="280" y="346"/>
                </a:cubicBezTo>
                <a:cubicBezTo>
                  <a:pt x="279" y="354"/>
                  <a:pt x="279" y="354"/>
                  <a:pt x="279" y="354"/>
                </a:cubicBezTo>
                <a:cubicBezTo>
                  <a:pt x="278" y="363"/>
                  <a:pt x="278" y="363"/>
                  <a:pt x="278" y="363"/>
                </a:cubicBezTo>
                <a:cubicBezTo>
                  <a:pt x="277" y="372"/>
                  <a:pt x="277" y="372"/>
                  <a:pt x="277" y="372"/>
                </a:cubicBezTo>
                <a:cubicBezTo>
                  <a:pt x="277" y="381"/>
                  <a:pt x="277" y="381"/>
                  <a:pt x="277" y="381"/>
                </a:cubicBezTo>
                <a:cubicBezTo>
                  <a:pt x="276" y="391"/>
                  <a:pt x="276" y="391"/>
                  <a:pt x="276" y="391"/>
                </a:cubicBezTo>
                <a:cubicBezTo>
                  <a:pt x="276" y="402"/>
                  <a:pt x="276" y="402"/>
                  <a:pt x="276" y="402"/>
                </a:cubicBezTo>
                <a:cubicBezTo>
                  <a:pt x="275" y="412"/>
                  <a:pt x="275" y="412"/>
                  <a:pt x="275" y="412"/>
                </a:cubicBezTo>
                <a:cubicBezTo>
                  <a:pt x="275" y="423"/>
                  <a:pt x="275" y="423"/>
                  <a:pt x="275" y="423"/>
                </a:cubicBezTo>
                <a:cubicBezTo>
                  <a:pt x="275" y="434"/>
                  <a:pt x="275" y="434"/>
                  <a:pt x="275" y="434"/>
                </a:cubicBezTo>
                <a:cubicBezTo>
                  <a:pt x="275" y="445"/>
                  <a:pt x="275" y="445"/>
                  <a:pt x="275" y="445"/>
                </a:cubicBezTo>
                <a:cubicBezTo>
                  <a:pt x="275" y="456"/>
                  <a:pt x="275" y="456"/>
                  <a:pt x="275" y="456"/>
                </a:cubicBezTo>
                <a:cubicBezTo>
                  <a:pt x="276" y="467"/>
                  <a:pt x="276" y="467"/>
                  <a:pt x="276" y="467"/>
                </a:cubicBezTo>
                <a:cubicBezTo>
                  <a:pt x="276" y="478"/>
                  <a:pt x="276" y="478"/>
                  <a:pt x="276" y="478"/>
                </a:cubicBezTo>
                <a:cubicBezTo>
                  <a:pt x="277" y="489"/>
                  <a:pt x="277" y="489"/>
                  <a:pt x="277" y="489"/>
                </a:cubicBezTo>
                <a:cubicBezTo>
                  <a:pt x="278" y="499"/>
                  <a:pt x="278" y="499"/>
                  <a:pt x="278" y="499"/>
                </a:cubicBezTo>
                <a:cubicBezTo>
                  <a:pt x="279" y="509"/>
                  <a:pt x="279" y="509"/>
                  <a:pt x="279" y="509"/>
                </a:cubicBezTo>
                <a:cubicBezTo>
                  <a:pt x="280" y="519"/>
                  <a:pt x="280" y="519"/>
                  <a:pt x="280" y="519"/>
                </a:cubicBezTo>
                <a:cubicBezTo>
                  <a:pt x="282" y="528"/>
                  <a:pt x="282" y="528"/>
                  <a:pt x="282" y="528"/>
                </a:cubicBezTo>
                <a:cubicBezTo>
                  <a:pt x="284" y="537"/>
                  <a:pt x="284" y="537"/>
                  <a:pt x="284" y="537"/>
                </a:cubicBezTo>
                <a:cubicBezTo>
                  <a:pt x="283" y="533"/>
                  <a:pt x="283" y="533"/>
                  <a:pt x="283" y="533"/>
                </a:cubicBezTo>
                <a:cubicBezTo>
                  <a:pt x="286" y="545"/>
                  <a:pt x="286" y="545"/>
                  <a:pt x="286" y="545"/>
                </a:cubicBezTo>
                <a:cubicBezTo>
                  <a:pt x="288" y="553"/>
                  <a:pt x="288" y="553"/>
                  <a:pt x="288" y="553"/>
                </a:cubicBezTo>
                <a:cubicBezTo>
                  <a:pt x="291" y="559"/>
                  <a:pt x="291" y="559"/>
                  <a:pt x="291" y="559"/>
                </a:cubicBezTo>
                <a:cubicBezTo>
                  <a:pt x="294" y="565"/>
                  <a:pt x="294" y="565"/>
                  <a:pt x="294" y="565"/>
                </a:cubicBezTo>
                <a:cubicBezTo>
                  <a:pt x="297" y="571"/>
                  <a:pt x="297" y="571"/>
                  <a:pt x="297" y="571"/>
                </a:cubicBezTo>
                <a:cubicBezTo>
                  <a:pt x="299" y="573"/>
                  <a:pt x="299" y="573"/>
                  <a:pt x="299" y="573"/>
                </a:cubicBezTo>
                <a:cubicBezTo>
                  <a:pt x="302" y="576"/>
                  <a:pt x="302" y="576"/>
                  <a:pt x="302" y="576"/>
                </a:cubicBezTo>
                <a:cubicBezTo>
                  <a:pt x="304" y="580"/>
                  <a:pt x="304" y="580"/>
                  <a:pt x="304" y="580"/>
                </a:cubicBezTo>
                <a:cubicBezTo>
                  <a:pt x="307" y="583"/>
                  <a:pt x="307" y="583"/>
                  <a:pt x="307" y="583"/>
                </a:cubicBezTo>
                <a:cubicBezTo>
                  <a:pt x="310" y="587"/>
                  <a:pt x="310" y="587"/>
                  <a:pt x="310" y="587"/>
                </a:cubicBezTo>
                <a:cubicBezTo>
                  <a:pt x="315" y="591"/>
                  <a:pt x="315" y="591"/>
                  <a:pt x="315" y="591"/>
                </a:cubicBezTo>
                <a:cubicBezTo>
                  <a:pt x="318" y="595"/>
                  <a:pt x="318" y="595"/>
                  <a:pt x="318" y="595"/>
                </a:cubicBezTo>
                <a:cubicBezTo>
                  <a:pt x="323" y="598"/>
                  <a:pt x="323" y="598"/>
                  <a:pt x="323" y="598"/>
                </a:cubicBezTo>
                <a:cubicBezTo>
                  <a:pt x="327" y="601"/>
                  <a:pt x="327" y="601"/>
                  <a:pt x="327" y="601"/>
                </a:cubicBezTo>
                <a:cubicBezTo>
                  <a:pt x="332" y="604"/>
                  <a:pt x="332" y="604"/>
                  <a:pt x="332" y="604"/>
                </a:cubicBezTo>
                <a:cubicBezTo>
                  <a:pt x="337" y="607"/>
                  <a:pt x="337" y="607"/>
                  <a:pt x="337" y="607"/>
                </a:cubicBezTo>
                <a:cubicBezTo>
                  <a:pt x="342" y="608"/>
                  <a:pt x="342" y="608"/>
                  <a:pt x="342" y="608"/>
                </a:cubicBezTo>
                <a:cubicBezTo>
                  <a:pt x="348" y="609"/>
                  <a:pt x="348" y="609"/>
                  <a:pt x="348" y="609"/>
                </a:cubicBezTo>
                <a:cubicBezTo>
                  <a:pt x="353" y="609"/>
                  <a:pt x="353" y="609"/>
                  <a:pt x="353" y="609"/>
                </a:cubicBezTo>
                <a:cubicBezTo>
                  <a:pt x="359" y="608"/>
                  <a:pt x="359" y="608"/>
                  <a:pt x="359" y="608"/>
                </a:cubicBezTo>
                <a:cubicBezTo>
                  <a:pt x="364" y="606"/>
                  <a:pt x="364" y="606"/>
                  <a:pt x="364" y="606"/>
                </a:cubicBezTo>
                <a:cubicBezTo>
                  <a:pt x="368" y="604"/>
                  <a:pt x="368" y="604"/>
                  <a:pt x="368" y="604"/>
                </a:cubicBezTo>
                <a:cubicBezTo>
                  <a:pt x="372" y="602"/>
                  <a:pt x="372" y="602"/>
                  <a:pt x="372" y="602"/>
                </a:cubicBezTo>
                <a:cubicBezTo>
                  <a:pt x="377" y="599"/>
                  <a:pt x="377" y="599"/>
                  <a:pt x="377" y="599"/>
                </a:cubicBezTo>
                <a:cubicBezTo>
                  <a:pt x="381" y="595"/>
                  <a:pt x="381" y="595"/>
                  <a:pt x="381" y="595"/>
                </a:cubicBezTo>
                <a:cubicBezTo>
                  <a:pt x="385" y="590"/>
                  <a:pt x="385" y="590"/>
                  <a:pt x="385" y="590"/>
                </a:cubicBezTo>
                <a:cubicBezTo>
                  <a:pt x="389" y="585"/>
                  <a:pt x="389" y="585"/>
                  <a:pt x="389" y="585"/>
                </a:cubicBezTo>
                <a:cubicBezTo>
                  <a:pt x="393" y="579"/>
                  <a:pt x="393" y="579"/>
                  <a:pt x="393" y="579"/>
                </a:cubicBezTo>
                <a:cubicBezTo>
                  <a:pt x="397" y="573"/>
                  <a:pt x="397" y="573"/>
                  <a:pt x="397" y="573"/>
                </a:cubicBezTo>
                <a:cubicBezTo>
                  <a:pt x="399" y="568"/>
                  <a:pt x="399" y="568"/>
                  <a:pt x="399" y="568"/>
                </a:cubicBezTo>
                <a:cubicBezTo>
                  <a:pt x="400" y="560"/>
                  <a:pt x="400" y="560"/>
                  <a:pt x="400" y="560"/>
                </a:cubicBezTo>
                <a:cubicBezTo>
                  <a:pt x="401" y="551"/>
                  <a:pt x="401" y="551"/>
                  <a:pt x="401" y="551"/>
                </a:cubicBezTo>
                <a:cubicBezTo>
                  <a:pt x="404" y="540"/>
                  <a:pt x="404" y="540"/>
                  <a:pt x="404" y="540"/>
                </a:cubicBezTo>
                <a:cubicBezTo>
                  <a:pt x="409" y="529"/>
                  <a:pt x="409" y="529"/>
                  <a:pt x="409" y="529"/>
                </a:cubicBezTo>
                <a:cubicBezTo>
                  <a:pt x="416" y="517"/>
                  <a:pt x="416" y="517"/>
                  <a:pt x="416" y="517"/>
                </a:cubicBezTo>
                <a:cubicBezTo>
                  <a:pt x="428" y="505"/>
                  <a:pt x="428" y="505"/>
                  <a:pt x="428" y="505"/>
                </a:cubicBezTo>
                <a:cubicBezTo>
                  <a:pt x="444" y="494"/>
                  <a:pt x="444" y="494"/>
                  <a:pt x="444" y="494"/>
                </a:cubicBezTo>
                <a:cubicBezTo>
                  <a:pt x="453" y="489"/>
                  <a:pt x="453" y="489"/>
                  <a:pt x="453" y="489"/>
                </a:cubicBezTo>
                <a:cubicBezTo>
                  <a:pt x="459" y="483"/>
                  <a:pt x="459" y="483"/>
                  <a:pt x="459" y="483"/>
                </a:cubicBezTo>
                <a:cubicBezTo>
                  <a:pt x="463" y="477"/>
                  <a:pt x="463" y="477"/>
                  <a:pt x="463" y="477"/>
                </a:cubicBezTo>
                <a:cubicBezTo>
                  <a:pt x="465" y="470"/>
                  <a:pt x="465" y="470"/>
                  <a:pt x="465" y="470"/>
                </a:cubicBezTo>
                <a:cubicBezTo>
                  <a:pt x="466" y="463"/>
                  <a:pt x="466" y="463"/>
                  <a:pt x="466" y="463"/>
                </a:cubicBezTo>
                <a:cubicBezTo>
                  <a:pt x="465" y="456"/>
                  <a:pt x="465" y="456"/>
                  <a:pt x="465" y="456"/>
                </a:cubicBezTo>
                <a:cubicBezTo>
                  <a:pt x="463" y="449"/>
                  <a:pt x="463" y="449"/>
                  <a:pt x="463" y="449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57" y="435"/>
                  <a:pt x="457" y="435"/>
                  <a:pt x="457" y="435"/>
                </a:cubicBezTo>
                <a:cubicBezTo>
                  <a:pt x="453" y="429"/>
                  <a:pt x="453" y="429"/>
                  <a:pt x="453" y="429"/>
                </a:cubicBezTo>
                <a:cubicBezTo>
                  <a:pt x="449" y="423"/>
                  <a:pt x="449" y="423"/>
                  <a:pt x="449" y="423"/>
                </a:cubicBezTo>
                <a:cubicBezTo>
                  <a:pt x="446" y="418"/>
                  <a:pt x="446" y="418"/>
                  <a:pt x="446" y="418"/>
                </a:cubicBezTo>
                <a:cubicBezTo>
                  <a:pt x="442" y="414"/>
                  <a:pt x="442" y="414"/>
                  <a:pt x="442" y="414"/>
                </a:cubicBezTo>
                <a:cubicBezTo>
                  <a:pt x="440" y="411"/>
                  <a:pt x="440" y="411"/>
                  <a:pt x="440" y="411"/>
                </a:cubicBezTo>
                <a:cubicBezTo>
                  <a:pt x="438" y="409"/>
                  <a:pt x="438" y="409"/>
                  <a:pt x="438" y="409"/>
                </a:cubicBezTo>
                <a:cubicBezTo>
                  <a:pt x="437" y="409"/>
                  <a:pt x="437" y="409"/>
                  <a:pt x="437" y="409"/>
                </a:cubicBezTo>
                <a:cubicBezTo>
                  <a:pt x="438" y="409"/>
                  <a:pt x="438" y="409"/>
                  <a:pt x="438" y="409"/>
                </a:cubicBezTo>
                <a:cubicBezTo>
                  <a:pt x="439" y="410"/>
                  <a:pt x="439" y="410"/>
                  <a:pt x="439" y="410"/>
                </a:cubicBezTo>
                <a:cubicBezTo>
                  <a:pt x="441" y="410"/>
                  <a:pt x="441" y="410"/>
                  <a:pt x="441" y="410"/>
                </a:cubicBezTo>
                <a:cubicBezTo>
                  <a:pt x="443" y="412"/>
                  <a:pt x="443" y="412"/>
                  <a:pt x="443" y="412"/>
                </a:cubicBezTo>
                <a:cubicBezTo>
                  <a:pt x="447" y="413"/>
                  <a:pt x="447" y="413"/>
                  <a:pt x="447" y="413"/>
                </a:cubicBezTo>
                <a:cubicBezTo>
                  <a:pt x="451" y="415"/>
                  <a:pt x="451" y="415"/>
                  <a:pt x="451" y="415"/>
                </a:cubicBezTo>
                <a:cubicBezTo>
                  <a:pt x="455" y="417"/>
                  <a:pt x="455" y="417"/>
                  <a:pt x="455" y="417"/>
                </a:cubicBezTo>
                <a:cubicBezTo>
                  <a:pt x="460" y="419"/>
                  <a:pt x="460" y="419"/>
                  <a:pt x="460" y="419"/>
                </a:cubicBezTo>
                <a:cubicBezTo>
                  <a:pt x="466" y="420"/>
                  <a:pt x="466" y="420"/>
                  <a:pt x="466" y="420"/>
                </a:cubicBezTo>
                <a:cubicBezTo>
                  <a:pt x="472" y="422"/>
                  <a:pt x="472" y="422"/>
                  <a:pt x="472" y="422"/>
                </a:cubicBezTo>
                <a:cubicBezTo>
                  <a:pt x="478" y="424"/>
                  <a:pt x="478" y="424"/>
                  <a:pt x="478" y="424"/>
                </a:cubicBezTo>
                <a:cubicBezTo>
                  <a:pt x="484" y="425"/>
                  <a:pt x="484" y="425"/>
                  <a:pt x="484" y="425"/>
                </a:cubicBezTo>
                <a:cubicBezTo>
                  <a:pt x="491" y="426"/>
                  <a:pt x="491" y="426"/>
                  <a:pt x="491" y="426"/>
                </a:cubicBezTo>
                <a:cubicBezTo>
                  <a:pt x="498" y="426"/>
                  <a:pt x="498" y="426"/>
                  <a:pt x="498" y="426"/>
                </a:cubicBezTo>
                <a:cubicBezTo>
                  <a:pt x="505" y="426"/>
                  <a:pt x="505" y="426"/>
                  <a:pt x="505" y="426"/>
                </a:cubicBezTo>
                <a:cubicBezTo>
                  <a:pt x="512" y="425"/>
                  <a:pt x="512" y="425"/>
                  <a:pt x="512" y="425"/>
                </a:cubicBezTo>
                <a:cubicBezTo>
                  <a:pt x="522" y="423"/>
                  <a:pt x="522" y="423"/>
                  <a:pt x="522" y="423"/>
                </a:cubicBezTo>
                <a:cubicBezTo>
                  <a:pt x="532" y="420"/>
                  <a:pt x="532" y="420"/>
                  <a:pt x="532" y="420"/>
                </a:cubicBezTo>
                <a:cubicBezTo>
                  <a:pt x="542" y="415"/>
                  <a:pt x="542" y="415"/>
                  <a:pt x="542" y="415"/>
                </a:cubicBezTo>
                <a:cubicBezTo>
                  <a:pt x="551" y="408"/>
                  <a:pt x="551" y="408"/>
                  <a:pt x="551" y="408"/>
                </a:cubicBezTo>
                <a:cubicBezTo>
                  <a:pt x="560" y="398"/>
                  <a:pt x="560" y="398"/>
                  <a:pt x="560" y="398"/>
                </a:cubicBezTo>
                <a:cubicBezTo>
                  <a:pt x="568" y="387"/>
                  <a:pt x="568" y="387"/>
                  <a:pt x="568" y="387"/>
                </a:cubicBezTo>
                <a:cubicBezTo>
                  <a:pt x="575" y="372"/>
                  <a:pt x="575" y="372"/>
                  <a:pt x="575" y="372"/>
                </a:cubicBezTo>
                <a:cubicBezTo>
                  <a:pt x="581" y="355"/>
                  <a:pt x="581" y="355"/>
                  <a:pt x="581" y="355"/>
                </a:cubicBezTo>
                <a:cubicBezTo>
                  <a:pt x="581" y="353"/>
                  <a:pt x="581" y="353"/>
                  <a:pt x="581" y="353"/>
                </a:cubicBezTo>
                <a:cubicBezTo>
                  <a:pt x="581" y="350"/>
                  <a:pt x="581" y="350"/>
                  <a:pt x="581" y="350"/>
                </a:cubicBezTo>
                <a:cubicBezTo>
                  <a:pt x="581" y="345"/>
                  <a:pt x="581" y="345"/>
                  <a:pt x="581" y="345"/>
                </a:cubicBezTo>
                <a:cubicBezTo>
                  <a:pt x="580" y="339"/>
                  <a:pt x="580" y="339"/>
                  <a:pt x="580" y="339"/>
                </a:cubicBezTo>
                <a:cubicBezTo>
                  <a:pt x="579" y="332"/>
                  <a:pt x="579" y="332"/>
                  <a:pt x="579" y="332"/>
                </a:cubicBezTo>
                <a:cubicBezTo>
                  <a:pt x="577" y="325"/>
                  <a:pt x="577" y="325"/>
                  <a:pt x="577" y="325"/>
                </a:cubicBezTo>
                <a:cubicBezTo>
                  <a:pt x="574" y="317"/>
                  <a:pt x="574" y="317"/>
                  <a:pt x="574" y="317"/>
                </a:cubicBezTo>
                <a:cubicBezTo>
                  <a:pt x="571" y="309"/>
                  <a:pt x="571" y="309"/>
                  <a:pt x="571" y="309"/>
                </a:cubicBezTo>
                <a:cubicBezTo>
                  <a:pt x="566" y="301"/>
                  <a:pt x="566" y="301"/>
                  <a:pt x="566" y="301"/>
                </a:cubicBezTo>
                <a:cubicBezTo>
                  <a:pt x="561" y="293"/>
                  <a:pt x="561" y="293"/>
                  <a:pt x="561" y="293"/>
                </a:cubicBezTo>
                <a:cubicBezTo>
                  <a:pt x="554" y="286"/>
                  <a:pt x="554" y="286"/>
                  <a:pt x="554" y="286"/>
                </a:cubicBezTo>
                <a:cubicBezTo>
                  <a:pt x="546" y="279"/>
                  <a:pt x="546" y="279"/>
                  <a:pt x="546" y="279"/>
                </a:cubicBezTo>
                <a:cubicBezTo>
                  <a:pt x="537" y="273"/>
                  <a:pt x="537" y="273"/>
                  <a:pt x="537" y="273"/>
                </a:cubicBezTo>
                <a:cubicBezTo>
                  <a:pt x="526" y="268"/>
                  <a:pt x="526" y="268"/>
                  <a:pt x="526" y="268"/>
                </a:cubicBezTo>
                <a:cubicBezTo>
                  <a:pt x="514" y="265"/>
                  <a:pt x="514" y="265"/>
                  <a:pt x="514" y="265"/>
                </a:cubicBezTo>
                <a:cubicBezTo>
                  <a:pt x="500" y="263"/>
                  <a:pt x="500" y="263"/>
                  <a:pt x="500" y="263"/>
                </a:cubicBezTo>
                <a:cubicBezTo>
                  <a:pt x="486" y="262"/>
                  <a:pt x="486" y="262"/>
                  <a:pt x="486" y="262"/>
                </a:cubicBezTo>
                <a:cubicBezTo>
                  <a:pt x="471" y="262"/>
                  <a:pt x="471" y="262"/>
                  <a:pt x="471" y="262"/>
                </a:cubicBezTo>
                <a:cubicBezTo>
                  <a:pt x="456" y="263"/>
                  <a:pt x="456" y="263"/>
                  <a:pt x="456" y="263"/>
                </a:cubicBezTo>
                <a:cubicBezTo>
                  <a:pt x="442" y="264"/>
                  <a:pt x="442" y="264"/>
                  <a:pt x="442" y="264"/>
                </a:cubicBezTo>
                <a:cubicBezTo>
                  <a:pt x="428" y="265"/>
                  <a:pt x="428" y="265"/>
                  <a:pt x="428" y="265"/>
                </a:cubicBezTo>
                <a:cubicBezTo>
                  <a:pt x="415" y="266"/>
                  <a:pt x="415" y="266"/>
                  <a:pt x="415" y="266"/>
                </a:cubicBezTo>
                <a:cubicBezTo>
                  <a:pt x="403" y="268"/>
                  <a:pt x="403" y="268"/>
                  <a:pt x="403" y="268"/>
                </a:cubicBezTo>
                <a:cubicBezTo>
                  <a:pt x="391" y="270"/>
                  <a:pt x="391" y="270"/>
                  <a:pt x="391" y="270"/>
                </a:cubicBezTo>
                <a:cubicBezTo>
                  <a:pt x="380" y="272"/>
                  <a:pt x="380" y="272"/>
                  <a:pt x="380" y="272"/>
                </a:cubicBezTo>
                <a:cubicBezTo>
                  <a:pt x="371" y="274"/>
                  <a:pt x="371" y="274"/>
                  <a:pt x="371" y="274"/>
                </a:cubicBezTo>
                <a:cubicBezTo>
                  <a:pt x="362" y="276"/>
                  <a:pt x="362" y="276"/>
                  <a:pt x="362" y="276"/>
                </a:cubicBezTo>
                <a:cubicBezTo>
                  <a:pt x="355" y="278"/>
                  <a:pt x="355" y="278"/>
                  <a:pt x="355" y="278"/>
                </a:cubicBezTo>
                <a:cubicBezTo>
                  <a:pt x="349" y="280"/>
                  <a:pt x="349" y="280"/>
                  <a:pt x="349" y="280"/>
                </a:cubicBezTo>
                <a:cubicBezTo>
                  <a:pt x="345" y="280"/>
                  <a:pt x="345" y="280"/>
                  <a:pt x="345" y="280"/>
                </a:cubicBezTo>
                <a:cubicBezTo>
                  <a:pt x="342" y="281"/>
                  <a:pt x="342" y="281"/>
                  <a:pt x="342" y="281"/>
                </a:cubicBezTo>
                <a:cubicBezTo>
                  <a:pt x="341" y="282"/>
                  <a:pt x="341" y="282"/>
                  <a:pt x="341" y="282"/>
                </a:cubicBezTo>
                <a:close/>
                <a:moveTo>
                  <a:pt x="334" y="314"/>
                </a:moveTo>
                <a:cubicBezTo>
                  <a:pt x="334" y="314"/>
                  <a:pt x="334" y="314"/>
                  <a:pt x="334" y="314"/>
                </a:cubicBezTo>
                <a:cubicBezTo>
                  <a:pt x="368" y="333"/>
                  <a:pt x="364" y="331"/>
                  <a:pt x="398" y="349"/>
                </a:cubicBezTo>
                <a:cubicBezTo>
                  <a:pt x="415" y="358"/>
                  <a:pt x="438" y="364"/>
                  <a:pt x="451" y="354"/>
                </a:cubicBezTo>
                <a:cubicBezTo>
                  <a:pt x="455" y="351"/>
                  <a:pt x="460" y="345"/>
                  <a:pt x="461" y="339"/>
                </a:cubicBezTo>
                <a:cubicBezTo>
                  <a:pt x="463" y="326"/>
                  <a:pt x="458" y="316"/>
                  <a:pt x="447" y="309"/>
                </a:cubicBezTo>
                <a:cubicBezTo>
                  <a:pt x="431" y="299"/>
                  <a:pt x="420" y="315"/>
                  <a:pt x="419" y="322"/>
                </a:cubicBezTo>
                <a:cubicBezTo>
                  <a:pt x="418" y="329"/>
                  <a:pt x="426" y="339"/>
                  <a:pt x="433" y="339"/>
                </a:cubicBezTo>
                <a:cubicBezTo>
                  <a:pt x="436" y="340"/>
                  <a:pt x="428" y="328"/>
                  <a:pt x="440" y="325"/>
                </a:cubicBezTo>
                <a:cubicBezTo>
                  <a:pt x="445" y="323"/>
                  <a:pt x="449" y="329"/>
                  <a:pt x="449" y="333"/>
                </a:cubicBezTo>
                <a:cubicBezTo>
                  <a:pt x="450" y="341"/>
                  <a:pt x="443" y="344"/>
                  <a:pt x="439" y="345"/>
                </a:cubicBezTo>
                <a:cubicBezTo>
                  <a:pt x="431" y="347"/>
                  <a:pt x="422" y="341"/>
                  <a:pt x="420" y="337"/>
                </a:cubicBezTo>
                <a:cubicBezTo>
                  <a:pt x="412" y="324"/>
                  <a:pt x="423" y="304"/>
                  <a:pt x="436" y="305"/>
                </a:cubicBezTo>
                <a:cubicBezTo>
                  <a:pt x="441" y="305"/>
                  <a:pt x="448" y="307"/>
                  <a:pt x="452" y="310"/>
                </a:cubicBezTo>
                <a:cubicBezTo>
                  <a:pt x="460" y="318"/>
                  <a:pt x="464" y="329"/>
                  <a:pt x="463" y="337"/>
                </a:cubicBezTo>
                <a:cubicBezTo>
                  <a:pt x="461" y="348"/>
                  <a:pt x="451" y="358"/>
                  <a:pt x="438" y="361"/>
                </a:cubicBezTo>
                <a:cubicBezTo>
                  <a:pt x="444" y="362"/>
                  <a:pt x="448" y="363"/>
                  <a:pt x="452" y="366"/>
                </a:cubicBezTo>
                <a:cubicBezTo>
                  <a:pt x="460" y="370"/>
                  <a:pt x="465" y="379"/>
                  <a:pt x="459" y="385"/>
                </a:cubicBezTo>
                <a:cubicBezTo>
                  <a:pt x="460" y="373"/>
                  <a:pt x="450" y="365"/>
                  <a:pt x="439" y="362"/>
                </a:cubicBezTo>
                <a:cubicBezTo>
                  <a:pt x="438" y="362"/>
                  <a:pt x="437" y="361"/>
                  <a:pt x="436" y="361"/>
                </a:cubicBezTo>
                <a:cubicBezTo>
                  <a:pt x="434" y="361"/>
                  <a:pt x="433" y="362"/>
                  <a:pt x="431" y="362"/>
                </a:cubicBezTo>
                <a:cubicBezTo>
                  <a:pt x="428" y="362"/>
                  <a:pt x="426" y="362"/>
                  <a:pt x="423" y="361"/>
                </a:cubicBezTo>
                <a:cubicBezTo>
                  <a:pt x="423" y="361"/>
                  <a:pt x="423" y="361"/>
                  <a:pt x="423" y="361"/>
                </a:cubicBezTo>
                <a:cubicBezTo>
                  <a:pt x="423" y="361"/>
                  <a:pt x="423" y="361"/>
                  <a:pt x="423" y="361"/>
                </a:cubicBezTo>
                <a:cubicBezTo>
                  <a:pt x="404" y="360"/>
                  <a:pt x="390" y="350"/>
                  <a:pt x="373" y="340"/>
                </a:cubicBezTo>
                <a:cubicBezTo>
                  <a:pt x="362" y="333"/>
                  <a:pt x="350" y="326"/>
                  <a:pt x="334" y="314"/>
                </a:cubicBezTo>
                <a:cubicBezTo>
                  <a:pt x="334" y="314"/>
                  <a:pt x="334" y="314"/>
                  <a:pt x="334" y="314"/>
                </a:cubicBezTo>
                <a:close/>
                <a:moveTo>
                  <a:pt x="331" y="311"/>
                </a:moveTo>
                <a:cubicBezTo>
                  <a:pt x="331" y="311"/>
                  <a:pt x="331" y="311"/>
                  <a:pt x="331" y="311"/>
                </a:cubicBezTo>
                <a:cubicBezTo>
                  <a:pt x="341" y="310"/>
                  <a:pt x="345" y="310"/>
                  <a:pt x="366" y="306"/>
                </a:cubicBezTo>
                <a:cubicBezTo>
                  <a:pt x="371" y="305"/>
                  <a:pt x="376" y="305"/>
                  <a:pt x="380" y="304"/>
                </a:cubicBezTo>
                <a:cubicBezTo>
                  <a:pt x="389" y="304"/>
                  <a:pt x="397" y="305"/>
                  <a:pt x="401" y="311"/>
                </a:cubicBezTo>
                <a:cubicBezTo>
                  <a:pt x="403" y="313"/>
                  <a:pt x="405" y="317"/>
                  <a:pt x="404" y="320"/>
                </a:cubicBezTo>
                <a:cubicBezTo>
                  <a:pt x="403" y="328"/>
                  <a:pt x="398" y="332"/>
                  <a:pt x="391" y="334"/>
                </a:cubicBezTo>
                <a:cubicBezTo>
                  <a:pt x="382" y="336"/>
                  <a:pt x="379" y="326"/>
                  <a:pt x="380" y="322"/>
                </a:cubicBezTo>
                <a:cubicBezTo>
                  <a:pt x="380" y="318"/>
                  <a:pt x="386" y="315"/>
                  <a:pt x="390" y="315"/>
                </a:cubicBezTo>
                <a:cubicBezTo>
                  <a:pt x="391" y="316"/>
                  <a:pt x="385" y="321"/>
                  <a:pt x="391" y="324"/>
                </a:cubicBezTo>
                <a:cubicBezTo>
                  <a:pt x="393" y="326"/>
                  <a:pt x="396" y="324"/>
                  <a:pt x="397" y="322"/>
                </a:cubicBezTo>
                <a:cubicBezTo>
                  <a:pt x="399" y="318"/>
                  <a:pt x="396" y="315"/>
                  <a:pt x="394" y="313"/>
                </a:cubicBezTo>
                <a:cubicBezTo>
                  <a:pt x="390" y="311"/>
                  <a:pt x="384" y="313"/>
                  <a:pt x="383" y="314"/>
                </a:cubicBezTo>
                <a:cubicBezTo>
                  <a:pt x="376" y="320"/>
                  <a:pt x="378" y="333"/>
                  <a:pt x="385" y="335"/>
                </a:cubicBezTo>
                <a:cubicBezTo>
                  <a:pt x="395" y="338"/>
                  <a:pt x="404" y="333"/>
                  <a:pt x="406" y="323"/>
                </a:cubicBezTo>
                <a:cubicBezTo>
                  <a:pt x="407" y="315"/>
                  <a:pt x="401" y="307"/>
                  <a:pt x="393" y="304"/>
                </a:cubicBezTo>
                <a:cubicBezTo>
                  <a:pt x="391" y="303"/>
                  <a:pt x="390" y="303"/>
                  <a:pt x="389" y="303"/>
                </a:cubicBezTo>
                <a:cubicBezTo>
                  <a:pt x="405" y="301"/>
                  <a:pt x="420" y="299"/>
                  <a:pt x="456" y="294"/>
                </a:cubicBezTo>
                <a:cubicBezTo>
                  <a:pt x="490" y="290"/>
                  <a:pt x="530" y="294"/>
                  <a:pt x="545" y="319"/>
                </a:cubicBezTo>
                <a:cubicBezTo>
                  <a:pt x="549" y="326"/>
                  <a:pt x="555" y="338"/>
                  <a:pt x="552" y="349"/>
                </a:cubicBezTo>
                <a:cubicBezTo>
                  <a:pt x="547" y="372"/>
                  <a:pt x="532" y="385"/>
                  <a:pt x="510" y="390"/>
                </a:cubicBezTo>
                <a:cubicBezTo>
                  <a:pt x="479" y="396"/>
                  <a:pt x="471" y="363"/>
                  <a:pt x="474" y="352"/>
                </a:cubicBezTo>
                <a:cubicBezTo>
                  <a:pt x="477" y="339"/>
                  <a:pt x="496" y="328"/>
                  <a:pt x="507" y="331"/>
                </a:cubicBezTo>
                <a:cubicBezTo>
                  <a:pt x="512" y="333"/>
                  <a:pt x="491" y="347"/>
                  <a:pt x="509" y="360"/>
                </a:cubicBezTo>
                <a:cubicBezTo>
                  <a:pt x="516" y="364"/>
                  <a:pt x="526" y="359"/>
                  <a:pt x="530" y="352"/>
                </a:cubicBezTo>
                <a:cubicBezTo>
                  <a:pt x="536" y="340"/>
                  <a:pt x="526" y="329"/>
                  <a:pt x="520" y="325"/>
                </a:cubicBezTo>
                <a:cubicBezTo>
                  <a:pt x="508" y="317"/>
                  <a:pt x="490" y="323"/>
                  <a:pt x="485" y="327"/>
                </a:cubicBezTo>
                <a:cubicBezTo>
                  <a:pt x="463" y="343"/>
                  <a:pt x="469" y="382"/>
                  <a:pt x="490" y="390"/>
                </a:cubicBezTo>
                <a:cubicBezTo>
                  <a:pt x="498" y="392"/>
                  <a:pt x="510" y="393"/>
                  <a:pt x="519" y="390"/>
                </a:cubicBezTo>
                <a:cubicBezTo>
                  <a:pt x="536" y="383"/>
                  <a:pt x="550" y="367"/>
                  <a:pt x="553" y="354"/>
                </a:cubicBezTo>
                <a:cubicBezTo>
                  <a:pt x="559" y="330"/>
                  <a:pt x="544" y="305"/>
                  <a:pt x="518" y="294"/>
                </a:cubicBezTo>
                <a:cubicBezTo>
                  <a:pt x="480" y="279"/>
                  <a:pt x="450" y="286"/>
                  <a:pt x="410" y="294"/>
                </a:cubicBezTo>
                <a:cubicBezTo>
                  <a:pt x="388" y="298"/>
                  <a:pt x="364" y="301"/>
                  <a:pt x="331" y="311"/>
                </a:cubicBezTo>
                <a:cubicBezTo>
                  <a:pt x="331" y="311"/>
                  <a:pt x="331" y="311"/>
                  <a:pt x="331" y="311"/>
                </a:cubicBezTo>
                <a:close/>
                <a:moveTo>
                  <a:pt x="305" y="324"/>
                </a:moveTo>
                <a:cubicBezTo>
                  <a:pt x="305" y="324"/>
                  <a:pt x="305" y="324"/>
                  <a:pt x="305" y="324"/>
                </a:cubicBezTo>
                <a:cubicBezTo>
                  <a:pt x="305" y="324"/>
                  <a:pt x="305" y="324"/>
                  <a:pt x="305" y="324"/>
                </a:cubicBezTo>
                <a:cubicBezTo>
                  <a:pt x="308" y="326"/>
                  <a:pt x="312" y="328"/>
                  <a:pt x="317" y="331"/>
                </a:cubicBezTo>
                <a:cubicBezTo>
                  <a:pt x="319" y="333"/>
                  <a:pt x="321" y="334"/>
                  <a:pt x="323" y="335"/>
                </a:cubicBezTo>
                <a:cubicBezTo>
                  <a:pt x="327" y="338"/>
                  <a:pt x="330" y="340"/>
                  <a:pt x="333" y="343"/>
                </a:cubicBezTo>
                <a:cubicBezTo>
                  <a:pt x="345" y="350"/>
                  <a:pt x="356" y="358"/>
                  <a:pt x="360" y="361"/>
                </a:cubicBezTo>
                <a:cubicBezTo>
                  <a:pt x="374" y="371"/>
                  <a:pt x="385" y="378"/>
                  <a:pt x="392" y="395"/>
                </a:cubicBezTo>
                <a:cubicBezTo>
                  <a:pt x="396" y="406"/>
                  <a:pt x="392" y="418"/>
                  <a:pt x="383" y="423"/>
                </a:cubicBezTo>
                <a:cubicBezTo>
                  <a:pt x="379" y="426"/>
                  <a:pt x="370" y="422"/>
                  <a:pt x="362" y="423"/>
                </a:cubicBezTo>
                <a:cubicBezTo>
                  <a:pt x="359" y="424"/>
                  <a:pt x="355" y="418"/>
                  <a:pt x="354" y="414"/>
                </a:cubicBezTo>
                <a:cubicBezTo>
                  <a:pt x="350" y="405"/>
                  <a:pt x="360" y="392"/>
                  <a:pt x="372" y="394"/>
                </a:cubicBezTo>
                <a:cubicBezTo>
                  <a:pt x="374" y="394"/>
                  <a:pt x="382" y="398"/>
                  <a:pt x="383" y="404"/>
                </a:cubicBezTo>
                <a:cubicBezTo>
                  <a:pt x="383" y="408"/>
                  <a:pt x="383" y="413"/>
                  <a:pt x="377" y="415"/>
                </a:cubicBezTo>
                <a:cubicBezTo>
                  <a:pt x="374" y="416"/>
                  <a:pt x="369" y="415"/>
                  <a:pt x="369" y="411"/>
                </a:cubicBezTo>
                <a:cubicBezTo>
                  <a:pt x="367" y="402"/>
                  <a:pt x="378" y="404"/>
                  <a:pt x="377" y="402"/>
                </a:cubicBezTo>
                <a:cubicBezTo>
                  <a:pt x="375" y="398"/>
                  <a:pt x="366" y="395"/>
                  <a:pt x="361" y="398"/>
                </a:cubicBezTo>
                <a:cubicBezTo>
                  <a:pt x="359" y="399"/>
                  <a:pt x="359" y="402"/>
                  <a:pt x="357" y="404"/>
                </a:cubicBezTo>
                <a:cubicBezTo>
                  <a:pt x="354" y="409"/>
                  <a:pt x="352" y="415"/>
                  <a:pt x="360" y="420"/>
                </a:cubicBezTo>
                <a:cubicBezTo>
                  <a:pt x="368" y="426"/>
                  <a:pt x="376" y="427"/>
                  <a:pt x="385" y="421"/>
                </a:cubicBezTo>
                <a:cubicBezTo>
                  <a:pt x="389" y="419"/>
                  <a:pt x="391" y="414"/>
                  <a:pt x="392" y="410"/>
                </a:cubicBezTo>
                <a:cubicBezTo>
                  <a:pt x="395" y="398"/>
                  <a:pt x="385" y="385"/>
                  <a:pt x="373" y="375"/>
                </a:cubicBezTo>
                <a:cubicBezTo>
                  <a:pt x="361" y="366"/>
                  <a:pt x="350" y="357"/>
                  <a:pt x="338" y="348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27" y="340"/>
                  <a:pt x="318" y="334"/>
                  <a:pt x="309" y="328"/>
                </a:cubicBezTo>
                <a:cubicBezTo>
                  <a:pt x="309" y="327"/>
                  <a:pt x="309" y="327"/>
                  <a:pt x="309" y="327"/>
                </a:cubicBezTo>
                <a:cubicBezTo>
                  <a:pt x="309" y="327"/>
                  <a:pt x="309" y="327"/>
                  <a:pt x="309" y="327"/>
                </a:cubicBezTo>
                <a:cubicBezTo>
                  <a:pt x="308" y="326"/>
                  <a:pt x="307" y="325"/>
                  <a:pt x="305" y="324"/>
                </a:cubicBezTo>
                <a:cubicBezTo>
                  <a:pt x="306" y="327"/>
                  <a:pt x="306" y="327"/>
                  <a:pt x="306" y="327"/>
                </a:cubicBezTo>
                <a:cubicBezTo>
                  <a:pt x="306" y="326"/>
                  <a:pt x="306" y="325"/>
                  <a:pt x="306" y="325"/>
                </a:cubicBezTo>
                <a:cubicBezTo>
                  <a:pt x="313" y="343"/>
                  <a:pt x="319" y="360"/>
                  <a:pt x="326" y="378"/>
                </a:cubicBezTo>
                <a:cubicBezTo>
                  <a:pt x="330" y="386"/>
                  <a:pt x="336" y="396"/>
                  <a:pt x="345" y="396"/>
                </a:cubicBezTo>
                <a:cubicBezTo>
                  <a:pt x="347" y="396"/>
                  <a:pt x="351" y="395"/>
                  <a:pt x="353" y="393"/>
                </a:cubicBezTo>
                <a:cubicBezTo>
                  <a:pt x="358" y="389"/>
                  <a:pt x="359" y="383"/>
                  <a:pt x="357" y="377"/>
                </a:cubicBezTo>
                <a:cubicBezTo>
                  <a:pt x="354" y="369"/>
                  <a:pt x="345" y="371"/>
                  <a:pt x="343" y="374"/>
                </a:cubicBezTo>
                <a:cubicBezTo>
                  <a:pt x="340" y="376"/>
                  <a:pt x="340" y="382"/>
                  <a:pt x="342" y="385"/>
                </a:cubicBezTo>
                <a:cubicBezTo>
                  <a:pt x="343" y="386"/>
                  <a:pt x="344" y="378"/>
                  <a:pt x="350" y="381"/>
                </a:cubicBezTo>
                <a:cubicBezTo>
                  <a:pt x="352" y="382"/>
                  <a:pt x="352" y="385"/>
                  <a:pt x="351" y="387"/>
                </a:cubicBezTo>
                <a:cubicBezTo>
                  <a:pt x="349" y="391"/>
                  <a:pt x="345" y="390"/>
                  <a:pt x="343" y="389"/>
                </a:cubicBezTo>
                <a:cubicBezTo>
                  <a:pt x="339" y="387"/>
                  <a:pt x="338" y="382"/>
                  <a:pt x="338" y="380"/>
                </a:cubicBezTo>
                <a:cubicBezTo>
                  <a:pt x="339" y="372"/>
                  <a:pt x="350" y="368"/>
                  <a:pt x="355" y="372"/>
                </a:cubicBezTo>
                <a:cubicBezTo>
                  <a:pt x="356" y="374"/>
                  <a:pt x="358" y="377"/>
                  <a:pt x="359" y="379"/>
                </a:cubicBezTo>
                <a:cubicBezTo>
                  <a:pt x="360" y="384"/>
                  <a:pt x="358" y="390"/>
                  <a:pt x="355" y="393"/>
                </a:cubicBezTo>
                <a:cubicBezTo>
                  <a:pt x="350" y="398"/>
                  <a:pt x="341" y="398"/>
                  <a:pt x="335" y="393"/>
                </a:cubicBezTo>
                <a:cubicBezTo>
                  <a:pt x="325" y="386"/>
                  <a:pt x="323" y="377"/>
                  <a:pt x="319" y="366"/>
                </a:cubicBezTo>
                <a:cubicBezTo>
                  <a:pt x="318" y="363"/>
                  <a:pt x="315" y="354"/>
                  <a:pt x="312" y="345"/>
                </a:cubicBezTo>
                <a:cubicBezTo>
                  <a:pt x="323" y="383"/>
                  <a:pt x="322" y="387"/>
                  <a:pt x="339" y="437"/>
                </a:cubicBezTo>
                <a:cubicBezTo>
                  <a:pt x="350" y="467"/>
                  <a:pt x="370" y="499"/>
                  <a:pt x="397" y="500"/>
                </a:cubicBezTo>
                <a:cubicBezTo>
                  <a:pt x="405" y="501"/>
                  <a:pt x="417" y="500"/>
                  <a:pt x="425" y="494"/>
                </a:cubicBezTo>
                <a:cubicBezTo>
                  <a:pt x="442" y="480"/>
                  <a:pt x="447" y="462"/>
                  <a:pt x="441" y="442"/>
                </a:cubicBezTo>
                <a:cubicBezTo>
                  <a:pt x="433" y="414"/>
                  <a:pt x="403" y="421"/>
                  <a:pt x="395" y="428"/>
                </a:cubicBezTo>
                <a:cubicBezTo>
                  <a:pt x="385" y="436"/>
                  <a:pt x="384" y="456"/>
                  <a:pt x="391" y="464"/>
                </a:cubicBezTo>
                <a:cubicBezTo>
                  <a:pt x="395" y="467"/>
                  <a:pt x="398" y="444"/>
                  <a:pt x="416" y="454"/>
                </a:cubicBezTo>
                <a:cubicBezTo>
                  <a:pt x="423" y="457"/>
                  <a:pt x="423" y="468"/>
                  <a:pt x="418" y="474"/>
                </a:cubicBezTo>
                <a:cubicBezTo>
                  <a:pt x="410" y="484"/>
                  <a:pt x="398" y="481"/>
                  <a:pt x="392" y="477"/>
                </a:cubicBezTo>
                <a:cubicBezTo>
                  <a:pt x="380" y="471"/>
                  <a:pt x="377" y="453"/>
                  <a:pt x="378" y="448"/>
                </a:cubicBezTo>
                <a:cubicBezTo>
                  <a:pt x="383" y="422"/>
                  <a:pt x="418" y="411"/>
                  <a:pt x="433" y="426"/>
                </a:cubicBezTo>
                <a:cubicBezTo>
                  <a:pt x="438" y="431"/>
                  <a:pt x="444" y="441"/>
                  <a:pt x="445" y="449"/>
                </a:cubicBezTo>
                <a:cubicBezTo>
                  <a:pt x="447" y="466"/>
                  <a:pt x="439" y="484"/>
                  <a:pt x="430" y="492"/>
                </a:cubicBezTo>
                <a:cubicBezTo>
                  <a:pt x="418" y="502"/>
                  <a:pt x="401" y="505"/>
                  <a:pt x="386" y="500"/>
                </a:cubicBezTo>
                <a:cubicBezTo>
                  <a:pt x="389" y="503"/>
                  <a:pt x="391" y="506"/>
                  <a:pt x="393" y="509"/>
                </a:cubicBezTo>
                <a:cubicBezTo>
                  <a:pt x="398" y="516"/>
                  <a:pt x="398" y="526"/>
                  <a:pt x="391" y="528"/>
                </a:cubicBezTo>
                <a:cubicBezTo>
                  <a:pt x="397" y="519"/>
                  <a:pt x="391" y="507"/>
                  <a:pt x="383" y="499"/>
                </a:cubicBezTo>
                <a:cubicBezTo>
                  <a:pt x="377" y="497"/>
                  <a:pt x="371" y="493"/>
                  <a:pt x="365" y="489"/>
                </a:cubicBezTo>
                <a:cubicBezTo>
                  <a:pt x="336" y="464"/>
                  <a:pt x="330" y="435"/>
                  <a:pt x="320" y="400"/>
                </a:cubicBezTo>
                <a:cubicBezTo>
                  <a:pt x="314" y="380"/>
                  <a:pt x="311" y="356"/>
                  <a:pt x="305" y="324"/>
                </a:cubicBezTo>
                <a:cubicBezTo>
                  <a:pt x="305" y="324"/>
                  <a:pt x="305" y="324"/>
                  <a:pt x="305" y="324"/>
                </a:cubicBezTo>
                <a:cubicBezTo>
                  <a:pt x="305" y="324"/>
                  <a:pt x="305" y="324"/>
                  <a:pt x="305" y="324"/>
                </a:cubicBezTo>
                <a:close/>
                <a:moveTo>
                  <a:pt x="298" y="325"/>
                </a:moveTo>
                <a:cubicBezTo>
                  <a:pt x="298" y="325"/>
                  <a:pt x="298" y="325"/>
                  <a:pt x="298" y="325"/>
                </a:cubicBezTo>
                <a:cubicBezTo>
                  <a:pt x="298" y="329"/>
                  <a:pt x="298" y="332"/>
                  <a:pt x="298" y="336"/>
                </a:cubicBezTo>
                <a:cubicBezTo>
                  <a:pt x="305" y="391"/>
                  <a:pt x="315" y="422"/>
                  <a:pt x="329" y="454"/>
                </a:cubicBezTo>
                <a:cubicBezTo>
                  <a:pt x="335" y="469"/>
                  <a:pt x="347" y="482"/>
                  <a:pt x="349" y="499"/>
                </a:cubicBezTo>
                <a:cubicBezTo>
                  <a:pt x="350" y="510"/>
                  <a:pt x="344" y="520"/>
                  <a:pt x="334" y="522"/>
                </a:cubicBezTo>
                <a:cubicBezTo>
                  <a:pt x="329" y="523"/>
                  <a:pt x="321" y="522"/>
                  <a:pt x="315" y="517"/>
                </a:cubicBezTo>
                <a:cubicBezTo>
                  <a:pt x="313" y="514"/>
                  <a:pt x="311" y="510"/>
                  <a:pt x="310" y="507"/>
                </a:cubicBezTo>
                <a:cubicBezTo>
                  <a:pt x="309" y="498"/>
                  <a:pt x="321" y="488"/>
                  <a:pt x="331" y="493"/>
                </a:cubicBezTo>
                <a:cubicBezTo>
                  <a:pt x="334" y="494"/>
                  <a:pt x="339" y="500"/>
                  <a:pt x="338" y="505"/>
                </a:cubicBezTo>
                <a:cubicBezTo>
                  <a:pt x="338" y="508"/>
                  <a:pt x="336" y="513"/>
                  <a:pt x="331" y="513"/>
                </a:cubicBezTo>
                <a:cubicBezTo>
                  <a:pt x="328" y="514"/>
                  <a:pt x="324" y="511"/>
                  <a:pt x="324" y="508"/>
                </a:cubicBezTo>
                <a:cubicBezTo>
                  <a:pt x="325" y="499"/>
                  <a:pt x="334" y="504"/>
                  <a:pt x="334" y="502"/>
                </a:cubicBezTo>
                <a:cubicBezTo>
                  <a:pt x="333" y="497"/>
                  <a:pt x="326" y="493"/>
                  <a:pt x="320" y="494"/>
                </a:cubicBezTo>
                <a:cubicBezTo>
                  <a:pt x="316" y="495"/>
                  <a:pt x="306" y="504"/>
                  <a:pt x="314" y="514"/>
                </a:cubicBezTo>
                <a:cubicBezTo>
                  <a:pt x="319" y="521"/>
                  <a:pt x="327" y="523"/>
                  <a:pt x="336" y="521"/>
                </a:cubicBezTo>
                <a:cubicBezTo>
                  <a:pt x="340" y="520"/>
                  <a:pt x="343" y="516"/>
                  <a:pt x="345" y="513"/>
                </a:cubicBezTo>
                <a:cubicBezTo>
                  <a:pt x="351" y="503"/>
                  <a:pt x="345" y="488"/>
                  <a:pt x="337" y="477"/>
                </a:cubicBezTo>
                <a:cubicBezTo>
                  <a:pt x="318" y="451"/>
                  <a:pt x="303" y="405"/>
                  <a:pt x="299" y="357"/>
                </a:cubicBezTo>
                <a:cubicBezTo>
                  <a:pt x="301" y="409"/>
                  <a:pt x="302" y="488"/>
                  <a:pt x="306" y="525"/>
                </a:cubicBezTo>
                <a:cubicBezTo>
                  <a:pt x="308" y="548"/>
                  <a:pt x="317" y="575"/>
                  <a:pt x="336" y="581"/>
                </a:cubicBezTo>
                <a:cubicBezTo>
                  <a:pt x="342" y="583"/>
                  <a:pt x="351" y="585"/>
                  <a:pt x="358" y="582"/>
                </a:cubicBezTo>
                <a:cubicBezTo>
                  <a:pt x="372" y="575"/>
                  <a:pt x="379" y="563"/>
                  <a:pt x="379" y="547"/>
                </a:cubicBezTo>
                <a:cubicBezTo>
                  <a:pt x="378" y="525"/>
                  <a:pt x="355" y="525"/>
                  <a:pt x="348" y="528"/>
                </a:cubicBezTo>
                <a:cubicBezTo>
                  <a:pt x="339" y="532"/>
                  <a:pt x="335" y="547"/>
                  <a:pt x="339" y="554"/>
                </a:cubicBezTo>
                <a:cubicBezTo>
                  <a:pt x="341" y="557"/>
                  <a:pt x="347" y="541"/>
                  <a:pt x="359" y="551"/>
                </a:cubicBezTo>
                <a:cubicBezTo>
                  <a:pt x="363" y="555"/>
                  <a:pt x="361" y="563"/>
                  <a:pt x="356" y="566"/>
                </a:cubicBezTo>
                <a:cubicBezTo>
                  <a:pt x="349" y="572"/>
                  <a:pt x="340" y="567"/>
                  <a:pt x="337" y="564"/>
                </a:cubicBezTo>
                <a:cubicBezTo>
                  <a:pt x="329" y="557"/>
                  <a:pt x="330" y="544"/>
                  <a:pt x="332" y="540"/>
                </a:cubicBezTo>
                <a:cubicBezTo>
                  <a:pt x="340" y="522"/>
                  <a:pt x="368" y="520"/>
                  <a:pt x="376" y="534"/>
                </a:cubicBezTo>
                <a:cubicBezTo>
                  <a:pt x="379" y="538"/>
                  <a:pt x="381" y="547"/>
                  <a:pt x="380" y="553"/>
                </a:cubicBezTo>
                <a:cubicBezTo>
                  <a:pt x="379" y="566"/>
                  <a:pt x="370" y="577"/>
                  <a:pt x="361" y="581"/>
                </a:cubicBezTo>
                <a:cubicBezTo>
                  <a:pt x="346" y="589"/>
                  <a:pt x="326" y="583"/>
                  <a:pt x="315" y="567"/>
                </a:cubicBezTo>
                <a:cubicBezTo>
                  <a:pt x="299" y="544"/>
                  <a:pt x="299" y="522"/>
                  <a:pt x="299" y="495"/>
                </a:cubicBezTo>
                <a:cubicBezTo>
                  <a:pt x="298" y="479"/>
                  <a:pt x="296" y="349"/>
                  <a:pt x="298" y="325"/>
                </a:cubicBezTo>
                <a:cubicBezTo>
                  <a:pt x="298" y="325"/>
                  <a:pt x="298" y="325"/>
                  <a:pt x="298" y="325"/>
                </a:cubicBezTo>
                <a:close/>
                <a:moveTo>
                  <a:pt x="230" y="323"/>
                </a:moveTo>
                <a:cubicBezTo>
                  <a:pt x="230" y="323"/>
                  <a:pt x="230" y="323"/>
                  <a:pt x="230" y="323"/>
                </a:cubicBezTo>
                <a:cubicBezTo>
                  <a:pt x="231" y="325"/>
                  <a:pt x="233" y="326"/>
                  <a:pt x="235" y="325"/>
                </a:cubicBezTo>
                <a:cubicBezTo>
                  <a:pt x="236" y="325"/>
                  <a:pt x="238" y="324"/>
                  <a:pt x="238" y="322"/>
                </a:cubicBezTo>
                <a:cubicBezTo>
                  <a:pt x="240" y="322"/>
                  <a:pt x="242" y="321"/>
                  <a:pt x="245" y="321"/>
                </a:cubicBezTo>
                <a:cubicBezTo>
                  <a:pt x="245" y="323"/>
                  <a:pt x="245" y="323"/>
                  <a:pt x="245" y="323"/>
                </a:cubicBezTo>
                <a:cubicBezTo>
                  <a:pt x="245" y="324"/>
                  <a:pt x="245" y="324"/>
                  <a:pt x="245" y="324"/>
                </a:cubicBezTo>
                <a:cubicBezTo>
                  <a:pt x="246" y="325"/>
                  <a:pt x="246" y="325"/>
                  <a:pt x="246" y="325"/>
                </a:cubicBezTo>
                <a:cubicBezTo>
                  <a:pt x="246" y="326"/>
                  <a:pt x="246" y="326"/>
                  <a:pt x="246" y="326"/>
                </a:cubicBezTo>
                <a:cubicBezTo>
                  <a:pt x="247" y="327"/>
                  <a:pt x="247" y="327"/>
                  <a:pt x="247" y="327"/>
                </a:cubicBezTo>
                <a:cubicBezTo>
                  <a:pt x="248" y="328"/>
                  <a:pt x="248" y="328"/>
                  <a:pt x="248" y="328"/>
                </a:cubicBezTo>
                <a:cubicBezTo>
                  <a:pt x="249" y="329"/>
                  <a:pt x="249" y="329"/>
                  <a:pt x="249" y="329"/>
                </a:cubicBezTo>
                <a:cubicBezTo>
                  <a:pt x="250" y="330"/>
                  <a:pt x="250" y="330"/>
                  <a:pt x="250" y="330"/>
                </a:cubicBezTo>
                <a:cubicBezTo>
                  <a:pt x="250" y="331"/>
                  <a:pt x="250" y="331"/>
                  <a:pt x="250" y="331"/>
                </a:cubicBezTo>
                <a:cubicBezTo>
                  <a:pt x="249" y="332"/>
                  <a:pt x="248" y="333"/>
                  <a:pt x="247" y="335"/>
                </a:cubicBezTo>
                <a:cubicBezTo>
                  <a:pt x="247" y="334"/>
                  <a:pt x="247" y="334"/>
                  <a:pt x="247" y="334"/>
                </a:cubicBezTo>
                <a:cubicBezTo>
                  <a:pt x="243" y="335"/>
                  <a:pt x="242" y="338"/>
                  <a:pt x="243" y="341"/>
                </a:cubicBezTo>
                <a:cubicBezTo>
                  <a:pt x="243" y="341"/>
                  <a:pt x="243" y="341"/>
                  <a:pt x="243" y="341"/>
                </a:cubicBezTo>
                <a:cubicBezTo>
                  <a:pt x="243" y="341"/>
                  <a:pt x="243" y="341"/>
                  <a:pt x="243" y="341"/>
                </a:cubicBezTo>
                <a:cubicBezTo>
                  <a:pt x="231" y="363"/>
                  <a:pt x="213" y="402"/>
                  <a:pt x="208" y="412"/>
                </a:cubicBezTo>
                <a:cubicBezTo>
                  <a:pt x="198" y="433"/>
                  <a:pt x="190" y="449"/>
                  <a:pt x="193" y="473"/>
                </a:cubicBezTo>
                <a:cubicBezTo>
                  <a:pt x="197" y="502"/>
                  <a:pt x="225" y="512"/>
                  <a:pt x="242" y="501"/>
                </a:cubicBezTo>
                <a:cubicBezTo>
                  <a:pt x="257" y="491"/>
                  <a:pt x="259" y="473"/>
                  <a:pt x="251" y="462"/>
                </a:cubicBezTo>
                <a:cubicBezTo>
                  <a:pt x="244" y="452"/>
                  <a:pt x="229" y="449"/>
                  <a:pt x="216" y="459"/>
                </a:cubicBezTo>
                <a:cubicBezTo>
                  <a:pt x="213" y="461"/>
                  <a:pt x="208" y="471"/>
                  <a:pt x="211" y="479"/>
                </a:cubicBezTo>
                <a:cubicBezTo>
                  <a:pt x="212" y="483"/>
                  <a:pt x="217" y="490"/>
                  <a:pt x="224" y="488"/>
                </a:cubicBezTo>
                <a:cubicBezTo>
                  <a:pt x="229" y="487"/>
                  <a:pt x="234" y="482"/>
                  <a:pt x="232" y="478"/>
                </a:cubicBezTo>
                <a:cubicBezTo>
                  <a:pt x="227" y="465"/>
                  <a:pt x="216" y="475"/>
                  <a:pt x="216" y="472"/>
                </a:cubicBezTo>
                <a:cubicBezTo>
                  <a:pt x="215" y="465"/>
                  <a:pt x="225" y="456"/>
                  <a:pt x="233" y="456"/>
                </a:cubicBezTo>
                <a:cubicBezTo>
                  <a:pt x="239" y="456"/>
                  <a:pt x="257" y="466"/>
                  <a:pt x="249" y="483"/>
                </a:cubicBezTo>
                <a:cubicBezTo>
                  <a:pt x="243" y="495"/>
                  <a:pt x="234" y="500"/>
                  <a:pt x="221" y="499"/>
                </a:cubicBezTo>
                <a:cubicBezTo>
                  <a:pt x="213" y="498"/>
                  <a:pt x="204" y="489"/>
                  <a:pt x="200" y="484"/>
                </a:cubicBezTo>
                <a:cubicBezTo>
                  <a:pt x="192" y="469"/>
                  <a:pt x="197" y="450"/>
                  <a:pt x="202" y="438"/>
                </a:cubicBezTo>
                <a:cubicBezTo>
                  <a:pt x="215" y="405"/>
                  <a:pt x="230" y="374"/>
                  <a:pt x="244" y="342"/>
                </a:cubicBezTo>
                <a:cubicBezTo>
                  <a:pt x="246" y="343"/>
                  <a:pt x="246" y="343"/>
                  <a:pt x="246" y="343"/>
                </a:cubicBezTo>
                <a:cubicBezTo>
                  <a:pt x="250" y="344"/>
                  <a:pt x="252" y="340"/>
                  <a:pt x="250" y="336"/>
                </a:cubicBezTo>
                <a:cubicBezTo>
                  <a:pt x="250" y="336"/>
                  <a:pt x="250" y="336"/>
                  <a:pt x="250" y="336"/>
                </a:cubicBezTo>
                <a:cubicBezTo>
                  <a:pt x="250" y="336"/>
                  <a:pt x="250" y="336"/>
                  <a:pt x="250" y="336"/>
                </a:cubicBezTo>
                <a:cubicBezTo>
                  <a:pt x="249" y="335"/>
                  <a:pt x="249" y="335"/>
                  <a:pt x="249" y="335"/>
                </a:cubicBezTo>
                <a:cubicBezTo>
                  <a:pt x="250" y="334"/>
                  <a:pt x="250" y="334"/>
                  <a:pt x="250" y="334"/>
                </a:cubicBezTo>
                <a:cubicBezTo>
                  <a:pt x="251" y="333"/>
                  <a:pt x="251" y="333"/>
                  <a:pt x="251" y="333"/>
                </a:cubicBezTo>
                <a:cubicBezTo>
                  <a:pt x="252" y="332"/>
                  <a:pt x="252" y="332"/>
                  <a:pt x="252" y="332"/>
                </a:cubicBezTo>
                <a:cubicBezTo>
                  <a:pt x="252" y="330"/>
                  <a:pt x="252" y="330"/>
                  <a:pt x="252" y="330"/>
                </a:cubicBezTo>
                <a:cubicBezTo>
                  <a:pt x="256" y="332"/>
                  <a:pt x="256" y="332"/>
                  <a:pt x="256" y="332"/>
                </a:cubicBezTo>
                <a:cubicBezTo>
                  <a:pt x="266" y="332"/>
                  <a:pt x="274" y="327"/>
                  <a:pt x="275" y="317"/>
                </a:cubicBezTo>
                <a:cubicBezTo>
                  <a:pt x="274" y="314"/>
                  <a:pt x="274" y="314"/>
                  <a:pt x="274" y="314"/>
                </a:cubicBezTo>
                <a:cubicBezTo>
                  <a:pt x="274" y="312"/>
                  <a:pt x="274" y="312"/>
                  <a:pt x="274" y="312"/>
                </a:cubicBezTo>
                <a:cubicBezTo>
                  <a:pt x="280" y="310"/>
                  <a:pt x="280" y="310"/>
                  <a:pt x="280" y="310"/>
                </a:cubicBezTo>
                <a:cubicBezTo>
                  <a:pt x="287" y="307"/>
                  <a:pt x="287" y="307"/>
                  <a:pt x="287" y="307"/>
                </a:cubicBezTo>
                <a:cubicBezTo>
                  <a:pt x="295" y="303"/>
                  <a:pt x="295" y="303"/>
                  <a:pt x="295" y="303"/>
                </a:cubicBezTo>
                <a:cubicBezTo>
                  <a:pt x="304" y="299"/>
                  <a:pt x="304" y="299"/>
                  <a:pt x="304" y="299"/>
                </a:cubicBezTo>
                <a:cubicBezTo>
                  <a:pt x="313" y="293"/>
                  <a:pt x="313" y="293"/>
                  <a:pt x="313" y="293"/>
                </a:cubicBezTo>
                <a:cubicBezTo>
                  <a:pt x="323" y="287"/>
                  <a:pt x="323" y="287"/>
                  <a:pt x="323" y="287"/>
                </a:cubicBezTo>
                <a:cubicBezTo>
                  <a:pt x="333" y="280"/>
                  <a:pt x="333" y="280"/>
                  <a:pt x="333" y="280"/>
                </a:cubicBezTo>
                <a:cubicBezTo>
                  <a:pt x="343" y="273"/>
                  <a:pt x="343" y="273"/>
                  <a:pt x="343" y="273"/>
                </a:cubicBezTo>
                <a:cubicBezTo>
                  <a:pt x="357" y="263"/>
                  <a:pt x="357" y="263"/>
                  <a:pt x="357" y="263"/>
                </a:cubicBezTo>
                <a:cubicBezTo>
                  <a:pt x="370" y="252"/>
                  <a:pt x="370" y="252"/>
                  <a:pt x="370" y="252"/>
                </a:cubicBezTo>
                <a:cubicBezTo>
                  <a:pt x="381" y="242"/>
                  <a:pt x="381" y="242"/>
                  <a:pt x="381" y="242"/>
                </a:cubicBezTo>
                <a:cubicBezTo>
                  <a:pt x="390" y="233"/>
                  <a:pt x="390" y="233"/>
                  <a:pt x="390" y="233"/>
                </a:cubicBezTo>
                <a:cubicBezTo>
                  <a:pt x="398" y="225"/>
                  <a:pt x="398" y="225"/>
                  <a:pt x="398" y="225"/>
                </a:cubicBezTo>
                <a:cubicBezTo>
                  <a:pt x="402" y="218"/>
                  <a:pt x="402" y="218"/>
                  <a:pt x="402" y="218"/>
                </a:cubicBezTo>
                <a:cubicBezTo>
                  <a:pt x="405" y="213"/>
                  <a:pt x="405" y="213"/>
                  <a:pt x="405" y="213"/>
                </a:cubicBezTo>
                <a:cubicBezTo>
                  <a:pt x="404" y="209"/>
                  <a:pt x="404" y="209"/>
                  <a:pt x="404" y="209"/>
                </a:cubicBezTo>
                <a:cubicBezTo>
                  <a:pt x="401" y="208"/>
                  <a:pt x="401" y="208"/>
                  <a:pt x="401" y="208"/>
                </a:cubicBezTo>
                <a:cubicBezTo>
                  <a:pt x="395" y="209"/>
                  <a:pt x="395" y="209"/>
                  <a:pt x="395" y="209"/>
                </a:cubicBezTo>
                <a:cubicBezTo>
                  <a:pt x="388" y="211"/>
                  <a:pt x="388" y="211"/>
                  <a:pt x="388" y="211"/>
                </a:cubicBezTo>
                <a:cubicBezTo>
                  <a:pt x="378" y="216"/>
                  <a:pt x="378" y="216"/>
                  <a:pt x="378" y="216"/>
                </a:cubicBezTo>
                <a:cubicBezTo>
                  <a:pt x="366" y="222"/>
                  <a:pt x="366" y="222"/>
                  <a:pt x="366" y="222"/>
                </a:cubicBezTo>
                <a:cubicBezTo>
                  <a:pt x="353" y="229"/>
                  <a:pt x="353" y="229"/>
                  <a:pt x="353" y="229"/>
                </a:cubicBezTo>
                <a:cubicBezTo>
                  <a:pt x="339" y="238"/>
                  <a:pt x="339" y="238"/>
                  <a:pt x="339" y="238"/>
                </a:cubicBezTo>
                <a:cubicBezTo>
                  <a:pt x="325" y="248"/>
                  <a:pt x="325" y="248"/>
                  <a:pt x="325" y="248"/>
                </a:cubicBezTo>
                <a:cubicBezTo>
                  <a:pt x="314" y="256"/>
                  <a:pt x="314" y="256"/>
                  <a:pt x="314" y="256"/>
                </a:cubicBezTo>
                <a:cubicBezTo>
                  <a:pt x="305" y="264"/>
                  <a:pt x="305" y="264"/>
                  <a:pt x="305" y="264"/>
                </a:cubicBezTo>
                <a:cubicBezTo>
                  <a:pt x="296" y="271"/>
                  <a:pt x="296" y="271"/>
                  <a:pt x="296" y="271"/>
                </a:cubicBezTo>
                <a:cubicBezTo>
                  <a:pt x="288" y="279"/>
                  <a:pt x="288" y="279"/>
                  <a:pt x="288" y="279"/>
                </a:cubicBezTo>
                <a:cubicBezTo>
                  <a:pt x="280" y="286"/>
                  <a:pt x="280" y="286"/>
                  <a:pt x="280" y="286"/>
                </a:cubicBezTo>
                <a:cubicBezTo>
                  <a:pt x="274" y="292"/>
                  <a:pt x="274" y="292"/>
                  <a:pt x="274" y="292"/>
                </a:cubicBezTo>
                <a:cubicBezTo>
                  <a:pt x="269" y="298"/>
                  <a:pt x="269" y="298"/>
                  <a:pt x="269" y="298"/>
                </a:cubicBezTo>
                <a:cubicBezTo>
                  <a:pt x="266" y="303"/>
                  <a:pt x="266" y="303"/>
                  <a:pt x="266" y="303"/>
                </a:cubicBezTo>
                <a:cubicBezTo>
                  <a:pt x="254" y="299"/>
                  <a:pt x="243" y="305"/>
                  <a:pt x="244" y="318"/>
                </a:cubicBezTo>
                <a:cubicBezTo>
                  <a:pt x="242" y="319"/>
                  <a:pt x="240" y="319"/>
                  <a:pt x="238" y="319"/>
                </a:cubicBezTo>
                <a:cubicBezTo>
                  <a:pt x="238" y="319"/>
                  <a:pt x="238" y="319"/>
                  <a:pt x="238" y="319"/>
                </a:cubicBezTo>
                <a:cubicBezTo>
                  <a:pt x="237" y="319"/>
                  <a:pt x="237" y="319"/>
                  <a:pt x="237" y="319"/>
                </a:cubicBezTo>
                <a:cubicBezTo>
                  <a:pt x="235" y="315"/>
                  <a:pt x="230" y="317"/>
                  <a:pt x="230" y="321"/>
                </a:cubicBezTo>
                <a:cubicBezTo>
                  <a:pt x="201" y="326"/>
                  <a:pt x="172" y="332"/>
                  <a:pt x="142" y="336"/>
                </a:cubicBezTo>
                <a:cubicBezTo>
                  <a:pt x="123" y="339"/>
                  <a:pt x="101" y="335"/>
                  <a:pt x="92" y="320"/>
                </a:cubicBezTo>
                <a:cubicBezTo>
                  <a:pt x="83" y="305"/>
                  <a:pt x="91" y="286"/>
                  <a:pt x="108" y="283"/>
                </a:cubicBezTo>
                <a:cubicBezTo>
                  <a:pt x="127" y="279"/>
                  <a:pt x="131" y="295"/>
                  <a:pt x="129" y="302"/>
                </a:cubicBezTo>
                <a:cubicBezTo>
                  <a:pt x="129" y="304"/>
                  <a:pt x="125" y="318"/>
                  <a:pt x="112" y="315"/>
                </a:cubicBezTo>
                <a:cubicBezTo>
                  <a:pt x="109" y="315"/>
                  <a:pt x="122" y="305"/>
                  <a:pt x="111" y="298"/>
                </a:cubicBezTo>
                <a:cubicBezTo>
                  <a:pt x="107" y="296"/>
                  <a:pt x="101" y="299"/>
                  <a:pt x="99" y="303"/>
                </a:cubicBezTo>
                <a:cubicBezTo>
                  <a:pt x="95" y="310"/>
                  <a:pt x="101" y="316"/>
                  <a:pt x="104" y="319"/>
                </a:cubicBezTo>
                <a:cubicBezTo>
                  <a:pt x="112" y="323"/>
                  <a:pt x="122" y="320"/>
                  <a:pt x="125" y="318"/>
                </a:cubicBezTo>
                <a:cubicBezTo>
                  <a:pt x="138" y="308"/>
                  <a:pt x="134" y="286"/>
                  <a:pt x="122" y="280"/>
                </a:cubicBezTo>
                <a:cubicBezTo>
                  <a:pt x="109" y="275"/>
                  <a:pt x="99" y="276"/>
                  <a:pt x="92" y="283"/>
                </a:cubicBezTo>
                <a:cubicBezTo>
                  <a:pt x="84" y="291"/>
                  <a:pt x="80" y="306"/>
                  <a:pt x="84" y="316"/>
                </a:cubicBezTo>
                <a:cubicBezTo>
                  <a:pt x="87" y="325"/>
                  <a:pt x="95" y="333"/>
                  <a:pt x="106" y="337"/>
                </a:cubicBezTo>
                <a:cubicBezTo>
                  <a:pt x="128" y="346"/>
                  <a:pt x="146" y="341"/>
                  <a:pt x="169" y="336"/>
                </a:cubicBezTo>
                <a:cubicBezTo>
                  <a:pt x="178" y="335"/>
                  <a:pt x="207" y="329"/>
                  <a:pt x="230" y="323"/>
                </a:cubicBezTo>
                <a:cubicBezTo>
                  <a:pt x="230" y="323"/>
                  <a:pt x="230" y="323"/>
                  <a:pt x="230" y="323"/>
                </a:cubicBezTo>
                <a:close/>
                <a:moveTo>
                  <a:pt x="281" y="246"/>
                </a:moveTo>
                <a:cubicBezTo>
                  <a:pt x="281" y="246"/>
                  <a:pt x="281" y="246"/>
                  <a:pt x="281" y="246"/>
                </a:cubicBezTo>
                <a:cubicBezTo>
                  <a:pt x="272" y="209"/>
                  <a:pt x="274" y="213"/>
                  <a:pt x="266" y="176"/>
                </a:cubicBezTo>
                <a:cubicBezTo>
                  <a:pt x="262" y="157"/>
                  <a:pt x="263" y="133"/>
                  <a:pt x="276" y="124"/>
                </a:cubicBezTo>
                <a:cubicBezTo>
                  <a:pt x="281" y="121"/>
                  <a:pt x="287" y="117"/>
                  <a:pt x="293" y="118"/>
                </a:cubicBezTo>
                <a:cubicBezTo>
                  <a:pt x="307" y="120"/>
                  <a:pt x="315" y="128"/>
                  <a:pt x="319" y="141"/>
                </a:cubicBezTo>
                <a:cubicBezTo>
                  <a:pt x="324" y="158"/>
                  <a:pt x="305" y="164"/>
                  <a:pt x="298" y="163"/>
                </a:cubicBezTo>
                <a:cubicBezTo>
                  <a:pt x="291" y="162"/>
                  <a:pt x="284" y="152"/>
                  <a:pt x="285" y="145"/>
                </a:cubicBezTo>
                <a:cubicBezTo>
                  <a:pt x="286" y="142"/>
                  <a:pt x="295" y="154"/>
                  <a:pt x="302" y="142"/>
                </a:cubicBezTo>
                <a:cubicBezTo>
                  <a:pt x="304" y="139"/>
                  <a:pt x="300" y="133"/>
                  <a:pt x="296" y="131"/>
                </a:cubicBezTo>
                <a:cubicBezTo>
                  <a:pt x="289" y="128"/>
                  <a:pt x="283" y="134"/>
                  <a:pt x="281" y="138"/>
                </a:cubicBezTo>
                <a:cubicBezTo>
                  <a:pt x="277" y="145"/>
                  <a:pt x="281" y="155"/>
                  <a:pt x="283" y="158"/>
                </a:cubicBezTo>
                <a:cubicBezTo>
                  <a:pt x="294" y="170"/>
                  <a:pt x="316" y="165"/>
                  <a:pt x="320" y="152"/>
                </a:cubicBezTo>
                <a:cubicBezTo>
                  <a:pt x="321" y="148"/>
                  <a:pt x="321" y="141"/>
                  <a:pt x="319" y="136"/>
                </a:cubicBezTo>
                <a:cubicBezTo>
                  <a:pt x="314" y="126"/>
                  <a:pt x="304" y="119"/>
                  <a:pt x="297" y="118"/>
                </a:cubicBezTo>
                <a:cubicBezTo>
                  <a:pt x="285" y="116"/>
                  <a:pt x="273" y="122"/>
                  <a:pt x="266" y="134"/>
                </a:cubicBezTo>
                <a:cubicBezTo>
                  <a:pt x="267" y="128"/>
                  <a:pt x="267" y="123"/>
                  <a:pt x="266" y="119"/>
                </a:cubicBezTo>
                <a:cubicBezTo>
                  <a:pt x="263" y="110"/>
                  <a:pt x="257" y="103"/>
                  <a:pt x="250" y="107"/>
                </a:cubicBezTo>
                <a:cubicBezTo>
                  <a:pt x="261" y="109"/>
                  <a:pt x="266" y="122"/>
                  <a:pt x="265" y="133"/>
                </a:cubicBezTo>
                <a:cubicBezTo>
                  <a:pt x="265" y="134"/>
                  <a:pt x="265" y="135"/>
                  <a:pt x="265" y="136"/>
                </a:cubicBezTo>
                <a:cubicBezTo>
                  <a:pt x="264" y="137"/>
                  <a:pt x="264" y="139"/>
                  <a:pt x="263" y="140"/>
                </a:cubicBezTo>
                <a:cubicBezTo>
                  <a:pt x="262" y="143"/>
                  <a:pt x="262" y="145"/>
                  <a:pt x="261" y="148"/>
                </a:cubicBezTo>
                <a:cubicBezTo>
                  <a:pt x="261" y="148"/>
                  <a:pt x="261" y="148"/>
                  <a:pt x="261" y="148"/>
                </a:cubicBezTo>
                <a:cubicBezTo>
                  <a:pt x="261" y="148"/>
                  <a:pt x="261" y="148"/>
                  <a:pt x="261" y="148"/>
                </a:cubicBezTo>
                <a:cubicBezTo>
                  <a:pt x="257" y="167"/>
                  <a:pt x="262" y="182"/>
                  <a:pt x="268" y="202"/>
                </a:cubicBezTo>
                <a:cubicBezTo>
                  <a:pt x="271" y="214"/>
                  <a:pt x="274" y="228"/>
                  <a:pt x="281" y="246"/>
                </a:cubicBezTo>
                <a:cubicBezTo>
                  <a:pt x="281" y="246"/>
                  <a:pt x="281" y="246"/>
                  <a:pt x="281" y="246"/>
                </a:cubicBezTo>
                <a:close/>
                <a:moveTo>
                  <a:pt x="282" y="250"/>
                </a:moveTo>
                <a:cubicBezTo>
                  <a:pt x="282" y="250"/>
                  <a:pt x="282" y="250"/>
                  <a:pt x="282" y="250"/>
                </a:cubicBezTo>
                <a:cubicBezTo>
                  <a:pt x="302" y="222"/>
                  <a:pt x="312" y="200"/>
                  <a:pt x="323" y="180"/>
                </a:cubicBezTo>
                <a:cubicBezTo>
                  <a:pt x="341" y="145"/>
                  <a:pt x="357" y="118"/>
                  <a:pt x="354" y="77"/>
                </a:cubicBezTo>
                <a:cubicBezTo>
                  <a:pt x="351" y="49"/>
                  <a:pt x="331" y="28"/>
                  <a:pt x="306" y="26"/>
                </a:cubicBezTo>
                <a:cubicBezTo>
                  <a:pt x="293" y="25"/>
                  <a:pt x="274" y="34"/>
                  <a:pt x="262" y="48"/>
                </a:cubicBezTo>
                <a:cubicBezTo>
                  <a:pt x="256" y="56"/>
                  <a:pt x="253" y="68"/>
                  <a:pt x="254" y="76"/>
                </a:cubicBezTo>
                <a:cubicBezTo>
                  <a:pt x="255" y="99"/>
                  <a:pt x="290" y="116"/>
                  <a:pt x="313" y="99"/>
                </a:cubicBezTo>
                <a:cubicBezTo>
                  <a:pt x="318" y="96"/>
                  <a:pt x="329" y="80"/>
                  <a:pt x="324" y="66"/>
                </a:cubicBezTo>
                <a:cubicBezTo>
                  <a:pt x="322" y="59"/>
                  <a:pt x="315" y="47"/>
                  <a:pt x="302" y="49"/>
                </a:cubicBezTo>
                <a:cubicBezTo>
                  <a:pt x="294" y="51"/>
                  <a:pt x="286" y="59"/>
                  <a:pt x="288" y="66"/>
                </a:cubicBezTo>
                <a:cubicBezTo>
                  <a:pt x="295" y="88"/>
                  <a:pt x="315" y="72"/>
                  <a:pt x="315" y="77"/>
                </a:cubicBezTo>
                <a:cubicBezTo>
                  <a:pt x="315" y="89"/>
                  <a:pt x="299" y="104"/>
                  <a:pt x="285" y="103"/>
                </a:cubicBezTo>
                <a:cubicBezTo>
                  <a:pt x="274" y="102"/>
                  <a:pt x="245" y="85"/>
                  <a:pt x="260" y="57"/>
                </a:cubicBezTo>
                <a:cubicBezTo>
                  <a:pt x="270" y="37"/>
                  <a:pt x="288" y="27"/>
                  <a:pt x="311" y="29"/>
                </a:cubicBezTo>
                <a:cubicBezTo>
                  <a:pt x="322" y="30"/>
                  <a:pt x="332" y="38"/>
                  <a:pt x="338" y="45"/>
                </a:cubicBezTo>
                <a:cubicBezTo>
                  <a:pt x="358" y="66"/>
                  <a:pt x="349" y="106"/>
                  <a:pt x="335" y="136"/>
                </a:cubicBezTo>
                <a:cubicBezTo>
                  <a:pt x="320" y="170"/>
                  <a:pt x="315" y="183"/>
                  <a:pt x="308" y="198"/>
                </a:cubicBezTo>
                <a:cubicBezTo>
                  <a:pt x="308" y="196"/>
                  <a:pt x="308" y="195"/>
                  <a:pt x="308" y="194"/>
                </a:cubicBezTo>
                <a:cubicBezTo>
                  <a:pt x="307" y="185"/>
                  <a:pt x="301" y="178"/>
                  <a:pt x="294" y="177"/>
                </a:cubicBezTo>
                <a:cubicBezTo>
                  <a:pt x="289" y="177"/>
                  <a:pt x="283" y="179"/>
                  <a:pt x="279" y="184"/>
                </a:cubicBezTo>
                <a:cubicBezTo>
                  <a:pt x="278" y="186"/>
                  <a:pt x="277" y="190"/>
                  <a:pt x="277" y="192"/>
                </a:cubicBezTo>
                <a:cubicBezTo>
                  <a:pt x="277" y="199"/>
                  <a:pt x="287" y="205"/>
                  <a:pt x="295" y="200"/>
                </a:cubicBezTo>
                <a:cubicBezTo>
                  <a:pt x="296" y="199"/>
                  <a:pt x="300" y="194"/>
                  <a:pt x="299" y="190"/>
                </a:cubicBezTo>
                <a:cubicBezTo>
                  <a:pt x="298" y="188"/>
                  <a:pt x="296" y="184"/>
                  <a:pt x="292" y="184"/>
                </a:cubicBezTo>
                <a:cubicBezTo>
                  <a:pt x="289" y="185"/>
                  <a:pt x="287" y="187"/>
                  <a:pt x="287" y="189"/>
                </a:cubicBezTo>
                <a:cubicBezTo>
                  <a:pt x="289" y="196"/>
                  <a:pt x="296" y="192"/>
                  <a:pt x="296" y="193"/>
                </a:cubicBezTo>
                <a:cubicBezTo>
                  <a:pt x="295" y="197"/>
                  <a:pt x="290" y="201"/>
                  <a:pt x="286" y="201"/>
                </a:cubicBezTo>
                <a:cubicBezTo>
                  <a:pt x="282" y="200"/>
                  <a:pt x="274" y="195"/>
                  <a:pt x="279" y="186"/>
                </a:cubicBezTo>
                <a:cubicBezTo>
                  <a:pt x="282" y="180"/>
                  <a:pt x="288" y="177"/>
                  <a:pt x="295" y="178"/>
                </a:cubicBezTo>
                <a:cubicBezTo>
                  <a:pt x="298" y="178"/>
                  <a:pt x="301" y="181"/>
                  <a:pt x="303" y="183"/>
                </a:cubicBezTo>
                <a:cubicBezTo>
                  <a:pt x="308" y="189"/>
                  <a:pt x="307" y="198"/>
                  <a:pt x="304" y="206"/>
                </a:cubicBezTo>
                <a:cubicBezTo>
                  <a:pt x="302" y="210"/>
                  <a:pt x="300" y="214"/>
                  <a:pt x="298" y="219"/>
                </a:cubicBezTo>
                <a:cubicBezTo>
                  <a:pt x="292" y="230"/>
                  <a:pt x="291" y="231"/>
                  <a:pt x="283" y="246"/>
                </a:cubicBezTo>
                <a:cubicBezTo>
                  <a:pt x="284" y="245"/>
                  <a:pt x="286" y="243"/>
                  <a:pt x="287" y="241"/>
                </a:cubicBezTo>
                <a:cubicBezTo>
                  <a:pt x="282" y="250"/>
                  <a:pt x="282" y="250"/>
                  <a:pt x="282" y="250"/>
                </a:cubicBezTo>
                <a:close/>
                <a:moveTo>
                  <a:pt x="262" y="271"/>
                </a:moveTo>
                <a:cubicBezTo>
                  <a:pt x="262" y="271"/>
                  <a:pt x="262" y="271"/>
                  <a:pt x="262" y="271"/>
                </a:cubicBezTo>
                <a:cubicBezTo>
                  <a:pt x="262" y="268"/>
                  <a:pt x="260" y="263"/>
                  <a:pt x="259" y="258"/>
                </a:cubicBezTo>
                <a:cubicBezTo>
                  <a:pt x="258" y="256"/>
                  <a:pt x="258" y="253"/>
                  <a:pt x="257" y="251"/>
                </a:cubicBezTo>
                <a:cubicBezTo>
                  <a:pt x="256" y="247"/>
                  <a:pt x="255" y="243"/>
                  <a:pt x="253" y="239"/>
                </a:cubicBezTo>
                <a:cubicBezTo>
                  <a:pt x="249" y="226"/>
                  <a:pt x="244" y="213"/>
                  <a:pt x="243" y="208"/>
                </a:cubicBezTo>
                <a:cubicBezTo>
                  <a:pt x="237" y="192"/>
                  <a:pt x="234" y="179"/>
                  <a:pt x="220" y="168"/>
                </a:cubicBezTo>
                <a:cubicBezTo>
                  <a:pt x="203" y="154"/>
                  <a:pt x="179" y="165"/>
                  <a:pt x="182" y="187"/>
                </a:cubicBezTo>
                <a:cubicBezTo>
                  <a:pt x="185" y="209"/>
                  <a:pt x="213" y="206"/>
                  <a:pt x="215" y="187"/>
                </a:cubicBezTo>
                <a:cubicBezTo>
                  <a:pt x="215" y="184"/>
                  <a:pt x="214" y="177"/>
                  <a:pt x="208" y="174"/>
                </a:cubicBezTo>
                <a:cubicBezTo>
                  <a:pt x="205" y="172"/>
                  <a:pt x="199" y="171"/>
                  <a:pt x="196" y="176"/>
                </a:cubicBezTo>
                <a:cubicBezTo>
                  <a:pt x="194" y="179"/>
                  <a:pt x="194" y="184"/>
                  <a:pt x="197" y="185"/>
                </a:cubicBezTo>
                <a:cubicBezTo>
                  <a:pt x="206" y="189"/>
                  <a:pt x="207" y="178"/>
                  <a:pt x="209" y="180"/>
                </a:cubicBezTo>
                <a:cubicBezTo>
                  <a:pt x="212" y="183"/>
                  <a:pt x="212" y="193"/>
                  <a:pt x="208" y="197"/>
                </a:cubicBezTo>
                <a:cubicBezTo>
                  <a:pt x="204" y="200"/>
                  <a:pt x="190" y="204"/>
                  <a:pt x="186" y="191"/>
                </a:cubicBezTo>
                <a:cubicBezTo>
                  <a:pt x="181" y="177"/>
                  <a:pt x="193" y="159"/>
                  <a:pt x="209" y="165"/>
                </a:cubicBezTo>
                <a:cubicBezTo>
                  <a:pt x="220" y="169"/>
                  <a:pt x="230" y="183"/>
                  <a:pt x="233" y="191"/>
                </a:cubicBezTo>
                <a:cubicBezTo>
                  <a:pt x="239" y="205"/>
                  <a:pt x="244" y="219"/>
                  <a:pt x="249" y="233"/>
                </a:cubicBezTo>
                <a:cubicBezTo>
                  <a:pt x="250" y="236"/>
                  <a:pt x="250" y="236"/>
                  <a:pt x="250" y="236"/>
                </a:cubicBezTo>
                <a:cubicBezTo>
                  <a:pt x="253" y="246"/>
                  <a:pt x="257" y="256"/>
                  <a:pt x="260" y="266"/>
                </a:cubicBezTo>
                <a:cubicBezTo>
                  <a:pt x="261" y="266"/>
                  <a:pt x="261" y="266"/>
                  <a:pt x="261" y="266"/>
                </a:cubicBezTo>
                <a:cubicBezTo>
                  <a:pt x="261" y="266"/>
                  <a:pt x="261" y="266"/>
                  <a:pt x="261" y="266"/>
                </a:cubicBezTo>
                <a:cubicBezTo>
                  <a:pt x="261" y="268"/>
                  <a:pt x="262" y="269"/>
                  <a:pt x="262" y="271"/>
                </a:cubicBezTo>
                <a:cubicBezTo>
                  <a:pt x="260" y="269"/>
                  <a:pt x="260" y="269"/>
                  <a:pt x="260" y="269"/>
                </a:cubicBezTo>
                <a:cubicBezTo>
                  <a:pt x="261" y="270"/>
                  <a:pt x="261" y="270"/>
                  <a:pt x="262" y="270"/>
                </a:cubicBezTo>
                <a:cubicBezTo>
                  <a:pt x="247" y="259"/>
                  <a:pt x="232" y="248"/>
                  <a:pt x="217" y="236"/>
                </a:cubicBezTo>
                <a:cubicBezTo>
                  <a:pt x="210" y="229"/>
                  <a:pt x="203" y="220"/>
                  <a:pt x="205" y="212"/>
                </a:cubicBezTo>
                <a:cubicBezTo>
                  <a:pt x="206" y="210"/>
                  <a:pt x="207" y="207"/>
                  <a:pt x="210" y="205"/>
                </a:cubicBezTo>
                <a:cubicBezTo>
                  <a:pt x="216" y="202"/>
                  <a:pt x="222" y="202"/>
                  <a:pt x="227" y="206"/>
                </a:cubicBezTo>
                <a:cubicBezTo>
                  <a:pt x="234" y="211"/>
                  <a:pt x="229" y="219"/>
                  <a:pt x="226" y="221"/>
                </a:cubicBezTo>
                <a:cubicBezTo>
                  <a:pt x="223" y="223"/>
                  <a:pt x="217" y="221"/>
                  <a:pt x="215" y="218"/>
                </a:cubicBezTo>
                <a:cubicBezTo>
                  <a:pt x="214" y="217"/>
                  <a:pt x="222" y="218"/>
                  <a:pt x="221" y="212"/>
                </a:cubicBezTo>
                <a:cubicBezTo>
                  <a:pt x="220" y="210"/>
                  <a:pt x="217" y="208"/>
                  <a:pt x="215" y="209"/>
                </a:cubicBezTo>
                <a:cubicBezTo>
                  <a:pt x="211" y="210"/>
                  <a:pt x="211" y="214"/>
                  <a:pt x="211" y="216"/>
                </a:cubicBezTo>
                <a:cubicBezTo>
                  <a:pt x="212" y="220"/>
                  <a:pt x="217" y="223"/>
                  <a:pt x="218" y="223"/>
                </a:cubicBezTo>
                <a:cubicBezTo>
                  <a:pt x="226" y="225"/>
                  <a:pt x="233" y="216"/>
                  <a:pt x="231" y="210"/>
                </a:cubicBezTo>
                <a:cubicBezTo>
                  <a:pt x="227" y="201"/>
                  <a:pt x="218" y="198"/>
                  <a:pt x="210" y="203"/>
                </a:cubicBezTo>
                <a:cubicBezTo>
                  <a:pt x="204" y="206"/>
                  <a:pt x="200" y="213"/>
                  <a:pt x="203" y="222"/>
                </a:cubicBezTo>
                <a:cubicBezTo>
                  <a:pt x="208" y="233"/>
                  <a:pt x="217" y="239"/>
                  <a:pt x="226" y="245"/>
                </a:cubicBezTo>
                <a:cubicBezTo>
                  <a:pt x="229" y="247"/>
                  <a:pt x="236" y="253"/>
                  <a:pt x="244" y="258"/>
                </a:cubicBezTo>
                <a:cubicBezTo>
                  <a:pt x="211" y="236"/>
                  <a:pt x="206" y="237"/>
                  <a:pt x="164" y="205"/>
                </a:cubicBezTo>
                <a:cubicBezTo>
                  <a:pt x="139" y="187"/>
                  <a:pt x="114" y="158"/>
                  <a:pt x="120" y="132"/>
                </a:cubicBezTo>
                <a:cubicBezTo>
                  <a:pt x="122" y="124"/>
                  <a:pt x="126" y="113"/>
                  <a:pt x="134" y="107"/>
                </a:cubicBezTo>
                <a:cubicBezTo>
                  <a:pt x="152" y="95"/>
                  <a:pt x="171" y="96"/>
                  <a:pt x="189" y="107"/>
                </a:cubicBezTo>
                <a:cubicBezTo>
                  <a:pt x="230" y="133"/>
                  <a:pt x="172" y="182"/>
                  <a:pt x="154" y="148"/>
                </a:cubicBezTo>
                <a:cubicBezTo>
                  <a:pt x="151" y="144"/>
                  <a:pt x="175" y="148"/>
                  <a:pt x="170" y="127"/>
                </a:cubicBezTo>
                <a:cubicBezTo>
                  <a:pt x="169" y="120"/>
                  <a:pt x="158" y="117"/>
                  <a:pt x="151" y="120"/>
                </a:cubicBezTo>
                <a:cubicBezTo>
                  <a:pt x="140" y="124"/>
                  <a:pt x="139" y="137"/>
                  <a:pt x="141" y="144"/>
                </a:cubicBezTo>
                <a:cubicBezTo>
                  <a:pt x="143" y="157"/>
                  <a:pt x="159" y="165"/>
                  <a:pt x="165" y="165"/>
                </a:cubicBezTo>
                <a:cubicBezTo>
                  <a:pt x="191" y="168"/>
                  <a:pt x="216" y="141"/>
                  <a:pt x="205" y="118"/>
                </a:cubicBezTo>
                <a:cubicBezTo>
                  <a:pt x="195" y="97"/>
                  <a:pt x="172" y="89"/>
                  <a:pt x="150" y="95"/>
                </a:cubicBezTo>
                <a:cubicBezTo>
                  <a:pt x="131" y="99"/>
                  <a:pt x="117" y="117"/>
                  <a:pt x="117" y="143"/>
                </a:cubicBezTo>
                <a:cubicBezTo>
                  <a:pt x="116" y="139"/>
                  <a:pt x="113" y="136"/>
                  <a:pt x="111" y="133"/>
                </a:cubicBezTo>
                <a:cubicBezTo>
                  <a:pt x="105" y="127"/>
                  <a:pt x="96" y="123"/>
                  <a:pt x="91" y="130"/>
                </a:cubicBezTo>
                <a:cubicBezTo>
                  <a:pt x="102" y="127"/>
                  <a:pt x="111" y="137"/>
                  <a:pt x="116" y="147"/>
                </a:cubicBezTo>
                <a:cubicBezTo>
                  <a:pt x="118" y="186"/>
                  <a:pt x="165" y="216"/>
                  <a:pt x="194" y="235"/>
                </a:cubicBezTo>
                <a:cubicBezTo>
                  <a:pt x="212" y="246"/>
                  <a:pt x="234" y="257"/>
                  <a:pt x="262" y="271"/>
                </a:cubicBezTo>
                <a:cubicBezTo>
                  <a:pt x="262" y="271"/>
                  <a:pt x="262" y="271"/>
                  <a:pt x="262" y="271"/>
                </a:cubicBezTo>
                <a:close/>
                <a:moveTo>
                  <a:pt x="259" y="278"/>
                </a:moveTo>
                <a:cubicBezTo>
                  <a:pt x="259" y="278"/>
                  <a:pt x="259" y="278"/>
                  <a:pt x="259" y="278"/>
                </a:cubicBezTo>
                <a:cubicBezTo>
                  <a:pt x="256" y="277"/>
                  <a:pt x="253" y="275"/>
                  <a:pt x="249" y="274"/>
                </a:cubicBezTo>
                <a:cubicBezTo>
                  <a:pt x="198" y="251"/>
                  <a:pt x="171" y="233"/>
                  <a:pt x="144" y="210"/>
                </a:cubicBezTo>
                <a:cubicBezTo>
                  <a:pt x="132" y="200"/>
                  <a:pt x="123" y="184"/>
                  <a:pt x="107" y="178"/>
                </a:cubicBezTo>
                <a:cubicBezTo>
                  <a:pt x="97" y="174"/>
                  <a:pt x="86" y="177"/>
                  <a:pt x="81" y="185"/>
                </a:cubicBezTo>
                <a:cubicBezTo>
                  <a:pt x="78" y="190"/>
                  <a:pt x="77" y="198"/>
                  <a:pt x="80" y="205"/>
                </a:cubicBezTo>
                <a:cubicBezTo>
                  <a:pt x="82" y="208"/>
                  <a:pt x="86" y="212"/>
                  <a:pt x="88" y="213"/>
                </a:cubicBezTo>
                <a:cubicBezTo>
                  <a:pt x="97" y="217"/>
                  <a:pt x="109" y="207"/>
                  <a:pt x="108" y="197"/>
                </a:cubicBezTo>
                <a:cubicBezTo>
                  <a:pt x="107" y="194"/>
                  <a:pt x="104" y="187"/>
                  <a:pt x="98" y="186"/>
                </a:cubicBezTo>
                <a:cubicBezTo>
                  <a:pt x="95" y="186"/>
                  <a:pt x="90" y="186"/>
                  <a:pt x="88" y="191"/>
                </a:cubicBezTo>
                <a:cubicBezTo>
                  <a:pt x="87" y="194"/>
                  <a:pt x="88" y="199"/>
                  <a:pt x="91" y="199"/>
                </a:cubicBezTo>
                <a:cubicBezTo>
                  <a:pt x="100" y="201"/>
                  <a:pt x="98" y="191"/>
                  <a:pt x="100" y="192"/>
                </a:cubicBezTo>
                <a:cubicBezTo>
                  <a:pt x="104" y="194"/>
                  <a:pt x="107" y="202"/>
                  <a:pt x="104" y="207"/>
                </a:cubicBezTo>
                <a:cubicBezTo>
                  <a:pt x="101" y="211"/>
                  <a:pt x="90" y="218"/>
                  <a:pt x="83" y="207"/>
                </a:cubicBezTo>
                <a:cubicBezTo>
                  <a:pt x="78" y="200"/>
                  <a:pt x="77" y="192"/>
                  <a:pt x="82" y="184"/>
                </a:cubicBezTo>
                <a:cubicBezTo>
                  <a:pt x="85" y="180"/>
                  <a:pt x="90" y="179"/>
                  <a:pt x="93" y="178"/>
                </a:cubicBezTo>
                <a:cubicBezTo>
                  <a:pt x="104" y="175"/>
                  <a:pt x="117" y="185"/>
                  <a:pt x="125" y="196"/>
                </a:cubicBezTo>
                <a:cubicBezTo>
                  <a:pt x="145" y="221"/>
                  <a:pt x="184" y="249"/>
                  <a:pt x="230" y="267"/>
                </a:cubicBezTo>
                <a:cubicBezTo>
                  <a:pt x="179" y="250"/>
                  <a:pt x="104" y="226"/>
                  <a:pt x="69" y="211"/>
                </a:cubicBezTo>
                <a:cubicBezTo>
                  <a:pt x="48" y="202"/>
                  <a:pt x="24" y="186"/>
                  <a:pt x="24" y="166"/>
                </a:cubicBezTo>
                <a:cubicBezTo>
                  <a:pt x="24" y="160"/>
                  <a:pt x="25" y="151"/>
                  <a:pt x="30" y="146"/>
                </a:cubicBezTo>
                <a:cubicBezTo>
                  <a:pt x="41" y="134"/>
                  <a:pt x="55" y="130"/>
                  <a:pt x="70" y="135"/>
                </a:cubicBezTo>
                <a:cubicBezTo>
                  <a:pt x="91" y="142"/>
                  <a:pt x="84" y="165"/>
                  <a:pt x="79" y="171"/>
                </a:cubicBezTo>
                <a:cubicBezTo>
                  <a:pt x="72" y="177"/>
                  <a:pt x="57" y="178"/>
                  <a:pt x="52" y="172"/>
                </a:cubicBezTo>
                <a:cubicBezTo>
                  <a:pt x="49" y="169"/>
                  <a:pt x="67" y="168"/>
                  <a:pt x="60" y="154"/>
                </a:cubicBezTo>
                <a:cubicBezTo>
                  <a:pt x="58" y="149"/>
                  <a:pt x="49" y="148"/>
                  <a:pt x="45" y="152"/>
                </a:cubicBezTo>
                <a:cubicBezTo>
                  <a:pt x="37" y="157"/>
                  <a:pt x="39" y="166"/>
                  <a:pt x="41" y="171"/>
                </a:cubicBezTo>
                <a:cubicBezTo>
                  <a:pt x="46" y="180"/>
                  <a:pt x="59" y="183"/>
                  <a:pt x="63" y="182"/>
                </a:cubicBezTo>
                <a:cubicBezTo>
                  <a:pt x="82" y="180"/>
                  <a:pt x="92" y="154"/>
                  <a:pt x="82" y="142"/>
                </a:cubicBezTo>
                <a:cubicBezTo>
                  <a:pt x="78" y="138"/>
                  <a:pt x="71" y="133"/>
                  <a:pt x="65" y="132"/>
                </a:cubicBezTo>
                <a:cubicBezTo>
                  <a:pt x="52" y="130"/>
                  <a:pt x="38" y="135"/>
                  <a:pt x="32" y="142"/>
                </a:cubicBezTo>
                <a:cubicBezTo>
                  <a:pt x="20" y="154"/>
                  <a:pt x="20" y="175"/>
                  <a:pt x="32" y="190"/>
                </a:cubicBezTo>
                <a:cubicBezTo>
                  <a:pt x="50" y="213"/>
                  <a:pt x="71" y="218"/>
                  <a:pt x="97" y="227"/>
                </a:cubicBezTo>
                <a:cubicBezTo>
                  <a:pt x="112" y="232"/>
                  <a:pt x="236" y="273"/>
                  <a:pt x="259" y="278"/>
                </a:cubicBezTo>
                <a:close/>
              </a:path>
            </a:pathLst>
          </a:custGeom>
          <a:solidFill>
            <a:srgbClr val="C94E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262" name="Freeform 166"/>
          <p:cNvSpPr>
            <a:spLocks noEditPoints="1"/>
          </p:cNvSpPr>
          <p:nvPr/>
        </p:nvSpPr>
        <p:spPr bwMode="auto">
          <a:xfrm>
            <a:off x="2112544" y="1893169"/>
            <a:ext cx="404542" cy="384530"/>
          </a:xfrm>
          <a:custGeom>
            <a:avLst/>
            <a:gdLst>
              <a:gd name="T0" fmla="*/ 188 w 292"/>
              <a:gd name="T1" fmla="*/ 138 h 278"/>
              <a:gd name="T2" fmla="*/ 257 w 292"/>
              <a:gd name="T3" fmla="*/ 112 h 278"/>
              <a:gd name="T4" fmla="*/ 167 w 292"/>
              <a:gd name="T5" fmla="*/ 78 h 278"/>
              <a:gd name="T6" fmla="*/ 142 w 292"/>
              <a:gd name="T7" fmla="*/ 2 h 278"/>
              <a:gd name="T8" fmla="*/ 109 w 292"/>
              <a:gd name="T9" fmla="*/ 22 h 278"/>
              <a:gd name="T10" fmla="*/ 114 w 292"/>
              <a:gd name="T11" fmla="*/ 79 h 278"/>
              <a:gd name="T12" fmla="*/ 63 w 292"/>
              <a:gd name="T13" fmla="*/ 48 h 278"/>
              <a:gd name="T14" fmla="*/ 90 w 292"/>
              <a:gd name="T15" fmla="*/ 126 h 278"/>
              <a:gd name="T16" fmla="*/ 68 w 292"/>
              <a:gd name="T17" fmla="*/ 208 h 278"/>
              <a:gd name="T18" fmla="*/ 130 w 292"/>
              <a:gd name="T19" fmla="*/ 170 h 278"/>
              <a:gd name="T20" fmla="*/ 236 w 292"/>
              <a:gd name="T21" fmla="*/ 200 h 278"/>
              <a:gd name="T22" fmla="*/ 188 w 292"/>
              <a:gd name="T23" fmla="*/ 138 h 278"/>
              <a:gd name="T24" fmla="*/ 188 w 292"/>
              <a:gd name="T25" fmla="*/ 138 h 278"/>
              <a:gd name="T26" fmla="*/ 173 w 292"/>
              <a:gd name="T27" fmla="*/ 138 h 278"/>
              <a:gd name="T28" fmla="*/ 174 w 292"/>
              <a:gd name="T29" fmla="*/ 134 h 278"/>
              <a:gd name="T30" fmla="*/ 209 w 292"/>
              <a:gd name="T31" fmla="*/ 162 h 278"/>
              <a:gd name="T32" fmla="*/ 207 w 292"/>
              <a:gd name="T33" fmla="*/ 229 h 278"/>
              <a:gd name="T34" fmla="*/ 140 w 292"/>
              <a:gd name="T35" fmla="*/ 176 h 278"/>
              <a:gd name="T36" fmla="*/ 145 w 292"/>
              <a:gd name="T37" fmla="*/ 145 h 278"/>
              <a:gd name="T38" fmla="*/ 173 w 292"/>
              <a:gd name="T39" fmla="*/ 138 h 278"/>
              <a:gd name="T40" fmla="*/ 173 w 292"/>
              <a:gd name="T41" fmla="*/ 138 h 278"/>
              <a:gd name="T42" fmla="*/ 174 w 292"/>
              <a:gd name="T43" fmla="*/ 126 h 278"/>
              <a:gd name="T44" fmla="*/ 156 w 292"/>
              <a:gd name="T45" fmla="*/ 104 h 278"/>
              <a:gd name="T46" fmla="*/ 245 w 292"/>
              <a:gd name="T47" fmla="*/ 74 h 278"/>
              <a:gd name="T48" fmla="*/ 237 w 292"/>
              <a:gd name="T49" fmla="*/ 116 h 278"/>
              <a:gd name="T50" fmla="*/ 174 w 292"/>
              <a:gd name="T51" fmla="*/ 126 h 278"/>
              <a:gd name="T52" fmla="*/ 174 w 292"/>
              <a:gd name="T53" fmla="*/ 126 h 278"/>
              <a:gd name="T54" fmla="*/ 153 w 292"/>
              <a:gd name="T55" fmla="*/ 103 h 278"/>
              <a:gd name="T56" fmla="*/ 136 w 292"/>
              <a:gd name="T57" fmla="*/ 98 h 278"/>
              <a:gd name="T58" fmla="*/ 136 w 292"/>
              <a:gd name="T59" fmla="*/ 98 h 278"/>
              <a:gd name="T60" fmla="*/ 116 w 292"/>
              <a:gd name="T61" fmla="*/ 33 h 278"/>
              <a:gd name="T62" fmla="*/ 136 w 292"/>
              <a:gd name="T63" fmla="*/ 10 h 278"/>
              <a:gd name="T64" fmla="*/ 163 w 292"/>
              <a:gd name="T65" fmla="*/ 44 h 278"/>
              <a:gd name="T66" fmla="*/ 155 w 292"/>
              <a:gd name="T67" fmla="*/ 94 h 278"/>
              <a:gd name="T68" fmla="*/ 153 w 292"/>
              <a:gd name="T69" fmla="*/ 103 h 278"/>
              <a:gd name="T70" fmla="*/ 153 w 292"/>
              <a:gd name="T71" fmla="*/ 103 h 278"/>
              <a:gd name="T72" fmla="*/ 126 w 292"/>
              <a:gd name="T73" fmla="*/ 99 h 278"/>
              <a:gd name="T74" fmla="*/ 116 w 292"/>
              <a:gd name="T75" fmla="*/ 106 h 278"/>
              <a:gd name="T76" fmla="*/ 116 w 292"/>
              <a:gd name="T77" fmla="*/ 121 h 278"/>
              <a:gd name="T78" fmla="*/ 58 w 292"/>
              <a:gd name="T79" fmla="*/ 115 h 278"/>
              <a:gd name="T80" fmla="*/ 63 w 292"/>
              <a:gd name="T81" fmla="*/ 58 h 278"/>
              <a:gd name="T82" fmla="*/ 106 w 292"/>
              <a:gd name="T83" fmla="*/ 83 h 278"/>
              <a:gd name="T84" fmla="*/ 126 w 292"/>
              <a:gd name="T85" fmla="*/ 99 h 278"/>
              <a:gd name="T86" fmla="*/ 126 w 292"/>
              <a:gd name="T87" fmla="*/ 99 h 278"/>
              <a:gd name="T88" fmla="*/ 116 w 292"/>
              <a:gd name="T89" fmla="*/ 122 h 278"/>
              <a:gd name="T90" fmla="*/ 134 w 292"/>
              <a:gd name="T91" fmla="*/ 141 h 278"/>
              <a:gd name="T92" fmla="*/ 136 w 292"/>
              <a:gd name="T93" fmla="*/ 142 h 278"/>
              <a:gd name="T94" fmla="*/ 126 w 292"/>
              <a:gd name="T95" fmla="*/ 156 h 278"/>
              <a:gd name="T96" fmla="*/ 82 w 292"/>
              <a:gd name="T97" fmla="*/ 199 h 278"/>
              <a:gd name="T98" fmla="*/ 65 w 292"/>
              <a:gd name="T99" fmla="*/ 152 h 278"/>
              <a:gd name="T100" fmla="*/ 116 w 292"/>
              <a:gd name="T101" fmla="*/ 122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2" h="278">
                <a:moveTo>
                  <a:pt x="188" y="138"/>
                </a:moveTo>
                <a:cubicBezTo>
                  <a:pt x="204" y="136"/>
                  <a:pt x="246" y="130"/>
                  <a:pt x="257" y="112"/>
                </a:cubicBezTo>
                <a:cubicBezTo>
                  <a:pt x="292" y="57"/>
                  <a:pt x="200" y="48"/>
                  <a:pt x="167" y="78"/>
                </a:cubicBezTo>
                <a:cubicBezTo>
                  <a:pt x="168" y="71"/>
                  <a:pt x="183" y="9"/>
                  <a:pt x="142" y="2"/>
                </a:cubicBezTo>
                <a:cubicBezTo>
                  <a:pt x="127" y="0"/>
                  <a:pt x="114" y="7"/>
                  <a:pt x="109" y="22"/>
                </a:cubicBezTo>
                <a:cubicBezTo>
                  <a:pt x="102" y="40"/>
                  <a:pt x="109" y="70"/>
                  <a:pt x="114" y="79"/>
                </a:cubicBezTo>
                <a:cubicBezTo>
                  <a:pt x="104" y="72"/>
                  <a:pt x="87" y="49"/>
                  <a:pt x="63" y="48"/>
                </a:cubicBezTo>
                <a:cubicBezTo>
                  <a:pt x="16" y="46"/>
                  <a:pt x="0" y="130"/>
                  <a:pt x="90" y="126"/>
                </a:cubicBezTo>
                <a:cubicBezTo>
                  <a:pt x="43" y="150"/>
                  <a:pt x="28" y="188"/>
                  <a:pt x="68" y="208"/>
                </a:cubicBezTo>
                <a:cubicBezTo>
                  <a:pt x="87" y="218"/>
                  <a:pt x="122" y="197"/>
                  <a:pt x="130" y="170"/>
                </a:cubicBezTo>
                <a:cubicBezTo>
                  <a:pt x="131" y="245"/>
                  <a:pt x="234" y="278"/>
                  <a:pt x="236" y="200"/>
                </a:cubicBezTo>
                <a:cubicBezTo>
                  <a:pt x="236" y="174"/>
                  <a:pt x="212" y="149"/>
                  <a:pt x="188" y="138"/>
                </a:cubicBezTo>
                <a:cubicBezTo>
                  <a:pt x="188" y="138"/>
                  <a:pt x="188" y="138"/>
                  <a:pt x="188" y="138"/>
                </a:cubicBezTo>
                <a:close/>
                <a:moveTo>
                  <a:pt x="173" y="138"/>
                </a:moveTo>
                <a:cubicBezTo>
                  <a:pt x="174" y="137"/>
                  <a:pt x="174" y="135"/>
                  <a:pt x="174" y="134"/>
                </a:cubicBezTo>
                <a:cubicBezTo>
                  <a:pt x="181" y="140"/>
                  <a:pt x="196" y="148"/>
                  <a:pt x="209" y="162"/>
                </a:cubicBezTo>
                <a:cubicBezTo>
                  <a:pt x="221" y="174"/>
                  <a:pt x="242" y="203"/>
                  <a:pt x="207" y="229"/>
                </a:cubicBezTo>
                <a:cubicBezTo>
                  <a:pt x="188" y="243"/>
                  <a:pt x="148" y="229"/>
                  <a:pt x="140" y="176"/>
                </a:cubicBezTo>
                <a:cubicBezTo>
                  <a:pt x="138" y="165"/>
                  <a:pt x="140" y="154"/>
                  <a:pt x="145" y="145"/>
                </a:cubicBezTo>
                <a:cubicBezTo>
                  <a:pt x="157" y="149"/>
                  <a:pt x="168" y="146"/>
                  <a:pt x="173" y="138"/>
                </a:cubicBezTo>
                <a:cubicBezTo>
                  <a:pt x="173" y="138"/>
                  <a:pt x="173" y="138"/>
                  <a:pt x="173" y="138"/>
                </a:cubicBezTo>
                <a:close/>
                <a:moveTo>
                  <a:pt x="174" y="126"/>
                </a:moveTo>
                <a:cubicBezTo>
                  <a:pt x="172" y="118"/>
                  <a:pt x="166" y="110"/>
                  <a:pt x="156" y="104"/>
                </a:cubicBezTo>
                <a:cubicBezTo>
                  <a:pt x="176" y="74"/>
                  <a:pt x="214" y="56"/>
                  <a:pt x="245" y="74"/>
                </a:cubicBezTo>
                <a:cubicBezTo>
                  <a:pt x="264" y="85"/>
                  <a:pt x="256" y="105"/>
                  <a:pt x="237" y="116"/>
                </a:cubicBezTo>
                <a:cubicBezTo>
                  <a:pt x="218" y="126"/>
                  <a:pt x="187" y="128"/>
                  <a:pt x="174" y="126"/>
                </a:cubicBezTo>
                <a:cubicBezTo>
                  <a:pt x="174" y="126"/>
                  <a:pt x="174" y="126"/>
                  <a:pt x="174" y="126"/>
                </a:cubicBezTo>
                <a:close/>
                <a:moveTo>
                  <a:pt x="153" y="103"/>
                </a:moveTo>
                <a:cubicBezTo>
                  <a:pt x="147" y="100"/>
                  <a:pt x="142" y="98"/>
                  <a:pt x="136" y="98"/>
                </a:cubicBezTo>
                <a:cubicBezTo>
                  <a:pt x="136" y="98"/>
                  <a:pt x="136" y="98"/>
                  <a:pt x="136" y="98"/>
                </a:cubicBezTo>
                <a:cubicBezTo>
                  <a:pt x="123" y="84"/>
                  <a:pt x="114" y="60"/>
                  <a:pt x="116" y="33"/>
                </a:cubicBezTo>
                <a:cubicBezTo>
                  <a:pt x="116" y="18"/>
                  <a:pt x="129" y="11"/>
                  <a:pt x="136" y="10"/>
                </a:cubicBezTo>
                <a:cubicBezTo>
                  <a:pt x="149" y="8"/>
                  <a:pt x="160" y="24"/>
                  <a:pt x="163" y="44"/>
                </a:cubicBezTo>
                <a:cubicBezTo>
                  <a:pt x="165" y="61"/>
                  <a:pt x="163" y="77"/>
                  <a:pt x="155" y="94"/>
                </a:cubicBezTo>
                <a:cubicBezTo>
                  <a:pt x="154" y="97"/>
                  <a:pt x="154" y="100"/>
                  <a:pt x="153" y="103"/>
                </a:cubicBezTo>
                <a:cubicBezTo>
                  <a:pt x="153" y="103"/>
                  <a:pt x="153" y="103"/>
                  <a:pt x="153" y="103"/>
                </a:cubicBezTo>
                <a:close/>
                <a:moveTo>
                  <a:pt x="126" y="99"/>
                </a:moveTo>
                <a:cubicBezTo>
                  <a:pt x="122" y="100"/>
                  <a:pt x="118" y="103"/>
                  <a:pt x="116" y="106"/>
                </a:cubicBezTo>
                <a:cubicBezTo>
                  <a:pt x="114" y="111"/>
                  <a:pt x="114" y="116"/>
                  <a:pt x="116" y="121"/>
                </a:cubicBezTo>
                <a:cubicBezTo>
                  <a:pt x="100" y="121"/>
                  <a:pt x="82" y="122"/>
                  <a:pt x="58" y="115"/>
                </a:cubicBezTo>
                <a:cubicBezTo>
                  <a:pt x="18" y="102"/>
                  <a:pt x="31" y="54"/>
                  <a:pt x="63" y="58"/>
                </a:cubicBezTo>
                <a:cubicBezTo>
                  <a:pt x="80" y="60"/>
                  <a:pt x="93" y="72"/>
                  <a:pt x="106" y="83"/>
                </a:cubicBezTo>
                <a:cubicBezTo>
                  <a:pt x="113" y="89"/>
                  <a:pt x="120" y="95"/>
                  <a:pt x="126" y="99"/>
                </a:cubicBezTo>
                <a:cubicBezTo>
                  <a:pt x="126" y="99"/>
                  <a:pt x="126" y="99"/>
                  <a:pt x="126" y="99"/>
                </a:cubicBezTo>
                <a:close/>
                <a:moveTo>
                  <a:pt x="116" y="122"/>
                </a:moveTo>
                <a:cubicBezTo>
                  <a:pt x="119" y="129"/>
                  <a:pt x="126" y="136"/>
                  <a:pt x="134" y="141"/>
                </a:cubicBezTo>
                <a:cubicBezTo>
                  <a:pt x="135" y="141"/>
                  <a:pt x="135" y="142"/>
                  <a:pt x="136" y="142"/>
                </a:cubicBezTo>
                <a:cubicBezTo>
                  <a:pt x="133" y="145"/>
                  <a:pt x="130" y="150"/>
                  <a:pt x="126" y="156"/>
                </a:cubicBezTo>
                <a:cubicBezTo>
                  <a:pt x="116" y="175"/>
                  <a:pt x="112" y="191"/>
                  <a:pt x="82" y="199"/>
                </a:cubicBezTo>
                <a:cubicBezTo>
                  <a:pt x="66" y="204"/>
                  <a:pt x="40" y="176"/>
                  <a:pt x="65" y="152"/>
                </a:cubicBezTo>
                <a:cubicBezTo>
                  <a:pt x="82" y="135"/>
                  <a:pt x="94" y="128"/>
                  <a:pt x="116" y="122"/>
                </a:cubicBezTo>
                <a:close/>
              </a:path>
            </a:pathLst>
          </a:custGeom>
          <a:solidFill>
            <a:srgbClr val="E4007F"/>
          </a:solidFill>
          <a:ln w="1" cap="flat">
            <a:solidFill>
              <a:srgbClr val="E4007F"/>
            </a:solidFill>
            <a:prstDash val="solid"/>
            <a:miter lim="800000"/>
          </a:ln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grpSp>
        <p:nvGrpSpPr>
          <p:cNvPr id="263" name="组合 262"/>
          <p:cNvGrpSpPr/>
          <p:nvPr/>
        </p:nvGrpSpPr>
        <p:grpSpPr>
          <a:xfrm>
            <a:off x="1759463" y="1258481"/>
            <a:ext cx="435991" cy="606098"/>
            <a:chOff x="2608824" y="1593058"/>
            <a:chExt cx="484188" cy="673100"/>
          </a:xfrm>
        </p:grpSpPr>
        <p:sp>
          <p:nvSpPr>
            <p:cNvPr id="264" name="Freeform 109"/>
            <p:cNvSpPr/>
            <p:nvPr/>
          </p:nvSpPr>
          <p:spPr bwMode="auto">
            <a:xfrm>
              <a:off x="2937437" y="1875633"/>
              <a:ext cx="50800" cy="390525"/>
            </a:xfrm>
            <a:custGeom>
              <a:avLst/>
              <a:gdLst>
                <a:gd name="T0" fmla="*/ 31 w 33"/>
                <a:gd name="T1" fmla="*/ 255 h 255"/>
                <a:gd name="T2" fmla="*/ 31 w 33"/>
                <a:gd name="T3" fmla="*/ 242 h 255"/>
                <a:gd name="T4" fmla="*/ 32 w 33"/>
                <a:gd name="T5" fmla="*/ 0 h 255"/>
                <a:gd name="T6" fmla="*/ 0 w 33"/>
                <a:gd name="T7" fmla="*/ 0 h 255"/>
                <a:gd name="T8" fmla="*/ 0 w 33"/>
                <a:gd name="T9" fmla="*/ 255 h 255"/>
                <a:gd name="T10" fmla="*/ 31 w 33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55">
                  <a:moveTo>
                    <a:pt x="31" y="255"/>
                  </a:moveTo>
                  <a:cubicBezTo>
                    <a:pt x="31" y="251"/>
                    <a:pt x="31" y="247"/>
                    <a:pt x="31" y="242"/>
                  </a:cubicBezTo>
                  <a:cubicBezTo>
                    <a:pt x="32" y="171"/>
                    <a:pt x="33" y="79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5"/>
                    <a:pt x="0" y="255"/>
                    <a:pt x="0" y="255"/>
                  </a:cubicBezTo>
                  <a:lnTo>
                    <a:pt x="31" y="255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65" name="Freeform 110"/>
            <p:cNvSpPr/>
            <p:nvPr/>
          </p:nvSpPr>
          <p:spPr bwMode="auto">
            <a:xfrm>
              <a:off x="2977124" y="1875633"/>
              <a:ext cx="65088" cy="390525"/>
            </a:xfrm>
            <a:custGeom>
              <a:avLst/>
              <a:gdLst>
                <a:gd name="T0" fmla="*/ 40 w 42"/>
                <a:gd name="T1" fmla="*/ 255 h 255"/>
                <a:gd name="T2" fmla="*/ 40 w 42"/>
                <a:gd name="T3" fmla="*/ 237 h 255"/>
                <a:gd name="T4" fmla="*/ 41 w 42"/>
                <a:gd name="T5" fmla="*/ 0 h 255"/>
                <a:gd name="T6" fmla="*/ 1 w 42"/>
                <a:gd name="T7" fmla="*/ 0 h 255"/>
                <a:gd name="T8" fmla="*/ 0 w 42"/>
                <a:gd name="T9" fmla="*/ 129 h 255"/>
                <a:gd name="T10" fmla="*/ 0 w 42"/>
                <a:gd name="T11" fmla="*/ 237 h 255"/>
                <a:gd name="T12" fmla="*/ 0 w 42"/>
                <a:gd name="T13" fmla="*/ 255 h 255"/>
                <a:gd name="T14" fmla="*/ 40 w 42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55">
                  <a:moveTo>
                    <a:pt x="40" y="255"/>
                  </a:moveTo>
                  <a:cubicBezTo>
                    <a:pt x="40" y="249"/>
                    <a:pt x="40" y="243"/>
                    <a:pt x="40" y="237"/>
                  </a:cubicBezTo>
                  <a:cubicBezTo>
                    <a:pt x="40" y="167"/>
                    <a:pt x="42" y="78"/>
                    <a:pt x="4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3"/>
                    <a:pt x="0" y="86"/>
                    <a:pt x="0" y="129"/>
                  </a:cubicBezTo>
                  <a:cubicBezTo>
                    <a:pt x="0" y="165"/>
                    <a:pt x="1" y="203"/>
                    <a:pt x="0" y="237"/>
                  </a:cubicBezTo>
                  <a:cubicBezTo>
                    <a:pt x="0" y="243"/>
                    <a:pt x="0" y="249"/>
                    <a:pt x="0" y="255"/>
                  </a:cubicBezTo>
                  <a:lnTo>
                    <a:pt x="40" y="255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66" name="Freeform 111"/>
            <p:cNvSpPr/>
            <p:nvPr/>
          </p:nvSpPr>
          <p:spPr bwMode="auto">
            <a:xfrm>
              <a:off x="3032687" y="1875633"/>
              <a:ext cx="60325" cy="390525"/>
            </a:xfrm>
            <a:custGeom>
              <a:avLst/>
              <a:gdLst>
                <a:gd name="T0" fmla="*/ 39 w 39"/>
                <a:gd name="T1" fmla="*/ 255 h 255"/>
                <a:gd name="T2" fmla="*/ 37 w 39"/>
                <a:gd name="T3" fmla="*/ 0 h 255"/>
                <a:gd name="T4" fmla="*/ 1 w 39"/>
                <a:gd name="T5" fmla="*/ 0 h 255"/>
                <a:gd name="T6" fmla="*/ 0 w 39"/>
                <a:gd name="T7" fmla="*/ 255 h 255"/>
                <a:gd name="T8" fmla="*/ 39 w 39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5">
                  <a:moveTo>
                    <a:pt x="39" y="255"/>
                  </a:moveTo>
                  <a:cubicBezTo>
                    <a:pt x="39" y="184"/>
                    <a:pt x="38" y="71"/>
                    <a:pt x="3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26"/>
                    <a:pt x="0" y="206"/>
                    <a:pt x="0" y="255"/>
                  </a:cubicBezTo>
                  <a:lnTo>
                    <a:pt x="39" y="255"/>
                  </a:lnTo>
                  <a:close/>
                </a:path>
              </a:pathLst>
            </a:custGeom>
            <a:solidFill>
              <a:srgbClr val="E72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67" name="Freeform 112"/>
            <p:cNvSpPr/>
            <p:nvPr/>
          </p:nvSpPr>
          <p:spPr bwMode="auto">
            <a:xfrm>
              <a:off x="2837424" y="1875633"/>
              <a:ext cx="60325" cy="390525"/>
            </a:xfrm>
            <a:custGeom>
              <a:avLst/>
              <a:gdLst>
                <a:gd name="T0" fmla="*/ 39 w 39"/>
                <a:gd name="T1" fmla="*/ 255 h 255"/>
                <a:gd name="T2" fmla="*/ 37 w 39"/>
                <a:gd name="T3" fmla="*/ 0 h 255"/>
                <a:gd name="T4" fmla="*/ 1 w 39"/>
                <a:gd name="T5" fmla="*/ 0 h 255"/>
                <a:gd name="T6" fmla="*/ 0 w 39"/>
                <a:gd name="T7" fmla="*/ 255 h 255"/>
                <a:gd name="T8" fmla="*/ 39 w 39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5">
                  <a:moveTo>
                    <a:pt x="39" y="255"/>
                  </a:moveTo>
                  <a:cubicBezTo>
                    <a:pt x="39" y="196"/>
                    <a:pt x="38" y="78"/>
                    <a:pt x="3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37"/>
                    <a:pt x="0" y="213"/>
                    <a:pt x="0" y="255"/>
                  </a:cubicBezTo>
                  <a:lnTo>
                    <a:pt x="39" y="255"/>
                  </a:lnTo>
                  <a:close/>
                </a:path>
              </a:pathLst>
            </a:custGeom>
            <a:solidFill>
              <a:srgbClr val="629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68" name="Freeform 113"/>
            <p:cNvSpPr/>
            <p:nvPr/>
          </p:nvSpPr>
          <p:spPr bwMode="auto">
            <a:xfrm>
              <a:off x="2608824" y="1875633"/>
              <a:ext cx="30163" cy="390525"/>
            </a:xfrm>
            <a:custGeom>
              <a:avLst/>
              <a:gdLst>
                <a:gd name="T0" fmla="*/ 17 w 19"/>
                <a:gd name="T1" fmla="*/ 255 h 255"/>
                <a:gd name="T2" fmla="*/ 17 w 19"/>
                <a:gd name="T3" fmla="*/ 229 h 255"/>
                <a:gd name="T4" fmla="*/ 18 w 19"/>
                <a:gd name="T5" fmla="*/ 0 h 255"/>
                <a:gd name="T6" fmla="*/ 0 w 19"/>
                <a:gd name="T7" fmla="*/ 0 h 255"/>
                <a:gd name="T8" fmla="*/ 0 w 19"/>
                <a:gd name="T9" fmla="*/ 255 h 255"/>
                <a:gd name="T10" fmla="*/ 17 w 19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55">
                  <a:moveTo>
                    <a:pt x="17" y="255"/>
                  </a:moveTo>
                  <a:cubicBezTo>
                    <a:pt x="17" y="247"/>
                    <a:pt x="17" y="238"/>
                    <a:pt x="17" y="229"/>
                  </a:cubicBezTo>
                  <a:cubicBezTo>
                    <a:pt x="18" y="162"/>
                    <a:pt x="19" y="75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5"/>
                    <a:pt x="0" y="255"/>
                    <a:pt x="0" y="255"/>
                  </a:cubicBezTo>
                  <a:lnTo>
                    <a:pt x="17" y="255"/>
                  </a:lnTo>
                  <a:close/>
                </a:path>
              </a:pathLst>
            </a:custGeom>
            <a:solidFill>
              <a:srgbClr val="5DC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69" name="Freeform 114"/>
            <p:cNvSpPr/>
            <p:nvPr/>
          </p:nvSpPr>
          <p:spPr bwMode="auto">
            <a:xfrm>
              <a:off x="2680262" y="1875633"/>
              <a:ext cx="61913" cy="390525"/>
            </a:xfrm>
            <a:custGeom>
              <a:avLst/>
              <a:gdLst>
                <a:gd name="T0" fmla="*/ 39 w 41"/>
                <a:gd name="T1" fmla="*/ 255 h 255"/>
                <a:gd name="T2" fmla="*/ 40 w 41"/>
                <a:gd name="T3" fmla="*/ 219 h 255"/>
                <a:gd name="T4" fmla="*/ 41 w 41"/>
                <a:gd name="T5" fmla="*/ 0 h 255"/>
                <a:gd name="T6" fmla="*/ 1 w 41"/>
                <a:gd name="T7" fmla="*/ 0 h 255"/>
                <a:gd name="T8" fmla="*/ 0 w 41"/>
                <a:gd name="T9" fmla="*/ 116 h 255"/>
                <a:gd name="T10" fmla="*/ 0 w 41"/>
                <a:gd name="T11" fmla="*/ 219 h 255"/>
                <a:gd name="T12" fmla="*/ 1 w 41"/>
                <a:gd name="T13" fmla="*/ 255 h 255"/>
                <a:gd name="T14" fmla="*/ 39 w 41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55">
                  <a:moveTo>
                    <a:pt x="39" y="255"/>
                  </a:moveTo>
                  <a:cubicBezTo>
                    <a:pt x="40" y="243"/>
                    <a:pt x="40" y="230"/>
                    <a:pt x="40" y="219"/>
                  </a:cubicBezTo>
                  <a:cubicBezTo>
                    <a:pt x="40" y="155"/>
                    <a:pt x="41" y="72"/>
                    <a:pt x="4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9"/>
                    <a:pt x="0" y="78"/>
                    <a:pt x="0" y="116"/>
                  </a:cubicBezTo>
                  <a:cubicBezTo>
                    <a:pt x="0" y="151"/>
                    <a:pt x="1" y="187"/>
                    <a:pt x="0" y="219"/>
                  </a:cubicBezTo>
                  <a:cubicBezTo>
                    <a:pt x="0" y="232"/>
                    <a:pt x="1" y="244"/>
                    <a:pt x="1" y="255"/>
                  </a:cubicBezTo>
                  <a:lnTo>
                    <a:pt x="39" y="255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70" name="Freeform 115"/>
            <p:cNvSpPr/>
            <p:nvPr/>
          </p:nvSpPr>
          <p:spPr bwMode="auto">
            <a:xfrm>
              <a:off x="2781862" y="1875633"/>
              <a:ext cx="61913" cy="390525"/>
            </a:xfrm>
            <a:custGeom>
              <a:avLst/>
              <a:gdLst>
                <a:gd name="T0" fmla="*/ 39 w 41"/>
                <a:gd name="T1" fmla="*/ 255 h 255"/>
                <a:gd name="T2" fmla="*/ 39 w 41"/>
                <a:gd name="T3" fmla="*/ 215 h 255"/>
                <a:gd name="T4" fmla="*/ 40 w 41"/>
                <a:gd name="T5" fmla="*/ 0 h 255"/>
                <a:gd name="T6" fmla="*/ 0 w 41"/>
                <a:gd name="T7" fmla="*/ 0 h 255"/>
                <a:gd name="T8" fmla="*/ 0 w 41"/>
                <a:gd name="T9" fmla="*/ 113 h 255"/>
                <a:gd name="T10" fmla="*/ 0 w 41"/>
                <a:gd name="T11" fmla="*/ 215 h 255"/>
                <a:gd name="T12" fmla="*/ 1 w 41"/>
                <a:gd name="T13" fmla="*/ 255 h 255"/>
                <a:gd name="T14" fmla="*/ 39 w 41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55">
                  <a:moveTo>
                    <a:pt x="39" y="255"/>
                  </a:moveTo>
                  <a:cubicBezTo>
                    <a:pt x="39" y="243"/>
                    <a:pt x="39" y="228"/>
                    <a:pt x="39" y="215"/>
                  </a:cubicBezTo>
                  <a:cubicBezTo>
                    <a:pt x="40" y="152"/>
                    <a:pt x="41" y="71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76"/>
                    <a:pt x="0" y="113"/>
                  </a:cubicBezTo>
                  <a:cubicBezTo>
                    <a:pt x="0" y="147"/>
                    <a:pt x="1" y="183"/>
                    <a:pt x="0" y="215"/>
                  </a:cubicBezTo>
                  <a:cubicBezTo>
                    <a:pt x="0" y="230"/>
                    <a:pt x="0" y="243"/>
                    <a:pt x="1" y="255"/>
                  </a:cubicBezTo>
                  <a:lnTo>
                    <a:pt x="39" y="255"/>
                  </a:lnTo>
                  <a:close/>
                </a:path>
              </a:pathLst>
            </a:custGeom>
            <a:solidFill>
              <a:srgbClr val="ABC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71" name="Freeform 116"/>
            <p:cNvSpPr/>
            <p:nvPr/>
          </p:nvSpPr>
          <p:spPr bwMode="auto">
            <a:xfrm>
              <a:off x="2888224" y="1875633"/>
              <a:ext cx="50800" cy="390525"/>
            </a:xfrm>
            <a:custGeom>
              <a:avLst/>
              <a:gdLst>
                <a:gd name="T0" fmla="*/ 33 w 33"/>
                <a:gd name="T1" fmla="*/ 255 h 255"/>
                <a:gd name="T2" fmla="*/ 32 w 33"/>
                <a:gd name="T3" fmla="*/ 0 h 255"/>
                <a:gd name="T4" fmla="*/ 1 w 33"/>
                <a:gd name="T5" fmla="*/ 0 h 255"/>
                <a:gd name="T6" fmla="*/ 0 w 33"/>
                <a:gd name="T7" fmla="*/ 112 h 255"/>
                <a:gd name="T8" fmla="*/ 0 w 33"/>
                <a:gd name="T9" fmla="*/ 215 h 255"/>
                <a:gd name="T10" fmla="*/ 1 w 33"/>
                <a:gd name="T11" fmla="*/ 255 h 255"/>
                <a:gd name="T12" fmla="*/ 33 w 33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55">
                  <a:moveTo>
                    <a:pt x="33" y="255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7"/>
                    <a:pt x="0" y="75"/>
                    <a:pt x="0" y="112"/>
                  </a:cubicBezTo>
                  <a:cubicBezTo>
                    <a:pt x="0" y="147"/>
                    <a:pt x="1" y="183"/>
                    <a:pt x="0" y="215"/>
                  </a:cubicBezTo>
                  <a:cubicBezTo>
                    <a:pt x="0" y="229"/>
                    <a:pt x="1" y="242"/>
                    <a:pt x="1" y="255"/>
                  </a:cubicBezTo>
                  <a:lnTo>
                    <a:pt x="33" y="255"/>
                  </a:lnTo>
                  <a:close/>
                </a:path>
              </a:pathLst>
            </a:cu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72" name="Freeform 117"/>
            <p:cNvSpPr/>
            <p:nvPr/>
          </p:nvSpPr>
          <p:spPr bwMode="auto">
            <a:xfrm>
              <a:off x="2629462" y="1875633"/>
              <a:ext cx="61913" cy="390525"/>
            </a:xfrm>
            <a:custGeom>
              <a:avLst/>
              <a:gdLst>
                <a:gd name="T0" fmla="*/ 39 w 40"/>
                <a:gd name="T1" fmla="*/ 255 h 255"/>
                <a:gd name="T2" fmla="*/ 38 w 40"/>
                <a:gd name="T3" fmla="*/ 0 h 255"/>
                <a:gd name="T4" fmla="*/ 1 w 40"/>
                <a:gd name="T5" fmla="*/ 0 h 255"/>
                <a:gd name="T6" fmla="*/ 0 w 40"/>
                <a:gd name="T7" fmla="*/ 255 h 255"/>
                <a:gd name="T8" fmla="*/ 39 w 40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55">
                  <a:moveTo>
                    <a:pt x="39" y="255"/>
                  </a:moveTo>
                  <a:cubicBezTo>
                    <a:pt x="40" y="197"/>
                    <a:pt x="38" y="79"/>
                    <a:pt x="3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38"/>
                    <a:pt x="0" y="214"/>
                    <a:pt x="0" y="255"/>
                  </a:cubicBezTo>
                  <a:lnTo>
                    <a:pt x="39" y="255"/>
                  </a:lnTo>
                  <a:close/>
                </a:path>
              </a:pathLst>
            </a:cu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73" name="Freeform 118"/>
            <p:cNvSpPr/>
            <p:nvPr/>
          </p:nvSpPr>
          <p:spPr bwMode="auto">
            <a:xfrm>
              <a:off x="2735824" y="1875633"/>
              <a:ext cx="58738" cy="390525"/>
            </a:xfrm>
            <a:custGeom>
              <a:avLst/>
              <a:gdLst>
                <a:gd name="T0" fmla="*/ 39 w 39"/>
                <a:gd name="T1" fmla="*/ 255 h 255"/>
                <a:gd name="T2" fmla="*/ 37 w 39"/>
                <a:gd name="T3" fmla="*/ 0 h 255"/>
                <a:gd name="T4" fmla="*/ 1 w 39"/>
                <a:gd name="T5" fmla="*/ 0 h 255"/>
                <a:gd name="T6" fmla="*/ 0 w 39"/>
                <a:gd name="T7" fmla="*/ 255 h 255"/>
                <a:gd name="T8" fmla="*/ 39 w 39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5">
                  <a:moveTo>
                    <a:pt x="39" y="255"/>
                  </a:moveTo>
                  <a:cubicBezTo>
                    <a:pt x="39" y="197"/>
                    <a:pt x="38" y="79"/>
                    <a:pt x="3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38"/>
                    <a:pt x="0" y="214"/>
                    <a:pt x="0" y="255"/>
                  </a:cubicBezTo>
                  <a:lnTo>
                    <a:pt x="39" y="255"/>
                  </a:lnTo>
                  <a:close/>
                </a:path>
              </a:pathLst>
            </a:custGeom>
            <a:solidFill>
              <a:srgbClr val="E4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74" name="Freeform 119"/>
            <p:cNvSpPr/>
            <p:nvPr/>
          </p:nvSpPr>
          <p:spPr bwMode="auto">
            <a:xfrm>
              <a:off x="2872349" y="1710533"/>
              <a:ext cx="219075" cy="161925"/>
            </a:xfrm>
            <a:custGeom>
              <a:avLst/>
              <a:gdLst>
                <a:gd name="T0" fmla="*/ 1 w 143"/>
                <a:gd name="T1" fmla="*/ 105 h 105"/>
                <a:gd name="T2" fmla="*/ 143 w 143"/>
                <a:gd name="T3" fmla="*/ 32 h 105"/>
                <a:gd name="T4" fmla="*/ 86 w 143"/>
                <a:gd name="T5" fmla="*/ 22 h 105"/>
                <a:gd name="T6" fmla="*/ 100 w 143"/>
                <a:gd name="T7" fmla="*/ 0 h 105"/>
                <a:gd name="T8" fmla="*/ 32 w 143"/>
                <a:gd name="T9" fmla="*/ 62 h 105"/>
                <a:gd name="T10" fmla="*/ 16 w 143"/>
                <a:gd name="T11" fmla="*/ 77 h 105"/>
                <a:gd name="T12" fmla="*/ 1 w 143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05">
                  <a:moveTo>
                    <a:pt x="1" y="105"/>
                  </a:moveTo>
                  <a:cubicBezTo>
                    <a:pt x="18" y="69"/>
                    <a:pt x="79" y="33"/>
                    <a:pt x="143" y="3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77" y="10"/>
                    <a:pt x="57" y="37"/>
                    <a:pt x="32" y="62"/>
                  </a:cubicBezTo>
                  <a:cubicBezTo>
                    <a:pt x="26" y="68"/>
                    <a:pt x="21" y="71"/>
                    <a:pt x="16" y="77"/>
                  </a:cubicBezTo>
                  <a:cubicBezTo>
                    <a:pt x="6" y="89"/>
                    <a:pt x="0" y="100"/>
                    <a:pt x="1" y="105"/>
                  </a:cubicBez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75" name="Freeform 120"/>
            <p:cNvSpPr/>
            <p:nvPr/>
          </p:nvSpPr>
          <p:spPr bwMode="auto">
            <a:xfrm>
              <a:off x="2610412" y="1593058"/>
              <a:ext cx="265113" cy="279400"/>
            </a:xfrm>
            <a:custGeom>
              <a:avLst/>
              <a:gdLst>
                <a:gd name="T0" fmla="*/ 172 w 172"/>
                <a:gd name="T1" fmla="*/ 181 h 181"/>
                <a:gd name="T2" fmla="*/ 0 w 172"/>
                <a:gd name="T3" fmla="*/ 67 h 181"/>
                <a:gd name="T4" fmla="*/ 67 w 172"/>
                <a:gd name="T5" fmla="*/ 52 h 181"/>
                <a:gd name="T6" fmla="*/ 85 w 172"/>
                <a:gd name="T7" fmla="*/ 0 h 181"/>
                <a:gd name="T8" fmla="*/ 172 w 172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81">
                  <a:moveTo>
                    <a:pt x="172" y="181"/>
                  </a:moveTo>
                  <a:cubicBezTo>
                    <a:pt x="118" y="123"/>
                    <a:pt x="80" y="81"/>
                    <a:pt x="0" y="67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66" y="78"/>
                    <a:pt x="151" y="104"/>
                    <a:pt x="172" y="181"/>
                  </a:cubicBez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76" name="Freeform 121"/>
            <p:cNvSpPr/>
            <p:nvPr/>
          </p:nvSpPr>
          <p:spPr bwMode="auto">
            <a:xfrm>
              <a:off x="2700899" y="1756571"/>
              <a:ext cx="173038" cy="114300"/>
            </a:xfrm>
            <a:custGeom>
              <a:avLst/>
              <a:gdLst>
                <a:gd name="T0" fmla="*/ 112 w 112"/>
                <a:gd name="T1" fmla="*/ 74 h 74"/>
                <a:gd name="T2" fmla="*/ 60 w 112"/>
                <a:gd name="T3" fmla="*/ 36 h 74"/>
                <a:gd name="T4" fmla="*/ 40 w 112"/>
                <a:gd name="T5" fmla="*/ 41 h 74"/>
                <a:gd name="T6" fmla="*/ 48 w 112"/>
                <a:gd name="T7" fmla="*/ 50 h 74"/>
                <a:gd name="T8" fmla="*/ 106 w 112"/>
                <a:gd name="T9" fmla="*/ 68 h 74"/>
                <a:gd name="T10" fmla="*/ 8 w 112"/>
                <a:gd name="T11" fmla="*/ 36 h 74"/>
                <a:gd name="T12" fmla="*/ 37 w 112"/>
                <a:gd name="T13" fmla="*/ 69 h 74"/>
                <a:gd name="T14" fmla="*/ 112 w 112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74">
                  <a:moveTo>
                    <a:pt x="112" y="74"/>
                  </a:moveTo>
                  <a:cubicBezTo>
                    <a:pt x="100" y="60"/>
                    <a:pt x="79" y="39"/>
                    <a:pt x="60" y="36"/>
                  </a:cubicBezTo>
                  <a:cubicBezTo>
                    <a:pt x="52" y="34"/>
                    <a:pt x="41" y="36"/>
                    <a:pt x="40" y="41"/>
                  </a:cubicBezTo>
                  <a:cubicBezTo>
                    <a:pt x="40" y="45"/>
                    <a:pt x="42" y="49"/>
                    <a:pt x="48" y="50"/>
                  </a:cubicBezTo>
                  <a:cubicBezTo>
                    <a:pt x="61" y="53"/>
                    <a:pt x="84" y="53"/>
                    <a:pt x="106" y="68"/>
                  </a:cubicBezTo>
                  <a:cubicBezTo>
                    <a:pt x="86" y="40"/>
                    <a:pt x="23" y="0"/>
                    <a:pt x="8" y="36"/>
                  </a:cubicBezTo>
                  <a:cubicBezTo>
                    <a:pt x="0" y="57"/>
                    <a:pt x="15" y="70"/>
                    <a:pt x="37" y="69"/>
                  </a:cubicBezTo>
                  <a:cubicBezTo>
                    <a:pt x="69" y="69"/>
                    <a:pt x="71" y="56"/>
                    <a:pt x="112" y="74"/>
                  </a:cubicBez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77" name="Freeform 122"/>
            <p:cNvSpPr/>
            <p:nvPr/>
          </p:nvSpPr>
          <p:spPr bwMode="auto">
            <a:xfrm>
              <a:off x="2875524" y="1756571"/>
              <a:ext cx="171450" cy="114300"/>
            </a:xfrm>
            <a:custGeom>
              <a:avLst/>
              <a:gdLst>
                <a:gd name="T0" fmla="*/ 0 w 112"/>
                <a:gd name="T1" fmla="*/ 74 h 74"/>
                <a:gd name="T2" fmla="*/ 51 w 112"/>
                <a:gd name="T3" fmla="*/ 35 h 74"/>
                <a:gd name="T4" fmla="*/ 71 w 112"/>
                <a:gd name="T5" fmla="*/ 41 h 74"/>
                <a:gd name="T6" fmla="*/ 63 w 112"/>
                <a:gd name="T7" fmla="*/ 50 h 74"/>
                <a:gd name="T8" fmla="*/ 5 w 112"/>
                <a:gd name="T9" fmla="*/ 68 h 74"/>
                <a:gd name="T10" fmla="*/ 103 w 112"/>
                <a:gd name="T11" fmla="*/ 36 h 74"/>
                <a:gd name="T12" fmla="*/ 74 w 112"/>
                <a:gd name="T13" fmla="*/ 69 h 74"/>
                <a:gd name="T14" fmla="*/ 0 w 112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74">
                  <a:moveTo>
                    <a:pt x="0" y="74"/>
                  </a:moveTo>
                  <a:cubicBezTo>
                    <a:pt x="12" y="60"/>
                    <a:pt x="32" y="39"/>
                    <a:pt x="51" y="35"/>
                  </a:cubicBezTo>
                  <a:cubicBezTo>
                    <a:pt x="59" y="34"/>
                    <a:pt x="70" y="36"/>
                    <a:pt x="71" y="41"/>
                  </a:cubicBezTo>
                  <a:cubicBezTo>
                    <a:pt x="72" y="44"/>
                    <a:pt x="70" y="48"/>
                    <a:pt x="63" y="50"/>
                  </a:cubicBezTo>
                  <a:cubicBezTo>
                    <a:pt x="50" y="53"/>
                    <a:pt x="27" y="52"/>
                    <a:pt x="5" y="68"/>
                  </a:cubicBezTo>
                  <a:cubicBezTo>
                    <a:pt x="25" y="39"/>
                    <a:pt x="88" y="0"/>
                    <a:pt x="103" y="36"/>
                  </a:cubicBezTo>
                  <a:cubicBezTo>
                    <a:pt x="112" y="56"/>
                    <a:pt x="97" y="69"/>
                    <a:pt x="74" y="69"/>
                  </a:cubicBezTo>
                  <a:cubicBezTo>
                    <a:pt x="42" y="69"/>
                    <a:pt x="40" y="55"/>
                    <a:pt x="0" y="74"/>
                  </a:cubicBez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78" name="Freeform 123"/>
            <p:cNvSpPr/>
            <p:nvPr/>
          </p:nvSpPr>
          <p:spPr bwMode="auto">
            <a:xfrm>
              <a:off x="2859649" y="1731171"/>
              <a:ext cx="82550" cy="141288"/>
            </a:xfrm>
            <a:custGeom>
              <a:avLst/>
              <a:gdLst>
                <a:gd name="T0" fmla="*/ 9 w 54"/>
                <a:gd name="T1" fmla="*/ 92 h 92"/>
                <a:gd name="T2" fmla="*/ 10 w 54"/>
                <a:gd name="T3" fmla="*/ 41 h 92"/>
                <a:gd name="T4" fmla="*/ 23 w 54"/>
                <a:gd name="T5" fmla="*/ 31 h 92"/>
                <a:gd name="T6" fmla="*/ 25 w 54"/>
                <a:gd name="T7" fmla="*/ 40 h 92"/>
                <a:gd name="T8" fmla="*/ 8 w 54"/>
                <a:gd name="T9" fmla="*/ 86 h 92"/>
                <a:gd name="T10" fmla="*/ 36 w 54"/>
                <a:gd name="T11" fmla="*/ 8 h 92"/>
                <a:gd name="T12" fmla="*/ 43 w 54"/>
                <a:gd name="T13" fmla="*/ 43 h 92"/>
                <a:gd name="T14" fmla="*/ 9 w 54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92">
                  <a:moveTo>
                    <a:pt x="9" y="92"/>
                  </a:moveTo>
                  <a:cubicBezTo>
                    <a:pt x="6" y="78"/>
                    <a:pt x="3" y="54"/>
                    <a:pt x="10" y="41"/>
                  </a:cubicBezTo>
                  <a:cubicBezTo>
                    <a:pt x="13" y="35"/>
                    <a:pt x="20" y="29"/>
                    <a:pt x="23" y="31"/>
                  </a:cubicBezTo>
                  <a:cubicBezTo>
                    <a:pt x="26" y="32"/>
                    <a:pt x="27" y="36"/>
                    <a:pt x="25" y="40"/>
                  </a:cubicBezTo>
                  <a:cubicBezTo>
                    <a:pt x="20" y="50"/>
                    <a:pt x="9" y="64"/>
                    <a:pt x="8" y="86"/>
                  </a:cubicBezTo>
                  <a:cubicBezTo>
                    <a:pt x="0" y="59"/>
                    <a:pt x="6" y="0"/>
                    <a:pt x="36" y="8"/>
                  </a:cubicBezTo>
                  <a:cubicBezTo>
                    <a:pt x="53" y="13"/>
                    <a:pt x="54" y="29"/>
                    <a:pt x="43" y="43"/>
                  </a:cubicBezTo>
                  <a:cubicBezTo>
                    <a:pt x="27" y="63"/>
                    <a:pt x="17" y="58"/>
                    <a:pt x="9" y="92"/>
                  </a:cubicBez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</p:grpSp>
      <p:grpSp>
        <p:nvGrpSpPr>
          <p:cNvPr id="279" name="组合 278"/>
          <p:cNvGrpSpPr/>
          <p:nvPr/>
        </p:nvGrpSpPr>
        <p:grpSpPr>
          <a:xfrm>
            <a:off x="427191" y="1224174"/>
            <a:ext cx="909147" cy="877699"/>
            <a:chOff x="1129274" y="1554958"/>
            <a:chExt cx="1009650" cy="974725"/>
          </a:xfrm>
        </p:grpSpPr>
        <p:sp>
          <p:nvSpPr>
            <p:cNvPr id="280" name="Freeform 8"/>
            <p:cNvSpPr/>
            <p:nvPr/>
          </p:nvSpPr>
          <p:spPr bwMode="auto">
            <a:xfrm>
              <a:off x="1129274" y="1554958"/>
              <a:ext cx="1009650" cy="974725"/>
            </a:xfrm>
            <a:custGeom>
              <a:avLst/>
              <a:gdLst>
                <a:gd name="T0" fmla="*/ 288 w 657"/>
                <a:gd name="T1" fmla="*/ 75 h 634"/>
                <a:gd name="T2" fmla="*/ 269 w 657"/>
                <a:gd name="T3" fmla="*/ 257 h 634"/>
                <a:gd name="T4" fmla="*/ 83 w 657"/>
                <a:gd name="T5" fmla="*/ 291 h 634"/>
                <a:gd name="T6" fmla="*/ 86 w 657"/>
                <a:gd name="T7" fmla="*/ 521 h 634"/>
                <a:gd name="T8" fmla="*/ 580 w 657"/>
                <a:gd name="T9" fmla="*/ 554 h 634"/>
                <a:gd name="T10" fmla="*/ 512 w 657"/>
                <a:gd name="T11" fmla="*/ 62 h 634"/>
                <a:gd name="T12" fmla="*/ 288 w 657"/>
                <a:gd name="T13" fmla="*/ 75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7" h="634">
                  <a:moveTo>
                    <a:pt x="288" y="75"/>
                  </a:moveTo>
                  <a:cubicBezTo>
                    <a:pt x="236" y="134"/>
                    <a:pt x="236" y="200"/>
                    <a:pt x="269" y="257"/>
                  </a:cubicBezTo>
                  <a:cubicBezTo>
                    <a:pt x="208" y="232"/>
                    <a:pt x="126" y="237"/>
                    <a:pt x="83" y="291"/>
                  </a:cubicBezTo>
                  <a:cubicBezTo>
                    <a:pt x="0" y="392"/>
                    <a:pt x="39" y="480"/>
                    <a:pt x="86" y="521"/>
                  </a:cubicBezTo>
                  <a:cubicBezTo>
                    <a:pt x="215" y="634"/>
                    <a:pt x="456" y="483"/>
                    <a:pt x="580" y="554"/>
                  </a:cubicBezTo>
                  <a:cubicBezTo>
                    <a:pt x="511" y="438"/>
                    <a:pt x="657" y="213"/>
                    <a:pt x="512" y="62"/>
                  </a:cubicBezTo>
                  <a:cubicBezTo>
                    <a:pt x="451" y="0"/>
                    <a:pt x="340" y="17"/>
                    <a:pt x="288" y="75"/>
                  </a:cubicBezTo>
                  <a:close/>
                </a:path>
              </a:pathLst>
            </a:custGeom>
            <a:solidFill>
              <a:srgbClr val="E7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81" name="Freeform 9"/>
            <p:cNvSpPr>
              <a:spLocks noEditPoints="1"/>
            </p:cNvSpPr>
            <p:nvPr/>
          </p:nvSpPr>
          <p:spPr bwMode="auto">
            <a:xfrm>
              <a:off x="1368987" y="1759746"/>
              <a:ext cx="514350" cy="528638"/>
            </a:xfrm>
            <a:custGeom>
              <a:avLst/>
              <a:gdLst>
                <a:gd name="T0" fmla="*/ 205 w 335"/>
                <a:gd name="T1" fmla="*/ 206 h 344"/>
                <a:gd name="T2" fmla="*/ 290 w 335"/>
                <a:gd name="T3" fmla="*/ 83 h 344"/>
                <a:gd name="T4" fmla="*/ 293 w 335"/>
                <a:gd name="T5" fmla="*/ 301 h 344"/>
                <a:gd name="T6" fmla="*/ 35 w 335"/>
                <a:gd name="T7" fmla="*/ 297 h 344"/>
                <a:gd name="T8" fmla="*/ 64 w 335"/>
                <a:gd name="T9" fmla="*/ 212 h 344"/>
                <a:gd name="T10" fmla="*/ 205 w 335"/>
                <a:gd name="T11" fmla="*/ 206 h 344"/>
                <a:gd name="T12" fmla="*/ 225 w 335"/>
                <a:gd name="T13" fmla="*/ 220 h 344"/>
                <a:gd name="T14" fmla="*/ 106 w 335"/>
                <a:gd name="T15" fmla="*/ 227 h 344"/>
                <a:gd name="T16" fmla="*/ 104 w 335"/>
                <a:gd name="T17" fmla="*/ 291 h 344"/>
                <a:gd name="T18" fmla="*/ 176 w 335"/>
                <a:gd name="T19" fmla="*/ 283 h 344"/>
                <a:gd name="T20" fmla="*/ 277 w 335"/>
                <a:gd name="T21" fmla="*/ 278 h 344"/>
                <a:gd name="T22" fmla="*/ 284 w 335"/>
                <a:gd name="T23" fmla="*/ 188 h 344"/>
                <a:gd name="T24" fmla="*/ 268 w 335"/>
                <a:gd name="T25" fmla="*/ 105 h 344"/>
                <a:gd name="T26" fmla="*/ 228 w 335"/>
                <a:gd name="T27" fmla="*/ 132 h 344"/>
                <a:gd name="T28" fmla="*/ 225 w 335"/>
                <a:gd name="T29" fmla="*/ 22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5" h="344">
                  <a:moveTo>
                    <a:pt x="205" y="206"/>
                  </a:moveTo>
                  <a:cubicBezTo>
                    <a:pt x="205" y="166"/>
                    <a:pt x="205" y="0"/>
                    <a:pt x="290" y="83"/>
                  </a:cubicBezTo>
                  <a:cubicBezTo>
                    <a:pt x="335" y="127"/>
                    <a:pt x="273" y="242"/>
                    <a:pt x="293" y="301"/>
                  </a:cubicBezTo>
                  <a:cubicBezTo>
                    <a:pt x="222" y="275"/>
                    <a:pt x="84" y="344"/>
                    <a:pt x="35" y="297"/>
                  </a:cubicBezTo>
                  <a:cubicBezTo>
                    <a:pt x="0" y="263"/>
                    <a:pt x="19" y="223"/>
                    <a:pt x="64" y="212"/>
                  </a:cubicBezTo>
                  <a:cubicBezTo>
                    <a:pt x="112" y="201"/>
                    <a:pt x="158" y="207"/>
                    <a:pt x="205" y="206"/>
                  </a:cubicBezTo>
                  <a:close/>
                  <a:moveTo>
                    <a:pt x="225" y="220"/>
                  </a:moveTo>
                  <a:cubicBezTo>
                    <a:pt x="193" y="213"/>
                    <a:pt x="139" y="221"/>
                    <a:pt x="106" y="227"/>
                  </a:cubicBezTo>
                  <a:cubicBezTo>
                    <a:pt x="68" y="234"/>
                    <a:pt x="63" y="281"/>
                    <a:pt x="104" y="291"/>
                  </a:cubicBezTo>
                  <a:cubicBezTo>
                    <a:pt x="124" y="296"/>
                    <a:pt x="155" y="287"/>
                    <a:pt x="176" y="283"/>
                  </a:cubicBezTo>
                  <a:cubicBezTo>
                    <a:pt x="207" y="278"/>
                    <a:pt x="245" y="272"/>
                    <a:pt x="277" y="278"/>
                  </a:cubicBezTo>
                  <a:cubicBezTo>
                    <a:pt x="269" y="244"/>
                    <a:pt x="277" y="221"/>
                    <a:pt x="284" y="188"/>
                  </a:cubicBezTo>
                  <a:cubicBezTo>
                    <a:pt x="289" y="169"/>
                    <a:pt x="295" y="110"/>
                    <a:pt x="268" y="105"/>
                  </a:cubicBezTo>
                  <a:cubicBezTo>
                    <a:pt x="244" y="100"/>
                    <a:pt x="236" y="112"/>
                    <a:pt x="228" y="132"/>
                  </a:cubicBezTo>
                  <a:cubicBezTo>
                    <a:pt x="221" y="149"/>
                    <a:pt x="218" y="204"/>
                    <a:pt x="225" y="220"/>
                  </a:cubicBez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82" name="Freeform 10"/>
            <p:cNvSpPr>
              <a:spLocks noEditPoints="1"/>
            </p:cNvSpPr>
            <p:nvPr/>
          </p:nvSpPr>
          <p:spPr bwMode="auto">
            <a:xfrm>
              <a:off x="1272149" y="1729583"/>
              <a:ext cx="647700" cy="700088"/>
            </a:xfrm>
            <a:custGeom>
              <a:avLst/>
              <a:gdLst>
                <a:gd name="T0" fmla="*/ 226 w 421"/>
                <a:gd name="T1" fmla="*/ 196 h 456"/>
                <a:gd name="T2" fmla="*/ 248 w 421"/>
                <a:gd name="T3" fmla="*/ 42 h 456"/>
                <a:gd name="T4" fmla="*/ 359 w 421"/>
                <a:gd name="T5" fmla="*/ 24 h 456"/>
                <a:gd name="T6" fmla="*/ 417 w 421"/>
                <a:gd name="T7" fmla="*/ 189 h 456"/>
                <a:gd name="T8" fmla="*/ 417 w 421"/>
                <a:gd name="T9" fmla="*/ 382 h 456"/>
                <a:gd name="T10" fmla="*/ 59 w 421"/>
                <a:gd name="T11" fmla="*/ 364 h 456"/>
                <a:gd name="T12" fmla="*/ 45 w 421"/>
                <a:gd name="T13" fmla="*/ 217 h 456"/>
                <a:gd name="T14" fmla="*/ 226 w 421"/>
                <a:gd name="T15" fmla="*/ 196 h 456"/>
                <a:gd name="T16" fmla="*/ 244 w 421"/>
                <a:gd name="T17" fmla="*/ 211 h 456"/>
                <a:gd name="T18" fmla="*/ 79 w 421"/>
                <a:gd name="T19" fmla="*/ 221 h 456"/>
                <a:gd name="T20" fmla="*/ 70 w 421"/>
                <a:gd name="T21" fmla="*/ 338 h 456"/>
                <a:gd name="T22" fmla="*/ 381 w 421"/>
                <a:gd name="T23" fmla="*/ 345 h 456"/>
                <a:gd name="T24" fmla="*/ 376 w 421"/>
                <a:gd name="T25" fmla="*/ 99 h 456"/>
                <a:gd name="T26" fmla="*/ 245 w 421"/>
                <a:gd name="T27" fmla="*/ 141 h 456"/>
                <a:gd name="T28" fmla="*/ 244 w 421"/>
                <a:gd name="T29" fmla="*/ 211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1" h="456">
                  <a:moveTo>
                    <a:pt x="226" y="196"/>
                  </a:moveTo>
                  <a:cubicBezTo>
                    <a:pt x="207" y="154"/>
                    <a:pt x="215" y="76"/>
                    <a:pt x="248" y="42"/>
                  </a:cubicBezTo>
                  <a:cubicBezTo>
                    <a:pt x="271" y="19"/>
                    <a:pt x="332" y="0"/>
                    <a:pt x="359" y="24"/>
                  </a:cubicBezTo>
                  <a:cubicBezTo>
                    <a:pt x="394" y="54"/>
                    <a:pt x="421" y="145"/>
                    <a:pt x="417" y="189"/>
                  </a:cubicBezTo>
                  <a:cubicBezTo>
                    <a:pt x="412" y="246"/>
                    <a:pt x="392" y="330"/>
                    <a:pt x="417" y="382"/>
                  </a:cubicBezTo>
                  <a:cubicBezTo>
                    <a:pt x="324" y="292"/>
                    <a:pt x="154" y="456"/>
                    <a:pt x="59" y="364"/>
                  </a:cubicBezTo>
                  <a:cubicBezTo>
                    <a:pt x="16" y="322"/>
                    <a:pt x="0" y="263"/>
                    <a:pt x="45" y="217"/>
                  </a:cubicBezTo>
                  <a:cubicBezTo>
                    <a:pt x="83" y="179"/>
                    <a:pt x="183" y="188"/>
                    <a:pt x="226" y="196"/>
                  </a:cubicBezTo>
                  <a:close/>
                  <a:moveTo>
                    <a:pt x="244" y="211"/>
                  </a:moveTo>
                  <a:cubicBezTo>
                    <a:pt x="204" y="205"/>
                    <a:pt x="118" y="203"/>
                    <a:pt x="79" y="221"/>
                  </a:cubicBezTo>
                  <a:cubicBezTo>
                    <a:pt x="29" y="245"/>
                    <a:pt x="35" y="304"/>
                    <a:pt x="70" y="338"/>
                  </a:cubicBezTo>
                  <a:cubicBezTo>
                    <a:pt x="144" y="410"/>
                    <a:pt x="293" y="305"/>
                    <a:pt x="381" y="345"/>
                  </a:cubicBezTo>
                  <a:cubicBezTo>
                    <a:pt x="355" y="271"/>
                    <a:pt x="411" y="182"/>
                    <a:pt x="376" y="99"/>
                  </a:cubicBezTo>
                  <a:cubicBezTo>
                    <a:pt x="336" y="6"/>
                    <a:pt x="241" y="58"/>
                    <a:pt x="245" y="141"/>
                  </a:cubicBezTo>
                  <a:cubicBezTo>
                    <a:pt x="246" y="156"/>
                    <a:pt x="248" y="200"/>
                    <a:pt x="244" y="211"/>
                  </a:cubicBezTo>
                  <a:close/>
                </a:path>
              </a:pathLst>
            </a:custGeom>
            <a:solidFill>
              <a:srgbClr val="F5B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83" name="Freeform 11"/>
            <p:cNvSpPr>
              <a:spLocks noEditPoints="1"/>
            </p:cNvSpPr>
            <p:nvPr/>
          </p:nvSpPr>
          <p:spPr bwMode="auto">
            <a:xfrm>
              <a:off x="1184837" y="1607346"/>
              <a:ext cx="922338" cy="890588"/>
            </a:xfrm>
            <a:custGeom>
              <a:avLst/>
              <a:gdLst>
                <a:gd name="T0" fmla="*/ 263 w 600"/>
                <a:gd name="T1" fmla="*/ 69 h 580"/>
                <a:gd name="T2" fmla="*/ 245 w 600"/>
                <a:gd name="T3" fmla="*/ 235 h 580"/>
                <a:gd name="T4" fmla="*/ 75 w 600"/>
                <a:gd name="T5" fmla="*/ 266 h 580"/>
                <a:gd name="T6" fmla="*/ 78 w 600"/>
                <a:gd name="T7" fmla="*/ 477 h 580"/>
                <a:gd name="T8" fmla="*/ 530 w 600"/>
                <a:gd name="T9" fmla="*/ 507 h 580"/>
                <a:gd name="T10" fmla="*/ 467 w 600"/>
                <a:gd name="T11" fmla="*/ 57 h 580"/>
                <a:gd name="T12" fmla="*/ 263 w 600"/>
                <a:gd name="T13" fmla="*/ 69 h 580"/>
                <a:gd name="T14" fmla="*/ 264 w 600"/>
                <a:gd name="T15" fmla="*/ 255 h 580"/>
                <a:gd name="T16" fmla="*/ 276 w 600"/>
                <a:gd name="T17" fmla="*/ 106 h 580"/>
                <a:gd name="T18" fmla="*/ 401 w 600"/>
                <a:gd name="T19" fmla="*/ 55 h 580"/>
                <a:gd name="T20" fmla="*/ 502 w 600"/>
                <a:gd name="T21" fmla="*/ 288 h 580"/>
                <a:gd name="T22" fmla="*/ 504 w 600"/>
                <a:gd name="T23" fmla="*/ 482 h 580"/>
                <a:gd name="T24" fmla="*/ 467 w 600"/>
                <a:gd name="T25" fmla="*/ 467 h 580"/>
                <a:gd name="T26" fmla="*/ 412 w 600"/>
                <a:gd name="T27" fmla="*/ 464 h 580"/>
                <a:gd name="T28" fmla="*/ 352 w 600"/>
                <a:gd name="T29" fmla="*/ 467 h 580"/>
                <a:gd name="T30" fmla="*/ 236 w 600"/>
                <a:gd name="T31" fmla="*/ 490 h 580"/>
                <a:gd name="T32" fmla="*/ 159 w 600"/>
                <a:gd name="T33" fmla="*/ 489 h 580"/>
                <a:gd name="T34" fmla="*/ 84 w 600"/>
                <a:gd name="T35" fmla="*/ 285 h 580"/>
                <a:gd name="T36" fmla="*/ 264 w 600"/>
                <a:gd name="T37" fmla="*/ 255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0" h="580">
                  <a:moveTo>
                    <a:pt x="263" y="69"/>
                  </a:moveTo>
                  <a:cubicBezTo>
                    <a:pt x="215" y="122"/>
                    <a:pt x="216" y="183"/>
                    <a:pt x="245" y="235"/>
                  </a:cubicBezTo>
                  <a:cubicBezTo>
                    <a:pt x="190" y="212"/>
                    <a:pt x="115" y="217"/>
                    <a:pt x="75" y="266"/>
                  </a:cubicBezTo>
                  <a:cubicBezTo>
                    <a:pt x="0" y="359"/>
                    <a:pt x="35" y="439"/>
                    <a:pt x="78" y="477"/>
                  </a:cubicBezTo>
                  <a:cubicBezTo>
                    <a:pt x="196" y="580"/>
                    <a:pt x="417" y="442"/>
                    <a:pt x="530" y="507"/>
                  </a:cubicBezTo>
                  <a:cubicBezTo>
                    <a:pt x="467" y="401"/>
                    <a:pt x="600" y="195"/>
                    <a:pt x="467" y="57"/>
                  </a:cubicBezTo>
                  <a:cubicBezTo>
                    <a:pt x="412" y="0"/>
                    <a:pt x="311" y="16"/>
                    <a:pt x="263" y="69"/>
                  </a:cubicBezTo>
                  <a:close/>
                  <a:moveTo>
                    <a:pt x="264" y="255"/>
                  </a:moveTo>
                  <a:cubicBezTo>
                    <a:pt x="262" y="196"/>
                    <a:pt x="247" y="162"/>
                    <a:pt x="276" y="106"/>
                  </a:cubicBezTo>
                  <a:cubicBezTo>
                    <a:pt x="299" y="63"/>
                    <a:pt x="362" y="57"/>
                    <a:pt x="401" y="55"/>
                  </a:cubicBezTo>
                  <a:cubicBezTo>
                    <a:pt x="493" y="52"/>
                    <a:pt x="506" y="227"/>
                    <a:pt x="502" y="288"/>
                  </a:cubicBezTo>
                  <a:cubicBezTo>
                    <a:pt x="498" y="339"/>
                    <a:pt x="474" y="440"/>
                    <a:pt x="504" y="482"/>
                  </a:cubicBezTo>
                  <a:cubicBezTo>
                    <a:pt x="490" y="478"/>
                    <a:pt x="482" y="470"/>
                    <a:pt x="467" y="467"/>
                  </a:cubicBezTo>
                  <a:cubicBezTo>
                    <a:pt x="468" y="470"/>
                    <a:pt x="420" y="465"/>
                    <a:pt x="412" y="464"/>
                  </a:cubicBezTo>
                  <a:cubicBezTo>
                    <a:pt x="396" y="463"/>
                    <a:pt x="369" y="463"/>
                    <a:pt x="352" y="467"/>
                  </a:cubicBezTo>
                  <a:cubicBezTo>
                    <a:pt x="313" y="478"/>
                    <a:pt x="276" y="484"/>
                    <a:pt x="236" y="490"/>
                  </a:cubicBezTo>
                  <a:cubicBezTo>
                    <a:pt x="209" y="493"/>
                    <a:pt x="184" y="486"/>
                    <a:pt x="159" y="489"/>
                  </a:cubicBezTo>
                  <a:cubicBezTo>
                    <a:pt x="73" y="502"/>
                    <a:pt x="11" y="338"/>
                    <a:pt x="84" y="285"/>
                  </a:cubicBezTo>
                  <a:cubicBezTo>
                    <a:pt x="155" y="235"/>
                    <a:pt x="185" y="248"/>
                    <a:pt x="264" y="255"/>
                  </a:cubicBezTo>
                  <a:close/>
                </a:path>
              </a:pathLst>
            </a:custGeom>
            <a:solidFill>
              <a:srgbClr val="FFF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84" name="Freeform 12"/>
            <p:cNvSpPr/>
            <p:nvPr/>
          </p:nvSpPr>
          <p:spPr bwMode="auto">
            <a:xfrm>
              <a:off x="1546787" y="1948658"/>
              <a:ext cx="239713" cy="254000"/>
            </a:xfrm>
            <a:custGeom>
              <a:avLst/>
              <a:gdLst>
                <a:gd name="T0" fmla="*/ 121 w 156"/>
                <a:gd name="T1" fmla="*/ 105 h 165"/>
                <a:gd name="T2" fmla="*/ 148 w 156"/>
                <a:gd name="T3" fmla="*/ 34 h 165"/>
                <a:gd name="T4" fmla="*/ 146 w 156"/>
                <a:gd name="T5" fmla="*/ 84 h 165"/>
                <a:gd name="T6" fmla="*/ 142 w 156"/>
                <a:gd name="T7" fmla="*/ 138 h 165"/>
                <a:gd name="T8" fmla="*/ 109 w 156"/>
                <a:gd name="T9" fmla="*/ 136 h 165"/>
                <a:gd name="T10" fmla="*/ 11 w 156"/>
                <a:gd name="T11" fmla="*/ 128 h 165"/>
                <a:gd name="T12" fmla="*/ 123 w 156"/>
                <a:gd name="T13" fmla="*/ 108 h 165"/>
                <a:gd name="T14" fmla="*/ 121 w 156"/>
                <a:gd name="T15" fmla="*/ 10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65">
                  <a:moveTo>
                    <a:pt x="121" y="105"/>
                  </a:moveTo>
                  <a:cubicBezTo>
                    <a:pt x="112" y="88"/>
                    <a:pt x="128" y="0"/>
                    <a:pt x="148" y="34"/>
                  </a:cubicBezTo>
                  <a:cubicBezTo>
                    <a:pt x="156" y="45"/>
                    <a:pt x="149" y="72"/>
                    <a:pt x="146" y="84"/>
                  </a:cubicBezTo>
                  <a:cubicBezTo>
                    <a:pt x="142" y="102"/>
                    <a:pt x="138" y="120"/>
                    <a:pt x="142" y="138"/>
                  </a:cubicBezTo>
                  <a:cubicBezTo>
                    <a:pt x="135" y="141"/>
                    <a:pt x="118" y="134"/>
                    <a:pt x="109" y="136"/>
                  </a:cubicBezTo>
                  <a:cubicBezTo>
                    <a:pt x="94" y="139"/>
                    <a:pt x="0" y="165"/>
                    <a:pt x="11" y="128"/>
                  </a:cubicBezTo>
                  <a:cubicBezTo>
                    <a:pt x="19" y="101"/>
                    <a:pt x="101" y="113"/>
                    <a:pt x="123" y="108"/>
                  </a:cubicBezTo>
                  <a:lnTo>
                    <a:pt x="121" y="105"/>
                  </a:ln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</p:grpSp>
      <p:sp>
        <p:nvSpPr>
          <p:cNvPr id="285" name="Freeform 171"/>
          <p:cNvSpPr>
            <a:spLocks noEditPoints="1"/>
          </p:cNvSpPr>
          <p:nvPr/>
        </p:nvSpPr>
        <p:spPr bwMode="auto">
          <a:xfrm>
            <a:off x="2905903" y="1254193"/>
            <a:ext cx="364517" cy="308767"/>
          </a:xfrm>
          <a:custGeom>
            <a:avLst/>
            <a:gdLst>
              <a:gd name="T0" fmla="*/ 140 w 264"/>
              <a:gd name="T1" fmla="*/ 78 h 224"/>
              <a:gd name="T2" fmla="*/ 194 w 264"/>
              <a:gd name="T3" fmla="*/ 5 h 224"/>
              <a:gd name="T4" fmla="*/ 255 w 264"/>
              <a:gd name="T5" fmla="*/ 26 h 224"/>
              <a:gd name="T6" fmla="*/ 239 w 264"/>
              <a:gd name="T7" fmla="*/ 126 h 224"/>
              <a:gd name="T8" fmla="*/ 186 w 264"/>
              <a:gd name="T9" fmla="*/ 224 h 224"/>
              <a:gd name="T10" fmla="*/ 10 w 264"/>
              <a:gd name="T11" fmla="*/ 119 h 224"/>
              <a:gd name="T12" fmla="*/ 43 w 264"/>
              <a:gd name="T13" fmla="*/ 40 h 224"/>
              <a:gd name="T14" fmla="*/ 140 w 264"/>
              <a:gd name="T15" fmla="*/ 78 h 224"/>
              <a:gd name="T16" fmla="*/ 146 w 264"/>
              <a:gd name="T17" fmla="*/ 91 h 224"/>
              <a:gd name="T18" fmla="*/ 59 w 264"/>
              <a:gd name="T19" fmla="*/ 51 h 224"/>
              <a:gd name="T20" fmla="*/ 23 w 264"/>
              <a:gd name="T21" fmla="*/ 108 h 224"/>
              <a:gd name="T22" fmla="*/ 178 w 264"/>
              <a:gd name="T23" fmla="*/ 196 h 224"/>
              <a:gd name="T24" fmla="*/ 243 w 264"/>
              <a:gd name="T25" fmla="*/ 69 h 224"/>
              <a:gd name="T26" fmla="*/ 165 w 264"/>
              <a:gd name="T27" fmla="*/ 55 h 224"/>
              <a:gd name="T28" fmla="*/ 146 w 264"/>
              <a:gd name="T29" fmla="*/ 91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4" h="224">
                <a:moveTo>
                  <a:pt x="140" y="78"/>
                </a:moveTo>
                <a:cubicBezTo>
                  <a:pt x="142" y="51"/>
                  <a:pt x="167" y="14"/>
                  <a:pt x="194" y="5"/>
                </a:cubicBezTo>
                <a:cubicBezTo>
                  <a:pt x="212" y="0"/>
                  <a:pt x="248" y="7"/>
                  <a:pt x="255" y="26"/>
                </a:cubicBezTo>
                <a:cubicBezTo>
                  <a:pt x="264" y="51"/>
                  <a:pt x="253" y="105"/>
                  <a:pt x="239" y="126"/>
                </a:cubicBezTo>
                <a:cubicBezTo>
                  <a:pt x="221" y="154"/>
                  <a:pt x="188" y="191"/>
                  <a:pt x="186" y="224"/>
                </a:cubicBezTo>
                <a:cubicBezTo>
                  <a:pt x="164" y="154"/>
                  <a:pt x="33" y="191"/>
                  <a:pt x="10" y="119"/>
                </a:cubicBezTo>
                <a:cubicBezTo>
                  <a:pt x="0" y="86"/>
                  <a:pt x="7" y="51"/>
                  <a:pt x="43" y="40"/>
                </a:cubicBezTo>
                <a:cubicBezTo>
                  <a:pt x="73" y="31"/>
                  <a:pt x="121" y="62"/>
                  <a:pt x="140" y="78"/>
                </a:cubicBezTo>
                <a:close/>
                <a:moveTo>
                  <a:pt x="146" y="91"/>
                </a:moveTo>
                <a:cubicBezTo>
                  <a:pt x="127" y="76"/>
                  <a:pt x="84" y="52"/>
                  <a:pt x="59" y="51"/>
                </a:cubicBezTo>
                <a:cubicBezTo>
                  <a:pt x="27" y="50"/>
                  <a:pt x="14" y="81"/>
                  <a:pt x="23" y="108"/>
                </a:cubicBezTo>
                <a:cubicBezTo>
                  <a:pt x="40" y="165"/>
                  <a:pt x="144" y="152"/>
                  <a:pt x="178" y="196"/>
                </a:cubicBezTo>
                <a:cubicBezTo>
                  <a:pt x="185" y="151"/>
                  <a:pt x="238" y="121"/>
                  <a:pt x="243" y="69"/>
                </a:cubicBezTo>
                <a:cubicBezTo>
                  <a:pt x="248" y="11"/>
                  <a:pt x="186" y="12"/>
                  <a:pt x="165" y="55"/>
                </a:cubicBezTo>
                <a:cubicBezTo>
                  <a:pt x="161" y="63"/>
                  <a:pt x="151" y="86"/>
                  <a:pt x="146" y="91"/>
                </a:cubicBezTo>
                <a:close/>
              </a:path>
            </a:pathLst>
          </a:custGeom>
          <a:solidFill>
            <a:srgbClr val="FDD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286" name="Freeform 165"/>
          <p:cNvSpPr>
            <a:spLocks noEditPoints="1"/>
          </p:cNvSpPr>
          <p:nvPr/>
        </p:nvSpPr>
        <p:spPr bwMode="auto">
          <a:xfrm>
            <a:off x="3404791" y="806767"/>
            <a:ext cx="368805" cy="344504"/>
          </a:xfrm>
          <a:custGeom>
            <a:avLst/>
            <a:gdLst>
              <a:gd name="T0" fmla="*/ 146 w 267"/>
              <a:gd name="T1" fmla="*/ 111 h 249"/>
              <a:gd name="T2" fmla="*/ 159 w 267"/>
              <a:gd name="T3" fmla="*/ 50 h 249"/>
              <a:gd name="T4" fmla="*/ 93 w 267"/>
              <a:gd name="T5" fmla="*/ 98 h 249"/>
              <a:gd name="T6" fmla="*/ 27 w 267"/>
              <a:gd name="T7" fmla="*/ 82 h 249"/>
              <a:gd name="T8" fmla="*/ 26 w 267"/>
              <a:gd name="T9" fmla="*/ 115 h 249"/>
              <a:gd name="T10" fmla="*/ 69 w 267"/>
              <a:gd name="T11" fmla="*/ 137 h 249"/>
              <a:gd name="T12" fmla="*/ 24 w 267"/>
              <a:gd name="T13" fmla="*/ 159 h 249"/>
              <a:gd name="T14" fmla="*/ 91 w 267"/>
              <a:gd name="T15" fmla="*/ 176 h 249"/>
              <a:gd name="T16" fmla="*/ 140 w 267"/>
              <a:gd name="T17" fmla="*/ 230 h 249"/>
              <a:gd name="T18" fmla="*/ 141 w 267"/>
              <a:gd name="T19" fmla="*/ 168 h 249"/>
              <a:gd name="T20" fmla="*/ 212 w 267"/>
              <a:gd name="T21" fmla="*/ 106 h 249"/>
              <a:gd name="T22" fmla="*/ 146 w 267"/>
              <a:gd name="T23" fmla="*/ 111 h 249"/>
              <a:gd name="T24" fmla="*/ 146 w 267"/>
              <a:gd name="T25" fmla="*/ 111 h 249"/>
              <a:gd name="T26" fmla="*/ 139 w 267"/>
              <a:gd name="T27" fmla="*/ 122 h 249"/>
              <a:gd name="T28" fmla="*/ 136 w 267"/>
              <a:gd name="T29" fmla="*/ 119 h 249"/>
              <a:gd name="T30" fmla="*/ 172 w 267"/>
              <a:gd name="T31" fmla="*/ 108 h 249"/>
              <a:gd name="T32" fmla="*/ 219 w 267"/>
              <a:gd name="T33" fmla="*/ 139 h 249"/>
              <a:gd name="T34" fmla="*/ 150 w 267"/>
              <a:gd name="T35" fmla="*/ 163 h 249"/>
              <a:gd name="T36" fmla="*/ 131 w 267"/>
              <a:gd name="T37" fmla="*/ 146 h 249"/>
              <a:gd name="T38" fmla="*/ 139 w 267"/>
              <a:gd name="T39" fmla="*/ 122 h 249"/>
              <a:gd name="T40" fmla="*/ 139 w 267"/>
              <a:gd name="T41" fmla="*/ 122 h 249"/>
              <a:gd name="T42" fmla="*/ 131 w 267"/>
              <a:gd name="T43" fmla="*/ 116 h 249"/>
              <a:gd name="T44" fmla="*/ 106 w 267"/>
              <a:gd name="T45" fmla="*/ 119 h 249"/>
              <a:gd name="T46" fmla="*/ 126 w 267"/>
              <a:gd name="T47" fmla="*/ 41 h 249"/>
              <a:gd name="T48" fmla="*/ 152 w 267"/>
              <a:gd name="T49" fmla="*/ 66 h 249"/>
              <a:gd name="T50" fmla="*/ 131 w 267"/>
              <a:gd name="T51" fmla="*/ 116 h 249"/>
              <a:gd name="T52" fmla="*/ 131 w 267"/>
              <a:gd name="T53" fmla="*/ 116 h 249"/>
              <a:gd name="T54" fmla="*/ 104 w 267"/>
              <a:gd name="T55" fmla="*/ 120 h 249"/>
              <a:gd name="T56" fmla="*/ 93 w 267"/>
              <a:gd name="T57" fmla="*/ 130 h 249"/>
              <a:gd name="T58" fmla="*/ 93 w 267"/>
              <a:gd name="T59" fmla="*/ 130 h 249"/>
              <a:gd name="T60" fmla="*/ 37 w 267"/>
              <a:gd name="T61" fmla="*/ 115 h 249"/>
              <a:gd name="T62" fmla="*/ 30 w 267"/>
              <a:gd name="T63" fmla="*/ 89 h 249"/>
              <a:gd name="T64" fmla="*/ 67 w 267"/>
              <a:gd name="T65" fmla="*/ 86 h 249"/>
              <a:gd name="T66" fmla="*/ 99 w 267"/>
              <a:gd name="T67" fmla="*/ 115 h 249"/>
              <a:gd name="T68" fmla="*/ 104 w 267"/>
              <a:gd name="T69" fmla="*/ 120 h 249"/>
              <a:gd name="T70" fmla="*/ 104 w 267"/>
              <a:gd name="T71" fmla="*/ 120 h 249"/>
              <a:gd name="T72" fmla="*/ 89 w 267"/>
              <a:gd name="T73" fmla="*/ 138 h 249"/>
              <a:gd name="T74" fmla="*/ 90 w 267"/>
              <a:gd name="T75" fmla="*/ 148 h 249"/>
              <a:gd name="T76" fmla="*/ 101 w 267"/>
              <a:gd name="T77" fmla="*/ 155 h 249"/>
              <a:gd name="T78" fmla="*/ 69 w 267"/>
              <a:gd name="T79" fmla="*/ 193 h 249"/>
              <a:gd name="T80" fmla="*/ 30 w 267"/>
              <a:gd name="T81" fmla="*/ 164 h 249"/>
              <a:gd name="T82" fmla="*/ 68 w 267"/>
              <a:gd name="T83" fmla="*/ 145 h 249"/>
              <a:gd name="T84" fmla="*/ 89 w 267"/>
              <a:gd name="T85" fmla="*/ 138 h 249"/>
              <a:gd name="T86" fmla="*/ 89 w 267"/>
              <a:gd name="T87" fmla="*/ 138 h 249"/>
              <a:gd name="T88" fmla="*/ 101 w 267"/>
              <a:gd name="T89" fmla="*/ 155 h 249"/>
              <a:gd name="T90" fmla="*/ 123 w 267"/>
              <a:gd name="T91" fmla="*/ 151 h 249"/>
              <a:gd name="T92" fmla="*/ 124 w 267"/>
              <a:gd name="T93" fmla="*/ 150 h 249"/>
              <a:gd name="T94" fmla="*/ 130 w 267"/>
              <a:gd name="T95" fmla="*/ 164 h 249"/>
              <a:gd name="T96" fmla="*/ 141 w 267"/>
              <a:gd name="T97" fmla="*/ 215 h 249"/>
              <a:gd name="T98" fmla="*/ 99 w 267"/>
              <a:gd name="T99" fmla="*/ 206 h 249"/>
              <a:gd name="T100" fmla="*/ 101 w 267"/>
              <a:gd name="T101" fmla="*/ 155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67" h="249">
                <a:moveTo>
                  <a:pt x="146" y="111"/>
                </a:moveTo>
                <a:cubicBezTo>
                  <a:pt x="152" y="99"/>
                  <a:pt x="167" y="66"/>
                  <a:pt x="159" y="50"/>
                </a:cubicBezTo>
                <a:cubicBezTo>
                  <a:pt x="136" y="0"/>
                  <a:pt x="87" y="62"/>
                  <a:pt x="93" y="98"/>
                </a:cubicBezTo>
                <a:cubicBezTo>
                  <a:pt x="88" y="95"/>
                  <a:pt x="51" y="56"/>
                  <a:pt x="27" y="82"/>
                </a:cubicBezTo>
                <a:cubicBezTo>
                  <a:pt x="19" y="91"/>
                  <a:pt x="18" y="104"/>
                  <a:pt x="26" y="115"/>
                </a:cubicBezTo>
                <a:cubicBezTo>
                  <a:pt x="36" y="128"/>
                  <a:pt x="60" y="137"/>
                  <a:pt x="69" y="137"/>
                </a:cubicBezTo>
                <a:cubicBezTo>
                  <a:pt x="60" y="141"/>
                  <a:pt x="36" y="143"/>
                  <a:pt x="24" y="159"/>
                </a:cubicBezTo>
                <a:cubicBezTo>
                  <a:pt x="0" y="192"/>
                  <a:pt x="53" y="243"/>
                  <a:pt x="91" y="176"/>
                </a:cubicBezTo>
                <a:cubicBezTo>
                  <a:pt x="87" y="220"/>
                  <a:pt x="108" y="249"/>
                  <a:pt x="140" y="230"/>
                </a:cubicBezTo>
                <a:cubicBezTo>
                  <a:pt x="156" y="221"/>
                  <a:pt x="157" y="186"/>
                  <a:pt x="141" y="168"/>
                </a:cubicBezTo>
                <a:cubicBezTo>
                  <a:pt x="196" y="202"/>
                  <a:pt x="267" y="143"/>
                  <a:pt x="212" y="106"/>
                </a:cubicBezTo>
                <a:cubicBezTo>
                  <a:pt x="194" y="94"/>
                  <a:pt x="165" y="99"/>
                  <a:pt x="146" y="111"/>
                </a:cubicBezTo>
                <a:cubicBezTo>
                  <a:pt x="146" y="111"/>
                  <a:pt x="146" y="111"/>
                  <a:pt x="146" y="111"/>
                </a:cubicBezTo>
                <a:close/>
                <a:moveTo>
                  <a:pt x="139" y="122"/>
                </a:moveTo>
                <a:cubicBezTo>
                  <a:pt x="138" y="121"/>
                  <a:pt x="137" y="120"/>
                  <a:pt x="136" y="119"/>
                </a:cubicBezTo>
                <a:cubicBezTo>
                  <a:pt x="144" y="118"/>
                  <a:pt x="156" y="111"/>
                  <a:pt x="172" y="108"/>
                </a:cubicBezTo>
                <a:cubicBezTo>
                  <a:pt x="187" y="105"/>
                  <a:pt x="217" y="103"/>
                  <a:pt x="219" y="139"/>
                </a:cubicBezTo>
                <a:cubicBezTo>
                  <a:pt x="220" y="159"/>
                  <a:pt x="192" y="182"/>
                  <a:pt x="150" y="163"/>
                </a:cubicBezTo>
                <a:cubicBezTo>
                  <a:pt x="142" y="160"/>
                  <a:pt x="135" y="153"/>
                  <a:pt x="131" y="146"/>
                </a:cubicBezTo>
                <a:cubicBezTo>
                  <a:pt x="139" y="139"/>
                  <a:pt x="142" y="129"/>
                  <a:pt x="139" y="122"/>
                </a:cubicBezTo>
                <a:cubicBezTo>
                  <a:pt x="139" y="122"/>
                  <a:pt x="139" y="122"/>
                  <a:pt x="139" y="122"/>
                </a:cubicBezTo>
                <a:close/>
                <a:moveTo>
                  <a:pt x="131" y="116"/>
                </a:moveTo>
                <a:cubicBezTo>
                  <a:pt x="124" y="114"/>
                  <a:pt x="115" y="114"/>
                  <a:pt x="106" y="119"/>
                </a:cubicBezTo>
                <a:cubicBezTo>
                  <a:pt x="94" y="91"/>
                  <a:pt x="99" y="55"/>
                  <a:pt x="126" y="41"/>
                </a:cubicBezTo>
                <a:cubicBezTo>
                  <a:pt x="143" y="32"/>
                  <a:pt x="154" y="47"/>
                  <a:pt x="152" y="66"/>
                </a:cubicBezTo>
                <a:cubicBezTo>
                  <a:pt x="151" y="85"/>
                  <a:pt x="138" y="108"/>
                  <a:pt x="131" y="116"/>
                </a:cubicBezTo>
                <a:cubicBezTo>
                  <a:pt x="131" y="116"/>
                  <a:pt x="131" y="116"/>
                  <a:pt x="131" y="116"/>
                </a:cubicBezTo>
                <a:close/>
                <a:moveTo>
                  <a:pt x="104" y="120"/>
                </a:moveTo>
                <a:cubicBezTo>
                  <a:pt x="99" y="123"/>
                  <a:pt x="96" y="126"/>
                  <a:pt x="93" y="130"/>
                </a:cubicBezTo>
                <a:cubicBezTo>
                  <a:pt x="93" y="130"/>
                  <a:pt x="93" y="130"/>
                  <a:pt x="93" y="130"/>
                </a:cubicBezTo>
                <a:cubicBezTo>
                  <a:pt x="77" y="133"/>
                  <a:pt x="55" y="128"/>
                  <a:pt x="37" y="115"/>
                </a:cubicBezTo>
                <a:cubicBezTo>
                  <a:pt x="26" y="107"/>
                  <a:pt x="27" y="95"/>
                  <a:pt x="30" y="89"/>
                </a:cubicBezTo>
                <a:cubicBezTo>
                  <a:pt x="35" y="79"/>
                  <a:pt x="51" y="79"/>
                  <a:pt x="67" y="86"/>
                </a:cubicBezTo>
                <a:cubicBezTo>
                  <a:pt x="80" y="92"/>
                  <a:pt x="91" y="101"/>
                  <a:pt x="99" y="115"/>
                </a:cubicBezTo>
                <a:cubicBezTo>
                  <a:pt x="101" y="117"/>
                  <a:pt x="102" y="118"/>
                  <a:pt x="104" y="120"/>
                </a:cubicBezTo>
                <a:cubicBezTo>
                  <a:pt x="104" y="120"/>
                  <a:pt x="104" y="120"/>
                  <a:pt x="104" y="120"/>
                </a:cubicBezTo>
                <a:close/>
                <a:moveTo>
                  <a:pt x="89" y="138"/>
                </a:moveTo>
                <a:cubicBezTo>
                  <a:pt x="88" y="141"/>
                  <a:pt x="88" y="145"/>
                  <a:pt x="90" y="148"/>
                </a:cubicBezTo>
                <a:cubicBezTo>
                  <a:pt x="92" y="152"/>
                  <a:pt x="96" y="154"/>
                  <a:pt x="101" y="155"/>
                </a:cubicBezTo>
                <a:cubicBezTo>
                  <a:pt x="93" y="166"/>
                  <a:pt x="85" y="180"/>
                  <a:pt x="69" y="193"/>
                </a:cubicBezTo>
                <a:cubicBezTo>
                  <a:pt x="41" y="217"/>
                  <a:pt x="13" y="185"/>
                  <a:pt x="30" y="164"/>
                </a:cubicBezTo>
                <a:cubicBezTo>
                  <a:pt x="40" y="152"/>
                  <a:pt x="54" y="149"/>
                  <a:pt x="68" y="145"/>
                </a:cubicBezTo>
                <a:cubicBezTo>
                  <a:pt x="76" y="143"/>
                  <a:pt x="83" y="140"/>
                  <a:pt x="89" y="138"/>
                </a:cubicBezTo>
                <a:cubicBezTo>
                  <a:pt x="89" y="138"/>
                  <a:pt x="89" y="138"/>
                  <a:pt x="89" y="138"/>
                </a:cubicBezTo>
                <a:close/>
                <a:moveTo>
                  <a:pt x="101" y="155"/>
                </a:moveTo>
                <a:cubicBezTo>
                  <a:pt x="108" y="157"/>
                  <a:pt x="115" y="155"/>
                  <a:pt x="123" y="151"/>
                </a:cubicBezTo>
                <a:cubicBezTo>
                  <a:pt x="123" y="151"/>
                  <a:pt x="124" y="151"/>
                  <a:pt x="124" y="150"/>
                </a:cubicBezTo>
                <a:cubicBezTo>
                  <a:pt x="125" y="154"/>
                  <a:pt x="127" y="158"/>
                  <a:pt x="130" y="164"/>
                </a:cubicBezTo>
                <a:cubicBezTo>
                  <a:pt x="139" y="180"/>
                  <a:pt x="149" y="190"/>
                  <a:pt x="141" y="215"/>
                </a:cubicBezTo>
                <a:cubicBezTo>
                  <a:pt x="136" y="229"/>
                  <a:pt x="105" y="235"/>
                  <a:pt x="99" y="206"/>
                </a:cubicBezTo>
                <a:cubicBezTo>
                  <a:pt x="95" y="186"/>
                  <a:pt x="95" y="174"/>
                  <a:pt x="101" y="155"/>
                </a:cubicBezTo>
                <a:close/>
              </a:path>
            </a:pathLst>
          </a:custGeom>
          <a:solidFill>
            <a:srgbClr val="F08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287" name="Freeform 130"/>
          <p:cNvSpPr>
            <a:spLocks noEditPoints="1"/>
          </p:cNvSpPr>
          <p:nvPr/>
        </p:nvSpPr>
        <p:spPr bwMode="auto">
          <a:xfrm>
            <a:off x="2498503" y="923984"/>
            <a:ext cx="393106" cy="411689"/>
          </a:xfrm>
          <a:custGeom>
            <a:avLst/>
            <a:gdLst>
              <a:gd name="T0" fmla="*/ 141 w 284"/>
              <a:gd name="T1" fmla="*/ 106 h 297"/>
              <a:gd name="T2" fmla="*/ 116 w 284"/>
              <a:gd name="T3" fmla="*/ 36 h 297"/>
              <a:gd name="T4" fmla="*/ 80 w 284"/>
              <a:gd name="T5" fmla="*/ 126 h 297"/>
              <a:gd name="T6" fmla="*/ 3 w 284"/>
              <a:gd name="T7" fmla="*/ 151 h 297"/>
              <a:gd name="T8" fmla="*/ 23 w 284"/>
              <a:gd name="T9" fmla="*/ 185 h 297"/>
              <a:gd name="T10" fmla="*/ 80 w 284"/>
              <a:gd name="T11" fmla="*/ 180 h 297"/>
              <a:gd name="T12" fmla="*/ 48 w 284"/>
              <a:gd name="T13" fmla="*/ 232 h 297"/>
              <a:gd name="T14" fmla="*/ 128 w 284"/>
              <a:gd name="T15" fmla="*/ 206 h 297"/>
              <a:gd name="T16" fmla="*/ 211 w 284"/>
              <a:gd name="T17" fmla="*/ 230 h 297"/>
              <a:gd name="T18" fmla="*/ 173 w 284"/>
              <a:gd name="T19" fmla="*/ 166 h 297"/>
              <a:gd name="T20" fmla="*/ 205 w 284"/>
              <a:gd name="T21" fmla="*/ 59 h 297"/>
              <a:gd name="T22" fmla="*/ 141 w 284"/>
              <a:gd name="T23" fmla="*/ 106 h 297"/>
              <a:gd name="T24" fmla="*/ 141 w 284"/>
              <a:gd name="T25" fmla="*/ 106 h 297"/>
              <a:gd name="T26" fmla="*/ 142 w 284"/>
              <a:gd name="T27" fmla="*/ 122 h 297"/>
              <a:gd name="T28" fmla="*/ 137 w 284"/>
              <a:gd name="T29" fmla="*/ 120 h 297"/>
              <a:gd name="T30" fmla="*/ 166 w 284"/>
              <a:gd name="T31" fmla="*/ 86 h 297"/>
              <a:gd name="T32" fmla="*/ 234 w 284"/>
              <a:gd name="T33" fmla="*/ 88 h 297"/>
              <a:gd name="T34" fmla="*/ 179 w 284"/>
              <a:gd name="T35" fmla="*/ 156 h 297"/>
              <a:gd name="T36" fmla="*/ 148 w 284"/>
              <a:gd name="T37" fmla="*/ 151 h 297"/>
              <a:gd name="T38" fmla="*/ 142 w 284"/>
              <a:gd name="T39" fmla="*/ 122 h 297"/>
              <a:gd name="T40" fmla="*/ 142 w 284"/>
              <a:gd name="T41" fmla="*/ 122 h 297"/>
              <a:gd name="T42" fmla="*/ 129 w 284"/>
              <a:gd name="T43" fmla="*/ 120 h 297"/>
              <a:gd name="T44" fmla="*/ 107 w 284"/>
              <a:gd name="T45" fmla="*/ 138 h 297"/>
              <a:gd name="T46" fmla="*/ 77 w 284"/>
              <a:gd name="T47" fmla="*/ 47 h 297"/>
              <a:gd name="T48" fmla="*/ 120 w 284"/>
              <a:gd name="T49" fmla="*/ 56 h 297"/>
              <a:gd name="T50" fmla="*/ 129 w 284"/>
              <a:gd name="T51" fmla="*/ 120 h 297"/>
              <a:gd name="T52" fmla="*/ 129 w 284"/>
              <a:gd name="T53" fmla="*/ 120 h 297"/>
              <a:gd name="T54" fmla="*/ 105 w 284"/>
              <a:gd name="T55" fmla="*/ 141 h 297"/>
              <a:gd name="T56" fmla="*/ 100 w 284"/>
              <a:gd name="T57" fmla="*/ 158 h 297"/>
              <a:gd name="T58" fmla="*/ 100 w 284"/>
              <a:gd name="T59" fmla="*/ 158 h 297"/>
              <a:gd name="T60" fmla="*/ 34 w 284"/>
              <a:gd name="T61" fmla="*/ 178 h 297"/>
              <a:gd name="T62" fmla="*/ 11 w 284"/>
              <a:gd name="T63" fmla="*/ 157 h 297"/>
              <a:gd name="T64" fmla="*/ 46 w 284"/>
              <a:gd name="T65" fmla="*/ 130 h 297"/>
              <a:gd name="T66" fmla="*/ 97 w 284"/>
              <a:gd name="T67" fmla="*/ 139 h 297"/>
              <a:gd name="T68" fmla="*/ 105 w 284"/>
              <a:gd name="T69" fmla="*/ 141 h 297"/>
              <a:gd name="T70" fmla="*/ 105 w 284"/>
              <a:gd name="T71" fmla="*/ 141 h 297"/>
              <a:gd name="T72" fmla="*/ 101 w 284"/>
              <a:gd name="T73" fmla="*/ 169 h 297"/>
              <a:gd name="T74" fmla="*/ 108 w 284"/>
              <a:gd name="T75" fmla="*/ 178 h 297"/>
              <a:gd name="T76" fmla="*/ 124 w 284"/>
              <a:gd name="T77" fmla="*/ 179 h 297"/>
              <a:gd name="T78" fmla="*/ 116 w 284"/>
              <a:gd name="T79" fmla="*/ 237 h 297"/>
              <a:gd name="T80" fmla="*/ 58 w 284"/>
              <a:gd name="T81" fmla="*/ 232 h 297"/>
              <a:gd name="T82" fmla="*/ 84 w 284"/>
              <a:gd name="T83" fmla="*/ 189 h 297"/>
              <a:gd name="T84" fmla="*/ 101 w 284"/>
              <a:gd name="T85" fmla="*/ 169 h 297"/>
              <a:gd name="T86" fmla="*/ 101 w 284"/>
              <a:gd name="T87" fmla="*/ 169 h 297"/>
              <a:gd name="T88" fmla="*/ 125 w 284"/>
              <a:gd name="T89" fmla="*/ 179 h 297"/>
              <a:gd name="T90" fmla="*/ 144 w 284"/>
              <a:gd name="T91" fmla="*/ 161 h 297"/>
              <a:gd name="T92" fmla="*/ 145 w 284"/>
              <a:gd name="T93" fmla="*/ 159 h 297"/>
              <a:gd name="T94" fmla="*/ 159 w 284"/>
              <a:gd name="T95" fmla="*/ 169 h 297"/>
              <a:gd name="T96" fmla="*/ 202 w 284"/>
              <a:gd name="T97" fmla="*/ 215 h 297"/>
              <a:gd name="T98" fmla="*/ 154 w 284"/>
              <a:gd name="T99" fmla="*/ 231 h 297"/>
              <a:gd name="T100" fmla="*/ 125 w 284"/>
              <a:gd name="T101" fmla="*/ 179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4" h="297">
                <a:moveTo>
                  <a:pt x="141" y="106"/>
                </a:moveTo>
                <a:cubicBezTo>
                  <a:pt x="140" y="90"/>
                  <a:pt x="134" y="47"/>
                  <a:pt x="116" y="36"/>
                </a:cubicBezTo>
                <a:cubicBezTo>
                  <a:pt x="61" y="0"/>
                  <a:pt x="51" y="93"/>
                  <a:pt x="80" y="126"/>
                </a:cubicBezTo>
                <a:cubicBezTo>
                  <a:pt x="73" y="125"/>
                  <a:pt x="11" y="110"/>
                  <a:pt x="3" y="151"/>
                </a:cubicBezTo>
                <a:cubicBezTo>
                  <a:pt x="0" y="166"/>
                  <a:pt x="7" y="179"/>
                  <a:pt x="23" y="185"/>
                </a:cubicBezTo>
                <a:cubicBezTo>
                  <a:pt x="41" y="192"/>
                  <a:pt x="71" y="186"/>
                  <a:pt x="80" y="180"/>
                </a:cubicBezTo>
                <a:cubicBezTo>
                  <a:pt x="73" y="191"/>
                  <a:pt x="50" y="207"/>
                  <a:pt x="48" y="232"/>
                </a:cubicBezTo>
                <a:cubicBezTo>
                  <a:pt x="45" y="280"/>
                  <a:pt x="131" y="297"/>
                  <a:pt x="128" y="206"/>
                </a:cubicBezTo>
                <a:cubicBezTo>
                  <a:pt x="151" y="253"/>
                  <a:pt x="190" y="269"/>
                  <a:pt x="211" y="230"/>
                </a:cubicBezTo>
                <a:cubicBezTo>
                  <a:pt x="221" y="210"/>
                  <a:pt x="200" y="174"/>
                  <a:pt x="173" y="166"/>
                </a:cubicBezTo>
                <a:cubicBezTo>
                  <a:pt x="249" y="166"/>
                  <a:pt x="284" y="61"/>
                  <a:pt x="205" y="59"/>
                </a:cubicBezTo>
                <a:cubicBezTo>
                  <a:pt x="179" y="58"/>
                  <a:pt x="153" y="82"/>
                  <a:pt x="141" y="106"/>
                </a:cubicBezTo>
                <a:cubicBezTo>
                  <a:pt x="141" y="106"/>
                  <a:pt x="141" y="106"/>
                  <a:pt x="141" y="106"/>
                </a:cubicBezTo>
                <a:close/>
                <a:moveTo>
                  <a:pt x="142" y="122"/>
                </a:moveTo>
                <a:cubicBezTo>
                  <a:pt x="140" y="121"/>
                  <a:pt x="139" y="120"/>
                  <a:pt x="137" y="120"/>
                </a:cubicBezTo>
                <a:cubicBezTo>
                  <a:pt x="144" y="114"/>
                  <a:pt x="152" y="99"/>
                  <a:pt x="166" y="86"/>
                </a:cubicBezTo>
                <a:cubicBezTo>
                  <a:pt x="179" y="74"/>
                  <a:pt x="209" y="52"/>
                  <a:pt x="234" y="88"/>
                </a:cubicBezTo>
                <a:cubicBezTo>
                  <a:pt x="248" y="108"/>
                  <a:pt x="233" y="148"/>
                  <a:pt x="179" y="156"/>
                </a:cubicBezTo>
                <a:cubicBezTo>
                  <a:pt x="169" y="157"/>
                  <a:pt x="158" y="155"/>
                  <a:pt x="148" y="151"/>
                </a:cubicBezTo>
                <a:cubicBezTo>
                  <a:pt x="152" y="138"/>
                  <a:pt x="150" y="126"/>
                  <a:pt x="142" y="122"/>
                </a:cubicBezTo>
                <a:cubicBezTo>
                  <a:pt x="142" y="122"/>
                  <a:pt x="142" y="122"/>
                  <a:pt x="142" y="122"/>
                </a:cubicBezTo>
                <a:close/>
                <a:moveTo>
                  <a:pt x="129" y="120"/>
                </a:moveTo>
                <a:cubicBezTo>
                  <a:pt x="121" y="122"/>
                  <a:pt x="113" y="129"/>
                  <a:pt x="107" y="138"/>
                </a:cubicBezTo>
                <a:cubicBezTo>
                  <a:pt x="77" y="118"/>
                  <a:pt x="59" y="79"/>
                  <a:pt x="77" y="47"/>
                </a:cubicBezTo>
                <a:cubicBezTo>
                  <a:pt x="89" y="28"/>
                  <a:pt x="109" y="36"/>
                  <a:pt x="120" y="56"/>
                </a:cubicBezTo>
                <a:cubicBezTo>
                  <a:pt x="130" y="76"/>
                  <a:pt x="132" y="107"/>
                  <a:pt x="129" y="120"/>
                </a:cubicBezTo>
                <a:cubicBezTo>
                  <a:pt x="129" y="120"/>
                  <a:pt x="129" y="120"/>
                  <a:pt x="129" y="120"/>
                </a:cubicBezTo>
                <a:close/>
                <a:moveTo>
                  <a:pt x="105" y="141"/>
                </a:moveTo>
                <a:cubicBezTo>
                  <a:pt x="102" y="147"/>
                  <a:pt x="100" y="153"/>
                  <a:pt x="100" y="158"/>
                </a:cubicBezTo>
                <a:cubicBezTo>
                  <a:pt x="100" y="158"/>
                  <a:pt x="100" y="158"/>
                  <a:pt x="100" y="158"/>
                </a:cubicBezTo>
                <a:cubicBezTo>
                  <a:pt x="86" y="171"/>
                  <a:pt x="61" y="180"/>
                  <a:pt x="34" y="178"/>
                </a:cubicBezTo>
                <a:cubicBezTo>
                  <a:pt x="18" y="177"/>
                  <a:pt x="12" y="165"/>
                  <a:pt x="11" y="157"/>
                </a:cubicBezTo>
                <a:cubicBezTo>
                  <a:pt x="9" y="144"/>
                  <a:pt x="26" y="133"/>
                  <a:pt x="46" y="130"/>
                </a:cubicBezTo>
                <a:cubicBezTo>
                  <a:pt x="63" y="128"/>
                  <a:pt x="80" y="131"/>
                  <a:pt x="97" y="139"/>
                </a:cubicBezTo>
                <a:cubicBezTo>
                  <a:pt x="99" y="140"/>
                  <a:pt x="102" y="141"/>
                  <a:pt x="105" y="141"/>
                </a:cubicBezTo>
                <a:cubicBezTo>
                  <a:pt x="105" y="141"/>
                  <a:pt x="105" y="141"/>
                  <a:pt x="105" y="141"/>
                </a:cubicBezTo>
                <a:close/>
                <a:moveTo>
                  <a:pt x="101" y="169"/>
                </a:moveTo>
                <a:cubicBezTo>
                  <a:pt x="102" y="173"/>
                  <a:pt x="105" y="176"/>
                  <a:pt x="108" y="178"/>
                </a:cubicBezTo>
                <a:cubicBezTo>
                  <a:pt x="113" y="181"/>
                  <a:pt x="118" y="181"/>
                  <a:pt x="124" y="179"/>
                </a:cubicBezTo>
                <a:cubicBezTo>
                  <a:pt x="123" y="195"/>
                  <a:pt x="124" y="214"/>
                  <a:pt x="116" y="237"/>
                </a:cubicBezTo>
                <a:cubicBezTo>
                  <a:pt x="102" y="279"/>
                  <a:pt x="54" y="264"/>
                  <a:pt x="58" y="232"/>
                </a:cubicBezTo>
                <a:cubicBezTo>
                  <a:pt x="60" y="215"/>
                  <a:pt x="73" y="201"/>
                  <a:pt x="84" y="189"/>
                </a:cubicBezTo>
                <a:cubicBezTo>
                  <a:pt x="91" y="182"/>
                  <a:pt x="97" y="174"/>
                  <a:pt x="101" y="169"/>
                </a:cubicBezTo>
                <a:cubicBezTo>
                  <a:pt x="101" y="169"/>
                  <a:pt x="101" y="169"/>
                  <a:pt x="101" y="169"/>
                </a:cubicBezTo>
                <a:close/>
                <a:moveTo>
                  <a:pt x="125" y="179"/>
                </a:moveTo>
                <a:cubicBezTo>
                  <a:pt x="132" y="176"/>
                  <a:pt x="139" y="170"/>
                  <a:pt x="144" y="161"/>
                </a:cubicBezTo>
                <a:cubicBezTo>
                  <a:pt x="144" y="160"/>
                  <a:pt x="144" y="160"/>
                  <a:pt x="145" y="159"/>
                </a:cubicBezTo>
                <a:cubicBezTo>
                  <a:pt x="148" y="162"/>
                  <a:pt x="153" y="165"/>
                  <a:pt x="159" y="169"/>
                </a:cubicBezTo>
                <a:cubicBezTo>
                  <a:pt x="178" y="180"/>
                  <a:pt x="195" y="184"/>
                  <a:pt x="202" y="215"/>
                </a:cubicBezTo>
                <a:cubicBezTo>
                  <a:pt x="206" y="231"/>
                  <a:pt x="178" y="257"/>
                  <a:pt x="154" y="231"/>
                </a:cubicBezTo>
                <a:cubicBezTo>
                  <a:pt x="137" y="213"/>
                  <a:pt x="130" y="201"/>
                  <a:pt x="125" y="179"/>
                </a:cubicBezTo>
                <a:close/>
              </a:path>
            </a:pathLst>
          </a:custGeom>
          <a:solidFill>
            <a:srgbClr val="008C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grpSp>
        <p:nvGrpSpPr>
          <p:cNvPr id="288" name="组合 287"/>
          <p:cNvGrpSpPr/>
          <p:nvPr/>
        </p:nvGrpSpPr>
        <p:grpSpPr>
          <a:xfrm>
            <a:off x="3929409" y="515154"/>
            <a:ext cx="566073" cy="508894"/>
            <a:chOff x="5018650" y="767558"/>
            <a:chExt cx="628650" cy="565150"/>
          </a:xfrm>
        </p:grpSpPr>
        <p:sp>
          <p:nvSpPr>
            <p:cNvPr id="289" name="Freeform 23"/>
            <p:cNvSpPr/>
            <p:nvPr/>
          </p:nvSpPr>
          <p:spPr bwMode="auto">
            <a:xfrm>
              <a:off x="5018650" y="767558"/>
              <a:ext cx="628650" cy="565150"/>
            </a:xfrm>
            <a:custGeom>
              <a:avLst/>
              <a:gdLst>
                <a:gd name="T0" fmla="*/ 344 w 409"/>
                <a:gd name="T1" fmla="*/ 134 h 368"/>
                <a:gd name="T2" fmla="*/ 233 w 409"/>
                <a:gd name="T3" fmla="*/ 143 h 368"/>
                <a:gd name="T4" fmla="*/ 191 w 409"/>
                <a:gd name="T5" fmla="*/ 37 h 368"/>
                <a:gd name="T6" fmla="*/ 52 w 409"/>
                <a:gd name="T7" fmla="*/ 66 h 368"/>
                <a:gd name="T8" fmla="*/ 90 w 409"/>
                <a:gd name="T9" fmla="*/ 362 h 368"/>
                <a:gd name="T10" fmla="*/ 378 w 409"/>
                <a:gd name="T11" fmla="*/ 264 h 368"/>
                <a:gd name="T12" fmla="*/ 344 w 409"/>
                <a:gd name="T13" fmla="*/ 13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9" h="368">
                  <a:moveTo>
                    <a:pt x="344" y="134"/>
                  </a:moveTo>
                  <a:cubicBezTo>
                    <a:pt x="303" y="110"/>
                    <a:pt x="263" y="118"/>
                    <a:pt x="233" y="143"/>
                  </a:cubicBezTo>
                  <a:cubicBezTo>
                    <a:pt x="241" y="104"/>
                    <a:pt x="228" y="57"/>
                    <a:pt x="191" y="37"/>
                  </a:cubicBezTo>
                  <a:cubicBezTo>
                    <a:pt x="120" y="0"/>
                    <a:pt x="72" y="33"/>
                    <a:pt x="52" y="66"/>
                  </a:cubicBezTo>
                  <a:cubicBezTo>
                    <a:pt x="0" y="155"/>
                    <a:pt x="119" y="280"/>
                    <a:pt x="90" y="362"/>
                  </a:cubicBezTo>
                  <a:cubicBezTo>
                    <a:pt x="152" y="308"/>
                    <a:pt x="305" y="368"/>
                    <a:pt x="378" y="264"/>
                  </a:cubicBezTo>
                  <a:cubicBezTo>
                    <a:pt x="409" y="221"/>
                    <a:pt x="385" y="158"/>
                    <a:pt x="344" y="134"/>
                  </a:cubicBezTo>
                  <a:close/>
                </a:path>
              </a:pathLst>
            </a:custGeom>
            <a:solidFill>
              <a:srgbClr val="E4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90" name="Freeform 24"/>
            <p:cNvSpPr>
              <a:spLocks noEditPoints="1"/>
            </p:cNvSpPr>
            <p:nvPr/>
          </p:nvSpPr>
          <p:spPr bwMode="auto">
            <a:xfrm>
              <a:off x="5167875" y="910433"/>
              <a:ext cx="339725" cy="279400"/>
            </a:xfrm>
            <a:custGeom>
              <a:avLst/>
              <a:gdLst>
                <a:gd name="T0" fmla="*/ 97 w 221"/>
                <a:gd name="T1" fmla="*/ 114 h 182"/>
                <a:gd name="T2" fmla="*/ 181 w 221"/>
                <a:gd name="T3" fmla="*/ 150 h 182"/>
                <a:gd name="T4" fmla="*/ 50 w 221"/>
                <a:gd name="T5" fmla="*/ 178 h 182"/>
                <a:gd name="T6" fmla="*/ 22 w 221"/>
                <a:gd name="T7" fmla="*/ 25 h 182"/>
                <a:gd name="T8" fmla="*/ 77 w 221"/>
                <a:gd name="T9" fmla="*/ 32 h 182"/>
                <a:gd name="T10" fmla="*/ 97 w 221"/>
                <a:gd name="T11" fmla="*/ 114 h 182"/>
                <a:gd name="T12" fmla="*/ 91 w 221"/>
                <a:gd name="T13" fmla="*/ 128 h 182"/>
                <a:gd name="T14" fmla="*/ 73 w 221"/>
                <a:gd name="T15" fmla="*/ 58 h 182"/>
                <a:gd name="T16" fmla="*/ 34 w 221"/>
                <a:gd name="T17" fmla="*/ 64 h 182"/>
                <a:gd name="T18" fmla="*/ 47 w 221"/>
                <a:gd name="T19" fmla="*/ 106 h 182"/>
                <a:gd name="T20" fmla="*/ 62 w 221"/>
                <a:gd name="T21" fmla="*/ 166 h 182"/>
                <a:gd name="T22" fmla="*/ 117 w 221"/>
                <a:gd name="T23" fmla="*/ 159 h 182"/>
                <a:gd name="T24" fmla="*/ 166 w 221"/>
                <a:gd name="T25" fmla="*/ 140 h 182"/>
                <a:gd name="T26" fmla="*/ 144 w 221"/>
                <a:gd name="T27" fmla="*/ 119 h 182"/>
                <a:gd name="T28" fmla="*/ 91 w 221"/>
                <a:gd name="T29" fmla="*/ 12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1" h="182">
                  <a:moveTo>
                    <a:pt x="97" y="114"/>
                  </a:moveTo>
                  <a:cubicBezTo>
                    <a:pt x="122" y="110"/>
                    <a:pt x="221" y="91"/>
                    <a:pt x="181" y="150"/>
                  </a:cubicBezTo>
                  <a:cubicBezTo>
                    <a:pt x="160" y="182"/>
                    <a:pt x="83" y="159"/>
                    <a:pt x="50" y="178"/>
                  </a:cubicBezTo>
                  <a:cubicBezTo>
                    <a:pt x="58" y="132"/>
                    <a:pt x="0" y="59"/>
                    <a:pt x="22" y="25"/>
                  </a:cubicBezTo>
                  <a:cubicBezTo>
                    <a:pt x="39" y="0"/>
                    <a:pt x="65" y="6"/>
                    <a:pt x="77" y="32"/>
                  </a:cubicBezTo>
                  <a:cubicBezTo>
                    <a:pt x="89" y="59"/>
                    <a:pt x="91" y="87"/>
                    <a:pt x="97" y="114"/>
                  </a:cubicBezTo>
                  <a:close/>
                  <a:moveTo>
                    <a:pt x="91" y="128"/>
                  </a:moveTo>
                  <a:cubicBezTo>
                    <a:pt x="92" y="108"/>
                    <a:pt x="81" y="77"/>
                    <a:pt x="73" y="58"/>
                  </a:cubicBezTo>
                  <a:cubicBezTo>
                    <a:pt x="65" y="37"/>
                    <a:pt x="36" y="39"/>
                    <a:pt x="34" y="64"/>
                  </a:cubicBezTo>
                  <a:cubicBezTo>
                    <a:pt x="33" y="77"/>
                    <a:pt x="43" y="94"/>
                    <a:pt x="47" y="106"/>
                  </a:cubicBezTo>
                  <a:cubicBezTo>
                    <a:pt x="54" y="124"/>
                    <a:pt x="62" y="146"/>
                    <a:pt x="62" y="166"/>
                  </a:cubicBezTo>
                  <a:cubicBezTo>
                    <a:pt x="82" y="157"/>
                    <a:pt x="96" y="159"/>
                    <a:pt x="117" y="159"/>
                  </a:cubicBezTo>
                  <a:cubicBezTo>
                    <a:pt x="129" y="160"/>
                    <a:pt x="165" y="157"/>
                    <a:pt x="166" y="140"/>
                  </a:cubicBezTo>
                  <a:cubicBezTo>
                    <a:pt x="166" y="125"/>
                    <a:pt x="157" y="122"/>
                    <a:pt x="144" y="119"/>
                  </a:cubicBezTo>
                  <a:cubicBezTo>
                    <a:pt x="134" y="117"/>
                    <a:pt x="100" y="122"/>
                    <a:pt x="91" y="128"/>
                  </a:cubicBezTo>
                  <a:close/>
                </a:path>
              </a:pathLst>
            </a:custGeom>
            <a:solidFill>
              <a:srgbClr val="E4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91" name="Freeform 25"/>
            <p:cNvSpPr>
              <a:spLocks noEditPoints="1"/>
            </p:cNvSpPr>
            <p:nvPr/>
          </p:nvSpPr>
          <p:spPr bwMode="auto">
            <a:xfrm>
              <a:off x="5082150" y="848521"/>
              <a:ext cx="455613" cy="401638"/>
            </a:xfrm>
            <a:custGeom>
              <a:avLst/>
              <a:gdLst>
                <a:gd name="T0" fmla="*/ 165 w 296"/>
                <a:gd name="T1" fmla="*/ 126 h 261"/>
                <a:gd name="T2" fmla="*/ 261 w 296"/>
                <a:gd name="T3" fmla="*/ 121 h 261"/>
                <a:gd name="T4" fmla="*/ 285 w 296"/>
                <a:gd name="T5" fmla="*/ 185 h 261"/>
                <a:gd name="T6" fmla="*/ 192 w 296"/>
                <a:gd name="T7" fmla="*/ 238 h 261"/>
                <a:gd name="T8" fmla="*/ 76 w 296"/>
                <a:gd name="T9" fmla="*/ 261 h 261"/>
                <a:gd name="T10" fmla="*/ 45 w 296"/>
                <a:gd name="T11" fmla="*/ 47 h 261"/>
                <a:gd name="T12" fmla="*/ 132 w 296"/>
                <a:gd name="T13" fmla="*/ 22 h 261"/>
                <a:gd name="T14" fmla="*/ 165 w 296"/>
                <a:gd name="T15" fmla="*/ 126 h 261"/>
                <a:gd name="T16" fmla="*/ 158 w 296"/>
                <a:gd name="T17" fmla="*/ 139 h 261"/>
                <a:gd name="T18" fmla="*/ 133 w 296"/>
                <a:gd name="T19" fmla="*/ 42 h 261"/>
                <a:gd name="T20" fmla="*/ 61 w 296"/>
                <a:gd name="T21" fmla="*/ 50 h 261"/>
                <a:gd name="T22" fmla="*/ 94 w 296"/>
                <a:gd name="T23" fmla="*/ 235 h 261"/>
                <a:gd name="T24" fmla="*/ 241 w 296"/>
                <a:gd name="T25" fmla="*/ 204 h 261"/>
                <a:gd name="T26" fmla="*/ 200 w 296"/>
                <a:gd name="T27" fmla="*/ 131 h 261"/>
                <a:gd name="T28" fmla="*/ 158 w 296"/>
                <a:gd name="T29" fmla="*/ 139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6" h="261">
                  <a:moveTo>
                    <a:pt x="165" y="126"/>
                  </a:moveTo>
                  <a:cubicBezTo>
                    <a:pt x="189" y="110"/>
                    <a:pt x="236" y="105"/>
                    <a:pt x="261" y="121"/>
                  </a:cubicBezTo>
                  <a:cubicBezTo>
                    <a:pt x="277" y="132"/>
                    <a:pt x="296" y="166"/>
                    <a:pt x="285" y="185"/>
                  </a:cubicBezTo>
                  <a:cubicBezTo>
                    <a:pt x="270" y="209"/>
                    <a:pt x="219" y="235"/>
                    <a:pt x="192" y="238"/>
                  </a:cubicBezTo>
                  <a:cubicBezTo>
                    <a:pt x="157" y="242"/>
                    <a:pt x="104" y="240"/>
                    <a:pt x="76" y="261"/>
                  </a:cubicBezTo>
                  <a:cubicBezTo>
                    <a:pt x="119" y="195"/>
                    <a:pt x="0" y="114"/>
                    <a:pt x="45" y="47"/>
                  </a:cubicBezTo>
                  <a:cubicBezTo>
                    <a:pt x="65" y="17"/>
                    <a:pt x="98" y="0"/>
                    <a:pt x="132" y="22"/>
                  </a:cubicBezTo>
                  <a:cubicBezTo>
                    <a:pt x="159" y="40"/>
                    <a:pt x="165" y="100"/>
                    <a:pt x="165" y="126"/>
                  </a:cubicBezTo>
                  <a:close/>
                  <a:moveTo>
                    <a:pt x="158" y="139"/>
                  </a:moveTo>
                  <a:cubicBezTo>
                    <a:pt x="158" y="114"/>
                    <a:pt x="149" y="63"/>
                    <a:pt x="133" y="42"/>
                  </a:cubicBezTo>
                  <a:cubicBezTo>
                    <a:pt x="113" y="15"/>
                    <a:pt x="78" y="25"/>
                    <a:pt x="61" y="50"/>
                  </a:cubicBezTo>
                  <a:cubicBezTo>
                    <a:pt x="27" y="102"/>
                    <a:pt x="107" y="178"/>
                    <a:pt x="94" y="235"/>
                  </a:cubicBezTo>
                  <a:cubicBezTo>
                    <a:pt x="135" y="211"/>
                    <a:pt x="195" y="234"/>
                    <a:pt x="241" y="204"/>
                  </a:cubicBezTo>
                  <a:cubicBezTo>
                    <a:pt x="293" y="169"/>
                    <a:pt x="250" y="119"/>
                    <a:pt x="200" y="131"/>
                  </a:cubicBezTo>
                  <a:cubicBezTo>
                    <a:pt x="192" y="133"/>
                    <a:pt x="165" y="140"/>
                    <a:pt x="158" y="139"/>
                  </a:cubicBezTo>
                  <a:close/>
                </a:path>
              </a:pathLst>
            </a:custGeom>
            <a:solidFill>
              <a:srgbClr val="E4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92" name="Freeform 27"/>
            <p:cNvSpPr/>
            <p:nvPr/>
          </p:nvSpPr>
          <p:spPr bwMode="auto">
            <a:xfrm>
              <a:off x="5223437" y="1019971"/>
              <a:ext cx="177800" cy="123825"/>
            </a:xfrm>
            <a:custGeom>
              <a:avLst/>
              <a:gdLst>
                <a:gd name="T0" fmla="*/ 51 w 115"/>
                <a:gd name="T1" fmla="*/ 65 h 81"/>
                <a:gd name="T2" fmla="*/ 97 w 115"/>
                <a:gd name="T3" fmla="*/ 73 h 81"/>
                <a:gd name="T4" fmla="*/ 66 w 115"/>
                <a:gd name="T5" fmla="*/ 77 h 81"/>
                <a:gd name="T6" fmla="*/ 34 w 115"/>
                <a:gd name="T7" fmla="*/ 81 h 81"/>
                <a:gd name="T8" fmla="*/ 31 w 115"/>
                <a:gd name="T9" fmla="*/ 62 h 81"/>
                <a:gd name="T10" fmla="*/ 24 w 115"/>
                <a:gd name="T11" fmla="*/ 2 h 81"/>
                <a:gd name="T12" fmla="*/ 49 w 115"/>
                <a:gd name="T13" fmla="*/ 66 h 81"/>
                <a:gd name="T14" fmla="*/ 51 w 115"/>
                <a:gd name="T1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81">
                  <a:moveTo>
                    <a:pt x="51" y="65"/>
                  </a:moveTo>
                  <a:cubicBezTo>
                    <a:pt x="60" y="58"/>
                    <a:pt x="115" y="57"/>
                    <a:pt x="97" y="73"/>
                  </a:cubicBezTo>
                  <a:cubicBezTo>
                    <a:pt x="91" y="78"/>
                    <a:pt x="74" y="77"/>
                    <a:pt x="66" y="77"/>
                  </a:cubicBezTo>
                  <a:cubicBezTo>
                    <a:pt x="55" y="77"/>
                    <a:pt x="43" y="77"/>
                    <a:pt x="34" y="81"/>
                  </a:cubicBezTo>
                  <a:cubicBezTo>
                    <a:pt x="31" y="77"/>
                    <a:pt x="33" y="67"/>
                    <a:pt x="31" y="62"/>
                  </a:cubicBezTo>
                  <a:cubicBezTo>
                    <a:pt x="27" y="53"/>
                    <a:pt x="0" y="0"/>
                    <a:pt x="24" y="2"/>
                  </a:cubicBezTo>
                  <a:cubicBezTo>
                    <a:pt x="41" y="4"/>
                    <a:pt x="43" y="54"/>
                    <a:pt x="49" y="66"/>
                  </a:cubicBezTo>
                  <a:lnTo>
                    <a:pt x="51" y="65"/>
                  </a:lnTo>
                  <a:close/>
                </a:path>
              </a:pathLst>
            </a:custGeom>
            <a:solidFill>
              <a:srgbClr val="E4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93" name="Freeform 26"/>
            <p:cNvSpPr>
              <a:spLocks noEditPoints="1"/>
            </p:cNvSpPr>
            <p:nvPr/>
          </p:nvSpPr>
          <p:spPr bwMode="auto">
            <a:xfrm>
              <a:off x="5039287" y="799308"/>
              <a:ext cx="574675" cy="517525"/>
            </a:xfrm>
            <a:custGeom>
              <a:avLst/>
              <a:gdLst>
                <a:gd name="T0" fmla="*/ 315 w 374"/>
                <a:gd name="T1" fmla="*/ 122 h 337"/>
                <a:gd name="T2" fmla="*/ 213 w 374"/>
                <a:gd name="T3" fmla="*/ 131 h 337"/>
                <a:gd name="T4" fmla="*/ 175 w 374"/>
                <a:gd name="T5" fmla="*/ 34 h 337"/>
                <a:gd name="T6" fmla="*/ 48 w 374"/>
                <a:gd name="T7" fmla="*/ 60 h 337"/>
                <a:gd name="T8" fmla="*/ 82 w 374"/>
                <a:gd name="T9" fmla="*/ 331 h 337"/>
                <a:gd name="T10" fmla="*/ 346 w 374"/>
                <a:gd name="T11" fmla="*/ 242 h 337"/>
                <a:gd name="T12" fmla="*/ 315 w 374"/>
                <a:gd name="T13" fmla="*/ 122 h 337"/>
                <a:gd name="T14" fmla="*/ 203 w 374"/>
                <a:gd name="T15" fmla="*/ 145 h 337"/>
                <a:gd name="T16" fmla="*/ 294 w 374"/>
                <a:gd name="T17" fmla="*/ 135 h 337"/>
                <a:gd name="T18" fmla="*/ 339 w 374"/>
                <a:gd name="T19" fmla="*/ 203 h 337"/>
                <a:gd name="T20" fmla="*/ 211 w 374"/>
                <a:gd name="T21" fmla="*/ 289 h 337"/>
                <a:gd name="T22" fmla="*/ 94 w 374"/>
                <a:gd name="T23" fmla="*/ 313 h 337"/>
                <a:gd name="T24" fmla="*/ 99 w 374"/>
                <a:gd name="T25" fmla="*/ 289 h 337"/>
                <a:gd name="T26" fmla="*/ 94 w 374"/>
                <a:gd name="T27" fmla="*/ 256 h 337"/>
                <a:gd name="T28" fmla="*/ 86 w 374"/>
                <a:gd name="T29" fmla="*/ 222 h 337"/>
                <a:gd name="T30" fmla="*/ 59 w 374"/>
                <a:gd name="T31" fmla="*/ 155 h 337"/>
                <a:gd name="T32" fmla="*/ 50 w 374"/>
                <a:gd name="T33" fmla="*/ 110 h 337"/>
                <a:gd name="T34" fmla="*/ 164 w 374"/>
                <a:gd name="T35" fmla="*/ 42 h 337"/>
                <a:gd name="T36" fmla="*/ 203 w 374"/>
                <a:gd name="T37" fmla="*/ 14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4" h="337">
                  <a:moveTo>
                    <a:pt x="315" y="122"/>
                  </a:moveTo>
                  <a:cubicBezTo>
                    <a:pt x="278" y="100"/>
                    <a:pt x="241" y="108"/>
                    <a:pt x="213" y="131"/>
                  </a:cubicBezTo>
                  <a:cubicBezTo>
                    <a:pt x="220" y="96"/>
                    <a:pt x="209" y="52"/>
                    <a:pt x="175" y="34"/>
                  </a:cubicBezTo>
                  <a:cubicBezTo>
                    <a:pt x="110" y="0"/>
                    <a:pt x="66" y="30"/>
                    <a:pt x="48" y="60"/>
                  </a:cubicBezTo>
                  <a:cubicBezTo>
                    <a:pt x="0" y="142"/>
                    <a:pt x="108" y="257"/>
                    <a:pt x="82" y="331"/>
                  </a:cubicBezTo>
                  <a:cubicBezTo>
                    <a:pt x="139" y="282"/>
                    <a:pt x="279" y="337"/>
                    <a:pt x="346" y="242"/>
                  </a:cubicBezTo>
                  <a:cubicBezTo>
                    <a:pt x="374" y="203"/>
                    <a:pt x="353" y="144"/>
                    <a:pt x="315" y="122"/>
                  </a:cubicBezTo>
                  <a:close/>
                  <a:moveTo>
                    <a:pt x="203" y="145"/>
                  </a:moveTo>
                  <a:cubicBezTo>
                    <a:pt x="239" y="137"/>
                    <a:pt x="257" y="124"/>
                    <a:pt x="294" y="135"/>
                  </a:cubicBezTo>
                  <a:cubicBezTo>
                    <a:pt x="323" y="143"/>
                    <a:pt x="334" y="180"/>
                    <a:pt x="339" y="203"/>
                  </a:cubicBezTo>
                  <a:cubicBezTo>
                    <a:pt x="352" y="256"/>
                    <a:pt x="248" y="285"/>
                    <a:pt x="211" y="289"/>
                  </a:cubicBezTo>
                  <a:cubicBezTo>
                    <a:pt x="180" y="292"/>
                    <a:pt x="116" y="290"/>
                    <a:pt x="94" y="313"/>
                  </a:cubicBezTo>
                  <a:cubicBezTo>
                    <a:pt x="95" y="304"/>
                    <a:pt x="99" y="298"/>
                    <a:pt x="99" y="289"/>
                  </a:cubicBezTo>
                  <a:cubicBezTo>
                    <a:pt x="98" y="290"/>
                    <a:pt x="95" y="261"/>
                    <a:pt x="94" y="256"/>
                  </a:cubicBezTo>
                  <a:cubicBezTo>
                    <a:pt x="93" y="247"/>
                    <a:pt x="90" y="231"/>
                    <a:pt x="86" y="222"/>
                  </a:cubicBezTo>
                  <a:cubicBezTo>
                    <a:pt x="75" y="199"/>
                    <a:pt x="67" y="178"/>
                    <a:pt x="59" y="155"/>
                  </a:cubicBezTo>
                  <a:cubicBezTo>
                    <a:pt x="53" y="140"/>
                    <a:pt x="55" y="124"/>
                    <a:pt x="50" y="110"/>
                  </a:cubicBezTo>
                  <a:cubicBezTo>
                    <a:pt x="32" y="60"/>
                    <a:pt x="124" y="4"/>
                    <a:pt x="164" y="42"/>
                  </a:cubicBezTo>
                  <a:cubicBezTo>
                    <a:pt x="203" y="78"/>
                    <a:pt x="198" y="97"/>
                    <a:pt x="203" y="145"/>
                  </a:cubicBezTo>
                  <a:close/>
                </a:path>
              </a:pathLst>
            </a:custGeom>
            <a:solidFill>
              <a:srgbClr val="E4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</p:grpSp>
      <p:sp>
        <p:nvSpPr>
          <p:cNvPr id="294" name="Freeform 128"/>
          <p:cNvSpPr/>
          <p:nvPr/>
        </p:nvSpPr>
        <p:spPr bwMode="auto">
          <a:xfrm>
            <a:off x="3073152" y="335040"/>
            <a:ext cx="528906" cy="544631"/>
          </a:xfrm>
          <a:custGeom>
            <a:avLst/>
            <a:gdLst>
              <a:gd name="T0" fmla="*/ 214 w 383"/>
              <a:gd name="T1" fmla="*/ 195 h 394"/>
              <a:gd name="T2" fmla="*/ 175 w 383"/>
              <a:gd name="T3" fmla="*/ 241 h 394"/>
              <a:gd name="T4" fmla="*/ 136 w 383"/>
              <a:gd name="T5" fmla="*/ 166 h 394"/>
              <a:gd name="T6" fmla="*/ 293 w 383"/>
              <a:gd name="T7" fmla="*/ 184 h 394"/>
              <a:gd name="T8" fmla="*/ 215 w 383"/>
              <a:gd name="T9" fmla="*/ 324 h 394"/>
              <a:gd name="T10" fmla="*/ 89 w 383"/>
              <a:gd name="T11" fmla="*/ 292 h 394"/>
              <a:gd name="T12" fmla="*/ 157 w 383"/>
              <a:gd name="T13" fmla="*/ 36 h 394"/>
              <a:gd name="T14" fmla="*/ 328 w 383"/>
              <a:gd name="T15" fmla="*/ 98 h 394"/>
              <a:gd name="T16" fmla="*/ 378 w 383"/>
              <a:gd name="T17" fmla="*/ 200 h 394"/>
              <a:gd name="T18" fmla="*/ 290 w 383"/>
              <a:gd name="T19" fmla="*/ 36 h 394"/>
              <a:gd name="T20" fmla="*/ 193 w 383"/>
              <a:gd name="T21" fmla="*/ 4 h 394"/>
              <a:gd name="T22" fmla="*/ 37 w 383"/>
              <a:gd name="T23" fmla="*/ 92 h 394"/>
              <a:gd name="T24" fmla="*/ 22 w 383"/>
              <a:gd name="T25" fmla="*/ 245 h 394"/>
              <a:gd name="T26" fmla="*/ 256 w 383"/>
              <a:gd name="T27" fmla="*/ 338 h 394"/>
              <a:gd name="T28" fmla="*/ 302 w 383"/>
              <a:gd name="T29" fmla="*/ 158 h 394"/>
              <a:gd name="T30" fmla="*/ 160 w 383"/>
              <a:gd name="T31" fmla="*/ 104 h 394"/>
              <a:gd name="T32" fmla="*/ 115 w 383"/>
              <a:gd name="T33" fmla="*/ 214 h 394"/>
              <a:gd name="T34" fmla="*/ 163 w 383"/>
              <a:gd name="T35" fmla="*/ 264 h 394"/>
              <a:gd name="T36" fmla="*/ 238 w 383"/>
              <a:gd name="T37" fmla="*/ 227 h 394"/>
              <a:gd name="T38" fmla="*/ 214 w 383"/>
              <a:gd name="T39" fmla="*/ 195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83" h="394">
                <a:moveTo>
                  <a:pt x="214" y="195"/>
                </a:moveTo>
                <a:cubicBezTo>
                  <a:pt x="223" y="225"/>
                  <a:pt x="198" y="245"/>
                  <a:pt x="175" y="241"/>
                </a:cubicBezTo>
                <a:cubicBezTo>
                  <a:pt x="149" y="236"/>
                  <a:pt x="117" y="207"/>
                  <a:pt x="136" y="166"/>
                </a:cubicBezTo>
                <a:cubicBezTo>
                  <a:pt x="173" y="89"/>
                  <a:pt x="264" y="124"/>
                  <a:pt x="293" y="184"/>
                </a:cubicBezTo>
                <a:cubicBezTo>
                  <a:pt x="309" y="219"/>
                  <a:pt x="298" y="297"/>
                  <a:pt x="215" y="324"/>
                </a:cubicBezTo>
                <a:cubicBezTo>
                  <a:pt x="180" y="335"/>
                  <a:pt x="130" y="329"/>
                  <a:pt x="89" y="292"/>
                </a:cubicBezTo>
                <a:cubicBezTo>
                  <a:pt x="7" y="217"/>
                  <a:pt x="46" y="66"/>
                  <a:pt x="157" y="36"/>
                </a:cubicBezTo>
                <a:cubicBezTo>
                  <a:pt x="233" y="16"/>
                  <a:pt x="298" y="67"/>
                  <a:pt x="328" y="98"/>
                </a:cubicBezTo>
                <a:cubicBezTo>
                  <a:pt x="348" y="121"/>
                  <a:pt x="368" y="162"/>
                  <a:pt x="378" y="200"/>
                </a:cubicBezTo>
                <a:cubicBezTo>
                  <a:pt x="383" y="132"/>
                  <a:pt x="355" y="74"/>
                  <a:pt x="290" y="36"/>
                </a:cubicBezTo>
                <a:cubicBezTo>
                  <a:pt x="262" y="19"/>
                  <a:pt x="228" y="7"/>
                  <a:pt x="193" y="4"/>
                </a:cubicBezTo>
                <a:cubicBezTo>
                  <a:pt x="150" y="0"/>
                  <a:pt x="84" y="16"/>
                  <a:pt x="37" y="92"/>
                </a:cubicBezTo>
                <a:cubicBezTo>
                  <a:pt x="8" y="139"/>
                  <a:pt x="0" y="196"/>
                  <a:pt x="22" y="245"/>
                </a:cubicBezTo>
                <a:cubicBezTo>
                  <a:pt x="60" y="329"/>
                  <a:pt x="173" y="394"/>
                  <a:pt x="256" y="338"/>
                </a:cubicBezTo>
                <a:cubicBezTo>
                  <a:pt x="309" y="302"/>
                  <a:pt x="337" y="220"/>
                  <a:pt x="302" y="158"/>
                </a:cubicBezTo>
                <a:cubicBezTo>
                  <a:pt x="273" y="107"/>
                  <a:pt x="211" y="77"/>
                  <a:pt x="160" y="104"/>
                </a:cubicBezTo>
                <a:cubicBezTo>
                  <a:pt x="125" y="123"/>
                  <a:pt x="102" y="167"/>
                  <a:pt x="115" y="214"/>
                </a:cubicBezTo>
                <a:cubicBezTo>
                  <a:pt x="118" y="227"/>
                  <a:pt x="135" y="253"/>
                  <a:pt x="163" y="264"/>
                </a:cubicBezTo>
                <a:cubicBezTo>
                  <a:pt x="218" y="285"/>
                  <a:pt x="238" y="252"/>
                  <a:pt x="238" y="227"/>
                </a:cubicBezTo>
                <a:cubicBezTo>
                  <a:pt x="238" y="207"/>
                  <a:pt x="224" y="198"/>
                  <a:pt x="214" y="195"/>
                </a:cubicBezTo>
                <a:close/>
              </a:path>
            </a:pathLst>
          </a:custGeom>
          <a:solidFill>
            <a:srgbClr val="FDD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grpSp>
        <p:nvGrpSpPr>
          <p:cNvPr id="295" name="组合 294"/>
          <p:cNvGrpSpPr/>
          <p:nvPr/>
        </p:nvGrpSpPr>
        <p:grpSpPr>
          <a:xfrm>
            <a:off x="3773596" y="-70932"/>
            <a:ext cx="548919" cy="616105"/>
            <a:chOff x="4845612" y="116683"/>
            <a:chExt cx="609600" cy="684213"/>
          </a:xfrm>
        </p:grpSpPr>
        <p:sp>
          <p:nvSpPr>
            <p:cNvPr id="296" name="Freeform 13"/>
            <p:cNvSpPr/>
            <p:nvPr/>
          </p:nvSpPr>
          <p:spPr bwMode="auto">
            <a:xfrm>
              <a:off x="4845612" y="116683"/>
              <a:ext cx="609600" cy="684213"/>
            </a:xfrm>
            <a:custGeom>
              <a:avLst/>
              <a:gdLst>
                <a:gd name="T0" fmla="*/ 113 w 396"/>
                <a:gd name="T1" fmla="*/ 81 h 445"/>
                <a:gd name="T2" fmla="*/ 139 w 396"/>
                <a:gd name="T3" fmla="*/ 198 h 445"/>
                <a:gd name="T4" fmla="*/ 30 w 396"/>
                <a:gd name="T5" fmla="*/ 258 h 445"/>
                <a:gd name="T6" fmla="*/ 81 w 396"/>
                <a:gd name="T7" fmla="*/ 402 h 445"/>
                <a:gd name="T8" fmla="*/ 396 w 396"/>
                <a:gd name="T9" fmla="*/ 320 h 445"/>
                <a:gd name="T10" fmla="*/ 250 w 396"/>
                <a:gd name="T11" fmla="*/ 27 h 445"/>
                <a:gd name="T12" fmla="*/ 113 w 396"/>
                <a:gd name="T13" fmla="*/ 81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445">
                  <a:moveTo>
                    <a:pt x="113" y="81"/>
                  </a:moveTo>
                  <a:cubicBezTo>
                    <a:pt x="93" y="128"/>
                    <a:pt x="107" y="170"/>
                    <a:pt x="139" y="198"/>
                  </a:cubicBezTo>
                  <a:cubicBezTo>
                    <a:pt x="96" y="196"/>
                    <a:pt x="46" y="216"/>
                    <a:pt x="30" y="258"/>
                  </a:cubicBezTo>
                  <a:cubicBezTo>
                    <a:pt x="0" y="339"/>
                    <a:pt x="43" y="386"/>
                    <a:pt x="81" y="402"/>
                  </a:cubicBezTo>
                  <a:cubicBezTo>
                    <a:pt x="185" y="445"/>
                    <a:pt x="304" y="301"/>
                    <a:pt x="396" y="320"/>
                  </a:cubicBezTo>
                  <a:cubicBezTo>
                    <a:pt x="329" y="261"/>
                    <a:pt x="372" y="90"/>
                    <a:pt x="250" y="27"/>
                  </a:cubicBezTo>
                  <a:cubicBezTo>
                    <a:pt x="199" y="0"/>
                    <a:pt x="133" y="34"/>
                    <a:pt x="113" y="81"/>
                  </a:cubicBez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97" name="Freeform 14"/>
            <p:cNvSpPr>
              <a:spLocks noEditPoints="1"/>
            </p:cNvSpPr>
            <p:nvPr/>
          </p:nvSpPr>
          <p:spPr bwMode="auto">
            <a:xfrm>
              <a:off x="4996425" y="273846"/>
              <a:ext cx="293688" cy="368300"/>
            </a:xfrm>
            <a:custGeom>
              <a:avLst/>
              <a:gdLst>
                <a:gd name="T0" fmla="*/ 116 w 191"/>
                <a:gd name="T1" fmla="*/ 129 h 240"/>
                <a:gd name="T2" fmla="*/ 143 w 191"/>
                <a:gd name="T3" fmla="*/ 34 h 240"/>
                <a:gd name="T4" fmla="*/ 191 w 191"/>
                <a:gd name="T5" fmla="*/ 170 h 240"/>
                <a:gd name="T6" fmla="*/ 29 w 191"/>
                <a:gd name="T7" fmla="*/ 221 h 240"/>
                <a:gd name="T8" fmla="*/ 29 w 191"/>
                <a:gd name="T9" fmla="*/ 162 h 240"/>
                <a:gd name="T10" fmla="*/ 116 w 191"/>
                <a:gd name="T11" fmla="*/ 129 h 240"/>
                <a:gd name="T12" fmla="*/ 131 w 191"/>
                <a:gd name="T13" fmla="*/ 133 h 240"/>
                <a:gd name="T14" fmla="*/ 58 w 191"/>
                <a:gd name="T15" fmla="*/ 162 h 240"/>
                <a:gd name="T16" fmla="*/ 71 w 191"/>
                <a:gd name="T17" fmla="*/ 203 h 240"/>
                <a:gd name="T18" fmla="*/ 114 w 191"/>
                <a:gd name="T19" fmla="*/ 183 h 240"/>
                <a:gd name="T20" fmla="*/ 176 w 191"/>
                <a:gd name="T21" fmla="*/ 159 h 240"/>
                <a:gd name="T22" fmla="*/ 162 w 191"/>
                <a:gd name="T23" fmla="*/ 101 h 240"/>
                <a:gd name="T24" fmla="*/ 134 w 191"/>
                <a:gd name="T25" fmla="*/ 52 h 240"/>
                <a:gd name="T26" fmla="*/ 115 w 191"/>
                <a:gd name="T27" fmla="*/ 78 h 240"/>
                <a:gd name="T28" fmla="*/ 131 w 191"/>
                <a:gd name="T29" fmla="*/ 13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" h="240">
                  <a:moveTo>
                    <a:pt x="116" y="129"/>
                  </a:moveTo>
                  <a:cubicBezTo>
                    <a:pt x="107" y="104"/>
                    <a:pt x="73" y="0"/>
                    <a:pt x="143" y="34"/>
                  </a:cubicBezTo>
                  <a:cubicBezTo>
                    <a:pt x="181" y="52"/>
                    <a:pt x="166" y="137"/>
                    <a:pt x="191" y="170"/>
                  </a:cubicBezTo>
                  <a:cubicBezTo>
                    <a:pt x="141" y="168"/>
                    <a:pt x="69" y="240"/>
                    <a:pt x="29" y="221"/>
                  </a:cubicBezTo>
                  <a:cubicBezTo>
                    <a:pt x="0" y="207"/>
                    <a:pt x="3" y="178"/>
                    <a:pt x="29" y="162"/>
                  </a:cubicBezTo>
                  <a:cubicBezTo>
                    <a:pt x="57" y="145"/>
                    <a:pt x="87" y="140"/>
                    <a:pt x="116" y="129"/>
                  </a:cubicBezTo>
                  <a:close/>
                  <a:moveTo>
                    <a:pt x="131" y="133"/>
                  </a:moveTo>
                  <a:cubicBezTo>
                    <a:pt x="110" y="135"/>
                    <a:pt x="78" y="152"/>
                    <a:pt x="58" y="162"/>
                  </a:cubicBezTo>
                  <a:cubicBezTo>
                    <a:pt x="36" y="175"/>
                    <a:pt x="43" y="205"/>
                    <a:pt x="71" y="203"/>
                  </a:cubicBezTo>
                  <a:cubicBezTo>
                    <a:pt x="84" y="202"/>
                    <a:pt x="102" y="190"/>
                    <a:pt x="114" y="183"/>
                  </a:cubicBezTo>
                  <a:cubicBezTo>
                    <a:pt x="132" y="173"/>
                    <a:pt x="155" y="161"/>
                    <a:pt x="176" y="159"/>
                  </a:cubicBezTo>
                  <a:cubicBezTo>
                    <a:pt x="164" y="139"/>
                    <a:pt x="164" y="123"/>
                    <a:pt x="162" y="101"/>
                  </a:cubicBezTo>
                  <a:cubicBezTo>
                    <a:pt x="160" y="88"/>
                    <a:pt x="152" y="50"/>
                    <a:pt x="134" y="52"/>
                  </a:cubicBezTo>
                  <a:cubicBezTo>
                    <a:pt x="118" y="54"/>
                    <a:pt x="115" y="64"/>
                    <a:pt x="115" y="78"/>
                  </a:cubicBezTo>
                  <a:cubicBezTo>
                    <a:pt x="114" y="89"/>
                    <a:pt x="124" y="125"/>
                    <a:pt x="131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98" name="Freeform 15"/>
            <p:cNvSpPr>
              <a:spLocks noEditPoints="1"/>
            </p:cNvSpPr>
            <p:nvPr/>
          </p:nvSpPr>
          <p:spPr bwMode="auto">
            <a:xfrm>
              <a:off x="4929750" y="234158"/>
              <a:ext cx="438150" cy="495300"/>
            </a:xfrm>
            <a:custGeom>
              <a:avLst/>
              <a:gdLst>
                <a:gd name="T0" fmla="*/ 127 w 286"/>
                <a:gd name="T1" fmla="*/ 145 h 322"/>
                <a:gd name="T2" fmla="*/ 109 w 286"/>
                <a:gd name="T3" fmla="*/ 44 h 322"/>
                <a:gd name="T4" fmla="*/ 174 w 286"/>
                <a:gd name="T5" fmla="*/ 9 h 322"/>
                <a:gd name="T6" fmla="*/ 245 w 286"/>
                <a:gd name="T7" fmla="*/ 101 h 322"/>
                <a:gd name="T8" fmla="*/ 286 w 286"/>
                <a:gd name="T9" fmla="*/ 221 h 322"/>
                <a:gd name="T10" fmla="*/ 59 w 286"/>
                <a:gd name="T11" fmla="*/ 285 h 322"/>
                <a:gd name="T12" fmla="*/ 19 w 286"/>
                <a:gd name="T13" fmla="*/ 196 h 322"/>
                <a:gd name="T14" fmla="*/ 127 w 286"/>
                <a:gd name="T15" fmla="*/ 145 h 322"/>
                <a:gd name="T16" fmla="*/ 142 w 286"/>
                <a:gd name="T17" fmla="*/ 150 h 322"/>
                <a:gd name="T18" fmla="*/ 41 w 286"/>
                <a:gd name="T19" fmla="*/ 191 h 322"/>
                <a:gd name="T20" fmla="*/ 60 w 286"/>
                <a:gd name="T21" fmla="*/ 266 h 322"/>
                <a:gd name="T22" fmla="*/ 256 w 286"/>
                <a:gd name="T23" fmla="*/ 206 h 322"/>
                <a:gd name="T24" fmla="*/ 201 w 286"/>
                <a:gd name="T25" fmla="*/ 53 h 322"/>
                <a:gd name="T26" fmla="*/ 128 w 286"/>
                <a:gd name="T27" fmla="*/ 107 h 322"/>
                <a:gd name="T28" fmla="*/ 142 w 286"/>
                <a:gd name="T29" fmla="*/ 15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6" h="322">
                  <a:moveTo>
                    <a:pt x="127" y="145"/>
                  </a:moveTo>
                  <a:cubicBezTo>
                    <a:pt x="107" y="122"/>
                    <a:pt x="95" y="72"/>
                    <a:pt x="109" y="44"/>
                  </a:cubicBezTo>
                  <a:cubicBezTo>
                    <a:pt x="118" y="25"/>
                    <a:pt x="152" y="0"/>
                    <a:pt x="174" y="9"/>
                  </a:cubicBezTo>
                  <a:cubicBezTo>
                    <a:pt x="202" y="21"/>
                    <a:pt x="238" y="72"/>
                    <a:pt x="245" y="101"/>
                  </a:cubicBezTo>
                  <a:cubicBezTo>
                    <a:pt x="254" y="137"/>
                    <a:pt x="260" y="194"/>
                    <a:pt x="286" y="221"/>
                  </a:cubicBezTo>
                  <a:cubicBezTo>
                    <a:pt x="209" y="184"/>
                    <a:pt x="137" y="322"/>
                    <a:pt x="59" y="285"/>
                  </a:cubicBezTo>
                  <a:cubicBezTo>
                    <a:pt x="23" y="267"/>
                    <a:pt x="0" y="234"/>
                    <a:pt x="19" y="196"/>
                  </a:cubicBezTo>
                  <a:cubicBezTo>
                    <a:pt x="35" y="164"/>
                    <a:pt x="99" y="149"/>
                    <a:pt x="127" y="145"/>
                  </a:cubicBezTo>
                  <a:close/>
                  <a:moveTo>
                    <a:pt x="142" y="150"/>
                  </a:moveTo>
                  <a:cubicBezTo>
                    <a:pt x="116" y="155"/>
                    <a:pt x="61" y="172"/>
                    <a:pt x="41" y="191"/>
                  </a:cubicBezTo>
                  <a:cubicBezTo>
                    <a:pt x="15" y="216"/>
                    <a:pt x="31" y="252"/>
                    <a:pt x="60" y="266"/>
                  </a:cubicBezTo>
                  <a:cubicBezTo>
                    <a:pt x="121" y="296"/>
                    <a:pt x="192" y="199"/>
                    <a:pt x="256" y="206"/>
                  </a:cubicBezTo>
                  <a:cubicBezTo>
                    <a:pt x="224" y="165"/>
                    <a:pt x="240" y="98"/>
                    <a:pt x="201" y="53"/>
                  </a:cubicBezTo>
                  <a:cubicBezTo>
                    <a:pt x="156" y="3"/>
                    <a:pt x="108" y="56"/>
                    <a:pt x="128" y="107"/>
                  </a:cubicBezTo>
                  <a:cubicBezTo>
                    <a:pt x="131" y="116"/>
                    <a:pt x="142" y="143"/>
                    <a:pt x="142" y="1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299" name="Freeform 16"/>
            <p:cNvSpPr>
              <a:spLocks noEditPoints="1"/>
            </p:cNvSpPr>
            <p:nvPr/>
          </p:nvSpPr>
          <p:spPr bwMode="auto">
            <a:xfrm>
              <a:off x="4880537" y="151608"/>
              <a:ext cx="557213" cy="625475"/>
            </a:xfrm>
            <a:custGeom>
              <a:avLst/>
              <a:gdLst>
                <a:gd name="T0" fmla="*/ 103 w 363"/>
                <a:gd name="T1" fmla="*/ 74 h 407"/>
                <a:gd name="T2" fmla="*/ 127 w 363"/>
                <a:gd name="T3" fmla="*/ 181 h 407"/>
                <a:gd name="T4" fmla="*/ 28 w 363"/>
                <a:gd name="T5" fmla="*/ 236 h 407"/>
                <a:gd name="T6" fmla="*/ 74 w 363"/>
                <a:gd name="T7" fmla="*/ 367 h 407"/>
                <a:gd name="T8" fmla="*/ 363 w 363"/>
                <a:gd name="T9" fmla="*/ 292 h 407"/>
                <a:gd name="T10" fmla="*/ 229 w 363"/>
                <a:gd name="T11" fmla="*/ 24 h 407"/>
                <a:gd name="T12" fmla="*/ 103 w 363"/>
                <a:gd name="T13" fmla="*/ 74 h 407"/>
                <a:gd name="T14" fmla="*/ 143 w 363"/>
                <a:gd name="T15" fmla="*/ 190 h 407"/>
                <a:gd name="T16" fmla="*/ 119 w 363"/>
                <a:gd name="T17" fmla="*/ 95 h 407"/>
                <a:gd name="T18" fmla="*/ 187 w 363"/>
                <a:gd name="T19" fmla="*/ 37 h 407"/>
                <a:gd name="T20" fmla="*/ 299 w 363"/>
                <a:gd name="T21" fmla="*/ 161 h 407"/>
                <a:gd name="T22" fmla="*/ 341 w 363"/>
                <a:gd name="T23" fmla="*/ 282 h 407"/>
                <a:gd name="T24" fmla="*/ 315 w 363"/>
                <a:gd name="T25" fmla="*/ 280 h 407"/>
                <a:gd name="T26" fmla="*/ 280 w 363"/>
                <a:gd name="T27" fmla="*/ 290 h 407"/>
                <a:gd name="T28" fmla="*/ 243 w 363"/>
                <a:gd name="T29" fmla="*/ 304 h 407"/>
                <a:gd name="T30" fmla="*/ 175 w 363"/>
                <a:gd name="T31" fmla="*/ 343 h 407"/>
                <a:gd name="T32" fmla="*/ 128 w 363"/>
                <a:gd name="T33" fmla="*/ 359 h 407"/>
                <a:gd name="T34" fmla="*/ 37 w 363"/>
                <a:gd name="T35" fmla="*/ 247 h 407"/>
                <a:gd name="T36" fmla="*/ 143 w 363"/>
                <a:gd name="T37" fmla="*/ 19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3" h="407">
                  <a:moveTo>
                    <a:pt x="103" y="74"/>
                  </a:moveTo>
                  <a:cubicBezTo>
                    <a:pt x="85" y="117"/>
                    <a:pt x="98" y="155"/>
                    <a:pt x="127" y="181"/>
                  </a:cubicBezTo>
                  <a:cubicBezTo>
                    <a:pt x="88" y="179"/>
                    <a:pt x="42" y="197"/>
                    <a:pt x="28" y="236"/>
                  </a:cubicBezTo>
                  <a:cubicBezTo>
                    <a:pt x="0" y="310"/>
                    <a:pt x="39" y="353"/>
                    <a:pt x="74" y="367"/>
                  </a:cubicBezTo>
                  <a:cubicBezTo>
                    <a:pt x="170" y="407"/>
                    <a:pt x="278" y="275"/>
                    <a:pt x="363" y="292"/>
                  </a:cubicBezTo>
                  <a:cubicBezTo>
                    <a:pt x="301" y="239"/>
                    <a:pt x="341" y="83"/>
                    <a:pt x="229" y="24"/>
                  </a:cubicBezTo>
                  <a:cubicBezTo>
                    <a:pt x="182" y="0"/>
                    <a:pt x="122" y="31"/>
                    <a:pt x="103" y="74"/>
                  </a:cubicBezTo>
                  <a:close/>
                  <a:moveTo>
                    <a:pt x="143" y="190"/>
                  </a:moveTo>
                  <a:cubicBezTo>
                    <a:pt x="130" y="154"/>
                    <a:pt x="113" y="136"/>
                    <a:pt x="119" y="95"/>
                  </a:cubicBezTo>
                  <a:cubicBezTo>
                    <a:pt x="124" y="63"/>
                    <a:pt x="163" y="46"/>
                    <a:pt x="187" y="37"/>
                  </a:cubicBezTo>
                  <a:cubicBezTo>
                    <a:pt x="243" y="15"/>
                    <a:pt x="289" y="122"/>
                    <a:pt x="299" y="161"/>
                  </a:cubicBezTo>
                  <a:cubicBezTo>
                    <a:pt x="307" y="194"/>
                    <a:pt x="313" y="262"/>
                    <a:pt x="341" y="282"/>
                  </a:cubicBezTo>
                  <a:cubicBezTo>
                    <a:pt x="332" y="283"/>
                    <a:pt x="325" y="279"/>
                    <a:pt x="315" y="280"/>
                  </a:cubicBezTo>
                  <a:cubicBezTo>
                    <a:pt x="316" y="282"/>
                    <a:pt x="285" y="289"/>
                    <a:pt x="280" y="290"/>
                  </a:cubicBezTo>
                  <a:cubicBezTo>
                    <a:pt x="270" y="293"/>
                    <a:pt x="253" y="298"/>
                    <a:pt x="243" y="304"/>
                  </a:cubicBezTo>
                  <a:cubicBezTo>
                    <a:pt x="221" y="319"/>
                    <a:pt x="199" y="331"/>
                    <a:pt x="175" y="343"/>
                  </a:cubicBezTo>
                  <a:cubicBezTo>
                    <a:pt x="159" y="351"/>
                    <a:pt x="142" y="351"/>
                    <a:pt x="128" y="359"/>
                  </a:cubicBezTo>
                  <a:cubicBezTo>
                    <a:pt x="77" y="384"/>
                    <a:pt x="2" y="295"/>
                    <a:pt x="37" y="247"/>
                  </a:cubicBezTo>
                  <a:cubicBezTo>
                    <a:pt x="71" y="200"/>
                    <a:pt x="92" y="202"/>
                    <a:pt x="143" y="190"/>
                  </a:cubicBez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00" name="Freeform 17"/>
            <p:cNvSpPr/>
            <p:nvPr/>
          </p:nvSpPr>
          <p:spPr bwMode="auto">
            <a:xfrm>
              <a:off x="5113900" y="380208"/>
              <a:ext cx="130175" cy="200025"/>
            </a:xfrm>
            <a:custGeom>
              <a:avLst/>
              <a:gdLst>
                <a:gd name="T0" fmla="*/ 64 w 85"/>
                <a:gd name="T1" fmla="*/ 67 h 130"/>
                <a:gd name="T2" fmla="*/ 67 w 85"/>
                <a:gd name="T3" fmla="*/ 16 h 130"/>
                <a:gd name="T4" fmla="*/ 76 w 85"/>
                <a:gd name="T5" fmla="*/ 49 h 130"/>
                <a:gd name="T6" fmla="*/ 85 w 85"/>
                <a:gd name="T7" fmla="*/ 83 h 130"/>
                <a:gd name="T8" fmla="*/ 64 w 85"/>
                <a:gd name="T9" fmla="*/ 89 h 130"/>
                <a:gd name="T10" fmla="*/ 1 w 85"/>
                <a:gd name="T11" fmla="*/ 104 h 130"/>
                <a:gd name="T12" fmla="*/ 66 w 85"/>
                <a:gd name="T13" fmla="*/ 68 h 130"/>
                <a:gd name="T14" fmla="*/ 64 w 85"/>
                <a:gd name="T15" fmla="*/ 6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30">
                  <a:moveTo>
                    <a:pt x="64" y="67"/>
                  </a:moveTo>
                  <a:cubicBezTo>
                    <a:pt x="56" y="58"/>
                    <a:pt x="47" y="0"/>
                    <a:pt x="67" y="16"/>
                  </a:cubicBezTo>
                  <a:cubicBezTo>
                    <a:pt x="74" y="22"/>
                    <a:pt x="75" y="41"/>
                    <a:pt x="76" y="49"/>
                  </a:cubicBezTo>
                  <a:cubicBezTo>
                    <a:pt x="77" y="60"/>
                    <a:pt x="79" y="73"/>
                    <a:pt x="85" y="83"/>
                  </a:cubicBezTo>
                  <a:cubicBezTo>
                    <a:pt x="81" y="86"/>
                    <a:pt x="69" y="86"/>
                    <a:pt x="64" y="89"/>
                  </a:cubicBezTo>
                  <a:cubicBezTo>
                    <a:pt x="55" y="94"/>
                    <a:pt x="2" y="130"/>
                    <a:pt x="1" y="104"/>
                  </a:cubicBezTo>
                  <a:cubicBezTo>
                    <a:pt x="0" y="85"/>
                    <a:pt x="54" y="76"/>
                    <a:pt x="66" y="68"/>
                  </a:cubicBezTo>
                  <a:lnTo>
                    <a:pt x="64" y="67"/>
                  </a:ln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</p:grpSp>
      <p:sp>
        <p:nvSpPr>
          <p:cNvPr id="302" name="Freeform 178"/>
          <p:cNvSpPr/>
          <p:nvPr/>
        </p:nvSpPr>
        <p:spPr bwMode="auto">
          <a:xfrm>
            <a:off x="1988179" y="436533"/>
            <a:ext cx="265883" cy="255877"/>
          </a:xfrm>
          <a:custGeom>
            <a:avLst/>
            <a:gdLst>
              <a:gd name="T0" fmla="*/ 92 w 192"/>
              <a:gd name="T1" fmla="*/ 105 h 185"/>
              <a:gd name="T2" fmla="*/ 118 w 192"/>
              <a:gd name="T3" fmla="*/ 90 h 185"/>
              <a:gd name="T4" fmla="*/ 85 w 192"/>
              <a:gd name="T5" fmla="*/ 64 h 185"/>
              <a:gd name="T6" fmla="*/ 79 w 192"/>
              <a:gd name="T7" fmla="*/ 142 h 185"/>
              <a:gd name="T8" fmla="*/ 154 w 192"/>
              <a:gd name="T9" fmla="*/ 118 h 185"/>
              <a:gd name="T10" fmla="*/ 151 w 192"/>
              <a:gd name="T11" fmla="*/ 54 h 185"/>
              <a:gd name="T12" fmla="*/ 21 w 192"/>
              <a:gd name="T13" fmla="*/ 62 h 185"/>
              <a:gd name="T14" fmla="*/ 34 w 192"/>
              <a:gd name="T15" fmla="*/ 150 h 185"/>
              <a:gd name="T16" fmla="*/ 79 w 192"/>
              <a:gd name="T17" fmla="*/ 185 h 185"/>
              <a:gd name="T18" fmla="*/ 8 w 192"/>
              <a:gd name="T19" fmla="*/ 126 h 185"/>
              <a:gd name="T20" fmla="*/ 2 w 192"/>
              <a:gd name="T21" fmla="*/ 76 h 185"/>
              <a:gd name="T22" fmla="*/ 59 w 192"/>
              <a:gd name="T23" fmla="*/ 10 h 185"/>
              <a:gd name="T24" fmla="*/ 135 w 192"/>
              <a:gd name="T25" fmla="*/ 17 h 185"/>
              <a:gd name="T26" fmla="*/ 157 w 192"/>
              <a:gd name="T27" fmla="*/ 139 h 185"/>
              <a:gd name="T28" fmla="*/ 66 w 192"/>
              <a:gd name="T29" fmla="*/ 144 h 185"/>
              <a:gd name="T30" fmla="*/ 53 w 192"/>
              <a:gd name="T31" fmla="*/ 70 h 185"/>
              <a:gd name="T32" fmla="*/ 110 w 192"/>
              <a:gd name="T33" fmla="*/ 59 h 185"/>
              <a:gd name="T34" fmla="*/ 130 w 192"/>
              <a:gd name="T35" fmla="*/ 87 h 185"/>
              <a:gd name="T36" fmla="*/ 105 w 192"/>
              <a:gd name="T37" fmla="*/ 120 h 185"/>
              <a:gd name="T38" fmla="*/ 92 w 192"/>
              <a:gd name="T39" fmla="*/ 10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92" h="185">
                <a:moveTo>
                  <a:pt x="92" y="105"/>
                </a:moveTo>
                <a:cubicBezTo>
                  <a:pt x="106" y="112"/>
                  <a:pt x="117" y="102"/>
                  <a:pt x="118" y="90"/>
                </a:cubicBezTo>
                <a:cubicBezTo>
                  <a:pt x="118" y="77"/>
                  <a:pt x="107" y="59"/>
                  <a:pt x="85" y="64"/>
                </a:cubicBezTo>
                <a:cubicBezTo>
                  <a:pt x="44" y="75"/>
                  <a:pt x="53" y="122"/>
                  <a:pt x="79" y="142"/>
                </a:cubicBezTo>
                <a:cubicBezTo>
                  <a:pt x="94" y="153"/>
                  <a:pt x="133" y="155"/>
                  <a:pt x="154" y="118"/>
                </a:cubicBezTo>
                <a:cubicBezTo>
                  <a:pt x="163" y="102"/>
                  <a:pt x="164" y="77"/>
                  <a:pt x="151" y="54"/>
                </a:cubicBezTo>
                <a:cubicBezTo>
                  <a:pt x="122" y="7"/>
                  <a:pt x="46" y="11"/>
                  <a:pt x="21" y="62"/>
                </a:cubicBezTo>
                <a:cubicBezTo>
                  <a:pt x="4" y="97"/>
                  <a:pt x="22" y="133"/>
                  <a:pt x="34" y="150"/>
                </a:cubicBezTo>
                <a:cubicBezTo>
                  <a:pt x="43" y="163"/>
                  <a:pt x="61" y="176"/>
                  <a:pt x="79" y="185"/>
                </a:cubicBezTo>
                <a:cubicBezTo>
                  <a:pt x="45" y="181"/>
                  <a:pt x="20" y="161"/>
                  <a:pt x="8" y="126"/>
                </a:cubicBezTo>
                <a:cubicBezTo>
                  <a:pt x="2" y="111"/>
                  <a:pt x="0" y="94"/>
                  <a:pt x="2" y="76"/>
                </a:cubicBezTo>
                <a:cubicBezTo>
                  <a:pt x="4" y="55"/>
                  <a:pt x="18" y="25"/>
                  <a:pt x="59" y="10"/>
                </a:cubicBezTo>
                <a:cubicBezTo>
                  <a:pt x="85" y="0"/>
                  <a:pt x="113" y="2"/>
                  <a:pt x="135" y="17"/>
                </a:cubicBezTo>
                <a:cubicBezTo>
                  <a:pt x="171" y="43"/>
                  <a:pt x="192" y="104"/>
                  <a:pt x="157" y="139"/>
                </a:cubicBezTo>
                <a:cubicBezTo>
                  <a:pt x="134" y="161"/>
                  <a:pt x="92" y="167"/>
                  <a:pt x="66" y="144"/>
                </a:cubicBezTo>
                <a:cubicBezTo>
                  <a:pt x="44" y="125"/>
                  <a:pt x="35" y="92"/>
                  <a:pt x="53" y="70"/>
                </a:cubicBezTo>
                <a:cubicBezTo>
                  <a:pt x="65" y="55"/>
                  <a:pt x="89" y="48"/>
                  <a:pt x="110" y="59"/>
                </a:cubicBezTo>
                <a:cubicBezTo>
                  <a:pt x="116" y="62"/>
                  <a:pt x="127" y="72"/>
                  <a:pt x="130" y="87"/>
                </a:cubicBezTo>
                <a:cubicBezTo>
                  <a:pt x="135" y="115"/>
                  <a:pt x="117" y="122"/>
                  <a:pt x="105" y="120"/>
                </a:cubicBezTo>
                <a:cubicBezTo>
                  <a:pt x="95" y="118"/>
                  <a:pt x="92" y="110"/>
                  <a:pt x="92" y="105"/>
                </a:cubicBezTo>
                <a:close/>
              </a:path>
            </a:pathLst>
          </a:custGeom>
          <a:solidFill>
            <a:srgbClr val="387C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303" name="Freeform 179"/>
          <p:cNvSpPr>
            <a:spLocks noEditPoints="1"/>
          </p:cNvSpPr>
          <p:nvPr/>
        </p:nvSpPr>
        <p:spPr bwMode="auto">
          <a:xfrm>
            <a:off x="2009622" y="136343"/>
            <a:ext cx="365946" cy="308767"/>
          </a:xfrm>
          <a:custGeom>
            <a:avLst/>
            <a:gdLst>
              <a:gd name="T0" fmla="*/ 140 w 264"/>
              <a:gd name="T1" fmla="*/ 78 h 224"/>
              <a:gd name="T2" fmla="*/ 194 w 264"/>
              <a:gd name="T3" fmla="*/ 5 h 224"/>
              <a:gd name="T4" fmla="*/ 255 w 264"/>
              <a:gd name="T5" fmla="*/ 26 h 224"/>
              <a:gd name="T6" fmla="*/ 239 w 264"/>
              <a:gd name="T7" fmla="*/ 126 h 224"/>
              <a:gd name="T8" fmla="*/ 186 w 264"/>
              <a:gd name="T9" fmla="*/ 224 h 224"/>
              <a:gd name="T10" fmla="*/ 10 w 264"/>
              <a:gd name="T11" fmla="*/ 119 h 224"/>
              <a:gd name="T12" fmla="*/ 43 w 264"/>
              <a:gd name="T13" fmla="*/ 40 h 224"/>
              <a:gd name="T14" fmla="*/ 140 w 264"/>
              <a:gd name="T15" fmla="*/ 78 h 224"/>
              <a:gd name="T16" fmla="*/ 145 w 264"/>
              <a:gd name="T17" fmla="*/ 91 h 224"/>
              <a:gd name="T18" fmla="*/ 59 w 264"/>
              <a:gd name="T19" fmla="*/ 51 h 224"/>
              <a:gd name="T20" fmla="*/ 22 w 264"/>
              <a:gd name="T21" fmla="*/ 108 h 224"/>
              <a:gd name="T22" fmla="*/ 178 w 264"/>
              <a:gd name="T23" fmla="*/ 196 h 224"/>
              <a:gd name="T24" fmla="*/ 243 w 264"/>
              <a:gd name="T25" fmla="*/ 69 h 224"/>
              <a:gd name="T26" fmla="*/ 165 w 264"/>
              <a:gd name="T27" fmla="*/ 55 h 224"/>
              <a:gd name="T28" fmla="*/ 145 w 264"/>
              <a:gd name="T29" fmla="*/ 91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4" h="224">
                <a:moveTo>
                  <a:pt x="140" y="78"/>
                </a:moveTo>
                <a:cubicBezTo>
                  <a:pt x="142" y="51"/>
                  <a:pt x="167" y="14"/>
                  <a:pt x="194" y="5"/>
                </a:cubicBezTo>
                <a:cubicBezTo>
                  <a:pt x="211" y="0"/>
                  <a:pt x="247" y="7"/>
                  <a:pt x="255" y="26"/>
                </a:cubicBezTo>
                <a:cubicBezTo>
                  <a:pt x="264" y="51"/>
                  <a:pt x="253" y="105"/>
                  <a:pt x="239" y="126"/>
                </a:cubicBezTo>
                <a:cubicBezTo>
                  <a:pt x="221" y="154"/>
                  <a:pt x="188" y="192"/>
                  <a:pt x="186" y="224"/>
                </a:cubicBezTo>
                <a:cubicBezTo>
                  <a:pt x="164" y="154"/>
                  <a:pt x="33" y="191"/>
                  <a:pt x="10" y="119"/>
                </a:cubicBezTo>
                <a:cubicBezTo>
                  <a:pt x="0" y="86"/>
                  <a:pt x="7" y="51"/>
                  <a:pt x="43" y="40"/>
                </a:cubicBezTo>
                <a:cubicBezTo>
                  <a:pt x="72" y="31"/>
                  <a:pt x="121" y="62"/>
                  <a:pt x="140" y="78"/>
                </a:cubicBezTo>
                <a:close/>
                <a:moveTo>
                  <a:pt x="145" y="91"/>
                </a:moveTo>
                <a:cubicBezTo>
                  <a:pt x="127" y="76"/>
                  <a:pt x="84" y="52"/>
                  <a:pt x="59" y="51"/>
                </a:cubicBezTo>
                <a:cubicBezTo>
                  <a:pt x="27" y="50"/>
                  <a:pt x="14" y="81"/>
                  <a:pt x="22" y="108"/>
                </a:cubicBezTo>
                <a:cubicBezTo>
                  <a:pt x="40" y="165"/>
                  <a:pt x="144" y="152"/>
                  <a:pt x="178" y="196"/>
                </a:cubicBezTo>
                <a:cubicBezTo>
                  <a:pt x="185" y="151"/>
                  <a:pt x="238" y="121"/>
                  <a:pt x="243" y="69"/>
                </a:cubicBezTo>
                <a:cubicBezTo>
                  <a:pt x="248" y="11"/>
                  <a:pt x="185" y="12"/>
                  <a:pt x="165" y="55"/>
                </a:cubicBezTo>
                <a:cubicBezTo>
                  <a:pt x="161" y="63"/>
                  <a:pt x="150" y="86"/>
                  <a:pt x="145" y="91"/>
                </a:cubicBezTo>
                <a:close/>
              </a:path>
            </a:pathLst>
          </a:custGeom>
          <a:solidFill>
            <a:srgbClr val="F08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grpSp>
        <p:nvGrpSpPr>
          <p:cNvPr id="305" name="组合 304"/>
          <p:cNvGrpSpPr/>
          <p:nvPr/>
        </p:nvGrpSpPr>
        <p:grpSpPr>
          <a:xfrm>
            <a:off x="1374934" y="826779"/>
            <a:ext cx="578938" cy="378812"/>
            <a:chOff x="2181787" y="1113633"/>
            <a:chExt cx="642938" cy="420688"/>
          </a:xfrm>
        </p:grpSpPr>
        <p:sp>
          <p:nvSpPr>
            <p:cNvPr id="306" name="Freeform 124"/>
            <p:cNvSpPr/>
            <p:nvPr/>
          </p:nvSpPr>
          <p:spPr bwMode="auto">
            <a:xfrm>
              <a:off x="2600887" y="1299371"/>
              <a:ext cx="223838" cy="234950"/>
            </a:xfrm>
            <a:custGeom>
              <a:avLst/>
              <a:gdLst>
                <a:gd name="T0" fmla="*/ 87 w 145"/>
                <a:gd name="T1" fmla="*/ 4 h 153"/>
                <a:gd name="T2" fmla="*/ 51 w 145"/>
                <a:gd name="T3" fmla="*/ 54 h 153"/>
                <a:gd name="T4" fmla="*/ 26 w 145"/>
                <a:gd name="T5" fmla="*/ 89 h 153"/>
                <a:gd name="T6" fmla="*/ 8 w 145"/>
                <a:gd name="T7" fmla="*/ 116 h 153"/>
                <a:gd name="T8" fmla="*/ 12 w 145"/>
                <a:gd name="T9" fmla="*/ 128 h 153"/>
                <a:gd name="T10" fmla="*/ 64 w 145"/>
                <a:gd name="T11" fmla="*/ 153 h 153"/>
                <a:gd name="T12" fmla="*/ 82 w 145"/>
                <a:gd name="T13" fmla="*/ 128 h 153"/>
                <a:gd name="T14" fmla="*/ 58 w 145"/>
                <a:gd name="T15" fmla="*/ 117 h 153"/>
                <a:gd name="T16" fmla="*/ 35 w 145"/>
                <a:gd name="T17" fmla="*/ 101 h 153"/>
                <a:gd name="T18" fmla="*/ 46 w 145"/>
                <a:gd name="T19" fmla="*/ 88 h 153"/>
                <a:gd name="T20" fmla="*/ 55 w 145"/>
                <a:gd name="T21" fmla="*/ 76 h 153"/>
                <a:gd name="T22" fmla="*/ 76 w 145"/>
                <a:gd name="T23" fmla="*/ 82 h 153"/>
                <a:gd name="T24" fmla="*/ 99 w 145"/>
                <a:gd name="T25" fmla="*/ 92 h 153"/>
                <a:gd name="T26" fmla="*/ 105 w 145"/>
                <a:gd name="T27" fmla="*/ 81 h 153"/>
                <a:gd name="T28" fmla="*/ 84 w 145"/>
                <a:gd name="T29" fmla="*/ 70 h 153"/>
                <a:gd name="T30" fmla="*/ 66 w 145"/>
                <a:gd name="T31" fmla="*/ 58 h 153"/>
                <a:gd name="T32" fmla="*/ 78 w 145"/>
                <a:gd name="T33" fmla="*/ 45 h 153"/>
                <a:gd name="T34" fmla="*/ 88 w 145"/>
                <a:gd name="T35" fmla="*/ 29 h 153"/>
                <a:gd name="T36" fmla="*/ 130 w 145"/>
                <a:gd name="T37" fmla="*/ 48 h 153"/>
                <a:gd name="T38" fmla="*/ 145 w 145"/>
                <a:gd name="T39" fmla="*/ 28 h 153"/>
                <a:gd name="T40" fmla="*/ 114 w 145"/>
                <a:gd name="T41" fmla="*/ 13 h 153"/>
                <a:gd name="T42" fmla="*/ 100 w 145"/>
                <a:gd name="T43" fmla="*/ 7 h 153"/>
                <a:gd name="T44" fmla="*/ 87 w 145"/>
                <a:gd name="T45" fmla="*/ 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5" h="153">
                  <a:moveTo>
                    <a:pt x="87" y="4"/>
                  </a:moveTo>
                  <a:cubicBezTo>
                    <a:pt x="73" y="20"/>
                    <a:pt x="62" y="36"/>
                    <a:pt x="51" y="54"/>
                  </a:cubicBezTo>
                  <a:cubicBezTo>
                    <a:pt x="43" y="66"/>
                    <a:pt x="34" y="77"/>
                    <a:pt x="26" y="89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0" y="128"/>
                    <a:pt x="4" y="125"/>
                    <a:pt x="12" y="128"/>
                  </a:cubicBezTo>
                  <a:cubicBezTo>
                    <a:pt x="30" y="135"/>
                    <a:pt x="47" y="146"/>
                    <a:pt x="64" y="153"/>
                  </a:cubicBezTo>
                  <a:cubicBezTo>
                    <a:pt x="70" y="145"/>
                    <a:pt x="77" y="137"/>
                    <a:pt x="82" y="128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49" y="113"/>
                    <a:pt x="43" y="105"/>
                    <a:pt x="35" y="101"/>
                  </a:cubicBezTo>
                  <a:cubicBezTo>
                    <a:pt x="39" y="96"/>
                    <a:pt x="43" y="94"/>
                    <a:pt x="46" y="88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62" y="79"/>
                    <a:pt x="68" y="81"/>
                    <a:pt x="76" y="82"/>
                  </a:cubicBezTo>
                  <a:cubicBezTo>
                    <a:pt x="84" y="83"/>
                    <a:pt x="92" y="89"/>
                    <a:pt x="99" y="92"/>
                  </a:cubicBezTo>
                  <a:cubicBezTo>
                    <a:pt x="100" y="88"/>
                    <a:pt x="102" y="86"/>
                    <a:pt x="105" y="81"/>
                  </a:cubicBezTo>
                  <a:cubicBezTo>
                    <a:pt x="97" y="78"/>
                    <a:pt x="90" y="75"/>
                    <a:pt x="84" y="70"/>
                  </a:cubicBezTo>
                  <a:cubicBezTo>
                    <a:pt x="79" y="66"/>
                    <a:pt x="70" y="63"/>
                    <a:pt x="66" y="58"/>
                  </a:cubicBezTo>
                  <a:cubicBezTo>
                    <a:pt x="70" y="53"/>
                    <a:pt x="74" y="50"/>
                    <a:pt x="78" y="4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5" y="41"/>
                    <a:pt x="140" y="35"/>
                    <a:pt x="145" y="28"/>
                  </a:cubicBezTo>
                  <a:cubicBezTo>
                    <a:pt x="114" y="13"/>
                    <a:pt x="114" y="13"/>
                    <a:pt x="114" y="13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5" y="5"/>
                    <a:pt x="89" y="0"/>
                    <a:pt x="87" y="4"/>
                  </a:cubicBezTo>
                  <a:close/>
                </a:path>
              </a:pathLst>
            </a:custGeom>
            <a:solidFill>
              <a:srgbClr val="E60044"/>
            </a:solidFill>
            <a:ln w="1" cap="flat">
              <a:solidFill>
                <a:srgbClr val="E60044"/>
              </a:solidFill>
              <a:prstDash val="solid"/>
              <a:miter lim="800000"/>
            </a:ln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07" name="Freeform 125"/>
            <p:cNvSpPr/>
            <p:nvPr/>
          </p:nvSpPr>
          <p:spPr bwMode="auto">
            <a:xfrm>
              <a:off x="2181787" y="1113633"/>
              <a:ext cx="169863" cy="241300"/>
            </a:xfrm>
            <a:custGeom>
              <a:avLst/>
              <a:gdLst>
                <a:gd name="T0" fmla="*/ 77 w 110"/>
                <a:gd name="T1" fmla="*/ 9 h 157"/>
                <a:gd name="T2" fmla="*/ 35 w 110"/>
                <a:gd name="T3" fmla="*/ 73 h 157"/>
                <a:gd name="T4" fmla="*/ 6 w 110"/>
                <a:gd name="T5" fmla="*/ 114 h 157"/>
                <a:gd name="T6" fmla="*/ 10 w 110"/>
                <a:gd name="T7" fmla="*/ 123 h 157"/>
                <a:gd name="T8" fmla="*/ 55 w 110"/>
                <a:gd name="T9" fmla="*/ 143 h 157"/>
                <a:gd name="T10" fmla="*/ 76 w 110"/>
                <a:gd name="T11" fmla="*/ 156 h 157"/>
                <a:gd name="T12" fmla="*/ 99 w 110"/>
                <a:gd name="T13" fmla="*/ 125 h 157"/>
                <a:gd name="T14" fmla="*/ 82 w 110"/>
                <a:gd name="T15" fmla="*/ 125 h 157"/>
                <a:gd name="T16" fmla="*/ 72 w 110"/>
                <a:gd name="T17" fmla="*/ 117 h 157"/>
                <a:gd name="T18" fmla="*/ 52 w 110"/>
                <a:gd name="T19" fmla="*/ 102 h 157"/>
                <a:gd name="T20" fmla="*/ 50 w 110"/>
                <a:gd name="T21" fmla="*/ 94 h 157"/>
                <a:gd name="T22" fmla="*/ 78 w 110"/>
                <a:gd name="T23" fmla="*/ 54 h 157"/>
                <a:gd name="T24" fmla="*/ 90 w 110"/>
                <a:gd name="T25" fmla="*/ 36 h 157"/>
                <a:gd name="T26" fmla="*/ 110 w 110"/>
                <a:gd name="T27" fmla="*/ 21 h 157"/>
                <a:gd name="T28" fmla="*/ 104 w 110"/>
                <a:gd name="T29" fmla="*/ 13 h 157"/>
                <a:gd name="T30" fmla="*/ 77 w 110"/>
                <a:gd name="T31" fmla="*/ 3 h 157"/>
                <a:gd name="T32" fmla="*/ 77 w 110"/>
                <a:gd name="T33" fmla="*/ 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57">
                  <a:moveTo>
                    <a:pt x="77" y="9"/>
                  </a:moveTo>
                  <a:cubicBezTo>
                    <a:pt x="35" y="73"/>
                    <a:pt x="35" y="73"/>
                    <a:pt x="35" y="73"/>
                  </a:cubicBezTo>
                  <a:cubicBezTo>
                    <a:pt x="25" y="87"/>
                    <a:pt x="15" y="100"/>
                    <a:pt x="6" y="114"/>
                  </a:cubicBezTo>
                  <a:cubicBezTo>
                    <a:pt x="0" y="123"/>
                    <a:pt x="4" y="120"/>
                    <a:pt x="10" y="123"/>
                  </a:cubicBezTo>
                  <a:cubicBezTo>
                    <a:pt x="25" y="130"/>
                    <a:pt x="41" y="136"/>
                    <a:pt x="55" y="143"/>
                  </a:cubicBezTo>
                  <a:cubicBezTo>
                    <a:pt x="58" y="145"/>
                    <a:pt x="74" y="157"/>
                    <a:pt x="76" y="156"/>
                  </a:cubicBezTo>
                  <a:cubicBezTo>
                    <a:pt x="85" y="153"/>
                    <a:pt x="95" y="132"/>
                    <a:pt x="99" y="125"/>
                  </a:cubicBezTo>
                  <a:cubicBezTo>
                    <a:pt x="92" y="122"/>
                    <a:pt x="88" y="128"/>
                    <a:pt x="82" y="125"/>
                  </a:cubicBezTo>
                  <a:cubicBezTo>
                    <a:pt x="78" y="123"/>
                    <a:pt x="76" y="119"/>
                    <a:pt x="72" y="117"/>
                  </a:cubicBezTo>
                  <a:cubicBezTo>
                    <a:pt x="64" y="114"/>
                    <a:pt x="58" y="107"/>
                    <a:pt x="52" y="102"/>
                  </a:cubicBezTo>
                  <a:cubicBezTo>
                    <a:pt x="49" y="99"/>
                    <a:pt x="46" y="101"/>
                    <a:pt x="50" y="94"/>
                  </a:cubicBezTo>
                  <a:cubicBezTo>
                    <a:pt x="57" y="81"/>
                    <a:pt x="69" y="65"/>
                    <a:pt x="78" y="54"/>
                  </a:cubicBezTo>
                  <a:cubicBezTo>
                    <a:pt x="82" y="49"/>
                    <a:pt x="86" y="42"/>
                    <a:pt x="90" y="36"/>
                  </a:cubicBezTo>
                  <a:cubicBezTo>
                    <a:pt x="96" y="28"/>
                    <a:pt x="103" y="26"/>
                    <a:pt x="110" y="21"/>
                  </a:cubicBezTo>
                  <a:cubicBezTo>
                    <a:pt x="106" y="18"/>
                    <a:pt x="106" y="16"/>
                    <a:pt x="104" y="13"/>
                  </a:cubicBezTo>
                  <a:cubicBezTo>
                    <a:pt x="100" y="9"/>
                    <a:pt x="83" y="0"/>
                    <a:pt x="77" y="3"/>
                  </a:cubicBezTo>
                  <a:cubicBezTo>
                    <a:pt x="78" y="7"/>
                    <a:pt x="78" y="6"/>
                    <a:pt x="77" y="9"/>
                  </a:cubicBezTo>
                  <a:close/>
                </a:path>
              </a:pathLst>
            </a:custGeom>
            <a:solidFill>
              <a:srgbClr val="E60044"/>
            </a:solidFill>
            <a:ln w="1" cap="flat">
              <a:solidFill>
                <a:srgbClr val="E60044"/>
              </a:solidFill>
              <a:prstDash val="solid"/>
              <a:miter lim="800000"/>
            </a:ln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08" name="Freeform 126"/>
            <p:cNvSpPr>
              <a:spLocks noEditPoints="1"/>
            </p:cNvSpPr>
            <p:nvPr/>
          </p:nvSpPr>
          <p:spPr bwMode="auto">
            <a:xfrm>
              <a:off x="2342124" y="1181896"/>
              <a:ext cx="192088" cy="219075"/>
            </a:xfrm>
            <a:custGeom>
              <a:avLst/>
              <a:gdLst>
                <a:gd name="T0" fmla="*/ 121 w 125"/>
                <a:gd name="T1" fmla="*/ 50 h 142"/>
                <a:gd name="T2" fmla="*/ 93 w 125"/>
                <a:gd name="T3" fmla="*/ 5 h 142"/>
                <a:gd name="T4" fmla="*/ 75 w 125"/>
                <a:gd name="T5" fmla="*/ 0 h 142"/>
                <a:gd name="T6" fmla="*/ 60 w 125"/>
                <a:gd name="T7" fmla="*/ 2 h 142"/>
                <a:gd name="T8" fmla="*/ 30 w 125"/>
                <a:gd name="T9" fmla="*/ 27 h 142"/>
                <a:gd name="T10" fmla="*/ 6 w 125"/>
                <a:gd name="T11" fmla="*/ 65 h 142"/>
                <a:gd name="T12" fmla="*/ 1 w 125"/>
                <a:gd name="T13" fmla="*/ 82 h 142"/>
                <a:gd name="T14" fmla="*/ 14 w 125"/>
                <a:gd name="T15" fmla="*/ 130 h 142"/>
                <a:gd name="T16" fmla="*/ 77 w 125"/>
                <a:gd name="T17" fmla="*/ 119 h 142"/>
                <a:gd name="T18" fmla="*/ 102 w 125"/>
                <a:gd name="T19" fmla="*/ 96 h 142"/>
                <a:gd name="T20" fmla="*/ 117 w 125"/>
                <a:gd name="T21" fmla="*/ 72 h 142"/>
                <a:gd name="T22" fmla="*/ 121 w 125"/>
                <a:gd name="T23" fmla="*/ 50 h 142"/>
                <a:gd name="T24" fmla="*/ 103 w 125"/>
                <a:gd name="T25" fmla="*/ 51 h 142"/>
                <a:gd name="T26" fmla="*/ 102 w 125"/>
                <a:gd name="T27" fmla="*/ 58 h 142"/>
                <a:gd name="T28" fmla="*/ 100 w 125"/>
                <a:gd name="T29" fmla="*/ 67 h 142"/>
                <a:gd name="T30" fmla="*/ 79 w 125"/>
                <a:gd name="T31" fmla="*/ 100 h 142"/>
                <a:gd name="T32" fmla="*/ 64 w 125"/>
                <a:gd name="T33" fmla="*/ 113 h 142"/>
                <a:gd name="T34" fmla="*/ 50 w 125"/>
                <a:gd name="T35" fmla="*/ 118 h 142"/>
                <a:gd name="T36" fmla="*/ 25 w 125"/>
                <a:gd name="T37" fmla="*/ 112 h 142"/>
                <a:gd name="T38" fmla="*/ 19 w 125"/>
                <a:gd name="T39" fmla="*/ 92 h 142"/>
                <a:gd name="T40" fmla="*/ 24 w 125"/>
                <a:gd name="T41" fmla="*/ 67 h 142"/>
                <a:gd name="T42" fmla="*/ 36 w 125"/>
                <a:gd name="T43" fmla="*/ 47 h 142"/>
                <a:gd name="T44" fmla="*/ 61 w 125"/>
                <a:gd name="T45" fmla="*/ 28 h 142"/>
                <a:gd name="T46" fmla="*/ 87 w 125"/>
                <a:gd name="T47" fmla="*/ 30 h 142"/>
                <a:gd name="T48" fmla="*/ 88 w 125"/>
                <a:gd name="T49" fmla="*/ 31 h 142"/>
                <a:gd name="T50" fmla="*/ 100 w 125"/>
                <a:gd name="T51" fmla="*/ 44 h 142"/>
                <a:gd name="T52" fmla="*/ 103 w 125"/>
                <a:gd name="T53" fmla="*/ 5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42">
                  <a:moveTo>
                    <a:pt x="121" y="50"/>
                  </a:moveTo>
                  <a:cubicBezTo>
                    <a:pt x="125" y="29"/>
                    <a:pt x="108" y="12"/>
                    <a:pt x="93" y="5"/>
                  </a:cubicBezTo>
                  <a:cubicBezTo>
                    <a:pt x="87" y="2"/>
                    <a:pt x="81" y="2"/>
                    <a:pt x="75" y="0"/>
                  </a:cubicBezTo>
                  <a:cubicBezTo>
                    <a:pt x="70" y="2"/>
                    <a:pt x="64" y="2"/>
                    <a:pt x="60" y="2"/>
                  </a:cubicBezTo>
                  <a:cubicBezTo>
                    <a:pt x="47" y="10"/>
                    <a:pt x="40" y="14"/>
                    <a:pt x="30" y="27"/>
                  </a:cubicBezTo>
                  <a:cubicBezTo>
                    <a:pt x="21" y="40"/>
                    <a:pt x="14" y="52"/>
                    <a:pt x="6" y="65"/>
                  </a:cubicBezTo>
                  <a:cubicBezTo>
                    <a:pt x="6" y="70"/>
                    <a:pt x="4" y="76"/>
                    <a:pt x="1" y="82"/>
                  </a:cubicBezTo>
                  <a:cubicBezTo>
                    <a:pt x="2" y="100"/>
                    <a:pt x="0" y="120"/>
                    <a:pt x="14" y="130"/>
                  </a:cubicBezTo>
                  <a:cubicBezTo>
                    <a:pt x="29" y="142"/>
                    <a:pt x="57" y="131"/>
                    <a:pt x="77" y="119"/>
                  </a:cubicBezTo>
                  <a:cubicBezTo>
                    <a:pt x="84" y="115"/>
                    <a:pt x="96" y="103"/>
                    <a:pt x="102" y="96"/>
                  </a:cubicBezTo>
                  <a:cubicBezTo>
                    <a:pt x="110" y="88"/>
                    <a:pt x="112" y="81"/>
                    <a:pt x="117" y="72"/>
                  </a:cubicBezTo>
                  <a:cubicBezTo>
                    <a:pt x="116" y="66"/>
                    <a:pt x="119" y="54"/>
                    <a:pt x="121" y="50"/>
                  </a:cubicBezTo>
                  <a:close/>
                  <a:moveTo>
                    <a:pt x="103" y="51"/>
                  </a:moveTo>
                  <a:cubicBezTo>
                    <a:pt x="104" y="53"/>
                    <a:pt x="103" y="55"/>
                    <a:pt x="102" y="58"/>
                  </a:cubicBezTo>
                  <a:cubicBezTo>
                    <a:pt x="103" y="61"/>
                    <a:pt x="102" y="64"/>
                    <a:pt x="100" y="67"/>
                  </a:cubicBezTo>
                  <a:cubicBezTo>
                    <a:pt x="96" y="78"/>
                    <a:pt x="92" y="95"/>
                    <a:pt x="79" y="100"/>
                  </a:cubicBezTo>
                  <a:cubicBezTo>
                    <a:pt x="75" y="104"/>
                    <a:pt x="69" y="112"/>
                    <a:pt x="64" y="113"/>
                  </a:cubicBezTo>
                  <a:cubicBezTo>
                    <a:pt x="59" y="115"/>
                    <a:pt x="55" y="118"/>
                    <a:pt x="50" y="118"/>
                  </a:cubicBezTo>
                  <a:cubicBezTo>
                    <a:pt x="39" y="123"/>
                    <a:pt x="30" y="120"/>
                    <a:pt x="25" y="112"/>
                  </a:cubicBezTo>
                  <a:cubicBezTo>
                    <a:pt x="21" y="107"/>
                    <a:pt x="19" y="99"/>
                    <a:pt x="19" y="92"/>
                  </a:cubicBezTo>
                  <a:cubicBezTo>
                    <a:pt x="19" y="86"/>
                    <a:pt x="20" y="73"/>
                    <a:pt x="24" y="67"/>
                  </a:cubicBezTo>
                  <a:cubicBezTo>
                    <a:pt x="25" y="60"/>
                    <a:pt x="29" y="52"/>
                    <a:pt x="36" y="47"/>
                  </a:cubicBezTo>
                  <a:cubicBezTo>
                    <a:pt x="42" y="38"/>
                    <a:pt x="52" y="32"/>
                    <a:pt x="61" y="28"/>
                  </a:cubicBezTo>
                  <a:cubicBezTo>
                    <a:pt x="73" y="21"/>
                    <a:pt x="78" y="27"/>
                    <a:pt x="87" y="30"/>
                  </a:cubicBezTo>
                  <a:cubicBezTo>
                    <a:pt x="87" y="30"/>
                    <a:pt x="87" y="31"/>
                    <a:pt x="88" y="31"/>
                  </a:cubicBezTo>
                  <a:cubicBezTo>
                    <a:pt x="91" y="36"/>
                    <a:pt x="99" y="36"/>
                    <a:pt x="100" y="44"/>
                  </a:cubicBezTo>
                  <a:cubicBezTo>
                    <a:pt x="102" y="45"/>
                    <a:pt x="106" y="48"/>
                    <a:pt x="103" y="51"/>
                  </a:cubicBezTo>
                  <a:close/>
                </a:path>
              </a:pathLst>
            </a:custGeom>
            <a:solidFill>
              <a:srgbClr val="E60044"/>
            </a:solidFill>
            <a:ln w="1" cap="flat">
              <a:solidFill>
                <a:srgbClr val="E60044"/>
              </a:solidFill>
              <a:prstDash val="solid"/>
              <a:miter lim="800000"/>
            </a:ln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09" name="Freeform 127"/>
            <p:cNvSpPr/>
            <p:nvPr/>
          </p:nvSpPr>
          <p:spPr bwMode="auto">
            <a:xfrm>
              <a:off x="2489762" y="1226346"/>
              <a:ext cx="212725" cy="234950"/>
            </a:xfrm>
            <a:custGeom>
              <a:avLst/>
              <a:gdLst>
                <a:gd name="T0" fmla="*/ 48 w 139"/>
                <a:gd name="T1" fmla="*/ 0 h 153"/>
                <a:gd name="T2" fmla="*/ 26 w 139"/>
                <a:gd name="T3" fmla="*/ 84 h 153"/>
                <a:gd name="T4" fmla="*/ 15 w 139"/>
                <a:gd name="T5" fmla="*/ 111 h 153"/>
                <a:gd name="T6" fmla="*/ 5 w 139"/>
                <a:gd name="T7" fmla="*/ 133 h 153"/>
                <a:gd name="T8" fmla="*/ 3 w 139"/>
                <a:gd name="T9" fmla="*/ 140 h 153"/>
                <a:gd name="T10" fmla="*/ 32 w 139"/>
                <a:gd name="T11" fmla="*/ 153 h 153"/>
                <a:gd name="T12" fmla="*/ 44 w 139"/>
                <a:gd name="T13" fmla="*/ 141 h 153"/>
                <a:gd name="T14" fmla="*/ 68 w 139"/>
                <a:gd name="T15" fmla="*/ 117 h 153"/>
                <a:gd name="T16" fmla="*/ 101 w 139"/>
                <a:gd name="T17" fmla="*/ 78 h 153"/>
                <a:gd name="T18" fmla="*/ 139 w 139"/>
                <a:gd name="T19" fmla="*/ 45 h 153"/>
                <a:gd name="T20" fmla="*/ 119 w 139"/>
                <a:gd name="T21" fmla="*/ 34 h 153"/>
                <a:gd name="T22" fmla="*/ 109 w 139"/>
                <a:gd name="T23" fmla="*/ 43 h 153"/>
                <a:gd name="T24" fmla="*/ 93 w 139"/>
                <a:gd name="T25" fmla="*/ 61 h 153"/>
                <a:gd name="T26" fmla="*/ 81 w 139"/>
                <a:gd name="T27" fmla="*/ 75 h 153"/>
                <a:gd name="T28" fmla="*/ 62 w 139"/>
                <a:gd name="T29" fmla="*/ 94 h 153"/>
                <a:gd name="T30" fmla="*/ 41 w 139"/>
                <a:gd name="T31" fmla="*/ 114 h 153"/>
                <a:gd name="T32" fmla="*/ 54 w 139"/>
                <a:gd name="T33" fmla="*/ 75 h 153"/>
                <a:gd name="T34" fmla="*/ 62 w 139"/>
                <a:gd name="T35" fmla="*/ 47 h 153"/>
                <a:gd name="T36" fmla="*/ 69 w 139"/>
                <a:gd name="T37" fmla="*/ 28 h 153"/>
                <a:gd name="T38" fmla="*/ 75 w 139"/>
                <a:gd name="T39" fmla="*/ 14 h 153"/>
                <a:gd name="T40" fmla="*/ 62 w 139"/>
                <a:gd name="T41" fmla="*/ 5 h 153"/>
                <a:gd name="T42" fmla="*/ 52 w 139"/>
                <a:gd name="T43" fmla="*/ 4 h 153"/>
                <a:gd name="T44" fmla="*/ 48 w 139"/>
                <a:gd name="T4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153">
                  <a:moveTo>
                    <a:pt x="48" y="0"/>
                  </a:moveTo>
                  <a:cubicBezTo>
                    <a:pt x="49" y="25"/>
                    <a:pt x="34" y="57"/>
                    <a:pt x="26" y="84"/>
                  </a:cubicBezTo>
                  <a:cubicBezTo>
                    <a:pt x="22" y="94"/>
                    <a:pt x="18" y="102"/>
                    <a:pt x="15" y="111"/>
                  </a:cubicBezTo>
                  <a:cubicBezTo>
                    <a:pt x="12" y="118"/>
                    <a:pt x="9" y="127"/>
                    <a:pt x="5" y="133"/>
                  </a:cubicBezTo>
                  <a:cubicBezTo>
                    <a:pt x="3" y="137"/>
                    <a:pt x="0" y="137"/>
                    <a:pt x="3" y="140"/>
                  </a:cubicBezTo>
                  <a:cubicBezTo>
                    <a:pt x="6" y="142"/>
                    <a:pt x="30" y="153"/>
                    <a:pt x="32" y="153"/>
                  </a:cubicBezTo>
                  <a:cubicBezTo>
                    <a:pt x="34" y="152"/>
                    <a:pt x="41" y="144"/>
                    <a:pt x="44" y="141"/>
                  </a:cubicBezTo>
                  <a:cubicBezTo>
                    <a:pt x="52" y="134"/>
                    <a:pt x="61" y="126"/>
                    <a:pt x="68" y="117"/>
                  </a:cubicBezTo>
                  <a:cubicBezTo>
                    <a:pt x="77" y="103"/>
                    <a:pt x="89" y="89"/>
                    <a:pt x="101" y="78"/>
                  </a:cubicBezTo>
                  <a:cubicBezTo>
                    <a:pt x="112" y="67"/>
                    <a:pt x="126" y="52"/>
                    <a:pt x="139" y="45"/>
                  </a:cubicBezTo>
                  <a:cubicBezTo>
                    <a:pt x="137" y="43"/>
                    <a:pt x="121" y="33"/>
                    <a:pt x="119" y="34"/>
                  </a:cubicBezTo>
                  <a:cubicBezTo>
                    <a:pt x="118" y="35"/>
                    <a:pt x="111" y="42"/>
                    <a:pt x="109" y="43"/>
                  </a:cubicBezTo>
                  <a:cubicBezTo>
                    <a:pt x="104" y="49"/>
                    <a:pt x="98" y="55"/>
                    <a:pt x="93" y="61"/>
                  </a:cubicBezTo>
                  <a:cubicBezTo>
                    <a:pt x="87" y="66"/>
                    <a:pt x="85" y="70"/>
                    <a:pt x="81" y="75"/>
                  </a:cubicBezTo>
                  <a:cubicBezTo>
                    <a:pt x="75" y="82"/>
                    <a:pt x="68" y="87"/>
                    <a:pt x="62" y="94"/>
                  </a:cubicBezTo>
                  <a:cubicBezTo>
                    <a:pt x="55" y="101"/>
                    <a:pt x="49" y="108"/>
                    <a:pt x="41" y="114"/>
                  </a:cubicBezTo>
                  <a:cubicBezTo>
                    <a:pt x="44" y="101"/>
                    <a:pt x="49" y="88"/>
                    <a:pt x="54" y="75"/>
                  </a:cubicBezTo>
                  <a:cubicBezTo>
                    <a:pt x="57" y="65"/>
                    <a:pt x="60" y="57"/>
                    <a:pt x="62" y="47"/>
                  </a:cubicBezTo>
                  <a:cubicBezTo>
                    <a:pt x="64" y="40"/>
                    <a:pt x="66" y="35"/>
                    <a:pt x="69" y="28"/>
                  </a:cubicBezTo>
                  <a:cubicBezTo>
                    <a:pt x="71" y="23"/>
                    <a:pt x="74" y="19"/>
                    <a:pt x="75" y="14"/>
                  </a:cubicBezTo>
                  <a:cubicBezTo>
                    <a:pt x="78" y="8"/>
                    <a:pt x="67" y="7"/>
                    <a:pt x="62" y="5"/>
                  </a:cubicBezTo>
                  <a:cubicBezTo>
                    <a:pt x="58" y="4"/>
                    <a:pt x="55" y="5"/>
                    <a:pt x="52" y="4"/>
                  </a:cubicBezTo>
                  <a:cubicBezTo>
                    <a:pt x="48" y="2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E60044"/>
            </a:solidFill>
            <a:ln w="1" cap="flat">
              <a:solidFill>
                <a:srgbClr val="E60044"/>
              </a:solidFill>
              <a:prstDash val="solid"/>
              <a:miter lim="800000"/>
            </a:ln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</p:grpSp>
      <p:sp>
        <p:nvSpPr>
          <p:cNvPr id="310" name="Freeform 177"/>
          <p:cNvSpPr>
            <a:spLocks noEditPoints="1"/>
          </p:cNvSpPr>
          <p:nvPr/>
        </p:nvSpPr>
        <p:spPr bwMode="auto">
          <a:xfrm>
            <a:off x="1184813" y="999747"/>
            <a:ext cx="456003" cy="421696"/>
          </a:xfrm>
          <a:custGeom>
            <a:avLst/>
            <a:gdLst>
              <a:gd name="T0" fmla="*/ 182 w 330"/>
              <a:gd name="T1" fmla="*/ 137 h 305"/>
              <a:gd name="T2" fmla="*/ 202 w 330"/>
              <a:gd name="T3" fmla="*/ 63 h 305"/>
              <a:gd name="T4" fmla="*/ 118 w 330"/>
              <a:gd name="T5" fmla="*/ 119 h 305"/>
              <a:gd name="T6" fmla="*/ 38 w 330"/>
              <a:gd name="T7" fmla="*/ 95 h 305"/>
              <a:gd name="T8" fmla="*/ 35 w 330"/>
              <a:gd name="T9" fmla="*/ 136 h 305"/>
              <a:gd name="T10" fmla="*/ 87 w 330"/>
              <a:gd name="T11" fmla="*/ 165 h 305"/>
              <a:gd name="T12" fmla="*/ 30 w 330"/>
              <a:gd name="T13" fmla="*/ 191 h 305"/>
              <a:gd name="T14" fmla="*/ 113 w 330"/>
              <a:gd name="T15" fmla="*/ 214 h 305"/>
              <a:gd name="T16" fmla="*/ 170 w 330"/>
              <a:gd name="T17" fmla="*/ 283 h 305"/>
              <a:gd name="T18" fmla="*/ 175 w 330"/>
              <a:gd name="T19" fmla="*/ 207 h 305"/>
              <a:gd name="T20" fmla="*/ 264 w 330"/>
              <a:gd name="T21" fmla="*/ 134 h 305"/>
              <a:gd name="T22" fmla="*/ 182 w 330"/>
              <a:gd name="T23" fmla="*/ 137 h 305"/>
              <a:gd name="T24" fmla="*/ 182 w 330"/>
              <a:gd name="T25" fmla="*/ 137 h 305"/>
              <a:gd name="T26" fmla="*/ 173 w 330"/>
              <a:gd name="T27" fmla="*/ 151 h 305"/>
              <a:gd name="T28" fmla="*/ 171 w 330"/>
              <a:gd name="T29" fmla="*/ 147 h 305"/>
              <a:gd name="T30" fmla="*/ 215 w 330"/>
              <a:gd name="T31" fmla="*/ 134 h 305"/>
              <a:gd name="T32" fmla="*/ 272 w 330"/>
              <a:gd name="T33" fmla="*/ 175 h 305"/>
              <a:gd name="T34" fmla="*/ 186 w 330"/>
              <a:gd name="T35" fmla="*/ 201 h 305"/>
              <a:gd name="T36" fmla="*/ 162 w 330"/>
              <a:gd name="T37" fmla="*/ 179 h 305"/>
              <a:gd name="T38" fmla="*/ 173 w 330"/>
              <a:gd name="T39" fmla="*/ 151 h 305"/>
              <a:gd name="T40" fmla="*/ 173 w 330"/>
              <a:gd name="T41" fmla="*/ 151 h 305"/>
              <a:gd name="T42" fmla="*/ 164 w 330"/>
              <a:gd name="T43" fmla="*/ 142 h 305"/>
              <a:gd name="T44" fmla="*/ 134 w 330"/>
              <a:gd name="T45" fmla="*/ 145 h 305"/>
              <a:gd name="T46" fmla="*/ 162 w 330"/>
              <a:gd name="T47" fmla="*/ 50 h 305"/>
              <a:gd name="T48" fmla="*/ 193 w 330"/>
              <a:gd name="T49" fmla="*/ 82 h 305"/>
              <a:gd name="T50" fmla="*/ 164 w 330"/>
              <a:gd name="T51" fmla="*/ 142 h 305"/>
              <a:gd name="T52" fmla="*/ 164 w 330"/>
              <a:gd name="T53" fmla="*/ 142 h 305"/>
              <a:gd name="T54" fmla="*/ 131 w 330"/>
              <a:gd name="T55" fmla="*/ 146 h 305"/>
              <a:gd name="T56" fmla="*/ 117 w 330"/>
              <a:gd name="T57" fmla="*/ 158 h 305"/>
              <a:gd name="T58" fmla="*/ 117 w 330"/>
              <a:gd name="T59" fmla="*/ 158 h 305"/>
              <a:gd name="T60" fmla="*/ 49 w 330"/>
              <a:gd name="T61" fmla="*/ 137 h 305"/>
              <a:gd name="T62" fmla="*/ 42 w 330"/>
              <a:gd name="T63" fmla="*/ 105 h 305"/>
              <a:gd name="T64" fmla="*/ 87 w 330"/>
              <a:gd name="T65" fmla="*/ 103 h 305"/>
              <a:gd name="T66" fmla="*/ 125 w 330"/>
              <a:gd name="T67" fmla="*/ 139 h 305"/>
              <a:gd name="T68" fmla="*/ 131 w 330"/>
              <a:gd name="T69" fmla="*/ 146 h 305"/>
              <a:gd name="T70" fmla="*/ 131 w 330"/>
              <a:gd name="T71" fmla="*/ 146 h 305"/>
              <a:gd name="T72" fmla="*/ 112 w 330"/>
              <a:gd name="T73" fmla="*/ 167 h 305"/>
              <a:gd name="T74" fmla="*/ 112 w 330"/>
              <a:gd name="T75" fmla="*/ 180 h 305"/>
              <a:gd name="T76" fmla="*/ 125 w 330"/>
              <a:gd name="T77" fmla="*/ 189 h 305"/>
              <a:gd name="T78" fmla="*/ 85 w 330"/>
              <a:gd name="T79" fmla="*/ 235 h 305"/>
              <a:gd name="T80" fmla="*/ 38 w 330"/>
              <a:gd name="T81" fmla="*/ 197 h 305"/>
              <a:gd name="T82" fmla="*/ 86 w 330"/>
              <a:gd name="T83" fmla="*/ 175 h 305"/>
              <a:gd name="T84" fmla="*/ 112 w 330"/>
              <a:gd name="T85" fmla="*/ 167 h 305"/>
              <a:gd name="T86" fmla="*/ 112 w 330"/>
              <a:gd name="T87" fmla="*/ 167 h 305"/>
              <a:gd name="T88" fmla="*/ 126 w 330"/>
              <a:gd name="T89" fmla="*/ 189 h 305"/>
              <a:gd name="T90" fmla="*/ 152 w 330"/>
              <a:gd name="T91" fmla="*/ 185 h 305"/>
              <a:gd name="T92" fmla="*/ 155 w 330"/>
              <a:gd name="T93" fmla="*/ 184 h 305"/>
              <a:gd name="T94" fmla="*/ 161 w 330"/>
              <a:gd name="T95" fmla="*/ 201 h 305"/>
              <a:gd name="T96" fmla="*/ 172 w 330"/>
              <a:gd name="T97" fmla="*/ 265 h 305"/>
              <a:gd name="T98" fmla="*/ 121 w 330"/>
              <a:gd name="T99" fmla="*/ 251 h 305"/>
              <a:gd name="T100" fmla="*/ 126 w 330"/>
              <a:gd name="T101" fmla="*/ 189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0" h="305">
                <a:moveTo>
                  <a:pt x="182" y="137"/>
                </a:moveTo>
                <a:cubicBezTo>
                  <a:pt x="191" y="123"/>
                  <a:pt x="210" y="83"/>
                  <a:pt x="202" y="63"/>
                </a:cubicBezTo>
                <a:cubicBezTo>
                  <a:pt x="175" y="0"/>
                  <a:pt x="112" y="74"/>
                  <a:pt x="118" y="119"/>
                </a:cubicBezTo>
                <a:cubicBezTo>
                  <a:pt x="113" y="114"/>
                  <a:pt x="69" y="64"/>
                  <a:pt x="38" y="95"/>
                </a:cubicBezTo>
                <a:cubicBezTo>
                  <a:pt x="28" y="106"/>
                  <a:pt x="26" y="122"/>
                  <a:pt x="35" y="136"/>
                </a:cubicBezTo>
                <a:cubicBezTo>
                  <a:pt x="47" y="153"/>
                  <a:pt x="76" y="165"/>
                  <a:pt x="87" y="165"/>
                </a:cubicBezTo>
                <a:cubicBezTo>
                  <a:pt x="75" y="170"/>
                  <a:pt x="46" y="171"/>
                  <a:pt x="30" y="191"/>
                </a:cubicBezTo>
                <a:cubicBezTo>
                  <a:pt x="0" y="230"/>
                  <a:pt x="63" y="294"/>
                  <a:pt x="113" y="214"/>
                </a:cubicBezTo>
                <a:cubicBezTo>
                  <a:pt x="105" y="269"/>
                  <a:pt x="130" y="305"/>
                  <a:pt x="170" y="283"/>
                </a:cubicBezTo>
                <a:cubicBezTo>
                  <a:pt x="190" y="272"/>
                  <a:pt x="193" y="229"/>
                  <a:pt x="175" y="207"/>
                </a:cubicBezTo>
                <a:cubicBezTo>
                  <a:pt x="240" y="251"/>
                  <a:pt x="330" y="182"/>
                  <a:pt x="264" y="134"/>
                </a:cubicBezTo>
                <a:cubicBezTo>
                  <a:pt x="242" y="118"/>
                  <a:pt x="207" y="124"/>
                  <a:pt x="182" y="137"/>
                </a:cubicBezTo>
                <a:cubicBezTo>
                  <a:pt x="182" y="137"/>
                  <a:pt x="182" y="137"/>
                  <a:pt x="182" y="137"/>
                </a:cubicBezTo>
                <a:close/>
                <a:moveTo>
                  <a:pt x="173" y="151"/>
                </a:moveTo>
                <a:cubicBezTo>
                  <a:pt x="173" y="149"/>
                  <a:pt x="172" y="148"/>
                  <a:pt x="171" y="147"/>
                </a:cubicBezTo>
                <a:cubicBezTo>
                  <a:pt x="180" y="145"/>
                  <a:pt x="195" y="137"/>
                  <a:pt x="215" y="134"/>
                </a:cubicBezTo>
                <a:cubicBezTo>
                  <a:pt x="233" y="131"/>
                  <a:pt x="271" y="130"/>
                  <a:pt x="272" y="175"/>
                </a:cubicBezTo>
                <a:cubicBezTo>
                  <a:pt x="272" y="200"/>
                  <a:pt x="236" y="226"/>
                  <a:pt x="186" y="201"/>
                </a:cubicBezTo>
                <a:cubicBezTo>
                  <a:pt x="176" y="196"/>
                  <a:pt x="168" y="189"/>
                  <a:pt x="162" y="179"/>
                </a:cubicBezTo>
                <a:cubicBezTo>
                  <a:pt x="173" y="171"/>
                  <a:pt x="178" y="159"/>
                  <a:pt x="173" y="151"/>
                </a:cubicBezTo>
                <a:cubicBezTo>
                  <a:pt x="173" y="151"/>
                  <a:pt x="173" y="151"/>
                  <a:pt x="173" y="151"/>
                </a:cubicBezTo>
                <a:close/>
                <a:moveTo>
                  <a:pt x="164" y="142"/>
                </a:moveTo>
                <a:cubicBezTo>
                  <a:pt x="156" y="139"/>
                  <a:pt x="145" y="140"/>
                  <a:pt x="134" y="145"/>
                </a:cubicBezTo>
                <a:cubicBezTo>
                  <a:pt x="121" y="110"/>
                  <a:pt x="128" y="66"/>
                  <a:pt x="162" y="50"/>
                </a:cubicBezTo>
                <a:cubicBezTo>
                  <a:pt x="183" y="40"/>
                  <a:pt x="195" y="59"/>
                  <a:pt x="193" y="82"/>
                </a:cubicBezTo>
                <a:cubicBezTo>
                  <a:pt x="190" y="105"/>
                  <a:pt x="173" y="132"/>
                  <a:pt x="164" y="142"/>
                </a:cubicBezTo>
                <a:cubicBezTo>
                  <a:pt x="164" y="142"/>
                  <a:pt x="164" y="142"/>
                  <a:pt x="164" y="142"/>
                </a:cubicBezTo>
                <a:close/>
                <a:moveTo>
                  <a:pt x="131" y="146"/>
                </a:moveTo>
                <a:cubicBezTo>
                  <a:pt x="125" y="149"/>
                  <a:pt x="120" y="153"/>
                  <a:pt x="117" y="158"/>
                </a:cubicBezTo>
                <a:cubicBezTo>
                  <a:pt x="117" y="158"/>
                  <a:pt x="117" y="158"/>
                  <a:pt x="117" y="158"/>
                </a:cubicBezTo>
                <a:cubicBezTo>
                  <a:pt x="97" y="161"/>
                  <a:pt x="71" y="154"/>
                  <a:pt x="49" y="137"/>
                </a:cubicBezTo>
                <a:cubicBezTo>
                  <a:pt x="36" y="127"/>
                  <a:pt x="38" y="112"/>
                  <a:pt x="42" y="105"/>
                </a:cubicBezTo>
                <a:cubicBezTo>
                  <a:pt x="48" y="93"/>
                  <a:pt x="68" y="93"/>
                  <a:pt x="87" y="103"/>
                </a:cubicBezTo>
                <a:cubicBezTo>
                  <a:pt x="103" y="111"/>
                  <a:pt x="115" y="122"/>
                  <a:pt x="125" y="139"/>
                </a:cubicBezTo>
                <a:cubicBezTo>
                  <a:pt x="127" y="142"/>
                  <a:pt x="129" y="144"/>
                  <a:pt x="131" y="146"/>
                </a:cubicBezTo>
                <a:cubicBezTo>
                  <a:pt x="131" y="146"/>
                  <a:pt x="131" y="146"/>
                  <a:pt x="131" y="146"/>
                </a:cubicBezTo>
                <a:close/>
                <a:moveTo>
                  <a:pt x="112" y="167"/>
                </a:moveTo>
                <a:cubicBezTo>
                  <a:pt x="110" y="172"/>
                  <a:pt x="110" y="176"/>
                  <a:pt x="112" y="180"/>
                </a:cubicBezTo>
                <a:cubicBezTo>
                  <a:pt x="115" y="185"/>
                  <a:pt x="119" y="188"/>
                  <a:pt x="125" y="189"/>
                </a:cubicBezTo>
                <a:cubicBezTo>
                  <a:pt x="115" y="202"/>
                  <a:pt x="105" y="219"/>
                  <a:pt x="85" y="235"/>
                </a:cubicBezTo>
                <a:cubicBezTo>
                  <a:pt x="49" y="262"/>
                  <a:pt x="16" y="222"/>
                  <a:pt x="38" y="197"/>
                </a:cubicBezTo>
                <a:cubicBezTo>
                  <a:pt x="50" y="183"/>
                  <a:pt x="69" y="179"/>
                  <a:pt x="86" y="175"/>
                </a:cubicBezTo>
                <a:cubicBezTo>
                  <a:pt x="95" y="173"/>
                  <a:pt x="105" y="170"/>
                  <a:pt x="112" y="167"/>
                </a:cubicBezTo>
                <a:cubicBezTo>
                  <a:pt x="112" y="167"/>
                  <a:pt x="112" y="167"/>
                  <a:pt x="112" y="167"/>
                </a:cubicBezTo>
                <a:close/>
                <a:moveTo>
                  <a:pt x="126" y="189"/>
                </a:moveTo>
                <a:cubicBezTo>
                  <a:pt x="134" y="191"/>
                  <a:pt x="143" y="190"/>
                  <a:pt x="152" y="185"/>
                </a:cubicBezTo>
                <a:cubicBezTo>
                  <a:pt x="153" y="185"/>
                  <a:pt x="154" y="185"/>
                  <a:pt x="155" y="184"/>
                </a:cubicBezTo>
                <a:cubicBezTo>
                  <a:pt x="156" y="189"/>
                  <a:pt x="158" y="194"/>
                  <a:pt x="161" y="201"/>
                </a:cubicBezTo>
                <a:cubicBezTo>
                  <a:pt x="171" y="222"/>
                  <a:pt x="183" y="234"/>
                  <a:pt x="172" y="265"/>
                </a:cubicBezTo>
                <a:cubicBezTo>
                  <a:pt x="166" y="281"/>
                  <a:pt x="126" y="288"/>
                  <a:pt x="121" y="251"/>
                </a:cubicBezTo>
                <a:cubicBezTo>
                  <a:pt x="117" y="227"/>
                  <a:pt x="118" y="212"/>
                  <a:pt x="126" y="189"/>
                </a:cubicBezTo>
                <a:close/>
              </a:path>
            </a:pathLst>
          </a:custGeom>
          <a:solidFill>
            <a:srgbClr val="F08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311" name="Freeform 160"/>
          <p:cNvSpPr/>
          <p:nvPr/>
        </p:nvSpPr>
        <p:spPr bwMode="auto">
          <a:xfrm>
            <a:off x="1269153" y="1454320"/>
            <a:ext cx="331639" cy="341645"/>
          </a:xfrm>
          <a:custGeom>
            <a:avLst/>
            <a:gdLst>
              <a:gd name="T0" fmla="*/ 105 w 240"/>
              <a:gd name="T1" fmla="*/ 123 h 247"/>
              <a:gd name="T2" fmla="*/ 130 w 240"/>
              <a:gd name="T3" fmla="*/ 152 h 247"/>
              <a:gd name="T4" fmla="*/ 155 w 240"/>
              <a:gd name="T5" fmla="*/ 105 h 247"/>
              <a:gd name="T6" fmla="*/ 56 w 240"/>
              <a:gd name="T7" fmla="*/ 116 h 247"/>
              <a:gd name="T8" fmla="*/ 105 w 240"/>
              <a:gd name="T9" fmla="*/ 204 h 247"/>
              <a:gd name="T10" fmla="*/ 184 w 240"/>
              <a:gd name="T11" fmla="*/ 184 h 247"/>
              <a:gd name="T12" fmla="*/ 142 w 240"/>
              <a:gd name="T13" fmla="*/ 23 h 247"/>
              <a:gd name="T14" fmla="*/ 35 w 240"/>
              <a:gd name="T15" fmla="*/ 62 h 247"/>
              <a:gd name="T16" fmla="*/ 3 w 240"/>
              <a:gd name="T17" fmla="*/ 126 h 247"/>
              <a:gd name="T18" fmla="*/ 58 w 240"/>
              <a:gd name="T19" fmla="*/ 23 h 247"/>
              <a:gd name="T20" fmla="*/ 119 w 240"/>
              <a:gd name="T21" fmla="*/ 3 h 247"/>
              <a:gd name="T22" fmla="*/ 217 w 240"/>
              <a:gd name="T23" fmla="*/ 59 h 247"/>
              <a:gd name="T24" fmla="*/ 226 w 240"/>
              <a:gd name="T25" fmla="*/ 154 h 247"/>
              <a:gd name="T26" fmla="*/ 80 w 240"/>
              <a:gd name="T27" fmla="*/ 213 h 247"/>
              <a:gd name="T28" fmla="*/ 51 w 240"/>
              <a:gd name="T29" fmla="*/ 100 h 247"/>
              <a:gd name="T30" fmla="*/ 140 w 240"/>
              <a:gd name="T31" fmla="*/ 66 h 247"/>
              <a:gd name="T32" fmla="*/ 168 w 240"/>
              <a:gd name="T33" fmla="*/ 134 h 247"/>
              <a:gd name="T34" fmla="*/ 138 w 240"/>
              <a:gd name="T35" fmla="*/ 166 h 247"/>
              <a:gd name="T36" fmla="*/ 90 w 240"/>
              <a:gd name="T37" fmla="*/ 143 h 247"/>
              <a:gd name="T38" fmla="*/ 105 w 240"/>
              <a:gd name="T39" fmla="*/ 12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0" h="247">
                <a:moveTo>
                  <a:pt x="105" y="123"/>
                </a:moveTo>
                <a:cubicBezTo>
                  <a:pt x="100" y="142"/>
                  <a:pt x="116" y="154"/>
                  <a:pt x="130" y="152"/>
                </a:cubicBezTo>
                <a:cubicBezTo>
                  <a:pt x="147" y="149"/>
                  <a:pt x="167" y="130"/>
                  <a:pt x="155" y="105"/>
                </a:cubicBezTo>
                <a:cubicBezTo>
                  <a:pt x="132" y="56"/>
                  <a:pt x="74" y="78"/>
                  <a:pt x="56" y="116"/>
                </a:cubicBezTo>
                <a:cubicBezTo>
                  <a:pt x="46" y="138"/>
                  <a:pt x="53" y="187"/>
                  <a:pt x="105" y="204"/>
                </a:cubicBezTo>
                <a:cubicBezTo>
                  <a:pt x="127" y="211"/>
                  <a:pt x="158" y="207"/>
                  <a:pt x="184" y="184"/>
                </a:cubicBezTo>
                <a:cubicBezTo>
                  <a:pt x="236" y="137"/>
                  <a:pt x="211" y="42"/>
                  <a:pt x="142" y="23"/>
                </a:cubicBezTo>
                <a:cubicBezTo>
                  <a:pt x="94" y="11"/>
                  <a:pt x="53" y="43"/>
                  <a:pt x="35" y="62"/>
                </a:cubicBezTo>
                <a:cubicBezTo>
                  <a:pt x="21" y="76"/>
                  <a:pt x="9" y="102"/>
                  <a:pt x="3" y="126"/>
                </a:cubicBezTo>
                <a:cubicBezTo>
                  <a:pt x="0" y="83"/>
                  <a:pt x="17" y="47"/>
                  <a:pt x="58" y="23"/>
                </a:cubicBezTo>
                <a:cubicBezTo>
                  <a:pt x="76" y="13"/>
                  <a:pt x="97" y="5"/>
                  <a:pt x="119" y="3"/>
                </a:cubicBezTo>
                <a:cubicBezTo>
                  <a:pt x="146" y="0"/>
                  <a:pt x="187" y="11"/>
                  <a:pt x="217" y="59"/>
                </a:cubicBezTo>
                <a:cubicBezTo>
                  <a:pt x="235" y="88"/>
                  <a:pt x="240" y="124"/>
                  <a:pt x="226" y="154"/>
                </a:cubicBezTo>
                <a:cubicBezTo>
                  <a:pt x="202" y="207"/>
                  <a:pt x="131" y="247"/>
                  <a:pt x="80" y="213"/>
                </a:cubicBezTo>
                <a:cubicBezTo>
                  <a:pt x="46" y="190"/>
                  <a:pt x="29" y="139"/>
                  <a:pt x="51" y="100"/>
                </a:cubicBezTo>
                <a:cubicBezTo>
                  <a:pt x="69" y="68"/>
                  <a:pt x="108" y="49"/>
                  <a:pt x="140" y="66"/>
                </a:cubicBezTo>
                <a:cubicBezTo>
                  <a:pt x="161" y="78"/>
                  <a:pt x="176" y="105"/>
                  <a:pt x="168" y="134"/>
                </a:cubicBezTo>
                <a:cubicBezTo>
                  <a:pt x="166" y="143"/>
                  <a:pt x="155" y="159"/>
                  <a:pt x="138" y="166"/>
                </a:cubicBezTo>
                <a:cubicBezTo>
                  <a:pt x="103" y="180"/>
                  <a:pt x="90" y="158"/>
                  <a:pt x="90" y="143"/>
                </a:cubicBezTo>
                <a:cubicBezTo>
                  <a:pt x="91" y="131"/>
                  <a:pt x="99" y="125"/>
                  <a:pt x="105" y="123"/>
                </a:cubicBezTo>
                <a:close/>
              </a:path>
            </a:pathLst>
          </a:custGeom>
          <a:solidFill>
            <a:srgbClr val="E600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312" name="Freeform 169"/>
          <p:cNvSpPr>
            <a:spLocks noEditPoints="1"/>
          </p:cNvSpPr>
          <p:nvPr/>
        </p:nvSpPr>
        <p:spPr bwMode="auto">
          <a:xfrm>
            <a:off x="2784398" y="3249742"/>
            <a:ext cx="427414" cy="421696"/>
          </a:xfrm>
          <a:custGeom>
            <a:avLst/>
            <a:gdLst>
              <a:gd name="T0" fmla="*/ 145 w 309"/>
              <a:gd name="T1" fmla="*/ 153 h 305"/>
              <a:gd name="T2" fmla="*/ 106 w 309"/>
              <a:gd name="T3" fmla="*/ 154 h 305"/>
              <a:gd name="T4" fmla="*/ 41 w 309"/>
              <a:gd name="T5" fmla="*/ 166 h 305"/>
              <a:gd name="T6" fmla="*/ 9 w 309"/>
              <a:gd name="T7" fmla="*/ 186 h 305"/>
              <a:gd name="T8" fmla="*/ 4 w 309"/>
              <a:gd name="T9" fmla="*/ 216 h 305"/>
              <a:gd name="T10" fmla="*/ 46 w 309"/>
              <a:gd name="T11" fmla="*/ 231 h 305"/>
              <a:gd name="T12" fmla="*/ 97 w 309"/>
              <a:gd name="T13" fmla="*/ 248 h 305"/>
              <a:gd name="T14" fmla="*/ 107 w 309"/>
              <a:gd name="T15" fmla="*/ 242 h 305"/>
              <a:gd name="T16" fmla="*/ 108 w 309"/>
              <a:gd name="T17" fmla="*/ 280 h 305"/>
              <a:gd name="T18" fmla="*/ 158 w 309"/>
              <a:gd name="T19" fmla="*/ 302 h 305"/>
              <a:gd name="T20" fmla="*/ 187 w 309"/>
              <a:gd name="T21" fmla="*/ 250 h 305"/>
              <a:gd name="T22" fmla="*/ 168 w 309"/>
              <a:gd name="T23" fmla="*/ 182 h 305"/>
              <a:gd name="T24" fmla="*/ 159 w 309"/>
              <a:gd name="T25" fmla="*/ 145 h 305"/>
              <a:gd name="T26" fmla="*/ 157 w 309"/>
              <a:gd name="T27" fmla="*/ 123 h 305"/>
              <a:gd name="T28" fmla="*/ 165 w 309"/>
              <a:gd name="T29" fmla="*/ 60 h 305"/>
              <a:gd name="T30" fmla="*/ 183 w 309"/>
              <a:gd name="T31" fmla="*/ 15 h 305"/>
              <a:gd name="T32" fmla="*/ 208 w 309"/>
              <a:gd name="T33" fmla="*/ 0 h 305"/>
              <a:gd name="T34" fmla="*/ 233 w 309"/>
              <a:gd name="T35" fmla="*/ 22 h 305"/>
              <a:gd name="T36" fmla="*/ 259 w 309"/>
              <a:gd name="T37" fmla="*/ 79 h 305"/>
              <a:gd name="T38" fmla="*/ 241 w 309"/>
              <a:gd name="T39" fmla="*/ 108 h 305"/>
              <a:gd name="T40" fmla="*/ 266 w 309"/>
              <a:gd name="T41" fmla="*/ 103 h 305"/>
              <a:gd name="T42" fmla="*/ 309 w 309"/>
              <a:gd name="T43" fmla="*/ 146 h 305"/>
              <a:gd name="T44" fmla="*/ 286 w 309"/>
              <a:gd name="T45" fmla="*/ 182 h 305"/>
              <a:gd name="T46" fmla="*/ 207 w 309"/>
              <a:gd name="T47" fmla="*/ 174 h 305"/>
              <a:gd name="T48" fmla="*/ 230 w 309"/>
              <a:gd name="T49" fmla="*/ 130 h 305"/>
              <a:gd name="T50" fmla="*/ 227 w 309"/>
              <a:gd name="T51" fmla="*/ 142 h 305"/>
              <a:gd name="T52" fmla="*/ 180 w 309"/>
              <a:gd name="T53" fmla="*/ 149 h 305"/>
              <a:gd name="T54" fmla="*/ 206 w 309"/>
              <a:gd name="T55" fmla="*/ 151 h 305"/>
              <a:gd name="T56" fmla="*/ 283 w 309"/>
              <a:gd name="T57" fmla="*/ 144 h 305"/>
              <a:gd name="T58" fmla="*/ 168 w 309"/>
              <a:gd name="T59" fmla="*/ 140 h 305"/>
              <a:gd name="T60" fmla="*/ 206 w 309"/>
              <a:gd name="T61" fmla="*/ 101 h 305"/>
              <a:gd name="T62" fmla="*/ 170 w 309"/>
              <a:gd name="T63" fmla="*/ 139 h 305"/>
              <a:gd name="T64" fmla="*/ 192 w 309"/>
              <a:gd name="T65" fmla="*/ 110 h 305"/>
              <a:gd name="T66" fmla="*/ 221 w 309"/>
              <a:gd name="T67" fmla="*/ 95 h 305"/>
              <a:gd name="T68" fmla="*/ 220 w 309"/>
              <a:gd name="T69" fmla="*/ 58 h 305"/>
              <a:gd name="T70" fmla="*/ 188 w 309"/>
              <a:gd name="T71" fmla="*/ 44 h 305"/>
              <a:gd name="T72" fmla="*/ 167 w 309"/>
              <a:gd name="T73" fmla="*/ 123 h 305"/>
              <a:gd name="T74" fmla="*/ 223 w 309"/>
              <a:gd name="T75" fmla="*/ 30 h 305"/>
              <a:gd name="T76" fmla="*/ 137 w 309"/>
              <a:gd name="T77" fmla="*/ 136 h 305"/>
              <a:gd name="T78" fmla="*/ 138 w 309"/>
              <a:gd name="T79" fmla="*/ 127 h 305"/>
              <a:gd name="T80" fmla="*/ 139 w 309"/>
              <a:gd name="T81" fmla="*/ 45 h 305"/>
              <a:gd name="T82" fmla="*/ 141 w 309"/>
              <a:gd name="T83" fmla="*/ 133 h 305"/>
              <a:gd name="T84" fmla="*/ 183 w 309"/>
              <a:gd name="T85" fmla="*/ 169 h 305"/>
              <a:gd name="T86" fmla="*/ 196 w 309"/>
              <a:gd name="T87" fmla="*/ 201 h 305"/>
              <a:gd name="T88" fmla="*/ 146 w 309"/>
              <a:gd name="T89" fmla="*/ 148 h 305"/>
              <a:gd name="T90" fmla="*/ 62 w 309"/>
              <a:gd name="T91" fmla="*/ 135 h 305"/>
              <a:gd name="T92" fmla="*/ 136 w 309"/>
              <a:gd name="T93" fmla="*/ 212 h 305"/>
              <a:gd name="T94" fmla="*/ 147 w 309"/>
              <a:gd name="T95" fmla="*/ 244 h 305"/>
              <a:gd name="T96" fmla="*/ 149 w 309"/>
              <a:gd name="T97" fmla="*/ 178 h 305"/>
              <a:gd name="T98" fmla="*/ 154 w 309"/>
              <a:gd name="T99" fmla="*/ 265 h 305"/>
              <a:gd name="T100" fmla="*/ 154 w 309"/>
              <a:gd name="T101" fmla="*/ 207 h 305"/>
              <a:gd name="T102" fmla="*/ 150 w 309"/>
              <a:gd name="T103" fmla="*/ 176 h 305"/>
              <a:gd name="T104" fmla="*/ 102 w 309"/>
              <a:gd name="T105" fmla="*/ 202 h 305"/>
              <a:gd name="T106" fmla="*/ 141 w 309"/>
              <a:gd name="T107" fmla="*/ 164 h 305"/>
              <a:gd name="T108" fmla="*/ 121 w 309"/>
              <a:gd name="T109" fmla="*/ 192 h 305"/>
              <a:gd name="T110" fmla="*/ 71 w 309"/>
              <a:gd name="T111" fmla="*/ 219 h 305"/>
              <a:gd name="T112" fmla="*/ 141 w 309"/>
              <a:gd name="T113" fmla="*/ 160 h 305"/>
              <a:gd name="T114" fmla="*/ 57 w 309"/>
              <a:gd name="T115" fmla="*/ 184 h 305"/>
              <a:gd name="T116" fmla="*/ 31 w 309"/>
              <a:gd name="T117" fmla="*/ 207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9" h="305">
                <a:moveTo>
                  <a:pt x="166" y="179"/>
                </a:moveTo>
                <a:cubicBezTo>
                  <a:pt x="163" y="177"/>
                  <a:pt x="163" y="177"/>
                  <a:pt x="163" y="177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157" y="170"/>
                  <a:pt x="157" y="170"/>
                  <a:pt x="157" y="170"/>
                </a:cubicBezTo>
                <a:cubicBezTo>
                  <a:pt x="153" y="166"/>
                  <a:pt x="153" y="166"/>
                  <a:pt x="153" y="166"/>
                </a:cubicBezTo>
                <a:cubicBezTo>
                  <a:pt x="150" y="162"/>
                  <a:pt x="150" y="162"/>
                  <a:pt x="150" y="162"/>
                </a:cubicBezTo>
                <a:cubicBezTo>
                  <a:pt x="148" y="159"/>
                  <a:pt x="148" y="159"/>
                  <a:pt x="148" y="159"/>
                </a:cubicBezTo>
                <a:cubicBezTo>
                  <a:pt x="147" y="156"/>
                  <a:pt x="147" y="156"/>
                  <a:pt x="147" y="156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5" y="153"/>
                  <a:pt x="145" y="153"/>
                </a:cubicBezTo>
                <a:cubicBezTo>
                  <a:pt x="143" y="153"/>
                  <a:pt x="143" y="153"/>
                  <a:pt x="143" y="153"/>
                </a:cubicBezTo>
                <a:cubicBezTo>
                  <a:pt x="141" y="153"/>
                  <a:pt x="141" y="153"/>
                  <a:pt x="141" y="153"/>
                </a:cubicBezTo>
                <a:cubicBezTo>
                  <a:pt x="139" y="152"/>
                  <a:pt x="139" y="152"/>
                  <a:pt x="139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6" y="152"/>
                  <a:pt x="136" y="152"/>
                  <a:pt x="136" y="152"/>
                </a:cubicBezTo>
                <a:cubicBezTo>
                  <a:pt x="132" y="152"/>
                  <a:pt x="132" y="152"/>
                  <a:pt x="132" y="152"/>
                </a:cubicBezTo>
                <a:cubicBezTo>
                  <a:pt x="129" y="153"/>
                  <a:pt x="129" y="153"/>
                  <a:pt x="129" y="153"/>
                </a:cubicBezTo>
                <a:cubicBezTo>
                  <a:pt x="125" y="153"/>
                  <a:pt x="125" y="153"/>
                  <a:pt x="125" y="153"/>
                </a:cubicBezTo>
                <a:cubicBezTo>
                  <a:pt x="120" y="153"/>
                  <a:pt x="120" y="153"/>
                  <a:pt x="120" y="153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1" y="154"/>
                  <a:pt x="111" y="154"/>
                  <a:pt x="111" y="154"/>
                </a:cubicBezTo>
                <a:cubicBezTo>
                  <a:pt x="106" y="154"/>
                  <a:pt x="106" y="154"/>
                  <a:pt x="106" y="154"/>
                </a:cubicBezTo>
                <a:cubicBezTo>
                  <a:pt x="100" y="155"/>
                  <a:pt x="100" y="155"/>
                  <a:pt x="100" y="155"/>
                </a:cubicBezTo>
                <a:cubicBezTo>
                  <a:pt x="95" y="155"/>
                  <a:pt x="95" y="155"/>
                  <a:pt x="95" y="155"/>
                </a:cubicBezTo>
                <a:cubicBezTo>
                  <a:pt x="89" y="156"/>
                  <a:pt x="89" y="156"/>
                  <a:pt x="89" y="156"/>
                </a:cubicBezTo>
                <a:cubicBezTo>
                  <a:pt x="84" y="157"/>
                  <a:pt x="84" y="157"/>
                  <a:pt x="84" y="157"/>
                </a:cubicBezTo>
                <a:cubicBezTo>
                  <a:pt x="78" y="158"/>
                  <a:pt x="78" y="158"/>
                  <a:pt x="78" y="158"/>
                </a:cubicBezTo>
                <a:cubicBezTo>
                  <a:pt x="73" y="158"/>
                  <a:pt x="73" y="158"/>
                  <a:pt x="73" y="158"/>
                </a:cubicBezTo>
                <a:cubicBezTo>
                  <a:pt x="67" y="159"/>
                  <a:pt x="67" y="159"/>
                  <a:pt x="67" y="159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56" y="162"/>
                  <a:pt x="56" y="162"/>
                  <a:pt x="56" y="162"/>
                </a:cubicBezTo>
                <a:cubicBezTo>
                  <a:pt x="51" y="163"/>
                  <a:pt x="51" y="163"/>
                  <a:pt x="51" y="163"/>
                </a:cubicBezTo>
                <a:cubicBezTo>
                  <a:pt x="46" y="164"/>
                  <a:pt x="46" y="164"/>
                  <a:pt x="46" y="164"/>
                </a:cubicBezTo>
                <a:cubicBezTo>
                  <a:pt x="41" y="166"/>
                  <a:pt x="41" y="166"/>
                  <a:pt x="41" y="166"/>
                </a:cubicBezTo>
                <a:cubicBezTo>
                  <a:pt x="37" y="167"/>
                  <a:pt x="37" y="167"/>
                  <a:pt x="37" y="167"/>
                </a:cubicBezTo>
                <a:cubicBezTo>
                  <a:pt x="32" y="169"/>
                  <a:pt x="32" y="169"/>
                  <a:pt x="32" y="169"/>
                </a:cubicBezTo>
                <a:cubicBezTo>
                  <a:pt x="28" y="170"/>
                  <a:pt x="28" y="170"/>
                  <a:pt x="28" y="170"/>
                </a:cubicBezTo>
                <a:cubicBezTo>
                  <a:pt x="25" y="172"/>
                  <a:pt x="25" y="172"/>
                  <a:pt x="25" y="172"/>
                </a:cubicBezTo>
                <a:cubicBezTo>
                  <a:pt x="21" y="174"/>
                  <a:pt x="21" y="174"/>
                  <a:pt x="21" y="174"/>
                </a:cubicBezTo>
                <a:cubicBezTo>
                  <a:pt x="19" y="176"/>
                  <a:pt x="19" y="176"/>
                  <a:pt x="19" y="176"/>
                </a:cubicBezTo>
                <a:cubicBezTo>
                  <a:pt x="16" y="178"/>
                  <a:pt x="16" y="178"/>
                  <a:pt x="16" y="178"/>
                </a:cubicBezTo>
                <a:cubicBezTo>
                  <a:pt x="15" y="179"/>
                  <a:pt x="15" y="179"/>
                  <a:pt x="15" y="179"/>
                </a:cubicBezTo>
                <a:cubicBezTo>
                  <a:pt x="14" y="180"/>
                  <a:pt x="14" y="180"/>
                  <a:pt x="14" y="180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1" y="184"/>
                  <a:pt x="11" y="184"/>
                  <a:pt x="11" y="184"/>
                </a:cubicBezTo>
                <a:cubicBezTo>
                  <a:pt x="9" y="186"/>
                  <a:pt x="9" y="186"/>
                  <a:pt x="9" y="186"/>
                </a:cubicBezTo>
                <a:cubicBezTo>
                  <a:pt x="7" y="188"/>
                  <a:pt x="7" y="188"/>
                  <a:pt x="7" y="188"/>
                </a:cubicBezTo>
                <a:cubicBezTo>
                  <a:pt x="6" y="190"/>
                  <a:pt x="6" y="190"/>
                  <a:pt x="6" y="190"/>
                </a:cubicBezTo>
                <a:cubicBezTo>
                  <a:pt x="4" y="193"/>
                  <a:pt x="4" y="193"/>
                  <a:pt x="4" y="193"/>
                </a:cubicBezTo>
                <a:cubicBezTo>
                  <a:pt x="3" y="195"/>
                  <a:pt x="3" y="195"/>
                  <a:pt x="3" y="195"/>
                </a:cubicBezTo>
                <a:cubicBezTo>
                  <a:pt x="2" y="198"/>
                  <a:pt x="2" y="198"/>
                  <a:pt x="2" y="198"/>
                </a:cubicBezTo>
                <a:cubicBezTo>
                  <a:pt x="1" y="200"/>
                  <a:pt x="1" y="200"/>
                  <a:pt x="1" y="200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06"/>
                  <a:pt x="0" y="206"/>
                  <a:pt x="0" y="206"/>
                </a:cubicBezTo>
                <a:cubicBezTo>
                  <a:pt x="1" y="209"/>
                  <a:pt x="1" y="209"/>
                  <a:pt x="1" y="209"/>
                </a:cubicBezTo>
                <a:cubicBezTo>
                  <a:pt x="2" y="212"/>
                  <a:pt x="2" y="212"/>
                  <a:pt x="2" y="212"/>
                </a:cubicBezTo>
                <a:cubicBezTo>
                  <a:pt x="3" y="214"/>
                  <a:pt x="3" y="214"/>
                  <a:pt x="3" y="214"/>
                </a:cubicBezTo>
                <a:cubicBezTo>
                  <a:pt x="4" y="216"/>
                  <a:pt x="4" y="216"/>
                  <a:pt x="4" y="216"/>
                </a:cubicBezTo>
                <a:cubicBezTo>
                  <a:pt x="6" y="218"/>
                  <a:pt x="6" y="218"/>
                  <a:pt x="6" y="218"/>
                </a:cubicBezTo>
                <a:cubicBezTo>
                  <a:pt x="8" y="220"/>
                  <a:pt x="8" y="220"/>
                  <a:pt x="8" y="220"/>
                </a:cubicBezTo>
                <a:cubicBezTo>
                  <a:pt x="10" y="222"/>
                  <a:pt x="10" y="222"/>
                  <a:pt x="10" y="222"/>
                </a:cubicBezTo>
                <a:cubicBezTo>
                  <a:pt x="13" y="223"/>
                  <a:pt x="13" y="223"/>
                  <a:pt x="13" y="223"/>
                </a:cubicBezTo>
                <a:cubicBezTo>
                  <a:pt x="16" y="225"/>
                  <a:pt x="16" y="225"/>
                  <a:pt x="16" y="225"/>
                </a:cubicBezTo>
                <a:cubicBezTo>
                  <a:pt x="19" y="227"/>
                  <a:pt x="19" y="227"/>
                  <a:pt x="19" y="227"/>
                </a:cubicBezTo>
                <a:cubicBezTo>
                  <a:pt x="23" y="228"/>
                  <a:pt x="23" y="228"/>
                  <a:pt x="23" y="228"/>
                </a:cubicBezTo>
                <a:cubicBezTo>
                  <a:pt x="25" y="229"/>
                  <a:pt x="25" y="229"/>
                  <a:pt x="25" y="229"/>
                </a:cubicBezTo>
                <a:cubicBezTo>
                  <a:pt x="29" y="229"/>
                  <a:pt x="29" y="229"/>
                  <a:pt x="29" y="229"/>
                </a:cubicBezTo>
                <a:cubicBezTo>
                  <a:pt x="34" y="229"/>
                  <a:pt x="34" y="229"/>
                  <a:pt x="34" y="229"/>
                </a:cubicBezTo>
                <a:cubicBezTo>
                  <a:pt x="39" y="229"/>
                  <a:pt x="39" y="229"/>
                  <a:pt x="39" y="229"/>
                </a:cubicBezTo>
                <a:cubicBezTo>
                  <a:pt x="46" y="231"/>
                  <a:pt x="46" y="231"/>
                  <a:pt x="46" y="231"/>
                </a:cubicBezTo>
                <a:cubicBezTo>
                  <a:pt x="52" y="234"/>
                  <a:pt x="52" y="234"/>
                  <a:pt x="52" y="234"/>
                </a:cubicBezTo>
                <a:cubicBezTo>
                  <a:pt x="59" y="239"/>
                  <a:pt x="59" y="239"/>
                  <a:pt x="59" y="239"/>
                </a:cubicBezTo>
                <a:cubicBezTo>
                  <a:pt x="66" y="246"/>
                  <a:pt x="66" y="246"/>
                  <a:pt x="66" y="246"/>
                </a:cubicBezTo>
                <a:cubicBezTo>
                  <a:pt x="69" y="250"/>
                  <a:pt x="69" y="250"/>
                  <a:pt x="69" y="250"/>
                </a:cubicBezTo>
                <a:cubicBezTo>
                  <a:pt x="73" y="253"/>
                  <a:pt x="73" y="253"/>
                  <a:pt x="73" y="253"/>
                </a:cubicBezTo>
                <a:cubicBezTo>
                  <a:pt x="76" y="254"/>
                  <a:pt x="76" y="254"/>
                  <a:pt x="76" y="254"/>
                </a:cubicBezTo>
                <a:cubicBezTo>
                  <a:pt x="80" y="255"/>
                  <a:pt x="80" y="255"/>
                  <a:pt x="80" y="255"/>
                </a:cubicBezTo>
                <a:cubicBezTo>
                  <a:pt x="84" y="255"/>
                  <a:pt x="84" y="255"/>
                  <a:pt x="84" y="255"/>
                </a:cubicBezTo>
                <a:cubicBezTo>
                  <a:pt x="87" y="254"/>
                  <a:pt x="87" y="254"/>
                  <a:pt x="87" y="254"/>
                </a:cubicBezTo>
                <a:cubicBezTo>
                  <a:pt x="90" y="252"/>
                  <a:pt x="90" y="252"/>
                  <a:pt x="90" y="252"/>
                </a:cubicBezTo>
                <a:cubicBezTo>
                  <a:pt x="94" y="250"/>
                  <a:pt x="94" y="250"/>
                  <a:pt x="94" y="250"/>
                </a:cubicBezTo>
                <a:cubicBezTo>
                  <a:pt x="97" y="248"/>
                  <a:pt x="97" y="248"/>
                  <a:pt x="97" y="248"/>
                </a:cubicBezTo>
                <a:cubicBezTo>
                  <a:pt x="100" y="246"/>
                  <a:pt x="100" y="246"/>
                  <a:pt x="100" y="246"/>
                </a:cubicBezTo>
                <a:cubicBezTo>
                  <a:pt x="102" y="243"/>
                  <a:pt x="102" y="243"/>
                  <a:pt x="102" y="243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06" y="239"/>
                  <a:pt x="106" y="239"/>
                  <a:pt x="106" y="239"/>
                </a:cubicBezTo>
                <a:cubicBezTo>
                  <a:pt x="108" y="238"/>
                  <a:pt x="108" y="238"/>
                  <a:pt x="108" y="238"/>
                </a:cubicBezTo>
                <a:cubicBezTo>
                  <a:pt x="109" y="237"/>
                  <a:pt x="109" y="237"/>
                  <a:pt x="109" y="237"/>
                </a:cubicBezTo>
                <a:cubicBezTo>
                  <a:pt x="109" y="236"/>
                  <a:pt x="109" y="236"/>
                  <a:pt x="109" y="236"/>
                </a:cubicBezTo>
                <a:cubicBezTo>
                  <a:pt x="109" y="237"/>
                  <a:pt x="109" y="237"/>
                  <a:pt x="109" y="237"/>
                </a:cubicBezTo>
                <a:cubicBezTo>
                  <a:pt x="109" y="237"/>
                  <a:pt x="109" y="237"/>
                  <a:pt x="109" y="237"/>
                </a:cubicBezTo>
                <a:cubicBezTo>
                  <a:pt x="108" y="238"/>
                  <a:pt x="108" y="238"/>
                  <a:pt x="108" y="238"/>
                </a:cubicBezTo>
                <a:cubicBezTo>
                  <a:pt x="108" y="240"/>
                  <a:pt x="108" y="240"/>
                  <a:pt x="108" y="240"/>
                </a:cubicBezTo>
                <a:cubicBezTo>
                  <a:pt x="107" y="242"/>
                  <a:pt x="107" y="242"/>
                  <a:pt x="107" y="242"/>
                </a:cubicBezTo>
                <a:cubicBezTo>
                  <a:pt x="107" y="244"/>
                  <a:pt x="107" y="244"/>
                  <a:pt x="107" y="244"/>
                </a:cubicBezTo>
                <a:cubicBezTo>
                  <a:pt x="106" y="246"/>
                  <a:pt x="106" y="246"/>
                  <a:pt x="106" y="246"/>
                </a:cubicBezTo>
                <a:cubicBezTo>
                  <a:pt x="106" y="249"/>
                  <a:pt x="106" y="249"/>
                  <a:pt x="106" y="249"/>
                </a:cubicBezTo>
                <a:cubicBezTo>
                  <a:pt x="105" y="252"/>
                  <a:pt x="105" y="252"/>
                  <a:pt x="105" y="252"/>
                </a:cubicBezTo>
                <a:cubicBezTo>
                  <a:pt x="105" y="255"/>
                  <a:pt x="105" y="255"/>
                  <a:pt x="105" y="255"/>
                </a:cubicBezTo>
                <a:cubicBezTo>
                  <a:pt x="104" y="258"/>
                  <a:pt x="104" y="258"/>
                  <a:pt x="104" y="258"/>
                </a:cubicBezTo>
                <a:cubicBezTo>
                  <a:pt x="104" y="261"/>
                  <a:pt x="104" y="261"/>
                  <a:pt x="104" y="261"/>
                </a:cubicBezTo>
                <a:cubicBezTo>
                  <a:pt x="104" y="264"/>
                  <a:pt x="104" y="264"/>
                  <a:pt x="104" y="264"/>
                </a:cubicBezTo>
                <a:cubicBezTo>
                  <a:pt x="105" y="268"/>
                  <a:pt x="105" y="268"/>
                  <a:pt x="105" y="268"/>
                </a:cubicBezTo>
                <a:cubicBezTo>
                  <a:pt x="105" y="271"/>
                  <a:pt x="105" y="271"/>
                  <a:pt x="105" y="271"/>
                </a:cubicBezTo>
                <a:cubicBezTo>
                  <a:pt x="106" y="275"/>
                  <a:pt x="106" y="275"/>
                  <a:pt x="106" y="275"/>
                </a:cubicBezTo>
                <a:cubicBezTo>
                  <a:pt x="108" y="280"/>
                  <a:pt x="108" y="280"/>
                  <a:pt x="108" y="280"/>
                </a:cubicBezTo>
                <a:cubicBezTo>
                  <a:pt x="110" y="285"/>
                  <a:pt x="110" y="285"/>
                  <a:pt x="110" y="285"/>
                </a:cubicBezTo>
                <a:cubicBezTo>
                  <a:pt x="114" y="289"/>
                  <a:pt x="114" y="289"/>
                  <a:pt x="114" y="289"/>
                </a:cubicBezTo>
                <a:cubicBezTo>
                  <a:pt x="118" y="294"/>
                  <a:pt x="118" y="294"/>
                  <a:pt x="118" y="294"/>
                </a:cubicBezTo>
                <a:cubicBezTo>
                  <a:pt x="123" y="297"/>
                  <a:pt x="123" y="297"/>
                  <a:pt x="123" y="297"/>
                </a:cubicBezTo>
                <a:cubicBezTo>
                  <a:pt x="130" y="300"/>
                  <a:pt x="130" y="300"/>
                  <a:pt x="130" y="300"/>
                </a:cubicBezTo>
                <a:cubicBezTo>
                  <a:pt x="138" y="303"/>
                  <a:pt x="138" y="303"/>
                  <a:pt x="138" y="303"/>
                </a:cubicBezTo>
                <a:cubicBezTo>
                  <a:pt x="147" y="305"/>
                  <a:pt x="147" y="305"/>
                  <a:pt x="147" y="305"/>
                </a:cubicBezTo>
                <a:cubicBezTo>
                  <a:pt x="148" y="304"/>
                  <a:pt x="148" y="304"/>
                  <a:pt x="148" y="304"/>
                </a:cubicBezTo>
                <a:cubicBezTo>
                  <a:pt x="150" y="304"/>
                  <a:pt x="150" y="304"/>
                  <a:pt x="150" y="304"/>
                </a:cubicBezTo>
                <a:cubicBezTo>
                  <a:pt x="152" y="304"/>
                  <a:pt x="152" y="304"/>
                  <a:pt x="152" y="304"/>
                </a:cubicBezTo>
                <a:cubicBezTo>
                  <a:pt x="155" y="303"/>
                  <a:pt x="155" y="303"/>
                  <a:pt x="155" y="303"/>
                </a:cubicBezTo>
                <a:cubicBezTo>
                  <a:pt x="158" y="302"/>
                  <a:pt x="158" y="302"/>
                  <a:pt x="158" y="302"/>
                </a:cubicBezTo>
                <a:cubicBezTo>
                  <a:pt x="162" y="300"/>
                  <a:pt x="162" y="300"/>
                  <a:pt x="162" y="300"/>
                </a:cubicBezTo>
                <a:cubicBezTo>
                  <a:pt x="166" y="298"/>
                  <a:pt x="166" y="298"/>
                  <a:pt x="166" y="298"/>
                </a:cubicBezTo>
                <a:cubicBezTo>
                  <a:pt x="169" y="296"/>
                  <a:pt x="169" y="296"/>
                  <a:pt x="169" y="296"/>
                </a:cubicBezTo>
                <a:cubicBezTo>
                  <a:pt x="173" y="293"/>
                  <a:pt x="173" y="293"/>
                  <a:pt x="173" y="293"/>
                </a:cubicBezTo>
                <a:cubicBezTo>
                  <a:pt x="177" y="290"/>
                  <a:pt x="177" y="290"/>
                  <a:pt x="177" y="290"/>
                </a:cubicBezTo>
                <a:cubicBezTo>
                  <a:pt x="180" y="286"/>
                  <a:pt x="180" y="286"/>
                  <a:pt x="180" y="286"/>
                </a:cubicBezTo>
                <a:cubicBezTo>
                  <a:pt x="183" y="282"/>
                  <a:pt x="183" y="282"/>
                  <a:pt x="183" y="282"/>
                </a:cubicBezTo>
                <a:cubicBezTo>
                  <a:pt x="185" y="276"/>
                  <a:pt x="185" y="276"/>
                  <a:pt x="185" y="276"/>
                </a:cubicBezTo>
                <a:cubicBezTo>
                  <a:pt x="187" y="271"/>
                  <a:pt x="187" y="271"/>
                  <a:pt x="187" y="271"/>
                </a:cubicBezTo>
                <a:cubicBezTo>
                  <a:pt x="188" y="264"/>
                  <a:pt x="188" y="264"/>
                  <a:pt x="188" y="264"/>
                </a:cubicBezTo>
                <a:cubicBezTo>
                  <a:pt x="188" y="257"/>
                  <a:pt x="188" y="257"/>
                  <a:pt x="188" y="257"/>
                </a:cubicBezTo>
                <a:cubicBezTo>
                  <a:pt x="187" y="250"/>
                  <a:pt x="187" y="250"/>
                  <a:pt x="187" y="250"/>
                </a:cubicBezTo>
                <a:cubicBezTo>
                  <a:pt x="186" y="243"/>
                  <a:pt x="186" y="243"/>
                  <a:pt x="186" y="243"/>
                </a:cubicBezTo>
                <a:cubicBezTo>
                  <a:pt x="184" y="235"/>
                  <a:pt x="184" y="235"/>
                  <a:pt x="184" y="235"/>
                </a:cubicBezTo>
                <a:cubicBezTo>
                  <a:pt x="183" y="228"/>
                  <a:pt x="183" y="228"/>
                  <a:pt x="183" y="228"/>
                </a:cubicBezTo>
                <a:cubicBezTo>
                  <a:pt x="181" y="221"/>
                  <a:pt x="181" y="221"/>
                  <a:pt x="181" y="221"/>
                </a:cubicBezTo>
                <a:cubicBezTo>
                  <a:pt x="179" y="215"/>
                  <a:pt x="179" y="215"/>
                  <a:pt x="179" y="215"/>
                </a:cubicBezTo>
                <a:cubicBezTo>
                  <a:pt x="178" y="209"/>
                  <a:pt x="178" y="209"/>
                  <a:pt x="178" y="209"/>
                </a:cubicBezTo>
                <a:cubicBezTo>
                  <a:pt x="176" y="203"/>
                  <a:pt x="176" y="203"/>
                  <a:pt x="176" y="203"/>
                </a:cubicBezTo>
                <a:cubicBezTo>
                  <a:pt x="174" y="198"/>
                  <a:pt x="174" y="198"/>
                  <a:pt x="174" y="198"/>
                </a:cubicBezTo>
                <a:cubicBezTo>
                  <a:pt x="172" y="193"/>
                  <a:pt x="172" y="193"/>
                  <a:pt x="172" y="193"/>
                </a:cubicBezTo>
                <a:cubicBezTo>
                  <a:pt x="171" y="189"/>
                  <a:pt x="171" y="189"/>
                  <a:pt x="171" y="189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68" y="182"/>
                  <a:pt x="168" y="182"/>
                  <a:pt x="168" y="182"/>
                </a:cubicBezTo>
                <a:cubicBezTo>
                  <a:pt x="167" y="180"/>
                  <a:pt x="167" y="180"/>
                  <a:pt x="167" y="180"/>
                </a:cubicBezTo>
                <a:cubicBezTo>
                  <a:pt x="166" y="179"/>
                  <a:pt x="166" y="179"/>
                  <a:pt x="166" y="179"/>
                </a:cubicBezTo>
                <a:cubicBezTo>
                  <a:pt x="166" y="179"/>
                  <a:pt x="166" y="179"/>
                  <a:pt x="166" y="179"/>
                </a:cubicBezTo>
                <a:close/>
                <a:moveTo>
                  <a:pt x="182" y="164"/>
                </a:moveTo>
                <a:cubicBezTo>
                  <a:pt x="182" y="164"/>
                  <a:pt x="182" y="164"/>
                  <a:pt x="182" y="164"/>
                </a:cubicBezTo>
                <a:cubicBezTo>
                  <a:pt x="180" y="162"/>
                  <a:pt x="180" y="162"/>
                  <a:pt x="180" y="162"/>
                </a:cubicBezTo>
                <a:cubicBezTo>
                  <a:pt x="177" y="158"/>
                  <a:pt x="177" y="158"/>
                  <a:pt x="177" y="158"/>
                </a:cubicBezTo>
                <a:cubicBezTo>
                  <a:pt x="174" y="155"/>
                  <a:pt x="174" y="155"/>
                  <a:pt x="174" y="155"/>
                </a:cubicBezTo>
                <a:cubicBezTo>
                  <a:pt x="170" y="152"/>
                  <a:pt x="170" y="152"/>
                  <a:pt x="170" y="152"/>
                </a:cubicBezTo>
                <a:cubicBezTo>
                  <a:pt x="166" y="149"/>
                  <a:pt x="166" y="149"/>
                  <a:pt x="166" y="149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59" y="145"/>
                  <a:pt x="159" y="145"/>
                  <a:pt x="159" y="145"/>
                </a:cubicBezTo>
                <a:cubicBezTo>
                  <a:pt x="157" y="144"/>
                  <a:pt x="157" y="144"/>
                  <a:pt x="157" y="144"/>
                </a:cubicBezTo>
                <a:cubicBezTo>
                  <a:pt x="157" y="144"/>
                  <a:pt x="157" y="144"/>
                  <a:pt x="157" y="144"/>
                </a:cubicBezTo>
                <a:cubicBezTo>
                  <a:pt x="157" y="144"/>
                  <a:pt x="157" y="144"/>
                  <a:pt x="157" y="144"/>
                </a:cubicBezTo>
                <a:cubicBezTo>
                  <a:pt x="157" y="143"/>
                  <a:pt x="157" y="143"/>
                  <a:pt x="157" y="143"/>
                </a:cubicBezTo>
                <a:cubicBezTo>
                  <a:pt x="157" y="141"/>
                  <a:pt x="157" y="141"/>
                  <a:pt x="157" y="141"/>
                </a:cubicBezTo>
                <a:cubicBezTo>
                  <a:pt x="156" y="139"/>
                  <a:pt x="156" y="139"/>
                  <a:pt x="156" y="139"/>
                </a:cubicBezTo>
                <a:cubicBezTo>
                  <a:pt x="156" y="137"/>
                  <a:pt x="156" y="137"/>
                  <a:pt x="156" y="137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4"/>
                  <a:pt x="156" y="134"/>
                  <a:pt x="156" y="134"/>
                </a:cubicBezTo>
                <a:cubicBezTo>
                  <a:pt x="156" y="131"/>
                  <a:pt x="156" y="131"/>
                  <a:pt x="156" y="131"/>
                </a:cubicBezTo>
                <a:cubicBezTo>
                  <a:pt x="156" y="127"/>
                  <a:pt x="156" y="127"/>
                  <a:pt x="156" y="127"/>
                </a:cubicBezTo>
                <a:cubicBezTo>
                  <a:pt x="157" y="123"/>
                  <a:pt x="157" y="123"/>
                  <a:pt x="157" y="123"/>
                </a:cubicBezTo>
                <a:cubicBezTo>
                  <a:pt x="157" y="119"/>
                  <a:pt x="157" y="119"/>
                  <a:pt x="157" y="119"/>
                </a:cubicBezTo>
                <a:cubicBezTo>
                  <a:pt x="157" y="114"/>
                  <a:pt x="157" y="114"/>
                  <a:pt x="157" y="114"/>
                </a:cubicBezTo>
                <a:cubicBezTo>
                  <a:pt x="158" y="109"/>
                  <a:pt x="158" y="109"/>
                  <a:pt x="158" y="109"/>
                </a:cubicBezTo>
                <a:cubicBezTo>
                  <a:pt x="158" y="104"/>
                  <a:pt x="158" y="104"/>
                  <a:pt x="158" y="104"/>
                </a:cubicBezTo>
                <a:cubicBezTo>
                  <a:pt x="159" y="99"/>
                  <a:pt x="159" y="99"/>
                  <a:pt x="159" y="99"/>
                </a:cubicBezTo>
                <a:cubicBezTo>
                  <a:pt x="159" y="93"/>
                  <a:pt x="159" y="93"/>
                  <a:pt x="159" y="93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1" y="82"/>
                  <a:pt x="161" y="82"/>
                  <a:pt x="161" y="82"/>
                </a:cubicBezTo>
                <a:cubicBezTo>
                  <a:pt x="162" y="77"/>
                  <a:pt x="162" y="77"/>
                  <a:pt x="162" y="77"/>
                </a:cubicBezTo>
                <a:cubicBezTo>
                  <a:pt x="163" y="71"/>
                  <a:pt x="163" y="71"/>
                  <a:pt x="163" y="71"/>
                </a:cubicBezTo>
                <a:cubicBezTo>
                  <a:pt x="164" y="66"/>
                  <a:pt x="164" y="66"/>
                  <a:pt x="164" y="66"/>
                </a:cubicBezTo>
                <a:cubicBezTo>
                  <a:pt x="165" y="60"/>
                  <a:pt x="165" y="60"/>
                  <a:pt x="165" y="60"/>
                </a:cubicBezTo>
                <a:cubicBezTo>
                  <a:pt x="166" y="55"/>
                  <a:pt x="166" y="55"/>
                  <a:pt x="166" y="55"/>
                </a:cubicBezTo>
                <a:cubicBezTo>
                  <a:pt x="167" y="50"/>
                  <a:pt x="167" y="50"/>
                  <a:pt x="167" y="50"/>
                </a:cubicBezTo>
                <a:cubicBezTo>
                  <a:pt x="168" y="45"/>
                  <a:pt x="168" y="45"/>
                  <a:pt x="168" y="45"/>
                </a:cubicBezTo>
                <a:cubicBezTo>
                  <a:pt x="170" y="40"/>
                  <a:pt x="170" y="40"/>
                  <a:pt x="170" y="40"/>
                </a:cubicBezTo>
                <a:cubicBezTo>
                  <a:pt x="172" y="35"/>
                  <a:pt x="172" y="35"/>
                  <a:pt x="172" y="35"/>
                </a:cubicBezTo>
                <a:cubicBezTo>
                  <a:pt x="173" y="31"/>
                  <a:pt x="173" y="31"/>
                  <a:pt x="173" y="31"/>
                </a:cubicBezTo>
                <a:cubicBezTo>
                  <a:pt x="172" y="33"/>
                  <a:pt x="172" y="33"/>
                  <a:pt x="172" y="33"/>
                </a:cubicBezTo>
                <a:cubicBezTo>
                  <a:pt x="175" y="27"/>
                  <a:pt x="175" y="27"/>
                  <a:pt x="175" y="27"/>
                </a:cubicBezTo>
                <a:cubicBezTo>
                  <a:pt x="177" y="23"/>
                  <a:pt x="177" y="23"/>
                  <a:pt x="177" y="23"/>
                </a:cubicBezTo>
                <a:cubicBezTo>
                  <a:pt x="179" y="20"/>
                  <a:pt x="179" y="20"/>
                  <a:pt x="179" y="20"/>
                </a:cubicBezTo>
                <a:cubicBezTo>
                  <a:pt x="181" y="18"/>
                  <a:pt x="181" y="18"/>
                  <a:pt x="181" y="18"/>
                </a:cubicBezTo>
                <a:cubicBezTo>
                  <a:pt x="183" y="15"/>
                  <a:pt x="183" y="15"/>
                  <a:pt x="183" y="15"/>
                </a:cubicBezTo>
                <a:cubicBezTo>
                  <a:pt x="184" y="14"/>
                  <a:pt x="184" y="14"/>
                  <a:pt x="184" y="14"/>
                </a:cubicBezTo>
                <a:cubicBezTo>
                  <a:pt x="185" y="13"/>
                  <a:pt x="185" y="13"/>
                  <a:pt x="185" y="13"/>
                </a:cubicBezTo>
                <a:cubicBezTo>
                  <a:pt x="187" y="11"/>
                  <a:pt x="187" y="11"/>
                  <a:pt x="187" y="11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191" y="8"/>
                  <a:pt x="191" y="8"/>
                  <a:pt x="191" y="8"/>
                </a:cubicBezTo>
                <a:cubicBezTo>
                  <a:pt x="193" y="6"/>
                  <a:pt x="193" y="6"/>
                  <a:pt x="193" y="6"/>
                </a:cubicBezTo>
                <a:cubicBezTo>
                  <a:pt x="195" y="5"/>
                  <a:pt x="195" y="5"/>
                  <a:pt x="195" y="5"/>
                </a:cubicBezTo>
                <a:cubicBezTo>
                  <a:pt x="198" y="3"/>
                  <a:pt x="198" y="3"/>
                  <a:pt x="198" y="3"/>
                </a:cubicBezTo>
                <a:cubicBezTo>
                  <a:pt x="200" y="2"/>
                  <a:pt x="200" y="2"/>
                  <a:pt x="200" y="2"/>
                </a:cubicBezTo>
                <a:cubicBezTo>
                  <a:pt x="203" y="1"/>
                  <a:pt x="203" y="1"/>
                  <a:pt x="203" y="1"/>
                </a:cubicBezTo>
                <a:cubicBezTo>
                  <a:pt x="205" y="0"/>
                  <a:pt x="205" y="0"/>
                  <a:pt x="205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14" y="0"/>
                  <a:pt x="214" y="0"/>
                  <a:pt x="214" y="0"/>
                </a:cubicBezTo>
                <a:cubicBezTo>
                  <a:pt x="216" y="1"/>
                  <a:pt x="216" y="1"/>
                  <a:pt x="216" y="1"/>
                </a:cubicBezTo>
                <a:cubicBezTo>
                  <a:pt x="219" y="2"/>
                  <a:pt x="219" y="2"/>
                  <a:pt x="219" y="2"/>
                </a:cubicBezTo>
                <a:cubicBezTo>
                  <a:pt x="221" y="4"/>
                  <a:pt x="221" y="4"/>
                  <a:pt x="221" y="4"/>
                </a:cubicBezTo>
                <a:cubicBezTo>
                  <a:pt x="223" y="5"/>
                  <a:pt x="223" y="5"/>
                  <a:pt x="223" y="5"/>
                </a:cubicBezTo>
                <a:cubicBezTo>
                  <a:pt x="225" y="7"/>
                  <a:pt x="225" y="7"/>
                  <a:pt x="225" y="7"/>
                </a:cubicBezTo>
                <a:cubicBezTo>
                  <a:pt x="227" y="9"/>
                  <a:pt x="227" y="9"/>
                  <a:pt x="227" y="9"/>
                </a:cubicBezTo>
                <a:cubicBezTo>
                  <a:pt x="228" y="12"/>
                  <a:pt x="228" y="12"/>
                  <a:pt x="228" y="12"/>
                </a:cubicBezTo>
                <a:cubicBezTo>
                  <a:pt x="230" y="15"/>
                  <a:pt x="230" y="15"/>
                  <a:pt x="230" y="15"/>
                </a:cubicBezTo>
                <a:cubicBezTo>
                  <a:pt x="232" y="18"/>
                  <a:pt x="232" y="18"/>
                  <a:pt x="232" y="18"/>
                </a:cubicBezTo>
                <a:cubicBezTo>
                  <a:pt x="233" y="22"/>
                  <a:pt x="233" y="22"/>
                  <a:pt x="233" y="22"/>
                </a:cubicBezTo>
                <a:cubicBezTo>
                  <a:pt x="234" y="24"/>
                  <a:pt x="234" y="24"/>
                  <a:pt x="234" y="24"/>
                </a:cubicBezTo>
                <a:cubicBezTo>
                  <a:pt x="234" y="28"/>
                  <a:pt x="234" y="28"/>
                  <a:pt x="234" y="28"/>
                </a:cubicBezTo>
                <a:cubicBezTo>
                  <a:pt x="233" y="33"/>
                  <a:pt x="233" y="33"/>
                  <a:pt x="233" y="33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235" y="45"/>
                  <a:pt x="235" y="45"/>
                  <a:pt x="235" y="45"/>
                </a:cubicBezTo>
                <a:cubicBezTo>
                  <a:pt x="239" y="51"/>
                  <a:pt x="239" y="51"/>
                  <a:pt x="239" y="51"/>
                </a:cubicBezTo>
                <a:cubicBezTo>
                  <a:pt x="244" y="58"/>
                  <a:pt x="244" y="58"/>
                  <a:pt x="244" y="58"/>
                </a:cubicBezTo>
                <a:cubicBezTo>
                  <a:pt x="251" y="65"/>
                  <a:pt x="251" y="65"/>
                  <a:pt x="251" y="65"/>
                </a:cubicBezTo>
                <a:cubicBezTo>
                  <a:pt x="255" y="68"/>
                  <a:pt x="255" y="68"/>
                  <a:pt x="255" y="68"/>
                </a:cubicBezTo>
                <a:cubicBezTo>
                  <a:pt x="257" y="72"/>
                  <a:pt x="257" y="72"/>
                  <a:pt x="257" y="72"/>
                </a:cubicBezTo>
                <a:cubicBezTo>
                  <a:pt x="259" y="75"/>
                  <a:pt x="259" y="75"/>
                  <a:pt x="259" y="75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9" y="83"/>
                  <a:pt x="259" y="83"/>
                  <a:pt x="259" y="83"/>
                </a:cubicBezTo>
                <a:cubicBezTo>
                  <a:pt x="258" y="86"/>
                  <a:pt x="258" y="86"/>
                  <a:pt x="258" y="86"/>
                </a:cubicBezTo>
                <a:cubicBezTo>
                  <a:pt x="257" y="89"/>
                  <a:pt x="257" y="89"/>
                  <a:pt x="257" y="89"/>
                </a:cubicBezTo>
                <a:cubicBezTo>
                  <a:pt x="255" y="93"/>
                  <a:pt x="255" y="93"/>
                  <a:pt x="255" y="93"/>
                </a:cubicBezTo>
                <a:cubicBezTo>
                  <a:pt x="253" y="96"/>
                  <a:pt x="253" y="96"/>
                  <a:pt x="253" y="96"/>
                </a:cubicBezTo>
                <a:cubicBezTo>
                  <a:pt x="250" y="99"/>
                  <a:pt x="250" y="99"/>
                  <a:pt x="250" y="99"/>
                </a:cubicBezTo>
                <a:cubicBezTo>
                  <a:pt x="248" y="101"/>
                  <a:pt x="248" y="101"/>
                  <a:pt x="248" y="101"/>
                </a:cubicBezTo>
                <a:cubicBezTo>
                  <a:pt x="246" y="104"/>
                  <a:pt x="246" y="104"/>
                  <a:pt x="246" y="104"/>
                </a:cubicBezTo>
                <a:cubicBezTo>
                  <a:pt x="244" y="105"/>
                  <a:pt x="244" y="105"/>
                  <a:pt x="244" y="105"/>
                </a:cubicBezTo>
                <a:cubicBezTo>
                  <a:pt x="242" y="107"/>
                  <a:pt x="242" y="107"/>
                  <a:pt x="242" y="107"/>
                </a:cubicBezTo>
                <a:cubicBezTo>
                  <a:pt x="241" y="107"/>
                  <a:pt x="241" y="107"/>
                  <a:pt x="241" y="107"/>
                </a:cubicBezTo>
                <a:cubicBezTo>
                  <a:pt x="241" y="108"/>
                  <a:pt x="241" y="108"/>
                  <a:pt x="241" y="108"/>
                </a:cubicBezTo>
                <a:cubicBezTo>
                  <a:pt x="241" y="108"/>
                  <a:pt x="241" y="108"/>
                  <a:pt x="241" y="108"/>
                </a:cubicBezTo>
                <a:cubicBezTo>
                  <a:pt x="242" y="107"/>
                  <a:pt x="242" y="107"/>
                  <a:pt x="242" y="107"/>
                </a:cubicBezTo>
                <a:cubicBezTo>
                  <a:pt x="243" y="107"/>
                  <a:pt x="243" y="107"/>
                  <a:pt x="243" y="107"/>
                </a:cubicBezTo>
                <a:cubicBezTo>
                  <a:pt x="244" y="107"/>
                  <a:pt x="244" y="107"/>
                  <a:pt x="244" y="107"/>
                </a:cubicBezTo>
                <a:cubicBezTo>
                  <a:pt x="246" y="106"/>
                  <a:pt x="246" y="106"/>
                  <a:pt x="246" y="106"/>
                </a:cubicBezTo>
                <a:cubicBezTo>
                  <a:pt x="248" y="105"/>
                  <a:pt x="248" y="105"/>
                  <a:pt x="248" y="105"/>
                </a:cubicBezTo>
                <a:cubicBezTo>
                  <a:pt x="250" y="105"/>
                  <a:pt x="250" y="105"/>
                  <a:pt x="250" y="105"/>
                </a:cubicBezTo>
                <a:cubicBezTo>
                  <a:pt x="253" y="104"/>
                  <a:pt x="253" y="104"/>
                  <a:pt x="253" y="104"/>
                </a:cubicBezTo>
                <a:cubicBezTo>
                  <a:pt x="256" y="104"/>
                  <a:pt x="256" y="104"/>
                  <a:pt x="256" y="104"/>
                </a:cubicBezTo>
                <a:cubicBezTo>
                  <a:pt x="259" y="103"/>
                  <a:pt x="259" y="103"/>
                  <a:pt x="259" y="103"/>
                </a:cubicBezTo>
                <a:cubicBezTo>
                  <a:pt x="262" y="103"/>
                  <a:pt x="262" y="103"/>
                  <a:pt x="262" y="103"/>
                </a:cubicBezTo>
                <a:cubicBezTo>
                  <a:pt x="266" y="103"/>
                  <a:pt x="266" y="103"/>
                  <a:pt x="266" y="103"/>
                </a:cubicBezTo>
                <a:cubicBezTo>
                  <a:pt x="269" y="103"/>
                  <a:pt x="269" y="103"/>
                  <a:pt x="269" y="103"/>
                </a:cubicBezTo>
                <a:cubicBezTo>
                  <a:pt x="273" y="103"/>
                  <a:pt x="273" y="103"/>
                  <a:pt x="273" y="103"/>
                </a:cubicBezTo>
                <a:cubicBezTo>
                  <a:pt x="276" y="104"/>
                  <a:pt x="276" y="104"/>
                  <a:pt x="276" y="104"/>
                </a:cubicBezTo>
                <a:cubicBezTo>
                  <a:pt x="280" y="105"/>
                  <a:pt x="280" y="105"/>
                  <a:pt x="280" y="105"/>
                </a:cubicBezTo>
                <a:cubicBezTo>
                  <a:pt x="285" y="107"/>
                  <a:pt x="285" y="107"/>
                  <a:pt x="285" y="107"/>
                </a:cubicBezTo>
                <a:cubicBezTo>
                  <a:pt x="290" y="109"/>
                  <a:pt x="290" y="109"/>
                  <a:pt x="290" y="109"/>
                </a:cubicBezTo>
                <a:cubicBezTo>
                  <a:pt x="294" y="113"/>
                  <a:pt x="294" y="113"/>
                  <a:pt x="294" y="113"/>
                </a:cubicBezTo>
                <a:cubicBezTo>
                  <a:pt x="298" y="117"/>
                  <a:pt x="298" y="117"/>
                  <a:pt x="298" y="117"/>
                </a:cubicBezTo>
                <a:cubicBezTo>
                  <a:pt x="302" y="122"/>
                  <a:pt x="302" y="122"/>
                  <a:pt x="302" y="122"/>
                </a:cubicBezTo>
                <a:cubicBezTo>
                  <a:pt x="305" y="129"/>
                  <a:pt x="305" y="129"/>
                  <a:pt x="305" y="129"/>
                </a:cubicBezTo>
                <a:cubicBezTo>
                  <a:pt x="307" y="137"/>
                  <a:pt x="307" y="137"/>
                  <a:pt x="307" y="137"/>
                </a:cubicBezTo>
                <a:cubicBezTo>
                  <a:pt x="309" y="146"/>
                  <a:pt x="309" y="146"/>
                  <a:pt x="309" y="146"/>
                </a:cubicBezTo>
                <a:cubicBezTo>
                  <a:pt x="309" y="147"/>
                  <a:pt x="309" y="147"/>
                  <a:pt x="309" y="147"/>
                </a:cubicBezTo>
                <a:cubicBezTo>
                  <a:pt x="309" y="149"/>
                  <a:pt x="309" y="149"/>
                  <a:pt x="309" y="149"/>
                </a:cubicBezTo>
                <a:cubicBezTo>
                  <a:pt x="308" y="151"/>
                  <a:pt x="308" y="151"/>
                  <a:pt x="308" y="151"/>
                </a:cubicBezTo>
                <a:cubicBezTo>
                  <a:pt x="308" y="154"/>
                  <a:pt x="308" y="154"/>
                  <a:pt x="308" y="154"/>
                </a:cubicBezTo>
                <a:cubicBezTo>
                  <a:pt x="306" y="157"/>
                  <a:pt x="306" y="157"/>
                  <a:pt x="306" y="157"/>
                </a:cubicBezTo>
                <a:cubicBezTo>
                  <a:pt x="305" y="161"/>
                  <a:pt x="305" y="161"/>
                  <a:pt x="305" y="161"/>
                </a:cubicBezTo>
                <a:cubicBezTo>
                  <a:pt x="303" y="165"/>
                  <a:pt x="303" y="165"/>
                  <a:pt x="303" y="165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298" y="172"/>
                  <a:pt x="298" y="172"/>
                  <a:pt x="298" y="172"/>
                </a:cubicBezTo>
                <a:cubicBezTo>
                  <a:pt x="294" y="176"/>
                  <a:pt x="294" y="176"/>
                  <a:pt x="294" y="176"/>
                </a:cubicBezTo>
                <a:cubicBezTo>
                  <a:pt x="290" y="179"/>
                  <a:pt x="290" y="179"/>
                  <a:pt x="290" y="179"/>
                </a:cubicBezTo>
                <a:cubicBezTo>
                  <a:pt x="286" y="182"/>
                  <a:pt x="286" y="182"/>
                  <a:pt x="286" y="182"/>
                </a:cubicBezTo>
                <a:cubicBezTo>
                  <a:pt x="281" y="184"/>
                  <a:pt x="281" y="184"/>
                  <a:pt x="281" y="184"/>
                </a:cubicBezTo>
                <a:cubicBezTo>
                  <a:pt x="275" y="185"/>
                  <a:pt x="275" y="185"/>
                  <a:pt x="275" y="185"/>
                </a:cubicBezTo>
                <a:cubicBezTo>
                  <a:pt x="269" y="186"/>
                  <a:pt x="269" y="186"/>
                  <a:pt x="269" y="186"/>
                </a:cubicBezTo>
                <a:cubicBezTo>
                  <a:pt x="261" y="186"/>
                  <a:pt x="261" y="186"/>
                  <a:pt x="261" y="186"/>
                </a:cubicBezTo>
                <a:cubicBezTo>
                  <a:pt x="254" y="185"/>
                  <a:pt x="254" y="185"/>
                  <a:pt x="254" y="185"/>
                </a:cubicBezTo>
                <a:cubicBezTo>
                  <a:pt x="247" y="184"/>
                  <a:pt x="247" y="184"/>
                  <a:pt x="247" y="184"/>
                </a:cubicBezTo>
                <a:cubicBezTo>
                  <a:pt x="239" y="183"/>
                  <a:pt x="239" y="183"/>
                  <a:pt x="239" y="183"/>
                </a:cubicBezTo>
                <a:cubicBezTo>
                  <a:pt x="232" y="181"/>
                  <a:pt x="232" y="181"/>
                  <a:pt x="232" y="181"/>
                </a:cubicBezTo>
                <a:cubicBezTo>
                  <a:pt x="225" y="180"/>
                  <a:pt x="225" y="180"/>
                  <a:pt x="225" y="180"/>
                </a:cubicBezTo>
                <a:cubicBezTo>
                  <a:pt x="219" y="178"/>
                  <a:pt x="219" y="178"/>
                  <a:pt x="219" y="178"/>
                </a:cubicBezTo>
                <a:cubicBezTo>
                  <a:pt x="213" y="176"/>
                  <a:pt x="213" y="176"/>
                  <a:pt x="213" y="176"/>
                </a:cubicBezTo>
                <a:cubicBezTo>
                  <a:pt x="207" y="174"/>
                  <a:pt x="207" y="174"/>
                  <a:pt x="207" y="174"/>
                </a:cubicBezTo>
                <a:cubicBezTo>
                  <a:pt x="202" y="172"/>
                  <a:pt x="202" y="172"/>
                  <a:pt x="202" y="172"/>
                </a:cubicBezTo>
                <a:cubicBezTo>
                  <a:pt x="197" y="170"/>
                  <a:pt x="197" y="170"/>
                  <a:pt x="197" y="170"/>
                </a:cubicBezTo>
                <a:cubicBezTo>
                  <a:pt x="193" y="169"/>
                  <a:pt x="193" y="169"/>
                  <a:pt x="193" y="169"/>
                </a:cubicBezTo>
                <a:cubicBezTo>
                  <a:pt x="189" y="167"/>
                  <a:pt x="189" y="167"/>
                  <a:pt x="189" y="167"/>
                </a:cubicBezTo>
                <a:cubicBezTo>
                  <a:pt x="186" y="166"/>
                  <a:pt x="186" y="166"/>
                  <a:pt x="186" y="166"/>
                </a:cubicBezTo>
                <a:cubicBezTo>
                  <a:pt x="184" y="165"/>
                  <a:pt x="184" y="165"/>
                  <a:pt x="184" y="165"/>
                </a:cubicBezTo>
                <a:cubicBezTo>
                  <a:pt x="183" y="165"/>
                  <a:pt x="183" y="165"/>
                  <a:pt x="183" y="165"/>
                </a:cubicBezTo>
                <a:cubicBezTo>
                  <a:pt x="182" y="164"/>
                  <a:pt x="182" y="164"/>
                  <a:pt x="182" y="164"/>
                </a:cubicBezTo>
                <a:close/>
                <a:moveTo>
                  <a:pt x="181" y="148"/>
                </a:moveTo>
                <a:cubicBezTo>
                  <a:pt x="181" y="148"/>
                  <a:pt x="181" y="148"/>
                  <a:pt x="181" y="148"/>
                </a:cubicBezTo>
                <a:cubicBezTo>
                  <a:pt x="190" y="143"/>
                  <a:pt x="197" y="140"/>
                  <a:pt x="203" y="138"/>
                </a:cubicBezTo>
                <a:cubicBezTo>
                  <a:pt x="213" y="134"/>
                  <a:pt x="220" y="130"/>
                  <a:pt x="230" y="130"/>
                </a:cubicBezTo>
                <a:cubicBezTo>
                  <a:pt x="230" y="130"/>
                  <a:pt x="230" y="130"/>
                  <a:pt x="230" y="130"/>
                </a:cubicBezTo>
                <a:cubicBezTo>
                  <a:pt x="230" y="130"/>
                  <a:pt x="230" y="130"/>
                  <a:pt x="230" y="130"/>
                </a:cubicBezTo>
                <a:cubicBezTo>
                  <a:pt x="231" y="131"/>
                  <a:pt x="233" y="131"/>
                  <a:pt x="234" y="131"/>
                </a:cubicBezTo>
                <a:cubicBezTo>
                  <a:pt x="235" y="131"/>
                  <a:pt x="236" y="131"/>
                  <a:pt x="236" y="131"/>
                </a:cubicBezTo>
                <a:cubicBezTo>
                  <a:pt x="237" y="131"/>
                  <a:pt x="237" y="131"/>
                  <a:pt x="238" y="131"/>
                </a:cubicBezTo>
                <a:cubicBezTo>
                  <a:pt x="244" y="131"/>
                  <a:pt x="250" y="127"/>
                  <a:pt x="250" y="122"/>
                </a:cubicBezTo>
                <a:cubicBezTo>
                  <a:pt x="252" y="125"/>
                  <a:pt x="249" y="129"/>
                  <a:pt x="245" y="130"/>
                </a:cubicBezTo>
                <a:cubicBezTo>
                  <a:pt x="243" y="131"/>
                  <a:pt x="240" y="132"/>
                  <a:pt x="238" y="132"/>
                </a:cubicBezTo>
                <a:cubicBezTo>
                  <a:pt x="244" y="134"/>
                  <a:pt x="248" y="140"/>
                  <a:pt x="248" y="146"/>
                </a:cubicBezTo>
                <a:cubicBezTo>
                  <a:pt x="248" y="150"/>
                  <a:pt x="245" y="155"/>
                  <a:pt x="240" y="158"/>
                </a:cubicBezTo>
                <a:cubicBezTo>
                  <a:pt x="238" y="160"/>
                  <a:pt x="235" y="160"/>
                  <a:pt x="232" y="160"/>
                </a:cubicBezTo>
                <a:cubicBezTo>
                  <a:pt x="226" y="159"/>
                  <a:pt x="221" y="148"/>
                  <a:pt x="227" y="142"/>
                </a:cubicBezTo>
                <a:cubicBezTo>
                  <a:pt x="228" y="141"/>
                  <a:pt x="233" y="138"/>
                  <a:pt x="237" y="140"/>
                </a:cubicBezTo>
                <a:cubicBezTo>
                  <a:pt x="239" y="141"/>
                  <a:pt x="242" y="143"/>
                  <a:pt x="241" y="147"/>
                </a:cubicBezTo>
                <a:cubicBezTo>
                  <a:pt x="241" y="149"/>
                  <a:pt x="238" y="151"/>
                  <a:pt x="236" y="150"/>
                </a:cubicBezTo>
                <a:cubicBezTo>
                  <a:pt x="230" y="148"/>
                  <a:pt x="235" y="142"/>
                  <a:pt x="233" y="142"/>
                </a:cubicBezTo>
                <a:cubicBezTo>
                  <a:pt x="230" y="142"/>
                  <a:pt x="225" y="146"/>
                  <a:pt x="225" y="150"/>
                </a:cubicBezTo>
                <a:cubicBezTo>
                  <a:pt x="225" y="154"/>
                  <a:pt x="229" y="163"/>
                  <a:pt x="238" y="159"/>
                </a:cubicBezTo>
                <a:cubicBezTo>
                  <a:pt x="244" y="156"/>
                  <a:pt x="247" y="151"/>
                  <a:pt x="247" y="144"/>
                </a:cubicBezTo>
                <a:cubicBezTo>
                  <a:pt x="247" y="141"/>
                  <a:pt x="245" y="138"/>
                  <a:pt x="243" y="136"/>
                </a:cubicBezTo>
                <a:cubicBezTo>
                  <a:pt x="238" y="130"/>
                  <a:pt x="226" y="132"/>
                  <a:pt x="216" y="135"/>
                </a:cubicBezTo>
                <a:cubicBezTo>
                  <a:pt x="198" y="141"/>
                  <a:pt x="200" y="141"/>
                  <a:pt x="181" y="148"/>
                </a:cubicBezTo>
                <a:cubicBezTo>
                  <a:pt x="181" y="148"/>
                  <a:pt x="181" y="148"/>
                  <a:pt x="181" y="148"/>
                </a:cubicBezTo>
                <a:close/>
                <a:moveTo>
                  <a:pt x="180" y="149"/>
                </a:moveTo>
                <a:cubicBezTo>
                  <a:pt x="180" y="149"/>
                  <a:pt x="180" y="149"/>
                  <a:pt x="180" y="149"/>
                </a:cubicBezTo>
                <a:cubicBezTo>
                  <a:pt x="185" y="150"/>
                  <a:pt x="187" y="151"/>
                  <a:pt x="197" y="154"/>
                </a:cubicBezTo>
                <a:cubicBezTo>
                  <a:pt x="199" y="155"/>
                  <a:pt x="202" y="155"/>
                  <a:pt x="204" y="156"/>
                </a:cubicBezTo>
                <a:cubicBezTo>
                  <a:pt x="208" y="157"/>
                  <a:pt x="213" y="157"/>
                  <a:pt x="215" y="154"/>
                </a:cubicBezTo>
                <a:cubicBezTo>
                  <a:pt x="216" y="153"/>
                  <a:pt x="217" y="151"/>
                  <a:pt x="217" y="150"/>
                </a:cubicBezTo>
                <a:cubicBezTo>
                  <a:pt x="217" y="146"/>
                  <a:pt x="215" y="143"/>
                  <a:pt x="212" y="142"/>
                </a:cubicBezTo>
                <a:cubicBezTo>
                  <a:pt x="207" y="140"/>
                  <a:pt x="205" y="145"/>
                  <a:pt x="205" y="147"/>
                </a:cubicBezTo>
                <a:cubicBezTo>
                  <a:pt x="205" y="149"/>
                  <a:pt x="208" y="151"/>
                  <a:pt x="210" y="151"/>
                </a:cubicBezTo>
                <a:cubicBezTo>
                  <a:pt x="210" y="151"/>
                  <a:pt x="208" y="148"/>
                  <a:pt x="211" y="147"/>
                </a:cubicBezTo>
                <a:cubicBezTo>
                  <a:pt x="212" y="146"/>
                  <a:pt x="213" y="147"/>
                  <a:pt x="214" y="149"/>
                </a:cubicBezTo>
                <a:cubicBezTo>
                  <a:pt x="214" y="151"/>
                  <a:pt x="213" y="152"/>
                  <a:pt x="211" y="152"/>
                </a:cubicBezTo>
                <a:cubicBezTo>
                  <a:pt x="209" y="153"/>
                  <a:pt x="207" y="152"/>
                  <a:pt x="206" y="151"/>
                </a:cubicBezTo>
                <a:cubicBezTo>
                  <a:pt x="203" y="148"/>
                  <a:pt x="205" y="141"/>
                  <a:pt x="209" y="141"/>
                </a:cubicBezTo>
                <a:cubicBezTo>
                  <a:pt x="214" y="140"/>
                  <a:pt x="218" y="143"/>
                  <a:pt x="218" y="149"/>
                </a:cubicBezTo>
                <a:cubicBezTo>
                  <a:pt x="218" y="153"/>
                  <a:pt x="215" y="156"/>
                  <a:pt x="210" y="157"/>
                </a:cubicBezTo>
                <a:cubicBezTo>
                  <a:pt x="210" y="157"/>
                  <a:pt x="209" y="157"/>
                  <a:pt x="208" y="157"/>
                </a:cubicBezTo>
                <a:cubicBezTo>
                  <a:pt x="216" y="160"/>
                  <a:pt x="223" y="162"/>
                  <a:pt x="241" y="167"/>
                </a:cubicBezTo>
                <a:cubicBezTo>
                  <a:pt x="258" y="172"/>
                  <a:pt x="279" y="173"/>
                  <a:pt x="288" y="161"/>
                </a:cubicBezTo>
                <a:cubicBezTo>
                  <a:pt x="291" y="158"/>
                  <a:pt x="295" y="152"/>
                  <a:pt x="294" y="147"/>
                </a:cubicBezTo>
                <a:cubicBezTo>
                  <a:pt x="294" y="135"/>
                  <a:pt x="287" y="127"/>
                  <a:pt x="276" y="123"/>
                </a:cubicBezTo>
                <a:cubicBezTo>
                  <a:pt x="261" y="117"/>
                  <a:pt x="254" y="133"/>
                  <a:pt x="255" y="139"/>
                </a:cubicBezTo>
                <a:cubicBezTo>
                  <a:pt x="255" y="146"/>
                  <a:pt x="264" y="153"/>
                  <a:pt x="270" y="152"/>
                </a:cubicBezTo>
                <a:cubicBezTo>
                  <a:pt x="273" y="152"/>
                  <a:pt x="263" y="143"/>
                  <a:pt x="273" y="138"/>
                </a:cubicBezTo>
                <a:cubicBezTo>
                  <a:pt x="277" y="136"/>
                  <a:pt x="282" y="140"/>
                  <a:pt x="283" y="144"/>
                </a:cubicBezTo>
                <a:cubicBezTo>
                  <a:pt x="285" y="150"/>
                  <a:pt x="280" y="155"/>
                  <a:pt x="276" y="156"/>
                </a:cubicBezTo>
                <a:cubicBezTo>
                  <a:pt x="270" y="159"/>
                  <a:pt x="261" y="155"/>
                  <a:pt x="258" y="153"/>
                </a:cubicBezTo>
                <a:cubicBezTo>
                  <a:pt x="248" y="143"/>
                  <a:pt x="255" y="124"/>
                  <a:pt x="266" y="121"/>
                </a:cubicBezTo>
                <a:cubicBezTo>
                  <a:pt x="270" y="121"/>
                  <a:pt x="276" y="121"/>
                  <a:pt x="281" y="123"/>
                </a:cubicBezTo>
                <a:cubicBezTo>
                  <a:pt x="289" y="128"/>
                  <a:pt x="295" y="137"/>
                  <a:pt x="295" y="144"/>
                </a:cubicBezTo>
                <a:cubicBezTo>
                  <a:pt x="296" y="156"/>
                  <a:pt x="287" y="168"/>
                  <a:pt x="273" y="172"/>
                </a:cubicBezTo>
                <a:cubicBezTo>
                  <a:pt x="252" y="177"/>
                  <a:pt x="238" y="170"/>
                  <a:pt x="218" y="164"/>
                </a:cubicBezTo>
                <a:cubicBezTo>
                  <a:pt x="207" y="160"/>
                  <a:pt x="196" y="156"/>
                  <a:pt x="180" y="149"/>
                </a:cubicBezTo>
                <a:cubicBezTo>
                  <a:pt x="180" y="149"/>
                  <a:pt x="180" y="149"/>
                  <a:pt x="180" y="149"/>
                </a:cubicBezTo>
                <a:close/>
                <a:moveTo>
                  <a:pt x="168" y="140"/>
                </a:moveTo>
                <a:cubicBezTo>
                  <a:pt x="168" y="140"/>
                  <a:pt x="168" y="140"/>
                  <a:pt x="168" y="140"/>
                </a:cubicBezTo>
                <a:cubicBezTo>
                  <a:pt x="168" y="140"/>
                  <a:pt x="168" y="140"/>
                  <a:pt x="168" y="140"/>
                </a:cubicBezTo>
                <a:cubicBezTo>
                  <a:pt x="169" y="139"/>
                  <a:pt x="171" y="139"/>
                  <a:pt x="174" y="137"/>
                </a:cubicBezTo>
                <a:cubicBezTo>
                  <a:pt x="175" y="137"/>
                  <a:pt x="176" y="136"/>
                  <a:pt x="177" y="136"/>
                </a:cubicBezTo>
                <a:cubicBezTo>
                  <a:pt x="180" y="135"/>
                  <a:pt x="181" y="134"/>
                  <a:pt x="183" y="133"/>
                </a:cubicBezTo>
                <a:cubicBezTo>
                  <a:pt x="190" y="130"/>
                  <a:pt x="196" y="127"/>
                  <a:pt x="198" y="126"/>
                </a:cubicBezTo>
                <a:cubicBezTo>
                  <a:pt x="206" y="122"/>
                  <a:pt x="212" y="119"/>
                  <a:pt x="217" y="111"/>
                </a:cubicBezTo>
                <a:cubicBezTo>
                  <a:pt x="220" y="106"/>
                  <a:pt x="219" y="100"/>
                  <a:pt x="215" y="96"/>
                </a:cubicBezTo>
                <a:cubicBezTo>
                  <a:pt x="212" y="94"/>
                  <a:pt x="208" y="96"/>
                  <a:pt x="204" y="95"/>
                </a:cubicBezTo>
                <a:cubicBezTo>
                  <a:pt x="202" y="94"/>
                  <a:pt x="200" y="96"/>
                  <a:pt x="199" y="98"/>
                </a:cubicBezTo>
                <a:cubicBezTo>
                  <a:pt x="197" y="103"/>
                  <a:pt x="200" y="110"/>
                  <a:pt x="207" y="110"/>
                </a:cubicBezTo>
                <a:cubicBezTo>
                  <a:pt x="208" y="110"/>
                  <a:pt x="212" y="109"/>
                  <a:pt x="213" y="106"/>
                </a:cubicBezTo>
                <a:cubicBezTo>
                  <a:pt x="213" y="104"/>
                  <a:pt x="214" y="101"/>
                  <a:pt x="211" y="100"/>
                </a:cubicBezTo>
                <a:cubicBezTo>
                  <a:pt x="209" y="99"/>
                  <a:pt x="207" y="99"/>
                  <a:pt x="206" y="101"/>
                </a:cubicBezTo>
                <a:cubicBezTo>
                  <a:pt x="205" y="106"/>
                  <a:pt x="210" y="105"/>
                  <a:pt x="210" y="106"/>
                </a:cubicBezTo>
                <a:cubicBezTo>
                  <a:pt x="208" y="108"/>
                  <a:pt x="204" y="109"/>
                  <a:pt x="201" y="107"/>
                </a:cubicBezTo>
                <a:cubicBezTo>
                  <a:pt x="201" y="107"/>
                  <a:pt x="201" y="105"/>
                  <a:pt x="200" y="104"/>
                </a:cubicBezTo>
                <a:cubicBezTo>
                  <a:pt x="199" y="101"/>
                  <a:pt x="198" y="98"/>
                  <a:pt x="202" y="96"/>
                </a:cubicBezTo>
                <a:cubicBezTo>
                  <a:pt x="207" y="94"/>
                  <a:pt x="211" y="94"/>
                  <a:pt x="215" y="97"/>
                </a:cubicBezTo>
                <a:cubicBezTo>
                  <a:pt x="217" y="99"/>
                  <a:pt x="218" y="102"/>
                  <a:pt x="218" y="103"/>
                </a:cubicBezTo>
                <a:cubicBezTo>
                  <a:pt x="219" y="110"/>
                  <a:pt x="212" y="116"/>
                  <a:pt x="206" y="119"/>
                </a:cubicBezTo>
                <a:cubicBezTo>
                  <a:pt x="199" y="123"/>
                  <a:pt x="193" y="127"/>
                  <a:pt x="186" y="130"/>
                </a:cubicBezTo>
                <a:cubicBezTo>
                  <a:pt x="184" y="131"/>
                  <a:pt x="184" y="131"/>
                  <a:pt x="184" y="131"/>
                </a:cubicBezTo>
                <a:cubicBezTo>
                  <a:pt x="180" y="134"/>
                  <a:pt x="175" y="136"/>
                  <a:pt x="170" y="139"/>
                </a:cubicBezTo>
                <a:cubicBezTo>
                  <a:pt x="170" y="139"/>
                  <a:pt x="170" y="139"/>
                  <a:pt x="170" y="139"/>
                </a:cubicBezTo>
                <a:cubicBezTo>
                  <a:pt x="170" y="139"/>
                  <a:pt x="170" y="139"/>
                  <a:pt x="170" y="139"/>
                </a:cubicBezTo>
                <a:cubicBezTo>
                  <a:pt x="169" y="139"/>
                  <a:pt x="168" y="140"/>
                  <a:pt x="168" y="140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8" y="139"/>
                  <a:pt x="168" y="140"/>
                  <a:pt x="168" y="140"/>
                </a:cubicBezTo>
                <a:cubicBezTo>
                  <a:pt x="173" y="131"/>
                  <a:pt x="177" y="123"/>
                  <a:pt x="182" y="115"/>
                </a:cubicBezTo>
                <a:cubicBezTo>
                  <a:pt x="185" y="111"/>
                  <a:pt x="189" y="106"/>
                  <a:pt x="193" y="107"/>
                </a:cubicBezTo>
                <a:cubicBezTo>
                  <a:pt x="194" y="107"/>
                  <a:pt x="196" y="108"/>
                  <a:pt x="197" y="109"/>
                </a:cubicBezTo>
                <a:cubicBezTo>
                  <a:pt x="199" y="112"/>
                  <a:pt x="200" y="115"/>
                  <a:pt x="198" y="117"/>
                </a:cubicBezTo>
                <a:cubicBezTo>
                  <a:pt x="196" y="122"/>
                  <a:pt x="191" y="119"/>
                  <a:pt x="190" y="118"/>
                </a:cubicBezTo>
                <a:cubicBezTo>
                  <a:pt x="189" y="117"/>
                  <a:pt x="190" y="113"/>
                  <a:pt x="191" y="112"/>
                </a:cubicBezTo>
                <a:cubicBezTo>
                  <a:pt x="192" y="112"/>
                  <a:pt x="191" y="116"/>
                  <a:pt x="195" y="115"/>
                </a:cubicBezTo>
                <a:cubicBezTo>
                  <a:pt x="196" y="114"/>
                  <a:pt x="196" y="113"/>
                  <a:pt x="195" y="112"/>
                </a:cubicBezTo>
                <a:cubicBezTo>
                  <a:pt x="195" y="110"/>
                  <a:pt x="193" y="110"/>
                  <a:pt x="192" y="110"/>
                </a:cubicBezTo>
                <a:cubicBezTo>
                  <a:pt x="190" y="111"/>
                  <a:pt x="189" y="114"/>
                  <a:pt x="188" y="115"/>
                </a:cubicBezTo>
                <a:cubicBezTo>
                  <a:pt x="188" y="119"/>
                  <a:pt x="193" y="121"/>
                  <a:pt x="196" y="120"/>
                </a:cubicBezTo>
                <a:cubicBezTo>
                  <a:pt x="197" y="119"/>
                  <a:pt x="198" y="118"/>
                  <a:pt x="199" y="116"/>
                </a:cubicBezTo>
                <a:cubicBezTo>
                  <a:pt x="200" y="114"/>
                  <a:pt x="199" y="111"/>
                  <a:pt x="198" y="109"/>
                </a:cubicBezTo>
                <a:cubicBezTo>
                  <a:pt x="196" y="107"/>
                  <a:pt x="191" y="106"/>
                  <a:pt x="188" y="108"/>
                </a:cubicBezTo>
                <a:cubicBezTo>
                  <a:pt x="183" y="111"/>
                  <a:pt x="181" y="115"/>
                  <a:pt x="178" y="120"/>
                </a:cubicBezTo>
                <a:cubicBezTo>
                  <a:pt x="177" y="121"/>
                  <a:pt x="175" y="126"/>
                  <a:pt x="173" y="130"/>
                </a:cubicBezTo>
                <a:cubicBezTo>
                  <a:pt x="181" y="112"/>
                  <a:pt x="181" y="109"/>
                  <a:pt x="194" y="86"/>
                </a:cubicBezTo>
                <a:cubicBezTo>
                  <a:pt x="201" y="72"/>
                  <a:pt x="214" y="57"/>
                  <a:pt x="227" y="58"/>
                </a:cubicBezTo>
                <a:cubicBezTo>
                  <a:pt x="232" y="59"/>
                  <a:pt x="238" y="60"/>
                  <a:pt x="241" y="64"/>
                </a:cubicBezTo>
                <a:cubicBezTo>
                  <a:pt x="249" y="72"/>
                  <a:pt x="250" y="81"/>
                  <a:pt x="245" y="91"/>
                </a:cubicBezTo>
                <a:cubicBezTo>
                  <a:pt x="239" y="105"/>
                  <a:pt x="224" y="99"/>
                  <a:pt x="221" y="95"/>
                </a:cubicBezTo>
                <a:cubicBezTo>
                  <a:pt x="217" y="90"/>
                  <a:pt x="217" y="80"/>
                  <a:pt x="222" y="76"/>
                </a:cubicBezTo>
                <a:cubicBezTo>
                  <a:pt x="224" y="75"/>
                  <a:pt x="224" y="87"/>
                  <a:pt x="234" y="83"/>
                </a:cubicBezTo>
                <a:cubicBezTo>
                  <a:pt x="237" y="82"/>
                  <a:pt x="238" y="77"/>
                  <a:pt x="236" y="73"/>
                </a:cubicBezTo>
                <a:cubicBezTo>
                  <a:pt x="233" y="68"/>
                  <a:pt x="226" y="68"/>
                  <a:pt x="223" y="70"/>
                </a:cubicBezTo>
                <a:cubicBezTo>
                  <a:pt x="217" y="72"/>
                  <a:pt x="214" y="80"/>
                  <a:pt x="214" y="83"/>
                </a:cubicBezTo>
                <a:cubicBezTo>
                  <a:pt x="214" y="97"/>
                  <a:pt x="231" y="105"/>
                  <a:pt x="240" y="99"/>
                </a:cubicBezTo>
                <a:cubicBezTo>
                  <a:pt x="243" y="97"/>
                  <a:pt x="247" y="92"/>
                  <a:pt x="248" y="88"/>
                </a:cubicBezTo>
                <a:cubicBezTo>
                  <a:pt x="250" y="79"/>
                  <a:pt x="248" y="70"/>
                  <a:pt x="243" y="65"/>
                </a:cubicBezTo>
                <a:cubicBezTo>
                  <a:pt x="238" y="59"/>
                  <a:pt x="230" y="56"/>
                  <a:pt x="222" y="58"/>
                </a:cubicBezTo>
                <a:cubicBezTo>
                  <a:pt x="224" y="57"/>
                  <a:pt x="225" y="55"/>
                  <a:pt x="226" y="54"/>
                </a:cubicBezTo>
                <a:cubicBezTo>
                  <a:pt x="229" y="50"/>
                  <a:pt x="230" y="45"/>
                  <a:pt x="227" y="44"/>
                </a:cubicBezTo>
                <a:cubicBezTo>
                  <a:pt x="229" y="49"/>
                  <a:pt x="225" y="55"/>
                  <a:pt x="220" y="58"/>
                </a:cubicBezTo>
                <a:cubicBezTo>
                  <a:pt x="217" y="59"/>
                  <a:pt x="214" y="60"/>
                  <a:pt x="211" y="62"/>
                </a:cubicBezTo>
                <a:cubicBezTo>
                  <a:pt x="194" y="72"/>
                  <a:pt x="189" y="86"/>
                  <a:pt x="181" y="103"/>
                </a:cubicBezTo>
                <a:cubicBezTo>
                  <a:pt x="176" y="113"/>
                  <a:pt x="173" y="125"/>
                  <a:pt x="168" y="140"/>
                </a:cubicBezTo>
                <a:cubicBezTo>
                  <a:pt x="168" y="140"/>
                  <a:pt x="168" y="140"/>
                  <a:pt x="168" y="140"/>
                </a:cubicBezTo>
                <a:cubicBezTo>
                  <a:pt x="168" y="140"/>
                  <a:pt x="168" y="140"/>
                  <a:pt x="168" y="140"/>
                </a:cubicBezTo>
                <a:close/>
                <a:moveTo>
                  <a:pt x="164" y="139"/>
                </a:moveTo>
                <a:cubicBezTo>
                  <a:pt x="164" y="139"/>
                  <a:pt x="164" y="139"/>
                  <a:pt x="164" y="139"/>
                </a:cubicBezTo>
                <a:cubicBezTo>
                  <a:pt x="164" y="137"/>
                  <a:pt x="165" y="136"/>
                  <a:pt x="165" y="134"/>
                </a:cubicBezTo>
                <a:cubicBezTo>
                  <a:pt x="173" y="106"/>
                  <a:pt x="180" y="92"/>
                  <a:pt x="190" y="76"/>
                </a:cubicBezTo>
                <a:cubicBezTo>
                  <a:pt x="194" y="69"/>
                  <a:pt x="201" y="63"/>
                  <a:pt x="203" y="55"/>
                </a:cubicBezTo>
                <a:cubicBezTo>
                  <a:pt x="205" y="50"/>
                  <a:pt x="202" y="44"/>
                  <a:pt x="198" y="42"/>
                </a:cubicBezTo>
                <a:cubicBezTo>
                  <a:pt x="195" y="41"/>
                  <a:pt x="191" y="42"/>
                  <a:pt x="188" y="44"/>
                </a:cubicBezTo>
                <a:cubicBezTo>
                  <a:pt x="186" y="45"/>
                  <a:pt x="185" y="47"/>
                  <a:pt x="184" y="48"/>
                </a:cubicBezTo>
                <a:cubicBezTo>
                  <a:pt x="183" y="53"/>
                  <a:pt x="188" y="59"/>
                  <a:pt x="194" y="57"/>
                </a:cubicBezTo>
                <a:cubicBezTo>
                  <a:pt x="195" y="57"/>
                  <a:pt x="198" y="54"/>
                  <a:pt x="198" y="51"/>
                </a:cubicBezTo>
                <a:cubicBezTo>
                  <a:pt x="198" y="50"/>
                  <a:pt x="198" y="47"/>
                  <a:pt x="195" y="47"/>
                </a:cubicBezTo>
                <a:cubicBezTo>
                  <a:pt x="193" y="46"/>
                  <a:pt x="191" y="47"/>
                  <a:pt x="191" y="49"/>
                </a:cubicBezTo>
                <a:cubicBezTo>
                  <a:pt x="191" y="53"/>
                  <a:pt x="196" y="52"/>
                  <a:pt x="196" y="53"/>
                </a:cubicBezTo>
                <a:cubicBezTo>
                  <a:pt x="195" y="55"/>
                  <a:pt x="191" y="57"/>
                  <a:pt x="188" y="56"/>
                </a:cubicBezTo>
                <a:cubicBezTo>
                  <a:pt x="186" y="55"/>
                  <a:pt x="182" y="50"/>
                  <a:pt x="187" y="45"/>
                </a:cubicBezTo>
                <a:cubicBezTo>
                  <a:pt x="190" y="42"/>
                  <a:pt x="194" y="41"/>
                  <a:pt x="198" y="43"/>
                </a:cubicBezTo>
                <a:cubicBezTo>
                  <a:pt x="200" y="44"/>
                  <a:pt x="202" y="46"/>
                  <a:pt x="202" y="48"/>
                </a:cubicBezTo>
                <a:cubicBezTo>
                  <a:pt x="205" y="54"/>
                  <a:pt x="200" y="61"/>
                  <a:pt x="196" y="65"/>
                </a:cubicBezTo>
                <a:cubicBezTo>
                  <a:pt x="184" y="77"/>
                  <a:pt x="173" y="99"/>
                  <a:pt x="167" y="123"/>
                </a:cubicBezTo>
                <a:cubicBezTo>
                  <a:pt x="172" y="97"/>
                  <a:pt x="179" y="57"/>
                  <a:pt x="183" y="39"/>
                </a:cubicBezTo>
                <a:cubicBezTo>
                  <a:pt x="186" y="27"/>
                  <a:pt x="193" y="14"/>
                  <a:pt x="203" y="13"/>
                </a:cubicBezTo>
                <a:cubicBezTo>
                  <a:pt x="206" y="12"/>
                  <a:pt x="211" y="12"/>
                  <a:pt x="214" y="14"/>
                </a:cubicBezTo>
                <a:cubicBezTo>
                  <a:pt x="221" y="19"/>
                  <a:pt x="223" y="25"/>
                  <a:pt x="222" y="33"/>
                </a:cubicBezTo>
                <a:cubicBezTo>
                  <a:pt x="220" y="44"/>
                  <a:pt x="208" y="43"/>
                  <a:pt x="205" y="40"/>
                </a:cubicBezTo>
                <a:cubicBezTo>
                  <a:pt x="201" y="38"/>
                  <a:pt x="200" y="30"/>
                  <a:pt x="202" y="27"/>
                </a:cubicBezTo>
                <a:cubicBezTo>
                  <a:pt x="203" y="25"/>
                  <a:pt x="205" y="34"/>
                  <a:pt x="212" y="30"/>
                </a:cubicBezTo>
                <a:cubicBezTo>
                  <a:pt x="214" y="28"/>
                  <a:pt x="214" y="24"/>
                  <a:pt x="212" y="22"/>
                </a:cubicBezTo>
                <a:cubicBezTo>
                  <a:pt x="209" y="19"/>
                  <a:pt x="204" y="20"/>
                  <a:pt x="202" y="22"/>
                </a:cubicBezTo>
                <a:cubicBezTo>
                  <a:pt x="198" y="25"/>
                  <a:pt x="197" y="31"/>
                  <a:pt x="198" y="33"/>
                </a:cubicBezTo>
                <a:cubicBezTo>
                  <a:pt x="200" y="43"/>
                  <a:pt x="214" y="46"/>
                  <a:pt x="219" y="40"/>
                </a:cubicBezTo>
                <a:cubicBezTo>
                  <a:pt x="221" y="38"/>
                  <a:pt x="223" y="34"/>
                  <a:pt x="223" y="30"/>
                </a:cubicBezTo>
                <a:cubicBezTo>
                  <a:pt x="223" y="24"/>
                  <a:pt x="220" y="17"/>
                  <a:pt x="216" y="15"/>
                </a:cubicBezTo>
                <a:cubicBezTo>
                  <a:pt x="209" y="10"/>
                  <a:pt x="198" y="11"/>
                  <a:pt x="191" y="18"/>
                </a:cubicBezTo>
                <a:cubicBezTo>
                  <a:pt x="181" y="29"/>
                  <a:pt x="180" y="40"/>
                  <a:pt x="177" y="54"/>
                </a:cubicBezTo>
                <a:cubicBezTo>
                  <a:pt x="176" y="62"/>
                  <a:pt x="165" y="127"/>
                  <a:pt x="164" y="139"/>
                </a:cubicBezTo>
                <a:cubicBezTo>
                  <a:pt x="164" y="139"/>
                  <a:pt x="164" y="139"/>
                  <a:pt x="164" y="139"/>
                </a:cubicBezTo>
                <a:close/>
                <a:moveTo>
                  <a:pt x="130" y="135"/>
                </a:moveTo>
                <a:cubicBezTo>
                  <a:pt x="130" y="135"/>
                  <a:pt x="130" y="135"/>
                  <a:pt x="130" y="135"/>
                </a:cubicBezTo>
                <a:cubicBezTo>
                  <a:pt x="130" y="134"/>
                  <a:pt x="131" y="134"/>
                  <a:pt x="132" y="134"/>
                </a:cubicBezTo>
                <a:cubicBezTo>
                  <a:pt x="133" y="134"/>
                  <a:pt x="134" y="135"/>
                  <a:pt x="134" y="136"/>
                </a:cubicBezTo>
                <a:cubicBezTo>
                  <a:pt x="135" y="136"/>
                  <a:pt x="136" y="137"/>
                  <a:pt x="137" y="137"/>
                </a:cubicBezTo>
                <a:cubicBezTo>
                  <a:pt x="137" y="136"/>
                  <a:pt x="137" y="136"/>
                  <a:pt x="137" y="136"/>
                </a:cubicBezTo>
                <a:cubicBezTo>
                  <a:pt x="137" y="136"/>
                  <a:pt x="137" y="136"/>
                  <a:pt x="137" y="136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39" y="134"/>
                  <a:pt x="139" y="134"/>
                  <a:pt x="139" y="134"/>
                </a:cubicBezTo>
                <a:cubicBezTo>
                  <a:pt x="139" y="134"/>
                  <a:pt x="139" y="134"/>
                  <a:pt x="139" y="134"/>
                </a:cubicBezTo>
                <a:cubicBezTo>
                  <a:pt x="140" y="133"/>
                  <a:pt x="140" y="133"/>
                  <a:pt x="140" y="133"/>
                </a:cubicBezTo>
                <a:cubicBezTo>
                  <a:pt x="140" y="133"/>
                  <a:pt x="140" y="133"/>
                  <a:pt x="140" y="133"/>
                </a:cubicBezTo>
                <a:cubicBezTo>
                  <a:pt x="140" y="132"/>
                  <a:pt x="140" y="132"/>
                  <a:pt x="140" y="132"/>
                </a:cubicBezTo>
                <a:cubicBezTo>
                  <a:pt x="140" y="132"/>
                  <a:pt x="139" y="131"/>
                  <a:pt x="139" y="130"/>
                </a:cubicBezTo>
                <a:cubicBezTo>
                  <a:pt x="139" y="130"/>
                  <a:pt x="139" y="130"/>
                  <a:pt x="139" y="130"/>
                </a:cubicBezTo>
                <a:cubicBezTo>
                  <a:pt x="137" y="130"/>
                  <a:pt x="137" y="128"/>
                  <a:pt x="138" y="127"/>
                </a:cubicBezTo>
                <a:cubicBezTo>
                  <a:pt x="138" y="127"/>
                  <a:pt x="138" y="127"/>
                  <a:pt x="138" y="127"/>
                </a:cubicBezTo>
                <a:cubicBezTo>
                  <a:pt x="138" y="127"/>
                  <a:pt x="138" y="127"/>
                  <a:pt x="138" y="127"/>
                </a:cubicBezTo>
                <a:cubicBezTo>
                  <a:pt x="133" y="115"/>
                  <a:pt x="127" y="94"/>
                  <a:pt x="126" y="88"/>
                </a:cubicBezTo>
                <a:cubicBezTo>
                  <a:pt x="122" y="77"/>
                  <a:pt x="119" y="68"/>
                  <a:pt x="123" y="56"/>
                </a:cubicBezTo>
                <a:cubicBezTo>
                  <a:pt x="127" y="42"/>
                  <a:pt x="142" y="39"/>
                  <a:pt x="149" y="46"/>
                </a:cubicBezTo>
                <a:cubicBezTo>
                  <a:pt x="156" y="52"/>
                  <a:pt x="156" y="61"/>
                  <a:pt x="151" y="66"/>
                </a:cubicBezTo>
                <a:cubicBezTo>
                  <a:pt x="147" y="71"/>
                  <a:pt x="139" y="71"/>
                  <a:pt x="133" y="65"/>
                </a:cubicBezTo>
                <a:cubicBezTo>
                  <a:pt x="132" y="64"/>
                  <a:pt x="130" y="59"/>
                  <a:pt x="132" y="55"/>
                </a:cubicBezTo>
                <a:cubicBezTo>
                  <a:pt x="133" y="53"/>
                  <a:pt x="136" y="50"/>
                  <a:pt x="139" y="51"/>
                </a:cubicBezTo>
                <a:cubicBezTo>
                  <a:pt x="142" y="52"/>
                  <a:pt x="144" y="55"/>
                  <a:pt x="143" y="57"/>
                </a:cubicBezTo>
                <a:cubicBezTo>
                  <a:pt x="139" y="63"/>
                  <a:pt x="134" y="57"/>
                  <a:pt x="134" y="59"/>
                </a:cubicBezTo>
                <a:cubicBezTo>
                  <a:pt x="133" y="62"/>
                  <a:pt x="137" y="67"/>
                  <a:pt x="141" y="68"/>
                </a:cubicBezTo>
                <a:cubicBezTo>
                  <a:pt x="145" y="68"/>
                  <a:pt x="154" y="65"/>
                  <a:pt x="151" y="56"/>
                </a:cubicBezTo>
                <a:cubicBezTo>
                  <a:pt x="149" y="49"/>
                  <a:pt x="145" y="46"/>
                  <a:pt x="139" y="45"/>
                </a:cubicBezTo>
                <a:cubicBezTo>
                  <a:pt x="135" y="45"/>
                  <a:pt x="129" y="49"/>
                  <a:pt x="127" y="52"/>
                </a:cubicBezTo>
                <a:cubicBezTo>
                  <a:pt x="122" y="58"/>
                  <a:pt x="123" y="68"/>
                  <a:pt x="124" y="75"/>
                </a:cubicBezTo>
                <a:cubicBezTo>
                  <a:pt x="128" y="92"/>
                  <a:pt x="134" y="109"/>
                  <a:pt x="138" y="126"/>
                </a:cubicBezTo>
                <a:cubicBezTo>
                  <a:pt x="139" y="126"/>
                  <a:pt x="139" y="126"/>
                  <a:pt x="139" y="126"/>
                </a:cubicBezTo>
                <a:cubicBezTo>
                  <a:pt x="141" y="126"/>
                  <a:pt x="142" y="128"/>
                  <a:pt x="141" y="130"/>
                </a:cubicBezTo>
                <a:cubicBezTo>
                  <a:pt x="140" y="130"/>
                  <a:pt x="140" y="130"/>
                  <a:pt x="140" y="130"/>
                </a:cubicBezTo>
                <a:cubicBezTo>
                  <a:pt x="140" y="130"/>
                  <a:pt x="140" y="130"/>
                  <a:pt x="140" y="130"/>
                </a:cubicBezTo>
                <a:cubicBezTo>
                  <a:pt x="140" y="130"/>
                  <a:pt x="140" y="130"/>
                  <a:pt x="140" y="130"/>
                </a:cubicBezTo>
                <a:cubicBezTo>
                  <a:pt x="140" y="131"/>
                  <a:pt x="140" y="131"/>
                  <a:pt x="140" y="131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4" y="132"/>
                  <a:pt x="144" y="132"/>
                  <a:pt x="144" y="132"/>
                </a:cubicBezTo>
                <a:cubicBezTo>
                  <a:pt x="149" y="133"/>
                  <a:pt x="152" y="136"/>
                  <a:pt x="152" y="142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51" y="144"/>
                  <a:pt x="151" y="144"/>
                  <a:pt x="151" y="144"/>
                </a:cubicBezTo>
                <a:cubicBezTo>
                  <a:pt x="154" y="145"/>
                  <a:pt x="154" y="145"/>
                  <a:pt x="154" y="145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61" y="150"/>
                  <a:pt x="161" y="150"/>
                  <a:pt x="161" y="150"/>
                </a:cubicBezTo>
                <a:cubicBezTo>
                  <a:pt x="165" y="153"/>
                  <a:pt x="165" y="153"/>
                  <a:pt x="165" y="153"/>
                </a:cubicBezTo>
                <a:cubicBezTo>
                  <a:pt x="169" y="156"/>
                  <a:pt x="169" y="156"/>
                  <a:pt x="169" y="156"/>
                </a:cubicBezTo>
                <a:cubicBezTo>
                  <a:pt x="174" y="160"/>
                  <a:pt x="174" y="160"/>
                  <a:pt x="174" y="160"/>
                </a:cubicBezTo>
                <a:cubicBezTo>
                  <a:pt x="178" y="164"/>
                  <a:pt x="178" y="164"/>
                  <a:pt x="178" y="164"/>
                </a:cubicBezTo>
                <a:cubicBezTo>
                  <a:pt x="183" y="169"/>
                  <a:pt x="183" y="169"/>
                  <a:pt x="183" y="169"/>
                </a:cubicBezTo>
                <a:cubicBezTo>
                  <a:pt x="189" y="175"/>
                  <a:pt x="189" y="175"/>
                  <a:pt x="189" y="175"/>
                </a:cubicBezTo>
                <a:cubicBezTo>
                  <a:pt x="195" y="181"/>
                  <a:pt x="195" y="181"/>
                  <a:pt x="195" y="181"/>
                </a:cubicBezTo>
                <a:cubicBezTo>
                  <a:pt x="200" y="187"/>
                  <a:pt x="200" y="187"/>
                  <a:pt x="200" y="187"/>
                </a:cubicBezTo>
                <a:cubicBezTo>
                  <a:pt x="204" y="193"/>
                  <a:pt x="204" y="193"/>
                  <a:pt x="204" y="193"/>
                </a:cubicBezTo>
                <a:cubicBezTo>
                  <a:pt x="207" y="197"/>
                  <a:pt x="207" y="197"/>
                  <a:pt x="207" y="197"/>
                </a:cubicBezTo>
                <a:cubicBezTo>
                  <a:pt x="209" y="201"/>
                  <a:pt x="209" y="201"/>
                  <a:pt x="209" y="201"/>
                </a:cubicBezTo>
                <a:cubicBezTo>
                  <a:pt x="209" y="204"/>
                  <a:pt x="209" y="204"/>
                  <a:pt x="209" y="204"/>
                </a:cubicBezTo>
                <a:cubicBezTo>
                  <a:pt x="209" y="206"/>
                  <a:pt x="209" y="206"/>
                  <a:pt x="209" y="206"/>
                </a:cubicBezTo>
                <a:cubicBezTo>
                  <a:pt x="207" y="206"/>
                  <a:pt x="207" y="206"/>
                  <a:pt x="207" y="206"/>
                </a:cubicBezTo>
                <a:cubicBezTo>
                  <a:pt x="204" y="205"/>
                  <a:pt x="204" y="205"/>
                  <a:pt x="204" y="205"/>
                </a:cubicBezTo>
                <a:cubicBezTo>
                  <a:pt x="200" y="203"/>
                  <a:pt x="200" y="203"/>
                  <a:pt x="200" y="203"/>
                </a:cubicBezTo>
                <a:cubicBezTo>
                  <a:pt x="196" y="201"/>
                  <a:pt x="196" y="201"/>
                  <a:pt x="196" y="201"/>
                </a:cubicBezTo>
                <a:cubicBezTo>
                  <a:pt x="190" y="196"/>
                  <a:pt x="190" y="196"/>
                  <a:pt x="190" y="196"/>
                </a:cubicBezTo>
                <a:cubicBezTo>
                  <a:pt x="184" y="192"/>
                  <a:pt x="184" y="192"/>
                  <a:pt x="184" y="192"/>
                </a:cubicBezTo>
                <a:cubicBezTo>
                  <a:pt x="178" y="186"/>
                  <a:pt x="178" y="186"/>
                  <a:pt x="178" y="186"/>
                </a:cubicBezTo>
                <a:cubicBezTo>
                  <a:pt x="172" y="180"/>
                  <a:pt x="172" y="180"/>
                  <a:pt x="172" y="180"/>
                </a:cubicBezTo>
                <a:cubicBezTo>
                  <a:pt x="167" y="175"/>
                  <a:pt x="167" y="175"/>
                  <a:pt x="167" y="175"/>
                </a:cubicBezTo>
                <a:cubicBezTo>
                  <a:pt x="163" y="171"/>
                  <a:pt x="163" y="171"/>
                  <a:pt x="163" y="171"/>
                </a:cubicBezTo>
                <a:cubicBezTo>
                  <a:pt x="159" y="166"/>
                  <a:pt x="159" y="166"/>
                  <a:pt x="159" y="166"/>
                </a:cubicBezTo>
                <a:cubicBezTo>
                  <a:pt x="155" y="162"/>
                  <a:pt x="155" y="162"/>
                  <a:pt x="155" y="162"/>
                </a:cubicBezTo>
                <a:cubicBezTo>
                  <a:pt x="152" y="158"/>
                  <a:pt x="152" y="158"/>
                  <a:pt x="152" y="158"/>
                </a:cubicBezTo>
                <a:cubicBezTo>
                  <a:pt x="150" y="154"/>
                  <a:pt x="150" y="154"/>
                  <a:pt x="150" y="154"/>
                </a:cubicBezTo>
                <a:cubicBezTo>
                  <a:pt x="148" y="151"/>
                  <a:pt x="148" y="151"/>
                  <a:pt x="148" y="151"/>
                </a:cubicBezTo>
                <a:cubicBezTo>
                  <a:pt x="146" y="148"/>
                  <a:pt x="146" y="148"/>
                  <a:pt x="146" y="148"/>
                </a:cubicBezTo>
                <a:cubicBezTo>
                  <a:pt x="140" y="149"/>
                  <a:pt x="135" y="145"/>
                  <a:pt x="136" y="138"/>
                </a:cubicBezTo>
                <a:cubicBezTo>
                  <a:pt x="135" y="138"/>
                  <a:pt x="134" y="138"/>
                  <a:pt x="133" y="137"/>
                </a:cubicBezTo>
                <a:cubicBezTo>
                  <a:pt x="133" y="137"/>
                  <a:pt x="133" y="137"/>
                  <a:pt x="133" y="137"/>
                </a:cubicBezTo>
                <a:cubicBezTo>
                  <a:pt x="133" y="138"/>
                  <a:pt x="133" y="138"/>
                  <a:pt x="133" y="138"/>
                </a:cubicBezTo>
                <a:cubicBezTo>
                  <a:pt x="131" y="139"/>
                  <a:pt x="129" y="138"/>
                  <a:pt x="129" y="136"/>
                </a:cubicBezTo>
                <a:cubicBezTo>
                  <a:pt x="115" y="131"/>
                  <a:pt x="101" y="126"/>
                  <a:pt x="86" y="121"/>
                </a:cubicBezTo>
                <a:cubicBezTo>
                  <a:pt x="77" y="119"/>
                  <a:pt x="65" y="119"/>
                  <a:pt x="60" y="126"/>
                </a:cubicBezTo>
                <a:cubicBezTo>
                  <a:pt x="54" y="133"/>
                  <a:pt x="57" y="143"/>
                  <a:pt x="65" y="146"/>
                </a:cubicBezTo>
                <a:cubicBezTo>
                  <a:pt x="74" y="149"/>
                  <a:pt x="77" y="141"/>
                  <a:pt x="77" y="138"/>
                </a:cubicBezTo>
                <a:cubicBezTo>
                  <a:pt x="77" y="137"/>
                  <a:pt x="76" y="130"/>
                  <a:pt x="70" y="130"/>
                </a:cubicBezTo>
                <a:cubicBezTo>
                  <a:pt x="68" y="130"/>
                  <a:pt x="74" y="135"/>
                  <a:pt x="67" y="138"/>
                </a:cubicBezTo>
                <a:cubicBezTo>
                  <a:pt x="65" y="139"/>
                  <a:pt x="62" y="137"/>
                  <a:pt x="62" y="135"/>
                </a:cubicBezTo>
                <a:cubicBezTo>
                  <a:pt x="61" y="131"/>
                  <a:pt x="64" y="128"/>
                  <a:pt x="66" y="127"/>
                </a:cubicBezTo>
                <a:cubicBezTo>
                  <a:pt x="70" y="126"/>
                  <a:pt x="75" y="128"/>
                  <a:pt x="76" y="130"/>
                </a:cubicBezTo>
                <a:cubicBezTo>
                  <a:pt x="82" y="136"/>
                  <a:pt x="78" y="146"/>
                  <a:pt x="72" y="148"/>
                </a:cubicBezTo>
                <a:cubicBezTo>
                  <a:pt x="65" y="150"/>
                  <a:pt x="60" y="148"/>
                  <a:pt x="57" y="144"/>
                </a:cubicBezTo>
                <a:cubicBezTo>
                  <a:pt x="53" y="140"/>
                  <a:pt x="53" y="132"/>
                  <a:pt x="55" y="127"/>
                </a:cubicBezTo>
                <a:cubicBezTo>
                  <a:pt x="58" y="123"/>
                  <a:pt x="62" y="120"/>
                  <a:pt x="68" y="118"/>
                </a:cubicBezTo>
                <a:cubicBezTo>
                  <a:pt x="80" y="116"/>
                  <a:pt x="89" y="119"/>
                  <a:pt x="100" y="124"/>
                </a:cubicBezTo>
                <a:cubicBezTo>
                  <a:pt x="104" y="125"/>
                  <a:pt x="118" y="130"/>
                  <a:pt x="130" y="135"/>
                </a:cubicBezTo>
                <a:cubicBezTo>
                  <a:pt x="130" y="135"/>
                  <a:pt x="130" y="135"/>
                  <a:pt x="130" y="135"/>
                </a:cubicBezTo>
                <a:close/>
                <a:moveTo>
                  <a:pt x="149" y="178"/>
                </a:moveTo>
                <a:cubicBezTo>
                  <a:pt x="149" y="178"/>
                  <a:pt x="149" y="178"/>
                  <a:pt x="149" y="178"/>
                </a:cubicBezTo>
                <a:cubicBezTo>
                  <a:pt x="142" y="196"/>
                  <a:pt x="143" y="194"/>
                  <a:pt x="136" y="212"/>
                </a:cubicBezTo>
                <a:cubicBezTo>
                  <a:pt x="133" y="221"/>
                  <a:pt x="131" y="233"/>
                  <a:pt x="138" y="239"/>
                </a:cubicBezTo>
                <a:cubicBezTo>
                  <a:pt x="140" y="241"/>
                  <a:pt x="143" y="243"/>
                  <a:pt x="146" y="243"/>
                </a:cubicBezTo>
                <a:cubicBezTo>
                  <a:pt x="153" y="243"/>
                  <a:pt x="158" y="240"/>
                  <a:pt x="160" y="234"/>
                </a:cubicBezTo>
                <a:cubicBezTo>
                  <a:pt x="164" y="225"/>
                  <a:pt x="155" y="221"/>
                  <a:pt x="152" y="221"/>
                </a:cubicBezTo>
                <a:cubicBezTo>
                  <a:pt x="148" y="221"/>
                  <a:pt x="143" y="226"/>
                  <a:pt x="144" y="229"/>
                </a:cubicBezTo>
                <a:cubicBezTo>
                  <a:pt x="144" y="231"/>
                  <a:pt x="149" y="225"/>
                  <a:pt x="152" y="232"/>
                </a:cubicBezTo>
                <a:cubicBezTo>
                  <a:pt x="153" y="234"/>
                  <a:pt x="150" y="236"/>
                  <a:pt x="148" y="237"/>
                </a:cubicBezTo>
                <a:cubicBezTo>
                  <a:pt x="144" y="238"/>
                  <a:pt x="142" y="234"/>
                  <a:pt x="141" y="232"/>
                </a:cubicBezTo>
                <a:cubicBezTo>
                  <a:pt x="140" y="228"/>
                  <a:pt x="142" y="224"/>
                  <a:pt x="144" y="222"/>
                </a:cubicBezTo>
                <a:cubicBezTo>
                  <a:pt x="150" y="217"/>
                  <a:pt x="161" y="221"/>
                  <a:pt x="162" y="228"/>
                </a:cubicBezTo>
                <a:cubicBezTo>
                  <a:pt x="162" y="230"/>
                  <a:pt x="161" y="234"/>
                  <a:pt x="160" y="236"/>
                </a:cubicBezTo>
                <a:cubicBezTo>
                  <a:pt x="157" y="241"/>
                  <a:pt x="151" y="244"/>
                  <a:pt x="147" y="244"/>
                </a:cubicBezTo>
                <a:cubicBezTo>
                  <a:pt x="141" y="244"/>
                  <a:pt x="136" y="240"/>
                  <a:pt x="133" y="233"/>
                </a:cubicBezTo>
                <a:cubicBezTo>
                  <a:pt x="133" y="236"/>
                  <a:pt x="133" y="239"/>
                  <a:pt x="132" y="241"/>
                </a:cubicBezTo>
                <a:cubicBezTo>
                  <a:pt x="130" y="245"/>
                  <a:pt x="126" y="248"/>
                  <a:pt x="123" y="246"/>
                </a:cubicBezTo>
                <a:cubicBezTo>
                  <a:pt x="128" y="245"/>
                  <a:pt x="132" y="239"/>
                  <a:pt x="133" y="234"/>
                </a:cubicBezTo>
                <a:cubicBezTo>
                  <a:pt x="133" y="233"/>
                  <a:pt x="133" y="233"/>
                  <a:pt x="133" y="232"/>
                </a:cubicBezTo>
                <a:cubicBezTo>
                  <a:pt x="133" y="231"/>
                  <a:pt x="132" y="231"/>
                  <a:pt x="132" y="230"/>
                </a:cubicBezTo>
                <a:cubicBezTo>
                  <a:pt x="132" y="228"/>
                  <a:pt x="132" y="227"/>
                  <a:pt x="132" y="226"/>
                </a:cubicBezTo>
                <a:cubicBezTo>
                  <a:pt x="132" y="226"/>
                  <a:pt x="132" y="226"/>
                  <a:pt x="132" y="226"/>
                </a:cubicBezTo>
                <a:cubicBezTo>
                  <a:pt x="132" y="226"/>
                  <a:pt x="132" y="226"/>
                  <a:pt x="132" y="226"/>
                </a:cubicBezTo>
                <a:cubicBezTo>
                  <a:pt x="131" y="216"/>
                  <a:pt x="135" y="208"/>
                  <a:pt x="139" y="199"/>
                </a:cubicBezTo>
                <a:cubicBezTo>
                  <a:pt x="142" y="193"/>
                  <a:pt x="144" y="186"/>
                  <a:pt x="149" y="178"/>
                </a:cubicBezTo>
                <a:cubicBezTo>
                  <a:pt x="149" y="178"/>
                  <a:pt x="149" y="178"/>
                  <a:pt x="149" y="178"/>
                </a:cubicBezTo>
                <a:close/>
                <a:moveTo>
                  <a:pt x="150" y="176"/>
                </a:moveTo>
                <a:cubicBezTo>
                  <a:pt x="150" y="176"/>
                  <a:pt x="150" y="176"/>
                  <a:pt x="150" y="176"/>
                </a:cubicBezTo>
                <a:cubicBezTo>
                  <a:pt x="158" y="192"/>
                  <a:pt x="161" y="203"/>
                  <a:pt x="165" y="214"/>
                </a:cubicBezTo>
                <a:cubicBezTo>
                  <a:pt x="172" y="233"/>
                  <a:pt x="178" y="248"/>
                  <a:pt x="173" y="269"/>
                </a:cubicBezTo>
                <a:cubicBezTo>
                  <a:pt x="170" y="282"/>
                  <a:pt x="158" y="292"/>
                  <a:pt x="145" y="291"/>
                </a:cubicBezTo>
                <a:cubicBezTo>
                  <a:pt x="138" y="290"/>
                  <a:pt x="129" y="284"/>
                  <a:pt x="125" y="276"/>
                </a:cubicBezTo>
                <a:cubicBezTo>
                  <a:pt x="122" y="272"/>
                  <a:pt x="122" y="265"/>
                  <a:pt x="122" y="261"/>
                </a:cubicBezTo>
                <a:cubicBezTo>
                  <a:pt x="125" y="250"/>
                  <a:pt x="144" y="244"/>
                  <a:pt x="154" y="254"/>
                </a:cubicBezTo>
                <a:cubicBezTo>
                  <a:pt x="156" y="256"/>
                  <a:pt x="161" y="265"/>
                  <a:pt x="157" y="272"/>
                </a:cubicBezTo>
                <a:cubicBezTo>
                  <a:pt x="156" y="275"/>
                  <a:pt x="151" y="281"/>
                  <a:pt x="145" y="279"/>
                </a:cubicBezTo>
                <a:cubicBezTo>
                  <a:pt x="141" y="277"/>
                  <a:pt x="137" y="272"/>
                  <a:pt x="139" y="269"/>
                </a:cubicBezTo>
                <a:cubicBezTo>
                  <a:pt x="144" y="259"/>
                  <a:pt x="153" y="268"/>
                  <a:pt x="154" y="265"/>
                </a:cubicBezTo>
                <a:cubicBezTo>
                  <a:pt x="154" y="260"/>
                  <a:pt x="147" y="251"/>
                  <a:pt x="140" y="250"/>
                </a:cubicBezTo>
                <a:cubicBezTo>
                  <a:pt x="135" y="250"/>
                  <a:pt x="119" y="256"/>
                  <a:pt x="124" y="272"/>
                </a:cubicBezTo>
                <a:cubicBezTo>
                  <a:pt x="128" y="282"/>
                  <a:pt x="136" y="289"/>
                  <a:pt x="148" y="290"/>
                </a:cubicBezTo>
                <a:cubicBezTo>
                  <a:pt x="153" y="290"/>
                  <a:pt x="159" y="287"/>
                  <a:pt x="163" y="284"/>
                </a:cubicBezTo>
                <a:cubicBezTo>
                  <a:pt x="174" y="275"/>
                  <a:pt x="173" y="254"/>
                  <a:pt x="168" y="237"/>
                </a:cubicBezTo>
                <a:cubicBezTo>
                  <a:pt x="163" y="219"/>
                  <a:pt x="161" y="212"/>
                  <a:pt x="159" y="204"/>
                </a:cubicBezTo>
                <a:cubicBezTo>
                  <a:pt x="159" y="205"/>
                  <a:pt x="159" y="206"/>
                  <a:pt x="159" y="206"/>
                </a:cubicBezTo>
                <a:cubicBezTo>
                  <a:pt x="158" y="210"/>
                  <a:pt x="154" y="214"/>
                  <a:pt x="150" y="213"/>
                </a:cubicBezTo>
                <a:cubicBezTo>
                  <a:pt x="148" y="213"/>
                  <a:pt x="145" y="212"/>
                  <a:pt x="144" y="209"/>
                </a:cubicBezTo>
                <a:cubicBezTo>
                  <a:pt x="143" y="208"/>
                  <a:pt x="143" y="206"/>
                  <a:pt x="143" y="205"/>
                </a:cubicBezTo>
                <a:cubicBezTo>
                  <a:pt x="143" y="201"/>
                  <a:pt x="149" y="199"/>
                  <a:pt x="153" y="202"/>
                </a:cubicBezTo>
                <a:cubicBezTo>
                  <a:pt x="153" y="203"/>
                  <a:pt x="155" y="205"/>
                  <a:pt x="154" y="207"/>
                </a:cubicBezTo>
                <a:cubicBezTo>
                  <a:pt x="153" y="208"/>
                  <a:pt x="152" y="210"/>
                  <a:pt x="150" y="210"/>
                </a:cubicBezTo>
                <a:cubicBezTo>
                  <a:pt x="149" y="209"/>
                  <a:pt x="148" y="208"/>
                  <a:pt x="148" y="207"/>
                </a:cubicBezTo>
                <a:cubicBezTo>
                  <a:pt x="150" y="203"/>
                  <a:pt x="153" y="206"/>
                  <a:pt x="153" y="205"/>
                </a:cubicBezTo>
                <a:cubicBezTo>
                  <a:pt x="153" y="204"/>
                  <a:pt x="151" y="201"/>
                  <a:pt x="148" y="201"/>
                </a:cubicBezTo>
                <a:cubicBezTo>
                  <a:pt x="147" y="201"/>
                  <a:pt x="142" y="203"/>
                  <a:pt x="144" y="208"/>
                </a:cubicBezTo>
                <a:cubicBezTo>
                  <a:pt x="145" y="211"/>
                  <a:pt x="148" y="213"/>
                  <a:pt x="151" y="213"/>
                </a:cubicBezTo>
                <a:cubicBezTo>
                  <a:pt x="153" y="213"/>
                  <a:pt x="155" y="212"/>
                  <a:pt x="156" y="211"/>
                </a:cubicBezTo>
                <a:cubicBezTo>
                  <a:pt x="158" y="209"/>
                  <a:pt x="159" y="204"/>
                  <a:pt x="158" y="200"/>
                </a:cubicBezTo>
                <a:cubicBezTo>
                  <a:pt x="157" y="198"/>
                  <a:pt x="156" y="195"/>
                  <a:pt x="156" y="193"/>
                </a:cubicBezTo>
                <a:cubicBezTo>
                  <a:pt x="154" y="187"/>
                  <a:pt x="153" y="186"/>
                  <a:pt x="150" y="178"/>
                </a:cubicBezTo>
                <a:cubicBezTo>
                  <a:pt x="151" y="179"/>
                  <a:pt x="151" y="180"/>
                  <a:pt x="152" y="180"/>
                </a:cubicBezTo>
                <a:cubicBezTo>
                  <a:pt x="150" y="176"/>
                  <a:pt x="150" y="176"/>
                  <a:pt x="150" y="176"/>
                </a:cubicBezTo>
                <a:close/>
                <a:moveTo>
                  <a:pt x="142" y="164"/>
                </a:moveTo>
                <a:cubicBezTo>
                  <a:pt x="142" y="164"/>
                  <a:pt x="142" y="164"/>
                  <a:pt x="142" y="164"/>
                </a:cubicBezTo>
                <a:cubicBezTo>
                  <a:pt x="141" y="165"/>
                  <a:pt x="140" y="167"/>
                  <a:pt x="139" y="170"/>
                </a:cubicBezTo>
                <a:cubicBezTo>
                  <a:pt x="139" y="171"/>
                  <a:pt x="138" y="172"/>
                  <a:pt x="138" y="173"/>
                </a:cubicBezTo>
                <a:cubicBezTo>
                  <a:pt x="137" y="176"/>
                  <a:pt x="136" y="177"/>
                  <a:pt x="135" y="179"/>
                </a:cubicBezTo>
                <a:cubicBezTo>
                  <a:pt x="131" y="185"/>
                  <a:pt x="128" y="192"/>
                  <a:pt x="127" y="194"/>
                </a:cubicBezTo>
                <a:cubicBezTo>
                  <a:pt x="123" y="202"/>
                  <a:pt x="120" y="208"/>
                  <a:pt x="113" y="212"/>
                </a:cubicBezTo>
                <a:cubicBezTo>
                  <a:pt x="103" y="218"/>
                  <a:pt x="92" y="211"/>
                  <a:pt x="95" y="200"/>
                </a:cubicBezTo>
                <a:cubicBezTo>
                  <a:pt x="98" y="189"/>
                  <a:pt x="112" y="193"/>
                  <a:pt x="111" y="202"/>
                </a:cubicBezTo>
                <a:cubicBezTo>
                  <a:pt x="111" y="204"/>
                  <a:pt x="110" y="208"/>
                  <a:pt x="107" y="209"/>
                </a:cubicBezTo>
                <a:cubicBezTo>
                  <a:pt x="105" y="209"/>
                  <a:pt x="102" y="209"/>
                  <a:pt x="101" y="207"/>
                </a:cubicBezTo>
                <a:cubicBezTo>
                  <a:pt x="100" y="205"/>
                  <a:pt x="101" y="203"/>
                  <a:pt x="102" y="202"/>
                </a:cubicBezTo>
                <a:cubicBezTo>
                  <a:pt x="107" y="201"/>
                  <a:pt x="107" y="206"/>
                  <a:pt x="108" y="205"/>
                </a:cubicBezTo>
                <a:cubicBezTo>
                  <a:pt x="110" y="204"/>
                  <a:pt x="110" y="199"/>
                  <a:pt x="109" y="197"/>
                </a:cubicBezTo>
                <a:cubicBezTo>
                  <a:pt x="107" y="195"/>
                  <a:pt x="100" y="192"/>
                  <a:pt x="97" y="198"/>
                </a:cubicBezTo>
                <a:cubicBezTo>
                  <a:pt x="94" y="205"/>
                  <a:pt x="98" y="215"/>
                  <a:pt x="107" y="213"/>
                </a:cubicBezTo>
                <a:cubicBezTo>
                  <a:pt x="113" y="212"/>
                  <a:pt x="119" y="206"/>
                  <a:pt x="121" y="202"/>
                </a:cubicBezTo>
                <a:cubicBezTo>
                  <a:pt x="125" y="195"/>
                  <a:pt x="128" y="188"/>
                  <a:pt x="132" y="182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5" y="176"/>
                  <a:pt x="138" y="171"/>
                  <a:pt x="141" y="166"/>
                </a:cubicBezTo>
                <a:cubicBezTo>
                  <a:pt x="141" y="166"/>
                  <a:pt x="141" y="166"/>
                  <a:pt x="141" y="166"/>
                </a:cubicBezTo>
                <a:cubicBezTo>
                  <a:pt x="141" y="166"/>
                  <a:pt x="141" y="166"/>
                  <a:pt x="141" y="166"/>
                </a:cubicBezTo>
                <a:cubicBezTo>
                  <a:pt x="141" y="165"/>
                  <a:pt x="141" y="164"/>
                  <a:pt x="142" y="164"/>
                </a:cubicBezTo>
                <a:cubicBezTo>
                  <a:pt x="141" y="164"/>
                  <a:pt x="141" y="164"/>
                  <a:pt x="141" y="164"/>
                </a:cubicBezTo>
                <a:cubicBezTo>
                  <a:pt x="141" y="164"/>
                  <a:pt x="141" y="164"/>
                  <a:pt x="142" y="164"/>
                </a:cubicBezTo>
                <a:cubicBezTo>
                  <a:pt x="133" y="169"/>
                  <a:pt x="125" y="173"/>
                  <a:pt x="116" y="178"/>
                </a:cubicBezTo>
                <a:cubicBezTo>
                  <a:pt x="112" y="181"/>
                  <a:pt x="108" y="185"/>
                  <a:pt x="108" y="189"/>
                </a:cubicBezTo>
                <a:cubicBezTo>
                  <a:pt x="109" y="190"/>
                  <a:pt x="109" y="192"/>
                  <a:pt x="110" y="193"/>
                </a:cubicBezTo>
                <a:cubicBezTo>
                  <a:pt x="113" y="195"/>
                  <a:pt x="116" y="195"/>
                  <a:pt x="119" y="194"/>
                </a:cubicBezTo>
                <a:cubicBezTo>
                  <a:pt x="123" y="192"/>
                  <a:pt x="121" y="187"/>
                  <a:pt x="120" y="186"/>
                </a:cubicBezTo>
                <a:cubicBezTo>
                  <a:pt x="118" y="185"/>
                  <a:pt x="115" y="185"/>
                  <a:pt x="114" y="187"/>
                </a:cubicBezTo>
                <a:cubicBezTo>
                  <a:pt x="114" y="187"/>
                  <a:pt x="117" y="187"/>
                  <a:pt x="116" y="190"/>
                </a:cubicBezTo>
                <a:cubicBezTo>
                  <a:pt x="116" y="191"/>
                  <a:pt x="114" y="192"/>
                  <a:pt x="113" y="191"/>
                </a:cubicBezTo>
                <a:cubicBezTo>
                  <a:pt x="111" y="190"/>
                  <a:pt x="112" y="188"/>
                  <a:pt x="112" y="187"/>
                </a:cubicBezTo>
                <a:cubicBezTo>
                  <a:pt x="113" y="185"/>
                  <a:pt x="115" y="184"/>
                  <a:pt x="116" y="184"/>
                </a:cubicBezTo>
                <a:cubicBezTo>
                  <a:pt x="120" y="184"/>
                  <a:pt x="123" y="189"/>
                  <a:pt x="121" y="192"/>
                </a:cubicBezTo>
                <a:cubicBezTo>
                  <a:pt x="119" y="196"/>
                  <a:pt x="114" y="197"/>
                  <a:pt x="110" y="194"/>
                </a:cubicBezTo>
                <a:cubicBezTo>
                  <a:pt x="107" y="192"/>
                  <a:pt x="106" y="188"/>
                  <a:pt x="108" y="184"/>
                </a:cubicBezTo>
                <a:cubicBezTo>
                  <a:pt x="112" y="179"/>
                  <a:pt x="116" y="177"/>
                  <a:pt x="122" y="174"/>
                </a:cubicBezTo>
                <a:cubicBezTo>
                  <a:pt x="123" y="173"/>
                  <a:pt x="127" y="171"/>
                  <a:pt x="132" y="169"/>
                </a:cubicBezTo>
                <a:cubicBezTo>
                  <a:pt x="113" y="177"/>
                  <a:pt x="111" y="177"/>
                  <a:pt x="87" y="189"/>
                </a:cubicBezTo>
                <a:cubicBezTo>
                  <a:pt x="73" y="197"/>
                  <a:pt x="58" y="209"/>
                  <a:pt x="59" y="223"/>
                </a:cubicBezTo>
                <a:cubicBezTo>
                  <a:pt x="60" y="227"/>
                  <a:pt x="61" y="233"/>
                  <a:pt x="65" y="236"/>
                </a:cubicBezTo>
                <a:cubicBezTo>
                  <a:pt x="73" y="244"/>
                  <a:pt x="82" y="245"/>
                  <a:pt x="92" y="241"/>
                </a:cubicBezTo>
                <a:cubicBezTo>
                  <a:pt x="115" y="231"/>
                  <a:pt x="90" y="202"/>
                  <a:pt x="78" y="217"/>
                </a:cubicBezTo>
                <a:cubicBezTo>
                  <a:pt x="76" y="219"/>
                  <a:pt x="88" y="219"/>
                  <a:pt x="84" y="229"/>
                </a:cubicBezTo>
                <a:cubicBezTo>
                  <a:pt x="83" y="233"/>
                  <a:pt x="78" y="233"/>
                  <a:pt x="74" y="231"/>
                </a:cubicBezTo>
                <a:cubicBezTo>
                  <a:pt x="69" y="228"/>
                  <a:pt x="69" y="222"/>
                  <a:pt x="71" y="219"/>
                </a:cubicBezTo>
                <a:cubicBezTo>
                  <a:pt x="73" y="212"/>
                  <a:pt x="82" y="209"/>
                  <a:pt x="85" y="210"/>
                </a:cubicBezTo>
                <a:cubicBezTo>
                  <a:pt x="98" y="210"/>
                  <a:pt x="108" y="226"/>
                  <a:pt x="101" y="236"/>
                </a:cubicBezTo>
                <a:cubicBezTo>
                  <a:pt x="95" y="246"/>
                  <a:pt x="82" y="249"/>
                  <a:pt x="71" y="244"/>
                </a:cubicBezTo>
                <a:cubicBezTo>
                  <a:pt x="62" y="240"/>
                  <a:pt x="57" y="230"/>
                  <a:pt x="59" y="217"/>
                </a:cubicBezTo>
                <a:cubicBezTo>
                  <a:pt x="58" y="219"/>
                  <a:pt x="56" y="220"/>
                  <a:pt x="55" y="222"/>
                </a:cubicBezTo>
                <a:cubicBezTo>
                  <a:pt x="51" y="224"/>
                  <a:pt x="46" y="225"/>
                  <a:pt x="45" y="222"/>
                </a:cubicBezTo>
                <a:cubicBezTo>
                  <a:pt x="50" y="224"/>
                  <a:pt x="55" y="220"/>
                  <a:pt x="58" y="215"/>
                </a:cubicBezTo>
                <a:cubicBezTo>
                  <a:pt x="62" y="195"/>
                  <a:pt x="89" y="184"/>
                  <a:pt x="105" y="177"/>
                </a:cubicBezTo>
                <a:cubicBezTo>
                  <a:pt x="114" y="172"/>
                  <a:pt x="126" y="169"/>
                  <a:pt x="142" y="164"/>
                </a:cubicBezTo>
                <a:cubicBezTo>
                  <a:pt x="142" y="164"/>
                  <a:pt x="142" y="164"/>
                  <a:pt x="142" y="164"/>
                </a:cubicBezTo>
                <a:close/>
                <a:moveTo>
                  <a:pt x="141" y="160"/>
                </a:moveTo>
                <a:cubicBezTo>
                  <a:pt x="141" y="160"/>
                  <a:pt x="141" y="160"/>
                  <a:pt x="141" y="160"/>
                </a:cubicBezTo>
                <a:cubicBezTo>
                  <a:pt x="139" y="160"/>
                  <a:pt x="137" y="161"/>
                  <a:pt x="135" y="161"/>
                </a:cubicBezTo>
                <a:cubicBezTo>
                  <a:pt x="108" y="169"/>
                  <a:pt x="93" y="176"/>
                  <a:pt x="78" y="185"/>
                </a:cubicBezTo>
                <a:cubicBezTo>
                  <a:pt x="71" y="190"/>
                  <a:pt x="65" y="197"/>
                  <a:pt x="57" y="199"/>
                </a:cubicBezTo>
                <a:cubicBezTo>
                  <a:pt x="51" y="200"/>
                  <a:pt x="46" y="197"/>
                  <a:pt x="44" y="193"/>
                </a:cubicBezTo>
                <a:cubicBezTo>
                  <a:pt x="43" y="190"/>
                  <a:pt x="43" y="186"/>
                  <a:pt x="45" y="183"/>
                </a:cubicBezTo>
                <a:cubicBezTo>
                  <a:pt x="46" y="181"/>
                  <a:pt x="48" y="180"/>
                  <a:pt x="50" y="180"/>
                </a:cubicBezTo>
                <a:cubicBezTo>
                  <a:pt x="54" y="178"/>
                  <a:pt x="60" y="184"/>
                  <a:pt x="58" y="189"/>
                </a:cubicBezTo>
                <a:cubicBezTo>
                  <a:pt x="58" y="191"/>
                  <a:pt x="55" y="194"/>
                  <a:pt x="52" y="194"/>
                </a:cubicBezTo>
                <a:cubicBezTo>
                  <a:pt x="51" y="194"/>
                  <a:pt x="48" y="193"/>
                  <a:pt x="48" y="191"/>
                </a:cubicBezTo>
                <a:cubicBezTo>
                  <a:pt x="47" y="189"/>
                  <a:pt x="48" y="187"/>
                  <a:pt x="50" y="187"/>
                </a:cubicBezTo>
                <a:cubicBezTo>
                  <a:pt x="55" y="187"/>
                  <a:pt x="53" y="192"/>
                  <a:pt x="54" y="191"/>
                </a:cubicBezTo>
                <a:cubicBezTo>
                  <a:pt x="56" y="190"/>
                  <a:pt x="58" y="186"/>
                  <a:pt x="57" y="184"/>
                </a:cubicBezTo>
                <a:cubicBezTo>
                  <a:pt x="56" y="182"/>
                  <a:pt x="51" y="177"/>
                  <a:pt x="46" y="182"/>
                </a:cubicBezTo>
                <a:cubicBezTo>
                  <a:pt x="43" y="185"/>
                  <a:pt x="42" y="189"/>
                  <a:pt x="44" y="194"/>
                </a:cubicBezTo>
                <a:cubicBezTo>
                  <a:pt x="45" y="196"/>
                  <a:pt x="48" y="197"/>
                  <a:pt x="49" y="198"/>
                </a:cubicBezTo>
                <a:cubicBezTo>
                  <a:pt x="55" y="200"/>
                  <a:pt x="62" y="196"/>
                  <a:pt x="67" y="191"/>
                </a:cubicBezTo>
                <a:cubicBezTo>
                  <a:pt x="79" y="180"/>
                  <a:pt x="101" y="169"/>
                  <a:pt x="125" y="163"/>
                </a:cubicBezTo>
                <a:cubicBezTo>
                  <a:pt x="98" y="168"/>
                  <a:pt x="59" y="174"/>
                  <a:pt x="40" y="179"/>
                </a:cubicBezTo>
                <a:cubicBezTo>
                  <a:pt x="28" y="182"/>
                  <a:pt x="15" y="188"/>
                  <a:pt x="14" y="198"/>
                </a:cubicBezTo>
                <a:cubicBezTo>
                  <a:pt x="13" y="201"/>
                  <a:pt x="13" y="206"/>
                  <a:pt x="15" y="209"/>
                </a:cubicBezTo>
                <a:cubicBezTo>
                  <a:pt x="20" y="216"/>
                  <a:pt x="26" y="219"/>
                  <a:pt x="34" y="217"/>
                </a:cubicBezTo>
                <a:cubicBezTo>
                  <a:pt x="45" y="215"/>
                  <a:pt x="44" y="203"/>
                  <a:pt x="41" y="200"/>
                </a:cubicBezTo>
                <a:cubicBezTo>
                  <a:pt x="39" y="196"/>
                  <a:pt x="31" y="195"/>
                  <a:pt x="28" y="197"/>
                </a:cubicBezTo>
                <a:cubicBezTo>
                  <a:pt x="26" y="199"/>
                  <a:pt x="35" y="201"/>
                  <a:pt x="31" y="207"/>
                </a:cubicBezTo>
                <a:cubicBezTo>
                  <a:pt x="29" y="210"/>
                  <a:pt x="25" y="209"/>
                  <a:pt x="23" y="207"/>
                </a:cubicBezTo>
                <a:cubicBezTo>
                  <a:pt x="19" y="204"/>
                  <a:pt x="21" y="199"/>
                  <a:pt x="23" y="197"/>
                </a:cubicBezTo>
                <a:cubicBezTo>
                  <a:pt x="26" y="193"/>
                  <a:pt x="32" y="193"/>
                  <a:pt x="35" y="193"/>
                </a:cubicBezTo>
                <a:cubicBezTo>
                  <a:pt x="44" y="196"/>
                  <a:pt x="47" y="210"/>
                  <a:pt x="41" y="215"/>
                </a:cubicBezTo>
                <a:cubicBezTo>
                  <a:pt x="39" y="217"/>
                  <a:pt x="35" y="218"/>
                  <a:pt x="31" y="218"/>
                </a:cubicBezTo>
                <a:cubicBezTo>
                  <a:pt x="25" y="218"/>
                  <a:pt x="18" y="215"/>
                  <a:pt x="16" y="211"/>
                </a:cubicBezTo>
                <a:cubicBezTo>
                  <a:pt x="11" y="204"/>
                  <a:pt x="12" y="193"/>
                  <a:pt x="19" y="187"/>
                </a:cubicBezTo>
                <a:cubicBezTo>
                  <a:pt x="30" y="177"/>
                  <a:pt x="41" y="175"/>
                  <a:pt x="55" y="173"/>
                </a:cubicBezTo>
                <a:cubicBezTo>
                  <a:pt x="63" y="172"/>
                  <a:pt x="129" y="161"/>
                  <a:pt x="141" y="160"/>
                </a:cubicBezTo>
                <a:close/>
              </a:path>
            </a:pathLst>
          </a:custGeom>
          <a:solidFill>
            <a:srgbClr val="E600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313" name="Freeform 162"/>
          <p:cNvSpPr>
            <a:spLocks noEditPoints="1"/>
          </p:cNvSpPr>
          <p:nvPr/>
        </p:nvSpPr>
        <p:spPr bwMode="auto">
          <a:xfrm>
            <a:off x="2341260" y="3388401"/>
            <a:ext cx="477445" cy="444568"/>
          </a:xfrm>
          <a:custGeom>
            <a:avLst/>
            <a:gdLst>
              <a:gd name="T0" fmla="*/ 188 w 345"/>
              <a:gd name="T1" fmla="*/ 143 h 321"/>
              <a:gd name="T2" fmla="*/ 206 w 345"/>
              <a:gd name="T3" fmla="*/ 64 h 321"/>
              <a:gd name="T4" fmla="*/ 120 w 345"/>
              <a:gd name="T5" fmla="*/ 127 h 321"/>
              <a:gd name="T6" fmla="*/ 35 w 345"/>
              <a:gd name="T7" fmla="*/ 105 h 321"/>
              <a:gd name="T8" fmla="*/ 34 w 345"/>
              <a:gd name="T9" fmla="*/ 148 h 321"/>
              <a:gd name="T10" fmla="*/ 89 w 345"/>
              <a:gd name="T11" fmla="*/ 176 h 321"/>
              <a:gd name="T12" fmla="*/ 31 w 345"/>
              <a:gd name="T13" fmla="*/ 206 h 321"/>
              <a:gd name="T14" fmla="*/ 118 w 345"/>
              <a:gd name="T15" fmla="*/ 227 h 321"/>
              <a:gd name="T16" fmla="*/ 181 w 345"/>
              <a:gd name="T17" fmla="*/ 297 h 321"/>
              <a:gd name="T18" fmla="*/ 183 w 345"/>
              <a:gd name="T19" fmla="*/ 217 h 321"/>
              <a:gd name="T20" fmla="*/ 274 w 345"/>
              <a:gd name="T21" fmla="*/ 137 h 321"/>
              <a:gd name="T22" fmla="*/ 188 w 345"/>
              <a:gd name="T23" fmla="*/ 143 h 321"/>
              <a:gd name="T24" fmla="*/ 188 w 345"/>
              <a:gd name="T25" fmla="*/ 143 h 321"/>
              <a:gd name="T26" fmla="*/ 179 w 345"/>
              <a:gd name="T27" fmla="*/ 158 h 321"/>
              <a:gd name="T28" fmla="*/ 176 w 345"/>
              <a:gd name="T29" fmla="*/ 154 h 321"/>
              <a:gd name="T30" fmla="*/ 222 w 345"/>
              <a:gd name="T31" fmla="*/ 139 h 321"/>
              <a:gd name="T32" fmla="*/ 284 w 345"/>
              <a:gd name="T33" fmla="*/ 180 h 321"/>
              <a:gd name="T34" fmla="*/ 194 w 345"/>
              <a:gd name="T35" fmla="*/ 211 h 321"/>
              <a:gd name="T36" fmla="*/ 169 w 345"/>
              <a:gd name="T37" fmla="*/ 188 h 321"/>
              <a:gd name="T38" fmla="*/ 179 w 345"/>
              <a:gd name="T39" fmla="*/ 158 h 321"/>
              <a:gd name="T40" fmla="*/ 179 w 345"/>
              <a:gd name="T41" fmla="*/ 158 h 321"/>
              <a:gd name="T42" fmla="*/ 169 w 345"/>
              <a:gd name="T43" fmla="*/ 149 h 321"/>
              <a:gd name="T44" fmla="*/ 138 w 345"/>
              <a:gd name="T45" fmla="*/ 153 h 321"/>
              <a:gd name="T46" fmla="*/ 163 w 345"/>
              <a:gd name="T47" fmla="*/ 53 h 321"/>
              <a:gd name="T48" fmla="*/ 197 w 345"/>
              <a:gd name="T49" fmla="*/ 85 h 321"/>
              <a:gd name="T50" fmla="*/ 169 w 345"/>
              <a:gd name="T51" fmla="*/ 149 h 321"/>
              <a:gd name="T52" fmla="*/ 169 w 345"/>
              <a:gd name="T53" fmla="*/ 149 h 321"/>
              <a:gd name="T54" fmla="*/ 135 w 345"/>
              <a:gd name="T55" fmla="*/ 155 h 321"/>
              <a:gd name="T56" fmla="*/ 120 w 345"/>
              <a:gd name="T57" fmla="*/ 167 h 321"/>
              <a:gd name="T58" fmla="*/ 120 w 345"/>
              <a:gd name="T59" fmla="*/ 167 h 321"/>
              <a:gd name="T60" fmla="*/ 48 w 345"/>
              <a:gd name="T61" fmla="*/ 148 h 321"/>
              <a:gd name="T62" fmla="*/ 39 w 345"/>
              <a:gd name="T63" fmla="*/ 115 h 321"/>
              <a:gd name="T64" fmla="*/ 87 w 345"/>
              <a:gd name="T65" fmla="*/ 111 h 321"/>
              <a:gd name="T66" fmla="*/ 129 w 345"/>
              <a:gd name="T67" fmla="*/ 148 h 321"/>
              <a:gd name="T68" fmla="*/ 135 w 345"/>
              <a:gd name="T69" fmla="*/ 155 h 321"/>
              <a:gd name="T70" fmla="*/ 135 w 345"/>
              <a:gd name="T71" fmla="*/ 155 h 321"/>
              <a:gd name="T72" fmla="*/ 115 w 345"/>
              <a:gd name="T73" fmla="*/ 178 h 321"/>
              <a:gd name="T74" fmla="*/ 116 w 345"/>
              <a:gd name="T75" fmla="*/ 191 h 321"/>
              <a:gd name="T76" fmla="*/ 130 w 345"/>
              <a:gd name="T77" fmla="*/ 200 h 321"/>
              <a:gd name="T78" fmla="*/ 89 w 345"/>
              <a:gd name="T79" fmla="*/ 250 h 321"/>
              <a:gd name="T80" fmla="*/ 39 w 345"/>
              <a:gd name="T81" fmla="*/ 212 h 321"/>
              <a:gd name="T82" fmla="*/ 88 w 345"/>
              <a:gd name="T83" fmla="*/ 187 h 321"/>
              <a:gd name="T84" fmla="*/ 115 w 345"/>
              <a:gd name="T85" fmla="*/ 178 h 321"/>
              <a:gd name="T86" fmla="*/ 115 w 345"/>
              <a:gd name="T87" fmla="*/ 178 h 321"/>
              <a:gd name="T88" fmla="*/ 131 w 345"/>
              <a:gd name="T89" fmla="*/ 201 h 321"/>
              <a:gd name="T90" fmla="*/ 159 w 345"/>
              <a:gd name="T91" fmla="*/ 195 h 321"/>
              <a:gd name="T92" fmla="*/ 161 w 345"/>
              <a:gd name="T93" fmla="*/ 194 h 321"/>
              <a:gd name="T94" fmla="*/ 168 w 345"/>
              <a:gd name="T95" fmla="*/ 212 h 321"/>
              <a:gd name="T96" fmla="*/ 182 w 345"/>
              <a:gd name="T97" fmla="*/ 278 h 321"/>
              <a:gd name="T98" fmla="*/ 128 w 345"/>
              <a:gd name="T99" fmla="*/ 266 h 321"/>
              <a:gd name="T100" fmla="*/ 131 w 345"/>
              <a:gd name="T101" fmla="*/ 20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45" h="321">
                <a:moveTo>
                  <a:pt x="188" y="143"/>
                </a:moveTo>
                <a:cubicBezTo>
                  <a:pt x="196" y="128"/>
                  <a:pt x="215" y="85"/>
                  <a:pt x="206" y="64"/>
                </a:cubicBezTo>
                <a:cubicBezTo>
                  <a:pt x="175" y="0"/>
                  <a:pt x="112" y="80"/>
                  <a:pt x="120" y="127"/>
                </a:cubicBezTo>
                <a:cubicBezTo>
                  <a:pt x="114" y="122"/>
                  <a:pt x="66" y="72"/>
                  <a:pt x="35" y="105"/>
                </a:cubicBezTo>
                <a:cubicBezTo>
                  <a:pt x="24" y="117"/>
                  <a:pt x="23" y="134"/>
                  <a:pt x="34" y="148"/>
                </a:cubicBezTo>
                <a:cubicBezTo>
                  <a:pt x="47" y="165"/>
                  <a:pt x="78" y="176"/>
                  <a:pt x="89" y="176"/>
                </a:cubicBezTo>
                <a:cubicBezTo>
                  <a:pt x="77" y="182"/>
                  <a:pt x="46" y="184"/>
                  <a:pt x="31" y="206"/>
                </a:cubicBezTo>
                <a:cubicBezTo>
                  <a:pt x="0" y="248"/>
                  <a:pt x="69" y="313"/>
                  <a:pt x="118" y="227"/>
                </a:cubicBezTo>
                <a:cubicBezTo>
                  <a:pt x="113" y="284"/>
                  <a:pt x="140" y="321"/>
                  <a:pt x="181" y="297"/>
                </a:cubicBezTo>
                <a:cubicBezTo>
                  <a:pt x="201" y="285"/>
                  <a:pt x="203" y="240"/>
                  <a:pt x="183" y="217"/>
                </a:cubicBezTo>
                <a:cubicBezTo>
                  <a:pt x="253" y="261"/>
                  <a:pt x="345" y="184"/>
                  <a:pt x="274" y="137"/>
                </a:cubicBezTo>
                <a:cubicBezTo>
                  <a:pt x="250" y="121"/>
                  <a:pt x="213" y="128"/>
                  <a:pt x="188" y="143"/>
                </a:cubicBezTo>
                <a:cubicBezTo>
                  <a:pt x="188" y="143"/>
                  <a:pt x="188" y="143"/>
                  <a:pt x="188" y="143"/>
                </a:cubicBezTo>
                <a:close/>
                <a:moveTo>
                  <a:pt x="179" y="158"/>
                </a:moveTo>
                <a:cubicBezTo>
                  <a:pt x="179" y="156"/>
                  <a:pt x="178" y="155"/>
                  <a:pt x="176" y="154"/>
                </a:cubicBezTo>
                <a:cubicBezTo>
                  <a:pt x="186" y="152"/>
                  <a:pt x="202" y="143"/>
                  <a:pt x="222" y="139"/>
                </a:cubicBezTo>
                <a:cubicBezTo>
                  <a:pt x="241" y="135"/>
                  <a:pt x="281" y="133"/>
                  <a:pt x="284" y="180"/>
                </a:cubicBezTo>
                <a:cubicBezTo>
                  <a:pt x="285" y="206"/>
                  <a:pt x="249" y="235"/>
                  <a:pt x="194" y="211"/>
                </a:cubicBezTo>
                <a:cubicBezTo>
                  <a:pt x="184" y="206"/>
                  <a:pt x="175" y="198"/>
                  <a:pt x="169" y="188"/>
                </a:cubicBezTo>
                <a:cubicBezTo>
                  <a:pt x="179" y="179"/>
                  <a:pt x="184" y="167"/>
                  <a:pt x="179" y="158"/>
                </a:cubicBezTo>
                <a:cubicBezTo>
                  <a:pt x="179" y="158"/>
                  <a:pt x="179" y="158"/>
                  <a:pt x="179" y="158"/>
                </a:cubicBezTo>
                <a:close/>
                <a:moveTo>
                  <a:pt x="169" y="149"/>
                </a:moveTo>
                <a:cubicBezTo>
                  <a:pt x="161" y="146"/>
                  <a:pt x="149" y="148"/>
                  <a:pt x="138" y="153"/>
                </a:cubicBezTo>
                <a:cubicBezTo>
                  <a:pt x="122" y="117"/>
                  <a:pt x="128" y="71"/>
                  <a:pt x="163" y="53"/>
                </a:cubicBezTo>
                <a:cubicBezTo>
                  <a:pt x="185" y="41"/>
                  <a:pt x="199" y="61"/>
                  <a:pt x="197" y="85"/>
                </a:cubicBezTo>
                <a:cubicBezTo>
                  <a:pt x="195" y="110"/>
                  <a:pt x="179" y="139"/>
                  <a:pt x="169" y="149"/>
                </a:cubicBezTo>
                <a:cubicBezTo>
                  <a:pt x="169" y="149"/>
                  <a:pt x="169" y="149"/>
                  <a:pt x="169" y="149"/>
                </a:cubicBezTo>
                <a:close/>
                <a:moveTo>
                  <a:pt x="135" y="155"/>
                </a:moveTo>
                <a:cubicBezTo>
                  <a:pt x="129" y="158"/>
                  <a:pt x="124" y="163"/>
                  <a:pt x="120" y="167"/>
                </a:cubicBezTo>
                <a:cubicBezTo>
                  <a:pt x="120" y="167"/>
                  <a:pt x="120" y="167"/>
                  <a:pt x="120" y="167"/>
                </a:cubicBezTo>
                <a:cubicBezTo>
                  <a:pt x="99" y="171"/>
                  <a:pt x="72" y="165"/>
                  <a:pt x="48" y="148"/>
                </a:cubicBezTo>
                <a:cubicBezTo>
                  <a:pt x="34" y="138"/>
                  <a:pt x="36" y="123"/>
                  <a:pt x="39" y="115"/>
                </a:cubicBezTo>
                <a:cubicBezTo>
                  <a:pt x="45" y="102"/>
                  <a:pt x="66" y="102"/>
                  <a:pt x="87" y="111"/>
                </a:cubicBezTo>
                <a:cubicBezTo>
                  <a:pt x="103" y="119"/>
                  <a:pt x="117" y="131"/>
                  <a:pt x="129" y="148"/>
                </a:cubicBezTo>
                <a:cubicBezTo>
                  <a:pt x="130" y="150"/>
                  <a:pt x="132" y="153"/>
                  <a:pt x="135" y="155"/>
                </a:cubicBezTo>
                <a:cubicBezTo>
                  <a:pt x="135" y="155"/>
                  <a:pt x="135" y="155"/>
                  <a:pt x="135" y="155"/>
                </a:cubicBezTo>
                <a:close/>
                <a:moveTo>
                  <a:pt x="115" y="178"/>
                </a:moveTo>
                <a:cubicBezTo>
                  <a:pt x="114" y="183"/>
                  <a:pt x="114" y="187"/>
                  <a:pt x="116" y="191"/>
                </a:cubicBezTo>
                <a:cubicBezTo>
                  <a:pt x="119" y="196"/>
                  <a:pt x="124" y="199"/>
                  <a:pt x="130" y="200"/>
                </a:cubicBezTo>
                <a:cubicBezTo>
                  <a:pt x="120" y="215"/>
                  <a:pt x="110" y="233"/>
                  <a:pt x="89" y="250"/>
                </a:cubicBezTo>
                <a:cubicBezTo>
                  <a:pt x="53" y="280"/>
                  <a:pt x="17" y="239"/>
                  <a:pt x="39" y="212"/>
                </a:cubicBezTo>
                <a:cubicBezTo>
                  <a:pt x="51" y="197"/>
                  <a:pt x="71" y="192"/>
                  <a:pt x="88" y="187"/>
                </a:cubicBezTo>
                <a:cubicBezTo>
                  <a:pt x="98" y="184"/>
                  <a:pt x="108" y="180"/>
                  <a:pt x="115" y="178"/>
                </a:cubicBezTo>
                <a:cubicBezTo>
                  <a:pt x="115" y="178"/>
                  <a:pt x="115" y="178"/>
                  <a:pt x="115" y="178"/>
                </a:cubicBezTo>
                <a:close/>
                <a:moveTo>
                  <a:pt x="131" y="201"/>
                </a:moveTo>
                <a:cubicBezTo>
                  <a:pt x="139" y="202"/>
                  <a:pt x="149" y="200"/>
                  <a:pt x="159" y="195"/>
                </a:cubicBezTo>
                <a:cubicBezTo>
                  <a:pt x="159" y="195"/>
                  <a:pt x="160" y="194"/>
                  <a:pt x="161" y="194"/>
                </a:cubicBezTo>
                <a:cubicBezTo>
                  <a:pt x="162" y="199"/>
                  <a:pt x="165" y="205"/>
                  <a:pt x="168" y="212"/>
                </a:cubicBezTo>
                <a:cubicBezTo>
                  <a:pt x="179" y="233"/>
                  <a:pt x="192" y="246"/>
                  <a:pt x="182" y="278"/>
                </a:cubicBezTo>
                <a:cubicBezTo>
                  <a:pt x="176" y="296"/>
                  <a:pt x="135" y="304"/>
                  <a:pt x="128" y="266"/>
                </a:cubicBezTo>
                <a:cubicBezTo>
                  <a:pt x="123" y="240"/>
                  <a:pt x="123" y="225"/>
                  <a:pt x="131" y="201"/>
                </a:cubicBezTo>
                <a:close/>
              </a:path>
            </a:pathLst>
          </a:custGeom>
          <a:solidFill>
            <a:srgbClr val="F08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314" name="Freeform 170"/>
          <p:cNvSpPr/>
          <p:nvPr/>
        </p:nvSpPr>
        <p:spPr bwMode="auto">
          <a:xfrm>
            <a:off x="2238338" y="3108224"/>
            <a:ext cx="293043" cy="300190"/>
          </a:xfrm>
          <a:custGeom>
            <a:avLst/>
            <a:gdLst>
              <a:gd name="T0" fmla="*/ 118 w 212"/>
              <a:gd name="T1" fmla="*/ 108 h 217"/>
              <a:gd name="T2" fmla="*/ 97 w 212"/>
              <a:gd name="T3" fmla="*/ 133 h 217"/>
              <a:gd name="T4" fmla="*/ 75 w 212"/>
              <a:gd name="T5" fmla="*/ 91 h 217"/>
              <a:gd name="T6" fmla="*/ 162 w 212"/>
              <a:gd name="T7" fmla="*/ 102 h 217"/>
              <a:gd name="T8" fmla="*/ 119 w 212"/>
              <a:gd name="T9" fmla="*/ 179 h 217"/>
              <a:gd name="T10" fmla="*/ 50 w 212"/>
              <a:gd name="T11" fmla="*/ 161 h 217"/>
              <a:gd name="T12" fmla="*/ 87 w 212"/>
              <a:gd name="T13" fmla="*/ 20 h 217"/>
              <a:gd name="T14" fmla="*/ 181 w 212"/>
              <a:gd name="T15" fmla="*/ 54 h 217"/>
              <a:gd name="T16" fmla="*/ 209 w 212"/>
              <a:gd name="T17" fmla="*/ 111 h 217"/>
              <a:gd name="T18" fmla="*/ 160 w 212"/>
              <a:gd name="T19" fmla="*/ 20 h 217"/>
              <a:gd name="T20" fmla="*/ 107 w 212"/>
              <a:gd name="T21" fmla="*/ 2 h 217"/>
              <a:gd name="T22" fmla="*/ 21 w 212"/>
              <a:gd name="T23" fmla="*/ 51 h 217"/>
              <a:gd name="T24" fmla="*/ 12 w 212"/>
              <a:gd name="T25" fmla="*/ 135 h 217"/>
              <a:gd name="T26" fmla="*/ 141 w 212"/>
              <a:gd name="T27" fmla="*/ 187 h 217"/>
              <a:gd name="T28" fmla="*/ 167 w 212"/>
              <a:gd name="T29" fmla="*/ 87 h 217"/>
              <a:gd name="T30" fmla="*/ 88 w 212"/>
              <a:gd name="T31" fmla="*/ 57 h 217"/>
              <a:gd name="T32" fmla="*/ 64 w 212"/>
              <a:gd name="T33" fmla="*/ 118 h 217"/>
              <a:gd name="T34" fmla="*/ 90 w 212"/>
              <a:gd name="T35" fmla="*/ 146 h 217"/>
              <a:gd name="T36" fmla="*/ 132 w 212"/>
              <a:gd name="T37" fmla="*/ 125 h 217"/>
              <a:gd name="T38" fmla="*/ 118 w 212"/>
              <a:gd name="T39" fmla="*/ 10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2" h="217">
                <a:moveTo>
                  <a:pt x="118" y="108"/>
                </a:moveTo>
                <a:cubicBezTo>
                  <a:pt x="123" y="124"/>
                  <a:pt x="109" y="135"/>
                  <a:pt x="97" y="133"/>
                </a:cubicBezTo>
                <a:cubicBezTo>
                  <a:pt x="82" y="130"/>
                  <a:pt x="65" y="114"/>
                  <a:pt x="75" y="91"/>
                </a:cubicBezTo>
                <a:cubicBezTo>
                  <a:pt x="95" y="49"/>
                  <a:pt x="146" y="68"/>
                  <a:pt x="162" y="102"/>
                </a:cubicBezTo>
                <a:cubicBezTo>
                  <a:pt x="171" y="121"/>
                  <a:pt x="165" y="164"/>
                  <a:pt x="119" y="179"/>
                </a:cubicBezTo>
                <a:cubicBezTo>
                  <a:pt x="100" y="185"/>
                  <a:pt x="72" y="181"/>
                  <a:pt x="50" y="161"/>
                </a:cubicBezTo>
                <a:cubicBezTo>
                  <a:pt x="4" y="120"/>
                  <a:pt x="26" y="36"/>
                  <a:pt x="87" y="20"/>
                </a:cubicBezTo>
                <a:cubicBezTo>
                  <a:pt x="128" y="9"/>
                  <a:pt x="165" y="37"/>
                  <a:pt x="181" y="54"/>
                </a:cubicBezTo>
                <a:cubicBezTo>
                  <a:pt x="192" y="67"/>
                  <a:pt x="203" y="89"/>
                  <a:pt x="209" y="111"/>
                </a:cubicBezTo>
                <a:cubicBezTo>
                  <a:pt x="212" y="73"/>
                  <a:pt x="196" y="41"/>
                  <a:pt x="160" y="20"/>
                </a:cubicBezTo>
                <a:cubicBezTo>
                  <a:pt x="144" y="11"/>
                  <a:pt x="126" y="4"/>
                  <a:pt x="107" y="2"/>
                </a:cubicBezTo>
                <a:cubicBezTo>
                  <a:pt x="83" y="0"/>
                  <a:pt x="47" y="9"/>
                  <a:pt x="21" y="51"/>
                </a:cubicBezTo>
                <a:cubicBezTo>
                  <a:pt x="5" y="77"/>
                  <a:pt x="0" y="108"/>
                  <a:pt x="12" y="135"/>
                </a:cubicBezTo>
                <a:cubicBezTo>
                  <a:pt x="33" y="181"/>
                  <a:pt x="96" y="217"/>
                  <a:pt x="141" y="187"/>
                </a:cubicBezTo>
                <a:cubicBezTo>
                  <a:pt x="171" y="167"/>
                  <a:pt x="186" y="121"/>
                  <a:pt x="167" y="87"/>
                </a:cubicBezTo>
                <a:cubicBezTo>
                  <a:pt x="151" y="59"/>
                  <a:pt x="116" y="42"/>
                  <a:pt x="88" y="57"/>
                </a:cubicBezTo>
                <a:cubicBezTo>
                  <a:pt x="69" y="68"/>
                  <a:pt x="57" y="92"/>
                  <a:pt x="64" y="118"/>
                </a:cubicBezTo>
                <a:cubicBezTo>
                  <a:pt x="65" y="125"/>
                  <a:pt x="75" y="140"/>
                  <a:pt x="90" y="146"/>
                </a:cubicBezTo>
                <a:cubicBezTo>
                  <a:pt x="120" y="157"/>
                  <a:pt x="132" y="139"/>
                  <a:pt x="132" y="125"/>
                </a:cubicBezTo>
                <a:cubicBezTo>
                  <a:pt x="132" y="114"/>
                  <a:pt x="124" y="109"/>
                  <a:pt x="118" y="108"/>
                </a:cubicBezTo>
                <a:close/>
              </a:path>
            </a:pathLst>
          </a:custGeom>
          <a:solidFill>
            <a:srgbClr val="ABCD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grpSp>
        <p:nvGrpSpPr>
          <p:cNvPr id="315" name="组合 314"/>
          <p:cNvGrpSpPr/>
          <p:nvPr/>
        </p:nvGrpSpPr>
        <p:grpSpPr>
          <a:xfrm>
            <a:off x="1846662" y="3135384"/>
            <a:ext cx="365946" cy="507465"/>
            <a:chOff x="2705662" y="3677446"/>
            <a:chExt cx="406400" cy="563563"/>
          </a:xfrm>
        </p:grpSpPr>
        <p:sp>
          <p:nvSpPr>
            <p:cNvPr id="316" name="Freeform 143"/>
            <p:cNvSpPr/>
            <p:nvPr/>
          </p:nvSpPr>
          <p:spPr bwMode="auto">
            <a:xfrm>
              <a:off x="2792974" y="3912396"/>
              <a:ext cx="42863" cy="328613"/>
            </a:xfrm>
            <a:custGeom>
              <a:avLst/>
              <a:gdLst>
                <a:gd name="T0" fmla="*/ 1 w 28"/>
                <a:gd name="T1" fmla="*/ 214 h 214"/>
                <a:gd name="T2" fmla="*/ 1 w 28"/>
                <a:gd name="T3" fmla="*/ 203 h 214"/>
                <a:gd name="T4" fmla="*/ 0 w 28"/>
                <a:gd name="T5" fmla="*/ 0 h 214"/>
                <a:gd name="T6" fmla="*/ 28 w 28"/>
                <a:gd name="T7" fmla="*/ 0 h 214"/>
                <a:gd name="T8" fmla="*/ 28 w 28"/>
                <a:gd name="T9" fmla="*/ 214 h 214"/>
                <a:gd name="T10" fmla="*/ 1 w 28"/>
                <a:gd name="T11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4">
                  <a:moveTo>
                    <a:pt x="1" y="214"/>
                  </a:moveTo>
                  <a:cubicBezTo>
                    <a:pt x="1" y="210"/>
                    <a:pt x="1" y="207"/>
                    <a:pt x="1" y="203"/>
                  </a:cubicBezTo>
                  <a:cubicBezTo>
                    <a:pt x="1" y="144"/>
                    <a:pt x="0" y="66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214"/>
                    <a:pt x="28" y="214"/>
                    <a:pt x="28" y="214"/>
                  </a:cubicBezTo>
                  <a:lnTo>
                    <a:pt x="1" y="214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17" name="Freeform 144"/>
            <p:cNvSpPr/>
            <p:nvPr/>
          </p:nvSpPr>
          <p:spPr bwMode="auto">
            <a:xfrm>
              <a:off x="2748524" y="3912396"/>
              <a:ext cx="53975" cy="328613"/>
            </a:xfrm>
            <a:custGeom>
              <a:avLst/>
              <a:gdLst>
                <a:gd name="T0" fmla="*/ 1 w 35"/>
                <a:gd name="T1" fmla="*/ 214 h 214"/>
                <a:gd name="T2" fmla="*/ 1 w 35"/>
                <a:gd name="T3" fmla="*/ 199 h 214"/>
                <a:gd name="T4" fmla="*/ 0 w 35"/>
                <a:gd name="T5" fmla="*/ 0 h 214"/>
                <a:gd name="T6" fmla="*/ 34 w 35"/>
                <a:gd name="T7" fmla="*/ 0 h 214"/>
                <a:gd name="T8" fmla="*/ 35 w 35"/>
                <a:gd name="T9" fmla="*/ 108 h 214"/>
                <a:gd name="T10" fmla="*/ 35 w 35"/>
                <a:gd name="T11" fmla="*/ 199 h 214"/>
                <a:gd name="T12" fmla="*/ 35 w 35"/>
                <a:gd name="T13" fmla="*/ 214 h 214"/>
                <a:gd name="T14" fmla="*/ 1 w 35"/>
                <a:gd name="T15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14">
                  <a:moveTo>
                    <a:pt x="1" y="214"/>
                  </a:moveTo>
                  <a:cubicBezTo>
                    <a:pt x="1" y="209"/>
                    <a:pt x="1" y="204"/>
                    <a:pt x="1" y="199"/>
                  </a:cubicBezTo>
                  <a:cubicBezTo>
                    <a:pt x="1" y="140"/>
                    <a:pt x="0" y="65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36"/>
                    <a:pt x="35" y="73"/>
                    <a:pt x="35" y="108"/>
                  </a:cubicBezTo>
                  <a:cubicBezTo>
                    <a:pt x="35" y="138"/>
                    <a:pt x="34" y="170"/>
                    <a:pt x="35" y="199"/>
                  </a:cubicBezTo>
                  <a:cubicBezTo>
                    <a:pt x="35" y="204"/>
                    <a:pt x="35" y="209"/>
                    <a:pt x="35" y="214"/>
                  </a:cubicBezTo>
                  <a:lnTo>
                    <a:pt x="1" y="214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18" name="Freeform 145"/>
            <p:cNvSpPr/>
            <p:nvPr/>
          </p:nvSpPr>
          <p:spPr bwMode="auto">
            <a:xfrm>
              <a:off x="2705662" y="3912396"/>
              <a:ext cx="50800" cy="328613"/>
            </a:xfrm>
            <a:custGeom>
              <a:avLst/>
              <a:gdLst>
                <a:gd name="T0" fmla="*/ 0 w 33"/>
                <a:gd name="T1" fmla="*/ 214 h 214"/>
                <a:gd name="T2" fmla="*/ 1 w 33"/>
                <a:gd name="T3" fmla="*/ 0 h 214"/>
                <a:gd name="T4" fmla="*/ 32 w 33"/>
                <a:gd name="T5" fmla="*/ 0 h 214"/>
                <a:gd name="T6" fmla="*/ 33 w 33"/>
                <a:gd name="T7" fmla="*/ 214 h 214"/>
                <a:gd name="T8" fmla="*/ 0 w 33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14">
                  <a:moveTo>
                    <a:pt x="0" y="214"/>
                  </a:moveTo>
                  <a:cubicBezTo>
                    <a:pt x="0" y="154"/>
                    <a:pt x="1" y="60"/>
                    <a:pt x="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106"/>
                    <a:pt x="32" y="173"/>
                    <a:pt x="33" y="214"/>
                  </a:cubicBezTo>
                  <a:lnTo>
                    <a:pt x="0" y="214"/>
                  </a:lnTo>
                  <a:close/>
                </a:path>
              </a:pathLst>
            </a:custGeom>
            <a:solidFill>
              <a:srgbClr val="E72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19" name="Freeform 146"/>
            <p:cNvSpPr/>
            <p:nvPr/>
          </p:nvSpPr>
          <p:spPr bwMode="auto">
            <a:xfrm>
              <a:off x="2869174" y="3912396"/>
              <a:ext cx="50800" cy="328613"/>
            </a:xfrm>
            <a:custGeom>
              <a:avLst/>
              <a:gdLst>
                <a:gd name="T0" fmla="*/ 1 w 33"/>
                <a:gd name="T1" fmla="*/ 214 h 214"/>
                <a:gd name="T2" fmla="*/ 2 w 33"/>
                <a:gd name="T3" fmla="*/ 0 h 214"/>
                <a:gd name="T4" fmla="*/ 33 w 33"/>
                <a:gd name="T5" fmla="*/ 0 h 214"/>
                <a:gd name="T6" fmla="*/ 33 w 33"/>
                <a:gd name="T7" fmla="*/ 214 h 214"/>
                <a:gd name="T8" fmla="*/ 1 w 33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14">
                  <a:moveTo>
                    <a:pt x="1" y="214"/>
                  </a:moveTo>
                  <a:cubicBezTo>
                    <a:pt x="0" y="164"/>
                    <a:pt x="1" y="65"/>
                    <a:pt x="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15"/>
                    <a:pt x="33" y="179"/>
                    <a:pt x="33" y="214"/>
                  </a:cubicBezTo>
                  <a:lnTo>
                    <a:pt x="1" y="214"/>
                  </a:lnTo>
                  <a:close/>
                </a:path>
              </a:pathLst>
            </a:custGeom>
            <a:solidFill>
              <a:srgbClr val="629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20" name="Freeform 147"/>
            <p:cNvSpPr/>
            <p:nvPr/>
          </p:nvSpPr>
          <p:spPr bwMode="auto">
            <a:xfrm>
              <a:off x="3086662" y="3912396"/>
              <a:ext cx="25400" cy="328613"/>
            </a:xfrm>
            <a:custGeom>
              <a:avLst/>
              <a:gdLst>
                <a:gd name="T0" fmla="*/ 2 w 16"/>
                <a:gd name="T1" fmla="*/ 214 h 214"/>
                <a:gd name="T2" fmla="*/ 2 w 16"/>
                <a:gd name="T3" fmla="*/ 192 h 214"/>
                <a:gd name="T4" fmla="*/ 1 w 16"/>
                <a:gd name="T5" fmla="*/ 0 h 214"/>
                <a:gd name="T6" fmla="*/ 16 w 16"/>
                <a:gd name="T7" fmla="*/ 0 h 214"/>
                <a:gd name="T8" fmla="*/ 16 w 16"/>
                <a:gd name="T9" fmla="*/ 214 h 214"/>
                <a:gd name="T10" fmla="*/ 2 w 16"/>
                <a:gd name="T11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14">
                  <a:moveTo>
                    <a:pt x="2" y="214"/>
                  </a:moveTo>
                  <a:cubicBezTo>
                    <a:pt x="2" y="207"/>
                    <a:pt x="2" y="199"/>
                    <a:pt x="2" y="192"/>
                  </a:cubicBezTo>
                  <a:cubicBezTo>
                    <a:pt x="1" y="136"/>
                    <a:pt x="0" y="63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14"/>
                    <a:pt x="16" y="214"/>
                    <a:pt x="16" y="214"/>
                  </a:cubicBezTo>
                  <a:lnTo>
                    <a:pt x="2" y="214"/>
                  </a:lnTo>
                  <a:close/>
                </a:path>
              </a:pathLst>
            </a:custGeom>
            <a:solidFill>
              <a:srgbClr val="5DC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21" name="Freeform 148"/>
            <p:cNvSpPr/>
            <p:nvPr/>
          </p:nvSpPr>
          <p:spPr bwMode="auto">
            <a:xfrm>
              <a:off x="2999349" y="3912396"/>
              <a:ext cx="53975" cy="328613"/>
            </a:xfrm>
            <a:custGeom>
              <a:avLst/>
              <a:gdLst>
                <a:gd name="T0" fmla="*/ 1 w 35"/>
                <a:gd name="T1" fmla="*/ 214 h 214"/>
                <a:gd name="T2" fmla="*/ 1 w 35"/>
                <a:gd name="T3" fmla="*/ 183 h 214"/>
                <a:gd name="T4" fmla="*/ 0 w 35"/>
                <a:gd name="T5" fmla="*/ 0 h 214"/>
                <a:gd name="T6" fmla="*/ 34 w 35"/>
                <a:gd name="T7" fmla="*/ 0 h 214"/>
                <a:gd name="T8" fmla="*/ 35 w 35"/>
                <a:gd name="T9" fmla="*/ 97 h 214"/>
                <a:gd name="T10" fmla="*/ 34 w 35"/>
                <a:gd name="T11" fmla="*/ 183 h 214"/>
                <a:gd name="T12" fmla="*/ 34 w 35"/>
                <a:gd name="T13" fmla="*/ 214 h 214"/>
                <a:gd name="T14" fmla="*/ 1 w 35"/>
                <a:gd name="T15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14">
                  <a:moveTo>
                    <a:pt x="1" y="214"/>
                  </a:moveTo>
                  <a:cubicBezTo>
                    <a:pt x="1" y="204"/>
                    <a:pt x="1" y="193"/>
                    <a:pt x="1" y="183"/>
                  </a:cubicBezTo>
                  <a:cubicBezTo>
                    <a:pt x="1" y="130"/>
                    <a:pt x="0" y="61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2"/>
                    <a:pt x="35" y="66"/>
                    <a:pt x="35" y="97"/>
                  </a:cubicBezTo>
                  <a:cubicBezTo>
                    <a:pt x="35" y="126"/>
                    <a:pt x="34" y="157"/>
                    <a:pt x="34" y="183"/>
                  </a:cubicBezTo>
                  <a:cubicBezTo>
                    <a:pt x="34" y="194"/>
                    <a:pt x="34" y="204"/>
                    <a:pt x="34" y="214"/>
                  </a:cubicBezTo>
                  <a:lnTo>
                    <a:pt x="1" y="214"/>
                  </a:lnTo>
                  <a:close/>
                </a:path>
              </a:pathLst>
            </a:custGeom>
            <a:solidFill>
              <a:srgbClr val="F8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22" name="Freeform 149"/>
            <p:cNvSpPr/>
            <p:nvPr/>
          </p:nvSpPr>
          <p:spPr bwMode="auto">
            <a:xfrm>
              <a:off x="2915212" y="3912396"/>
              <a:ext cx="53975" cy="328613"/>
            </a:xfrm>
            <a:custGeom>
              <a:avLst/>
              <a:gdLst>
                <a:gd name="T0" fmla="*/ 1 w 35"/>
                <a:gd name="T1" fmla="*/ 214 h 214"/>
                <a:gd name="T2" fmla="*/ 1 w 35"/>
                <a:gd name="T3" fmla="*/ 181 h 214"/>
                <a:gd name="T4" fmla="*/ 0 w 35"/>
                <a:gd name="T5" fmla="*/ 0 h 214"/>
                <a:gd name="T6" fmla="*/ 34 w 35"/>
                <a:gd name="T7" fmla="*/ 0 h 214"/>
                <a:gd name="T8" fmla="*/ 35 w 35"/>
                <a:gd name="T9" fmla="*/ 95 h 214"/>
                <a:gd name="T10" fmla="*/ 34 w 35"/>
                <a:gd name="T11" fmla="*/ 181 h 214"/>
                <a:gd name="T12" fmla="*/ 34 w 35"/>
                <a:gd name="T13" fmla="*/ 214 h 214"/>
                <a:gd name="T14" fmla="*/ 1 w 35"/>
                <a:gd name="T15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14">
                  <a:moveTo>
                    <a:pt x="1" y="214"/>
                  </a:moveTo>
                  <a:cubicBezTo>
                    <a:pt x="1" y="204"/>
                    <a:pt x="1" y="191"/>
                    <a:pt x="1" y="181"/>
                  </a:cubicBezTo>
                  <a:cubicBezTo>
                    <a:pt x="1" y="128"/>
                    <a:pt x="0" y="6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1"/>
                    <a:pt x="35" y="64"/>
                    <a:pt x="35" y="95"/>
                  </a:cubicBezTo>
                  <a:cubicBezTo>
                    <a:pt x="35" y="124"/>
                    <a:pt x="34" y="154"/>
                    <a:pt x="34" y="181"/>
                  </a:cubicBezTo>
                  <a:cubicBezTo>
                    <a:pt x="34" y="193"/>
                    <a:pt x="34" y="204"/>
                    <a:pt x="34" y="214"/>
                  </a:cubicBezTo>
                  <a:lnTo>
                    <a:pt x="1" y="214"/>
                  </a:lnTo>
                  <a:close/>
                </a:path>
              </a:pathLst>
            </a:custGeom>
            <a:solidFill>
              <a:srgbClr val="ABC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23" name="Freeform 150"/>
            <p:cNvSpPr/>
            <p:nvPr/>
          </p:nvSpPr>
          <p:spPr bwMode="auto">
            <a:xfrm>
              <a:off x="2834249" y="3912396"/>
              <a:ext cx="44450" cy="328613"/>
            </a:xfrm>
            <a:custGeom>
              <a:avLst/>
              <a:gdLst>
                <a:gd name="T0" fmla="*/ 0 w 28"/>
                <a:gd name="T1" fmla="*/ 214 h 214"/>
                <a:gd name="T2" fmla="*/ 0 w 28"/>
                <a:gd name="T3" fmla="*/ 0 h 214"/>
                <a:gd name="T4" fmla="*/ 27 w 28"/>
                <a:gd name="T5" fmla="*/ 0 h 214"/>
                <a:gd name="T6" fmla="*/ 27 w 28"/>
                <a:gd name="T7" fmla="*/ 94 h 214"/>
                <a:gd name="T8" fmla="*/ 27 w 28"/>
                <a:gd name="T9" fmla="*/ 180 h 214"/>
                <a:gd name="T10" fmla="*/ 26 w 28"/>
                <a:gd name="T11" fmla="*/ 214 h 214"/>
                <a:gd name="T12" fmla="*/ 0 w 28"/>
                <a:gd name="T13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14">
                  <a:moveTo>
                    <a:pt x="0" y="2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1"/>
                    <a:pt x="27" y="63"/>
                    <a:pt x="27" y="94"/>
                  </a:cubicBezTo>
                  <a:cubicBezTo>
                    <a:pt x="28" y="123"/>
                    <a:pt x="27" y="153"/>
                    <a:pt x="27" y="180"/>
                  </a:cubicBezTo>
                  <a:cubicBezTo>
                    <a:pt x="27" y="192"/>
                    <a:pt x="27" y="203"/>
                    <a:pt x="26" y="214"/>
                  </a:cubicBezTo>
                  <a:lnTo>
                    <a:pt x="0" y="214"/>
                  </a:lnTo>
                  <a:close/>
                </a:path>
              </a:pathLst>
            </a:cu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24" name="Freeform 151"/>
            <p:cNvSpPr/>
            <p:nvPr/>
          </p:nvSpPr>
          <p:spPr bwMode="auto">
            <a:xfrm>
              <a:off x="3043799" y="3912396"/>
              <a:ext cx="50800" cy="328613"/>
            </a:xfrm>
            <a:custGeom>
              <a:avLst/>
              <a:gdLst>
                <a:gd name="T0" fmla="*/ 0 w 33"/>
                <a:gd name="T1" fmla="*/ 214 h 214"/>
                <a:gd name="T2" fmla="*/ 2 w 33"/>
                <a:gd name="T3" fmla="*/ 0 h 214"/>
                <a:gd name="T4" fmla="*/ 32 w 33"/>
                <a:gd name="T5" fmla="*/ 0 h 214"/>
                <a:gd name="T6" fmla="*/ 33 w 33"/>
                <a:gd name="T7" fmla="*/ 214 h 214"/>
                <a:gd name="T8" fmla="*/ 0 w 33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14">
                  <a:moveTo>
                    <a:pt x="0" y="214"/>
                  </a:moveTo>
                  <a:cubicBezTo>
                    <a:pt x="0" y="165"/>
                    <a:pt x="1" y="66"/>
                    <a:pt x="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116"/>
                    <a:pt x="33" y="180"/>
                    <a:pt x="33" y="214"/>
                  </a:cubicBezTo>
                  <a:lnTo>
                    <a:pt x="0" y="214"/>
                  </a:lnTo>
                  <a:close/>
                </a:path>
              </a:pathLst>
            </a:cu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25" name="Freeform 152"/>
            <p:cNvSpPr/>
            <p:nvPr/>
          </p:nvSpPr>
          <p:spPr bwMode="auto">
            <a:xfrm>
              <a:off x="2954899" y="3912396"/>
              <a:ext cx="52388" cy="328613"/>
            </a:xfrm>
            <a:custGeom>
              <a:avLst/>
              <a:gdLst>
                <a:gd name="T0" fmla="*/ 1 w 34"/>
                <a:gd name="T1" fmla="*/ 214 h 214"/>
                <a:gd name="T2" fmla="*/ 2 w 34"/>
                <a:gd name="T3" fmla="*/ 0 h 214"/>
                <a:gd name="T4" fmla="*/ 33 w 34"/>
                <a:gd name="T5" fmla="*/ 0 h 214"/>
                <a:gd name="T6" fmla="*/ 34 w 34"/>
                <a:gd name="T7" fmla="*/ 214 h 214"/>
                <a:gd name="T8" fmla="*/ 1 w 34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14">
                  <a:moveTo>
                    <a:pt x="1" y="214"/>
                  </a:moveTo>
                  <a:cubicBezTo>
                    <a:pt x="0" y="165"/>
                    <a:pt x="2" y="66"/>
                    <a:pt x="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16"/>
                    <a:pt x="34" y="180"/>
                    <a:pt x="34" y="214"/>
                  </a:cubicBezTo>
                  <a:lnTo>
                    <a:pt x="1" y="214"/>
                  </a:lnTo>
                  <a:close/>
                </a:path>
              </a:pathLst>
            </a:custGeom>
            <a:solidFill>
              <a:srgbClr val="E4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26" name="Freeform 153"/>
            <p:cNvSpPr/>
            <p:nvPr/>
          </p:nvSpPr>
          <p:spPr bwMode="auto">
            <a:xfrm>
              <a:off x="2707249" y="3775871"/>
              <a:ext cx="184150" cy="134938"/>
            </a:xfrm>
            <a:custGeom>
              <a:avLst/>
              <a:gdLst>
                <a:gd name="T0" fmla="*/ 119 w 120"/>
                <a:gd name="T1" fmla="*/ 88 h 88"/>
                <a:gd name="T2" fmla="*/ 0 w 120"/>
                <a:gd name="T3" fmla="*/ 27 h 88"/>
                <a:gd name="T4" fmla="*/ 48 w 120"/>
                <a:gd name="T5" fmla="*/ 18 h 88"/>
                <a:gd name="T6" fmla="*/ 36 w 120"/>
                <a:gd name="T7" fmla="*/ 0 h 88"/>
                <a:gd name="T8" fmla="*/ 93 w 120"/>
                <a:gd name="T9" fmla="*/ 51 h 88"/>
                <a:gd name="T10" fmla="*/ 106 w 120"/>
                <a:gd name="T11" fmla="*/ 64 h 88"/>
                <a:gd name="T12" fmla="*/ 119 w 120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88">
                  <a:moveTo>
                    <a:pt x="119" y="88"/>
                  </a:moveTo>
                  <a:cubicBezTo>
                    <a:pt x="105" y="57"/>
                    <a:pt x="53" y="27"/>
                    <a:pt x="0" y="27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5" y="7"/>
                    <a:pt x="72" y="30"/>
                    <a:pt x="93" y="51"/>
                  </a:cubicBezTo>
                  <a:cubicBezTo>
                    <a:pt x="98" y="57"/>
                    <a:pt x="102" y="59"/>
                    <a:pt x="106" y="64"/>
                  </a:cubicBezTo>
                  <a:cubicBezTo>
                    <a:pt x="115" y="74"/>
                    <a:pt x="120" y="83"/>
                    <a:pt x="119" y="88"/>
                  </a:cubicBez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27" name="Freeform 154"/>
            <p:cNvSpPr/>
            <p:nvPr/>
          </p:nvSpPr>
          <p:spPr bwMode="auto">
            <a:xfrm>
              <a:off x="2888224" y="3677446"/>
              <a:ext cx="222250" cy="233363"/>
            </a:xfrm>
            <a:custGeom>
              <a:avLst/>
              <a:gdLst>
                <a:gd name="T0" fmla="*/ 0 w 144"/>
                <a:gd name="T1" fmla="*/ 152 h 152"/>
                <a:gd name="T2" fmla="*/ 144 w 144"/>
                <a:gd name="T3" fmla="*/ 56 h 152"/>
                <a:gd name="T4" fmla="*/ 88 w 144"/>
                <a:gd name="T5" fmla="*/ 43 h 152"/>
                <a:gd name="T6" fmla="*/ 73 w 144"/>
                <a:gd name="T7" fmla="*/ 0 h 152"/>
                <a:gd name="T8" fmla="*/ 0 w 144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52">
                  <a:moveTo>
                    <a:pt x="0" y="152"/>
                  </a:moveTo>
                  <a:cubicBezTo>
                    <a:pt x="46" y="103"/>
                    <a:pt x="77" y="67"/>
                    <a:pt x="144" y="56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5" y="65"/>
                    <a:pt x="17" y="86"/>
                    <a:pt x="0" y="152"/>
                  </a:cubicBez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28" name="Freeform 155"/>
            <p:cNvSpPr/>
            <p:nvPr/>
          </p:nvSpPr>
          <p:spPr bwMode="auto">
            <a:xfrm>
              <a:off x="2889812" y="3813971"/>
              <a:ext cx="144463" cy="95250"/>
            </a:xfrm>
            <a:custGeom>
              <a:avLst/>
              <a:gdLst>
                <a:gd name="T0" fmla="*/ 0 w 94"/>
                <a:gd name="T1" fmla="*/ 62 h 62"/>
                <a:gd name="T2" fmla="*/ 43 w 94"/>
                <a:gd name="T3" fmla="*/ 30 h 62"/>
                <a:gd name="T4" fmla="*/ 60 w 94"/>
                <a:gd name="T5" fmla="*/ 34 h 62"/>
                <a:gd name="T6" fmla="*/ 53 w 94"/>
                <a:gd name="T7" fmla="*/ 42 h 62"/>
                <a:gd name="T8" fmla="*/ 5 w 94"/>
                <a:gd name="T9" fmla="*/ 57 h 62"/>
                <a:gd name="T10" fmla="*/ 87 w 94"/>
                <a:gd name="T11" fmla="*/ 30 h 62"/>
                <a:gd name="T12" fmla="*/ 63 w 94"/>
                <a:gd name="T13" fmla="*/ 58 h 62"/>
                <a:gd name="T14" fmla="*/ 0 w 94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62">
                  <a:moveTo>
                    <a:pt x="0" y="62"/>
                  </a:moveTo>
                  <a:cubicBezTo>
                    <a:pt x="10" y="50"/>
                    <a:pt x="27" y="32"/>
                    <a:pt x="43" y="30"/>
                  </a:cubicBezTo>
                  <a:cubicBezTo>
                    <a:pt x="50" y="28"/>
                    <a:pt x="59" y="30"/>
                    <a:pt x="60" y="34"/>
                  </a:cubicBezTo>
                  <a:cubicBezTo>
                    <a:pt x="60" y="37"/>
                    <a:pt x="59" y="40"/>
                    <a:pt x="53" y="42"/>
                  </a:cubicBezTo>
                  <a:cubicBezTo>
                    <a:pt x="42" y="44"/>
                    <a:pt x="23" y="44"/>
                    <a:pt x="5" y="57"/>
                  </a:cubicBezTo>
                  <a:cubicBezTo>
                    <a:pt x="21" y="33"/>
                    <a:pt x="74" y="0"/>
                    <a:pt x="87" y="30"/>
                  </a:cubicBezTo>
                  <a:cubicBezTo>
                    <a:pt x="94" y="47"/>
                    <a:pt x="81" y="58"/>
                    <a:pt x="63" y="58"/>
                  </a:cubicBezTo>
                  <a:cubicBezTo>
                    <a:pt x="36" y="57"/>
                    <a:pt x="34" y="46"/>
                    <a:pt x="0" y="62"/>
                  </a:cubicBez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29" name="Freeform 156"/>
            <p:cNvSpPr/>
            <p:nvPr/>
          </p:nvSpPr>
          <p:spPr bwMode="auto">
            <a:xfrm>
              <a:off x="2743762" y="3812383"/>
              <a:ext cx="144463" cy="95250"/>
            </a:xfrm>
            <a:custGeom>
              <a:avLst/>
              <a:gdLst>
                <a:gd name="T0" fmla="*/ 94 w 94"/>
                <a:gd name="T1" fmla="*/ 62 h 62"/>
                <a:gd name="T2" fmla="*/ 51 w 94"/>
                <a:gd name="T3" fmla="*/ 30 h 62"/>
                <a:gd name="T4" fmla="*/ 34 w 94"/>
                <a:gd name="T5" fmla="*/ 35 h 62"/>
                <a:gd name="T6" fmla="*/ 41 w 94"/>
                <a:gd name="T7" fmla="*/ 42 h 62"/>
                <a:gd name="T8" fmla="*/ 90 w 94"/>
                <a:gd name="T9" fmla="*/ 57 h 62"/>
                <a:gd name="T10" fmla="*/ 7 w 94"/>
                <a:gd name="T11" fmla="*/ 30 h 62"/>
                <a:gd name="T12" fmla="*/ 32 w 94"/>
                <a:gd name="T13" fmla="*/ 58 h 62"/>
                <a:gd name="T14" fmla="*/ 94 w 94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62">
                  <a:moveTo>
                    <a:pt x="94" y="62"/>
                  </a:moveTo>
                  <a:cubicBezTo>
                    <a:pt x="84" y="51"/>
                    <a:pt x="67" y="33"/>
                    <a:pt x="51" y="30"/>
                  </a:cubicBezTo>
                  <a:cubicBezTo>
                    <a:pt x="44" y="29"/>
                    <a:pt x="35" y="31"/>
                    <a:pt x="34" y="35"/>
                  </a:cubicBezTo>
                  <a:cubicBezTo>
                    <a:pt x="34" y="38"/>
                    <a:pt x="36" y="41"/>
                    <a:pt x="41" y="42"/>
                  </a:cubicBezTo>
                  <a:cubicBezTo>
                    <a:pt x="52" y="45"/>
                    <a:pt x="71" y="44"/>
                    <a:pt x="90" y="57"/>
                  </a:cubicBezTo>
                  <a:cubicBezTo>
                    <a:pt x="73" y="34"/>
                    <a:pt x="20" y="0"/>
                    <a:pt x="7" y="30"/>
                  </a:cubicBezTo>
                  <a:cubicBezTo>
                    <a:pt x="0" y="48"/>
                    <a:pt x="13" y="58"/>
                    <a:pt x="32" y="58"/>
                  </a:cubicBezTo>
                  <a:cubicBezTo>
                    <a:pt x="59" y="58"/>
                    <a:pt x="60" y="47"/>
                    <a:pt x="94" y="62"/>
                  </a:cubicBez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30" name="Freeform 157"/>
            <p:cNvSpPr/>
            <p:nvPr/>
          </p:nvSpPr>
          <p:spPr bwMode="auto">
            <a:xfrm>
              <a:off x="2832662" y="3790158"/>
              <a:ext cx="69850" cy="120650"/>
            </a:xfrm>
            <a:custGeom>
              <a:avLst/>
              <a:gdLst>
                <a:gd name="T0" fmla="*/ 38 w 46"/>
                <a:gd name="T1" fmla="*/ 78 h 78"/>
                <a:gd name="T2" fmla="*/ 37 w 46"/>
                <a:gd name="T3" fmla="*/ 34 h 78"/>
                <a:gd name="T4" fmla="*/ 26 w 46"/>
                <a:gd name="T5" fmla="*/ 26 h 78"/>
                <a:gd name="T6" fmla="*/ 24 w 46"/>
                <a:gd name="T7" fmla="*/ 34 h 78"/>
                <a:gd name="T8" fmla="*/ 39 w 46"/>
                <a:gd name="T9" fmla="*/ 72 h 78"/>
                <a:gd name="T10" fmla="*/ 15 w 46"/>
                <a:gd name="T11" fmla="*/ 7 h 78"/>
                <a:gd name="T12" fmla="*/ 10 w 46"/>
                <a:gd name="T13" fmla="*/ 36 h 78"/>
                <a:gd name="T14" fmla="*/ 38 w 46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78">
                  <a:moveTo>
                    <a:pt x="38" y="78"/>
                  </a:moveTo>
                  <a:cubicBezTo>
                    <a:pt x="41" y="66"/>
                    <a:pt x="43" y="46"/>
                    <a:pt x="37" y="34"/>
                  </a:cubicBezTo>
                  <a:cubicBezTo>
                    <a:pt x="34" y="30"/>
                    <a:pt x="29" y="24"/>
                    <a:pt x="26" y="26"/>
                  </a:cubicBezTo>
                  <a:cubicBezTo>
                    <a:pt x="24" y="27"/>
                    <a:pt x="22" y="30"/>
                    <a:pt x="24" y="34"/>
                  </a:cubicBezTo>
                  <a:cubicBezTo>
                    <a:pt x="28" y="42"/>
                    <a:pt x="38" y="54"/>
                    <a:pt x="39" y="72"/>
                  </a:cubicBezTo>
                  <a:cubicBezTo>
                    <a:pt x="46" y="50"/>
                    <a:pt x="40" y="0"/>
                    <a:pt x="15" y="7"/>
                  </a:cubicBezTo>
                  <a:cubicBezTo>
                    <a:pt x="1" y="11"/>
                    <a:pt x="0" y="25"/>
                    <a:pt x="10" y="36"/>
                  </a:cubicBezTo>
                  <a:cubicBezTo>
                    <a:pt x="23" y="53"/>
                    <a:pt x="31" y="49"/>
                    <a:pt x="38" y="78"/>
                  </a:cubicBez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367786" y="3851552"/>
            <a:ext cx="651841" cy="558926"/>
            <a:chOff x="2173849" y="4472783"/>
            <a:chExt cx="723900" cy="620713"/>
          </a:xfrm>
        </p:grpSpPr>
        <p:sp>
          <p:nvSpPr>
            <p:cNvPr id="332" name="Freeform 59"/>
            <p:cNvSpPr/>
            <p:nvPr/>
          </p:nvSpPr>
          <p:spPr bwMode="auto">
            <a:xfrm>
              <a:off x="2173849" y="4472783"/>
              <a:ext cx="723900" cy="620713"/>
            </a:xfrm>
            <a:custGeom>
              <a:avLst/>
              <a:gdLst>
                <a:gd name="T0" fmla="*/ 348 w 471"/>
                <a:gd name="T1" fmla="*/ 8 h 404"/>
                <a:gd name="T2" fmla="*/ 238 w 471"/>
                <a:gd name="T3" fmla="*/ 87 h 404"/>
                <a:gd name="T4" fmla="*/ 127 w 471"/>
                <a:gd name="T5" fmla="*/ 3 h 404"/>
                <a:gd name="T6" fmla="*/ 1 w 471"/>
                <a:gd name="T7" fmla="*/ 118 h 404"/>
                <a:gd name="T8" fmla="*/ 227 w 471"/>
                <a:gd name="T9" fmla="*/ 404 h 404"/>
                <a:gd name="T10" fmla="*/ 466 w 471"/>
                <a:gd name="T11" fmla="*/ 123 h 404"/>
                <a:gd name="T12" fmla="*/ 348 w 471"/>
                <a:gd name="T13" fmla="*/ 8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1" h="404">
                  <a:moveTo>
                    <a:pt x="348" y="8"/>
                  </a:moveTo>
                  <a:cubicBezTo>
                    <a:pt x="290" y="8"/>
                    <a:pt x="254" y="41"/>
                    <a:pt x="238" y="87"/>
                  </a:cubicBezTo>
                  <a:cubicBezTo>
                    <a:pt x="222" y="41"/>
                    <a:pt x="179" y="0"/>
                    <a:pt x="127" y="3"/>
                  </a:cubicBezTo>
                  <a:cubicBezTo>
                    <a:pt x="30" y="8"/>
                    <a:pt x="0" y="72"/>
                    <a:pt x="1" y="118"/>
                  </a:cubicBezTo>
                  <a:cubicBezTo>
                    <a:pt x="2" y="244"/>
                    <a:pt x="205" y="301"/>
                    <a:pt x="227" y="404"/>
                  </a:cubicBezTo>
                  <a:cubicBezTo>
                    <a:pt x="258" y="309"/>
                    <a:pt x="455" y="277"/>
                    <a:pt x="466" y="123"/>
                  </a:cubicBezTo>
                  <a:cubicBezTo>
                    <a:pt x="471" y="59"/>
                    <a:pt x="406" y="7"/>
                    <a:pt x="348" y="8"/>
                  </a:cubicBez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33" name="Freeform 60"/>
            <p:cNvSpPr>
              <a:spLocks noEditPoints="1"/>
            </p:cNvSpPr>
            <p:nvPr/>
          </p:nvSpPr>
          <p:spPr bwMode="auto">
            <a:xfrm>
              <a:off x="2329424" y="4590258"/>
              <a:ext cx="387350" cy="301625"/>
            </a:xfrm>
            <a:custGeom>
              <a:avLst/>
              <a:gdLst>
                <a:gd name="T0" fmla="*/ 137 w 252"/>
                <a:gd name="T1" fmla="*/ 102 h 197"/>
                <a:gd name="T2" fmla="*/ 248 w 252"/>
                <a:gd name="T3" fmla="*/ 87 h 197"/>
                <a:gd name="T4" fmla="*/ 128 w 252"/>
                <a:gd name="T5" fmla="*/ 197 h 197"/>
                <a:gd name="T6" fmla="*/ 3 w 252"/>
                <a:gd name="T7" fmla="*/ 55 h 197"/>
                <a:gd name="T8" fmla="*/ 64 w 252"/>
                <a:gd name="T9" fmla="*/ 28 h 197"/>
                <a:gd name="T10" fmla="*/ 137 w 252"/>
                <a:gd name="T11" fmla="*/ 102 h 197"/>
                <a:gd name="T12" fmla="*/ 139 w 252"/>
                <a:gd name="T13" fmla="*/ 120 h 197"/>
                <a:gd name="T14" fmla="*/ 77 w 252"/>
                <a:gd name="T15" fmla="*/ 58 h 197"/>
                <a:gd name="T16" fmla="*/ 40 w 252"/>
                <a:gd name="T17" fmla="*/ 89 h 197"/>
                <a:gd name="T18" fmla="*/ 80 w 252"/>
                <a:gd name="T19" fmla="*/ 124 h 197"/>
                <a:gd name="T20" fmla="*/ 133 w 252"/>
                <a:gd name="T21" fmla="*/ 177 h 197"/>
                <a:gd name="T22" fmla="*/ 186 w 252"/>
                <a:gd name="T23" fmla="*/ 136 h 197"/>
                <a:gd name="T24" fmla="*/ 225 w 252"/>
                <a:gd name="T25" fmla="*/ 86 h 197"/>
                <a:gd name="T26" fmla="*/ 190 w 252"/>
                <a:gd name="T27" fmla="*/ 78 h 197"/>
                <a:gd name="T28" fmla="*/ 139 w 252"/>
                <a:gd name="T29" fmla="*/ 12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197">
                  <a:moveTo>
                    <a:pt x="137" y="102"/>
                  </a:moveTo>
                  <a:cubicBezTo>
                    <a:pt x="159" y="82"/>
                    <a:pt x="252" y="0"/>
                    <a:pt x="248" y="87"/>
                  </a:cubicBezTo>
                  <a:cubicBezTo>
                    <a:pt x="246" y="134"/>
                    <a:pt x="151" y="157"/>
                    <a:pt x="128" y="197"/>
                  </a:cubicBezTo>
                  <a:cubicBezTo>
                    <a:pt x="107" y="145"/>
                    <a:pt x="0" y="104"/>
                    <a:pt x="3" y="55"/>
                  </a:cubicBezTo>
                  <a:cubicBezTo>
                    <a:pt x="4" y="18"/>
                    <a:pt x="36" y="9"/>
                    <a:pt x="64" y="28"/>
                  </a:cubicBezTo>
                  <a:cubicBezTo>
                    <a:pt x="94" y="49"/>
                    <a:pt x="113" y="77"/>
                    <a:pt x="137" y="102"/>
                  </a:cubicBezTo>
                  <a:close/>
                  <a:moveTo>
                    <a:pt x="139" y="120"/>
                  </a:moveTo>
                  <a:cubicBezTo>
                    <a:pt x="128" y="99"/>
                    <a:pt x="96" y="73"/>
                    <a:pt x="77" y="58"/>
                  </a:cubicBezTo>
                  <a:cubicBezTo>
                    <a:pt x="54" y="41"/>
                    <a:pt x="26" y="62"/>
                    <a:pt x="40" y="89"/>
                  </a:cubicBezTo>
                  <a:cubicBezTo>
                    <a:pt x="47" y="102"/>
                    <a:pt x="68" y="115"/>
                    <a:pt x="80" y="124"/>
                  </a:cubicBezTo>
                  <a:cubicBezTo>
                    <a:pt x="98" y="138"/>
                    <a:pt x="121" y="156"/>
                    <a:pt x="133" y="177"/>
                  </a:cubicBezTo>
                  <a:cubicBezTo>
                    <a:pt x="148" y="156"/>
                    <a:pt x="165" y="149"/>
                    <a:pt x="186" y="136"/>
                  </a:cubicBezTo>
                  <a:cubicBezTo>
                    <a:pt x="199" y="129"/>
                    <a:pt x="235" y="104"/>
                    <a:pt x="225" y="86"/>
                  </a:cubicBezTo>
                  <a:cubicBezTo>
                    <a:pt x="215" y="71"/>
                    <a:pt x="205" y="72"/>
                    <a:pt x="190" y="78"/>
                  </a:cubicBezTo>
                  <a:cubicBezTo>
                    <a:pt x="177" y="82"/>
                    <a:pt x="145" y="108"/>
                    <a:pt x="139" y="120"/>
                  </a:cubicBez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34" name="Freeform 61"/>
            <p:cNvSpPr>
              <a:spLocks noEditPoints="1"/>
            </p:cNvSpPr>
            <p:nvPr/>
          </p:nvSpPr>
          <p:spPr bwMode="auto">
            <a:xfrm>
              <a:off x="2257987" y="4548983"/>
              <a:ext cx="525463" cy="439738"/>
            </a:xfrm>
            <a:custGeom>
              <a:avLst/>
              <a:gdLst>
                <a:gd name="T0" fmla="*/ 180 w 342"/>
                <a:gd name="T1" fmla="*/ 90 h 286"/>
                <a:gd name="T2" fmla="*/ 276 w 342"/>
                <a:gd name="T3" fmla="*/ 26 h 286"/>
                <a:gd name="T4" fmla="*/ 342 w 342"/>
                <a:gd name="T5" fmla="*/ 77 h 286"/>
                <a:gd name="T6" fmla="*/ 279 w 342"/>
                <a:gd name="T7" fmla="*/ 191 h 286"/>
                <a:gd name="T8" fmla="*/ 171 w 342"/>
                <a:gd name="T9" fmla="*/ 286 h 286"/>
                <a:gd name="T10" fmla="*/ 4 w 342"/>
                <a:gd name="T11" fmla="*/ 83 h 286"/>
                <a:gd name="T12" fmla="*/ 79 w 342"/>
                <a:gd name="T13" fmla="*/ 2 h 286"/>
                <a:gd name="T14" fmla="*/ 180 w 342"/>
                <a:gd name="T15" fmla="*/ 90 h 286"/>
                <a:gd name="T16" fmla="*/ 181 w 342"/>
                <a:gd name="T17" fmla="*/ 108 h 286"/>
                <a:gd name="T18" fmla="*/ 93 w 342"/>
                <a:gd name="T19" fmla="*/ 23 h 286"/>
                <a:gd name="T20" fmla="*/ 24 w 342"/>
                <a:gd name="T21" fmla="*/ 76 h 286"/>
                <a:gd name="T22" fmla="*/ 174 w 342"/>
                <a:gd name="T23" fmla="*/ 248 h 286"/>
                <a:gd name="T24" fmla="*/ 308 w 342"/>
                <a:gd name="T25" fmla="*/ 124 h 286"/>
                <a:gd name="T26" fmla="*/ 220 w 342"/>
                <a:gd name="T27" fmla="*/ 74 h 286"/>
                <a:gd name="T28" fmla="*/ 181 w 342"/>
                <a:gd name="T29" fmla="*/ 108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2" h="286">
                  <a:moveTo>
                    <a:pt x="180" y="90"/>
                  </a:moveTo>
                  <a:cubicBezTo>
                    <a:pt x="194" y="59"/>
                    <a:pt x="241" y="25"/>
                    <a:pt x="276" y="26"/>
                  </a:cubicBezTo>
                  <a:cubicBezTo>
                    <a:pt x="300" y="27"/>
                    <a:pt x="341" y="51"/>
                    <a:pt x="342" y="77"/>
                  </a:cubicBezTo>
                  <a:cubicBezTo>
                    <a:pt x="342" y="112"/>
                    <a:pt x="305" y="171"/>
                    <a:pt x="279" y="191"/>
                  </a:cubicBezTo>
                  <a:cubicBezTo>
                    <a:pt x="245" y="216"/>
                    <a:pt x="188" y="247"/>
                    <a:pt x="171" y="286"/>
                  </a:cubicBezTo>
                  <a:cubicBezTo>
                    <a:pt x="175" y="191"/>
                    <a:pt x="0" y="180"/>
                    <a:pt x="4" y="83"/>
                  </a:cubicBezTo>
                  <a:cubicBezTo>
                    <a:pt x="6" y="38"/>
                    <a:pt x="30" y="0"/>
                    <a:pt x="79" y="2"/>
                  </a:cubicBezTo>
                  <a:cubicBezTo>
                    <a:pt x="119" y="4"/>
                    <a:pt x="163" y="63"/>
                    <a:pt x="180" y="90"/>
                  </a:cubicBezTo>
                  <a:close/>
                  <a:moveTo>
                    <a:pt x="181" y="108"/>
                  </a:moveTo>
                  <a:cubicBezTo>
                    <a:pt x="164" y="83"/>
                    <a:pt x="123" y="35"/>
                    <a:pt x="93" y="23"/>
                  </a:cubicBezTo>
                  <a:cubicBezTo>
                    <a:pt x="55" y="7"/>
                    <a:pt x="25" y="39"/>
                    <a:pt x="24" y="76"/>
                  </a:cubicBezTo>
                  <a:cubicBezTo>
                    <a:pt x="21" y="151"/>
                    <a:pt x="152" y="180"/>
                    <a:pt x="174" y="248"/>
                  </a:cubicBezTo>
                  <a:cubicBezTo>
                    <a:pt x="203" y="198"/>
                    <a:pt x="279" y="184"/>
                    <a:pt x="308" y="124"/>
                  </a:cubicBezTo>
                  <a:cubicBezTo>
                    <a:pt x="340" y="56"/>
                    <a:pt x="264" y="30"/>
                    <a:pt x="220" y="74"/>
                  </a:cubicBezTo>
                  <a:cubicBezTo>
                    <a:pt x="212" y="81"/>
                    <a:pt x="189" y="105"/>
                    <a:pt x="181" y="108"/>
                  </a:cubicBezTo>
                  <a:close/>
                </a:path>
              </a:pathLst>
            </a:custGeom>
            <a:solidFill>
              <a:srgbClr val="FD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35" name="Freeform 62"/>
            <p:cNvSpPr>
              <a:spLocks noEditPoints="1"/>
            </p:cNvSpPr>
            <p:nvPr/>
          </p:nvSpPr>
          <p:spPr bwMode="auto">
            <a:xfrm>
              <a:off x="2180199" y="4502946"/>
              <a:ext cx="703263" cy="568325"/>
            </a:xfrm>
            <a:custGeom>
              <a:avLst/>
              <a:gdLst>
                <a:gd name="T0" fmla="*/ 334 w 458"/>
                <a:gd name="T1" fmla="*/ 7 h 370"/>
                <a:gd name="T2" fmla="*/ 234 w 458"/>
                <a:gd name="T3" fmla="*/ 80 h 370"/>
                <a:gd name="T4" fmla="*/ 132 w 458"/>
                <a:gd name="T5" fmla="*/ 3 h 370"/>
                <a:gd name="T6" fmla="*/ 17 w 458"/>
                <a:gd name="T7" fmla="*/ 108 h 370"/>
                <a:gd name="T8" fmla="*/ 224 w 458"/>
                <a:gd name="T9" fmla="*/ 370 h 370"/>
                <a:gd name="T10" fmla="*/ 442 w 458"/>
                <a:gd name="T11" fmla="*/ 113 h 370"/>
                <a:gd name="T12" fmla="*/ 334 w 458"/>
                <a:gd name="T13" fmla="*/ 7 h 370"/>
                <a:gd name="T14" fmla="*/ 232 w 458"/>
                <a:gd name="T15" fmla="*/ 100 h 370"/>
                <a:gd name="T16" fmla="*/ 320 w 458"/>
                <a:gd name="T17" fmla="*/ 33 h 370"/>
                <a:gd name="T18" fmla="*/ 410 w 458"/>
                <a:gd name="T19" fmla="*/ 76 h 370"/>
                <a:gd name="T20" fmla="*/ 331 w 458"/>
                <a:gd name="T21" fmla="*/ 245 h 370"/>
                <a:gd name="T22" fmla="*/ 224 w 458"/>
                <a:gd name="T23" fmla="*/ 343 h 370"/>
                <a:gd name="T24" fmla="*/ 215 w 458"/>
                <a:gd name="T25" fmla="*/ 315 h 370"/>
                <a:gd name="T26" fmla="*/ 189 w 458"/>
                <a:gd name="T27" fmla="*/ 284 h 370"/>
                <a:gd name="T28" fmla="*/ 158 w 458"/>
                <a:gd name="T29" fmla="*/ 253 h 370"/>
                <a:gd name="T30" fmla="*/ 88 w 458"/>
                <a:gd name="T31" fmla="*/ 201 h 370"/>
                <a:gd name="T32" fmla="*/ 50 w 458"/>
                <a:gd name="T33" fmla="*/ 159 h 370"/>
                <a:gd name="T34" fmla="*/ 126 w 458"/>
                <a:gd name="T35" fmla="*/ 17 h 370"/>
                <a:gd name="T36" fmla="*/ 232 w 458"/>
                <a:gd name="T37" fmla="*/ 10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8" h="370">
                  <a:moveTo>
                    <a:pt x="334" y="7"/>
                  </a:moveTo>
                  <a:cubicBezTo>
                    <a:pt x="281" y="8"/>
                    <a:pt x="248" y="38"/>
                    <a:pt x="234" y="80"/>
                  </a:cubicBezTo>
                  <a:cubicBezTo>
                    <a:pt x="219" y="38"/>
                    <a:pt x="179" y="0"/>
                    <a:pt x="132" y="3"/>
                  </a:cubicBezTo>
                  <a:cubicBezTo>
                    <a:pt x="43" y="8"/>
                    <a:pt x="16" y="66"/>
                    <a:pt x="17" y="108"/>
                  </a:cubicBezTo>
                  <a:cubicBezTo>
                    <a:pt x="18" y="224"/>
                    <a:pt x="204" y="276"/>
                    <a:pt x="224" y="370"/>
                  </a:cubicBezTo>
                  <a:cubicBezTo>
                    <a:pt x="252" y="283"/>
                    <a:pt x="432" y="253"/>
                    <a:pt x="442" y="113"/>
                  </a:cubicBezTo>
                  <a:cubicBezTo>
                    <a:pt x="447" y="54"/>
                    <a:pt x="387" y="7"/>
                    <a:pt x="334" y="7"/>
                  </a:cubicBezTo>
                  <a:close/>
                  <a:moveTo>
                    <a:pt x="232" y="100"/>
                  </a:moveTo>
                  <a:cubicBezTo>
                    <a:pt x="264" y="70"/>
                    <a:pt x="275" y="45"/>
                    <a:pt x="320" y="33"/>
                  </a:cubicBezTo>
                  <a:cubicBezTo>
                    <a:pt x="355" y="24"/>
                    <a:pt x="390" y="56"/>
                    <a:pt x="410" y="76"/>
                  </a:cubicBezTo>
                  <a:cubicBezTo>
                    <a:pt x="458" y="124"/>
                    <a:pt x="367" y="218"/>
                    <a:pt x="331" y="245"/>
                  </a:cubicBezTo>
                  <a:cubicBezTo>
                    <a:pt x="301" y="268"/>
                    <a:pt x="233" y="306"/>
                    <a:pt x="224" y="343"/>
                  </a:cubicBezTo>
                  <a:cubicBezTo>
                    <a:pt x="220" y="334"/>
                    <a:pt x="220" y="325"/>
                    <a:pt x="215" y="315"/>
                  </a:cubicBezTo>
                  <a:cubicBezTo>
                    <a:pt x="214" y="317"/>
                    <a:pt x="193" y="289"/>
                    <a:pt x="189" y="284"/>
                  </a:cubicBezTo>
                  <a:cubicBezTo>
                    <a:pt x="182" y="275"/>
                    <a:pt x="168" y="260"/>
                    <a:pt x="158" y="253"/>
                  </a:cubicBezTo>
                  <a:cubicBezTo>
                    <a:pt x="133" y="237"/>
                    <a:pt x="111" y="220"/>
                    <a:pt x="88" y="201"/>
                  </a:cubicBezTo>
                  <a:cubicBezTo>
                    <a:pt x="72" y="188"/>
                    <a:pt x="64" y="171"/>
                    <a:pt x="50" y="159"/>
                  </a:cubicBezTo>
                  <a:cubicBezTo>
                    <a:pt x="0" y="119"/>
                    <a:pt x="60" y="3"/>
                    <a:pt x="126" y="17"/>
                  </a:cubicBezTo>
                  <a:cubicBezTo>
                    <a:pt x="189" y="31"/>
                    <a:pt x="197" y="53"/>
                    <a:pt x="232" y="100"/>
                  </a:cubicBezTo>
                  <a:close/>
                </a:path>
              </a:pathLst>
            </a:custGeom>
            <a:solidFill>
              <a:srgbClr val="FD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36" name="Freeform 63"/>
            <p:cNvSpPr/>
            <p:nvPr/>
          </p:nvSpPr>
          <p:spPr bwMode="auto">
            <a:xfrm>
              <a:off x="2404037" y="4699796"/>
              <a:ext cx="236538" cy="133350"/>
            </a:xfrm>
            <a:custGeom>
              <a:avLst/>
              <a:gdLst>
                <a:gd name="T0" fmla="*/ 93 w 154"/>
                <a:gd name="T1" fmla="*/ 58 h 86"/>
                <a:gd name="T2" fmla="*/ 146 w 154"/>
                <a:gd name="T3" fmla="*/ 38 h 86"/>
                <a:gd name="T4" fmla="*/ 117 w 154"/>
                <a:gd name="T5" fmla="*/ 62 h 86"/>
                <a:gd name="T6" fmla="*/ 85 w 154"/>
                <a:gd name="T7" fmla="*/ 86 h 86"/>
                <a:gd name="T8" fmla="*/ 70 w 154"/>
                <a:gd name="T9" fmla="*/ 67 h 86"/>
                <a:gd name="T10" fmla="*/ 25 w 154"/>
                <a:gd name="T11" fmla="*/ 10 h 86"/>
                <a:gd name="T12" fmla="*/ 92 w 154"/>
                <a:gd name="T13" fmla="*/ 61 h 86"/>
                <a:gd name="T14" fmla="*/ 93 w 154"/>
                <a:gd name="T15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86">
                  <a:moveTo>
                    <a:pt x="93" y="58"/>
                  </a:moveTo>
                  <a:cubicBezTo>
                    <a:pt x="98" y="45"/>
                    <a:pt x="154" y="10"/>
                    <a:pt x="146" y="38"/>
                  </a:cubicBezTo>
                  <a:cubicBezTo>
                    <a:pt x="143" y="47"/>
                    <a:pt x="125" y="57"/>
                    <a:pt x="117" y="62"/>
                  </a:cubicBezTo>
                  <a:cubicBezTo>
                    <a:pt x="105" y="68"/>
                    <a:pt x="93" y="75"/>
                    <a:pt x="85" y="86"/>
                  </a:cubicBezTo>
                  <a:cubicBezTo>
                    <a:pt x="80" y="84"/>
                    <a:pt x="75" y="71"/>
                    <a:pt x="70" y="67"/>
                  </a:cubicBezTo>
                  <a:cubicBezTo>
                    <a:pt x="61" y="61"/>
                    <a:pt x="0" y="22"/>
                    <a:pt x="25" y="10"/>
                  </a:cubicBezTo>
                  <a:cubicBezTo>
                    <a:pt x="45" y="0"/>
                    <a:pt x="78" y="52"/>
                    <a:pt x="92" y="61"/>
                  </a:cubicBezTo>
                  <a:lnTo>
                    <a:pt x="93" y="58"/>
                  </a:ln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</p:grpSp>
      <p:grpSp>
        <p:nvGrpSpPr>
          <p:cNvPr id="337" name="组合 336"/>
          <p:cNvGrpSpPr/>
          <p:nvPr/>
        </p:nvGrpSpPr>
        <p:grpSpPr>
          <a:xfrm>
            <a:off x="1357781" y="3359812"/>
            <a:ext cx="303049" cy="255877"/>
            <a:chOff x="2162737" y="3926683"/>
            <a:chExt cx="336550" cy="284163"/>
          </a:xfrm>
        </p:grpSpPr>
        <p:sp>
          <p:nvSpPr>
            <p:cNvPr id="338" name="Freeform 74"/>
            <p:cNvSpPr/>
            <p:nvPr/>
          </p:nvSpPr>
          <p:spPr bwMode="auto">
            <a:xfrm>
              <a:off x="2162737" y="3926683"/>
              <a:ext cx="336550" cy="284163"/>
            </a:xfrm>
            <a:custGeom>
              <a:avLst/>
              <a:gdLst>
                <a:gd name="T0" fmla="*/ 113 w 219"/>
                <a:gd name="T1" fmla="*/ 14 h 185"/>
                <a:gd name="T2" fmla="*/ 94 w 219"/>
                <a:gd name="T3" fmla="*/ 70 h 185"/>
                <a:gd name="T4" fmla="*/ 33 w 219"/>
                <a:gd name="T5" fmla="*/ 68 h 185"/>
                <a:gd name="T6" fmla="*/ 18 w 219"/>
                <a:gd name="T7" fmla="*/ 140 h 185"/>
                <a:gd name="T8" fmla="*/ 171 w 219"/>
                <a:gd name="T9" fmla="*/ 185 h 185"/>
                <a:gd name="T10" fmla="*/ 185 w 219"/>
                <a:gd name="T11" fmla="*/ 26 h 185"/>
                <a:gd name="T12" fmla="*/ 113 w 219"/>
                <a:gd name="T13" fmla="*/ 1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85">
                  <a:moveTo>
                    <a:pt x="113" y="14"/>
                  </a:moveTo>
                  <a:cubicBezTo>
                    <a:pt x="93" y="29"/>
                    <a:pt x="88" y="50"/>
                    <a:pt x="94" y="70"/>
                  </a:cubicBezTo>
                  <a:cubicBezTo>
                    <a:pt x="77" y="58"/>
                    <a:pt x="51" y="54"/>
                    <a:pt x="33" y="68"/>
                  </a:cubicBezTo>
                  <a:cubicBezTo>
                    <a:pt x="0" y="94"/>
                    <a:pt x="6" y="124"/>
                    <a:pt x="18" y="140"/>
                  </a:cubicBezTo>
                  <a:cubicBezTo>
                    <a:pt x="50" y="185"/>
                    <a:pt x="137" y="154"/>
                    <a:pt x="171" y="185"/>
                  </a:cubicBezTo>
                  <a:cubicBezTo>
                    <a:pt x="158" y="144"/>
                    <a:pt x="219" y="83"/>
                    <a:pt x="185" y="26"/>
                  </a:cubicBezTo>
                  <a:cubicBezTo>
                    <a:pt x="170" y="2"/>
                    <a:pt x="134" y="0"/>
                    <a:pt x="113" y="14"/>
                  </a:cubicBez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grpSp>
          <p:nvGrpSpPr>
            <p:cNvPr id="339" name="组合 338"/>
            <p:cNvGrpSpPr/>
            <p:nvPr/>
          </p:nvGrpSpPr>
          <p:grpSpPr>
            <a:xfrm>
              <a:off x="2178612" y="3940971"/>
              <a:ext cx="309563" cy="261938"/>
              <a:chOff x="2178612" y="3940971"/>
              <a:chExt cx="309563" cy="261938"/>
            </a:xfrm>
          </p:grpSpPr>
          <p:sp>
            <p:nvSpPr>
              <p:cNvPr id="340" name="Freeform 75"/>
              <p:cNvSpPr>
                <a:spLocks noEditPoints="1"/>
              </p:cNvSpPr>
              <p:nvPr/>
            </p:nvSpPr>
            <p:spPr bwMode="auto">
              <a:xfrm>
                <a:off x="2237349" y="3983833"/>
                <a:ext cx="176213" cy="153988"/>
              </a:xfrm>
              <a:custGeom>
                <a:avLst/>
                <a:gdLst>
                  <a:gd name="T0" fmla="*/ 68 w 115"/>
                  <a:gd name="T1" fmla="*/ 64 h 100"/>
                  <a:gd name="T2" fmla="*/ 104 w 115"/>
                  <a:gd name="T3" fmla="*/ 31 h 100"/>
                  <a:gd name="T4" fmla="*/ 89 w 115"/>
                  <a:gd name="T5" fmla="*/ 100 h 100"/>
                  <a:gd name="T6" fmla="*/ 9 w 115"/>
                  <a:gd name="T7" fmla="*/ 81 h 100"/>
                  <a:gd name="T8" fmla="*/ 24 w 115"/>
                  <a:gd name="T9" fmla="*/ 56 h 100"/>
                  <a:gd name="T10" fmla="*/ 68 w 115"/>
                  <a:gd name="T11" fmla="*/ 64 h 100"/>
                  <a:gd name="T12" fmla="*/ 74 w 115"/>
                  <a:gd name="T13" fmla="*/ 70 h 100"/>
                  <a:gd name="T14" fmla="*/ 36 w 115"/>
                  <a:gd name="T15" fmla="*/ 64 h 100"/>
                  <a:gd name="T16" fmla="*/ 30 w 115"/>
                  <a:gd name="T17" fmla="*/ 84 h 100"/>
                  <a:gd name="T18" fmla="*/ 54 w 115"/>
                  <a:gd name="T19" fmla="*/ 86 h 100"/>
                  <a:gd name="T20" fmla="*/ 86 w 115"/>
                  <a:gd name="T21" fmla="*/ 92 h 100"/>
                  <a:gd name="T22" fmla="*/ 95 w 115"/>
                  <a:gd name="T23" fmla="*/ 64 h 100"/>
                  <a:gd name="T24" fmla="*/ 95 w 115"/>
                  <a:gd name="T25" fmla="*/ 37 h 100"/>
                  <a:gd name="T26" fmla="*/ 81 w 115"/>
                  <a:gd name="T27" fmla="*/ 43 h 100"/>
                  <a:gd name="T28" fmla="*/ 74 w 115"/>
                  <a:gd name="T29" fmla="*/ 7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5" h="100">
                    <a:moveTo>
                      <a:pt x="68" y="64"/>
                    </a:moveTo>
                    <a:cubicBezTo>
                      <a:pt x="71" y="52"/>
                      <a:pt x="83" y="0"/>
                      <a:pt x="104" y="31"/>
                    </a:cubicBezTo>
                    <a:cubicBezTo>
                      <a:pt x="115" y="48"/>
                      <a:pt x="87" y="80"/>
                      <a:pt x="89" y="100"/>
                    </a:cubicBezTo>
                    <a:cubicBezTo>
                      <a:pt x="69" y="87"/>
                      <a:pt x="20" y="99"/>
                      <a:pt x="9" y="81"/>
                    </a:cubicBezTo>
                    <a:cubicBezTo>
                      <a:pt x="0" y="68"/>
                      <a:pt x="9" y="57"/>
                      <a:pt x="24" y="56"/>
                    </a:cubicBezTo>
                    <a:cubicBezTo>
                      <a:pt x="40" y="56"/>
                      <a:pt x="53" y="61"/>
                      <a:pt x="68" y="64"/>
                    </a:cubicBezTo>
                    <a:close/>
                    <a:moveTo>
                      <a:pt x="74" y="70"/>
                    </a:moveTo>
                    <a:cubicBezTo>
                      <a:pt x="64" y="66"/>
                      <a:pt x="47" y="64"/>
                      <a:pt x="36" y="64"/>
                    </a:cubicBezTo>
                    <a:cubicBezTo>
                      <a:pt x="23" y="63"/>
                      <a:pt x="19" y="78"/>
                      <a:pt x="30" y="84"/>
                    </a:cubicBezTo>
                    <a:cubicBezTo>
                      <a:pt x="36" y="87"/>
                      <a:pt x="47" y="86"/>
                      <a:pt x="54" y="86"/>
                    </a:cubicBezTo>
                    <a:cubicBezTo>
                      <a:pt x="64" y="87"/>
                      <a:pt x="76" y="88"/>
                      <a:pt x="86" y="92"/>
                    </a:cubicBezTo>
                    <a:cubicBezTo>
                      <a:pt x="86" y="81"/>
                      <a:pt x="90" y="74"/>
                      <a:pt x="95" y="64"/>
                    </a:cubicBezTo>
                    <a:cubicBezTo>
                      <a:pt x="97" y="59"/>
                      <a:pt x="104" y="40"/>
                      <a:pt x="95" y="37"/>
                    </a:cubicBezTo>
                    <a:cubicBezTo>
                      <a:pt x="88" y="34"/>
                      <a:pt x="85" y="37"/>
                      <a:pt x="81" y="43"/>
                    </a:cubicBezTo>
                    <a:cubicBezTo>
                      <a:pt x="78" y="47"/>
                      <a:pt x="73" y="65"/>
                      <a:pt x="74" y="70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2337" tIns="41168" rIns="82337" bIns="41168" numCol="1" anchor="t" anchorCtr="0" compatLnSpc="1"/>
              <a:p>
                <a:endParaRPr lang="zh-CN" altLang="en-US" sz="100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77"/>
              <p:cNvSpPr>
                <a:spLocks noEditPoints="1"/>
              </p:cNvSpPr>
              <p:nvPr/>
            </p:nvSpPr>
            <p:spPr bwMode="auto">
              <a:xfrm>
                <a:off x="2178612" y="3940971"/>
                <a:ext cx="309563" cy="261938"/>
              </a:xfrm>
              <a:custGeom>
                <a:avLst/>
                <a:gdLst>
                  <a:gd name="T0" fmla="*/ 104 w 201"/>
                  <a:gd name="T1" fmla="*/ 14 h 170"/>
                  <a:gd name="T2" fmla="*/ 86 w 201"/>
                  <a:gd name="T3" fmla="*/ 65 h 170"/>
                  <a:gd name="T4" fmla="*/ 31 w 201"/>
                  <a:gd name="T5" fmla="*/ 63 h 170"/>
                  <a:gd name="T6" fmla="*/ 16 w 201"/>
                  <a:gd name="T7" fmla="*/ 129 h 170"/>
                  <a:gd name="T8" fmla="*/ 156 w 201"/>
                  <a:gd name="T9" fmla="*/ 170 h 170"/>
                  <a:gd name="T10" fmla="*/ 169 w 201"/>
                  <a:gd name="T11" fmla="*/ 24 h 170"/>
                  <a:gd name="T12" fmla="*/ 104 w 201"/>
                  <a:gd name="T13" fmla="*/ 14 h 170"/>
                  <a:gd name="T14" fmla="*/ 91 w 201"/>
                  <a:gd name="T15" fmla="*/ 72 h 170"/>
                  <a:gd name="T16" fmla="*/ 105 w 201"/>
                  <a:gd name="T17" fmla="*/ 26 h 170"/>
                  <a:gd name="T18" fmla="*/ 148 w 201"/>
                  <a:gd name="T19" fmla="*/ 19 h 170"/>
                  <a:gd name="T20" fmla="*/ 163 w 201"/>
                  <a:gd name="T21" fmla="*/ 99 h 170"/>
                  <a:gd name="T22" fmla="*/ 150 w 201"/>
                  <a:gd name="T23" fmla="*/ 161 h 170"/>
                  <a:gd name="T24" fmla="*/ 139 w 201"/>
                  <a:gd name="T25" fmla="*/ 153 h 170"/>
                  <a:gd name="T26" fmla="*/ 122 w 201"/>
                  <a:gd name="T27" fmla="*/ 148 h 170"/>
                  <a:gd name="T28" fmla="*/ 103 w 201"/>
                  <a:gd name="T29" fmla="*/ 145 h 170"/>
                  <a:gd name="T30" fmla="*/ 65 w 201"/>
                  <a:gd name="T31" fmla="*/ 144 h 170"/>
                  <a:gd name="T32" fmla="*/ 41 w 201"/>
                  <a:gd name="T33" fmla="*/ 139 h 170"/>
                  <a:gd name="T34" fmla="*/ 32 w 201"/>
                  <a:gd name="T35" fmla="*/ 69 h 170"/>
                  <a:gd name="T36" fmla="*/ 91 w 201"/>
                  <a:gd name="T37" fmla="*/ 7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1" h="170">
                    <a:moveTo>
                      <a:pt x="104" y="14"/>
                    </a:moveTo>
                    <a:cubicBezTo>
                      <a:pt x="85" y="27"/>
                      <a:pt x="81" y="46"/>
                      <a:pt x="86" y="65"/>
                    </a:cubicBezTo>
                    <a:cubicBezTo>
                      <a:pt x="71" y="54"/>
                      <a:pt x="47" y="50"/>
                      <a:pt x="31" y="63"/>
                    </a:cubicBezTo>
                    <a:cubicBezTo>
                      <a:pt x="0" y="87"/>
                      <a:pt x="6" y="114"/>
                      <a:pt x="16" y="129"/>
                    </a:cubicBezTo>
                    <a:cubicBezTo>
                      <a:pt x="46" y="170"/>
                      <a:pt x="125" y="142"/>
                      <a:pt x="156" y="170"/>
                    </a:cubicBezTo>
                    <a:cubicBezTo>
                      <a:pt x="144" y="132"/>
                      <a:pt x="201" y="77"/>
                      <a:pt x="169" y="24"/>
                    </a:cubicBezTo>
                    <a:cubicBezTo>
                      <a:pt x="156" y="2"/>
                      <a:pt x="123" y="0"/>
                      <a:pt x="104" y="14"/>
                    </a:cubicBezTo>
                    <a:close/>
                    <a:moveTo>
                      <a:pt x="91" y="72"/>
                    </a:moveTo>
                    <a:cubicBezTo>
                      <a:pt x="95" y="54"/>
                      <a:pt x="92" y="42"/>
                      <a:pt x="105" y="26"/>
                    </a:cubicBezTo>
                    <a:cubicBezTo>
                      <a:pt x="115" y="14"/>
                      <a:pt x="136" y="17"/>
                      <a:pt x="148" y="19"/>
                    </a:cubicBezTo>
                    <a:cubicBezTo>
                      <a:pt x="177" y="24"/>
                      <a:pt x="169" y="81"/>
                      <a:pt x="163" y="99"/>
                    </a:cubicBezTo>
                    <a:cubicBezTo>
                      <a:pt x="158" y="115"/>
                      <a:pt x="144" y="145"/>
                      <a:pt x="150" y="161"/>
                    </a:cubicBezTo>
                    <a:cubicBezTo>
                      <a:pt x="146" y="158"/>
                      <a:pt x="144" y="155"/>
                      <a:pt x="139" y="153"/>
                    </a:cubicBezTo>
                    <a:cubicBezTo>
                      <a:pt x="140" y="154"/>
                      <a:pt x="125" y="149"/>
                      <a:pt x="122" y="148"/>
                    </a:cubicBezTo>
                    <a:cubicBezTo>
                      <a:pt x="117" y="147"/>
                      <a:pt x="109" y="145"/>
                      <a:pt x="103" y="145"/>
                    </a:cubicBezTo>
                    <a:cubicBezTo>
                      <a:pt x="90" y="146"/>
                      <a:pt x="78" y="145"/>
                      <a:pt x="65" y="144"/>
                    </a:cubicBezTo>
                    <a:cubicBezTo>
                      <a:pt x="57" y="143"/>
                      <a:pt x="49" y="139"/>
                      <a:pt x="41" y="139"/>
                    </a:cubicBezTo>
                    <a:cubicBezTo>
                      <a:pt x="13" y="137"/>
                      <a:pt x="5" y="81"/>
                      <a:pt x="32" y="69"/>
                    </a:cubicBezTo>
                    <a:cubicBezTo>
                      <a:pt x="58" y="58"/>
                      <a:pt x="66" y="65"/>
                      <a:pt x="91" y="72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2337" tIns="41168" rIns="82337" bIns="41168" numCol="1" anchor="t" anchorCtr="0" compatLnSpc="1"/>
              <a:p>
                <a:endParaRPr lang="zh-CN" altLang="en-US" sz="100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78"/>
              <p:cNvSpPr/>
              <p:nvPr/>
            </p:nvSpPr>
            <p:spPr bwMode="auto">
              <a:xfrm>
                <a:off x="2291324" y="4047333"/>
                <a:ext cx="87313" cy="69850"/>
              </a:xfrm>
              <a:custGeom>
                <a:avLst/>
                <a:gdLst>
                  <a:gd name="T0" fmla="*/ 42 w 57"/>
                  <a:gd name="T1" fmla="*/ 32 h 45"/>
                  <a:gd name="T2" fmla="*/ 56 w 57"/>
                  <a:gd name="T3" fmla="*/ 12 h 45"/>
                  <a:gd name="T4" fmla="*/ 51 w 57"/>
                  <a:gd name="T5" fmla="*/ 28 h 45"/>
                  <a:gd name="T6" fmla="*/ 46 w 57"/>
                  <a:gd name="T7" fmla="*/ 44 h 45"/>
                  <a:gd name="T8" fmla="*/ 36 w 57"/>
                  <a:gd name="T9" fmla="*/ 41 h 45"/>
                  <a:gd name="T10" fmla="*/ 6 w 57"/>
                  <a:gd name="T11" fmla="*/ 32 h 45"/>
                  <a:gd name="T12" fmla="*/ 42 w 57"/>
                  <a:gd name="T13" fmla="*/ 33 h 45"/>
                  <a:gd name="T14" fmla="*/ 42 w 57"/>
                  <a:gd name="T15" fmla="*/ 3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45">
                    <a:moveTo>
                      <a:pt x="42" y="32"/>
                    </a:moveTo>
                    <a:cubicBezTo>
                      <a:pt x="40" y="26"/>
                      <a:pt x="52" y="0"/>
                      <a:pt x="56" y="12"/>
                    </a:cubicBezTo>
                    <a:cubicBezTo>
                      <a:pt x="57" y="16"/>
                      <a:pt x="53" y="24"/>
                      <a:pt x="51" y="28"/>
                    </a:cubicBezTo>
                    <a:cubicBezTo>
                      <a:pt x="49" y="33"/>
                      <a:pt x="46" y="38"/>
                      <a:pt x="46" y="44"/>
                    </a:cubicBezTo>
                    <a:cubicBezTo>
                      <a:pt x="44" y="45"/>
                      <a:pt x="39" y="41"/>
                      <a:pt x="36" y="41"/>
                    </a:cubicBezTo>
                    <a:cubicBezTo>
                      <a:pt x="31" y="41"/>
                      <a:pt x="0" y="43"/>
                      <a:pt x="6" y="32"/>
                    </a:cubicBezTo>
                    <a:cubicBezTo>
                      <a:pt x="10" y="24"/>
                      <a:pt x="35" y="34"/>
                      <a:pt x="42" y="33"/>
                    </a:cubicBezTo>
                    <a:lnTo>
                      <a:pt x="42" y="32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2337" tIns="41168" rIns="82337" bIns="41168" numCol="1" anchor="t" anchorCtr="0" compatLnSpc="1"/>
              <a:p>
                <a:endParaRPr lang="zh-CN" altLang="en-US" sz="100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76"/>
              <p:cNvSpPr>
                <a:spLocks noEditPoints="1"/>
              </p:cNvSpPr>
              <p:nvPr/>
            </p:nvSpPr>
            <p:spPr bwMode="auto">
              <a:xfrm>
                <a:off x="2208774" y="3980658"/>
                <a:ext cx="215900" cy="201613"/>
              </a:xfrm>
              <a:custGeom>
                <a:avLst/>
                <a:gdLst>
                  <a:gd name="T0" fmla="*/ 76 w 141"/>
                  <a:gd name="T1" fmla="*/ 54 h 131"/>
                  <a:gd name="T2" fmla="*/ 94 w 141"/>
                  <a:gd name="T3" fmla="*/ 7 h 131"/>
                  <a:gd name="T4" fmla="*/ 131 w 141"/>
                  <a:gd name="T5" fmla="*/ 9 h 131"/>
                  <a:gd name="T6" fmla="*/ 137 w 141"/>
                  <a:gd name="T7" fmla="*/ 65 h 131"/>
                  <a:gd name="T8" fmla="*/ 123 w 141"/>
                  <a:gd name="T9" fmla="*/ 126 h 131"/>
                  <a:gd name="T10" fmla="*/ 12 w 141"/>
                  <a:gd name="T11" fmla="*/ 95 h 131"/>
                  <a:gd name="T12" fmla="*/ 18 w 141"/>
                  <a:gd name="T13" fmla="*/ 48 h 131"/>
                  <a:gd name="T14" fmla="*/ 76 w 141"/>
                  <a:gd name="T15" fmla="*/ 54 h 131"/>
                  <a:gd name="T16" fmla="*/ 81 w 141"/>
                  <a:gd name="T17" fmla="*/ 60 h 131"/>
                  <a:gd name="T18" fmla="*/ 28 w 141"/>
                  <a:gd name="T19" fmla="*/ 52 h 131"/>
                  <a:gd name="T20" fmla="*/ 17 w 141"/>
                  <a:gd name="T21" fmla="*/ 88 h 131"/>
                  <a:gd name="T22" fmla="*/ 114 w 141"/>
                  <a:gd name="T23" fmla="*/ 112 h 131"/>
                  <a:gd name="T24" fmla="*/ 130 w 141"/>
                  <a:gd name="T25" fmla="*/ 34 h 131"/>
                  <a:gd name="T26" fmla="*/ 86 w 141"/>
                  <a:gd name="T27" fmla="*/ 38 h 131"/>
                  <a:gd name="T28" fmla="*/ 81 w 141"/>
                  <a:gd name="T29" fmla="*/ 6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1" h="131">
                    <a:moveTo>
                      <a:pt x="76" y="54"/>
                    </a:moveTo>
                    <a:cubicBezTo>
                      <a:pt x="73" y="39"/>
                      <a:pt x="81" y="15"/>
                      <a:pt x="94" y="7"/>
                    </a:cubicBezTo>
                    <a:cubicBezTo>
                      <a:pt x="103" y="1"/>
                      <a:pt x="124" y="0"/>
                      <a:pt x="131" y="9"/>
                    </a:cubicBezTo>
                    <a:cubicBezTo>
                      <a:pt x="139" y="21"/>
                      <a:pt x="141" y="52"/>
                      <a:pt x="137" y="65"/>
                    </a:cubicBezTo>
                    <a:cubicBezTo>
                      <a:pt x="131" y="83"/>
                      <a:pt x="119" y="108"/>
                      <a:pt x="123" y="126"/>
                    </a:cubicBezTo>
                    <a:cubicBezTo>
                      <a:pt x="100" y="91"/>
                      <a:pt x="35" y="131"/>
                      <a:pt x="12" y="95"/>
                    </a:cubicBezTo>
                    <a:cubicBezTo>
                      <a:pt x="1" y="79"/>
                      <a:pt x="0" y="59"/>
                      <a:pt x="18" y="48"/>
                    </a:cubicBezTo>
                    <a:cubicBezTo>
                      <a:pt x="33" y="39"/>
                      <a:pt x="63" y="48"/>
                      <a:pt x="76" y="54"/>
                    </a:cubicBezTo>
                    <a:close/>
                    <a:moveTo>
                      <a:pt x="81" y="60"/>
                    </a:moveTo>
                    <a:cubicBezTo>
                      <a:pt x="69" y="55"/>
                      <a:pt x="42" y="49"/>
                      <a:pt x="28" y="52"/>
                    </a:cubicBezTo>
                    <a:cubicBezTo>
                      <a:pt x="11" y="56"/>
                      <a:pt x="8" y="74"/>
                      <a:pt x="17" y="88"/>
                    </a:cubicBezTo>
                    <a:cubicBezTo>
                      <a:pt x="35" y="115"/>
                      <a:pt x="89" y="93"/>
                      <a:pt x="114" y="112"/>
                    </a:cubicBezTo>
                    <a:cubicBezTo>
                      <a:pt x="112" y="86"/>
                      <a:pt x="136" y="63"/>
                      <a:pt x="130" y="34"/>
                    </a:cubicBezTo>
                    <a:cubicBezTo>
                      <a:pt x="125" y="2"/>
                      <a:pt x="91" y="12"/>
                      <a:pt x="86" y="38"/>
                    </a:cubicBezTo>
                    <a:cubicBezTo>
                      <a:pt x="85" y="43"/>
                      <a:pt x="83" y="57"/>
                      <a:pt x="81" y="60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2337" tIns="41168" rIns="82337" bIns="41168" numCol="1" anchor="t" anchorCtr="0" compatLnSpc="1"/>
              <a:p>
                <a:endParaRPr lang="zh-CN" altLang="en-US" sz="1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44" name="Freeform 161"/>
          <p:cNvSpPr/>
          <p:nvPr/>
        </p:nvSpPr>
        <p:spPr bwMode="auto">
          <a:xfrm>
            <a:off x="1161942" y="3322645"/>
            <a:ext cx="194409" cy="198698"/>
          </a:xfrm>
          <a:custGeom>
            <a:avLst/>
            <a:gdLst>
              <a:gd name="T0" fmla="*/ 79 w 140"/>
              <a:gd name="T1" fmla="*/ 72 h 143"/>
              <a:gd name="T2" fmla="*/ 64 w 140"/>
              <a:gd name="T3" fmla="*/ 55 h 143"/>
              <a:gd name="T4" fmla="*/ 50 w 140"/>
              <a:gd name="T5" fmla="*/ 83 h 143"/>
              <a:gd name="T6" fmla="*/ 107 w 140"/>
              <a:gd name="T7" fmla="*/ 76 h 143"/>
              <a:gd name="T8" fmla="*/ 79 w 140"/>
              <a:gd name="T9" fmla="*/ 25 h 143"/>
              <a:gd name="T10" fmla="*/ 33 w 140"/>
              <a:gd name="T11" fmla="*/ 37 h 143"/>
              <a:gd name="T12" fmla="*/ 58 w 140"/>
              <a:gd name="T13" fmla="*/ 130 h 143"/>
              <a:gd name="T14" fmla="*/ 120 w 140"/>
              <a:gd name="T15" fmla="*/ 107 h 143"/>
              <a:gd name="T16" fmla="*/ 138 w 140"/>
              <a:gd name="T17" fmla="*/ 70 h 143"/>
              <a:gd name="T18" fmla="*/ 106 w 140"/>
              <a:gd name="T19" fmla="*/ 130 h 143"/>
              <a:gd name="T20" fmla="*/ 71 w 140"/>
              <a:gd name="T21" fmla="*/ 142 h 143"/>
              <a:gd name="T22" fmla="*/ 14 w 140"/>
              <a:gd name="T23" fmla="*/ 109 h 143"/>
              <a:gd name="T24" fmla="*/ 8 w 140"/>
              <a:gd name="T25" fmla="*/ 54 h 143"/>
              <a:gd name="T26" fmla="*/ 94 w 140"/>
              <a:gd name="T27" fmla="*/ 20 h 143"/>
              <a:gd name="T28" fmla="*/ 111 w 140"/>
              <a:gd name="T29" fmla="*/ 85 h 143"/>
              <a:gd name="T30" fmla="*/ 59 w 140"/>
              <a:gd name="T31" fmla="*/ 105 h 143"/>
              <a:gd name="T32" fmla="*/ 42 w 140"/>
              <a:gd name="T33" fmla="*/ 65 h 143"/>
              <a:gd name="T34" fmla="*/ 60 w 140"/>
              <a:gd name="T35" fmla="*/ 47 h 143"/>
              <a:gd name="T36" fmla="*/ 87 w 140"/>
              <a:gd name="T37" fmla="*/ 60 h 143"/>
              <a:gd name="T38" fmla="*/ 79 w 140"/>
              <a:gd name="T39" fmla="*/ 7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0" h="143">
                <a:moveTo>
                  <a:pt x="79" y="72"/>
                </a:moveTo>
                <a:cubicBezTo>
                  <a:pt x="82" y="61"/>
                  <a:pt x="73" y="54"/>
                  <a:pt x="64" y="55"/>
                </a:cubicBezTo>
                <a:cubicBezTo>
                  <a:pt x="55" y="57"/>
                  <a:pt x="43" y="68"/>
                  <a:pt x="50" y="83"/>
                </a:cubicBezTo>
                <a:cubicBezTo>
                  <a:pt x="63" y="111"/>
                  <a:pt x="97" y="98"/>
                  <a:pt x="107" y="76"/>
                </a:cubicBezTo>
                <a:cubicBezTo>
                  <a:pt x="113" y="63"/>
                  <a:pt x="109" y="35"/>
                  <a:pt x="79" y="25"/>
                </a:cubicBezTo>
                <a:cubicBezTo>
                  <a:pt x="66" y="21"/>
                  <a:pt x="48" y="23"/>
                  <a:pt x="33" y="37"/>
                </a:cubicBezTo>
                <a:cubicBezTo>
                  <a:pt x="3" y="64"/>
                  <a:pt x="17" y="119"/>
                  <a:pt x="58" y="130"/>
                </a:cubicBezTo>
                <a:cubicBezTo>
                  <a:pt x="85" y="137"/>
                  <a:pt x="109" y="119"/>
                  <a:pt x="120" y="107"/>
                </a:cubicBezTo>
                <a:cubicBezTo>
                  <a:pt x="128" y="99"/>
                  <a:pt x="135" y="84"/>
                  <a:pt x="138" y="70"/>
                </a:cubicBezTo>
                <a:cubicBezTo>
                  <a:pt x="140" y="95"/>
                  <a:pt x="130" y="116"/>
                  <a:pt x="106" y="130"/>
                </a:cubicBezTo>
                <a:cubicBezTo>
                  <a:pt x="96" y="136"/>
                  <a:pt x="84" y="140"/>
                  <a:pt x="71" y="142"/>
                </a:cubicBezTo>
                <a:cubicBezTo>
                  <a:pt x="55" y="143"/>
                  <a:pt x="31" y="137"/>
                  <a:pt x="14" y="109"/>
                </a:cubicBezTo>
                <a:cubicBezTo>
                  <a:pt x="3" y="92"/>
                  <a:pt x="0" y="71"/>
                  <a:pt x="8" y="54"/>
                </a:cubicBezTo>
                <a:cubicBezTo>
                  <a:pt x="22" y="23"/>
                  <a:pt x="64" y="0"/>
                  <a:pt x="94" y="20"/>
                </a:cubicBezTo>
                <a:cubicBezTo>
                  <a:pt x="113" y="33"/>
                  <a:pt x="123" y="63"/>
                  <a:pt x="111" y="85"/>
                </a:cubicBezTo>
                <a:cubicBezTo>
                  <a:pt x="100" y="104"/>
                  <a:pt x="77" y="115"/>
                  <a:pt x="59" y="105"/>
                </a:cubicBezTo>
                <a:cubicBezTo>
                  <a:pt x="46" y="98"/>
                  <a:pt x="38" y="82"/>
                  <a:pt x="42" y="65"/>
                </a:cubicBezTo>
                <a:cubicBezTo>
                  <a:pt x="44" y="60"/>
                  <a:pt x="50" y="51"/>
                  <a:pt x="60" y="47"/>
                </a:cubicBezTo>
                <a:cubicBezTo>
                  <a:pt x="80" y="39"/>
                  <a:pt x="87" y="51"/>
                  <a:pt x="87" y="60"/>
                </a:cubicBezTo>
                <a:cubicBezTo>
                  <a:pt x="87" y="67"/>
                  <a:pt x="82" y="71"/>
                  <a:pt x="79" y="72"/>
                </a:cubicBezTo>
                <a:close/>
              </a:path>
            </a:pathLst>
          </a:custGeom>
          <a:solidFill>
            <a:srgbClr val="E600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 dirty="0">
              <a:solidFill>
                <a:prstClr val="black"/>
              </a:solidFill>
            </a:endParaRPr>
          </a:p>
        </p:txBody>
      </p:sp>
      <p:sp>
        <p:nvSpPr>
          <p:cNvPr id="345" name="Freeform 176"/>
          <p:cNvSpPr>
            <a:spLocks noEditPoints="1"/>
          </p:cNvSpPr>
          <p:nvPr/>
        </p:nvSpPr>
        <p:spPr bwMode="auto">
          <a:xfrm>
            <a:off x="4086652" y="3692880"/>
            <a:ext cx="461721" cy="467439"/>
          </a:xfrm>
          <a:custGeom>
            <a:avLst/>
            <a:gdLst>
              <a:gd name="T0" fmla="*/ 166 w 334"/>
              <a:gd name="T1" fmla="*/ 180 h 338"/>
              <a:gd name="T2" fmla="*/ 164 w 334"/>
              <a:gd name="T3" fmla="*/ 223 h 338"/>
              <a:gd name="T4" fmla="*/ 151 w 334"/>
              <a:gd name="T5" fmla="*/ 293 h 338"/>
              <a:gd name="T6" fmla="*/ 129 w 334"/>
              <a:gd name="T7" fmla="*/ 329 h 338"/>
              <a:gd name="T8" fmla="*/ 95 w 334"/>
              <a:gd name="T9" fmla="*/ 333 h 338"/>
              <a:gd name="T10" fmla="*/ 80 w 334"/>
              <a:gd name="T11" fmla="*/ 288 h 338"/>
              <a:gd name="T12" fmla="*/ 61 w 334"/>
              <a:gd name="T13" fmla="*/ 232 h 338"/>
              <a:gd name="T14" fmla="*/ 68 w 334"/>
              <a:gd name="T15" fmla="*/ 220 h 338"/>
              <a:gd name="T16" fmla="*/ 26 w 334"/>
              <a:gd name="T17" fmla="*/ 220 h 338"/>
              <a:gd name="T18" fmla="*/ 3 w 334"/>
              <a:gd name="T19" fmla="*/ 164 h 338"/>
              <a:gd name="T20" fmla="*/ 60 w 334"/>
              <a:gd name="T21" fmla="*/ 133 h 338"/>
              <a:gd name="T22" fmla="*/ 134 w 334"/>
              <a:gd name="T23" fmla="*/ 155 h 338"/>
              <a:gd name="T24" fmla="*/ 175 w 334"/>
              <a:gd name="T25" fmla="*/ 164 h 338"/>
              <a:gd name="T26" fmla="*/ 199 w 334"/>
              <a:gd name="T27" fmla="*/ 167 h 338"/>
              <a:gd name="T28" fmla="*/ 267 w 334"/>
              <a:gd name="T29" fmla="*/ 159 h 338"/>
              <a:gd name="T30" fmla="*/ 317 w 334"/>
              <a:gd name="T31" fmla="*/ 140 h 338"/>
              <a:gd name="T32" fmla="*/ 334 w 334"/>
              <a:gd name="T33" fmla="*/ 112 h 338"/>
              <a:gd name="T34" fmla="*/ 310 w 334"/>
              <a:gd name="T35" fmla="*/ 84 h 338"/>
              <a:gd name="T36" fmla="*/ 248 w 334"/>
              <a:gd name="T37" fmla="*/ 55 h 338"/>
              <a:gd name="T38" fmla="*/ 216 w 334"/>
              <a:gd name="T39" fmla="*/ 75 h 338"/>
              <a:gd name="T40" fmla="*/ 221 w 334"/>
              <a:gd name="T41" fmla="*/ 48 h 338"/>
              <a:gd name="T42" fmla="*/ 175 w 334"/>
              <a:gd name="T43" fmla="*/ 0 h 338"/>
              <a:gd name="T44" fmla="*/ 135 w 334"/>
              <a:gd name="T45" fmla="*/ 25 h 338"/>
              <a:gd name="T46" fmla="*/ 143 w 334"/>
              <a:gd name="T47" fmla="*/ 112 h 338"/>
              <a:gd name="T48" fmla="*/ 191 w 334"/>
              <a:gd name="T49" fmla="*/ 87 h 338"/>
              <a:gd name="T50" fmla="*/ 178 w 334"/>
              <a:gd name="T51" fmla="*/ 91 h 338"/>
              <a:gd name="T52" fmla="*/ 171 w 334"/>
              <a:gd name="T53" fmla="*/ 142 h 338"/>
              <a:gd name="T54" fmla="*/ 168 w 334"/>
              <a:gd name="T55" fmla="*/ 113 h 338"/>
              <a:gd name="T56" fmla="*/ 177 w 334"/>
              <a:gd name="T57" fmla="*/ 29 h 338"/>
              <a:gd name="T58" fmla="*/ 180 w 334"/>
              <a:gd name="T59" fmla="*/ 155 h 338"/>
              <a:gd name="T60" fmla="*/ 223 w 334"/>
              <a:gd name="T61" fmla="*/ 113 h 338"/>
              <a:gd name="T62" fmla="*/ 181 w 334"/>
              <a:gd name="T63" fmla="*/ 153 h 338"/>
              <a:gd name="T64" fmla="*/ 213 w 334"/>
              <a:gd name="T65" fmla="*/ 129 h 338"/>
              <a:gd name="T66" fmla="*/ 230 w 334"/>
              <a:gd name="T67" fmla="*/ 97 h 338"/>
              <a:gd name="T68" fmla="*/ 270 w 334"/>
              <a:gd name="T69" fmla="*/ 98 h 338"/>
              <a:gd name="T70" fmla="*/ 286 w 334"/>
              <a:gd name="T71" fmla="*/ 134 h 338"/>
              <a:gd name="T72" fmla="*/ 198 w 334"/>
              <a:gd name="T73" fmla="*/ 156 h 338"/>
              <a:gd name="T74" fmla="*/ 300 w 334"/>
              <a:gd name="T75" fmla="*/ 95 h 338"/>
              <a:gd name="T76" fmla="*/ 184 w 334"/>
              <a:gd name="T77" fmla="*/ 188 h 338"/>
              <a:gd name="T78" fmla="*/ 194 w 334"/>
              <a:gd name="T79" fmla="*/ 188 h 338"/>
              <a:gd name="T80" fmla="*/ 283 w 334"/>
              <a:gd name="T81" fmla="*/ 187 h 338"/>
              <a:gd name="T82" fmla="*/ 188 w 334"/>
              <a:gd name="T83" fmla="*/ 184 h 338"/>
              <a:gd name="T84" fmla="*/ 149 w 334"/>
              <a:gd name="T85" fmla="*/ 138 h 338"/>
              <a:gd name="T86" fmla="*/ 114 w 334"/>
              <a:gd name="T87" fmla="*/ 124 h 338"/>
              <a:gd name="T88" fmla="*/ 171 w 334"/>
              <a:gd name="T89" fmla="*/ 178 h 338"/>
              <a:gd name="T90" fmla="*/ 185 w 334"/>
              <a:gd name="T91" fmla="*/ 271 h 338"/>
              <a:gd name="T92" fmla="*/ 101 w 334"/>
              <a:gd name="T93" fmla="*/ 189 h 338"/>
              <a:gd name="T94" fmla="*/ 66 w 334"/>
              <a:gd name="T95" fmla="*/ 176 h 338"/>
              <a:gd name="T96" fmla="*/ 139 w 334"/>
              <a:gd name="T97" fmla="*/ 175 h 338"/>
              <a:gd name="T98" fmla="*/ 43 w 334"/>
              <a:gd name="T99" fmla="*/ 170 h 338"/>
              <a:gd name="T100" fmla="*/ 106 w 334"/>
              <a:gd name="T101" fmla="*/ 170 h 338"/>
              <a:gd name="T102" fmla="*/ 141 w 334"/>
              <a:gd name="T103" fmla="*/ 174 h 338"/>
              <a:gd name="T104" fmla="*/ 112 w 334"/>
              <a:gd name="T105" fmla="*/ 226 h 338"/>
              <a:gd name="T106" fmla="*/ 153 w 334"/>
              <a:gd name="T107" fmla="*/ 184 h 338"/>
              <a:gd name="T108" fmla="*/ 123 w 334"/>
              <a:gd name="T109" fmla="*/ 206 h 338"/>
              <a:gd name="T110" fmla="*/ 93 w 334"/>
              <a:gd name="T111" fmla="*/ 261 h 338"/>
              <a:gd name="T112" fmla="*/ 158 w 334"/>
              <a:gd name="T113" fmla="*/ 184 h 338"/>
              <a:gd name="T114" fmla="*/ 131 w 334"/>
              <a:gd name="T115" fmla="*/ 276 h 338"/>
              <a:gd name="T116" fmla="*/ 105 w 334"/>
              <a:gd name="T117" fmla="*/ 304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4" h="338">
                <a:moveTo>
                  <a:pt x="138" y="156"/>
                </a:moveTo>
                <a:cubicBezTo>
                  <a:pt x="140" y="160"/>
                  <a:pt x="140" y="160"/>
                  <a:pt x="140" y="160"/>
                </a:cubicBezTo>
                <a:cubicBezTo>
                  <a:pt x="143" y="163"/>
                  <a:pt x="143" y="163"/>
                  <a:pt x="143" y="163"/>
                </a:cubicBezTo>
                <a:cubicBezTo>
                  <a:pt x="147" y="167"/>
                  <a:pt x="147" y="167"/>
                  <a:pt x="147" y="167"/>
                </a:cubicBezTo>
                <a:cubicBezTo>
                  <a:pt x="151" y="171"/>
                  <a:pt x="151" y="171"/>
                  <a:pt x="151" y="171"/>
                </a:cubicBezTo>
                <a:cubicBezTo>
                  <a:pt x="156" y="174"/>
                  <a:pt x="156" y="174"/>
                  <a:pt x="156" y="174"/>
                </a:cubicBezTo>
                <a:cubicBezTo>
                  <a:pt x="159" y="176"/>
                  <a:pt x="159" y="176"/>
                  <a:pt x="159" y="176"/>
                </a:cubicBezTo>
                <a:cubicBezTo>
                  <a:pt x="163" y="178"/>
                  <a:pt x="163" y="178"/>
                  <a:pt x="163" y="178"/>
                </a:cubicBezTo>
                <a:cubicBezTo>
                  <a:pt x="165" y="179"/>
                  <a:pt x="165" y="179"/>
                  <a:pt x="165" y="179"/>
                </a:cubicBezTo>
                <a:cubicBezTo>
                  <a:pt x="165" y="179"/>
                  <a:pt x="165" y="179"/>
                  <a:pt x="165" y="179"/>
                </a:cubicBezTo>
                <a:cubicBezTo>
                  <a:pt x="165" y="179"/>
                  <a:pt x="165" y="179"/>
                  <a:pt x="165" y="179"/>
                </a:cubicBezTo>
                <a:cubicBezTo>
                  <a:pt x="166" y="180"/>
                  <a:pt x="166" y="180"/>
                  <a:pt x="166" y="180"/>
                </a:cubicBezTo>
                <a:cubicBezTo>
                  <a:pt x="166" y="182"/>
                  <a:pt x="166" y="182"/>
                  <a:pt x="166" y="182"/>
                </a:cubicBezTo>
                <a:cubicBezTo>
                  <a:pt x="166" y="184"/>
                  <a:pt x="166" y="184"/>
                  <a:pt x="166" y="184"/>
                </a:cubicBezTo>
                <a:cubicBezTo>
                  <a:pt x="166" y="187"/>
                  <a:pt x="166" y="187"/>
                  <a:pt x="166" y="187"/>
                </a:cubicBezTo>
                <a:cubicBezTo>
                  <a:pt x="166" y="188"/>
                  <a:pt x="166" y="188"/>
                  <a:pt x="166" y="188"/>
                </a:cubicBezTo>
                <a:cubicBezTo>
                  <a:pt x="166" y="190"/>
                  <a:pt x="166" y="190"/>
                  <a:pt x="166" y="190"/>
                </a:cubicBezTo>
                <a:cubicBezTo>
                  <a:pt x="166" y="194"/>
                  <a:pt x="166" y="194"/>
                  <a:pt x="166" y="194"/>
                </a:cubicBezTo>
                <a:cubicBezTo>
                  <a:pt x="166" y="197"/>
                  <a:pt x="166" y="197"/>
                  <a:pt x="166" y="197"/>
                </a:cubicBezTo>
                <a:cubicBezTo>
                  <a:pt x="166" y="202"/>
                  <a:pt x="166" y="202"/>
                  <a:pt x="166" y="202"/>
                </a:cubicBezTo>
                <a:cubicBezTo>
                  <a:pt x="165" y="207"/>
                  <a:pt x="165" y="207"/>
                  <a:pt x="165" y="207"/>
                </a:cubicBezTo>
                <a:cubicBezTo>
                  <a:pt x="165" y="212"/>
                  <a:pt x="165" y="212"/>
                  <a:pt x="165" y="212"/>
                </a:cubicBezTo>
                <a:cubicBezTo>
                  <a:pt x="165" y="217"/>
                  <a:pt x="165" y="217"/>
                  <a:pt x="165" y="217"/>
                </a:cubicBezTo>
                <a:cubicBezTo>
                  <a:pt x="164" y="223"/>
                  <a:pt x="164" y="223"/>
                  <a:pt x="164" y="223"/>
                </a:cubicBezTo>
                <a:cubicBezTo>
                  <a:pt x="163" y="229"/>
                  <a:pt x="163" y="229"/>
                  <a:pt x="163" y="229"/>
                </a:cubicBezTo>
                <a:cubicBezTo>
                  <a:pt x="163" y="235"/>
                  <a:pt x="163" y="235"/>
                  <a:pt x="163" y="235"/>
                </a:cubicBezTo>
                <a:cubicBezTo>
                  <a:pt x="162" y="241"/>
                  <a:pt x="162" y="241"/>
                  <a:pt x="162" y="241"/>
                </a:cubicBezTo>
                <a:cubicBezTo>
                  <a:pt x="161" y="247"/>
                  <a:pt x="161" y="247"/>
                  <a:pt x="161" y="247"/>
                </a:cubicBezTo>
                <a:cubicBezTo>
                  <a:pt x="160" y="253"/>
                  <a:pt x="160" y="253"/>
                  <a:pt x="160" y="253"/>
                </a:cubicBezTo>
                <a:cubicBezTo>
                  <a:pt x="159" y="259"/>
                  <a:pt x="159" y="259"/>
                  <a:pt x="159" y="259"/>
                </a:cubicBezTo>
                <a:cubicBezTo>
                  <a:pt x="158" y="265"/>
                  <a:pt x="158" y="265"/>
                  <a:pt x="158" y="265"/>
                </a:cubicBezTo>
                <a:cubicBezTo>
                  <a:pt x="157" y="271"/>
                  <a:pt x="157" y="271"/>
                  <a:pt x="157" y="271"/>
                </a:cubicBezTo>
                <a:cubicBezTo>
                  <a:pt x="155" y="277"/>
                  <a:pt x="155" y="277"/>
                  <a:pt x="155" y="277"/>
                </a:cubicBezTo>
                <a:cubicBezTo>
                  <a:pt x="154" y="282"/>
                  <a:pt x="154" y="282"/>
                  <a:pt x="154" y="282"/>
                </a:cubicBezTo>
                <a:cubicBezTo>
                  <a:pt x="153" y="288"/>
                  <a:pt x="153" y="288"/>
                  <a:pt x="153" y="288"/>
                </a:cubicBezTo>
                <a:cubicBezTo>
                  <a:pt x="151" y="293"/>
                  <a:pt x="151" y="293"/>
                  <a:pt x="151" y="293"/>
                </a:cubicBezTo>
                <a:cubicBezTo>
                  <a:pt x="149" y="298"/>
                  <a:pt x="149" y="298"/>
                  <a:pt x="149" y="298"/>
                </a:cubicBezTo>
                <a:cubicBezTo>
                  <a:pt x="148" y="303"/>
                  <a:pt x="148" y="303"/>
                  <a:pt x="148" y="303"/>
                </a:cubicBezTo>
                <a:cubicBezTo>
                  <a:pt x="146" y="307"/>
                  <a:pt x="146" y="307"/>
                  <a:pt x="146" y="307"/>
                </a:cubicBezTo>
                <a:cubicBezTo>
                  <a:pt x="144" y="311"/>
                  <a:pt x="144" y="311"/>
                  <a:pt x="144" y="311"/>
                </a:cubicBezTo>
                <a:cubicBezTo>
                  <a:pt x="142" y="315"/>
                  <a:pt x="142" y="315"/>
                  <a:pt x="142" y="315"/>
                </a:cubicBezTo>
                <a:cubicBezTo>
                  <a:pt x="140" y="318"/>
                  <a:pt x="140" y="318"/>
                  <a:pt x="140" y="318"/>
                </a:cubicBezTo>
                <a:cubicBezTo>
                  <a:pt x="137" y="320"/>
                  <a:pt x="137" y="320"/>
                  <a:pt x="137" y="320"/>
                </a:cubicBezTo>
                <a:cubicBezTo>
                  <a:pt x="136" y="322"/>
                  <a:pt x="136" y="322"/>
                  <a:pt x="136" y="322"/>
                </a:cubicBezTo>
                <a:cubicBezTo>
                  <a:pt x="134" y="323"/>
                  <a:pt x="134" y="323"/>
                  <a:pt x="134" y="323"/>
                </a:cubicBezTo>
                <a:cubicBezTo>
                  <a:pt x="133" y="325"/>
                  <a:pt x="133" y="325"/>
                  <a:pt x="133" y="325"/>
                </a:cubicBezTo>
                <a:cubicBezTo>
                  <a:pt x="131" y="327"/>
                  <a:pt x="131" y="327"/>
                  <a:pt x="131" y="327"/>
                </a:cubicBezTo>
                <a:cubicBezTo>
                  <a:pt x="129" y="329"/>
                  <a:pt x="129" y="329"/>
                  <a:pt x="129" y="329"/>
                </a:cubicBezTo>
                <a:cubicBezTo>
                  <a:pt x="126" y="330"/>
                  <a:pt x="126" y="330"/>
                  <a:pt x="126" y="330"/>
                </a:cubicBezTo>
                <a:cubicBezTo>
                  <a:pt x="124" y="332"/>
                  <a:pt x="124" y="332"/>
                  <a:pt x="124" y="332"/>
                </a:cubicBezTo>
                <a:cubicBezTo>
                  <a:pt x="121" y="334"/>
                  <a:pt x="121" y="334"/>
                  <a:pt x="121" y="334"/>
                </a:cubicBezTo>
                <a:cubicBezTo>
                  <a:pt x="118" y="335"/>
                  <a:pt x="118" y="335"/>
                  <a:pt x="118" y="335"/>
                </a:cubicBezTo>
                <a:cubicBezTo>
                  <a:pt x="115" y="336"/>
                  <a:pt x="115" y="336"/>
                  <a:pt x="115" y="336"/>
                </a:cubicBezTo>
                <a:cubicBezTo>
                  <a:pt x="112" y="337"/>
                  <a:pt x="112" y="337"/>
                  <a:pt x="112" y="337"/>
                </a:cubicBezTo>
                <a:cubicBezTo>
                  <a:pt x="109" y="338"/>
                  <a:pt x="109" y="338"/>
                  <a:pt x="109" y="338"/>
                </a:cubicBezTo>
                <a:cubicBezTo>
                  <a:pt x="106" y="338"/>
                  <a:pt x="106" y="338"/>
                  <a:pt x="106" y="338"/>
                </a:cubicBezTo>
                <a:cubicBezTo>
                  <a:pt x="103" y="337"/>
                  <a:pt x="103" y="337"/>
                  <a:pt x="103" y="337"/>
                </a:cubicBezTo>
                <a:cubicBezTo>
                  <a:pt x="100" y="336"/>
                  <a:pt x="100" y="336"/>
                  <a:pt x="100" y="336"/>
                </a:cubicBezTo>
                <a:cubicBezTo>
                  <a:pt x="97" y="334"/>
                  <a:pt x="97" y="334"/>
                  <a:pt x="97" y="334"/>
                </a:cubicBezTo>
                <a:cubicBezTo>
                  <a:pt x="95" y="333"/>
                  <a:pt x="95" y="333"/>
                  <a:pt x="95" y="333"/>
                </a:cubicBezTo>
                <a:cubicBezTo>
                  <a:pt x="93" y="331"/>
                  <a:pt x="93" y="331"/>
                  <a:pt x="93" y="331"/>
                </a:cubicBezTo>
                <a:cubicBezTo>
                  <a:pt x="91" y="329"/>
                  <a:pt x="91" y="329"/>
                  <a:pt x="91" y="329"/>
                </a:cubicBezTo>
                <a:cubicBezTo>
                  <a:pt x="89" y="327"/>
                  <a:pt x="89" y="327"/>
                  <a:pt x="89" y="327"/>
                </a:cubicBezTo>
                <a:cubicBezTo>
                  <a:pt x="88" y="324"/>
                  <a:pt x="88" y="324"/>
                  <a:pt x="88" y="324"/>
                </a:cubicBezTo>
                <a:cubicBezTo>
                  <a:pt x="86" y="321"/>
                  <a:pt x="86" y="321"/>
                  <a:pt x="86" y="321"/>
                </a:cubicBezTo>
                <a:cubicBezTo>
                  <a:pt x="84" y="317"/>
                  <a:pt x="84" y="317"/>
                  <a:pt x="84" y="317"/>
                </a:cubicBezTo>
                <a:cubicBezTo>
                  <a:pt x="82" y="313"/>
                  <a:pt x="82" y="313"/>
                  <a:pt x="82" y="313"/>
                </a:cubicBezTo>
                <a:cubicBezTo>
                  <a:pt x="82" y="310"/>
                  <a:pt x="82" y="310"/>
                  <a:pt x="82" y="310"/>
                </a:cubicBezTo>
                <a:cubicBezTo>
                  <a:pt x="82" y="306"/>
                  <a:pt x="82" y="306"/>
                  <a:pt x="82" y="306"/>
                </a:cubicBezTo>
                <a:cubicBezTo>
                  <a:pt x="82" y="301"/>
                  <a:pt x="82" y="301"/>
                  <a:pt x="82" y="301"/>
                </a:cubicBezTo>
                <a:cubicBezTo>
                  <a:pt x="81" y="295"/>
                  <a:pt x="81" y="295"/>
                  <a:pt x="81" y="295"/>
                </a:cubicBezTo>
                <a:cubicBezTo>
                  <a:pt x="80" y="288"/>
                  <a:pt x="80" y="288"/>
                  <a:pt x="80" y="288"/>
                </a:cubicBezTo>
                <a:cubicBezTo>
                  <a:pt x="76" y="280"/>
                  <a:pt x="76" y="280"/>
                  <a:pt x="76" y="280"/>
                </a:cubicBezTo>
                <a:cubicBezTo>
                  <a:pt x="71" y="273"/>
                  <a:pt x="71" y="273"/>
                  <a:pt x="71" y="273"/>
                </a:cubicBezTo>
                <a:cubicBezTo>
                  <a:pt x="63" y="266"/>
                  <a:pt x="63" y="266"/>
                  <a:pt x="63" y="266"/>
                </a:cubicBezTo>
                <a:cubicBezTo>
                  <a:pt x="59" y="262"/>
                  <a:pt x="59" y="262"/>
                  <a:pt x="59" y="262"/>
                </a:cubicBezTo>
                <a:cubicBezTo>
                  <a:pt x="56" y="258"/>
                  <a:pt x="56" y="258"/>
                  <a:pt x="56" y="258"/>
                </a:cubicBezTo>
                <a:cubicBezTo>
                  <a:pt x="54" y="254"/>
                  <a:pt x="54" y="254"/>
                  <a:pt x="54" y="254"/>
                </a:cubicBezTo>
                <a:cubicBezTo>
                  <a:pt x="54" y="250"/>
                  <a:pt x="54" y="250"/>
                  <a:pt x="54" y="250"/>
                </a:cubicBezTo>
                <a:cubicBezTo>
                  <a:pt x="54" y="246"/>
                  <a:pt x="54" y="246"/>
                  <a:pt x="54" y="246"/>
                </a:cubicBezTo>
                <a:cubicBezTo>
                  <a:pt x="55" y="242"/>
                  <a:pt x="55" y="242"/>
                  <a:pt x="55" y="242"/>
                </a:cubicBezTo>
                <a:cubicBezTo>
                  <a:pt x="57" y="239"/>
                  <a:pt x="57" y="239"/>
                  <a:pt x="57" y="239"/>
                </a:cubicBezTo>
                <a:cubicBezTo>
                  <a:pt x="59" y="235"/>
                  <a:pt x="59" y="235"/>
                  <a:pt x="59" y="235"/>
                </a:cubicBezTo>
                <a:cubicBezTo>
                  <a:pt x="61" y="232"/>
                  <a:pt x="61" y="232"/>
                  <a:pt x="61" y="232"/>
                </a:cubicBezTo>
                <a:cubicBezTo>
                  <a:pt x="64" y="228"/>
                  <a:pt x="64" y="228"/>
                  <a:pt x="64" y="228"/>
                </a:cubicBezTo>
                <a:cubicBezTo>
                  <a:pt x="66" y="226"/>
                  <a:pt x="66" y="226"/>
                  <a:pt x="66" y="226"/>
                </a:cubicBezTo>
                <a:cubicBezTo>
                  <a:pt x="69" y="223"/>
                  <a:pt x="69" y="223"/>
                  <a:pt x="69" y="223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3" y="220"/>
                  <a:pt x="73" y="220"/>
                  <a:pt x="73" y="220"/>
                </a:cubicBezTo>
                <a:cubicBezTo>
                  <a:pt x="74" y="219"/>
                  <a:pt x="74" y="219"/>
                  <a:pt x="74" y="219"/>
                </a:cubicBezTo>
                <a:cubicBezTo>
                  <a:pt x="74" y="219"/>
                  <a:pt x="74" y="219"/>
                  <a:pt x="74" y="219"/>
                </a:cubicBezTo>
                <a:cubicBezTo>
                  <a:pt x="74" y="219"/>
                  <a:pt x="74" y="219"/>
                  <a:pt x="74" y="219"/>
                </a:cubicBezTo>
                <a:cubicBezTo>
                  <a:pt x="73" y="219"/>
                  <a:pt x="73" y="219"/>
                  <a:pt x="73" y="219"/>
                </a:cubicBezTo>
                <a:cubicBezTo>
                  <a:pt x="72" y="219"/>
                  <a:pt x="72" y="219"/>
                  <a:pt x="72" y="219"/>
                </a:cubicBezTo>
                <a:cubicBezTo>
                  <a:pt x="70" y="220"/>
                  <a:pt x="70" y="220"/>
                  <a:pt x="70" y="220"/>
                </a:cubicBezTo>
                <a:cubicBezTo>
                  <a:pt x="68" y="220"/>
                  <a:pt x="68" y="220"/>
                  <a:pt x="68" y="220"/>
                </a:cubicBezTo>
                <a:cubicBezTo>
                  <a:pt x="66" y="221"/>
                  <a:pt x="66" y="221"/>
                  <a:pt x="66" y="221"/>
                </a:cubicBezTo>
                <a:cubicBezTo>
                  <a:pt x="64" y="222"/>
                  <a:pt x="64" y="222"/>
                  <a:pt x="64" y="222"/>
                </a:cubicBezTo>
                <a:cubicBezTo>
                  <a:pt x="61" y="222"/>
                  <a:pt x="61" y="222"/>
                  <a:pt x="61" y="222"/>
                </a:cubicBezTo>
                <a:cubicBezTo>
                  <a:pt x="57" y="223"/>
                  <a:pt x="57" y="223"/>
                  <a:pt x="57" y="223"/>
                </a:cubicBezTo>
                <a:cubicBezTo>
                  <a:pt x="54" y="223"/>
                  <a:pt x="54" y="223"/>
                  <a:pt x="54" y="223"/>
                </a:cubicBezTo>
                <a:cubicBezTo>
                  <a:pt x="51" y="224"/>
                  <a:pt x="51" y="224"/>
                  <a:pt x="51" y="224"/>
                </a:cubicBezTo>
                <a:cubicBezTo>
                  <a:pt x="47" y="223"/>
                  <a:pt x="47" y="223"/>
                  <a:pt x="47" y="223"/>
                </a:cubicBezTo>
                <a:cubicBezTo>
                  <a:pt x="43" y="223"/>
                  <a:pt x="43" y="223"/>
                  <a:pt x="43" y="223"/>
                </a:cubicBezTo>
                <a:cubicBezTo>
                  <a:pt x="39" y="223"/>
                  <a:pt x="39" y="223"/>
                  <a:pt x="39" y="223"/>
                </a:cubicBezTo>
                <a:cubicBezTo>
                  <a:pt x="36" y="222"/>
                  <a:pt x="36" y="222"/>
                  <a:pt x="36" y="222"/>
                </a:cubicBezTo>
                <a:cubicBezTo>
                  <a:pt x="32" y="222"/>
                  <a:pt x="32" y="222"/>
                  <a:pt x="32" y="222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1" y="217"/>
                  <a:pt x="21" y="217"/>
                  <a:pt x="21" y="217"/>
                </a:cubicBezTo>
                <a:cubicBezTo>
                  <a:pt x="16" y="213"/>
                  <a:pt x="16" y="213"/>
                  <a:pt x="16" y="213"/>
                </a:cubicBezTo>
                <a:cubicBezTo>
                  <a:pt x="11" y="208"/>
                  <a:pt x="11" y="208"/>
                  <a:pt x="11" y="208"/>
                </a:cubicBezTo>
                <a:cubicBezTo>
                  <a:pt x="7" y="202"/>
                  <a:pt x="7" y="202"/>
                  <a:pt x="7" y="202"/>
                </a:cubicBezTo>
                <a:cubicBezTo>
                  <a:pt x="4" y="195"/>
                  <a:pt x="4" y="195"/>
                  <a:pt x="4" y="195"/>
                </a:cubicBezTo>
                <a:cubicBezTo>
                  <a:pt x="1" y="187"/>
                  <a:pt x="1" y="187"/>
                  <a:pt x="1" y="187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174"/>
                  <a:pt x="0" y="174"/>
                  <a:pt x="0" y="174"/>
                </a:cubicBezTo>
                <a:cubicBezTo>
                  <a:pt x="1" y="171"/>
                  <a:pt x="1" y="171"/>
                  <a:pt x="1" y="171"/>
                </a:cubicBezTo>
                <a:cubicBezTo>
                  <a:pt x="1" y="168"/>
                  <a:pt x="1" y="168"/>
                  <a:pt x="1" y="168"/>
                </a:cubicBezTo>
                <a:cubicBezTo>
                  <a:pt x="3" y="164"/>
                  <a:pt x="3" y="164"/>
                  <a:pt x="3" y="164"/>
                </a:cubicBezTo>
                <a:cubicBezTo>
                  <a:pt x="5" y="160"/>
                  <a:pt x="5" y="160"/>
                  <a:pt x="5" y="160"/>
                </a:cubicBezTo>
                <a:cubicBezTo>
                  <a:pt x="7" y="156"/>
                  <a:pt x="7" y="156"/>
                  <a:pt x="7" y="156"/>
                </a:cubicBezTo>
                <a:cubicBezTo>
                  <a:pt x="9" y="152"/>
                  <a:pt x="9" y="152"/>
                  <a:pt x="9" y="152"/>
                </a:cubicBezTo>
                <a:cubicBezTo>
                  <a:pt x="12" y="148"/>
                  <a:pt x="12" y="148"/>
                  <a:pt x="12" y="148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20" y="140"/>
                  <a:pt x="20" y="140"/>
                  <a:pt x="20" y="140"/>
                </a:cubicBezTo>
                <a:cubicBezTo>
                  <a:pt x="25" y="137"/>
                  <a:pt x="25" y="137"/>
                  <a:pt x="25" y="137"/>
                </a:cubicBezTo>
                <a:cubicBezTo>
                  <a:pt x="31" y="135"/>
                  <a:pt x="31" y="135"/>
                  <a:pt x="31" y="135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44" y="132"/>
                  <a:pt x="44" y="132"/>
                  <a:pt x="44" y="132"/>
                </a:cubicBezTo>
                <a:cubicBezTo>
                  <a:pt x="52" y="132"/>
                  <a:pt x="52" y="132"/>
                  <a:pt x="52" y="132"/>
                </a:cubicBezTo>
                <a:cubicBezTo>
                  <a:pt x="60" y="133"/>
                  <a:pt x="60" y="133"/>
                  <a:pt x="60" y="133"/>
                </a:cubicBezTo>
                <a:cubicBezTo>
                  <a:pt x="68" y="134"/>
                  <a:pt x="68" y="134"/>
                  <a:pt x="68" y="134"/>
                </a:cubicBezTo>
                <a:cubicBezTo>
                  <a:pt x="76" y="136"/>
                  <a:pt x="76" y="136"/>
                  <a:pt x="76" y="136"/>
                </a:cubicBezTo>
                <a:cubicBezTo>
                  <a:pt x="84" y="138"/>
                  <a:pt x="84" y="138"/>
                  <a:pt x="84" y="138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8" y="142"/>
                  <a:pt x="98" y="142"/>
                  <a:pt x="98" y="142"/>
                </a:cubicBezTo>
                <a:cubicBezTo>
                  <a:pt x="105" y="144"/>
                  <a:pt x="105" y="144"/>
                  <a:pt x="105" y="144"/>
                </a:cubicBezTo>
                <a:cubicBezTo>
                  <a:pt x="111" y="146"/>
                  <a:pt x="111" y="146"/>
                  <a:pt x="111" y="146"/>
                </a:cubicBezTo>
                <a:cubicBezTo>
                  <a:pt x="117" y="148"/>
                  <a:pt x="117" y="148"/>
                  <a:pt x="117" y="148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27" y="151"/>
                  <a:pt x="127" y="151"/>
                  <a:pt x="127" y="151"/>
                </a:cubicBezTo>
                <a:cubicBezTo>
                  <a:pt x="130" y="153"/>
                  <a:pt x="130" y="153"/>
                  <a:pt x="130" y="153"/>
                </a:cubicBezTo>
                <a:cubicBezTo>
                  <a:pt x="134" y="155"/>
                  <a:pt x="134" y="155"/>
                  <a:pt x="134" y="155"/>
                </a:cubicBezTo>
                <a:cubicBezTo>
                  <a:pt x="136" y="155"/>
                  <a:pt x="136" y="155"/>
                  <a:pt x="136" y="155"/>
                </a:cubicBezTo>
                <a:cubicBezTo>
                  <a:pt x="137" y="156"/>
                  <a:pt x="137" y="156"/>
                  <a:pt x="137" y="156"/>
                </a:cubicBezTo>
                <a:cubicBezTo>
                  <a:pt x="138" y="156"/>
                  <a:pt x="138" y="156"/>
                  <a:pt x="138" y="156"/>
                </a:cubicBezTo>
                <a:close/>
                <a:moveTo>
                  <a:pt x="153" y="139"/>
                </a:moveTo>
                <a:cubicBezTo>
                  <a:pt x="153" y="139"/>
                  <a:pt x="153" y="139"/>
                  <a:pt x="153" y="139"/>
                </a:cubicBezTo>
                <a:cubicBezTo>
                  <a:pt x="157" y="141"/>
                  <a:pt x="157" y="141"/>
                  <a:pt x="157" y="141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4" y="148"/>
                  <a:pt x="164" y="148"/>
                  <a:pt x="164" y="148"/>
                </a:cubicBezTo>
                <a:cubicBezTo>
                  <a:pt x="167" y="153"/>
                  <a:pt x="167" y="153"/>
                  <a:pt x="167" y="153"/>
                </a:cubicBezTo>
                <a:cubicBezTo>
                  <a:pt x="171" y="157"/>
                  <a:pt x="171" y="157"/>
                  <a:pt x="171" y="157"/>
                </a:cubicBezTo>
                <a:cubicBezTo>
                  <a:pt x="173" y="161"/>
                  <a:pt x="173" y="161"/>
                  <a:pt x="173" y="161"/>
                </a:cubicBezTo>
                <a:cubicBezTo>
                  <a:pt x="175" y="164"/>
                  <a:pt x="175" y="164"/>
                  <a:pt x="175" y="164"/>
                </a:cubicBezTo>
                <a:cubicBezTo>
                  <a:pt x="175" y="166"/>
                  <a:pt x="175" y="166"/>
                  <a:pt x="175" y="166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7" y="167"/>
                  <a:pt x="177" y="167"/>
                  <a:pt x="177" y="167"/>
                </a:cubicBezTo>
                <a:cubicBezTo>
                  <a:pt x="178" y="167"/>
                  <a:pt x="178" y="167"/>
                  <a:pt x="178" y="167"/>
                </a:cubicBezTo>
                <a:cubicBezTo>
                  <a:pt x="180" y="167"/>
                  <a:pt x="180" y="167"/>
                  <a:pt x="180" y="167"/>
                </a:cubicBezTo>
                <a:cubicBezTo>
                  <a:pt x="183" y="168"/>
                  <a:pt x="183" y="168"/>
                  <a:pt x="183" y="168"/>
                </a:cubicBezTo>
                <a:cubicBezTo>
                  <a:pt x="184" y="168"/>
                  <a:pt x="184" y="168"/>
                  <a:pt x="184" y="168"/>
                </a:cubicBezTo>
                <a:cubicBezTo>
                  <a:pt x="186" y="168"/>
                  <a:pt x="186" y="168"/>
                  <a:pt x="186" y="168"/>
                </a:cubicBezTo>
                <a:cubicBezTo>
                  <a:pt x="190" y="168"/>
                  <a:pt x="190" y="168"/>
                  <a:pt x="190" y="168"/>
                </a:cubicBezTo>
                <a:cubicBezTo>
                  <a:pt x="194" y="167"/>
                  <a:pt x="194" y="167"/>
                  <a:pt x="194" y="167"/>
                </a:cubicBezTo>
                <a:cubicBezTo>
                  <a:pt x="199" y="167"/>
                  <a:pt x="199" y="167"/>
                  <a:pt x="199" y="167"/>
                </a:cubicBezTo>
                <a:cubicBezTo>
                  <a:pt x="203" y="167"/>
                  <a:pt x="203" y="167"/>
                  <a:pt x="203" y="167"/>
                </a:cubicBezTo>
                <a:cubicBezTo>
                  <a:pt x="208" y="167"/>
                  <a:pt x="208" y="167"/>
                  <a:pt x="208" y="167"/>
                </a:cubicBezTo>
                <a:cubicBezTo>
                  <a:pt x="214" y="166"/>
                  <a:pt x="214" y="166"/>
                  <a:pt x="214" y="166"/>
                </a:cubicBezTo>
                <a:cubicBezTo>
                  <a:pt x="219" y="166"/>
                  <a:pt x="219" y="166"/>
                  <a:pt x="219" y="166"/>
                </a:cubicBezTo>
                <a:cubicBezTo>
                  <a:pt x="225" y="165"/>
                  <a:pt x="225" y="165"/>
                  <a:pt x="225" y="165"/>
                </a:cubicBezTo>
                <a:cubicBezTo>
                  <a:pt x="231" y="165"/>
                  <a:pt x="231" y="165"/>
                  <a:pt x="231" y="165"/>
                </a:cubicBezTo>
                <a:cubicBezTo>
                  <a:pt x="237" y="164"/>
                  <a:pt x="237" y="164"/>
                  <a:pt x="237" y="164"/>
                </a:cubicBezTo>
                <a:cubicBezTo>
                  <a:pt x="243" y="163"/>
                  <a:pt x="243" y="163"/>
                  <a:pt x="243" y="163"/>
                </a:cubicBezTo>
                <a:cubicBezTo>
                  <a:pt x="249" y="162"/>
                  <a:pt x="249" y="162"/>
                  <a:pt x="249" y="162"/>
                </a:cubicBezTo>
                <a:cubicBezTo>
                  <a:pt x="255" y="161"/>
                  <a:pt x="255" y="161"/>
                  <a:pt x="255" y="161"/>
                </a:cubicBezTo>
                <a:cubicBezTo>
                  <a:pt x="261" y="160"/>
                  <a:pt x="261" y="160"/>
                  <a:pt x="261" y="160"/>
                </a:cubicBezTo>
                <a:cubicBezTo>
                  <a:pt x="267" y="159"/>
                  <a:pt x="267" y="159"/>
                  <a:pt x="267" y="159"/>
                </a:cubicBezTo>
                <a:cubicBezTo>
                  <a:pt x="273" y="158"/>
                  <a:pt x="273" y="158"/>
                  <a:pt x="273" y="158"/>
                </a:cubicBezTo>
                <a:cubicBezTo>
                  <a:pt x="279" y="156"/>
                  <a:pt x="279" y="156"/>
                  <a:pt x="279" y="156"/>
                </a:cubicBezTo>
                <a:cubicBezTo>
                  <a:pt x="284" y="155"/>
                  <a:pt x="284" y="155"/>
                  <a:pt x="284" y="155"/>
                </a:cubicBezTo>
                <a:cubicBezTo>
                  <a:pt x="290" y="153"/>
                  <a:pt x="290" y="153"/>
                  <a:pt x="290" y="153"/>
                </a:cubicBezTo>
                <a:cubicBezTo>
                  <a:pt x="295" y="152"/>
                  <a:pt x="295" y="152"/>
                  <a:pt x="295" y="152"/>
                </a:cubicBezTo>
                <a:cubicBezTo>
                  <a:pt x="299" y="150"/>
                  <a:pt x="299" y="150"/>
                  <a:pt x="299" y="150"/>
                </a:cubicBezTo>
                <a:cubicBezTo>
                  <a:pt x="297" y="151"/>
                  <a:pt x="297" y="151"/>
                  <a:pt x="297" y="151"/>
                </a:cubicBezTo>
                <a:cubicBezTo>
                  <a:pt x="304" y="148"/>
                  <a:pt x="304" y="148"/>
                  <a:pt x="304" y="148"/>
                </a:cubicBezTo>
                <a:cubicBezTo>
                  <a:pt x="308" y="146"/>
                  <a:pt x="308" y="146"/>
                  <a:pt x="308" y="146"/>
                </a:cubicBezTo>
                <a:cubicBezTo>
                  <a:pt x="311" y="144"/>
                  <a:pt x="311" y="144"/>
                  <a:pt x="311" y="144"/>
                </a:cubicBezTo>
                <a:cubicBezTo>
                  <a:pt x="314" y="142"/>
                  <a:pt x="314" y="142"/>
                  <a:pt x="314" y="142"/>
                </a:cubicBezTo>
                <a:cubicBezTo>
                  <a:pt x="317" y="140"/>
                  <a:pt x="317" y="140"/>
                  <a:pt x="317" y="140"/>
                </a:cubicBezTo>
                <a:cubicBezTo>
                  <a:pt x="318" y="138"/>
                  <a:pt x="318" y="138"/>
                  <a:pt x="318" y="138"/>
                </a:cubicBezTo>
                <a:cubicBezTo>
                  <a:pt x="319" y="137"/>
                  <a:pt x="319" y="137"/>
                  <a:pt x="319" y="137"/>
                </a:cubicBezTo>
                <a:cubicBezTo>
                  <a:pt x="321" y="135"/>
                  <a:pt x="321" y="135"/>
                  <a:pt x="321" y="135"/>
                </a:cubicBezTo>
                <a:cubicBezTo>
                  <a:pt x="323" y="133"/>
                  <a:pt x="323" y="133"/>
                  <a:pt x="323" y="133"/>
                </a:cubicBezTo>
                <a:cubicBezTo>
                  <a:pt x="325" y="131"/>
                  <a:pt x="325" y="131"/>
                  <a:pt x="325" y="131"/>
                </a:cubicBezTo>
                <a:cubicBezTo>
                  <a:pt x="327" y="129"/>
                  <a:pt x="327" y="129"/>
                  <a:pt x="327" y="129"/>
                </a:cubicBezTo>
                <a:cubicBezTo>
                  <a:pt x="328" y="126"/>
                  <a:pt x="328" y="126"/>
                  <a:pt x="328" y="126"/>
                </a:cubicBezTo>
                <a:cubicBezTo>
                  <a:pt x="330" y="123"/>
                  <a:pt x="330" y="123"/>
                  <a:pt x="330" y="123"/>
                </a:cubicBezTo>
                <a:cubicBezTo>
                  <a:pt x="331" y="121"/>
                  <a:pt x="331" y="121"/>
                  <a:pt x="331" y="121"/>
                </a:cubicBezTo>
                <a:cubicBezTo>
                  <a:pt x="333" y="118"/>
                  <a:pt x="333" y="118"/>
                  <a:pt x="333" y="118"/>
                </a:cubicBezTo>
                <a:cubicBezTo>
                  <a:pt x="333" y="115"/>
                  <a:pt x="333" y="115"/>
                  <a:pt x="333" y="115"/>
                </a:cubicBezTo>
                <a:cubicBezTo>
                  <a:pt x="334" y="112"/>
                  <a:pt x="334" y="112"/>
                  <a:pt x="334" y="112"/>
                </a:cubicBezTo>
                <a:cubicBezTo>
                  <a:pt x="334" y="109"/>
                  <a:pt x="334" y="109"/>
                  <a:pt x="334" y="109"/>
                </a:cubicBezTo>
                <a:cubicBezTo>
                  <a:pt x="333" y="106"/>
                  <a:pt x="333" y="106"/>
                  <a:pt x="333" y="106"/>
                </a:cubicBezTo>
                <a:cubicBezTo>
                  <a:pt x="333" y="103"/>
                  <a:pt x="333" y="103"/>
                  <a:pt x="333" y="103"/>
                </a:cubicBezTo>
                <a:cubicBezTo>
                  <a:pt x="331" y="100"/>
                  <a:pt x="331" y="100"/>
                  <a:pt x="331" y="100"/>
                </a:cubicBezTo>
                <a:cubicBezTo>
                  <a:pt x="330" y="98"/>
                  <a:pt x="330" y="98"/>
                  <a:pt x="330" y="98"/>
                </a:cubicBezTo>
                <a:cubicBezTo>
                  <a:pt x="328" y="96"/>
                  <a:pt x="328" y="96"/>
                  <a:pt x="328" y="96"/>
                </a:cubicBezTo>
                <a:cubicBezTo>
                  <a:pt x="326" y="94"/>
                  <a:pt x="326" y="94"/>
                  <a:pt x="326" y="94"/>
                </a:cubicBezTo>
                <a:cubicBezTo>
                  <a:pt x="323" y="92"/>
                  <a:pt x="323" y="92"/>
                  <a:pt x="323" y="92"/>
                </a:cubicBezTo>
                <a:cubicBezTo>
                  <a:pt x="321" y="90"/>
                  <a:pt x="321" y="90"/>
                  <a:pt x="321" y="90"/>
                </a:cubicBezTo>
                <a:cubicBezTo>
                  <a:pt x="318" y="88"/>
                  <a:pt x="318" y="88"/>
                  <a:pt x="318" y="88"/>
                </a:cubicBezTo>
                <a:cubicBezTo>
                  <a:pt x="314" y="86"/>
                  <a:pt x="314" y="86"/>
                  <a:pt x="314" y="86"/>
                </a:cubicBezTo>
                <a:cubicBezTo>
                  <a:pt x="310" y="84"/>
                  <a:pt x="310" y="84"/>
                  <a:pt x="310" y="84"/>
                </a:cubicBezTo>
                <a:cubicBezTo>
                  <a:pt x="307" y="84"/>
                  <a:pt x="307" y="84"/>
                  <a:pt x="307" y="84"/>
                </a:cubicBezTo>
                <a:cubicBezTo>
                  <a:pt x="303" y="84"/>
                  <a:pt x="303" y="84"/>
                  <a:pt x="303" y="84"/>
                </a:cubicBezTo>
                <a:cubicBezTo>
                  <a:pt x="298" y="84"/>
                  <a:pt x="298" y="84"/>
                  <a:pt x="298" y="84"/>
                </a:cubicBezTo>
                <a:cubicBezTo>
                  <a:pt x="292" y="83"/>
                  <a:pt x="292" y="83"/>
                  <a:pt x="292" y="83"/>
                </a:cubicBezTo>
                <a:cubicBezTo>
                  <a:pt x="285" y="82"/>
                  <a:pt x="285" y="82"/>
                  <a:pt x="285" y="82"/>
                </a:cubicBezTo>
                <a:cubicBezTo>
                  <a:pt x="278" y="78"/>
                  <a:pt x="278" y="78"/>
                  <a:pt x="278" y="78"/>
                </a:cubicBezTo>
                <a:cubicBezTo>
                  <a:pt x="270" y="73"/>
                  <a:pt x="270" y="73"/>
                  <a:pt x="270" y="73"/>
                </a:cubicBezTo>
                <a:cubicBezTo>
                  <a:pt x="263" y="64"/>
                  <a:pt x="263" y="64"/>
                  <a:pt x="263" y="64"/>
                </a:cubicBezTo>
                <a:cubicBezTo>
                  <a:pt x="259" y="60"/>
                  <a:pt x="259" y="60"/>
                  <a:pt x="259" y="60"/>
                </a:cubicBezTo>
                <a:cubicBezTo>
                  <a:pt x="255" y="57"/>
                  <a:pt x="255" y="57"/>
                  <a:pt x="255" y="57"/>
                </a:cubicBezTo>
                <a:cubicBezTo>
                  <a:pt x="252" y="56"/>
                  <a:pt x="252" y="56"/>
                  <a:pt x="252" y="56"/>
                </a:cubicBezTo>
                <a:cubicBezTo>
                  <a:pt x="248" y="55"/>
                  <a:pt x="248" y="55"/>
                  <a:pt x="248" y="55"/>
                </a:cubicBezTo>
                <a:cubicBezTo>
                  <a:pt x="244" y="55"/>
                  <a:pt x="244" y="55"/>
                  <a:pt x="244" y="55"/>
                </a:cubicBezTo>
                <a:cubicBezTo>
                  <a:pt x="240" y="56"/>
                  <a:pt x="240" y="56"/>
                  <a:pt x="240" y="56"/>
                </a:cubicBezTo>
                <a:cubicBezTo>
                  <a:pt x="236" y="58"/>
                  <a:pt x="236" y="58"/>
                  <a:pt x="236" y="58"/>
                </a:cubicBezTo>
                <a:cubicBezTo>
                  <a:pt x="232" y="60"/>
                  <a:pt x="232" y="60"/>
                  <a:pt x="232" y="60"/>
                </a:cubicBezTo>
                <a:cubicBezTo>
                  <a:pt x="229" y="62"/>
                  <a:pt x="229" y="62"/>
                  <a:pt x="229" y="62"/>
                </a:cubicBezTo>
                <a:cubicBezTo>
                  <a:pt x="226" y="65"/>
                  <a:pt x="226" y="65"/>
                  <a:pt x="226" y="65"/>
                </a:cubicBezTo>
                <a:cubicBezTo>
                  <a:pt x="223" y="67"/>
                  <a:pt x="223" y="67"/>
                  <a:pt x="223" y="67"/>
                </a:cubicBezTo>
                <a:cubicBezTo>
                  <a:pt x="221" y="70"/>
                  <a:pt x="221" y="70"/>
                  <a:pt x="221" y="70"/>
                </a:cubicBezTo>
                <a:cubicBezTo>
                  <a:pt x="219" y="72"/>
                  <a:pt x="219" y="72"/>
                  <a:pt x="219" y="72"/>
                </a:cubicBezTo>
                <a:cubicBezTo>
                  <a:pt x="217" y="74"/>
                  <a:pt x="217" y="74"/>
                  <a:pt x="217" y="74"/>
                </a:cubicBezTo>
                <a:cubicBezTo>
                  <a:pt x="216" y="75"/>
                  <a:pt x="216" y="75"/>
                  <a:pt x="216" y="75"/>
                </a:cubicBezTo>
                <a:cubicBezTo>
                  <a:pt x="216" y="75"/>
                  <a:pt x="216" y="75"/>
                  <a:pt x="216" y="75"/>
                </a:cubicBezTo>
                <a:cubicBezTo>
                  <a:pt x="216" y="75"/>
                  <a:pt x="216" y="75"/>
                  <a:pt x="216" y="75"/>
                </a:cubicBezTo>
                <a:cubicBezTo>
                  <a:pt x="216" y="74"/>
                  <a:pt x="216" y="74"/>
                  <a:pt x="216" y="74"/>
                </a:cubicBezTo>
                <a:cubicBezTo>
                  <a:pt x="217" y="73"/>
                  <a:pt x="217" y="73"/>
                  <a:pt x="217" y="73"/>
                </a:cubicBezTo>
                <a:cubicBezTo>
                  <a:pt x="217" y="72"/>
                  <a:pt x="217" y="72"/>
                  <a:pt x="217" y="72"/>
                </a:cubicBezTo>
                <a:cubicBezTo>
                  <a:pt x="218" y="70"/>
                  <a:pt x="218" y="70"/>
                  <a:pt x="218" y="70"/>
                </a:cubicBezTo>
                <a:cubicBezTo>
                  <a:pt x="218" y="67"/>
                  <a:pt x="218" y="67"/>
                  <a:pt x="218" y="67"/>
                </a:cubicBezTo>
                <a:cubicBezTo>
                  <a:pt x="219" y="65"/>
                  <a:pt x="219" y="65"/>
                  <a:pt x="219" y="65"/>
                </a:cubicBezTo>
                <a:cubicBezTo>
                  <a:pt x="220" y="62"/>
                  <a:pt x="220" y="62"/>
                  <a:pt x="220" y="62"/>
                </a:cubicBezTo>
                <a:cubicBezTo>
                  <a:pt x="220" y="59"/>
                  <a:pt x="220" y="59"/>
                  <a:pt x="220" y="59"/>
                </a:cubicBezTo>
                <a:cubicBezTo>
                  <a:pt x="221" y="55"/>
                  <a:pt x="221" y="55"/>
                  <a:pt x="221" y="55"/>
                </a:cubicBezTo>
                <a:cubicBezTo>
                  <a:pt x="221" y="52"/>
                  <a:pt x="221" y="52"/>
                  <a:pt x="221" y="52"/>
                </a:cubicBezTo>
                <a:cubicBezTo>
                  <a:pt x="221" y="48"/>
                  <a:pt x="221" y="48"/>
                  <a:pt x="221" y="48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1"/>
                  <a:pt x="221" y="41"/>
                  <a:pt x="221" y="41"/>
                </a:cubicBezTo>
                <a:cubicBezTo>
                  <a:pt x="220" y="37"/>
                  <a:pt x="220" y="37"/>
                  <a:pt x="220" y="37"/>
                </a:cubicBezTo>
                <a:cubicBezTo>
                  <a:pt x="219" y="33"/>
                  <a:pt x="219" y="33"/>
                  <a:pt x="219" y="33"/>
                </a:cubicBezTo>
                <a:cubicBezTo>
                  <a:pt x="217" y="27"/>
                  <a:pt x="217" y="27"/>
                  <a:pt x="217" y="27"/>
                </a:cubicBezTo>
                <a:cubicBezTo>
                  <a:pt x="215" y="22"/>
                  <a:pt x="215" y="22"/>
                  <a:pt x="215" y="22"/>
                </a:cubicBezTo>
                <a:cubicBezTo>
                  <a:pt x="211" y="17"/>
                  <a:pt x="211" y="17"/>
                  <a:pt x="211" y="17"/>
                </a:cubicBezTo>
                <a:cubicBezTo>
                  <a:pt x="206" y="12"/>
                  <a:pt x="206" y="12"/>
                  <a:pt x="206" y="12"/>
                </a:cubicBezTo>
                <a:cubicBezTo>
                  <a:pt x="200" y="8"/>
                  <a:pt x="200" y="8"/>
                  <a:pt x="200" y="8"/>
                </a:cubicBezTo>
                <a:cubicBezTo>
                  <a:pt x="193" y="5"/>
                  <a:pt x="193" y="5"/>
                  <a:pt x="193" y="5"/>
                </a:cubicBezTo>
                <a:cubicBezTo>
                  <a:pt x="185" y="2"/>
                  <a:pt x="185" y="2"/>
                  <a:pt x="185" y="2"/>
                </a:cubicBezTo>
                <a:cubicBezTo>
                  <a:pt x="175" y="0"/>
                  <a:pt x="175" y="0"/>
                  <a:pt x="175" y="0"/>
                </a:cubicBezTo>
                <a:cubicBezTo>
                  <a:pt x="174" y="0"/>
                  <a:pt x="174" y="0"/>
                  <a:pt x="174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1"/>
                  <a:pt x="169" y="1"/>
                  <a:pt x="169" y="1"/>
                </a:cubicBezTo>
                <a:cubicBezTo>
                  <a:pt x="166" y="2"/>
                  <a:pt x="166" y="2"/>
                  <a:pt x="166" y="2"/>
                </a:cubicBezTo>
                <a:cubicBezTo>
                  <a:pt x="162" y="3"/>
                  <a:pt x="162" y="3"/>
                  <a:pt x="162" y="3"/>
                </a:cubicBezTo>
                <a:cubicBezTo>
                  <a:pt x="158" y="5"/>
                  <a:pt x="158" y="5"/>
                  <a:pt x="158" y="5"/>
                </a:cubicBezTo>
                <a:cubicBezTo>
                  <a:pt x="154" y="7"/>
                  <a:pt x="154" y="7"/>
                  <a:pt x="154" y="7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46" y="13"/>
                  <a:pt x="146" y="13"/>
                  <a:pt x="146" y="13"/>
                </a:cubicBezTo>
                <a:cubicBezTo>
                  <a:pt x="142" y="16"/>
                  <a:pt x="142" y="16"/>
                  <a:pt x="142" y="16"/>
                </a:cubicBezTo>
                <a:cubicBezTo>
                  <a:pt x="139" y="21"/>
                  <a:pt x="139" y="21"/>
                  <a:pt x="139" y="21"/>
                </a:cubicBezTo>
                <a:cubicBezTo>
                  <a:pt x="135" y="25"/>
                  <a:pt x="135" y="25"/>
                  <a:pt x="135" y="25"/>
                </a:cubicBezTo>
                <a:cubicBezTo>
                  <a:pt x="133" y="31"/>
                  <a:pt x="133" y="31"/>
                  <a:pt x="133" y="31"/>
                </a:cubicBezTo>
                <a:cubicBezTo>
                  <a:pt x="131" y="37"/>
                  <a:pt x="131" y="37"/>
                  <a:pt x="131" y="37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31" y="60"/>
                  <a:pt x="131" y="60"/>
                  <a:pt x="131" y="60"/>
                </a:cubicBezTo>
                <a:cubicBezTo>
                  <a:pt x="132" y="68"/>
                  <a:pt x="132" y="68"/>
                  <a:pt x="132" y="68"/>
                </a:cubicBezTo>
                <a:cubicBezTo>
                  <a:pt x="134" y="76"/>
                  <a:pt x="134" y="76"/>
                  <a:pt x="134" y="76"/>
                </a:cubicBezTo>
                <a:cubicBezTo>
                  <a:pt x="135" y="84"/>
                  <a:pt x="135" y="84"/>
                  <a:pt x="135" y="84"/>
                </a:cubicBezTo>
                <a:cubicBezTo>
                  <a:pt x="137" y="92"/>
                  <a:pt x="137" y="92"/>
                  <a:pt x="137" y="92"/>
                </a:cubicBezTo>
                <a:cubicBezTo>
                  <a:pt x="139" y="99"/>
                  <a:pt x="139" y="99"/>
                  <a:pt x="139" y="99"/>
                </a:cubicBezTo>
                <a:cubicBezTo>
                  <a:pt x="141" y="106"/>
                  <a:pt x="141" y="106"/>
                  <a:pt x="141" y="106"/>
                </a:cubicBezTo>
                <a:cubicBezTo>
                  <a:pt x="143" y="112"/>
                  <a:pt x="143" y="112"/>
                  <a:pt x="143" y="112"/>
                </a:cubicBezTo>
                <a:cubicBezTo>
                  <a:pt x="145" y="118"/>
                  <a:pt x="145" y="118"/>
                  <a:pt x="145" y="118"/>
                </a:cubicBezTo>
                <a:cubicBezTo>
                  <a:pt x="147" y="123"/>
                  <a:pt x="147" y="123"/>
                  <a:pt x="147" y="123"/>
                </a:cubicBezTo>
                <a:cubicBezTo>
                  <a:pt x="149" y="128"/>
                  <a:pt x="149" y="128"/>
                  <a:pt x="149" y="128"/>
                </a:cubicBezTo>
                <a:cubicBezTo>
                  <a:pt x="150" y="131"/>
                  <a:pt x="150" y="131"/>
                  <a:pt x="150" y="131"/>
                </a:cubicBezTo>
                <a:cubicBezTo>
                  <a:pt x="152" y="135"/>
                  <a:pt x="152" y="135"/>
                  <a:pt x="152" y="135"/>
                </a:cubicBezTo>
                <a:cubicBezTo>
                  <a:pt x="152" y="137"/>
                  <a:pt x="152" y="137"/>
                  <a:pt x="152" y="137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53" y="139"/>
                  <a:pt x="153" y="139"/>
                  <a:pt x="153" y="139"/>
                </a:cubicBezTo>
                <a:close/>
                <a:moveTo>
                  <a:pt x="172" y="140"/>
                </a:moveTo>
                <a:cubicBezTo>
                  <a:pt x="172" y="140"/>
                  <a:pt x="172" y="140"/>
                  <a:pt x="172" y="140"/>
                </a:cubicBezTo>
                <a:cubicBezTo>
                  <a:pt x="177" y="130"/>
                  <a:pt x="180" y="123"/>
                  <a:pt x="183" y="116"/>
                </a:cubicBezTo>
                <a:cubicBezTo>
                  <a:pt x="187" y="106"/>
                  <a:pt x="191" y="98"/>
                  <a:pt x="191" y="87"/>
                </a:cubicBezTo>
                <a:cubicBezTo>
                  <a:pt x="191" y="87"/>
                  <a:pt x="191" y="87"/>
                  <a:pt x="191" y="87"/>
                </a:cubicBezTo>
                <a:cubicBezTo>
                  <a:pt x="191" y="87"/>
                  <a:pt x="191" y="87"/>
                  <a:pt x="191" y="87"/>
                </a:cubicBezTo>
                <a:cubicBezTo>
                  <a:pt x="191" y="86"/>
                  <a:pt x="191" y="84"/>
                  <a:pt x="190" y="82"/>
                </a:cubicBezTo>
                <a:cubicBezTo>
                  <a:pt x="190" y="82"/>
                  <a:pt x="190" y="81"/>
                  <a:pt x="190" y="80"/>
                </a:cubicBezTo>
                <a:cubicBezTo>
                  <a:pt x="190" y="79"/>
                  <a:pt x="190" y="79"/>
                  <a:pt x="190" y="78"/>
                </a:cubicBezTo>
                <a:cubicBezTo>
                  <a:pt x="191" y="72"/>
                  <a:pt x="195" y="65"/>
                  <a:pt x="201" y="65"/>
                </a:cubicBezTo>
                <a:cubicBezTo>
                  <a:pt x="197" y="62"/>
                  <a:pt x="193" y="66"/>
                  <a:pt x="191" y="70"/>
                </a:cubicBezTo>
                <a:cubicBezTo>
                  <a:pt x="190" y="73"/>
                  <a:pt x="189" y="76"/>
                  <a:pt x="189" y="79"/>
                </a:cubicBezTo>
                <a:cubicBezTo>
                  <a:pt x="187" y="72"/>
                  <a:pt x="181" y="67"/>
                  <a:pt x="174" y="67"/>
                </a:cubicBezTo>
                <a:cubicBezTo>
                  <a:pt x="170" y="67"/>
                  <a:pt x="164" y="70"/>
                  <a:pt x="160" y="75"/>
                </a:cubicBezTo>
                <a:cubicBezTo>
                  <a:pt x="159" y="78"/>
                  <a:pt x="158" y="82"/>
                  <a:pt x="158" y="84"/>
                </a:cubicBezTo>
                <a:cubicBezTo>
                  <a:pt x="159" y="92"/>
                  <a:pt x="171" y="96"/>
                  <a:pt x="178" y="91"/>
                </a:cubicBezTo>
                <a:cubicBezTo>
                  <a:pt x="179" y="89"/>
                  <a:pt x="183" y="84"/>
                  <a:pt x="181" y="80"/>
                </a:cubicBezTo>
                <a:cubicBezTo>
                  <a:pt x="180" y="77"/>
                  <a:pt x="177" y="74"/>
                  <a:pt x="173" y="75"/>
                </a:cubicBezTo>
                <a:cubicBezTo>
                  <a:pt x="171" y="75"/>
                  <a:pt x="168" y="78"/>
                  <a:pt x="169" y="80"/>
                </a:cubicBezTo>
                <a:cubicBezTo>
                  <a:pt x="172" y="87"/>
                  <a:pt x="178" y="82"/>
                  <a:pt x="178" y="83"/>
                </a:cubicBezTo>
                <a:cubicBezTo>
                  <a:pt x="178" y="87"/>
                  <a:pt x="174" y="92"/>
                  <a:pt x="169" y="92"/>
                </a:cubicBezTo>
                <a:cubicBezTo>
                  <a:pt x="166" y="92"/>
                  <a:pt x="156" y="87"/>
                  <a:pt x="160" y="78"/>
                </a:cubicBezTo>
                <a:cubicBezTo>
                  <a:pt x="163" y="71"/>
                  <a:pt x="168" y="68"/>
                  <a:pt x="176" y="68"/>
                </a:cubicBezTo>
                <a:cubicBezTo>
                  <a:pt x="179" y="68"/>
                  <a:pt x="183" y="70"/>
                  <a:pt x="185" y="72"/>
                </a:cubicBezTo>
                <a:cubicBezTo>
                  <a:pt x="191" y="79"/>
                  <a:pt x="190" y="92"/>
                  <a:pt x="186" y="102"/>
                </a:cubicBezTo>
                <a:cubicBezTo>
                  <a:pt x="179" y="122"/>
                  <a:pt x="180" y="120"/>
                  <a:pt x="172" y="140"/>
                </a:cubicBezTo>
                <a:cubicBezTo>
                  <a:pt x="172" y="140"/>
                  <a:pt x="172" y="140"/>
                  <a:pt x="172" y="140"/>
                </a:cubicBezTo>
                <a:close/>
                <a:moveTo>
                  <a:pt x="171" y="142"/>
                </a:moveTo>
                <a:cubicBezTo>
                  <a:pt x="171" y="142"/>
                  <a:pt x="171" y="142"/>
                  <a:pt x="171" y="142"/>
                </a:cubicBezTo>
                <a:cubicBezTo>
                  <a:pt x="169" y="136"/>
                  <a:pt x="169" y="134"/>
                  <a:pt x="165" y="123"/>
                </a:cubicBezTo>
                <a:cubicBezTo>
                  <a:pt x="164" y="120"/>
                  <a:pt x="163" y="118"/>
                  <a:pt x="163" y="115"/>
                </a:cubicBezTo>
                <a:cubicBezTo>
                  <a:pt x="162" y="111"/>
                  <a:pt x="162" y="106"/>
                  <a:pt x="165" y="103"/>
                </a:cubicBezTo>
                <a:cubicBezTo>
                  <a:pt x="166" y="102"/>
                  <a:pt x="168" y="101"/>
                  <a:pt x="170" y="101"/>
                </a:cubicBezTo>
                <a:cubicBezTo>
                  <a:pt x="174" y="101"/>
                  <a:pt x="177" y="103"/>
                  <a:pt x="178" y="107"/>
                </a:cubicBezTo>
                <a:cubicBezTo>
                  <a:pt x="180" y="112"/>
                  <a:pt x="175" y="114"/>
                  <a:pt x="173" y="114"/>
                </a:cubicBezTo>
                <a:cubicBezTo>
                  <a:pt x="171" y="114"/>
                  <a:pt x="168" y="111"/>
                  <a:pt x="168" y="109"/>
                </a:cubicBezTo>
                <a:cubicBezTo>
                  <a:pt x="168" y="108"/>
                  <a:pt x="172" y="111"/>
                  <a:pt x="173" y="108"/>
                </a:cubicBezTo>
                <a:cubicBezTo>
                  <a:pt x="174" y="107"/>
                  <a:pt x="172" y="105"/>
                  <a:pt x="171" y="105"/>
                </a:cubicBezTo>
                <a:cubicBezTo>
                  <a:pt x="169" y="104"/>
                  <a:pt x="167" y="106"/>
                  <a:pt x="167" y="107"/>
                </a:cubicBezTo>
                <a:cubicBezTo>
                  <a:pt x="166" y="109"/>
                  <a:pt x="167" y="112"/>
                  <a:pt x="168" y="113"/>
                </a:cubicBezTo>
                <a:cubicBezTo>
                  <a:pt x="172" y="116"/>
                  <a:pt x="179" y="114"/>
                  <a:pt x="179" y="110"/>
                </a:cubicBezTo>
                <a:cubicBezTo>
                  <a:pt x="180" y="104"/>
                  <a:pt x="177" y="100"/>
                  <a:pt x="171" y="100"/>
                </a:cubicBezTo>
                <a:cubicBezTo>
                  <a:pt x="167" y="100"/>
                  <a:pt x="163" y="104"/>
                  <a:pt x="162" y="108"/>
                </a:cubicBezTo>
                <a:cubicBezTo>
                  <a:pt x="161" y="109"/>
                  <a:pt x="161" y="110"/>
                  <a:pt x="161" y="111"/>
                </a:cubicBezTo>
                <a:cubicBezTo>
                  <a:pt x="159" y="102"/>
                  <a:pt x="157" y="94"/>
                  <a:pt x="151" y="74"/>
                </a:cubicBezTo>
                <a:cubicBezTo>
                  <a:pt x="146" y="56"/>
                  <a:pt x="145" y="33"/>
                  <a:pt x="158" y="23"/>
                </a:cubicBezTo>
                <a:cubicBezTo>
                  <a:pt x="161" y="20"/>
                  <a:pt x="168" y="16"/>
                  <a:pt x="174" y="16"/>
                </a:cubicBezTo>
                <a:cubicBezTo>
                  <a:pt x="187" y="17"/>
                  <a:pt x="195" y="25"/>
                  <a:pt x="200" y="37"/>
                </a:cubicBezTo>
                <a:cubicBezTo>
                  <a:pt x="205" y="53"/>
                  <a:pt x="188" y="60"/>
                  <a:pt x="182" y="60"/>
                </a:cubicBezTo>
                <a:cubicBezTo>
                  <a:pt x="174" y="59"/>
                  <a:pt x="166" y="50"/>
                  <a:pt x="167" y="43"/>
                </a:cubicBezTo>
                <a:cubicBezTo>
                  <a:pt x="168" y="40"/>
                  <a:pt x="178" y="51"/>
                  <a:pt x="183" y="39"/>
                </a:cubicBezTo>
                <a:cubicBezTo>
                  <a:pt x="185" y="35"/>
                  <a:pt x="181" y="30"/>
                  <a:pt x="177" y="29"/>
                </a:cubicBezTo>
                <a:cubicBezTo>
                  <a:pt x="170" y="26"/>
                  <a:pt x="165" y="32"/>
                  <a:pt x="163" y="36"/>
                </a:cubicBezTo>
                <a:cubicBezTo>
                  <a:pt x="160" y="43"/>
                  <a:pt x="164" y="53"/>
                  <a:pt x="167" y="56"/>
                </a:cubicBezTo>
                <a:cubicBezTo>
                  <a:pt x="178" y="67"/>
                  <a:pt x="199" y="60"/>
                  <a:pt x="201" y="48"/>
                </a:cubicBezTo>
                <a:cubicBezTo>
                  <a:pt x="202" y="43"/>
                  <a:pt x="202" y="36"/>
                  <a:pt x="199" y="32"/>
                </a:cubicBezTo>
                <a:cubicBezTo>
                  <a:pt x="194" y="23"/>
                  <a:pt x="184" y="16"/>
                  <a:pt x="177" y="16"/>
                </a:cubicBezTo>
                <a:cubicBezTo>
                  <a:pt x="163" y="14"/>
                  <a:pt x="150" y="25"/>
                  <a:pt x="146" y="40"/>
                </a:cubicBezTo>
                <a:cubicBezTo>
                  <a:pt x="141" y="62"/>
                  <a:pt x="147" y="78"/>
                  <a:pt x="155" y="99"/>
                </a:cubicBezTo>
                <a:cubicBezTo>
                  <a:pt x="159" y="112"/>
                  <a:pt x="162" y="124"/>
                  <a:pt x="171" y="142"/>
                </a:cubicBezTo>
                <a:cubicBezTo>
                  <a:pt x="171" y="142"/>
                  <a:pt x="171" y="142"/>
                  <a:pt x="171" y="142"/>
                </a:cubicBezTo>
                <a:close/>
                <a:moveTo>
                  <a:pt x="180" y="155"/>
                </a:moveTo>
                <a:cubicBezTo>
                  <a:pt x="180" y="155"/>
                  <a:pt x="180" y="155"/>
                  <a:pt x="180" y="155"/>
                </a:cubicBezTo>
                <a:cubicBezTo>
                  <a:pt x="180" y="155"/>
                  <a:pt x="180" y="155"/>
                  <a:pt x="180" y="155"/>
                </a:cubicBezTo>
                <a:cubicBezTo>
                  <a:pt x="181" y="153"/>
                  <a:pt x="182" y="151"/>
                  <a:pt x="183" y="148"/>
                </a:cubicBezTo>
                <a:cubicBezTo>
                  <a:pt x="183" y="147"/>
                  <a:pt x="184" y="146"/>
                  <a:pt x="185" y="145"/>
                </a:cubicBezTo>
                <a:cubicBezTo>
                  <a:pt x="186" y="142"/>
                  <a:pt x="186" y="140"/>
                  <a:pt x="188" y="138"/>
                </a:cubicBezTo>
                <a:cubicBezTo>
                  <a:pt x="191" y="131"/>
                  <a:pt x="195" y="125"/>
                  <a:pt x="196" y="122"/>
                </a:cubicBezTo>
                <a:cubicBezTo>
                  <a:pt x="200" y="113"/>
                  <a:pt x="203" y="107"/>
                  <a:pt x="212" y="102"/>
                </a:cubicBezTo>
                <a:cubicBezTo>
                  <a:pt x="218" y="98"/>
                  <a:pt x="225" y="99"/>
                  <a:pt x="228" y="104"/>
                </a:cubicBezTo>
                <a:cubicBezTo>
                  <a:pt x="230" y="106"/>
                  <a:pt x="229" y="111"/>
                  <a:pt x="230" y="116"/>
                </a:cubicBezTo>
                <a:cubicBezTo>
                  <a:pt x="231" y="118"/>
                  <a:pt x="228" y="120"/>
                  <a:pt x="226" y="121"/>
                </a:cubicBezTo>
                <a:cubicBezTo>
                  <a:pt x="221" y="124"/>
                  <a:pt x="213" y="119"/>
                  <a:pt x="213" y="113"/>
                </a:cubicBezTo>
                <a:cubicBezTo>
                  <a:pt x="213" y="111"/>
                  <a:pt x="215" y="107"/>
                  <a:pt x="218" y="106"/>
                </a:cubicBezTo>
                <a:cubicBezTo>
                  <a:pt x="220" y="105"/>
                  <a:pt x="223" y="105"/>
                  <a:pt x="224" y="108"/>
                </a:cubicBezTo>
                <a:cubicBezTo>
                  <a:pt x="225" y="110"/>
                  <a:pt x="225" y="112"/>
                  <a:pt x="223" y="113"/>
                </a:cubicBezTo>
                <a:cubicBezTo>
                  <a:pt x="218" y="115"/>
                  <a:pt x="218" y="109"/>
                  <a:pt x="217" y="109"/>
                </a:cubicBezTo>
                <a:cubicBezTo>
                  <a:pt x="215" y="111"/>
                  <a:pt x="214" y="116"/>
                  <a:pt x="216" y="119"/>
                </a:cubicBezTo>
                <a:cubicBezTo>
                  <a:pt x="217" y="119"/>
                  <a:pt x="218" y="119"/>
                  <a:pt x="220" y="120"/>
                </a:cubicBezTo>
                <a:cubicBezTo>
                  <a:pt x="223" y="121"/>
                  <a:pt x="226" y="122"/>
                  <a:pt x="229" y="117"/>
                </a:cubicBezTo>
                <a:cubicBezTo>
                  <a:pt x="231" y="112"/>
                  <a:pt x="231" y="108"/>
                  <a:pt x="227" y="103"/>
                </a:cubicBezTo>
                <a:cubicBezTo>
                  <a:pt x="226" y="101"/>
                  <a:pt x="223" y="100"/>
                  <a:pt x="220" y="100"/>
                </a:cubicBezTo>
                <a:cubicBezTo>
                  <a:pt x="213" y="99"/>
                  <a:pt x="207" y="106"/>
                  <a:pt x="203" y="113"/>
                </a:cubicBezTo>
                <a:cubicBezTo>
                  <a:pt x="198" y="121"/>
                  <a:pt x="195" y="128"/>
                  <a:pt x="191" y="135"/>
                </a:cubicBezTo>
                <a:cubicBezTo>
                  <a:pt x="190" y="137"/>
                  <a:pt x="190" y="137"/>
                  <a:pt x="190" y="137"/>
                </a:cubicBezTo>
                <a:cubicBezTo>
                  <a:pt x="187" y="142"/>
                  <a:pt x="184" y="147"/>
                  <a:pt x="181" y="153"/>
                </a:cubicBezTo>
                <a:cubicBezTo>
                  <a:pt x="181" y="153"/>
                  <a:pt x="181" y="153"/>
                  <a:pt x="181" y="153"/>
                </a:cubicBezTo>
                <a:cubicBezTo>
                  <a:pt x="181" y="153"/>
                  <a:pt x="181" y="153"/>
                  <a:pt x="181" y="153"/>
                </a:cubicBezTo>
                <a:cubicBezTo>
                  <a:pt x="181" y="154"/>
                  <a:pt x="180" y="154"/>
                  <a:pt x="180" y="155"/>
                </a:cubicBezTo>
                <a:cubicBezTo>
                  <a:pt x="181" y="154"/>
                  <a:pt x="181" y="154"/>
                  <a:pt x="181" y="154"/>
                </a:cubicBezTo>
                <a:cubicBezTo>
                  <a:pt x="181" y="155"/>
                  <a:pt x="181" y="155"/>
                  <a:pt x="180" y="155"/>
                </a:cubicBezTo>
                <a:cubicBezTo>
                  <a:pt x="189" y="150"/>
                  <a:pt x="199" y="145"/>
                  <a:pt x="208" y="139"/>
                </a:cubicBezTo>
                <a:cubicBezTo>
                  <a:pt x="212" y="137"/>
                  <a:pt x="217" y="132"/>
                  <a:pt x="216" y="128"/>
                </a:cubicBezTo>
                <a:cubicBezTo>
                  <a:pt x="216" y="126"/>
                  <a:pt x="216" y="124"/>
                  <a:pt x="214" y="123"/>
                </a:cubicBezTo>
                <a:cubicBezTo>
                  <a:pt x="211" y="121"/>
                  <a:pt x="208" y="120"/>
                  <a:pt x="205" y="122"/>
                </a:cubicBezTo>
                <a:cubicBezTo>
                  <a:pt x="200" y="124"/>
                  <a:pt x="203" y="129"/>
                  <a:pt x="204" y="130"/>
                </a:cubicBezTo>
                <a:cubicBezTo>
                  <a:pt x="206" y="132"/>
                  <a:pt x="209" y="131"/>
                  <a:pt x="210" y="130"/>
                </a:cubicBezTo>
                <a:cubicBezTo>
                  <a:pt x="211" y="129"/>
                  <a:pt x="207" y="129"/>
                  <a:pt x="208" y="126"/>
                </a:cubicBezTo>
                <a:cubicBezTo>
                  <a:pt x="208" y="125"/>
                  <a:pt x="210" y="124"/>
                  <a:pt x="211" y="125"/>
                </a:cubicBezTo>
                <a:cubicBezTo>
                  <a:pt x="213" y="126"/>
                  <a:pt x="213" y="128"/>
                  <a:pt x="213" y="129"/>
                </a:cubicBezTo>
                <a:cubicBezTo>
                  <a:pt x="212" y="131"/>
                  <a:pt x="209" y="132"/>
                  <a:pt x="208" y="132"/>
                </a:cubicBezTo>
                <a:cubicBezTo>
                  <a:pt x="204" y="133"/>
                  <a:pt x="201" y="127"/>
                  <a:pt x="202" y="124"/>
                </a:cubicBezTo>
                <a:cubicBezTo>
                  <a:pt x="203" y="123"/>
                  <a:pt x="205" y="122"/>
                  <a:pt x="206" y="121"/>
                </a:cubicBezTo>
                <a:cubicBezTo>
                  <a:pt x="209" y="120"/>
                  <a:pt x="212" y="121"/>
                  <a:pt x="214" y="122"/>
                </a:cubicBezTo>
                <a:cubicBezTo>
                  <a:pt x="217" y="125"/>
                  <a:pt x="218" y="129"/>
                  <a:pt x="215" y="133"/>
                </a:cubicBezTo>
                <a:cubicBezTo>
                  <a:pt x="212" y="139"/>
                  <a:pt x="208" y="141"/>
                  <a:pt x="202" y="144"/>
                </a:cubicBezTo>
                <a:cubicBezTo>
                  <a:pt x="200" y="145"/>
                  <a:pt x="196" y="147"/>
                  <a:pt x="191" y="150"/>
                </a:cubicBezTo>
                <a:cubicBezTo>
                  <a:pt x="211" y="140"/>
                  <a:pt x="213" y="141"/>
                  <a:pt x="240" y="127"/>
                </a:cubicBezTo>
                <a:cubicBezTo>
                  <a:pt x="255" y="119"/>
                  <a:pt x="271" y="105"/>
                  <a:pt x="270" y="90"/>
                </a:cubicBezTo>
                <a:cubicBezTo>
                  <a:pt x="270" y="86"/>
                  <a:pt x="268" y="79"/>
                  <a:pt x="264" y="75"/>
                </a:cubicBezTo>
                <a:cubicBezTo>
                  <a:pt x="255" y="67"/>
                  <a:pt x="245" y="66"/>
                  <a:pt x="234" y="70"/>
                </a:cubicBezTo>
                <a:cubicBezTo>
                  <a:pt x="219" y="77"/>
                  <a:pt x="226" y="93"/>
                  <a:pt x="230" y="97"/>
                </a:cubicBezTo>
                <a:cubicBezTo>
                  <a:pt x="235" y="102"/>
                  <a:pt x="246" y="101"/>
                  <a:pt x="250" y="96"/>
                </a:cubicBezTo>
                <a:cubicBezTo>
                  <a:pt x="252" y="94"/>
                  <a:pt x="239" y="94"/>
                  <a:pt x="243" y="83"/>
                </a:cubicBezTo>
                <a:cubicBezTo>
                  <a:pt x="244" y="79"/>
                  <a:pt x="250" y="79"/>
                  <a:pt x="254" y="81"/>
                </a:cubicBezTo>
                <a:cubicBezTo>
                  <a:pt x="260" y="84"/>
                  <a:pt x="259" y="91"/>
                  <a:pt x="258" y="95"/>
                </a:cubicBezTo>
                <a:cubicBezTo>
                  <a:pt x="255" y="102"/>
                  <a:pt x="246" y="105"/>
                  <a:pt x="242" y="105"/>
                </a:cubicBezTo>
                <a:cubicBezTo>
                  <a:pt x="228" y="104"/>
                  <a:pt x="219" y="86"/>
                  <a:pt x="226" y="76"/>
                </a:cubicBezTo>
                <a:cubicBezTo>
                  <a:pt x="228" y="73"/>
                  <a:pt x="233" y="69"/>
                  <a:pt x="238" y="68"/>
                </a:cubicBezTo>
                <a:cubicBezTo>
                  <a:pt x="247" y="65"/>
                  <a:pt x="258" y="68"/>
                  <a:pt x="263" y="73"/>
                </a:cubicBezTo>
                <a:cubicBezTo>
                  <a:pt x="269" y="79"/>
                  <a:pt x="272" y="87"/>
                  <a:pt x="271" y="96"/>
                </a:cubicBezTo>
                <a:cubicBezTo>
                  <a:pt x="272" y="95"/>
                  <a:pt x="273" y="93"/>
                  <a:pt x="275" y="92"/>
                </a:cubicBezTo>
                <a:cubicBezTo>
                  <a:pt x="279" y="88"/>
                  <a:pt x="284" y="87"/>
                  <a:pt x="286" y="91"/>
                </a:cubicBezTo>
                <a:cubicBezTo>
                  <a:pt x="280" y="89"/>
                  <a:pt x="274" y="93"/>
                  <a:pt x="270" y="98"/>
                </a:cubicBezTo>
                <a:cubicBezTo>
                  <a:pt x="270" y="102"/>
                  <a:pt x="268" y="105"/>
                  <a:pt x="266" y="109"/>
                </a:cubicBezTo>
                <a:cubicBezTo>
                  <a:pt x="254" y="127"/>
                  <a:pt x="239" y="133"/>
                  <a:pt x="221" y="141"/>
                </a:cubicBezTo>
                <a:cubicBezTo>
                  <a:pt x="210" y="146"/>
                  <a:pt x="197" y="150"/>
                  <a:pt x="180" y="155"/>
                </a:cubicBezTo>
                <a:cubicBezTo>
                  <a:pt x="180" y="155"/>
                  <a:pt x="180" y="155"/>
                  <a:pt x="180" y="155"/>
                </a:cubicBezTo>
                <a:cubicBezTo>
                  <a:pt x="180" y="155"/>
                  <a:pt x="180" y="155"/>
                  <a:pt x="180" y="155"/>
                </a:cubicBezTo>
                <a:close/>
                <a:moveTo>
                  <a:pt x="181" y="159"/>
                </a:moveTo>
                <a:cubicBezTo>
                  <a:pt x="181" y="159"/>
                  <a:pt x="181" y="159"/>
                  <a:pt x="181" y="159"/>
                </a:cubicBezTo>
                <a:cubicBezTo>
                  <a:pt x="183" y="159"/>
                  <a:pt x="185" y="158"/>
                  <a:pt x="187" y="158"/>
                </a:cubicBezTo>
                <a:cubicBezTo>
                  <a:pt x="217" y="150"/>
                  <a:pt x="233" y="142"/>
                  <a:pt x="250" y="132"/>
                </a:cubicBezTo>
                <a:cubicBezTo>
                  <a:pt x="258" y="127"/>
                  <a:pt x="264" y="119"/>
                  <a:pt x="273" y="117"/>
                </a:cubicBezTo>
                <a:cubicBezTo>
                  <a:pt x="279" y="115"/>
                  <a:pt x="285" y="118"/>
                  <a:pt x="287" y="123"/>
                </a:cubicBezTo>
                <a:cubicBezTo>
                  <a:pt x="288" y="126"/>
                  <a:pt x="288" y="131"/>
                  <a:pt x="286" y="134"/>
                </a:cubicBezTo>
                <a:cubicBezTo>
                  <a:pt x="284" y="136"/>
                  <a:pt x="282" y="137"/>
                  <a:pt x="280" y="138"/>
                </a:cubicBezTo>
                <a:cubicBezTo>
                  <a:pt x="276" y="139"/>
                  <a:pt x="269" y="133"/>
                  <a:pt x="271" y="127"/>
                </a:cubicBezTo>
                <a:cubicBezTo>
                  <a:pt x="272" y="126"/>
                  <a:pt x="274" y="122"/>
                  <a:pt x="277" y="122"/>
                </a:cubicBezTo>
                <a:cubicBezTo>
                  <a:pt x="279" y="122"/>
                  <a:pt x="282" y="123"/>
                  <a:pt x="282" y="126"/>
                </a:cubicBezTo>
                <a:cubicBezTo>
                  <a:pt x="283" y="128"/>
                  <a:pt x="282" y="130"/>
                  <a:pt x="280" y="130"/>
                </a:cubicBezTo>
                <a:cubicBezTo>
                  <a:pt x="275" y="130"/>
                  <a:pt x="277" y="125"/>
                  <a:pt x="276" y="125"/>
                </a:cubicBezTo>
                <a:cubicBezTo>
                  <a:pt x="273" y="126"/>
                  <a:pt x="271" y="130"/>
                  <a:pt x="272" y="133"/>
                </a:cubicBezTo>
                <a:cubicBezTo>
                  <a:pt x="273" y="135"/>
                  <a:pt x="279" y="140"/>
                  <a:pt x="284" y="135"/>
                </a:cubicBezTo>
                <a:cubicBezTo>
                  <a:pt x="287" y="131"/>
                  <a:pt x="288" y="127"/>
                  <a:pt x="286" y="122"/>
                </a:cubicBezTo>
                <a:cubicBezTo>
                  <a:pt x="285" y="120"/>
                  <a:pt x="283" y="119"/>
                  <a:pt x="281" y="118"/>
                </a:cubicBezTo>
                <a:cubicBezTo>
                  <a:pt x="275" y="115"/>
                  <a:pt x="267" y="120"/>
                  <a:pt x="262" y="125"/>
                </a:cubicBezTo>
                <a:cubicBezTo>
                  <a:pt x="249" y="138"/>
                  <a:pt x="225" y="150"/>
                  <a:pt x="198" y="156"/>
                </a:cubicBezTo>
                <a:cubicBezTo>
                  <a:pt x="227" y="150"/>
                  <a:pt x="271" y="144"/>
                  <a:pt x="291" y="139"/>
                </a:cubicBezTo>
                <a:cubicBezTo>
                  <a:pt x="304" y="136"/>
                  <a:pt x="318" y="129"/>
                  <a:pt x="320" y="117"/>
                </a:cubicBezTo>
                <a:cubicBezTo>
                  <a:pt x="320" y="114"/>
                  <a:pt x="320" y="109"/>
                  <a:pt x="318" y="105"/>
                </a:cubicBezTo>
                <a:cubicBezTo>
                  <a:pt x="313" y="98"/>
                  <a:pt x="306" y="95"/>
                  <a:pt x="297" y="96"/>
                </a:cubicBezTo>
                <a:cubicBezTo>
                  <a:pt x="285" y="99"/>
                  <a:pt x="287" y="112"/>
                  <a:pt x="289" y="115"/>
                </a:cubicBezTo>
                <a:cubicBezTo>
                  <a:pt x="292" y="120"/>
                  <a:pt x="301" y="121"/>
                  <a:pt x="304" y="118"/>
                </a:cubicBezTo>
                <a:cubicBezTo>
                  <a:pt x="306" y="117"/>
                  <a:pt x="296" y="115"/>
                  <a:pt x="301" y="107"/>
                </a:cubicBezTo>
                <a:cubicBezTo>
                  <a:pt x="303" y="105"/>
                  <a:pt x="307" y="105"/>
                  <a:pt x="310" y="108"/>
                </a:cubicBezTo>
                <a:cubicBezTo>
                  <a:pt x="313" y="111"/>
                  <a:pt x="311" y="116"/>
                  <a:pt x="310" y="118"/>
                </a:cubicBezTo>
                <a:cubicBezTo>
                  <a:pt x="307" y="123"/>
                  <a:pt x="299" y="124"/>
                  <a:pt x="297" y="123"/>
                </a:cubicBezTo>
                <a:cubicBezTo>
                  <a:pt x="287" y="120"/>
                  <a:pt x="283" y="105"/>
                  <a:pt x="290" y="99"/>
                </a:cubicBezTo>
                <a:cubicBezTo>
                  <a:pt x="292" y="97"/>
                  <a:pt x="297" y="95"/>
                  <a:pt x="300" y="95"/>
                </a:cubicBezTo>
                <a:cubicBezTo>
                  <a:pt x="308" y="95"/>
                  <a:pt x="315" y="99"/>
                  <a:pt x="318" y="103"/>
                </a:cubicBezTo>
                <a:cubicBezTo>
                  <a:pt x="323" y="111"/>
                  <a:pt x="321" y="123"/>
                  <a:pt x="313" y="130"/>
                </a:cubicBezTo>
                <a:cubicBezTo>
                  <a:pt x="302" y="141"/>
                  <a:pt x="290" y="142"/>
                  <a:pt x="275" y="145"/>
                </a:cubicBezTo>
                <a:cubicBezTo>
                  <a:pt x="266" y="147"/>
                  <a:pt x="194" y="158"/>
                  <a:pt x="181" y="159"/>
                </a:cubicBezTo>
                <a:cubicBezTo>
                  <a:pt x="181" y="159"/>
                  <a:pt x="181" y="159"/>
                  <a:pt x="181" y="159"/>
                </a:cubicBezTo>
                <a:close/>
                <a:moveTo>
                  <a:pt x="185" y="197"/>
                </a:moveTo>
                <a:cubicBezTo>
                  <a:pt x="185" y="197"/>
                  <a:pt x="185" y="197"/>
                  <a:pt x="185" y="197"/>
                </a:cubicBezTo>
                <a:cubicBezTo>
                  <a:pt x="186" y="196"/>
                  <a:pt x="187" y="195"/>
                  <a:pt x="186" y="194"/>
                </a:cubicBezTo>
                <a:cubicBezTo>
                  <a:pt x="186" y="193"/>
                  <a:pt x="185" y="192"/>
                  <a:pt x="184" y="192"/>
                </a:cubicBezTo>
                <a:cubicBezTo>
                  <a:pt x="184" y="191"/>
                  <a:pt x="183" y="190"/>
                  <a:pt x="183" y="189"/>
                </a:cubicBezTo>
                <a:cubicBezTo>
                  <a:pt x="184" y="189"/>
                  <a:pt x="184" y="189"/>
                  <a:pt x="184" y="189"/>
                </a:cubicBezTo>
                <a:cubicBezTo>
                  <a:pt x="184" y="188"/>
                  <a:pt x="184" y="188"/>
                  <a:pt x="184" y="188"/>
                </a:cubicBezTo>
                <a:cubicBezTo>
                  <a:pt x="185" y="188"/>
                  <a:pt x="185" y="188"/>
                  <a:pt x="185" y="188"/>
                </a:cubicBezTo>
                <a:cubicBezTo>
                  <a:pt x="185" y="187"/>
                  <a:pt x="185" y="187"/>
                  <a:pt x="185" y="187"/>
                </a:cubicBezTo>
                <a:cubicBezTo>
                  <a:pt x="186" y="187"/>
                  <a:pt x="186" y="187"/>
                  <a:pt x="186" y="187"/>
                </a:cubicBezTo>
                <a:cubicBezTo>
                  <a:pt x="187" y="186"/>
                  <a:pt x="187" y="186"/>
                  <a:pt x="187" y="186"/>
                </a:cubicBezTo>
                <a:cubicBezTo>
                  <a:pt x="187" y="186"/>
                  <a:pt x="187" y="186"/>
                  <a:pt x="187" y="186"/>
                </a:cubicBezTo>
                <a:cubicBezTo>
                  <a:pt x="187" y="185"/>
                  <a:pt x="187" y="185"/>
                  <a:pt x="187" y="185"/>
                </a:cubicBezTo>
                <a:cubicBezTo>
                  <a:pt x="188" y="185"/>
                  <a:pt x="188" y="185"/>
                  <a:pt x="188" y="185"/>
                </a:cubicBezTo>
                <a:cubicBezTo>
                  <a:pt x="189" y="186"/>
                  <a:pt x="189" y="186"/>
                  <a:pt x="190" y="186"/>
                </a:cubicBezTo>
                <a:cubicBezTo>
                  <a:pt x="190" y="187"/>
                  <a:pt x="190" y="187"/>
                  <a:pt x="190" y="187"/>
                </a:cubicBezTo>
                <a:cubicBezTo>
                  <a:pt x="191" y="189"/>
                  <a:pt x="192" y="189"/>
                  <a:pt x="194" y="188"/>
                </a:cubicBezTo>
                <a:cubicBezTo>
                  <a:pt x="194" y="188"/>
                  <a:pt x="194" y="188"/>
                  <a:pt x="194" y="188"/>
                </a:cubicBezTo>
                <a:cubicBezTo>
                  <a:pt x="194" y="188"/>
                  <a:pt x="194" y="188"/>
                  <a:pt x="194" y="188"/>
                </a:cubicBezTo>
                <a:cubicBezTo>
                  <a:pt x="207" y="193"/>
                  <a:pt x="230" y="200"/>
                  <a:pt x="236" y="202"/>
                </a:cubicBezTo>
                <a:cubicBezTo>
                  <a:pt x="249" y="205"/>
                  <a:pt x="258" y="209"/>
                  <a:pt x="271" y="205"/>
                </a:cubicBezTo>
                <a:cubicBezTo>
                  <a:pt x="287" y="201"/>
                  <a:pt x="290" y="184"/>
                  <a:pt x="283" y="176"/>
                </a:cubicBezTo>
                <a:cubicBezTo>
                  <a:pt x="276" y="168"/>
                  <a:pt x="266" y="169"/>
                  <a:pt x="261" y="174"/>
                </a:cubicBezTo>
                <a:cubicBezTo>
                  <a:pt x="256" y="179"/>
                  <a:pt x="255" y="187"/>
                  <a:pt x="262" y="193"/>
                </a:cubicBezTo>
                <a:cubicBezTo>
                  <a:pt x="263" y="195"/>
                  <a:pt x="269" y="197"/>
                  <a:pt x="273" y="195"/>
                </a:cubicBezTo>
                <a:cubicBezTo>
                  <a:pt x="275" y="194"/>
                  <a:pt x="279" y="191"/>
                  <a:pt x="277" y="187"/>
                </a:cubicBezTo>
                <a:cubicBezTo>
                  <a:pt x="276" y="184"/>
                  <a:pt x="273" y="182"/>
                  <a:pt x="271" y="183"/>
                </a:cubicBezTo>
                <a:cubicBezTo>
                  <a:pt x="264" y="187"/>
                  <a:pt x="271" y="192"/>
                  <a:pt x="269" y="193"/>
                </a:cubicBezTo>
                <a:cubicBezTo>
                  <a:pt x="265" y="193"/>
                  <a:pt x="259" y="189"/>
                  <a:pt x="259" y="185"/>
                </a:cubicBezTo>
                <a:cubicBezTo>
                  <a:pt x="258" y="181"/>
                  <a:pt x="262" y="170"/>
                  <a:pt x="272" y="173"/>
                </a:cubicBezTo>
                <a:cubicBezTo>
                  <a:pt x="279" y="176"/>
                  <a:pt x="283" y="180"/>
                  <a:pt x="283" y="187"/>
                </a:cubicBezTo>
                <a:cubicBezTo>
                  <a:pt x="284" y="192"/>
                  <a:pt x="279" y="198"/>
                  <a:pt x="276" y="200"/>
                </a:cubicBezTo>
                <a:cubicBezTo>
                  <a:pt x="269" y="206"/>
                  <a:pt x="258" y="205"/>
                  <a:pt x="251" y="203"/>
                </a:cubicBezTo>
                <a:cubicBezTo>
                  <a:pt x="232" y="198"/>
                  <a:pt x="214" y="193"/>
                  <a:pt x="195" y="187"/>
                </a:cubicBezTo>
                <a:cubicBezTo>
                  <a:pt x="195" y="187"/>
                  <a:pt x="195" y="187"/>
                  <a:pt x="195" y="187"/>
                </a:cubicBezTo>
                <a:cubicBezTo>
                  <a:pt x="195" y="184"/>
                  <a:pt x="193" y="183"/>
                  <a:pt x="191" y="185"/>
                </a:cubicBezTo>
                <a:cubicBezTo>
                  <a:pt x="191" y="185"/>
                  <a:pt x="191" y="185"/>
                  <a:pt x="191" y="185"/>
                </a:cubicBezTo>
                <a:cubicBezTo>
                  <a:pt x="191" y="185"/>
                  <a:pt x="191" y="185"/>
                  <a:pt x="191" y="185"/>
                </a:cubicBezTo>
                <a:cubicBezTo>
                  <a:pt x="190" y="185"/>
                  <a:pt x="190" y="185"/>
                  <a:pt x="190" y="185"/>
                </a:cubicBezTo>
                <a:cubicBezTo>
                  <a:pt x="190" y="185"/>
                  <a:pt x="190" y="185"/>
                  <a:pt x="190" y="185"/>
                </a:cubicBezTo>
                <a:cubicBezTo>
                  <a:pt x="189" y="185"/>
                  <a:pt x="189" y="185"/>
                  <a:pt x="189" y="185"/>
                </a:cubicBezTo>
                <a:cubicBezTo>
                  <a:pt x="188" y="184"/>
                  <a:pt x="188" y="184"/>
                  <a:pt x="188" y="184"/>
                </a:cubicBezTo>
                <a:cubicBezTo>
                  <a:pt x="188" y="184"/>
                  <a:pt x="188" y="184"/>
                  <a:pt x="188" y="184"/>
                </a:cubicBezTo>
                <a:cubicBezTo>
                  <a:pt x="188" y="182"/>
                  <a:pt x="188" y="182"/>
                  <a:pt x="188" y="182"/>
                </a:cubicBezTo>
                <a:cubicBezTo>
                  <a:pt x="188" y="176"/>
                  <a:pt x="184" y="172"/>
                  <a:pt x="178" y="173"/>
                </a:cubicBezTo>
                <a:cubicBezTo>
                  <a:pt x="177" y="173"/>
                  <a:pt x="177" y="173"/>
                  <a:pt x="177" y="173"/>
                </a:cubicBezTo>
                <a:cubicBezTo>
                  <a:pt x="176" y="173"/>
                  <a:pt x="176" y="173"/>
                  <a:pt x="176" y="173"/>
                </a:cubicBezTo>
                <a:cubicBezTo>
                  <a:pt x="174" y="170"/>
                  <a:pt x="174" y="170"/>
                  <a:pt x="174" y="170"/>
                </a:cubicBezTo>
                <a:cubicBezTo>
                  <a:pt x="172" y="167"/>
                  <a:pt x="172" y="167"/>
                  <a:pt x="172" y="167"/>
                </a:cubicBezTo>
                <a:cubicBezTo>
                  <a:pt x="169" y="163"/>
                  <a:pt x="169" y="163"/>
                  <a:pt x="169" y="163"/>
                </a:cubicBezTo>
                <a:cubicBezTo>
                  <a:pt x="166" y="158"/>
                  <a:pt x="166" y="158"/>
                  <a:pt x="166" y="158"/>
                </a:cubicBezTo>
                <a:cubicBezTo>
                  <a:pt x="162" y="153"/>
                  <a:pt x="162" y="153"/>
                  <a:pt x="162" y="153"/>
                </a:cubicBezTo>
                <a:cubicBezTo>
                  <a:pt x="158" y="148"/>
                  <a:pt x="158" y="148"/>
                  <a:pt x="158" y="148"/>
                </a:cubicBezTo>
                <a:cubicBezTo>
                  <a:pt x="153" y="143"/>
                  <a:pt x="153" y="143"/>
                  <a:pt x="153" y="143"/>
                </a:cubicBezTo>
                <a:cubicBezTo>
                  <a:pt x="149" y="138"/>
                  <a:pt x="149" y="138"/>
                  <a:pt x="149" y="138"/>
                </a:cubicBezTo>
                <a:cubicBezTo>
                  <a:pt x="142" y="131"/>
                  <a:pt x="142" y="131"/>
                  <a:pt x="142" y="131"/>
                </a:cubicBezTo>
                <a:cubicBezTo>
                  <a:pt x="135" y="125"/>
                  <a:pt x="135" y="125"/>
                  <a:pt x="135" y="125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3" y="115"/>
                  <a:pt x="123" y="115"/>
                  <a:pt x="123" y="115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13" y="110"/>
                  <a:pt x="113" y="110"/>
                  <a:pt x="113" y="110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08" y="109"/>
                  <a:pt x="108" y="109"/>
                  <a:pt x="108" y="109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9" y="115"/>
                  <a:pt x="109" y="115"/>
                  <a:pt x="109" y="115"/>
                </a:cubicBezTo>
                <a:cubicBezTo>
                  <a:pt x="111" y="119"/>
                  <a:pt x="111" y="119"/>
                  <a:pt x="111" y="119"/>
                </a:cubicBezTo>
                <a:cubicBezTo>
                  <a:pt x="114" y="124"/>
                  <a:pt x="114" y="124"/>
                  <a:pt x="114" y="124"/>
                </a:cubicBezTo>
                <a:cubicBezTo>
                  <a:pt x="118" y="130"/>
                  <a:pt x="118" y="130"/>
                  <a:pt x="118" y="130"/>
                </a:cubicBezTo>
                <a:cubicBezTo>
                  <a:pt x="124" y="136"/>
                  <a:pt x="124" y="136"/>
                  <a:pt x="124" y="136"/>
                </a:cubicBezTo>
                <a:cubicBezTo>
                  <a:pt x="130" y="143"/>
                  <a:pt x="130" y="143"/>
                  <a:pt x="130" y="143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42" y="155"/>
                  <a:pt x="142" y="155"/>
                  <a:pt x="142" y="155"/>
                </a:cubicBezTo>
                <a:cubicBezTo>
                  <a:pt x="146" y="160"/>
                  <a:pt x="146" y="160"/>
                  <a:pt x="146" y="160"/>
                </a:cubicBezTo>
                <a:cubicBezTo>
                  <a:pt x="151" y="165"/>
                  <a:pt x="151" y="165"/>
                  <a:pt x="151" y="165"/>
                </a:cubicBezTo>
                <a:cubicBezTo>
                  <a:pt x="156" y="169"/>
                  <a:pt x="156" y="169"/>
                  <a:pt x="156" y="169"/>
                </a:cubicBezTo>
                <a:cubicBezTo>
                  <a:pt x="161" y="172"/>
                  <a:pt x="161" y="172"/>
                  <a:pt x="161" y="172"/>
                </a:cubicBezTo>
                <a:cubicBezTo>
                  <a:pt x="165" y="175"/>
                  <a:pt x="165" y="175"/>
                  <a:pt x="165" y="175"/>
                </a:cubicBezTo>
                <a:cubicBezTo>
                  <a:pt x="168" y="177"/>
                  <a:pt x="168" y="177"/>
                  <a:pt x="168" y="177"/>
                </a:cubicBezTo>
                <a:cubicBezTo>
                  <a:pt x="171" y="178"/>
                  <a:pt x="171" y="178"/>
                  <a:pt x="171" y="178"/>
                </a:cubicBezTo>
                <a:cubicBezTo>
                  <a:pt x="170" y="185"/>
                  <a:pt x="174" y="191"/>
                  <a:pt x="182" y="190"/>
                </a:cubicBezTo>
                <a:cubicBezTo>
                  <a:pt x="182" y="191"/>
                  <a:pt x="182" y="192"/>
                  <a:pt x="183" y="193"/>
                </a:cubicBezTo>
                <a:cubicBezTo>
                  <a:pt x="183" y="193"/>
                  <a:pt x="183" y="193"/>
                  <a:pt x="183" y="193"/>
                </a:cubicBezTo>
                <a:cubicBezTo>
                  <a:pt x="182" y="193"/>
                  <a:pt x="182" y="193"/>
                  <a:pt x="182" y="193"/>
                </a:cubicBezTo>
                <a:cubicBezTo>
                  <a:pt x="180" y="195"/>
                  <a:pt x="182" y="197"/>
                  <a:pt x="184" y="197"/>
                </a:cubicBezTo>
                <a:cubicBezTo>
                  <a:pt x="189" y="213"/>
                  <a:pt x="195" y="228"/>
                  <a:pt x="200" y="244"/>
                </a:cubicBezTo>
                <a:cubicBezTo>
                  <a:pt x="203" y="255"/>
                  <a:pt x="202" y="267"/>
                  <a:pt x="195" y="273"/>
                </a:cubicBezTo>
                <a:cubicBezTo>
                  <a:pt x="187" y="280"/>
                  <a:pt x="176" y="276"/>
                  <a:pt x="173" y="267"/>
                </a:cubicBezTo>
                <a:cubicBezTo>
                  <a:pt x="169" y="257"/>
                  <a:pt x="178" y="254"/>
                  <a:pt x="181" y="254"/>
                </a:cubicBezTo>
                <a:cubicBezTo>
                  <a:pt x="183" y="254"/>
                  <a:pt x="191" y="255"/>
                  <a:pt x="190" y="262"/>
                </a:cubicBezTo>
                <a:cubicBezTo>
                  <a:pt x="190" y="264"/>
                  <a:pt x="184" y="258"/>
                  <a:pt x="181" y="265"/>
                </a:cubicBezTo>
                <a:cubicBezTo>
                  <a:pt x="180" y="267"/>
                  <a:pt x="182" y="270"/>
                  <a:pt x="185" y="271"/>
                </a:cubicBezTo>
                <a:cubicBezTo>
                  <a:pt x="189" y="272"/>
                  <a:pt x="192" y="269"/>
                  <a:pt x="193" y="267"/>
                </a:cubicBezTo>
                <a:cubicBezTo>
                  <a:pt x="195" y="262"/>
                  <a:pt x="192" y="257"/>
                  <a:pt x="191" y="255"/>
                </a:cubicBezTo>
                <a:cubicBezTo>
                  <a:pt x="184" y="249"/>
                  <a:pt x="172" y="253"/>
                  <a:pt x="170" y="260"/>
                </a:cubicBezTo>
                <a:cubicBezTo>
                  <a:pt x="168" y="268"/>
                  <a:pt x="170" y="273"/>
                  <a:pt x="174" y="277"/>
                </a:cubicBezTo>
                <a:cubicBezTo>
                  <a:pt x="179" y="280"/>
                  <a:pt x="188" y="281"/>
                  <a:pt x="193" y="278"/>
                </a:cubicBezTo>
                <a:cubicBezTo>
                  <a:pt x="198" y="276"/>
                  <a:pt x="201" y="270"/>
                  <a:pt x="203" y="264"/>
                </a:cubicBezTo>
                <a:cubicBezTo>
                  <a:pt x="206" y="251"/>
                  <a:pt x="202" y="242"/>
                  <a:pt x="197" y="229"/>
                </a:cubicBezTo>
                <a:cubicBezTo>
                  <a:pt x="196" y="224"/>
                  <a:pt x="190" y="209"/>
                  <a:pt x="185" y="197"/>
                </a:cubicBezTo>
                <a:cubicBezTo>
                  <a:pt x="185" y="197"/>
                  <a:pt x="185" y="197"/>
                  <a:pt x="185" y="197"/>
                </a:cubicBezTo>
                <a:close/>
                <a:moveTo>
                  <a:pt x="139" y="175"/>
                </a:moveTo>
                <a:cubicBezTo>
                  <a:pt x="139" y="175"/>
                  <a:pt x="139" y="175"/>
                  <a:pt x="139" y="175"/>
                </a:cubicBezTo>
                <a:cubicBezTo>
                  <a:pt x="119" y="182"/>
                  <a:pt x="121" y="182"/>
                  <a:pt x="101" y="189"/>
                </a:cubicBezTo>
                <a:cubicBezTo>
                  <a:pt x="91" y="192"/>
                  <a:pt x="78" y="194"/>
                  <a:pt x="71" y="187"/>
                </a:cubicBezTo>
                <a:cubicBezTo>
                  <a:pt x="69" y="185"/>
                  <a:pt x="67" y="182"/>
                  <a:pt x="67" y="178"/>
                </a:cubicBezTo>
                <a:cubicBezTo>
                  <a:pt x="67" y="171"/>
                  <a:pt x="71" y="165"/>
                  <a:pt x="77" y="162"/>
                </a:cubicBezTo>
                <a:cubicBezTo>
                  <a:pt x="87" y="158"/>
                  <a:pt x="91" y="168"/>
                  <a:pt x="91" y="172"/>
                </a:cubicBezTo>
                <a:cubicBezTo>
                  <a:pt x="91" y="176"/>
                  <a:pt x="86" y="181"/>
                  <a:pt x="82" y="181"/>
                </a:cubicBezTo>
                <a:cubicBezTo>
                  <a:pt x="81" y="180"/>
                  <a:pt x="86" y="174"/>
                  <a:pt x="80" y="172"/>
                </a:cubicBezTo>
                <a:cubicBezTo>
                  <a:pt x="77" y="171"/>
                  <a:pt x="74" y="173"/>
                  <a:pt x="74" y="176"/>
                </a:cubicBezTo>
                <a:cubicBezTo>
                  <a:pt x="73" y="180"/>
                  <a:pt x="76" y="183"/>
                  <a:pt x="79" y="183"/>
                </a:cubicBezTo>
                <a:cubicBezTo>
                  <a:pt x="83" y="185"/>
                  <a:pt x="88" y="182"/>
                  <a:pt x="90" y="181"/>
                </a:cubicBezTo>
                <a:cubicBezTo>
                  <a:pt x="95" y="174"/>
                  <a:pt x="91" y="162"/>
                  <a:pt x="84" y="161"/>
                </a:cubicBezTo>
                <a:cubicBezTo>
                  <a:pt x="81" y="161"/>
                  <a:pt x="77" y="161"/>
                  <a:pt x="75" y="163"/>
                </a:cubicBezTo>
                <a:cubicBezTo>
                  <a:pt x="70" y="166"/>
                  <a:pt x="66" y="172"/>
                  <a:pt x="66" y="176"/>
                </a:cubicBezTo>
                <a:cubicBezTo>
                  <a:pt x="66" y="183"/>
                  <a:pt x="71" y="189"/>
                  <a:pt x="78" y="192"/>
                </a:cubicBezTo>
                <a:cubicBezTo>
                  <a:pt x="75" y="192"/>
                  <a:pt x="72" y="193"/>
                  <a:pt x="70" y="194"/>
                </a:cubicBezTo>
                <a:cubicBezTo>
                  <a:pt x="65" y="196"/>
                  <a:pt x="62" y="200"/>
                  <a:pt x="64" y="203"/>
                </a:cubicBezTo>
                <a:cubicBezTo>
                  <a:pt x="64" y="197"/>
                  <a:pt x="71" y="193"/>
                  <a:pt x="77" y="193"/>
                </a:cubicBezTo>
                <a:cubicBezTo>
                  <a:pt x="78" y="192"/>
                  <a:pt x="78" y="192"/>
                  <a:pt x="79" y="192"/>
                </a:cubicBezTo>
                <a:cubicBezTo>
                  <a:pt x="80" y="193"/>
                  <a:pt x="81" y="193"/>
                  <a:pt x="81" y="193"/>
                </a:cubicBezTo>
                <a:cubicBezTo>
                  <a:pt x="83" y="193"/>
                  <a:pt x="84" y="194"/>
                  <a:pt x="86" y="194"/>
                </a:cubicBezTo>
                <a:cubicBezTo>
                  <a:pt x="86" y="194"/>
                  <a:pt x="86" y="194"/>
                  <a:pt x="86" y="194"/>
                </a:cubicBezTo>
                <a:cubicBezTo>
                  <a:pt x="86" y="194"/>
                  <a:pt x="86" y="194"/>
                  <a:pt x="86" y="194"/>
                </a:cubicBezTo>
                <a:cubicBezTo>
                  <a:pt x="97" y="194"/>
                  <a:pt x="105" y="190"/>
                  <a:pt x="115" y="186"/>
                </a:cubicBezTo>
                <a:cubicBezTo>
                  <a:pt x="122" y="183"/>
                  <a:pt x="129" y="180"/>
                  <a:pt x="139" y="175"/>
                </a:cubicBezTo>
                <a:cubicBezTo>
                  <a:pt x="139" y="175"/>
                  <a:pt x="139" y="175"/>
                  <a:pt x="139" y="175"/>
                </a:cubicBezTo>
                <a:close/>
                <a:moveTo>
                  <a:pt x="141" y="174"/>
                </a:moveTo>
                <a:cubicBezTo>
                  <a:pt x="141" y="174"/>
                  <a:pt x="141" y="174"/>
                  <a:pt x="141" y="174"/>
                </a:cubicBezTo>
                <a:cubicBezTo>
                  <a:pt x="123" y="165"/>
                  <a:pt x="111" y="161"/>
                  <a:pt x="99" y="157"/>
                </a:cubicBezTo>
                <a:cubicBezTo>
                  <a:pt x="78" y="150"/>
                  <a:pt x="62" y="143"/>
                  <a:pt x="39" y="148"/>
                </a:cubicBezTo>
                <a:cubicBezTo>
                  <a:pt x="24" y="152"/>
                  <a:pt x="14" y="165"/>
                  <a:pt x="15" y="178"/>
                </a:cubicBezTo>
                <a:cubicBezTo>
                  <a:pt x="16" y="186"/>
                  <a:pt x="22" y="196"/>
                  <a:pt x="31" y="201"/>
                </a:cubicBezTo>
                <a:cubicBezTo>
                  <a:pt x="35" y="204"/>
                  <a:pt x="42" y="204"/>
                  <a:pt x="47" y="204"/>
                </a:cubicBezTo>
                <a:cubicBezTo>
                  <a:pt x="59" y="201"/>
                  <a:pt x="66" y="180"/>
                  <a:pt x="55" y="169"/>
                </a:cubicBezTo>
                <a:cubicBezTo>
                  <a:pt x="52" y="166"/>
                  <a:pt x="43" y="162"/>
                  <a:pt x="36" y="165"/>
                </a:cubicBezTo>
                <a:cubicBezTo>
                  <a:pt x="32" y="167"/>
                  <a:pt x="26" y="172"/>
                  <a:pt x="28" y="179"/>
                </a:cubicBezTo>
                <a:cubicBezTo>
                  <a:pt x="29" y="183"/>
                  <a:pt x="35" y="187"/>
                  <a:pt x="39" y="185"/>
                </a:cubicBezTo>
                <a:cubicBezTo>
                  <a:pt x="50" y="180"/>
                  <a:pt x="39" y="170"/>
                  <a:pt x="43" y="170"/>
                </a:cubicBezTo>
                <a:cubicBezTo>
                  <a:pt x="49" y="169"/>
                  <a:pt x="58" y="176"/>
                  <a:pt x="59" y="184"/>
                </a:cubicBezTo>
                <a:cubicBezTo>
                  <a:pt x="59" y="190"/>
                  <a:pt x="52" y="208"/>
                  <a:pt x="36" y="202"/>
                </a:cubicBezTo>
                <a:cubicBezTo>
                  <a:pt x="24" y="198"/>
                  <a:pt x="17" y="189"/>
                  <a:pt x="16" y="176"/>
                </a:cubicBezTo>
                <a:cubicBezTo>
                  <a:pt x="16" y="170"/>
                  <a:pt x="19" y="163"/>
                  <a:pt x="23" y="159"/>
                </a:cubicBezTo>
                <a:cubicBezTo>
                  <a:pt x="33" y="147"/>
                  <a:pt x="55" y="148"/>
                  <a:pt x="73" y="154"/>
                </a:cubicBezTo>
                <a:cubicBezTo>
                  <a:pt x="93" y="159"/>
                  <a:pt x="101" y="161"/>
                  <a:pt x="110" y="164"/>
                </a:cubicBezTo>
                <a:cubicBezTo>
                  <a:pt x="109" y="164"/>
                  <a:pt x="108" y="164"/>
                  <a:pt x="107" y="164"/>
                </a:cubicBezTo>
                <a:cubicBezTo>
                  <a:pt x="103" y="165"/>
                  <a:pt x="99" y="169"/>
                  <a:pt x="100" y="173"/>
                </a:cubicBezTo>
                <a:cubicBezTo>
                  <a:pt x="100" y="176"/>
                  <a:pt x="101" y="179"/>
                  <a:pt x="104" y="181"/>
                </a:cubicBezTo>
                <a:cubicBezTo>
                  <a:pt x="106" y="182"/>
                  <a:pt x="108" y="182"/>
                  <a:pt x="109" y="182"/>
                </a:cubicBezTo>
                <a:cubicBezTo>
                  <a:pt x="113" y="181"/>
                  <a:pt x="115" y="175"/>
                  <a:pt x="112" y="171"/>
                </a:cubicBezTo>
                <a:cubicBezTo>
                  <a:pt x="111" y="170"/>
                  <a:pt x="108" y="169"/>
                  <a:pt x="106" y="170"/>
                </a:cubicBezTo>
                <a:cubicBezTo>
                  <a:pt x="105" y="170"/>
                  <a:pt x="103" y="171"/>
                  <a:pt x="104" y="174"/>
                </a:cubicBezTo>
                <a:cubicBezTo>
                  <a:pt x="104" y="175"/>
                  <a:pt x="106" y="176"/>
                  <a:pt x="107" y="176"/>
                </a:cubicBezTo>
                <a:cubicBezTo>
                  <a:pt x="110" y="174"/>
                  <a:pt x="107" y="171"/>
                  <a:pt x="108" y="171"/>
                </a:cubicBezTo>
                <a:cubicBezTo>
                  <a:pt x="110" y="171"/>
                  <a:pt x="113" y="173"/>
                  <a:pt x="113" y="176"/>
                </a:cubicBezTo>
                <a:cubicBezTo>
                  <a:pt x="113" y="178"/>
                  <a:pt x="111" y="183"/>
                  <a:pt x="106" y="181"/>
                </a:cubicBezTo>
                <a:cubicBezTo>
                  <a:pt x="102" y="179"/>
                  <a:pt x="100" y="177"/>
                  <a:pt x="100" y="172"/>
                </a:cubicBezTo>
                <a:cubicBezTo>
                  <a:pt x="100" y="171"/>
                  <a:pt x="101" y="169"/>
                  <a:pt x="102" y="168"/>
                </a:cubicBezTo>
                <a:cubicBezTo>
                  <a:pt x="105" y="165"/>
                  <a:pt x="110" y="164"/>
                  <a:pt x="114" y="165"/>
                </a:cubicBezTo>
                <a:cubicBezTo>
                  <a:pt x="117" y="166"/>
                  <a:pt x="119" y="167"/>
                  <a:pt x="122" y="168"/>
                </a:cubicBezTo>
                <a:cubicBezTo>
                  <a:pt x="129" y="170"/>
                  <a:pt x="129" y="170"/>
                  <a:pt x="139" y="174"/>
                </a:cubicBezTo>
                <a:cubicBezTo>
                  <a:pt x="138" y="173"/>
                  <a:pt x="137" y="173"/>
                  <a:pt x="136" y="172"/>
                </a:cubicBezTo>
                <a:cubicBezTo>
                  <a:pt x="141" y="174"/>
                  <a:pt x="141" y="174"/>
                  <a:pt x="141" y="174"/>
                </a:cubicBezTo>
                <a:close/>
                <a:moveTo>
                  <a:pt x="154" y="183"/>
                </a:moveTo>
                <a:cubicBezTo>
                  <a:pt x="154" y="183"/>
                  <a:pt x="154" y="183"/>
                  <a:pt x="154" y="183"/>
                </a:cubicBezTo>
                <a:cubicBezTo>
                  <a:pt x="152" y="184"/>
                  <a:pt x="150" y="185"/>
                  <a:pt x="147" y="186"/>
                </a:cubicBezTo>
                <a:cubicBezTo>
                  <a:pt x="146" y="187"/>
                  <a:pt x="144" y="187"/>
                  <a:pt x="143" y="188"/>
                </a:cubicBezTo>
                <a:cubicBezTo>
                  <a:pt x="141" y="189"/>
                  <a:pt x="139" y="190"/>
                  <a:pt x="137" y="191"/>
                </a:cubicBezTo>
                <a:cubicBezTo>
                  <a:pt x="130" y="194"/>
                  <a:pt x="123" y="198"/>
                  <a:pt x="121" y="199"/>
                </a:cubicBezTo>
                <a:cubicBezTo>
                  <a:pt x="112" y="203"/>
                  <a:pt x="105" y="206"/>
                  <a:pt x="100" y="215"/>
                </a:cubicBezTo>
                <a:cubicBezTo>
                  <a:pt x="94" y="225"/>
                  <a:pt x="102" y="238"/>
                  <a:pt x="114" y="234"/>
                </a:cubicBezTo>
                <a:cubicBezTo>
                  <a:pt x="126" y="231"/>
                  <a:pt x="122" y="216"/>
                  <a:pt x="111" y="216"/>
                </a:cubicBezTo>
                <a:cubicBezTo>
                  <a:pt x="110" y="216"/>
                  <a:pt x="106" y="218"/>
                  <a:pt x="104" y="221"/>
                </a:cubicBezTo>
                <a:cubicBezTo>
                  <a:pt x="104" y="223"/>
                  <a:pt x="104" y="226"/>
                  <a:pt x="106" y="227"/>
                </a:cubicBezTo>
                <a:cubicBezTo>
                  <a:pt x="108" y="228"/>
                  <a:pt x="111" y="228"/>
                  <a:pt x="112" y="226"/>
                </a:cubicBezTo>
                <a:cubicBezTo>
                  <a:pt x="113" y="221"/>
                  <a:pt x="107" y="221"/>
                  <a:pt x="108" y="220"/>
                </a:cubicBezTo>
                <a:cubicBezTo>
                  <a:pt x="109" y="218"/>
                  <a:pt x="115" y="217"/>
                  <a:pt x="117" y="219"/>
                </a:cubicBezTo>
                <a:cubicBezTo>
                  <a:pt x="119" y="221"/>
                  <a:pt x="123" y="228"/>
                  <a:pt x="116" y="232"/>
                </a:cubicBezTo>
                <a:cubicBezTo>
                  <a:pt x="108" y="236"/>
                  <a:pt x="98" y="230"/>
                  <a:pt x="100" y="221"/>
                </a:cubicBezTo>
                <a:cubicBezTo>
                  <a:pt x="101" y="215"/>
                  <a:pt x="108" y="208"/>
                  <a:pt x="112" y="206"/>
                </a:cubicBezTo>
                <a:cubicBezTo>
                  <a:pt x="119" y="201"/>
                  <a:pt x="127" y="198"/>
                  <a:pt x="134" y="194"/>
                </a:cubicBezTo>
                <a:cubicBezTo>
                  <a:pt x="136" y="193"/>
                  <a:pt x="136" y="193"/>
                  <a:pt x="136" y="193"/>
                </a:cubicBezTo>
                <a:cubicBezTo>
                  <a:pt x="141" y="190"/>
                  <a:pt x="146" y="187"/>
                  <a:pt x="151" y="185"/>
                </a:cubicBezTo>
                <a:cubicBezTo>
                  <a:pt x="152" y="184"/>
                  <a:pt x="152" y="184"/>
                  <a:pt x="152" y="184"/>
                </a:cubicBezTo>
                <a:cubicBezTo>
                  <a:pt x="151" y="184"/>
                  <a:pt x="151" y="184"/>
                  <a:pt x="151" y="184"/>
                </a:cubicBezTo>
                <a:cubicBezTo>
                  <a:pt x="152" y="184"/>
                  <a:pt x="153" y="184"/>
                  <a:pt x="154" y="183"/>
                </a:cubicBezTo>
                <a:cubicBezTo>
                  <a:pt x="153" y="184"/>
                  <a:pt x="153" y="184"/>
                  <a:pt x="153" y="184"/>
                </a:cubicBezTo>
                <a:cubicBezTo>
                  <a:pt x="153" y="184"/>
                  <a:pt x="153" y="184"/>
                  <a:pt x="154" y="183"/>
                </a:cubicBezTo>
                <a:cubicBezTo>
                  <a:pt x="148" y="193"/>
                  <a:pt x="143" y="202"/>
                  <a:pt x="138" y="211"/>
                </a:cubicBezTo>
                <a:cubicBezTo>
                  <a:pt x="135" y="215"/>
                  <a:pt x="131" y="220"/>
                  <a:pt x="126" y="219"/>
                </a:cubicBezTo>
                <a:cubicBezTo>
                  <a:pt x="125" y="219"/>
                  <a:pt x="123" y="219"/>
                  <a:pt x="122" y="217"/>
                </a:cubicBezTo>
                <a:cubicBezTo>
                  <a:pt x="119" y="214"/>
                  <a:pt x="119" y="211"/>
                  <a:pt x="121" y="208"/>
                </a:cubicBezTo>
                <a:cubicBezTo>
                  <a:pt x="123" y="203"/>
                  <a:pt x="128" y="206"/>
                  <a:pt x="129" y="207"/>
                </a:cubicBezTo>
                <a:cubicBezTo>
                  <a:pt x="130" y="209"/>
                  <a:pt x="130" y="212"/>
                  <a:pt x="128" y="213"/>
                </a:cubicBezTo>
                <a:cubicBezTo>
                  <a:pt x="128" y="214"/>
                  <a:pt x="128" y="210"/>
                  <a:pt x="124" y="211"/>
                </a:cubicBezTo>
                <a:cubicBezTo>
                  <a:pt x="123" y="211"/>
                  <a:pt x="123" y="213"/>
                  <a:pt x="123" y="214"/>
                </a:cubicBezTo>
                <a:cubicBezTo>
                  <a:pt x="124" y="216"/>
                  <a:pt x="127" y="216"/>
                  <a:pt x="128" y="216"/>
                </a:cubicBezTo>
                <a:cubicBezTo>
                  <a:pt x="130" y="215"/>
                  <a:pt x="131" y="212"/>
                  <a:pt x="131" y="211"/>
                </a:cubicBezTo>
                <a:cubicBezTo>
                  <a:pt x="131" y="207"/>
                  <a:pt x="126" y="204"/>
                  <a:pt x="123" y="206"/>
                </a:cubicBezTo>
                <a:cubicBezTo>
                  <a:pt x="118" y="208"/>
                  <a:pt x="117" y="214"/>
                  <a:pt x="120" y="218"/>
                </a:cubicBezTo>
                <a:cubicBezTo>
                  <a:pt x="123" y="221"/>
                  <a:pt x="127" y="222"/>
                  <a:pt x="132" y="220"/>
                </a:cubicBezTo>
                <a:cubicBezTo>
                  <a:pt x="137" y="216"/>
                  <a:pt x="140" y="211"/>
                  <a:pt x="143" y="205"/>
                </a:cubicBezTo>
                <a:cubicBezTo>
                  <a:pt x="143" y="204"/>
                  <a:pt x="146" y="199"/>
                  <a:pt x="148" y="194"/>
                </a:cubicBezTo>
                <a:cubicBezTo>
                  <a:pt x="139" y="214"/>
                  <a:pt x="139" y="217"/>
                  <a:pt x="125" y="243"/>
                </a:cubicBezTo>
                <a:cubicBezTo>
                  <a:pt x="117" y="258"/>
                  <a:pt x="104" y="274"/>
                  <a:pt x="89" y="273"/>
                </a:cubicBezTo>
                <a:cubicBezTo>
                  <a:pt x="84" y="273"/>
                  <a:pt x="77" y="271"/>
                  <a:pt x="74" y="267"/>
                </a:cubicBezTo>
                <a:cubicBezTo>
                  <a:pt x="65" y="258"/>
                  <a:pt x="64" y="248"/>
                  <a:pt x="69" y="237"/>
                </a:cubicBezTo>
                <a:cubicBezTo>
                  <a:pt x="80" y="212"/>
                  <a:pt x="112" y="240"/>
                  <a:pt x="95" y="253"/>
                </a:cubicBezTo>
                <a:cubicBezTo>
                  <a:pt x="93" y="255"/>
                  <a:pt x="93" y="242"/>
                  <a:pt x="82" y="246"/>
                </a:cubicBezTo>
                <a:cubicBezTo>
                  <a:pt x="78" y="247"/>
                  <a:pt x="77" y="253"/>
                  <a:pt x="79" y="257"/>
                </a:cubicBezTo>
                <a:cubicBezTo>
                  <a:pt x="83" y="263"/>
                  <a:pt x="90" y="262"/>
                  <a:pt x="93" y="261"/>
                </a:cubicBezTo>
                <a:cubicBezTo>
                  <a:pt x="100" y="258"/>
                  <a:pt x="103" y="249"/>
                  <a:pt x="103" y="245"/>
                </a:cubicBezTo>
                <a:cubicBezTo>
                  <a:pt x="103" y="231"/>
                  <a:pt x="86" y="219"/>
                  <a:pt x="74" y="227"/>
                </a:cubicBezTo>
                <a:cubicBezTo>
                  <a:pt x="63" y="234"/>
                  <a:pt x="61" y="248"/>
                  <a:pt x="65" y="260"/>
                </a:cubicBezTo>
                <a:cubicBezTo>
                  <a:pt x="70" y="270"/>
                  <a:pt x="80" y="276"/>
                  <a:pt x="95" y="274"/>
                </a:cubicBezTo>
                <a:cubicBezTo>
                  <a:pt x="93" y="275"/>
                  <a:pt x="91" y="276"/>
                  <a:pt x="90" y="278"/>
                </a:cubicBezTo>
                <a:cubicBezTo>
                  <a:pt x="87" y="282"/>
                  <a:pt x="85" y="287"/>
                  <a:pt x="89" y="289"/>
                </a:cubicBezTo>
                <a:cubicBezTo>
                  <a:pt x="87" y="283"/>
                  <a:pt x="92" y="278"/>
                  <a:pt x="97" y="274"/>
                </a:cubicBezTo>
                <a:cubicBezTo>
                  <a:pt x="119" y="270"/>
                  <a:pt x="131" y="241"/>
                  <a:pt x="139" y="224"/>
                </a:cubicBezTo>
                <a:cubicBezTo>
                  <a:pt x="144" y="213"/>
                  <a:pt x="148" y="200"/>
                  <a:pt x="154" y="183"/>
                </a:cubicBezTo>
                <a:cubicBezTo>
                  <a:pt x="154" y="183"/>
                  <a:pt x="154" y="183"/>
                  <a:pt x="154" y="183"/>
                </a:cubicBezTo>
                <a:close/>
                <a:moveTo>
                  <a:pt x="158" y="184"/>
                </a:moveTo>
                <a:cubicBezTo>
                  <a:pt x="158" y="184"/>
                  <a:pt x="158" y="184"/>
                  <a:pt x="158" y="184"/>
                </a:cubicBezTo>
                <a:cubicBezTo>
                  <a:pt x="157" y="186"/>
                  <a:pt x="157" y="188"/>
                  <a:pt x="157" y="190"/>
                </a:cubicBezTo>
                <a:cubicBezTo>
                  <a:pt x="148" y="220"/>
                  <a:pt x="140" y="237"/>
                  <a:pt x="130" y="253"/>
                </a:cubicBezTo>
                <a:cubicBezTo>
                  <a:pt x="125" y="261"/>
                  <a:pt x="117" y="267"/>
                  <a:pt x="115" y="276"/>
                </a:cubicBezTo>
                <a:cubicBezTo>
                  <a:pt x="113" y="282"/>
                  <a:pt x="116" y="288"/>
                  <a:pt x="121" y="290"/>
                </a:cubicBezTo>
                <a:cubicBezTo>
                  <a:pt x="124" y="292"/>
                  <a:pt x="128" y="291"/>
                  <a:pt x="132" y="289"/>
                </a:cubicBezTo>
                <a:cubicBezTo>
                  <a:pt x="134" y="288"/>
                  <a:pt x="135" y="286"/>
                  <a:pt x="136" y="284"/>
                </a:cubicBezTo>
                <a:cubicBezTo>
                  <a:pt x="137" y="279"/>
                  <a:pt x="131" y="273"/>
                  <a:pt x="125" y="275"/>
                </a:cubicBezTo>
                <a:cubicBezTo>
                  <a:pt x="124" y="275"/>
                  <a:pt x="120" y="277"/>
                  <a:pt x="120" y="281"/>
                </a:cubicBezTo>
                <a:cubicBezTo>
                  <a:pt x="120" y="282"/>
                  <a:pt x="121" y="285"/>
                  <a:pt x="124" y="286"/>
                </a:cubicBezTo>
                <a:cubicBezTo>
                  <a:pt x="125" y="286"/>
                  <a:pt x="128" y="285"/>
                  <a:pt x="128" y="283"/>
                </a:cubicBezTo>
                <a:cubicBezTo>
                  <a:pt x="128" y="278"/>
                  <a:pt x="123" y="280"/>
                  <a:pt x="123" y="279"/>
                </a:cubicBezTo>
                <a:cubicBezTo>
                  <a:pt x="124" y="277"/>
                  <a:pt x="128" y="275"/>
                  <a:pt x="131" y="276"/>
                </a:cubicBezTo>
                <a:cubicBezTo>
                  <a:pt x="133" y="277"/>
                  <a:pt x="138" y="283"/>
                  <a:pt x="133" y="287"/>
                </a:cubicBezTo>
                <a:cubicBezTo>
                  <a:pt x="129" y="291"/>
                  <a:pt x="125" y="292"/>
                  <a:pt x="120" y="290"/>
                </a:cubicBezTo>
                <a:cubicBezTo>
                  <a:pt x="118" y="289"/>
                  <a:pt x="117" y="286"/>
                  <a:pt x="116" y="284"/>
                </a:cubicBezTo>
                <a:cubicBezTo>
                  <a:pt x="113" y="278"/>
                  <a:pt x="118" y="271"/>
                  <a:pt x="123" y="265"/>
                </a:cubicBezTo>
                <a:cubicBezTo>
                  <a:pt x="136" y="252"/>
                  <a:pt x="148" y="228"/>
                  <a:pt x="154" y="202"/>
                </a:cubicBezTo>
                <a:cubicBezTo>
                  <a:pt x="149" y="231"/>
                  <a:pt x="141" y="274"/>
                  <a:pt x="136" y="295"/>
                </a:cubicBezTo>
                <a:cubicBezTo>
                  <a:pt x="133" y="307"/>
                  <a:pt x="126" y="321"/>
                  <a:pt x="115" y="323"/>
                </a:cubicBezTo>
                <a:cubicBezTo>
                  <a:pt x="112" y="324"/>
                  <a:pt x="107" y="324"/>
                  <a:pt x="103" y="322"/>
                </a:cubicBezTo>
                <a:cubicBezTo>
                  <a:pt x="96" y="317"/>
                  <a:pt x="93" y="309"/>
                  <a:pt x="94" y="300"/>
                </a:cubicBezTo>
                <a:cubicBezTo>
                  <a:pt x="97" y="288"/>
                  <a:pt x="110" y="290"/>
                  <a:pt x="113" y="293"/>
                </a:cubicBezTo>
                <a:cubicBezTo>
                  <a:pt x="117" y="296"/>
                  <a:pt x="119" y="304"/>
                  <a:pt x="116" y="308"/>
                </a:cubicBezTo>
                <a:cubicBezTo>
                  <a:pt x="115" y="309"/>
                  <a:pt x="112" y="300"/>
                  <a:pt x="105" y="304"/>
                </a:cubicBezTo>
                <a:cubicBezTo>
                  <a:pt x="103" y="306"/>
                  <a:pt x="103" y="311"/>
                  <a:pt x="105" y="313"/>
                </a:cubicBezTo>
                <a:cubicBezTo>
                  <a:pt x="109" y="317"/>
                  <a:pt x="114" y="315"/>
                  <a:pt x="116" y="313"/>
                </a:cubicBezTo>
                <a:cubicBezTo>
                  <a:pt x="121" y="310"/>
                  <a:pt x="121" y="303"/>
                  <a:pt x="121" y="300"/>
                </a:cubicBezTo>
                <a:cubicBezTo>
                  <a:pt x="118" y="290"/>
                  <a:pt x="103" y="287"/>
                  <a:pt x="97" y="293"/>
                </a:cubicBezTo>
                <a:cubicBezTo>
                  <a:pt x="95" y="296"/>
                  <a:pt x="93" y="300"/>
                  <a:pt x="93" y="304"/>
                </a:cubicBezTo>
                <a:cubicBezTo>
                  <a:pt x="93" y="311"/>
                  <a:pt x="97" y="318"/>
                  <a:pt x="101" y="321"/>
                </a:cubicBezTo>
                <a:cubicBezTo>
                  <a:pt x="109" y="326"/>
                  <a:pt x="120" y="325"/>
                  <a:pt x="128" y="317"/>
                </a:cubicBezTo>
                <a:cubicBezTo>
                  <a:pt x="139" y="305"/>
                  <a:pt x="140" y="293"/>
                  <a:pt x="143" y="278"/>
                </a:cubicBezTo>
                <a:cubicBezTo>
                  <a:pt x="145" y="269"/>
                  <a:pt x="157" y="198"/>
                  <a:pt x="158" y="184"/>
                </a:cubicBezTo>
                <a:close/>
              </a:path>
            </a:pathLst>
          </a:custGeom>
          <a:solidFill>
            <a:srgbClr val="E400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346" name="Freeform 163"/>
          <p:cNvSpPr>
            <a:spLocks noEditPoints="1"/>
          </p:cNvSpPr>
          <p:nvPr/>
        </p:nvSpPr>
        <p:spPr bwMode="auto">
          <a:xfrm>
            <a:off x="3863653" y="3063911"/>
            <a:ext cx="368805" cy="344504"/>
          </a:xfrm>
          <a:custGeom>
            <a:avLst/>
            <a:gdLst>
              <a:gd name="T0" fmla="*/ 145 w 266"/>
              <a:gd name="T1" fmla="*/ 111 h 249"/>
              <a:gd name="T2" fmla="*/ 159 w 266"/>
              <a:gd name="T3" fmla="*/ 50 h 249"/>
              <a:gd name="T4" fmla="*/ 92 w 266"/>
              <a:gd name="T5" fmla="*/ 98 h 249"/>
              <a:gd name="T6" fmla="*/ 27 w 266"/>
              <a:gd name="T7" fmla="*/ 81 h 249"/>
              <a:gd name="T8" fmla="*/ 25 w 266"/>
              <a:gd name="T9" fmla="*/ 114 h 249"/>
              <a:gd name="T10" fmla="*/ 69 w 266"/>
              <a:gd name="T11" fmla="*/ 136 h 249"/>
              <a:gd name="T12" fmla="*/ 23 w 266"/>
              <a:gd name="T13" fmla="*/ 159 h 249"/>
              <a:gd name="T14" fmla="*/ 91 w 266"/>
              <a:gd name="T15" fmla="*/ 176 h 249"/>
              <a:gd name="T16" fmla="*/ 139 w 266"/>
              <a:gd name="T17" fmla="*/ 230 h 249"/>
              <a:gd name="T18" fmla="*/ 141 w 266"/>
              <a:gd name="T19" fmla="*/ 168 h 249"/>
              <a:gd name="T20" fmla="*/ 211 w 266"/>
              <a:gd name="T21" fmla="*/ 106 h 249"/>
              <a:gd name="T22" fmla="*/ 145 w 266"/>
              <a:gd name="T23" fmla="*/ 111 h 249"/>
              <a:gd name="T24" fmla="*/ 145 w 266"/>
              <a:gd name="T25" fmla="*/ 111 h 249"/>
              <a:gd name="T26" fmla="*/ 138 w 266"/>
              <a:gd name="T27" fmla="*/ 122 h 249"/>
              <a:gd name="T28" fmla="*/ 136 w 266"/>
              <a:gd name="T29" fmla="*/ 119 h 249"/>
              <a:gd name="T30" fmla="*/ 171 w 266"/>
              <a:gd name="T31" fmla="*/ 107 h 249"/>
              <a:gd name="T32" fmla="*/ 219 w 266"/>
              <a:gd name="T33" fmla="*/ 139 h 249"/>
              <a:gd name="T34" fmla="*/ 150 w 266"/>
              <a:gd name="T35" fmla="*/ 163 h 249"/>
              <a:gd name="T36" fmla="*/ 130 w 266"/>
              <a:gd name="T37" fmla="*/ 146 h 249"/>
              <a:gd name="T38" fmla="*/ 138 w 266"/>
              <a:gd name="T39" fmla="*/ 122 h 249"/>
              <a:gd name="T40" fmla="*/ 138 w 266"/>
              <a:gd name="T41" fmla="*/ 122 h 249"/>
              <a:gd name="T42" fmla="*/ 130 w 266"/>
              <a:gd name="T43" fmla="*/ 116 h 249"/>
              <a:gd name="T44" fmla="*/ 106 w 266"/>
              <a:gd name="T45" fmla="*/ 118 h 249"/>
              <a:gd name="T46" fmla="*/ 126 w 266"/>
              <a:gd name="T47" fmla="*/ 41 h 249"/>
              <a:gd name="T48" fmla="*/ 152 w 266"/>
              <a:gd name="T49" fmla="*/ 66 h 249"/>
              <a:gd name="T50" fmla="*/ 130 w 266"/>
              <a:gd name="T51" fmla="*/ 116 h 249"/>
              <a:gd name="T52" fmla="*/ 130 w 266"/>
              <a:gd name="T53" fmla="*/ 116 h 249"/>
              <a:gd name="T54" fmla="*/ 104 w 266"/>
              <a:gd name="T55" fmla="*/ 120 h 249"/>
              <a:gd name="T56" fmla="*/ 93 w 266"/>
              <a:gd name="T57" fmla="*/ 129 h 249"/>
              <a:gd name="T58" fmla="*/ 93 w 266"/>
              <a:gd name="T59" fmla="*/ 129 h 249"/>
              <a:gd name="T60" fmla="*/ 37 w 266"/>
              <a:gd name="T61" fmla="*/ 115 h 249"/>
              <a:gd name="T62" fmla="*/ 30 w 266"/>
              <a:gd name="T63" fmla="*/ 89 h 249"/>
              <a:gd name="T64" fmla="*/ 67 w 266"/>
              <a:gd name="T65" fmla="*/ 86 h 249"/>
              <a:gd name="T66" fmla="*/ 99 w 266"/>
              <a:gd name="T67" fmla="*/ 114 h 249"/>
              <a:gd name="T68" fmla="*/ 104 w 266"/>
              <a:gd name="T69" fmla="*/ 120 h 249"/>
              <a:gd name="T70" fmla="*/ 104 w 266"/>
              <a:gd name="T71" fmla="*/ 120 h 249"/>
              <a:gd name="T72" fmla="*/ 89 w 266"/>
              <a:gd name="T73" fmla="*/ 138 h 249"/>
              <a:gd name="T74" fmla="*/ 89 w 266"/>
              <a:gd name="T75" fmla="*/ 148 h 249"/>
              <a:gd name="T76" fmla="*/ 100 w 266"/>
              <a:gd name="T77" fmla="*/ 155 h 249"/>
              <a:gd name="T78" fmla="*/ 69 w 266"/>
              <a:gd name="T79" fmla="*/ 193 h 249"/>
              <a:gd name="T80" fmla="*/ 30 w 266"/>
              <a:gd name="T81" fmla="*/ 164 h 249"/>
              <a:gd name="T82" fmla="*/ 68 w 266"/>
              <a:gd name="T83" fmla="*/ 144 h 249"/>
              <a:gd name="T84" fmla="*/ 89 w 266"/>
              <a:gd name="T85" fmla="*/ 138 h 249"/>
              <a:gd name="T86" fmla="*/ 89 w 266"/>
              <a:gd name="T87" fmla="*/ 138 h 249"/>
              <a:gd name="T88" fmla="*/ 101 w 266"/>
              <a:gd name="T89" fmla="*/ 155 h 249"/>
              <a:gd name="T90" fmla="*/ 122 w 266"/>
              <a:gd name="T91" fmla="*/ 151 h 249"/>
              <a:gd name="T92" fmla="*/ 124 w 266"/>
              <a:gd name="T93" fmla="*/ 150 h 249"/>
              <a:gd name="T94" fmla="*/ 130 w 266"/>
              <a:gd name="T95" fmla="*/ 164 h 249"/>
              <a:gd name="T96" fmla="*/ 140 w 266"/>
              <a:gd name="T97" fmla="*/ 215 h 249"/>
              <a:gd name="T98" fmla="*/ 98 w 266"/>
              <a:gd name="T99" fmla="*/ 205 h 249"/>
              <a:gd name="T100" fmla="*/ 101 w 266"/>
              <a:gd name="T101" fmla="*/ 155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66" h="249">
                <a:moveTo>
                  <a:pt x="145" y="111"/>
                </a:moveTo>
                <a:cubicBezTo>
                  <a:pt x="151" y="99"/>
                  <a:pt x="166" y="66"/>
                  <a:pt x="159" y="50"/>
                </a:cubicBezTo>
                <a:cubicBezTo>
                  <a:pt x="135" y="0"/>
                  <a:pt x="86" y="62"/>
                  <a:pt x="92" y="98"/>
                </a:cubicBezTo>
                <a:cubicBezTo>
                  <a:pt x="88" y="94"/>
                  <a:pt x="50" y="55"/>
                  <a:pt x="27" y="81"/>
                </a:cubicBezTo>
                <a:cubicBezTo>
                  <a:pt x="18" y="91"/>
                  <a:pt x="17" y="104"/>
                  <a:pt x="25" y="114"/>
                </a:cubicBezTo>
                <a:cubicBezTo>
                  <a:pt x="35" y="128"/>
                  <a:pt x="59" y="136"/>
                  <a:pt x="69" y="136"/>
                </a:cubicBezTo>
                <a:cubicBezTo>
                  <a:pt x="59" y="141"/>
                  <a:pt x="35" y="142"/>
                  <a:pt x="23" y="159"/>
                </a:cubicBezTo>
                <a:cubicBezTo>
                  <a:pt x="0" y="192"/>
                  <a:pt x="53" y="242"/>
                  <a:pt x="91" y="176"/>
                </a:cubicBezTo>
                <a:cubicBezTo>
                  <a:pt x="87" y="220"/>
                  <a:pt x="107" y="249"/>
                  <a:pt x="139" y="230"/>
                </a:cubicBezTo>
                <a:cubicBezTo>
                  <a:pt x="155" y="220"/>
                  <a:pt x="157" y="186"/>
                  <a:pt x="141" y="168"/>
                </a:cubicBezTo>
                <a:cubicBezTo>
                  <a:pt x="195" y="201"/>
                  <a:pt x="266" y="142"/>
                  <a:pt x="211" y="106"/>
                </a:cubicBezTo>
                <a:cubicBezTo>
                  <a:pt x="193" y="94"/>
                  <a:pt x="164" y="99"/>
                  <a:pt x="145" y="111"/>
                </a:cubicBezTo>
                <a:cubicBezTo>
                  <a:pt x="145" y="111"/>
                  <a:pt x="145" y="111"/>
                  <a:pt x="145" y="111"/>
                </a:cubicBezTo>
                <a:close/>
                <a:moveTo>
                  <a:pt x="138" y="122"/>
                </a:moveTo>
                <a:cubicBezTo>
                  <a:pt x="138" y="121"/>
                  <a:pt x="137" y="120"/>
                  <a:pt x="136" y="119"/>
                </a:cubicBezTo>
                <a:cubicBezTo>
                  <a:pt x="143" y="117"/>
                  <a:pt x="156" y="110"/>
                  <a:pt x="171" y="107"/>
                </a:cubicBezTo>
                <a:cubicBezTo>
                  <a:pt x="186" y="105"/>
                  <a:pt x="217" y="102"/>
                  <a:pt x="219" y="139"/>
                </a:cubicBezTo>
                <a:cubicBezTo>
                  <a:pt x="220" y="159"/>
                  <a:pt x="192" y="182"/>
                  <a:pt x="150" y="163"/>
                </a:cubicBezTo>
                <a:cubicBezTo>
                  <a:pt x="142" y="159"/>
                  <a:pt x="135" y="153"/>
                  <a:pt x="130" y="146"/>
                </a:cubicBezTo>
                <a:cubicBezTo>
                  <a:pt x="138" y="138"/>
                  <a:pt x="142" y="129"/>
                  <a:pt x="138" y="122"/>
                </a:cubicBezTo>
                <a:cubicBezTo>
                  <a:pt x="138" y="122"/>
                  <a:pt x="138" y="122"/>
                  <a:pt x="138" y="122"/>
                </a:cubicBezTo>
                <a:close/>
                <a:moveTo>
                  <a:pt x="130" y="116"/>
                </a:moveTo>
                <a:cubicBezTo>
                  <a:pt x="124" y="113"/>
                  <a:pt x="115" y="114"/>
                  <a:pt x="106" y="118"/>
                </a:cubicBezTo>
                <a:cubicBezTo>
                  <a:pt x="94" y="90"/>
                  <a:pt x="99" y="55"/>
                  <a:pt x="126" y="41"/>
                </a:cubicBezTo>
                <a:cubicBezTo>
                  <a:pt x="142" y="32"/>
                  <a:pt x="153" y="47"/>
                  <a:pt x="152" y="66"/>
                </a:cubicBezTo>
                <a:cubicBezTo>
                  <a:pt x="150" y="85"/>
                  <a:pt x="138" y="107"/>
                  <a:pt x="130" y="116"/>
                </a:cubicBezTo>
                <a:cubicBezTo>
                  <a:pt x="130" y="116"/>
                  <a:pt x="130" y="116"/>
                  <a:pt x="130" y="116"/>
                </a:cubicBezTo>
                <a:close/>
                <a:moveTo>
                  <a:pt x="104" y="120"/>
                </a:moveTo>
                <a:cubicBezTo>
                  <a:pt x="99" y="122"/>
                  <a:pt x="95" y="126"/>
                  <a:pt x="93" y="129"/>
                </a:cubicBezTo>
                <a:cubicBezTo>
                  <a:pt x="93" y="129"/>
                  <a:pt x="93" y="129"/>
                  <a:pt x="93" y="129"/>
                </a:cubicBezTo>
                <a:cubicBezTo>
                  <a:pt x="76" y="133"/>
                  <a:pt x="55" y="128"/>
                  <a:pt x="37" y="115"/>
                </a:cubicBezTo>
                <a:cubicBezTo>
                  <a:pt x="26" y="107"/>
                  <a:pt x="27" y="95"/>
                  <a:pt x="30" y="89"/>
                </a:cubicBezTo>
                <a:cubicBezTo>
                  <a:pt x="34" y="79"/>
                  <a:pt x="51" y="79"/>
                  <a:pt x="67" y="86"/>
                </a:cubicBezTo>
                <a:cubicBezTo>
                  <a:pt x="79" y="92"/>
                  <a:pt x="90" y="101"/>
                  <a:pt x="99" y="114"/>
                </a:cubicBezTo>
                <a:cubicBezTo>
                  <a:pt x="100" y="116"/>
                  <a:pt x="102" y="118"/>
                  <a:pt x="104" y="120"/>
                </a:cubicBezTo>
                <a:cubicBezTo>
                  <a:pt x="104" y="120"/>
                  <a:pt x="104" y="120"/>
                  <a:pt x="104" y="120"/>
                </a:cubicBezTo>
                <a:close/>
                <a:moveTo>
                  <a:pt x="89" y="138"/>
                </a:moveTo>
                <a:cubicBezTo>
                  <a:pt x="88" y="141"/>
                  <a:pt x="88" y="145"/>
                  <a:pt x="89" y="148"/>
                </a:cubicBezTo>
                <a:cubicBezTo>
                  <a:pt x="91" y="152"/>
                  <a:pt x="95" y="154"/>
                  <a:pt x="100" y="155"/>
                </a:cubicBezTo>
                <a:cubicBezTo>
                  <a:pt x="93" y="166"/>
                  <a:pt x="84" y="180"/>
                  <a:pt x="69" y="193"/>
                </a:cubicBezTo>
                <a:cubicBezTo>
                  <a:pt x="41" y="216"/>
                  <a:pt x="12" y="185"/>
                  <a:pt x="30" y="164"/>
                </a:cubicBezTo>
                <a:cubicBezTo>
                  <a:pt x="39" y="152"/>
                  <a:pt x="54" y="148"/>
                  <a:pt x="68" y="144"/>
                </a:cubicBezTo>
                <a:cubicBezTo>
                  <a:pt x="75" y="142"/>
                  <a:pt x="83" y="140"/>
                  <a:pt x="89" y="138"/>
                </a:cubicBezTo>
                <a:cubicBezTo>
                  <a:pt x="89" y="138"/>
                  <a:pt x="89" y="138"/>
                  <a:pt x="89" y="138"/>
                </a:cubicBezTo>
                <a:close/>
                <a:moveTo>
                  <a:pt x="101" y="155"/>
                </a:moveTo>
                <a:cubicBezTo>
                  <a:pt x="107" y="156"/>
                  <a:pt x="115" y="155"/>
                  <a:pt x="122" y="151"/>
                </a:cubicBezTo>
                <a:cubicBezTo>
                  <a:pt x="123" y="151"/>
                  <a:pt x="123" y="150"/>
                  <a:pt x="124" y="150"/>
                </a:cubicBezTo>
                <a:cubicBezTo>
                  <a:pt x="125" y="154"/>
                  <a:pt x="127" y="158"/>
                  <a:pt x="130" y="164"/>
                </a:cubicBezTo>
                <a:cubicBezTo>
                  <a:pt x="138" y="180"/>
                  <a:pt x="148" y="190"/>
                  <a:pt x="140" y="215"/>
                </a:cubicBezTo>
                <a:cubicBezTo>
                  <a:pt x="136" y="229"/>
                  <a:pt x="104" y="235"/>
                  <a:pt x="98" y="205"/>
                </a:cubicBezTo>
                <a:cubicBezTo>
                  <a:pt x="95" y="186"/>
                  <a:pt x="95" y="174"/>
                  <a:pt x="101" y="155"/>
                </a:cubicBezTo>
                <a:close/>
              </a:path>
            </a:pathLst>
          </a:custGeom>
          <a:solidFill>
            <a:srgbClr val="796B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347" name="Freeform 172"/>
          <p:cNvSpPr/>
          <p:nvPr/>
        </p:nvSpPr>
        <p:spPr bwMode="auto">
          <a:xfrm>
            <a:off x="4511206" y="3291197"/>
            <a:ext cx="197268" cy="201557"/>
          </a:xfrm>
          <a:custGeom>
            <a:avLst/>
            <a:gdLst>
              <a:gd name="T0" fmla="*/ 62 w 142"/>
              <a:gd name="T1" fmla="*/ 73 h 146"/>
              <a:gd name="T2" fmla="*/ 77 w 142"/>
              <a:gd name="T3" fmla="*/ 89 h 146"/>
              <a:gd name="T4" fmla="*/ 92 w 142"/>
              <a:gd name="T5" fmla="*/ 62 h 146"/>
              <a:gd name="T6" fmla="*/ 33 w 142"/>
              <a:gd name="T7" fmla="*/ 68 h 146"/>
              <a:gd name="T8" fmla="*/ 62 w 142"/>
              <a:gd name="T9" fmla="*/ 120 h 146"/>
              <a:gd name="T10" fmla="*/ 109 w 142"/>
              <a:gd name="T11" fmla="*/ 108 h 146"/>
              <a:gd name="T12" fmla="*/ 84 w 142"/>
              <a:gd name="T13" fmla="*/ 14 h 146"/>
              <a:gd name="T14" fmla="*/ 20 w 142"/>
              <a:gd name="T15" fmla="*/ 37 h 146"/>
              <a:gd name="T16" fmla="*/ 2 w 142"/>
              <a:gd name="T17" fmla="*/ 74 h 146"/>
              <a:gd name="T18" fmla="*/ 34 w 142"/>
              <a:gd name="T19" fmla="*/ 13 h 146"/>
              <a:gd name="T20" fmla="*/ 70 w 142"/>
              <a:gd name="T21" fmla="*/ 1 h 146"/>
              <a:gd name="T22" fmla="*/ 128 w 142"/>
              <a:gd name="T23" fmla="*/ 34 h 146"/>
              <a:gd name="T24" fmla="*/ 134 w 142"/>
              <a:gd name="T25" fmla="*/ 91 h 146"/>
              <a:gd name="T26" fmla="*/ 47 w 142"/>
              <a:gd name="T27" fmla="*/ 126 h 146"/>
              <a:gd name="T28" fmla="*/ 30 w 142"/>
              <a:gd name="T29" fmla="*/ 59 h 146"/>
              <a:gd name="T30" fmla="*/ 83 w 142"/>
              <a:gd name="T31" fmla="*/ 39 h 146"/>
              <a:gd name="T32" fmla="*/ 99 w 142"/>
              <a:gd name="T33" fmla="*/ 79 h 146"/>
              <a:gd name="T34" fmla="*/ 82 w 142"/>
              <a:gd name="T35" fmla="*/ 98 h 146"/>
              <a:gd name="T36" fmla="*/ 54 w 142"/>
              <a:gd name="T37" fmla="*/ 84 h 146"/>
              <a:gd name="T38" fmla="*/ 62 w 142"/>
              <a:gd name="T39" fmla="*/ 73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2" h="146">
                <a:moveTo>
                  <a:pt x="62" y="73"/>
                </a:moveTo>
                <a:cubicBezTo>
                  <a:pt x="59" y="84"/>
                  <a:pt x="69" y="91"/>
                  <a:pt x="77" y="89"/>
                </a:cubicBezTo>
                <a:cubicBezTo>
                  <a:pt x="87" y="88"/>
                  <a:pt x="99" y="77"/>
                  <a:pt x="92" y="62"/>
                </a:cubicBezTo>
                <a:cubicBezTo>
                  <a:pt x="78" y="33"/>
                  <a:pt x="44" y="46"/>
                  <a:pt x="33" y="68"/>
                </a:cubicBezTo>
                <a:cubicBezTo>
                  <a:pt x="27" y="81"/>
                  <a:pt x="31" y="110"/>
                  <a:pt x="62" y="120"/>
                </a:cubicBezTo>
                <a:cubicBezTo>
                  <a:pt x="75" y="125"/>
                  <a:pt x="94" y="122"/>
                  <a:pt x="109" y="108"/>
                </a:cubicBezTo>
                <a:cubicBezTo>
                  <a:pt x="140" y="81"/>
                  <a:pt x="125" y="25"/>
                  <a:pt x="84" y="14"/>
                </a:cubicBezTo>
                <a:cubicBezTo>
                  <a:pt x="56" y="6"/>
                  <a:pt x="31" y="25"/>
                  <a:pt x="20" y="37"/>
                </a:cubicBezTo>
                <a:cubicBezTo>
                  <a:pt x="13" y="45"/>
                  <a:pt x="6" y="60"/>
                  <a:pt x="2" y="74"/>
                </a:cubicBezTo>
                <a:cubicBezTo>
                  <a:pt x="0" y="49"/>
                  <a:pt x="10" y="28"/>
                  <a:pt x="34" y="13"/>
                </a:cubicBezTo>
                <a:cubicBezTo>
                  <a:pt x="45" y="7"/>
                  <a:pt x="57" y="3"/>
                  <a:pt x="70" y="1"/>
                </a:cubicBezTo>
                <a:cubicBezTo>
                  <a:pt x="86" y="0"/>
                  <a:pt x="111" y="6"/>
                  <a:pt x="128" y="34"/>
                </a:cubicBezTo>
                <a:cubicBezTo>
                  <a:pt x="139" y="52"/>
                  <a:pt x="142" y="73"/>
                  <a:pt x="134" y="91"/>
                </a:cubicBezTo>
                <a:cubicBezTo>
                  <a:pt x="120" y="122"/>
                  <a:pt x="78" y="146"/>
                  <a:pt x="47" y="126"/>
                </a:cubicBezTo>
                <a:cubicBezTo>
                  <a:pt x="27" y="112"/>
                  <a:pt x="17" y="82"/>
                  <a:pt x="30" y="59"/>
                </a:cubicBezTo>
                <a:cubicBezTo>
                  <a:pt x="41" y="40"/>
                  <a:pt x="64" y="29"/>
                  <a:pt x="83" y="39"/>
                </a:cubicBezTo>
                <a:cubicBezTo>
                  <a:pt x="96" y="46"/>
                  <a:pt x="104" y="62"/>
                  <a:pt x="99" y="79"/>
                </a:cubicBezTo>
                <a:cubicBezTo>
                  <a:pt x="98" y="84"/>
                  <a:pt x="92" y="94"/>
                  <a:pt x="82" y="98"/>
                </a:cubicBezTo>
                <a:cubicBezTo>
                  <a:pt x="61" y="106"/>
                  <a:pt x="54" y="93"/>
                  <a:pt x="54" y="84"/>
                </a:cubicBezTo>
                <a:cubicBezTo>
                  <a:pt x="54" y="77"/>
                  <a:pt x="59" y="74"/>
                  <a:pt x="62" y="73"/>
                </a:cubicBezTo>
                <a:close/>
              </a:path>
            </a:pathLst>
          </a:custGeom>
          <a:solidFill>
            <a:srgbClr val="E600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grpSp>
        <p:nvGrpSpPr>
          <p:cNvPr id="348" name="组合 347"/>
          <p:cNvGrpSpPr/>
          <p:nvPr/>
        </p:nvGrpSpPr>
        <p:grpSpPr>
          <a:xfrm>
            <a:off x="4764223" y="3904443"/>
            <a:ext cx="651841" cy="558926"/>
            <a:chOff x="5945750" y="4531521"/>
            <a:chExt cx="723900" cy="620713"/>
          </a:xfrm>
        </p:grpSpPr>
        <p:sp>
          <p:nvSpPr>
            <p:cNvPr id="349" name="Freeform 54"/>
            <p:cNvSpPr/>
            <p:nvPr/>
          </p:nvSpPr>
          <p:spPr bwMode="auto">
            <a:xfrm>
              <a:off x="5945750" y="4531521"/>
              <a:ext cx="723900" cy="620713"/>
            </a:xfrm>
            <a:custGeom>
              <a:avLst/>
              <a:gdLst>
                <a:gd name="T0" fmla="*/ 348 w 471"/>
                <a:gd name="T1" fmla="*/ 8 h 404"/>
                <a:gd name="T2" fmla="*/ 238 w 471"/>
                <a:gd name="T3" fmla="*/ 87 h 404"/>
                <a:gd name="T4" fmla="*/ 127 w 471"/>
                <a:gd name="T5" fmla="*/ 3 h 404"/>
                <a:gd name="T6" fmla="*/ 0 w 471"/>
                <a:gd name="T7" fmla="*/ 118 h 404"/>
                <a:gd name="T8" fmla="*/ 227 w 471"/>
                <a:gd name="T9" fmla="*/ 404 h 404"/>
                <a:gd name="T10" fmla="*/ 466 w 471"/>
                <a:gd name="T11" fmla="*/ 123 h 404"/>
                <a:gd name="T12" fmla="*/ 348 w 471"/>
                <a:gd name="T13" fmla="*/ 8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1" h="404">
                  <a:moveTo>
                    <a:pt x="348" y="8"/>
                  </a:moveTo>
                  <a:cubicBezTo>
                    <a:pt x="290" y="9"/>
                    <a:pt x="253" y="41"/>
                    <a:pt x="238" y="87"/>
                  </a:cubicBezTo>
                  <a:cubicBezTo>
                    <a:pt x="221" y="42"/>
                    <a:pt x="178" y="0"/>
                    <a:pt x="127" y="3"/>
                  </a:cubicBezTo>
                  <a:cubicBezTo>
                    <a:pt x="29" y="8"/>
                    <a:pt x="0" y="73"/>
                    <a:pt x="0" y="118"/>
                  </a:cubicBezTo>
                  <a:cubicBezTo>
                    <a:pt x="2" y="245"/>
                    <a:pt x="205" y="301"/>
                    <a:pt x="227" y="404"/>
                  </a:cubicBezTo>
                  <a:cubicBezTo>
                    <a:pt x="257" y="309"/>
                    <a:pt x="454" y="277"/>
                    <a:pt x="466" y="123"/>
                  </a:cubicBezTo>
                  <a:cubicBezTo>
                    <a:pt x="471" y="59"/>
                    <a:pt x="406" y="8"/>
                    <a:pt x="348" y="8"/>
                  </a:cubicBezTo>
                  <a:close/>
                </a:path>
              </a:pathLst>
            </a:custGeom>
            <a:solidFill>
              <a:srgbClr val="ED7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50" name="Freeform 55"/>
            <p:cNvSpPr>
              <a:spLocks noEditPoints="1"/>
            </p:cNvSpPr>
            <p:nvPr/>
          </p:nvSpPr>
          <p:spPr bwMode="auto">
            <a:xfrm>
              <a:off x="6101325" y="4647408"/>
              <a:ext cx="385763" cy="303213"/>
            </a:xfrm>
            <a:custGeom>
              <a:avLst/>
              <a:gdLst>
                <a:gd name="T0" fmla="*/ 137 w 251"/>
                <a:gd name="T1" fmla="*/ 102 h 197"/>
                <a:gd name="T2" fmla="*/ 247 w 251"/>
                <a:gd name="T3" fmla="*/ 87 h 197"/>
                <a:gd name="T4" fmla="*/ 128 w 251"/>
                <a:gd name="T5" fmla="*/ 197 h 197"/>
                <a:gd name="T6" fmla="*/ 2 w 251"/>
                <a:gd name="T7" fmla="*/ 55 h 197"/>
                <a:gd name="T8" fmla="*/ 63 w 251"/>
                <a:gd name="T9" fmla="*/ 29 h 197"/>
                <a:gd name="T10" fmla="*/ 137 w 251"/>
                <a:gd name="T11" fmla="*/ 102 h 197"/>
                <a:gd name="T12" fmla="*/ 139 w 251"/>
                <a:gd name="T13" fmla="*/ 120 h 197"/>
                <a:gd name="T14" fmla="*/ 76 w 251"/>
                <a:gd name="T15" fmla="*/ 59 h 197"/>
                <a:gd name="T16" fmla="*/ 39 w 251"/>
                <a:gd name="T17" fmla="*/ 89 h 197"/>
                <a:gd name="T18" fmla="*/ 80 w 251"/>
                <a:gd name="T19" fmla="*/ 125 h 197"/>
                <a:gd name="T20" fmla="*/ 132 w 251"/>
                <a:gd name="T21" fmla="*/ 177 h 197"/>
                <a:gd name="T22" fmla="*/ 186 w 251"/>
                <a:gd name="T23" fmla="*/ 137 h 197"/>
                <a:gd name="T24" fmla="*/ 224 w 251"/>
                <a:gd name="T25" fmla="*/ 86 h 197"/>
                <a:gd name="T26" fmla="*/ 189 w 251"/>
                <a:gd name="T27" fmla="*/ 78 h 197"/>
                <a:gd name="T28" fmla="*/ 139 w 251"/>
                <a:gd name="T29" fmla="*/ 12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197">
                  <a:moveTo>
                    <a:pt x="137" y="102"/>
                  </a:moveTo>
                  <a:cubicBezTo>
                    <a:pt x="159" y="82"/>
                    <a:pt x="251" y="0"/>
                    <a:pt x="247" y="87"/>
                  </a:cubicBezTo>
                  <a:cubicBezTo>
                    <a:pt x="245" y="134"/>
                    <a:pt x="150" y="157"/>
                    <a:pt x="128" y="197"/>
                  </a:cubicBezTo>
                  <a:cubicBezTo>
                    <a:pt x="107" y="145"/>
                    <a:pt x="0" y="104"/>
                    <a:pt x="2" y="55"/>
                  </a:cubicBezTo>
                  <a:cubicBezTo>
                    <a:pt x="4" y="19"/>
                    <a:pt x="35" y="9"/>
                    <a:pt x="63" y="29"/>
                  </a:cubicBezTo>
                  <a:cubicBezTo>
                    <a:pt x="93" y="49"/>
                    <a:pt x="113" y="77"/>
                    <a:pt x="137" y="102"/>
                  </a:cubicBezTo>
                  <a:close/>
                  <a:moveTo>
                    <a:pt x="139" y="120"/>
                  </a:moveTo>
                  <a:cubicBezTo>
                    <a:pt x="127" y="99"/>
                    <a:pt x="96" y="74"/>
                    <a:pt x="76" y="59"/>
                  </a:cubicBezTo>
                  <a:cubicBezTo>
                    <a:pt x="54" y="41"/>
                    <a:pt x="25" y="62"/>
                    <a:pt x="39" y="89"/>
                  </a:cubicBezTo>
                  <a:cubicBezTo>
                    <a:pt x="47" y="103"/>
                    <a:pt x="67" y="115"/>
                    <a:pt x="80" y="125"/>
                  </a:cubicBezTo>
                  <a:cubicBezTo>
                    <a:pt x="98" y="138"/>
                    <a:pt x="120" y="157"/>
                    <a:pt x="132" y="177"/>
                  </a:cubicBezTo>
                  <a:cubicBezTo>
                    <a:pt x="147" y="156"/>
                    <a:pt x="164" y="149"/>
                    <a:pt x="186" y="137"/>
                  </a:cubicBezTo>
                  <a:cubicBezTo>
                    <a:pt x="199" y="130"/>
                    <a:pt x="235" y="104"/>
                    <a:pt x="224" y="86"/>
                  </a:cubicBezTo>
                  <a:cubicBezTo>
                    <a:pt x="215" y="71"/>
                    <a:pt x="204" y="72"/>
                    <a:pt x="189" y="78"/>
                  </a:cubicBezTo>
                  <a:cubicBezTo>
                    <a:pt x="177" y="82"/>
                    <a:pt x="144" y="109"/>
                    <a:pt x="139" y="120"/>
                  </a:cubicBezTo>
                  <a:close/>
                </a:path>
              </a:pathLst>
            </a:custGeom>
            <a:solidFill>
              <a:srgbClr val="E4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51" name="Freeform 56"/>
            <p:cNvSpPr>
              <a:spLocks noEditPoints="1"/>
            </p:cNvSpPr>
            <p:nvPr/>
          </p:nvSpPr>
          <p:spPr bwMode="auto">
            <a:xfrm>
              <a:off x="6029887" y="4609308"/>
              <a:ext cx="525463" cy="438150"/>
            </a:xfrm>
            <a:custGeom>
              <a:avLst/>
              <a:gdLst>
                <a:gd name="T0" fmla="*/ 179 w 342"/>
                <a:gd name="T1" fmla="*/ 89 h 285"/>
                <a:gd name="T2" fmla="*/ 276 w 342"/>
                <a:gd name="T3" fmla="*/ 25 h 285"/>
                <a:gd name="T4" fmla="*/ 341 w 342"/>
                <a:gd name="T5" fmla="*/ 77 h 285"/>
                <a:gd name="T6" fmla="*/ 278 w 342"/>
                <a:gd name="T7" fmla="*/ 190 h 285"/>
                <a:gd name="T8" fmla="*/ 171 w 342"/>
                <a:gd name="T9" fmla="*/ 285 h 285"/>
                <a:gd name="T10" fmla="*/ 4 w 342"/>
                <a:gd name="T11" fmla="*/ 82 h 285"/>
                <a:gd name="T12" fmla="*/ 78 w 342"/>
                <a:gd name="T13" fmla="*/ 2 h 285"/>
                <a:gd name="T14" fmla="*/ 179 w 342"/>
                <a:gd name="T15" fmla="*/ 89 h 285"/>
                <a:gd name="T16" fmla="*/ 180 w 342"/>
                <a:gd name="T17" fmla="*/ 107 h 285"/>
                <a:gd name="T18" fmla="*/ 93 w 342"/>
                <a:gd name="T19" fmla="*/ 22 h 285"/>
                <a:gd name="T20" fmla="*/ 23 w 342"/>
                <a:gd name="T21" fmla="*/ 75 h 285"/>
                <a:gd name="T22" fmla="*/ 174 w 342"/>
                <a:gd name="T23" fmla="*/ 248 h 285"/>
                <a:gd name="T24" fmla="*/ 307 w 342"/>
                <a:gd name="T25" fmla="*/ 123 h 285"/>
                <a:gd name="T26" fmla="*/ 219 w 342"/>
                <a:gd name="T27" fmla="*/ 73 h 285"/>
                <a:gd name="T28" fmla="*/ 180 w 342"/>
                <a:gd name="T29" fmla="*/ 10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2" h="285">
                  <a:moveTo>
                    <a:pt x="179" y="89"/>
                  </a:moveTo>
                  <a:cubicBezTo>
                    <a:pt x="194" y="58"/>
                    <a:pt x="240" y="24"/>
                    <a:pt x="276" y="25"/>
                  </a:cubicBezTo>
                  <a:cubicBezTo>
                    <a:pt x="300" y="26"/>
                    <a:pt x="341" y="51"/>
                    <a:pt x="341" y="77"/>
                  </a:cubicBezTo>
                  <a:cubicBezTo>
                    <a:pt x="342" y="111"/>
                    <a:pt x="304" y="170"/>
                    <a:pt x="278" y="190"/>
                  </a:cubicBezTo>
                  <a:cubicBezTo>
                    <a:pt x="244" y="216"/>
                    <a:pt x="187" y="247"/>
                    <a:pt x="171" y="285"/>
                  </a:cubicBezTo>
                  <a:cubicBezTo>
                    <a:pt x="175" y="191"/>
                    <a:pt x="0" y="179"/>
                    <a:pt x="4" y="82"/>
                  </a:cubicBezTo>
                  <a:cubicBezTo>
                    <a:pt x="6" y="38"/>
                    <a:pt x="30" y="0"/>
                    <a:pt x="78" y="2"/>
                  </a:cubicBezTo>
                  <a:cubicBezTo>
                    <a:pt x="118" y="3"/>
                    <a:pt x="163" y="62"/>
                    <a:pt x="179" y="89"/>
                  </a:cubicBezTo>
                  <a:close/>
                  <a:moveTo>
                    <a:pt x="180" y="107"/>
                  </a:moveTo>
                  <a:cubicBezTo>
                    <a:pt x="164" y="82"/>
                    <a:pt x="122" y="34"/>
                    <a:pt x="93" y="22"/>
                  </a:cubicBezTo>
                  <a:cubicBezTo>
                    <a:pt x="55" y="7"/>
                    <a:pt x="25" y="39"/>
                    <a:pt x="23" y="75"/>
                  </a:cubicBezTo>
                  <a:cubicBezTo>
                    <a:pt x="20" y="150"/>
                    <a:pt x="152" y="180"/>
                    <a:pt x="174" y="248"/>
                  </a:cubicBezTo>
                  <a:cubicBezTo>
                    <a:pt x="202" y="197"/>
                    <a:pt x="279" y="183"/>
                    <a:pt x="307" y="123"/>
                  </a:cubicBezTo>
                  <a:cubicBezTo>
                    <a:pt x="340" y="55"/>
                    <a:pt x="263" y="30"/>
                    <a:pt x="219" y="73"/>
                  </a:cubicBezTo>
                  <a:cubicBezTo>
                    <a:pt x="211" y="80"/>
                    <a:pt x="188" y="104"/>
                    <a:pt x="180" y="107"/>
                  </a:cubicBezTo>
                  <a:close/>
                </a:path>
              </a:pathLst>
            </a:custGeom>
            <a:solidFill>
              <a:srgbClr val="E4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52" name="Freeform 57"/>
            <p:cNvSpPr>
              <a:spLocks noEditPoints="1"/>
            </p:cNvSpPr>
            <p:nvPr/>
          </p:nvSpPr>
          <p:spPr bwMode="auto">
            <a:xfrm>
              <a:off x="5952100" y="4561683"/>
              <a:ext cx="703263" cy="568325"/>
            </a:xfrm>
            <a:custGeom>
              <a:avLst/>
              <a:gdLst>
                <a:gd name="T0" fmla="*/ 334 w 457"/>
                <a:gd name="T1" fmla="*/ 8 h 370"/>
                <a:gd name="T2" fmla="*/ 233 w 457"/>
                <a:gd name="T3" fmla="*/ 80 h 370"/>
                <a:gd name="T4" fmla="*/ 132 w 457"/>
                <a:gd name="T5" fmla="*/ 3 h 370"/>
                <a:gd name="T6" fmla="*/ 16 w 457"/>
                <a:gd name="T7" fmla="*/ 109 h 370"/>
                <a:gd name="T8" fmla="*/ 223 w 457"/>
                <a:gd name="T9" fmla="*/ 370 h 370"/>
                <a:gd name="T10" fmla="*/ 442 w 457"/>
                <a:gd name="T11" fmla="*/ 113 h 370"/>
                <a:gd name="T12" fmla="*/ 334 w 457"/>
                <a:gd name="T13" fmla="*/ 8 h 370"/>
                <a:gd name="T14" fmla="*/ 231 w 457"/>
                <a:gd name="T15" fmla="*/ 100 h 370"/>
                <a:gd name="T16" fmla="*/ 320 w 457"/>
                <a:gd name="T17" fmla="*/ 33 h 370"/>
                <a:gd name="T18" fmla="*/ 410 w 457"/>
                <a:gd name="T19" fmla="*/ 76 h 370"/>
                <a:gd name="T20" fmla="*/ 331 w 457"/>
                <a:gd name="T21" fmla="*/ 246 h 370"/>
                <a:gd name="T22" fmla="*/ 224 w 457"/>
                <a:gd name="T23" fmla="*/ 343 h 370"/>
                <a:gd name="T24" fmla="*/ 214 w 457"/>
                <a:gd name="T25" fmla="*/ 315 h 370"/>
                <a:gd name="T26" fmla="*/ 188 w 457"/>
                <a:gd name="T27" fmla="*/ 284 h 370"/>
                <a:gd name="T28" fmla="*/ 157 w 457"/>
                <a:gd name="T29" fmla="*/ 253 h 370"/>
                <a:gd name="T30" fmla="*/ 87 w 457"/>
                <a:gd name="T31" fmla="*/ 201 h 370"/>
                <a:gd name="T32" fmla="*/ 49 w 457"/>
                <a:gd name="T33" fmla="*/ 159 h 370"/>
                <a:gd name="T34" fmla="*/ 125 w 457"/>
                <a:gd name="T35" fmla="*/ 17 h 370"/>
                <a:gd name="T36" fmla="*/ 231 w 457"/>
                <a:gd name="T37" fmla="*/ 10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7" h="370">
                  <a:moveTo>
                    <a:pt x="334" y="8"/>
                  </a:moveTo>
                  <a:cubicBezTo>
                    <a:pt x="281" y="8"/>
                    <a:pt x="247" y="38"/>
                    <a:pt x="233" y="80"/>
                  </a:cubicBezTo>
                  <a:cubicBezTo>
                    <a:pt x="218" y="38"/>
                    <a:pt x="179" y="0"/>
                    <a:pt x="132" y="3"/>
                  </a:cubicBezTo>
                  <a:cubicBezTo>
                    <a:pt x="43" y="8"/>
                    <a:pt x="16" y="67"/>
                    <a:pt x="16" y="109"/>
                  </a:cubicBezTo>
                  <a:cubicBezTo>
                    <a:pt x="17" y="224"/>
                    <a:pt x="203" y="276"/>
                    <a:pt x="223" y="370"/>
                  </a:cubicBezTo>
                  <a:cubicBezTo>
                    <a:pt x="251" y="283"/>
                    <a:pt x="431" y="254"/>
                    <a:pt x="442" y="113"/>
                  </a:cubicBezTo>
                  <a:cubicBezTo>
                    <a:pt x="446" y="55"/>
                    <a:pt x="387" y="7"/>
                    <a:pt x="334" y="8"/>
                  </a:cubicBezTo>
                  <a:close/>
                  <a:moveTo>
                    <a:pt x="231" y="100"/>
                  </a:moveTo>
                  <a:cubicBezTo>
                    <a:pt x="263" y="70"/>
                    <a:pt x="274" y="45"/>
                    <a:pt x="320" y="33"/>
                  </a:cubicBezTo>
                  <a:cubicBezTo>
                    <a:pt x="355" y="24"/>
                    <a:pt x="390" y="56"/>
                    <a:pt x="410" y="76"/>
                  </a:cubicBezTo>
                  <a:cubicBezTo>
                    <a:pt x="457" y="124"/>
                    <a:pt x="367" y="218"/>
                    <a:pt x="331" y="246"/>
                  </a:cubicBezTo>
                  <a:cubicBezTo>
                    <a:pt x="301" y="269"/>
                    <a:pt x="233" y="306"/>
                    <a:pt x="224" y="343"/>
                  </a:cubicBezTo>
                  <a:cubicBezTo>
                    <a:pt x="220" y="334"/>
                    <a:pt x="220" y="325"/>
                    <a:pt x="214" y="315"/>
                  </a:cubicBezTo>
                  <a:cubicBezTo>
                    <a:pt x="213" y="318"/>
                    <a:pt x="192" y="289"/>
                    <a:pt x="188" y="284"/>
                  </a:cubicBezTo>
                  <a:cubicBezTo>
                    <a:pt x="181" y="275"/>
                    <a:pt x="168" y="260"/>
                    <a:pt x="157" y="253"/>
                  </a:cubicBezTo>
                  <a:cubicBezTo>
                    <a:pt x="132" y="237"/>
                    <a:pt x="110" y="220"/>
                    <a:pt x="87" y="201"/>
                  </a:cubicBezTo>
                  <a:cubicBezTo>
                    <a:pt x="72" y="188"/>
                    <a:pt x="63" y="171"/>
                    <a:pt x="49" y="159"/>
                  </a:cubicBezTo>
                  <a:cubicBezTo>
                    <a:pt x="0" y="119"/>
                    <a:pt x="60" y="3"/>
                    <a:pt x="125" y="17"/>
                  </a:cubicBezTo>
                  <a:cubicBezTo>
                    <a:pt x="188" y="31"/>
                    <a:pt x="196" y="54"/>
                    <a:pt x="231" y="100"/>
                  </a:cubicBezTo>
                  <a:close/>
                </a:path>
              </a:pathLst>
            </a:custGeom>
            <a:solidFill>
              <a:srgbClr val="E4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53" name="Freeform 58"/>
            <p:cNvSpPr/>
            <p:nvPr/>
          </p:nvSpPr>
          <p:spPr bwMode="auto">
            <a:xfrm>
              <a:off x="6174350" y="4760121"/>
              <a:ext cx="238125" cy="130175"/>
            </a:xfrm>
            <a:custGeom>
              <a:avLst/>
              <a:gdLst>
                <a:gd name="T0" fmla="*/ 93 w 155"/>
                <a:gd name="T1" fmla="*/ 57 h 85"/>
                <a:gd name="T2" fmla="*/ 147 w 155"/>
                <a:gd name="T3" fmla="*/ 37 h 85"/>
                <a:gd name="T4" fmla="*/ 117 w 155"/>
                <a:gd name="T5" fmla="*/ 61 h 85"/>
                <a:gd name="T6" fmla="*/ 86 w 155"/>
                <a:gd name="T7" fmla="*/ 85 h 85"/>
                <a:gd name="T8" fmla="*/ 70 w 155"/>
                <a:gd name="T9" fmla="*/ 67 h 85"/>
                <a:gd name="T10" fmla="*/ 26 w 155"/>
                <a:gd name="T11" fmla="*/ 9 h 85"/>
                <a:gd name="T12" fmla="*/ 93 w 155"/>
                <a:gd name="T13" fmla="*/ 60 h 85"/>
                <a:gd name="T14" fmla="*/ 93 w 155"/>
                <a:gd name="T15" fmla="*/ 5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85">
                  <a:moveTo>
                    <a:pt x="93" y="57"/>
                  </a:moveTo>
                  <a:cubicBezTo>
                    <a:pt x="99" y="44"/>
                    <a:pt x="155" y="9"/>
                    <a:pt x="147" y="37"/>
                  </a:cubicBezTo>
                  <a:cubicBezTo>
                    <a:pt x="144" y="47"/>
                    <a:pt x="125" y="56"/>
                    <a:pt x="117" y="61"/>
                  </a:cubicBezTo>
                  <a:cubicBezTo>
                    <a:pt x="106" y="67"/>
                    <a:pt x="93" y="74"/>
                    <a:pt x="86" y="85"/>
                  </a:cubicBezTo>
                  <a:cubicBezTo>
                    <a:pt x="80" y="83"/>
                    <a:pt x="76" y="71"/>
                    <a:pt x="70" y="67"/>
                  </a:cubicBezTo>
                  <a:cubicBezTo>
                    <a:pt x="61" y="60"/>
                    <a:pt x="0" y="21"/>
                    <a:pt x="26" y="9"/>
                  </a:cubicBezTo>
                  <a:cubicBezTo>
                    <a:pt x="45" y="0"/>
                    <a:pt x="79" y="51"/>
                    <a:pt x="93" y="60"/>
                  </a:cubicBezTo>
                  <a:lnTo>
                    <a:pt x="93" y="57"/>
                  </a:lnTo>
                  <a:close/>
                </a:path>
              </a:pathLst>
            </a:custGeom>
            <a:solidFill>
              <a:srgbClr val="E4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</p:grpSp>
      <p:grpSp>
        <p:nvGrpSpPr>
          <p:cNvPr id="354" name="组合 353"/>
          <p:cNvGrpSpPr/>
          <p:nvPr/>
        </p:nvGrpSpPr>
        <p:grpSpPr>
          <a:xfrm>
            <a:off x="5074419" y="3488465"/>
            <a:ext cx="403112" cy="423125"/>
            <a:chOff x="6290237" y="4069558"/>
            <a:chExt cx="447675" cy="469900"/>
          </a:xfrm>
        </p:grpSpPr>
        <p:sp>
          <p:nvSpPr>
            <p:cNvPr id="355" name="Freeform 49"/>
            <p:cNvSpPr/>
            <p:nvPr/>
          </p:nvSpPr>
          <p:spPr bwMode="auto">
            <a:xfrm>
              <a:off x="6290237" y="4069558"/>
              <a:ext cx="447675" cy="469900"/>
            </a:xfrm>
            <a:custGeom>
              <a:avLst/>
              <a:gdLst>
                <a:gd name="T0" fmla="*/ 259 w 291"/>
                <a:gd name="T1" fmla="*/ 139 h 305"/>
                <a:gd name="T2" fmla="*/ 175 w 291"/>
                <a:gd name="T3" fmla="*/ 126 h 305"/>
                <a:gd name="T4" fmla="*/ 162 w 291"/>
                <a:gd name="T5" fmla="*/ 40 h 305"/>
                <a:gd name="T6" fmla="*/ 55 w 291"/>
                <a:gd name="T7" fmla="*/ 37 h 305"/>
                <a:gd name="T8" fmla="*/ 30 w 291"/>
                <a:gd name="T9" fmla="*/ 263 h 305"/>
                <a:gd name="T10" fmla="*/ 261 w 291"/>
                <a:gd name="T11" fmla="*/ 241 h 305"/>
                <a:gd name="T12" fmla="*/ 259 w 291"/>
                <a:gd name="T13" fmla="*/ 13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305">
                  <a:moveTo>
                    <a:pt x="259" y="139"/>
                  </a:moveTo>
                  <a:cubicBezTo>
                    <a:pt x="233" y="114"/>
                    <a:pt x="202" y="112"/>
                    <a:pt x="175" y="126"/>
                  </a:cubicBezTo>
                  <a:cubicBezTo>
                    <a:pt x="188" y="99"/>
                    <a:pt x="187" y="61"/>
                    <a:pt x="162" y="40"/>
                  </a:cubicBezTo>
                  <a:cubicBezTo>
                    <a:pt x="116" y="0"/>
                    <a:pt x="75" y="16"/>
                    <a:pt x="55" y="37"/>
                  </a:cubicBezTo>
                  <a:cubicBezTo>
                    <a:pt x="0" y="94"/>
                    <a:pt x="66" y="208"/>
                    <a:pt x="30" y="263"/>
                  </a:cubicBezTo>
                  <a:cubicBezTo>
                    <a:pt x="85" y="234"/>
                    <a:pt x="188" y="305"/>
                    <a:pt x="261" y="241"/>
                  </a:cubicBezTo>
                  <a:cubicBezTo>
                    <a:pt x="291" y="215"/>
                    <a:pt x="285" y="164"/>
                    <a:pt x="259" y="139"/>
                  </a:cubicBezTo>
                  <a:close/>
                </a:path>
              </a:pathLst>
            </a:custGeom>
            <a:solidFill>
              <a:srgbClr val="E4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56" name="Freeform 50"/>
            <p:cNvSpPr>
              <a:spLocks noEditPoints="1"/>
            </p:cNvSpPr>
            <p:nvPr/>
          </p:nvSpPr>
          <p:spPr bwMode="auto">
            <a:xfrm>
              <a:off x="6401362" y="4180683"/>
              <a:ext cx="244475" cy="239713"/>
            </a:xfrm>
            <a:custGeom>
              <a:avLst/>
              <a:gdLst>
                <a:gd name="T0" fmla="*/ 63 w 159"/>
                <a:gd name="T1" fmla="*/ 95 h 156"/>
                <a:gd name="T2" fmla="*/ 119 w 159"/>
                <a:gd name="T3" fmla="*/ 136 h 156"/>
                <a:gd name="T4" fmla="*/ 17 w 159"/>
                <a:gd name="T5" fmla="*/ 133 h 156"/>
                <a:gd name="T6" fmla="*/ 23 w 159"/>
                <a:gd name="T7" fmla="*/ 15 h 156"/>
                <a:gd name="T8" fmla="*/ 62 w 159"/>
                <a:gd name="T9" fmla="*/ 30 h 156"/>
                <a:gd name="T10" fmla="*/ 63 w 159"/>
                <a:gd name="T11" fmla="*/ 95 h 156"/>
                <a:gd name="T12" fmla="*/ 56 w 159"/>
                <a:gd name="T13" fmla="*/ 104 h 156"/>
                <a:gd name="T14" fmla="*/ 55 w 159"/>
                <a:gd name="T15" fmla="*/ 49 h 156"/>
                <a:gd name="T16" fmla="*/ 25 w 159"/>
                <a:gd name="T17" fmla="*/ 47 h 156"/>
                <a:gd name="T18" fmla="*/ 27 w 159"/>
                <a:gd name="T19" fmla="*/ 80 h 156"/>
                <a:gd name="T20" fmla="*/ 27 w 159"/>
                <a:gd name="T21" fmla="*/ 127 h 156"/>
                <a:gd name="T22" fmla="*/ 69 w 159"/>
                <a:gd name="T23" fmla="*/ 132 h 156"/>
                <a:gd name="T24" fmla="*/ 109 w 159"/>
                <a:gd name="T25" fmla="*/ 126 h 156"/>
                <a:gd name="T26" fmla="*/ 97 w 159"/>
                <a:gd name="T27" fmla="*/ 107 h 156"/>
                <a:gd name="T28" fmla="*/ 56 w 159"/>
                <a:gd name="T29" fmla="*/ 10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9" h="156">
                  <a:moveTo>
                    <a:pt x="63" y="95"/>
                  </a:moveTo>
                  <a:cubicBezTo>
                    <a:pt x="81" y="96"/>
                    <a:pt x="159" y="99"/>
                    <a:pt x="119" y="136"/>
                  </a:cubicBezTo>
                  <a:cubicBezTo>
                    <a:pt x="97" y="156"/>
                    <a:pt x="44" y="125"/>
                    <a:pt x="17" y="133"/>
                  </a:cubicBezTo>
                  <a:cubicBezTo>
                    <a:pt x="30" y="101"/>
                    <a:pt x="0" y="36"/>
                    <a:pt x="23" y="15"/>
                  </a:cubicBezTo>
                  <a:cubicBezTo>
                    <a:pt x="40" y="0"/>
                    <a:pt x="58" y="9"/>
                    <a:pt x="62" y="30"/>
                  </a:cubicBezTo>
                  <a:cubicBezTo>
                    <a:pt x="66" y="53"/>
                    <a:pt x="63" y="73"/>
                    <a:pt x="63" y="95"/>
                  </a:cubicBezTo>
                  <a:close/>
                  <a:moveTo>
                    <a:pt x="56" y="104"/>
                  </a:moveTo>
                  <a:cubicBezTo>
                    <a:pt x="60" y="89"/>
                    <a:pt x="57" y="64"/>
                    <a:pt x="55" y="49"/>
                  </a:cubicBezTo>
                  <a:cubicBezTo>
                    <a:pt x="52" y="31"/>
                    <a:pt x="30" y="28"/>
                    <a:pt x="25" y="47"/>
                  </a:cubicBezTo>
                  <a:cubicBezTo>
                    <a:pt x="22" y="56"/>
                    <a:pt x="26" y="70"/>
                    <a:pt x="27" y="80"/>
                  </a:cubicBezTo>
                  <a:cubicBezTo>
                    <a:pt x="29" y="94"/>
                    <a:pt x="31" y="112"/>
                    <a:pt x="27" y="127"/>
                  </a:cubicBezTo>
                  <a:cubicBezTo>
                    <a:pt x="43" y="124"/>
                    <a:pt x="54" y="128"/>
                    <a:pt x="69" y="132"/>
                  </a:cubicBezTo>
                  <a:cubicBezTo>
                    <a:pt x="78" y="134"/>
                    <a:pt x="106" y="138"/>
                    <a:pt x="109" y="126"/>
                  </a:cubicBezTo>
                  <a:cubicBezTo>
                    <a:pt x="111" y="115"/>
                    <a:pt x="106" y="111"/>
                    <a:pt x="97" y="107"/>
                  </a:cubicBezTo>
                  <a:cubicBezTo>
                    <a:pt x="89" y="103"/>
                    <a:pt x="63" y="101"/>
                    <a:pt x="56" y="104"/>
                  </a:cubicBezTo>
                  <a:close/>
                </a:path>
              </a:pathLst>
            </a:custGeom>
            <a:solidFill>
              <a:srgbClr val="E4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57" name="Freeform 51"/>
            <p:cNvSpPr>
              <a:spLocks noEditPoints="1"/>
            </p:cNvSpPr>
            <p:nvPr/>
          </p:nvSpPr>
          <p:spPr bwMode="auto">
            <a:xfrm>
              <a:off x="6334687" y="4136233"/>
              <a:ext cx="322263" cy="300038"/>
            </a:xfrm>
            <a:custGeom>
              <a:avLst/>
              <a:gdLst>
                <a:gd name="T0" fmla="*/ 120 w 210"/>
                <a:gd name="T1" fmla="*/ 105 h 195"/>
                <a:gd name="T2" fmla="*/ 192 w 210"/>
                <a:gd name="T3" fmla="*/ 118 h 195"/>
                <a:gd name="T4" fmla="*/ 198 w 210"/>
                <a:gd name="T5" fmla="*/ 170 h 195"/>
                <a:gd name="T6" fmla="*/ 120 w 210"/>
                <a:gd name="T7" fmla="*/ 193 h 195"/>
                <a:gd name="T8" fmla="*/ 30 w 210"/>
                <a:gd name="T9" fmla="*/ 189 h 195"/>
                <a:gd name="T10" fmla="*/ 45 w 210"/>
                <a:gd name="T11" fmla="*/ 26 h 195"/>
                <a:gd name="T12" fmla="*/ 114 w 210"/>
                <a:gd name="T13" fmla="*/ 22 h 195"/>
                <a:gd name="T14" fmla="*/ 120 w 210"/>
                <a:gd name="T15" fmla="*/ 105 h 195"/>
                <a:gd name="T16" fmla="*/ 113 w 210"/>
                <a:gd name="T17" fmla="*/ 113 h 195"/>
                <a:gd name="T18" fmla="*/ 111 w 210"/>
                <a:gd name="T19" fmla="*/ 37 h 195"/>
                <a:gd name="T20" fmla="*/ 57 w 210"/>
                <a:gd name="T21" fmla="*/ 31 h 195"/>
                <a:gd name="T22" fmla="*/ 48 w 210"/>
                <a:gd name="T23" fmla="*/ 173 h 195"/>
                <a:gd name="T24" fmla="*/ 163 w 210"/>
                <a:gd name="T25" fmla="*/ 176 h 195"/>
                <a:gd name="T26" fmla="*/ 145 w 210"/>
                <a:gd name="T27" fmla="*/ 115 h 195"/>
                <a:gd name="T28" fmla="*/ 113 w 210"/>
                <a:gd name="T29" fmla="*/ 11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0" h="195">
                  <a:moveTo>
                    <a:pt x="120" y="105"/>
                  </a:moveTo>
                  <a:cubicBezTo>
                    <a:pt x="140" y="97"/>
                    <a:pt x="177" y="102"/>
                    <a:pt x="192" y="118"/>
                  </a:cubicBezTo>
                  <a:cubicBezTo>
                    <a:pt x="202" y="129"/>
                    <a:pt x="210" y="158"/>
                    <a:pt x="198" y="170"/>
                  </a:cubicBezTo>
                  <a:cubicBezTo>
                    <a:pt x="183" y="185"/>
                    <a:pt x="140" y="195"/>
                    <a:pt x="120" y="193"/>
                  </a:cubicBezTo>
                  <a:cubicBezTo>
                    <a:pt x="94" y="190"/>
                    <a:pt x="54" y="179"/>
                    <a:pt x="30" y="189"/>
                  </a:cubicBezTo>
                  <a:cubicBezTo>
                    <a:pt x="74" y="148"/>
                    <a:pt x="0" y="67"/>
                    <a:pt x="45" y="26"/>
                  </a:cubicBezTo>
                  <a:cubicBezTo>
                    <a:pt x="65" y="6"/>
                    <a:pt x="93" y="0"/>
                    <a:pt x="114" y="22"/>
                  </a:cubicBezTo>
                  <a:cubicBezTo>
                    <a:pt x="131" y="40"/>
                    <a:pt x="125" y="86"/>
                    <a:pt x="120" y="105"/>
                  </a:cubicBezTo>
                  <a:close/>
                  <a:moveTo>
                    <a:pt x="113" y="113"/>
                  </a:moveTo>
                  <a:cubicBezTo>
                    <a:pt x="117" y="95"/>
                    <a:pt x="119" y="56"/>
                    <a:pt x="111" y="37"/>
                  </a:cubicBezTo>
                  <a:cubicBezTo>
                    <a:pt x="101" y="14"/>
                    <a:pt x="74" y="15"/>
                    <a:pt x="57" y="31"/>
                  </a:cubicBezTo>
                  <a:cubicBezTo>
                    <a:pt x="22" y="63"/>
                    <a:pt x="68" y="134"/>
                    <a:pt x="48" y="173"/>
                  </a:cubicBezTo>
                  <a:cubicBezTo>
                    <a:pt x="83" y="163"/>
                    <a:pt x="123" y="190"/>
                    <a:pt x="163" y="176"/>
                  </a:cubicBezTo>
                  <a:cubicBezTo>
                    <a:pt x="207" y="159"/>
                    <a:pt x="184" y="115"/>
                    <a:pt x="145" y="115"/>
                  </a:cubicBezTo>
                  <a:cubicBezTo>
                    <a:pt x="139" y="115"/>
                    <a:pt x="118" y="115"/>
                    <a:pt x="113" y="113"/>
                  </a:cubicBezTo>
                  <a:close/>
                </a:path>
              </a:pathLst>
            </a:custGeom>
            <a:solidFill>
              <a:srgbClr val="E4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58" name="Freeform 52"/>
            <p:cNvSpPr>
              <a:spLocks noEditPoints="1"/>
            </p:cNvSpPr>
            <p:nvPr/>
          </p:nvSpPr>
          <p:spPr bwMode="auto">
            <a:xfrm>
              <a:off x="6304525" y="4096546"/>
              <a:ext cx="407988" cy="427038"/>
            </a:xfrm>
            <a:custGeom>
              <a:avLst/>
              <a:gdLst>
                <a:gd name="T0" fmla="*/ 237 w 266"/>
                <a:gd name="T1" fmla="*/ 126 h 278"/>
                <a:gd name="T2" fmla="*/ 160 w 266"/>
                <a:gd name="T3" fmla="*/ 115 h 278"/>
                <a:gd name="T4" fmla="*/ 149 w 266"/>
                <a:gd name="T5" fmla="*/ 36 h 278"/>
                <a:gd name="T6" fmla="*/ 50 w 266"/>
                <a:gd name="T7" fmla="*/ 33 h 278"/>
                <a:gd name="T8" fmla="*/ 27 w 266"/>
                <a:gd name="T9" fmla="*/ 240 h 278"/>
                <a:gd name="T10" fmla="*/ 239 w 266"/>
                <a:gd name="T11" fmla="*/ 220 h 278"/>
                <a:gd name="T12" fmla="*/ 237 w 266"/>
                <a:gd name="T13" fmla="*/ 126 h 278"/>
                <a:gd name="T14" fmla="*/ 150 w 266"/>
                <a:gd name="T15" fmla="*/ 123 h 278"/>
                <a:gd name="T16" fmla="*/ 219 w 266"/>
                <a:gd name="T17" fmla="*/ 131 h 278"/>
                <a:gd name="T18" fmla="*/ 241 w 266"/>
                <a:gd name="T19" fmla="*/ 190 h 278"/>
                <a:gd name="T20" fmla="*/ 130 w 266"/>
                <a:gd name="T21" fmla="*/ 231 h 278"/>
                <a:gd name="T22" fmla="*/ 39 w 266"/>
                <a:gd name="T23" fmla="*/ 228 h 278"/>
                <a:gd name="T24" fmla="*/ 47 w 266"/>
                <a:gd name="T25" fmla="*/ 212 h 278"/>
                <a:gd name="T26" fmla="*/ 50 w 266"/>
                <a:gd name="T27" fmla="*/ 187 h 278"/>
                <a:gd name="T28" fmla="*/ 49 w 266"/>
                <a:gd name="T29" fmla="*/ 159 h 278"/>
                <a:gd name="T30" fmla="*/ 41 w 266"/>
                <a:gd name="T31" fmla="*/ 105 h 278"/>
                <a:gd name="T32" fmla="*/ 43 w 266"/>
                <a:gd name="T33" fmla="*/ 70 h 278"/>
                <a:gd name="T34" fmla="*/ 139 w 266"/>
                <a:gd name="T35" fmla="*/ 40 h 278"/>
                <a:gd name="T36" fmla="*/ 150 w 266"/>
                <a:gd name="T37" fmla="*/ 123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6" h="278">
                  <a:moveTo>
                    <a:pt x="237" y="126"/>
                  </a:moveTo>
                  <a:cubicBezTo>
                    <a:pt x="213" y="103"/>
                    <a:pt x="185" y="102"/>
                    <a:pt x="160" y="115"/>
                  </a:cubicBezTo>
                  <a:cubicBezTo>
                    <a:pt x="172" y="90"/>
                    <a:pt x="171" y="55"/>
                    <a:pt x="149" y="36"/>
                  </a:cubicBezTo>
                  <a:cubicBezTo>
                    <a:pt x="107" y="0"/>
                    <a:pt x="68" y="14"/>
                    <a:pt x="50" y="33"/>
                  </a:cubicBezTo>
                  <a:cubicBezTo>
                    <a:pt x="0" y="85"/>
                    <a:pt x="60" y="189"/>
                    <a:pt x="27" y="240"/>
                  </a:cubicBezTo>
                  <a:cubicBezTo>
                    <a:pt x="78" y="213"/>
                    <a:pt x="172" y="278"/>
                    <a:pt x="239" y="220"/>
                  </a:cubicBezTo>
                  <a:cubicBezTo>
                    <a:pt x="266" y="196"/>
                    <a:pt x="261" y="149"/>
                    <a:pt x="237" y="126"/>
                  </a:cubicBezTo>
                  <a:close/>
                  <a:moveTo>
                    <a:pt x="150" y="123"/>
                  </a:moveTo>
                  <a:cubicBezTo>
                    <a:pt x="178" y="123"/>
                    <a:pt x="194" y="117"/>
                    <a:pt x="219" y="131"/>
                  </a:cubicBezTo>
                  <a:cubicBezTo>
                    <a:pt x="239" y="142"/>
                    <a:pt x="241" y="172"/>
                    <a:pt x="241" y="190"/>
                  </a:cubicBezTo>
                  <a:cubicBezTo>
                    <a:pt x="241" y="232"/>
                    <a:pt x="158" y="235"/>
                    <a:pt x="130" y="231"/>
                  </a:cubicBezTo>
                  <a:cubicBezTo>
                    <a:pt x="107" y="228"/>
                    <a:pt x="60" y="216"/>
                    <a:pt x="39" y="228"/>
                  </a:cubicBezTo>
                  <a:cubicBezTo>
                    <a:pt x="41" y="222"/>
                    <a:pt x="45" y="219"/>
                    <a:pt x="47" y="212"/>
                  </a:cubicBezTo>
                  <a:cubicBezTo>
                    <a:pt x="46" y="212"/>
                    <a:pt x="49" y="191"/>
                    <a:pt x="50" y="187"/>
                  </a:cubicBezTo>
                  <a:cubicBezTo>
                    <a:pt x="51" y="179"/>
                    <a:pt x="51" y="167"/>
                    <a:pt x="49" y="159"/>
                  </a:cubicBezTo>
                  <a:cubicBezTo>
                    <a:pt x="45" y="141"/>
                    <a:pt x="43" y="124"/>
                    <a:pt x="41" y="105"/>
                  </a:cubicBezTo>
                  <a:cubicBezTo>
                    <a:pt x="40" y="93"/>
                    <a:pt x="44" y="82"/>
                    <a:pt x="43" y="70"/>
                  </a:cubicBezTo>
                  <a:cubicBezTo>
                    <a:pt x="38" y="31"/>
                    <a:pt x="116" y="5"/>
                    <a:pt x="139" y="40"/>
                  </a:cubicBezTo>
                  <a:cubicBezTo>
                    <a:pt x="162" y="73"/>
                    <a:pt x="155" y="87"/>
                    <a:pt x="150" y="123"/>
                  </a:cubicBezTo>
                  <a:close/>
                </a:path>
              </a:pathLst>
            </a:custGeom>
            <a:solidFill>
              <a:srgbClr val="E4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59" name="Freeform 53"/>
            <p:cNvSpPr/>
            <p:nvPr/>
          </p:nvSpPr>
          <p:spPr bwMode="auto">
            <a:xfrm>
              <a:off x="6441050" y="4261646"/>
              <a:ext cx="114300" cy="112713"/>
            </a:xfrm>
            <a:custGeom>
              <a:avLst/>
              <a:gdLst>
                <a:gd name="T0" fmla="*/ 26 w 74"/>
                <a:gd name="T1" fmla="*/ 57 h 74"/>
                <a:gd name="T2" fmla="*/ 58 w 74"/>
                <a:gd name="T3" fmla="*/ 71 h 74"/>
                <a:gd name="T4" fmla="*/ 35 w 74"/>
                <a:gd name="T5" fmla="*/ 69 h 74"/>
                <a:gd name="T6" fmla="*/ 10 w 74"/>
                <a:gd name="T7" fmla="*/ 66 h 74"/>
                <a:gd name="T8" fmla="*/ 11 w 74"/>
                <a:gd name="T9" fmla="*/ 51 h 74"/>
                <a:gd name="T10" fmla="*/ 17 w 74"/>
                <a:gd name="T11" fmla="*/ 6 h 74"/>
                <a:gd name="T12" fmla="*/ 24 w 74"/>
                <a:gd name="T13" fmla="*/ 58 h 74"/>
                <a:gd name="T14" fmla="*/ 26 w 74"/>
                <a:gd name="T15" fmla="*/ 5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74">
                  <a:moveTo>
                    <a:pt x="26" y="57"/>
                  </a:moveTo>
                  <a:cubicBezTo>
                    <a:pt x="34" y="54"/>
                    <a:pt x="74" y="62"/>
                    <a:pt x="58" y="71"/>
                  </a:cubicBezTo>
                  <a:cubicBezTo>
                    <a:pt x="53" y="74"/>
                    <a:pt x="40" y="70"/>
                    <a:pt x="35" y="69"/>
                  </a:cubicBezTo>
                  <a:cubicBezTo>
                    <a:pt x="27" y="67"/>
                    <a:pt x="18" y="65"/>
                    <a:pt x="10" y="66"/>
                  </a:cubicBezTo>
                  <a:cubicBezTo>
                    <a:pt x="9" y="63"/>
                    <a:pt x="12" y="55"/>
                    <a:pt x="11" y="51"/>
                  </a:cubicBezTo>
                  <a:cubicBezTo>
                    <a:pt x="10" y="44"/>
                    <a:pt x="0" y="0"/>
                    <a:pt x="17" y="6"/>
                  </a:cubicBezTo>
                  <a:cubicBezTo>
                    <a:pt x="30" y="10"/>
                    <a:pt x="22" y="48"/>
                    <a:pt x="24" y="58"/>
                  </a:cubicBezTo>
                  <a:lnTo>
                    <a:pt x="26" y="57"/>
                  </a:lnTo>
                  <a:close/>
                </a:path>
              </a:pathLst>
            </a:custGeom>
            <a:solidFill>
              <a:srgbClr val="E4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</p:grpSp>
      <p:grpSp>
        <p:nvGrpSpPr>
          <p:cNvPr id="360" name="组合 359"/>
          <p:cNvGrpSpPr/>
          <p:nvPr/>
        </p:nvGrpSpPr>
        <p:grpSpPr>
          <a:xfrm>
            <a:off x="4596974" y="2920963"/>
            <a:ext cx="604669" cy="571791"/>
            <a:chOff x="5760012" y="3439321"/>
            <a:chExt cx="671513" cy="635000"/>
          </a:xfrm>
        </p:grpSpPr>
        <p:sp>
          <p:nvSpPr>
            <p:cNvPr id="361" name="Freeform 79"/>
            <p:cNvSpPr/>
            <p:nvPr/>
          </p:nvSpPr>
          <p:spPr bwMode="auto">
            <a:xfrm>
              <a:off x="5760012" y="3439321"/>
              <a:ext cx="671513" cy="635000"/>
            </a:xfrm>
            <a:custGeom>
              <a:avLst/>
              <a:gdLst>
                <a:gd name="T0" fmla="*/ 397 w 437"/>
                <a:gd name="T1" fmla="*/ 248 h 414"/>
                <a:gd name="T2" fmla="*/ 360 w 437"/>
                <a:gd name="T3" fmla="*/ 288 h 414"/>
                <a:gd name="T4" fmla="*/ 250 w 437"/>
                <a:gd name="T5" fmla="*/ 268 h 414"/>
                <a:gd name="T6" fmla="*/ 236 w 437"/>
                <a:gd name="T7" fmla="*/ 296 h 414"/>
                <a:gd name="T8" fmla="*/ 192 w 437"/>
                <a:gd name="T9" fmla="*/ 395 h 414"/>
                <a:gd name="T10" fmla="*/ 177 w 437"/>
                <a:gd name="T11" fmla="*/ 408 h 414"/>
                <a:gd name="T12" fmla="*/ 81 w 437"/>
                <a:gd name="T13" fmla="*/ 226 h 414"/>
                <a:gd name="T14" fmla="*/ 41 w 437"/>
                <a:gd name="T15" fmla="*/ 181 h 414"/>
                <a:gd name="T16" fmla="*/ 148 w 437"/>
                <a:gd name="T17" fmla="*/ 146 h 414"/>
                <a:gd name="T18" fmla="*/ 166 w 437"/>
                <a:gd name="T19" fmla="*/ 13 h 414"/>
                <a:gd name="T20" fmla="*/ 235 w 437"/>
                <a:gd name="T21" fmla="*/ 101 h 414"/>
                <a:gd name="T22" fmla="*/ 374 w 437"/>
                <a:gd name="T23" fmla="*/ 84 h 414"/>
                <a:gd name="T24" fmla="*/ 353 w 437"/>
                <a:gd name="T25" fmla="*/ 140 h 414"/>
                <a:gd name="T26" fmla="*/ 397 w 437"/>
                <a:gd name="T27" fmla="*/ 2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7" h="414">
                  <a:moveTo>
                    <a:pt x="397" y="248"/>
                  </a:moveTo>
                  <a:cubicBezTo>
                    <a:pt x="437" y="276"/>
                    <a:pt x="375" y="285"/>
                    <a:pt x="360" y="288"/>
                  </a:cubicBezTo>
                  <a:cubicBezTo>
                    <a:pt x="303" y="298"/>
                    <a:pt x="270" y="260"/>
                    <a:pt x="250" y="268"/>
                  </a:cubicBezTo>
                  <a:cubicBezTo>
                    <a:pt x="240" y="272"/>
                    <a:pt x="237" y="284"/>
                    <a:pt x="236" y="296"/>
                  </a:cubicBezTo>
                  <a:cubicBezTo>
                    <a:pt x="232" y="317"/>
                    <a:pt x="215" y="375"/>
                    <a:pt x="192" y="395"/>
                  </a:cubicBezTo>
                  <a:cubicBezTo>
                    <a:pt x="186" y="400"/>
                    <a:pt x="182" y="414"/>
                    <a:pt x="177" y="408"/>
                  </a:cubicBezTo>
                  <a:cubicBezTo>
                    <a:pt x="135" y="353"/>
                    <a:pt x="190" y="249"/>
                    <a:pt x="81" y="226"/>
                  </a:cubicBezTo>
                  <a:cubicBezTo>
                    <a:pt x="62" y="222"/>
                    <a:pt x="0" y="200"/>
                    <a:pt x="41" y="181"/>
                  </a:cubicBezTo>
                  <a:cubicBezTo>
                    <a:pt x="91" y="158"/>
                    <a:pt x="79" y="158"/>
                    <a:pt x="148" y="146"/>
                  </a:cubicBezTo>
                  <a:cubicBezTo>
                    <a:pt x="174" y="142"/>
                    <a:pt x="151" y="26"/>
                    <a:pt x="166" y="13"/>
                  </a:cubicBezTo>
                  <a:cubicBezTo>
                    <a:pt x="182" y="0"/>
                    <a:pt x="215" y="62"/>
                    <a:pt x="235" y="101"/>
                  </a:cubicBezTo>
                  <a:cubicBezTo>
                    <a:pt x="255" y="139"/>
                    <a:pt x="330" y="78"/>
                    <a:pt x="374" y="84"/>
                  </a:cubicBezTo>
                  <a:cubicBezTo>
                    <a:pt x="388" y="86"/>
                    <a:pt x="362" y="129"/>
                    <a:pt x="353" y="140"/>
                  </a:cubicBezTo>
                  <a:cubicBezTo>
                    <a:pt x="308" y="198"/>
                    <a:pt x="322" y="196"/>
                    <a:pt x="397" y="248"/>
                  </a:cubicBezTo>
                  <a:close/>
                </a:path>
              </a:pathLst>
            </a:custGeom>
            <a:solidFill>
              <a:srgbClr val="E60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62" name="Freeform 80"/>
            <p:cNvSpPr/>
            <p:nvPr/>
          </p:nvSpPr>
          <p:spPr bwMode="auto">
            <a:xfrm>
              <a:off x="5871137" y="3545683"/>
              <a:ext cx="446088" cy="422275"/>
            </a:xfrm>
            <a:custGeom>
              <a:avLst/>
              <a:gdLst>
                <a:gd name="T0" fmla="*/ 263 w 290"/>
                <a:gd name="T1" fmla="*/ 164 h 274"/>
                <a:gd name="T2" fmla="*/ 238 w 290"/>
                <a:gd name="T3" fmla="*/ 190 h 274"/>
                <a:gd name="T4" fmla="*/ 166 w 290"/>
                <a:gd name="T5" fmla="*/ 177 h 274"/>
                <a:gd name="T6" fmla="*/ 156 w 290"/>
                <a:gd name="T7" fmla="*/ 195 h 274"/>
                <a:gd name="T8" fmla="*/ 127 w 290"/>
                <a:gd name="T9" fmla="*/ 261 h 274"/>
                <a:gd name="T10" fmla="*/ 118 w 290"/>
                <a:gd name="T11" fmla="*/ 270 h 274"/>
                <a:gd name="T12" fmla="*/ 53 w 290"/>
                <a:gd name="T13" fmla="*/ 149 h 274"/>
                <a:gd name="T14" fmla="*/ 27 w 290"/>
                <a:gd name="T15" fmla="*/ 120 h 274"/>
                <a:gd name="T16" fmla="*/ 98 w 290"/>
                <a:gd name="T17" fmla="*/ 96 h 274"/>
                <a:gd name="T18" fmla="*/ 110 w 290"/>
                <a:gd name="T19" fmla="*/ 9 h 274"/>
                <a:gd name="T20" fmla="*/ 156 w 290"/>
                <a:gd name="T21" fmla="*/ 66 h 274"/>
                <a:gd name="T22" fmla="*/ 248 w 290"/>
                <a:gd name="T23" fmla="*/ 55 h 274"/>
                <a:gd name="T24" fmla="*/ 234 w 290"/>
                <a:gd name="T25" fmla="*/ 92 h 274"/>
                <a:gd name="T26" fmla="*/ 263 w 290"/>
                <a:gd name="T27" fmla="*/ 16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274">
                  <a:moveTo>
                    <a:pt x="263" y="164"/>
                  </a:moveTo>
                  <a:cubicBezTo>
                    <a:pt x="290" y="183"/>
                    <a:pt x="248" y="189"/>
                    <a:pt x="238" y="190"/>
                  </a:cubicBezTo>
                  <a:cubicBezTo>
                    <a:pt x="201" y="197"/>
                    <a:pt x="179" y="172"/>
                    <a:pt x="166" y="177"/>
                  </a:cubicBezTo>
                  <a:cubicBezTo>
                    <a:pt x="159" y="180"/>
                    <a:pt x="157" y="187"/>
                    <a:pt x="156" y="195"/>
                  </a:cubicBezTo>
                  <a:cubicBezTo>
                    <a:pt x="154" y="210"/>
                    <a:pt x="142" y="248"/>
                    <a:pt x="127" y="261"/>
                  </a:cubicBezTo>
                  <a:cubicBezTo>
                    <a:pt x="123" y="265"/>
                    <a:pt x="121" y="274"/>
                    <a:pt x="118" y="270"/>
                  </a:cubicBezTo>
                  <a:cubicBezTo>
                    <a:pt x="89" y="234"/>
                    <a:pt x="126" y="165"/>
                    <a:pt x="53" y="149"/>
                  </a:cubicBezTo>
                  <a:cubicBezTo>
                    <a:pt x="41" y="147"/>
                    <a:pt x="0" y="132"/>
                    <a:pt x="27" y="120"/>
                  </a:cubicBezTo>
                  <a:cubicBezTo>
                    <a:pt x="61" y="104"/>
                    <a:pt x="52" y="104"/>
                    <a:pt x="98" y="96"/>
                  </a:cubicBezTo>
                  <a:cubicBezTo>
                    <a:pt x="115" y="93"/>
                    <a:pt x="100" y="17"/>
                    <a:pt x="110" y="9"/>
                  </a:cubicBezTo>
                  <a:cubicBezTo>
                    <a:pt x="120" y="0"/>
                    <a:pt x="143" y="41"/>
                    <a:pt x="156" y="66"/>
                  </a:cubicBezTo>
                  <a:cubicBezTo>
                    <a:pt x="169" y="92"/>
                    <a:pt x="219" y="51"/>
                    <a:pt x="248" y="55"/>
                  </a:cubicBezTo>
                  <a:cubicBezTo>
                    <a:pt x="257" y="57"/>
                    <a:pt x="240" y="85"/>
                    <a:pt x="234" y="92"/>
                  </a:cubicBezTo>
                  <a:cubicBezTo>
                    <a:pt x="204" y="131"/>
                    <a:pt x="213" y="129"/>
                    <a:pt x="263" y="164"/>
                  </a:cubicBezTo>
                  <a:close/>
                </a:path>
              </a:pathLst>
            </a:custGeom>
            <a:solidFill>
              <a:srgbClr val="ABCD03"/>
            </a:solidFill>
            <a:ln w="5" cap="flat">
              <a:solidFill>
                <a:srgbClr val="FFFCDB"/>
              </a:solidFill>
              <a:prstDash val="solid"/>
              <a:miter lim="800000"/>
            </a:ln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</p:grpSp>
      <p:grpSp>
        <p:nvGrpSpPr>
          <p:cNvPr id="363" name="组合 362"/>
          <p:cNvGrpSpPr/>
          <p:nvPr/>
        </p:nvGrpSpPr>
        <p:grpSpPr>
          <a:xfrm>
            <a:off x="5171624" y="3116801"/>
            <a:ext cx="536054" cy="440280"/>
            <a:chOff x="6398187" y="3656808"/>
            <a:chExt cx="595313" cy="488951"/>
          </a:xfrm>
        </p:grpSpPr>
        <p:sp>
          <p:nvSpPr>
            <p:cNvPr id="364" name="Freeform 43"/>
            <p:cNvSpPr/>
            <p:nvPr/>
          </p:nvSpPr>
          <p:spPr bwMode="auto">
            <a:xfrm>
              <a:off x="6401362" y="3656808"/>
              <a:ext cx="252413" cy="166688"/>
            </a:xfrm>
            <a:custGeom>
              <a:avLst/>
              <a:gdLst>
                <a:gd name="T0" fmla="*/ 76 w 164"/>
                <a:gd name="T1" fmla="*/ 84 h 108"/>
                <a:gd name="T2" fmla="*/ 141 w 164"/>
                <a:gd name="T3" fmla="*/ 90 h 108"/>
                <a:gd name="T4" fmla="*/ 99 w 164"/>
                <a:gd name="T5" fmla="*/ 99 h 108"/>
                <a:gd name="T6" fmla="*/ 54 w 164"/>
                <a:gd name="T7" fmla="*/ 108 h 108"/>
                <a:gd name="T8" fmla="*/ 48 w 164"/>
                <a:gd name="T9" fmla="*/ 81 h 108"/>
                <a:gd name="T10" fmla="*/ 32 w 164"/>
                <a:gd name="T11" fmla="*/ 0 h 108"/>
                <a:gd name="T12" fmla="*/ 74 w 164"/>
                <a:gd name="T13" fmla="*/ 86 h 108"/>
                <a:gd name="T14" fmla="*/ 76 w 164"/>
                <a:gd name="T15" fmla="*/ 8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" h="108">
                  <a:moveTo>
                    <a:pt x="76" y="84"/>
                  </a:moveTo>
                  <a:cubicBezTo>
                    <a:pt x="89" y="73"/>
                    <a:pt x="164" y="66"/>
                    <a:pt x="141" y="90"/>
                  </a:cubicBezTo>
                  <a:cubicBezTo>
                    <a:pt x="133" y="98"/>
                    <a:pt x="109" y="99"/>
                    <a:pt x="99" y="99"/>
                  </a:cubicBezTo>
                  <a:cubicBezTo>
                    <a:pt x="84" y="100"/>
                    <a:pt x="68" y="101"/>
                    <a:pt x="54" y="108"/>
                  </a:cubicBezTo>
                  <a:cubicBezTo>
                    <a:pt x="50" y="103"/>
                    <a:pt x="52" y="88"/>
                    <a:pt x="48" y="81"/>
                  </a:cubicBezTo>
                  <a:cubicBezTo>
                    <a:pt x="42" y="70"/>
                    <a:pt x="0" y="0"/>
                    <a:pt x="32" y="0"/>
                  </a:cubicBezTo>
                  <a:cubicBezTo>
                    <a:pt x="57" y="1"/>
                    <a:pt x="65" y="70"/>
                    <a:pt x="74" y="86"/>
                  </a:cubicBezTo>
                  <a:lnTo>
                    <a:pt x="76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65" name="Freeform 100"/>
            <p:cNvSpPr/>
            <p:nvPr/>
          </p:nvSpPr>
          <p:spPr bwMode="auto">
            <a:xfrm>
              <a:off x="6569637" y="3753646"/>
              <a:ext cx="192088" cy="254000"/>
            </a:xfrm>
            <a:custGeom>
              <a:avLst/>
              <a:gdLst>
                <a:gd name="T0" fmla="*/ 76 w 125"/>
                <a:gd name="T1" fmla="*/ 3 h 165"/>
                <a:gd name="T2" fmla="*/ 125 w 125"/>
                <a:gd name="T3" fmla="*/ 31 h 165"/>
                <a:gd name="T4" fmla="*/ 102 w 125"/>
                <a:gd name="T5" fmla="*/ 45 h 165"/>
                <a:gd name="T6" fmla="*/ 75 w 125"/>
                <a:gd name="T7" fmla="*/ 81 h 165"/>
                <a:gd name="T8" fmla="*/ 41 w 125"/>
                <a:gd name="T9" fmla="*/ 139 h 165"/>
                <a:gd name="T10" fmla="*/ 38 w 125"/>
                <a:gd name="T11" fmla="*/ 156 h 165"/>
                <a:gd name="T12" fmla="*/ 18 w 125"/>
                <a:gd name="T13" fmla="*/ 149 h 165"/>
                <a:gd name="T14" fmla="*/ 0 w 125"/>
                <a:gd name="T15" fmla="*/ 135 h 165"/>
                <a:gd name="T16" fmla="*/ 18 w 125"/>
                <a:gd name="T17" fmla="*/ 126 h 165"/>
                <a:gd name="T18" fmla="*/ 37 w 125"/>
                <a:gd name="T19" fmla="*/ 97 h 165"/>
                <a:gd name="T20" fmla="*/ 62 w 125"/>
                <a:gd name="T21" fmla="*/ 50 h 165"/>
                <a:gd name="T22" fmla="*/ 74 w 125"/>
                <a:gd name="T23" fmla="*/ 29 h 165"/>
                <a:gd name="T24" fmla="*/ 76 w 125"/>
                <a:gd name="T25" fmla="*/ 15 h 165"/>
                <a:gd name="T26" fmla="*/ 76 w 125"/>
                <a:gd name="T27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165">
                  <a:moveTo>
                    <a:pt x="76" y="3"/>
                  </a:moveTo>
                  <a:cubicBezTo>
                    <a:pt x="93" y="8"/>
                    <a:pt x="110" y="22"/>
                    <a:pt x="125" y="31"/>
                  </a:cubicBezTo>
                  <a:cubicBezTo>
                    <a:pt x="119" y="38"/>
                    <a:pt x="106" y="38"/>
                    <a:pt x="102" y="45"/>
                  </a:cubicBezTo>
                  <a:cubicBezTo>
                    <a:pt x="93" y="57"/>
                    <a:pt x="83" y="68"/>
                    <a:pt x="75" y="81"/>
                  </a:cubicBezTo>
                  <a:cubicBezTo>
                    <a:pt x="63" y="99"/>
                    <a:pt x="51" y="120"/>
                    <a:pt x="41" y="139"/>
                  </a:cubicBezTo>
                  <a:cubicBezTo>
                    <a:pt x="37" y="145"/>
                    <a:pt x="39" y="151"/>
                    <a:pt x="38" y="156"/>
                  </a:cubicBezTo>
                  <a:cubicBezTo>
                    <a:pt x="35" y="165"/>
                    <a:pt x="22" y="152"/>
                    <a:pt x="18" y="149"/>
                  </a:cubicBezTo>
                  <a:cubicBezTo>
                    <a:pt x="12" y="146"/>
                    <a:pt x="3" y="141"/>
                    <a:pt x="0" y="135"/>
                  </a:cubicBezTo>
                  <a:cubicBezTo>
                    <a:pt x="3" y="131"/>
                    <a:pt x="13" y="129"/>
                    <a:pt x="18" y="126"/>
                  </a:cubicBezTo>
                  <a:cubicBezTo>
                    <a:pt x="24" y="123"/>
                    <a:pt x="35" y="104"/>
                    <a:pt x="37" y="97"/>
                  </a:cubicBezTo>
                  <a:cubicBezTo>
                    <a:pt x="43" y="81"/>
                    <a:pt x="53" y="66"/>
                    <a:pt x="62" y="50"/>
                  </a:cubicBezTo>
                  <a:cubicBezTo>
                    <a:pt x="66" y="43"/>
                    <a:pt x="71" y="36"/>
                    <a:pt x="74" y="29"/>
                  </a:cubicBezTo>
                  <a:cubicBezTo>
                    <a:pt x="79" y="21"/>
                    <a:pt x="75" y="23"/>
                    <a:pt x="76" y="15"/>
                  </a:cubicBezTo>
                  <a:cubicBezTo>
                    <a:pt x="76" y="12"/>
                    <a:pt x="82" y="0"/>
                    <a:pt x="76" y="3"/>
                  </a:cubicBezTo>
                  <a:close/>
                </a:path>
              </a:pathLst>
            </a:custGeom>
            <a:solidFill>
              <a:srgbClr val="E94A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66" name="Freeform 101"/>
            <p:cNvSpPr/>
            <p:nvPr/>
          </p:nvSpPr>
          <p:spPr bwMode="auto">
            <a:xfrm>
              <a:off x="6398187" y="3663158"/>
              <a:ext cx="255588" cy="290513"/>
            </a:xfrm>
            <a:custGeom>
              <a:avLst/>
              <a:gdLst>
                <a:gd name="T0" fmla="*/ 83 w 166"/>
                <a:gd name="T1" fmla="*/ 8 h 189"/>
                <a:gd name="T2" fmla="*/ 62 w 166"/>
                <a:gd name="T3" fmla="*/ 39 h 189"/>
                <a:gd name="T4" fmla="*/ 32 w 166"/>
                <a:gd name="T5" fmla="*/ 85 h 189"/>
                <a:gd name="T6" fmla="*/ 19 w 166"/>
                <a:gd name="T7" fmla="*/ 105 h 189"/>
                <a:gd name="T8" fmla="*/ 0 w 166"/>
                <a:gd name="T9" fmla="*/ 125 h 189"/>
                <a:gd name="T10" fmla="*/ 15 w 166"/>
                <a:gd name="T11" fmla="*/ 136 h 189"/>
                <a:gd name="T12" fmla="*/ 28 w 166"/>
                <a:gd name="T13" fmla="*/ 150 h 189"/>
                <a:gd name="T14" fmla="*/ 32 w 166"/>
                <a:gd name="T15" fmla="*/ 137 h 189"/>
                <a:gd name="T16" fmla="*/ 57 w 166"/>
                <a:gd name="T17" fmla="*/ 98 h 189"/>
                <a:gd name="T18" fmla="*/ 62 w 166"/>
                <a:gd name="T19" fmla="*/ 99 h 189"/>
                <a:gd name="T20" fmla="*/ 71 w 166"/>
                <a:gd name="T21" fmla="*/ 139 h 189"/>
                <a:gd name="T22" fmla="*/ 71 w 166"/>
                <a:gd name="T23" fmla="*/ 175 h 189"/>
                <a:gd name="T24" fmla="*/ 94 w 166"/>
                <a:gd name="T25" fmla="*/ 189 h 189"/>
                <a:gd name="T26" fmla="*/ 95 w 166"/>
                <a:gd name="T27" fmla="*/ 164 h 189"/>
                <a:gd name="T28" fmla="*/ 96 w 166"/>
                <a:gd name="T29" fmla="*/ 125 h 189"/>
                <a:gd name="T30" fmla="*/ 91 w 166"/>
                <a:gd name="T31" fmla="*/ 82 h 189"/>
                <a:gd name="T32" fmla="*/ 94 w 166"/>
                <a:gd name="T33" fmla="*/ 77 h 189"/>
                <a:gd name="T34" fmla="*/ 166 w 166"/>
                <a:gd name="T35" fmla="*/ 63 h 189"/>
                <a:gd name="T36" fmla="*/ 152 w 166"/>
                <a:gd name="T37" fmla="*/ 40 h 189"/>
                <a:gd name="T38" fmla="*/ 121 w 166"/>
                <a:gd name="T39" fmla="*/ 45 h 189"/>
                <a:gd name="T40" fmla="*/ 97 w 166"/>
                <a:gd name="T41" fmla="*/ 43 h 189"/>
                <a:gd name="T42" fmla="*/ 113 w 166"/>
                <a:gd name="T43" fmla="*/ 23 h 189"/>
                <a:gd name="T44" fmla="*/ 86 w 166"/>
                <a:gd name="T45" fmla="*/ 0 h 189"/>
                <a:gd name="T46" fmla="*/ 83 w 166"/>
                <a:gd name="T47" fmla="*/ 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6" h="189">
                  <a:moveTo>
                    <a:pt x="83" y="8"/>
                  </a:moveTo>
                  <a:cubicBezTo>
                    <a:pt x="78" y="21"/>
                    <a:pt x="69" y="28"/>
                    <a:pt x="62" y="39"/>
                  </a:cubicBezTo>
                  <a:cubicBezTo>
                    <a:pt x="52" y="54"/>
                    <a:pt x="42" y="69"/>
                    <a:pt x="32" y="85"/>
                  </a:cubicBezTo>
                  <a:cubicBezTo>
                    <a:pt x="28" y="92"/>
                    <a:pt x="23" y="98"/>
                    <a:pt x="19" y="105"/>
                  </a:cubicBezTo>
                  <a:cubicBezTo>
                    <a:pt x="12" y="117"/>
                    <a:pt x="11" y="119"/>
                    <a:pt x="0" y="125"/>
                  </a:cubicBezTo>
                  <a:cubicBezTo>
                    <a:pt x="4" y="130"/>
                    <a:pt x="10" y="133"/>
                    <a:pt x="15" y="136"/>
                  </a:cubicBezTo>
                  <a:cubicBezTo>
                    <a:pt x="20" y="139"/>
                    <a:pt x="24" y="144"/>
                    <a:pt x="28" y="150"/>
                  </a:cubicBezTo>
                  <a:cubicBezTo>
                    <a:pt x="31" y="144"/>
                    <a:pt x="30" y="144"/>
                    <a:pt x="32" y="137"/>
                  </a:cubicBezTo>
                  <a:cubicBezTo>
                    <a:pt x="37" y="125"/>
                    <a:pt x="49" y="109"/>
                    <a:pt x="57" y="98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113"/>
                    <a:pt x="68" y="126"/>
                    <a:pt x="71" y="139"/>
                  </a:cubicBezTo>
                  <a:cubicBezTo>
                    <a:pt x="74" y="151"/>
                    <a:pt x="66" y="164"/>
                    <a:pt x="71" y="175"/>
                  </a:cubicBezTo>
                  <a:cubicBezTo>
                    <a:pt x="78" y="177"/>
                    <a:pt x="88" y="185"/>
                    <a:pt x="94" y="189"/>
                  </a:cubicBezTo>
                  <a:cubicBezTo>
                    <a:pt x="95" y="181"/>
                    <a:pt x="94" y="173"/>
                    <a:pt x="95" y="164"/>
                  </a:cubicBezTo>
                  <a:cubicBezTo>
                    <a:pt x="95" y="151"/>
                    <a:pt x="96" y="139"/>
                    <a:pt x="96" y="125"/>
                  </a:cubicBezTo>
                  <a:cubicBezTo>
                    <a:pt x="95" y="111"/>
                    <a:pt x="96" y="93"/>
                    <a:pt x="91" y="82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116" y="69"/>
                    <a:pt x="151" y="71"/>
                    <a:pt x="166" y="63"/>
                  </a:cubicBezTo>
                  <a:cubicBezTo>
                    <a:pt x="162" y="60"/>
                    <a:pt x="153" y="45"/>
                    <a:pt x="152" y="40"/>
                  </a:cubicBezTo>
                  <a:cubicBezTo>
                    <a:pt x="145" y="37"/>
                    <a:pt x="128" y="45"/>
                    <a:pt x="121" y="45"/>
                  </a:cubicBezTo>
                  <a:cubicBezTo>
                    <a:pt x="113" y="45"/>
                    <a:pt x="105" y="44"/>
                    <a:pt x="97" y="43"/>
                  </a:cubicBezTo>
                  <a:cubicBezTo>
                    <a:pt x="101" y="36"/>
                    <a:pt x="107" y="28"/>
                    <a:pt x="113" y="23"/>
                  </a:cubicBezTo>
                  <a:cubicBezTo>
                    <a:pt x="132" y="27"/>
                    <a:pt x="87" y="1"/>
                    <a:pt x="86" y="0"/>
                  </a:cubicBezTo>
                  <a:cubicBezTo>
                    <a:pt x="80" y="3"/>
                    <a:pt x="84" y="6"/>
                    <a:pt x="83" y="8"/>
                  </a:cubicBezTo>
                  <a:close/>
                </a:path>
              </a:pathLst>
            </a:custGeom>
            <a:solidFill>
              <a:srgbClr val="E94A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67" name="Freeform 102"/>
            <p:cNvSpPr/>
            <p:nvPr/>
          </p:nvSpPr>
          <p:spPr bwMode="auto">
            <a:xfrm>
              <a:off x="6666475" y="3831433"/>
              <a:ext cx="211138" cy="246063"/>
            </a:xfrm>
            <a:custGeom>
              <a:avLst/>
              <a:gdLst>
                <a:gd name="T0" fmla="*/ 129 w 137"/>
                <a:gd name="T1" fmla="*/ 16 h 160"/>
                <a:gd name="T2" fmla="*/ 101 w 137"/>
                <a:gd name="T3" fmla="*/ 0 h 160"/>
                <a:gd name="T4" fmla="*/ 86 w 137"/>
                <a:gd name="T5" fmla="*/ 3 h 160"/>
                <a:gd name="T6" fmla="*/ 66 w 137"/>
                <a:gd name="T7" fmla="*/ 26 h 160"/>
                <a:gd name="T8" fmla="*/ 74 w 137"/>
                <a:gd name="T9" fmla="*/ 76 h 160"/>
                <a:gd name="T10" fmla="*/ 83 w 137"/>
                <a:gd name="T11" fmla="*/ 90 h 160"/>
                <a:gd name="T12" fmla="*/ 79 w 137"/>
                <a:gd name="T13" fmla="*/ 117 h 160"/>
                <a:gd name="T14" fmla="*/ 54 w 137"/>
                <a:gd name="T15" fmla="*/ 127 h 160"/>
                <a:gd name="T16" fmla="*/ 25 w 137"/>
                <a:gd name="T17" fmla="*/ 112 h 160"/>
                <a:gd name="T18" fmla="*/ 0 w 137"/>
                <a:gd name="T19" fmla="*/ 130 h 160"/>
                <a:gd name="T20" fmla="*/ 45 w 137"/>
                <a:gd name="T21" fmla="*/ 155 h 160"/>
                <a:gd name="T22" fmla="*/ 96 w 137"/>
                <a:gd name="T23" fmla="*/ 77 h 160"/>
                <a:gd name="T24" fmla="*/ 88 w 137"/>
                <a:gd name="T25" fmla="*/ 57 h 160"/>
                <a:gd name="T26" fmla="*/ 94 w 137"/>
                <a:gd name="T27" fmla="*/ 39 h 160"/>
                <a:gd name="T28" fmla="*/ 137 w 137"/>
                <a:gd name="T29" fmla="*/ 28 h 160"/>
                <a:gd name="T30" fmla="*/ 129 w 137"/>
                <a:gd name="T31" fmla="*/ 1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7" h="160">
                  <a:moveTo>
                    <a:pt x="129" y="16"/>
                  </a:moveTo>
                  <a:cubicBezTo>
                    <a:pt x="121" y="8"/>
                    <a:pt x="113" y="0"/>
                    <a:pt x="101" y="0"/>
                  </a:cubicBezTo>
                  <a:cubicBezTo>
                    <a:pt x="97" y="0"/>
                    <a:pt x="91" y="1"/>
                    <a:pt x="86" y="3"/>
                  </a:cubicBezTo>
                  <a:cubicBezTo>
                    <a:pt x="77" y="7"/>
                    <a:pt x="70" y="15"/>
                    <a:pt x="66" y="26"/>
                  </a:cubicBezTo>
                  <a:cubicBezTo>
                    <a:pt x="62" y="43"/>
                    <a:pt x="66" y="67"/>
                    <a:pt x="74" y="76"/>
                  </a:cubicBezTo>
                  <a:cubicBezTo>
                    <a:pt x="77" y="80"/>
                    <a:pt x="80" y="85"/>
                    <a:pt x="83" y="90"/>
                  </a:cubicBezTo>
                  <a:cubicBezTo>
                    <a:pt x="87" y="99"/>
                    <a:pt x="83" y="106"/>
                    <a:pt x="79" y="117"/>
                  </a:cubicBezTo>
                  <a:cubicBezTo>
                    <a:pt x="68" y="128"/>
                    <a:pt x="65" y="128"/>
                    <a:pt x="54" y="127"/>
                  </a:cubicBezTo>
                  <a:cubicBezTo>
                    <a:pt x="42" y="127"/>
                    <a:pt x="31" y="122"/>
                    <a:pt x="25" y="112"/>
                  </a:cubicBezTo>
                  <a:cubicBezTo>
                    <a:pt x="17" y="101"/>
                    <a:pt x="1" y="113"/>
                    <a:pt x="0" y="130"/>
                  </a:cubicBezTo>
                  <a:cubicBezTo>
                    <a:pt x="15" y="139"/>
                    <a:pt x="28" y="152"/>
                    <a:pt x="45" y="155"/>
                  </a:cubicBezTo>
                  <a:cubicBezTo>
                    <a:pt x="79" y="160"/>
                    <a:pt x="115" y="109"/>
                    <a:pt x="96" y="77"/>
                  </a:cubicBezTo>
                  <a:cubicBezTo>
                    <a:pt x="93" y="71"/>
                    <a:pt x="90" y="65"/>
                    <a:pt x="88" y="57"/>
                  </a:cubicBezTo>
                  <a:cubicBezTo>
                    <a:pt x="87" y="51"/>
                    <a:pt x="88" y="45"/>
                    <a:pt x="94" y="39"/>
                  </a:cubicBezTo>
                  <a:cubicBezTo>
                    <a:pt x="111" y="25"/>
                    <a:pt x="124" y="65"/>
                    <a:pt x="137" y="28"/>
                  </a:cubicBezTo>
                  <a:cubicBezTo>
                    <a:pt x="133" y="26"/>
                    <a:pt x="131" y="23"/>
                    <a:pt x="129" y="16"/>
                  </a:cubicBezTo>
                  <a:close/>
                </a:path>
              </a:pathLst>
            </a:custGeom>
            <a:solidFill>
              <a:srgbClr val="E94A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68" name="Freeform 103"/>
            <p:cNvSpPr/>
            <p:nvPr/>
          </p:nvSpPr>
          <p:spPr bwMode="auto">
            <a:xfrm>
              <a:off x="6782362" y="3899696"/>
              <a:ext cx="211138" cy="246063"/>
            </a:xfrm>
            <a:custGeom>
              <a:avLst/>
              <a:gdLst>
                <a:gd name="T0" fmla="*/ 129 w 138"/>
                <a:gd name="T1" fmla="*/ 16 h 160"/>
                <a:gd name="T2" fmla="*/ 102 w 138"/>
                <a:gd name="T3" fmla="*/ 0 h 160"/>
                <a:gd name="T4" fmla="*/ 86 w 138"/>
                <a:gd name="T5" fmla="*/ 4 h 160"/>
                <a:gd name="T6" fmla="*/ 67 w 138"/>
                <a:gd name="T7" fmla="*/ 27 h 160"/>
                <a:gd name="T8" fmla="*/ 74 w 138"/>
                <a:gd name="T9" fmla="*/ 76 h 160"/>
                <a:gd name="T10" fmla="*/ 83 w 138"/>
                <a:gd name="T11" fmla="*/ 90 h 160"/>
                <a:gd name="T12" fmla="*/ 80 w 138"/>
                <a:gd name="T13" fmla="*/ 117 h 160"/>
                <a:gd name="T14" fmla="*/ 54 w 138"/>
                <a:gd name="T15" fmla="*/ 128 h 160"/>
                <a:gd name="T16" fmla="*/ 25 w 138"/>
                <a:gd name="T17" fmla="*/ 113 h 160"/>
                <a:gd name="T18" fmla="*/ 0 w 138"/>
                <a:gd name="T19" fmla="*/ 130 h 160"/>
                <a:gd name="T20" fmla="*/ 45 w 138"/>
                <a:gd name="T21" fmla="*/ 155 h 160"/>
                <a:gd name="T22" fmla="*/ 97 w 138"/>
                <a:gd name="T23" fmla="*/ 77 h 160"/>
                <a:gd name="T24" fmla="*/ 89 w 138"/>
                <a:gd name="T25" fmla="*/ 58 h 160"/>
                <a:gd name="T26" fmla="*/ 95 w 138"/>
                <a:gd name="T27" fmla="*/ 39 h 160"/>
                <a:gd name="T28" fmla="*/ 138 w 138"/>
                <a:gd name="T29" fmla="*/ 29 h 160"/>
                <a:gd name="T30" fmla="*/ 129 w 138"/>
                <a:gd name="T31" fmla="*/ 1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8" h="160">
                  <a:moveTo>
                    <a:pt x="129" y="16"/>
                  </a:moveTo>
                  <a:cubicBezTo>
                    <a:pt x="122" y="8"/>
                    <a:pt x="113" y="1"/>
                    <a:pt x="102" y="0"/>
                  </a:cubicBezTo>
                  <a:cubicBezTo>
                    <a:pt x="97" y="0"/>
                    <a:pt x="91" y="2"/>
                    <a:pt x="86" y="4"/>
                  </a:cubicBezTo>
                  <a:cubicBezTo>
                    <a:pt x="77" y="7"/>
                    <a:pt x="70" y="15"/>
                    <a:pt x="67" y="27"/>
                  </a:cubicBezTo>
                  <a:cubicBezTo>
                    <a:pt x="62" y="44"/>
                    <a:pt x="66" y="67"/>
                    <a:pt x="74" y="76"/>
                  </a:cubicBezTo>
                  <a:cubicBezTo>
                    <a:pt x="78" y="80"/>
                    <a:pt x="81" y="85"/>
                    <a:pt x="83" y="90"/>
                  </a:cubicBezTo>
                  <a:cubicBezTo>
                    <a:pt x="87" y="100"/>
                    <a:pt x="83" y="106"/>
                    <a:pt x="80" y="117"/>
                  </a:cubicBezTo>
                  <a:cubicBezTo>
                    <a:pt x="68" y="128"/>
                    <a:pt x="65" y="128"/>
                    <a:pt x="54" y="128"/>
                  </a:cubicBezTo>
                  <a:cubicBezTo>
                    <a:pt x="43" y="127"/>
                    <a:pt x="32" y="122"/>
                    <a:pt x="25" y="113"/>
                  </a:cubicBezTo>
                  <a:cubicBezTo>
                    <a:pt x="18" y="101"/>
                    <a:pt x="2" y="113"/>
                    <a:pt x="0" y="130"/>
                  </a:cubicBezTo>
                  <a:cubicBezTo>
                    <a:pt x="15" y="139"/>
                    <a:pt x="28" y="152"/>
                    <a:pt x="45" y="155"/>
                  </a:cubicBezTo>
                  <a:cubicBezTo>
                    <a:pt x="79" y="160"/>
                    <a:pt x="115" y="109"/>
                    <a:pt x="97" y="77"/>
                  </a:cubicBezTo>
                  <a:cubicBezTo>
                    <a:pt x="93" y="71"/>
                    <a:pt x="90" y="65"/>
                    <a:pt x="89" y="58"/>
                  </a:cubicBezTo>
                  <a:cubicBezTo>
                    <a:pt x="87" y="51"/>
                    <a:pt x="88" y="45"/>
                    <a:pt x="95" y="39"/>
                  </a:cubicBezTo>
                  <a:cubicBezTo>
                    <a:pt x="111" y="25"/>
                    <a:pt x="124" y="65"/>
                    <a:pt x="138" y="29"/>
                  </a:cubicBezTo>
                  <a:cubicBezTo>
                    <a:pt x="134" y="26"/>
                    <a:pt x="131" y="23"/>
                    <a:pt x="129" y="16"/>
                  </a:cubicBezTo>
                  <a:close/>
                </a:path>
              </a:pathLst>
            </a:custGeom>
            <a:solidFill>
              <a:srgbClr val="E94A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</p:grpSp>
      <p:sp>
        <p:nvSpPr>
          <p:cNvPr id="369" name="Freeform 167"/>
          <p:cNvSpPr>
            <a:spLocks noEditPoints="1"/>
          </p:cNvSpPr>
          <p:nvPr/>
        </p:nvSpPr>
        <p:spPr bwMode="auto">
          <a:xfrm>
            <a:off x="4948625" y="2720836"/>
            <a:ext cx="328780" cy="313056"/>
          </a:xfrm>
          <a:custGeom>
            <a:avLst/>
            <a:gdLst>
              <a:gd name="T0" fmla="*/ 154 w 238"/>
              <a:gd name="T1" fmla="*/ 112 h 226"/>
              <a:gd name="T2" fmla="*/ 210 w 238"/>
              <a:gd name="T3" fmla="*/ 91 h 226"/>
              <a:gd name="T4" fmla="*/ 137 w 238"/>
              <a:gd name="T5" fmla="*/ 63 h 226"/>
              <a:gd name="T6" fmla="*/ 116 w 238"/>
              <a:gd name="T7" fmla="*/ 2 h 226"/>
              <a:gd name="T8" fmla="*/ 89 w 238"/>
              <a:gd name="T9" fmla="*/ 18 h 226"/>
              <a:gd name="T10" fmla="*/ 94 w 238"/>
              <a:gd name="T11" fmla="*/ 64 h 226"/>
              <a:gd name="T12" fmla="*/ 52 w 238"/>
              <a:gd name="T13" fmla="*/ 39 h 226"/>
              <a:gd name="T14" fmla="*/ 74 w 238"/>
              <a:gd name="T15" fmla="*/ 102 h 226"/>
              <a:gd name="T16" fmla="*/ 56 w 238"/>
              <a:gd name="T17" fmla="*/ 169 h 226"/>
              <a:gd name="T18" fmla="*/ 106 w 238"/>
              <a:gd name="T19" fmla="*/ 138 h 226"/>
              <a:gd name="T20" fmla="*/ 192 w 238"/>
              <a:gd name="T21" fmla="*/ 163 h 226"/>
              <a:gd name="T22" fmla="*/ 154 w 238"/>
              <a:gd name="T23" fmla="*/ 112 h 226"/>
              <a:gd name="T24" fmla="*/ 154 w 238"/>
              <a:gd name="T25" fmla="*/ 112 h 226"/>
              <a:gd name="T26" fmla="*/ 141 w 238"/>
              <a:gd name="T27" fmla="*/ 113 h 226"/>
              <a:gd name="T28" fmla="*/ 143 w 238"/>
              <a:gd name="T29" fmla="*/ 109 h 226"/>
              <a:gd name="T30" fmla="*/ 170 w 238"/>
              <a:gd name="T31" fmla="*/ 132 h 226"/>
              <a:gd name="T32" fmla="*/ 170 w 238"/>
              <a:gd name="T33" fmla="*/ 186 h 226"/>
              <a:gd name="T34" fmla="*/ 115 w 238"/>
              <a:gd name="T35" fmla="*/ 143 h 226"/>
              <a:gd name="T36" fmla="*/ 118 w 238"/>
              <a:gd name="T37" fmla="*/ 118 h 226"/>
              <a:gd name="T38" fmla="*/ 141 w 238"/>
              <a:gd name="T39" fmla="*/ 113 h 226"/>
              <a:gd name="T40" fmla="*/ 141 w 238"/>
              <a:gd name="T41" fmla="*/ 113 h 226"/>
              <a:gd name="T42" fmla="*/ 142 w 238"/>
              <a:gd name="T43" fmla="*/ 103 h 226"/>
              <a:gd name="T44" fmla="*/ 128 w 238"/>
              <a:gd name="T45" fmla="*/ 85 h 226"/>
              <a:gd name="T46" fmla="*/ 200 w 238"/>
              <a:gd name="T47" fmla="*/ 60 h 226"/>
              <a:gd name="T48" fmla="*/ 194 w 238"/>
              <a:gd name="T49" fmla="*/ 94 h 226"/>
              <a:gd name="T50" fmla="*/ 142 w 238"/>
              <a:gd name="T51" fmla="*/ 103 h 226"/>
              <a:gd name="T52" fmla="*/ 142 w 238"/>
              <a:gd name="T53" fmla="*/ 103 h 226"/>
              <a:gd name="T54" fmla="*/ 125 w 238"/>
              <a:gd name="T55" fmla="*/ 83 h 226"/>
              <a:gd name="T56" fmla="*/ 112 w 238"/>
              <a:gd name="T57" fmla="*/ 80 h 226"/>
              <a:gd name="T58" fmla="*/ 112 w 238"/>
              <a:gd name="T59" fmla="*/ 80 h 226"/>
              <a:gd name="T60" fmla="*/ 95 w 238"/>
              <a:gd name="T61" fmla="*/ 27 h 226"/>
              <a:gd name="T62" fmla="*/ 112 w 238"/>
              <a:gd name="T63" fmla="*/ 8 h 226"/>
              <a:gd name="T64" fmla="*/ 133 w 238"/>
              <a:gd name="T65" fmla="*/ 36 h 226"/>
              <a:gd name="T66" fmla="*/ 127 w 238"/>
              <a:gd name="T67" fmla="*/ 77 h 226"/>
              <a:gd name="T68" fmla="*/ 125 w 238"/>
              <a:gd name="T69" fmla="*/ 83 h 226"/>
              <a:gd name="T70" fmla="*/ 125 w 238"/>
              <a:gd name="T71" fmla="*/ 83 h 226"/>
              <a:gd name="T72" fmla="*/ 103 w 238"/>
              <a:gd name="T73" fmla="*/ 81 h 226"/>
              <a:gd name="T74" fmla="*/ 95 w 238"/>
              <a:gd name="T75" fmla="*/ 87 h 226"/>
              <a:gd name="T76" fmla="*/ 95 w 238"/>
              <a:gd name="T77" fmla="*/ 99 h 226"/>
              <a:gd name="T78" fmla="*/ 48 w 238"/>
              <a:gd name="T79" fmla="*/ 93 h 226"/>
              <a:gd name="T80" fmla="*/ 52 w 238"/>
              <a:gd name="T81" fmla="*/ 47 h 226"/>
              <a:gd name="T82" fmla="*/ 87 w 238"/>
              <a:gd name="T83" fmla="*/ 67 h 226"/>
              <a:gd name="T84" fmla="*/ 103 w 238"/>
              <a:gd name="T85" fmla="*/ 81 h 226"/>
              <a:gd name="T86" fmla="*/ 103 w 238"/>
              <a:gd name="T87" fmla="*/ 81 h 226"/>
              <a:gd name="T88" fmla="*/ 95 w 238"/>
              <a:gd name="T89" fmla="*/ 100 h 226"/>
              <a:gd name="T90" fmla="*/ 110 w 238"/>
              <a:gd name="T91" fmla="*/ 115 h 226"/>
              <a:gd name="T92" fmla="*/ 111 w 238"/>
              <a:gd name="T93" fmla="*/ 116 h 226"/>
              <a:gd name="T94" fmla="*/ 103 w 238"/>
              <a:gd name="T95" fmla="*/ 127 h 226"/>
              <a:gd name="T96" fmla="*/ 68 w 238"/>
              <a:gd name="T97" fmla="*/ 162 h 226"/>
              <a:gd name="T98" fmla="*/ 54 w 238"/>
              <a:gd name="T99" fmla="*/ 124 h 226"/>
              <a:gd name="T100" fmla="*/ 95 w 238"/>
              <a:gd name="T101" fmla="*/ 10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38" h="226">
                <a:moveTo>
                  <a:pt x="154" y="112"/>
                </a:moveTo>
                <a:cubicBezTo>
                  <a:pt x="167" y="111"/>
                  <a:pt x="201" y="106"/>
                  <a:pt x="210" y="91"/>
                </a:cubicBezTo>
                <a:cubicBezTo>
                  <a:pt x="238" y="47"/>
                  <a:pt x="163" y="39"/>
                  <a:pt x="137" y="63"/>
                </a:cubicBezTo>
                <a:cubicBezTo>
                  <a:pt x="138" y="58"/>
                  <a:pt x="149" y="7"/>
                  <a:pt x="116" y="2"/>
                </a:cubicBezTo>
                <a:cubicBezTo>
                  <a:pt x="104" y="0"/>
                  <a:pt x="94" y="6"/>
                  <a:pt x="89" y="18"/>
                </a:cubicBezTo>
                <a:cubicBezTo>
                  <a:pt x="84" y="33"/>
                  <a:pt x="89" y="57"/>
                  <a:pt x="94" y="64"/>
                </a:cubicBezTo>
                <a:cubicBezTo>
                  <a:pt x="85" y="59"/>
                  <a:pt x="72" y="40"/>
                  <a:pt x="52" y="39"/>
                </a:cubicBezTo>
                <a:cubicBezTo>
                  <a:pt x="13" y="37"/>
                  <a:pt x="0" y="106"/>
                  <a:pt x="74" y="102"/>
                </a:cubicBezTo>
                <a:cubicBezTo>
                  <a:pt x="36" y="122"/>
                  <a:pt x="24" y="153"/>
                  <a:pt x="56" y="169"/>
                </a:cubicBezTo>
                <a:cubicBezTo>
                  <a:pt x="71" y="177"/>
                  <a:pt x="100" y="160"/>
                  <a:pt x="106" y="138"/>
                </a:cubicBezTo>
                <a:cubicBezTo>
                  <a:pt x="107" y="200"/>
                  <a:pt x="191" y="226"/>
                  <a:pt x="192" y="163"/>
                </a:cubicBezTo>
                <a:cubicBezTo>
                  <a:pt x="193" y="142"/>
                  <a:pt x="173" y="122"/>
                  <a:pt x="154" y="112"/>
                </a:cubicBezTo>
                <a:cubicBezTo>
                  <a:pt x="154" y="112"/>
                  <a:pt x="154" y="112"/>
                  <a:pt x="154" y="112"/>
                </a:cubicBezTo>
                <a:close/>
                <a:moveTo>
                  <a:pt x="141" y="113"/>
                </a:moveTo>
                <a:cubicBezTo>
                  <a:pt x="142" y="111"/>
                  <a:pt x="142" y="110"/>
                  <a:pt x="143" y="109"/>
                </a:cubicBezTo>
                <a:cubicBezTo>
                  <a:pt x="148" y="114"/>
                  <a:pt x="160" y="120"/>
                  <a:pt x="170" y="132"/>
                </a:cubicBezTo>
                <a:cubicBezTo>
                  <a:pt x="180" y="142"/>
                  <a:pt x="198" y="166"/>
                  <a:pt x="170" y="186"/>
                </a:cubicBezTo>
                <a:cubicBezTo>
                  <a:pt x="154" y="197"/>
                  <a:pt x="121" y="186"/>
                  <a:pt x="115" y="143"/>
                </a:cubicBezTo>
                <a:cubicBezTo>
                  <a:pt x="113" y="135"/>
                  <a:pt x="115" y="126"/>
                  <a:pt x="118" y="118"/>
                </a:cubicBezTo>
                <a:cubicBezTo>
                  <a:pt x="128" y="121"/>
                  <a:pt x="138" y="119"/>
                  <a:pt x="141" y="113"/>
                </a:cubicBezTo>
                <a:cubicBezTo>
                  <a:pt x="141" y="113"/>
                  <a:pt x="141" y="113"/>
                  <a:pt x="141" y="113"/>
                </a:cubicBezTo>
                <a:close/>
                <a:moveTo>
                  <a:pt x="142" y="103"/>
                </a:moveTo>
                <a:cubicBezTo>
                  <a:pt x="141" y="96"/>
                  <a:pt x="135" y="89"/>
                  <a:pt x="128" y="85"/>
                </a:cubicBezTo>
                <a:cubicBezTo>
                  <a:pt x="144" y="61"/>
                  <a:pt x="175" y="46"/>
                  <a:pt x="200" y="60"/>
                </a:cubicBezTo>
                <a:cubicBezTo>
                  <a:pt x="216" y="69"/>
                  <a:pt x="209" y="86"/>
                  <a:pt x="194" y="94"/>
                </a:cubicBezTo>
                <a:cubicBezTo>
                  <a:pt x="178" y="103"/>
                  <a:pt x="153" y="104"/>
                  <a:pt x="142" y="103"/>
                </a:cubicBezTo>
                <a:cubicBezTo>
                  <a:pt x="142" y="103"/>
                  <a:pt x="142" y="103"/>
                  <a:pt x="142" y="103"/>
                </a:cubicBezTo>
                <a:close/>
                <a:moveTo>
                  <a:pt x="125" y="83"/>
                </a:moveTo>
                <a:cubicBezTo>
                  <a:pt x="121" y="81"/>
                  <a:pt x="116" y="80"/>
                  <a:pt x="112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01" y="68"/>
                  <a:pt x="94" y="48"/>
                  <a:pt x="95" y="27"/>
                </a:cubicBezTo>
                <a:cubicBezTo>
                  <a:pt x="95" y="14"/>
                  <a:pt x="105" y="9"/>
                  <a:pt x="112" y="8"/>
                </a:cubicBezTo>
                <a:cubicBezTo>
                  <a:pt x="122" y="7"/>
                  <a:pt x="131" y="20"/>
                  <a:pt x="133" y="36"/>
                </a:cubicBezTo>
                <a:cubicBezTo>
                  <a:pt x="135" y="50"/>
                  <a:pt x="133" y="63"/>
                  <a:pt x="127" y="77"/>
                </a:cubicBezTo>
                <a:cubicBezTo>
                  <a:pt x="126" y="79"/>
                  <a:pt x="126" y="81"/>
                  <a:pt x="125" y="83"/>
                </a:cubicBezTo>
                <a:cubicBezTo>
                  <a:pt x="125" y="83"/>
                  <a:pt x="125" y="83"/>
                  <a:pt x="125" y="83"/>
                </a:cubicBezTo>
                <a:close/>
                <a:moveTo>
                  <a:pt x="103" y="81"/>
                </a:moveTo>
                <a:cubicBezTo>
                  <a:pt x="100" y="82"/>
                  <a:pt x="97" y="84"/>
                  <a:pt x="95" y="87"/>
                </a:cubicBezTo>
                <a:cubicBezTo>
                  <a:pt x="93" y="90"/>
                  <a:pt x="93" y="95"/>
                  <a:pt x="95" y="99"/>
                </a:cubicBezTo>
                <a:cubicBezTo>
                  <a:pt x="82" y="99"/>
                  <a:pt x="67" y="99"/>
                  <a:pt x="48" y="93"/>
                </a:cubicBezTo>
                <a:cubicBezTo>
                  <a:pt x="15" y="83"/>
                  <a:pt x="26" y="44"/>
                  <a:pt x="52" y="47"/>
                </a:cubicBezTo>
                <a:cubicBezTo>
                  <a:pt x="66" y="49"/>
                  <a:pt x="77" y="58"/>
                  <a:pt x="87" y="67"/>
                </a:cubicBezTo>
                <a:cubicBezTo>
                  <a:pt x="93" y="73"/>
                  <a:pt x="99" y="77"/>
                  <a:pt x="103" y="81"/>
                </a:cubicBezTo>
                <a:cubicBezTo>
                  <a:pt x="103" y="81"/>
                  <a:pt x="103" y="81"/>
                  <a:pt x="103" y="81"/>
                </a:cubicBezTo>
                <a:close/>
                <a:moveTo>
                  <a:pt x="95" y="100"/>
                </a:moveTo>
                <a:cubicBezTo>
                  <a:pt x="98" y="105"/>
                  <a:pt x="103" y="111"/>
                  <a:pt x="110" y="115"/>
                </a:cubicBezTo>
                <a:cubicBezTo>
                  <a:pt x="110" y="115"/>
                  <a:pt x="111" y="115"/>
                  <a:pt x="111" y="116"/>
                </a:cubicBezTo>
                <a:cubicBezTo>
                  <a:pt x="109" y="118"/>
                  <a:pt x="106" y="122"/>
                  <a:pt x="103" y="127"/>
                </a:cubicBezTo>
                <a:cubicBezTo>
                  <a:pt x="95" y="142"/>
                  <a:pt x="92" y="156"/>
                  <a:pt x="68" y="162"/>
                </a:cubicBezTo>
                <a:cubicBezTo>
                  <a:pt x="55" y="166"/>
                  <a:pt x="33" y="144"/>
                  <a:pt x="54" y="124"/>
                </a:cubicBezTo>
                <a:cubicBezTo>
                  <a:pt x="68" y="110"/>
                  <a:pt x="77" y="104"/>
                  <a:pt x="95" y="100"/>
                </a:cubicBezTo>
                <a:close/>
              </a:path>
            </a:pathLst>
          </a:custGeom>
          <a:solidFill>
            <a:srgbClr val="E600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grpSp>
        <p:nvGrpSpPr>
          <p:cNvPr id="370" name="组合 369"/>
          <p:cNvGrpSpPr/>
          <p:nvPr/>
        </p:nvGrpSpPr>
        <p:grpSpPr>
          <a:xfrm>
            <a:off x="5806311" y="2850918"/>
            <a:ext cx="759052" cy="661848"/>
            <a:chOff x="7103037" y="3361533"/>
            <a:chExt cx="842963" cy="735013"/>
          </a:xfrm>
        </p:grpSpPr>
        <p:sp>
          <p:nvSpPr>
            <p:cNvPr id="371" name="Freeform 44"/>
            <p:cNvSpPr/>
            <p:nvPr/>
          </p:nvSpPr>
          <p:spPr bwMode="auto">
            <a:xfrm>
              <a:off x="7103037" y="3361533"/>
              <a:ext cx="842963" cy="735013"/>
            </a:xfrm>
            <a:custGeom>
              <a:avLst/>
              <a:gdLst>
                <a:gd name="T0" fmla="*/ 378 w 549"/>
                <a:gd name="T1" fmla="*/ 12 h 478"/>
                <a:gd name="T2" fmla="*/ 270 w 549"/>
                <a:gd name="T3" fmla="*/ 121 h 478"/>
                <a:gd name="T4" fmla="*/ 129 w 549"/>
                <a:gd name="T5" fmla="*/ 48 h 478"/>
                <a:gd name="T6" fmla="*/ 10 w 549"/>
                <a:gd name="T7" fmla="*/ 201 h 478"/>
                <a:gd name="T8" fmla="*/ 318 w 549"/>
                <a:gd name="T9" fmla="*/ 478 h 478"/>
                <a:gd name="T10" fmla="*/ 532 w 549"/>
                <a:gd name="T11" fmla="*/ 119 h 478"/>
                <a:gd name="T12" fmla="*/ 378 w 549"/>
                <a:gd name="T13" fmla="*/ 12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9" h="478">
                  <a:moveTo>
                    <a:pt x="378" y="12"/>
                  </a:moveTo>
                  <a:cubicBezTo>
                    <a:pt x="313" y="23"/>
                    <a:pt x="278" y="67"/>
                    <a:pt x="270" y="121"/>
                  </a:cubicBezTo>
                  <a:cubicBezTo>
                    <a:pt x="243" y="73"/>
                    <a:pt x="186" y="35"/>
                    <a:pt x="129" y="48"/>
                  </a:cubicBezTo>
                  <a:cubicBezTo>
                    <a:pt x="21" y="72"/>
                    <a:pt x="0" y="150"/>
                    <a:pt x="10" y="201"/>
                  </a:cubicBezTo>
                  <a:cubicBezTo>
                    <a:pt x="36" y="342"/>
                    <a:pt x="274" y="367"/>
                    <a:pt x="318" y="478"/>
                  </a:cubicBezTo>
                  <a:cubicBezTo>
                    <a:pt x="334" y="366"/>
                    <a:pt x="549" y="293"/>
                    <a:pt x="532" y="119"/>
                  </a:cubicBezTo>
                  <a:cubicBezTo>
                    <a:pt x="525" y="46"/>
                    <a:pt x="443" y="0"/>
                    <a:pt x="378" y="12"/>
                  </a:cubicBezTo>
                  <a:close/>
                </a:path>
              </a:pathLst>
            </a:custGeom>
            <a:solidFill>
              <a:srgbClr val="E4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72" name="Freeform 45"/>
            <p:cNvSpPr>
              <a:spLocks noEditPoints="1"/>
            </p:cNvSpPr>
            <p:nvPr/>
          </p:nvSpPr>
          <p:spPr bwMode="auto">
            <a:xfrm>
              <a:off x="7290362" y="3498058"/>
              <a:ext cx="450850" cy="373063"/>
            </a:xfrm>
            <a:custGeom>
              <a:avLst/>
              <a:gdLst>
                <a:gd name="T0" fmla="*/ 165 w 293"/>
                <a:gd name="T1" fmla="*/ 135 h 243"/>
                <a:gd name="T2" fmla="*/ 286 w 293"/>
                <a:gd name="T3" fmla="*/ 98 h 243"/>
                <a:gd name="T4" fmla="*/ 173 w 293"/>
                <a:gd name="T5" fmla="*/ 243 h 243"/>
                <a:gd name="T6" fmla="*/ 5 w 293"/>
                <a:gd name="T7" fmla="*/ 108 h 243"/>
                <a:gd name="T8" fmla="*/ 69 w 293"/>
                <a:gd name="T9" fmla="*/ 67 h 243"/>
                <a:gd name="T10" fmla="*/ 165 w 293"/>
                <a:gd name="T11" fmla="*/ 135 h 243"/>
                <a:gd name="T12" fmla="*/ 171 w 293"/>
                <a:gd name="T13" fmla="*/ 155 h 243"/>
                <a:gd name="T14" fmla="*/ 89 w 293"/>
                <a:gd name="T15" fmla="*/ 98 h 243"/>
                <a:gd name="T16" fmla="*/ 53 w 293"/>
                <a:gd name="T17" fmla="*/ 139 h 243"/>
                <a:gd name="T18" fmla="*/ 106 w 293"/>
                <a:gd name="T19" fmla="*/ 171 h 243"/>
                <a:gd name="T20" fmla="*/ 175 w 293"/>
                <a:gd name="T21" fmla="*/ 220 h 243"/>
                <a:gd name="T22" fmla="*/ 227 w 293"/>
                <a:gd name="T23" fmla="*/ 165 h 243"/>
                <a:gd name="T24" fmla="*/ 260 w 293"/>
                <a:gd name="T25" fmla="*/ 101 h 243"/>
                <a:gd name="T26" fmla="*/ 219 w 293"/>
                <a:gd name="T27" fmla="*/ 98 h 243"/>
                <a:gd name="T28" fmla="*/ 171 w 293"/>
                <a:gd name="T29" fmla="*/ 15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3" h="243">
                  <a:moveTo>
                    <a:pt x="165" y="135"/>
                  </a:moveTo>
                  <a:cubicBezTo>
                    <a:pt x="186" y="108"/>
                    <a:pt x="274" y="0"/>
                    <a:pt x="286" y="98"/>
                  </a:cubicBezTo>
                  <a:cubicBezTo>
                    <a:pt x="293" y="150"/>
                    <a:pt x="191" y="194"/>
                    <a:pt x="173" y="243"/>
                  </a:cubicBezTo>
                  <a:cubicBezTo>
                    <a:pt x="140" y="189"/>
                    <a:pt x="12" y="164"/>
                    <a:pt x="5" y="108"/>
                  </a:cubicBezTo>
                  <a:cubicBezTo>
                    <a:pt x="0" y="67"/>
                    <a:pt x="33" y="50"/>
                    <a:pt x="69" y="67"/>
                  </a:cubicBezTo>
                  <a:cubicBezTo>
                    <a:pt x="106" y="84"/>
                    <a:pt x="133" y="112"/>
                    <a:pt x="165" y="135"/>
                  </a:cubicBezTo>
                  <a:close/>
                  <a:moveTo>
                    <a:pt x="171" y="155"/>
                  </a:moveTo>
                  <a:cubicBezTo>
                    <a:pt x="154" y="133"/>
                    <a:pt x="114" y="111"/>
                    <a:pt x="89" y="98"/>
                  </a:cubicBezTo>
                  <a:cubicBezTo>
                    <a:pt x="60" y="83"/>
                    <a:pt x="32" y="111"/>
                    <a:pt x="53" y="139"/>
                  </a:cubicBezTo>
                  <a:cubicBezTo>
                    <a:pt x="64" y="153"/>
                    <a:pt x="90" y="163"/>
                    <a:pt x="106" y="171"/>
                  </a:cubicBezTo>
                  <a:cubicBezTo>
                    <a:pt x="128" y="183"/>
                    <a:pt x="157" y="199"/>
                    <a:pt x="175" y="220"/>
                  </a:cubicBezTo>
                  <a:cubicBezTo>
                    <a:pt x="187" y="194"/>
                    <a:pt x="205" y="183"/>
                    <a:pt x="227" y="165"/>
                  </a:cubicBezTo>
                  <a:cubicBezTo>
                    <a:pt x="240" y="154"/>
                    <a:pt x="275" y="119"/>
                    <a:pt x="260" y="101"/>
                  </a:cubicBezTo>
                  <a:cubicBezTo>
                    <a:pt x="247" y="86"/>
                    <a:pt x="235" y="89"/>
                    <a:pt x="219" y="98"/>
                  </a:cubicBezTo>
                  <a:cubicBezTo>
                    <a:pt x="206" y="106"/>
                    <a:pt x="175" y="141"/>
                    <a:pt x="171" y="155"/>
                  </a:cubicBezTo>
                  <a:close/>
                </a:path>
              </a:pathLst>
            </a:custGeom>
            <a:solidFill>
              <a:srgbClr val="EF8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373" name="Freeform 46"/>
            <p:cNvSpPr>
              <a:spLocks noEditPoints="1"/>
            </p:cNvSpPr>
            <p:nvPr/>
          </p:nvSpPr>
          <p:spPr bwMode="auto">
            <a:xfrm>
              <a:off x="7210987" y="3498058"/>
              <a:ext cx="600075" cy="482600"/>
            </a:xfrm>
            <a:custGeom>
              <a:avLst/>
              <a:gdLst>
                <a:gd name="T0" fmla="*/ 205 w 391"/>
                <a:gd name="T1" fmla="*/ 94 h 315"/>
                <a:gd name="T2" fmla="*/ 301 w 391"/>
                <a:gd name="T3" fmla="*/ 4 h 315"/>
                <a:gd name="T4" fmla="*/ 384 w 391"/>
                <a:gd name="T5" fmla="*/ 49 h 315"/>
                <a:gd name="T6" fmla="*/ 335 w 391"/>
                <a:gd name="T7" fmla="*/ 188 h 315"/>
                <a:gd name="T8" fmla="*/ 233 w 391"/>
                <a:gd name="T9" fmla="*/ 315 h 315"/>
                <a:gd name="T10" fmla="*/ 7 w 391"/>
                <a:gd name="T11" fmla="*/ 119 h 315"/>
                <a:gd name="T12" fmla="*/ 75 w 391"/>
                <a:gd name="T13" fmla="*/ 14 h 315"/>
                <a:gd name="T14" fmla="*/ 205 w 391"/>
                <a:gd name="T15" fmla="*/ 94 h 315"/>
                <a:gd name="T16" fmla="*/ 209 w 391"/>
                <a:gd name="T17" fmla="*/ 113 h 315"/>
                <a:gd name="T18" fmla="*/ 95 w 391"/>
                <a:gd name="T19" fmla="*/ 35 h 315"/>
                <a:gd name="T20" fmla="*/ 27 w 391"/>
                <a:gd name="T21" fmla="*/ 107 h 315"/>
                <a:gd name="T22" fmla="*/ 229 w 391"/>
                <a:gd name="T23" fmla="*/ 272 h 315"/>
                <a:gd name="T24" fmla="*/ 355 w 391"/>
                <a:gd name="T25" fmla="*/ 107 h 315"/>
                <a:gd name="T26" fmla="*/ 246 w 391"/>
                <a:gd name="T27" fmla="*/ 68 h 315"/>
                <a:gd name="T28" fmla="*/ 209 w 391"/>
                <a:gd name="T29" fmla="*/ 11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1" h="315">
                  <a:moveTo>
                    <a:pt x="205" y="94"/>
                  </a:moveTo>
                  <a:cubicBezTo>
                    <a:pt x="215" y="56"/>
                    <a:pt x="261" y="9"/>
                    <a:pt x="301" y="4"/>
                  </a:cubicBezTo>
                  <a:cubicBezTo>
                    <a:pt x="328" y="0"/>
                    <a:pt x="378" y="20"/>
                    <a:pt x="384" y="49"/>
                  </a:cubicBezTo>
                  <a:cubicBezTo>
                    <a:pt x="391" y="87"/>
                    <a:pt x="361" y="161"/>
                    <a:pt x="335" y="188"/>
                  </a:cubicBezTo>
                  <a:cubicBezTo>
                    <a:pt x="302" y="223"/>
                    <a:pt x="244" y="268"/>
                    <a:pt x="233" y="315"/>
                  </a:cubicBezTo>
                  <a:cubicBezTo>
                    <a:pt x="219" y="208"/>
                    <a:pt x="21" y="228"/>
                    <a:pt x="7" y="119"/>
                  </a:cubicBezTo>
                  <a:cubicBezTo>
                    <a:pt x="0" y="68"/>
                    <a:pt x="20" y="21"/>
                    <a:pt x="75" y="14"/>
                  </a:cubicBezTo>
                  <a:cubicBezTo>
                    <a:pt x="120" y="9"/>
                    <a:pt x="181" y="66"/>
                    <a:pt x="205" y="94"/>
                  </a:cubicBezTo>
                  <a:close/>
                  <a:moveTo>
                    <a:pt x="209" y="113"/>
                  </a:moveTo>
                  <a:cubicBezTo>
                    <a:pt x="186" y="88"/>
                    <a:pt x="130" y="42"/>
                    <a:pt x="95" y="35"/>
                  </a:cubicBezTo>
                  <a:cubicBezTo>
                    <a:pt x="49" y="24"/>
                    <a:pt x="22" y="66"/>
                    <a:pt x="27" y="107"/>
                  </a:cubicBezTo>
                  <a:cubicBezTo>
                    <a:pt x="38" y="192"/>
                    <a:pt x="192" y="200"/>
                    <a:pt x="229" y="272"/>
                  </a:cubicBezTo>
                  <a:cubicBezTo>
                    <a:pt x="251" y="210"/>
                    <a:pt x="335" y="180"/>
                    <a:pt x="355" y="107"/>
                  </a:cubicBezTo>
                  <a:cubicBezTo>
                    <a:pt x="378" y="25"/>
                    <a:pt x="288" y="11"/>
                    <a:pt x="246" y="68"/>
                  </a:cubicBezTo>
                  <a:cubicBezTo>
                    <a:pt x="239" y="78"/>
                    <a:pt x="218" y="108"/>
                    <a:pt x="209" y="113"/>
                  </a:cubicBezTo>
                  <a:close/>
                </a:path>
              </a:pathLst>
            </a:custGeom>
            <a:solidFill>
              <a:srgbClr val="CC7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544" name="Freeform 47"/>
            <p:cNvSpPr>
              <a:spLocks noEditPoints="1"/>
            </p:cNvSpPr>
            <p:nvPr/>
          </p:nvSpPr>
          <p:spPr bwMode="auto">
            <a:xfrm>
              <a:off x="7130025" y="3401221"/>
              <a:ext cx="788988" cy="671513"/>
            </a:xfrm>
            <a:custGeom>
              <a:avLst/>
              <a:gdLst>
                <a:gd name="T0" fmla="*/ 354 w 514"/>
                <a:gd name="T1" fmla="*/ 11 h 438"/>
                <a:gd name="T2" fmla="*/ 255 w 514"/>
                <a:gd name="T3" fmla="*/ 111 h 438"/>
                <a:gd name="T4" fmla="*/ 126 w 514"/>
                <a:gd name="T5" fmla="*/ 43 h 438"/>
                <a:gd name="T6" fmla="*/ 17 w 514"/>
                <a:gd name="T7" fmla="*/ 184 h 438"/>
                <a:gd name="T8" fmla="*/ 299 w 514"/>
                <a:gd name="T9" fmla="*/ 438 h 438"/>
                <a:gd name="T10" fmla="*/ 495 w 514"/>
                <a:gd name="T11" fmla="*/ 108 h 438"/>
                <a:gd name="T12" fmla="*/ 354 w 514"/>
                <a:gd name="T13" fmla="*/ 11 h 438"/>
                <a:gd name="T14" fmla="*/ 256 w 514"/>
                <a:gd name="T15" fmla="*/ 134 h 438"/>
                <a:gd name="T16" fmla="*/ 343 w 514"/>
                <a:gd name="T17" fmla="*/ 42 h 438"/>
                <a:gd name="T18" fmla="*/ 452 w 514"/>
                <a:gd name="T19" fmla="*/ 73 h 438"/>
                <a:gd name="T20" fmla="*/ 396 w 514"/>
                <a:gd name="T21" fmla="*/ 278 h 438"/>
                <a:gd name="T22" fmla="*/ 295 w 514"/>
                <a:gd name="T23" fmla="*/ 408 h 438"/>
                <a:gd name="T24" fmla="*/ 278 w 514"/>
                <a:gd name="T25" fmla="*/ 378 h 438"/>
                <a:gd name="T26" fmla="*/ 244 w 514"/>
                <a:gd name="T27" fmla="*/ 348 h 438"/>
                <a:gd name="T28" fmla="*/ 203 w 514"/>
                <a:gd name="T29" fmla="*/ 320 h 438"/>
                <a:gd name="T30" fmla="*/ 114 w 514"/>
                <a:gd name="T31" fmla="*/ 274 h 438"/>
                <a:gd name="T32" fmla="*/ 64 w 514"/>
                <a:gd name="T33" fmla="*/ 234 h 438"/>
                <a:gd name="T34" fmla="*/ 121 w 514"/>
                <a:gd name="T35" fmla="*/ 61 h 438"/>
                <a:gd name="T36" fmla="*/ 256 w 514"/>
                <a:gd name="T37" fmla="*/ 13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4" h="438">
                  <a:moveTo>
                    <a:pt x="354" y="11"/>
                  </a:moveTo>
                  <a:cubicBezTo>
                    <a:pt x="294" y="21"/>
                    <a:pt x="262" y="61"/>
                    <a:pt x="255" y="111"/>
                  </a:cubicBezTo>
                  <a:cubicBezTo>
                    <a:pt x="230" y="67"/>
                    <a:pt x="178" y="32"/>
                    <a:pt x="126" y="43"/>
                  </a:cubicBezTo>
                  <a:cubicBezTo>
                    <a:pt x="27" y="66"/>
                    <a:pt x="8" y="137"/>
                    <a:pt x="17" y="184"/>
                  </a:cubicBezTo>
                  <a:cubicBezTo>
                    <a:pt x="40" y="313"/>
                    <a:pt x="259" y="336"/>
                    <a:pt x="299" y="438"/>
                  </a:cubicBezTo>
                  <a:cubicBezTo>
                    <a:pt x="314" y="335"/>
                    <a:pt x="510" y="268"/>
                    <a:pt x="495" y="108"/>
                  </a:cubicBezTo>
                  <a:cubicBezTo>
                    <a:pt x="489" y="42"/>
                    <a:pt x="413" y="0"/>
                    <a:pt x="354" y="11"/>
                  </a:cubicBezTo>
                  <a:close/>
                  <a:moveTo>
                    <a:pt x="256" y="134"/>
                  </a:moveTo>
                  <a:cubicBezTo>
                    <a:pt x="286" y="94"/>
                    <a:pt x="294" y="64"/>
                    <a:pt x="343" y="42"/>
                  </a:cubicBezTo>
                  <a:cubicBezTo>
                    <a:pt x="380" y="25"/>
                    <a:pt x="425" y="54"/>
                    <a:pt x="452" y="73"/>
                  </a:cubicBezTo>
                  <a:cubicBezTo>
                    <a:pt x="514" y="118"/>
                    <a:pt x="431" y="241"/>
                    <a:pt x="396" y="278"/>
                  </a:cubicBezTo>
                  <a:cubicBezTo>
                    <a:pt x="366" y="310"/>
                    <a:pt x="298" y="364"/>
                    <a:pt x="295" y="408"/>
                  </a:cubicBezTo>
                  <a:cubicBezTo>
                    <a:pt x="288" y="398"/>
                    <a:pt x="287" y="388"/>
                    <a:pt x="278" y="378"/>
                  </a:cubicBezTo>
                  <a:cubicBezTo>
                    <a:pt x="278" y="381"/>
                    <a:pt x="249" y="353"/>
                    <a:pt x="244" y="348"/>
                  </a:cubicBezTo>
                  <a:cubicBezTo>
                    <a:pt x="234" y="339"/>
                    <a:pt x="216" y="325"/>
                    <a:pt x="203" y="320"/>
                  </a:cubicBezTo>
                  <a:cubicBezTo>
                    <a:pt x="171" y="306"/>
                    <a:pt x="143" y="291"/>
                    <a:pt x="114" y="274"/>
                  </a:cubicBezTo>
                  <a:cubicBezTo>
                    <a:pt x="95" y="263"/>
                    <a:pt x="82" y="245"/>
                    <a:pt x="64" y="234"/>
                  </a:cubicBezTo>
                  <a:cubicBezTo>
                    <a:pt x="0" y="198"/>
                    <a:pt x="45" y="57"/>
                    <a:pt x="121" y="61"/>
                  </a:cubicBezTo>
                  <a:cubicBezTo>
                    <a:pt x="195" y="64"/>
                    <a:pt x="208" y="88"/>
                    <a:pt x="256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  <p:sp>
          <p:nvSpPr>
            <p:cNvPr id="545" name="Freeform 48"/>
            <p:cNvSpPr/>
            <p:nvPr/>
          </p:nvSpPr>
          <p:spPr bwMode="auto">
            <a:xfrm>
              <a:off x="7387200" y="3652046"/>
              <a:ext cx="263525" cy="150813"/>
            </a:xfrm>
            <a:custGeom>
              <a:avLst/>
              <a:gdLst>
                <a:gd name="T0" fmla="*/ 112 w 171"/>
                <a:gd name="T1" fmla="*/ 65 h 98"/>
                <a:gd name="T2" fmla="*/ 168 w 171"/>
                <a:gd name="T3" fmla="*/ 32 h 98"/>
                <a:gd name="T4" fmla="*/ 139 w 171"/>
                <a:gd name="T5" fmla="*/ 65 h 98"/>
                <a:gd name="T6" fmla="*/ 109 w 171"/>
                <a:gd name="T7" fmla="*/ 98 h 98"/>
                <a:gd name="T8" fmla="*/ 88 w 171"/>
                <a:gd name="T9" fmla="*/ 80 h 98"/>
                <a:gd name="T10" fmla="*/ 27 w 171"/>
                <a:gd name="T11" fmla="*/ 24 h 98"/>
                <a:gd name="T12" fmla="*/ 111 w 171"/>
                <a:gd name="T13" fmla="*/ 68 h 98"/>
                <a:gd name="T14" fmla="*/ 112 w 171"/>
                <a:gd name="T15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98">
                  <a:moveTo>
                    <a:pt x="112" y="65"/>
                  </a:moveTo>
                  <a:cubicBezTo>
                    <a:pt x="115" y="49"/>
                    <a:pt x="171" y="0"/>
                    <a:pt x="168" y="32"/>
                  </a:cubicBezTo>
                  <a:cubicBezTo>
                    <a:pt x="166" y="44"/>
                    <a:pt x="147" y="58"/>
                    <a:pt x="139" y="65"/>
                  </a:cubicBezTo>
                  <a:cubicBezTo>
                    <a:pt x="128" y="74"/>
                    <a:pt x="115" y="84"/>
                    <a:pt x="109" y="98"/>
                  </a:cubicBezTo>
                  <a:cubicBezTo>
                    <a:pt x="102" y="96"/>
                    <a:pt x="95" y="83"/>
                    <a:pt x="88" y="80"/>
                  </a:cubicBezTo>
                  <a:cubicBezTo>
                    <a:pt x="76" y="74"/>
                    <a:pt x="0" y="42"/>
                    <a:pt x="27" y="24"/>
                  </a:cubicBezTo>
                  <a:cubicBezTo>
                    <a:pt x="47" y="10"/>
                    <a:pt x="94" y="61"/>
                    <a:pt x="111" y="68"/>
                  </a:cubicBezTo>
                  <a:lnTo>
                    <a:pt x="112" y="65"/>
                  </a:lnTo>
                  <a:close/>
                </a:path>
              </a:pathLst>
            </a:custGeom>
            <a:solidFill>
              <a:srgbClr val="F4B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337" tIns="41168" rIns="82337" bIns="41168" numCol="1" anchor="t" anchorCtr="0" compatLnSpc="1"/>
            <a:p>
              <a:endParaRPr lang="zh-CN" altLang="en-US" sz="100">
                <a:solidFill>
                  <a:prstClr val="black"/>
                </a:solidFill>
              </a:endParaRPr>
            </a:p>
          </p:txBody>
        </p:sp>
      </p:grpSp>
      <p:sp>
        <p:nvSpPr>
          <p:cNvPr id="546" name="Freeform 159"/>
          <p:cNvSpPr/>
          <p:nvPr/>
        </p:nvSpPr>
        <p:spPr bwMode="auto">
          <a:xfrm>
            <a:off x="5506121" y="2470677"/>
            <a:ext cx="331639" cy="341645"/>
          </a:xfrm>
          <a:custGeom>
            <a:avLst/>
            <a:gdLst>
              <a:gd name="T0" fmla="*/ 134 w 240"/>
              <a:gd name="T1" fmla="*/ 123 h 247"/>
              <a:gd name="T2" fmla="*/ 110 w 240"/>
              <a:gd name="T3" fmla="*/ 151 h 247"/>
              <a:gd name="T4" fmla="*/ 85 w 240"/>
              <a:gd name="T5" fmla="*/ 104 h 247"/>
              <a:gd name="T6" fmla="*/ 183 w 240"/>
              <a:gd name="T7" fmla="*/ 116 h 247"/>
              <a:gd name="T8" fmla="*/ 135 w 240"/>
              <a:gd name="T9" fmla="*/ 203 h 247"/>
              <a:gd name="T10" fmla="*/ 56 w 240"/>
              <a:gd name="T11" fmla="*/ 183 h 247"/>
              <a:gd name="T12" fmla="*/ 98 w 240"/>
              <a:gd name="T13" fmla="*/ 23 h 247"/>
              <a:gd name="T14" fmla="*/ 205 w 240"/>
              <a:gd name="T15" fmla="*/ 62 h 247"/>
              <a:gd name="T16" fmla="*/ 237 w 240"/>
              <a:gd name="T17" fmla="*/ 126 h 247"/>
              <a:gd name="T18" fmla="*/ 182 w 240"/>
              <a:gd name="T19" fmla="*/ 23 h 247"/>
              <a:gd name="T20" fmla="*/ 121 w 240"/>
              <a:gd name="T21" fmla="*/ 3 h 247"/>
              <a:gd name="T22" fmla="*/ 23 w 240"/>
              <a:gd name="T23" fmla="*/ 58 h 247"/>
              <a:gd name="T24" fmla="*/ 14 w 240"/>
              <a:gd name="T25" fmla="*/ 154 h 247"/>
              <a:gd name="T26" fmla="*/ 160 w 240"/>
              <a:gd name="T27" fmla="*/ 212 h 247"/>
              <a:gd name="T28" fmla="*/ 189 w 240"/>
              <a:gd name="T29" fmla="*/ 99 h 247"/>
              <a:gd name="T30" fmla="*/ 100 w 240"/>
              <a:gd name="T31" fmla="*/ 65 h 247"/>
              <a:gd name="T32" fmla="*/ 72 w 240"/>
              <a:gd name="T33" fmla="*/ 134 h 247"/>
              <a:gd name="T34" fmla="*/ 102 w 240"/>
              <a:gd name="T35" fmla="*/ 166 h 247"/>
              <a:gd name="T36" fmla="*/ 149 w 240"/>
              <a:gd name="T37" fmla="*/ 142 h 247"/>
              <a:gd name="T38" fmla="*/ 134 w 240"/>
              <a:gd name="T39" fmla="*/ 12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0" h="247">
                <a:moveTo>
                  <a:pt x="134" y="123"/>
                </a:moveTo>
                <a:cubicBezTo>
                  <a:pt x="139" y="141"/>
                  <a:pt x="124" y="154"/>
                  <a:pt x="110" y="151"/>
                </a:cubicBezTo>
                <a:cubicBezTo>
                  <a:pt x="93" y="148"/>
                  <a:pt x="73" y="130"/>
                  <a:pt x="85" y="104"/>
                </a:cubicBezTo>
                <a:cubicBezTo>
                  <a:pt x="108" y="56"/>
                  <a:pt x="166" y="78"/>
                  <a:pt x="183" y="116"/>
                </a:cubicBezTo>
                <a:cubicBezTo>
                  <a:pt x="194" y="137"/>
                  <a:pt x="187" y="186"/>
                  <a:pt x="135" y="203"/>
                </a:cubicBezTo>
                <a:cubicBezTo>
                  <a:pt x="113" y="210"/>
                  <a:pt x="81" y="206"/>
                  <a:pt x="56" y="183"/>
                </a:cubicBezTo>
                <a:cubicBezTo>
                  <a:pt x="4" y="136"/>
                  <a:pt x="29" y="42"/>
                  <a:pt x="98" y="23"/>
                </a:cubicBezTo>
                <a:cubicBezTo>
                  <a:pt x="146" y="10"/>
                  <a:pt x="187" y="42"/>
                  <a:pt x="205" y="62"/>
                </a:cubicBezTo>
                <a:cubicBezTo>
                  <a:pt x="218" y="76"/>
                  <a:pt x="230" y="102"/>
                  <a:pt x="237" y="126"/>
                </a:cubicBezTo>
                <a:cubicBezTo>
                  <a:pt x="240" y="83"/>
                  <a:pt x="223" y="47"/>
                  <a:pt x="182" y="23"/>
                </a:cubicBezTo>
                <a:cubicBezTo>
                  <a:pt x="164" y="12"/>
                  <a:pt x="143" y="5"/>
                  <a:pt x="121" y="3"/>
                </a:cubicBezTo>
                <a:cubicBezTo>
                  <a:pt x="94" y="0"/>
                  <a:pt x="53" y="10"/>
                  <a:pt x="23" y="58"/>
                </a:cubicBezTo>
                <a:cubicBezTo>
                  <a:pt x="5" y="87"/>
                  <a:pt x="0" y="123"/>
                  <a:pt x="14" y="154"/>
                </a:cubicBezTo>
                <a:cubicBezTo>
                  <a:pt x="37" y="206"/>
                  <a:pt x="108" y="247"/>
                  <a:pt x="160" y="212"/>
                </a:cubicBezTo>
                <a:cubicBezTo>
                  <a:pt x="194" y="190"/>
                  <a:pt x="211" y="138"/>
                  <a:pt x="189" y="99"/>
                </a:cubicBezTo>
                <a:cubicBezTo>
                  <a:pt x="171" y="67"/>
                  <a:pt x="132" y="48"/>
                  <a:pt x="100" y="65"/>
                </a:cubicBezTo>
                <a:cubicBezTo>
                  <a:pt x="78" y="77"/>
                  <a:pt x="64" y="105"/>
                  <a:pt x="72" y="134"/>
                </a:cubicBezTo>
                <a:cubicBezTo>
                  <a:pt x="74" y="142"/>
                  <a:pt x="84" y="159"/>
                  <a:pt x="102" y="166"/>
                </a:cubicBezTo>
                <a:cubicBezTo>
                  <a:pt x="136" y="179"/>
                  <a:pt x="149" y="158"/>
                  <a:pt x="149" y="142"/>
                </a:cubicBezTo>
                <a:cubicBezTo>
                  <a:pt x="149" y="130"/>
                  <a:pt x="141" y="124"/>
                  <a:pt x="134" y="123"/>
                </a:cubicBezTo>
                <a:close/>
              </a:path>
            </a:pathLst>
          </a:custGeom>
          <a:solidFill>
            <a:srgbClr val="E600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89087" y="270457"/>
            <a:ext cx="2287162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160"/>
              <a:t>When I grew up and fell in love</a:t>
            </a:r>
            <a:endParaRPr lang="zh-CN" altLang="en-US" sz="2160"/>
          </a:p>
        </p:txBody>
      </p:sp>
      <p:sp>
        <p:nvSpPr>
          <p:cNvPr id="304" name="Freeform 108"/>
          <p:cNvSpPr>
            <a:spLocks noEditPoints="1"/>
          </p:cNvSpPr>
          <p:nvPr/>
        </p:nvSpPr>
        <p:spPr bwMode="auto">
          <a:xfrm>
            <a:off x="1403524" y="270714"/>
            <a:ext cx="541772" cy="471727"/>
          </a:xfrm>
          <a:custGeom>
            <a:avLst/>
            <a:gdLst>
              <a:gd name="T0" fmla="*/ 271 w 392"/>
              <a:gd name="T1" fmla="*/ 171 h 340"/>
              <a:gd name="T2" fmla="*/ 353 w 392"/>
              <a:gd name="T3" fmla="*/ 107 h 340"/>
              <a:gd name="T4" fmla="*/ 217 w 392"/>
              <a:gd name="T5" fmla="*/ 99 h 340"/>
              <a:gd name="T6" fmla="*/ 151 w 392"/>
              <a:gd name="T7" fmla="*/ 8 h 340"/>
              <a:gd name="T8" fmla="*/ 114 w 392"/>
              <a:gd name="T9" fmla="*/ 49 h 340"/>
              <a:gd name="T10" fmla="*/ 146 w 392"/>
              <a:gd name="T11" fmla="*/ 123 h 340"/>
              <a:gd name="T12" fmla="*/ 64 w 392"/>
              <a:gd name="T13" fmla="*/ 103 h 340"/>
              <a:gd name="T14" fmla="*/ 133 w 392"/>
              <a:gd name="T15" fmla="*/ 196 h 340"/>
              <a:gd name="T16" fmla="*/ 138 w 392"/>
              <a:gd name="T17" fmla="*/ 317 h 340"/>
              <a:gd name="T18" fmla="*/ 205 w 392"/>
              <a:gd name="T19" fmla="*/ 239 h 340"/>
              <a:gd name="T20" fmla="*/ 361 w 392"/>
              <a:gd name="T21" fmla="*/ 234 h 340"/>
              <a:gd name="T22" fmla="*/ 271 w 392"/>
              <a:gd name="T23" fmla="*/ 171 h 340"/>
              <a:gd name="T24" fmla="*/ 271 w 392"/>
              <a:gd name="T25" fmla="*/ 171 h 340"/>
              <a:gd name="T26" fmla="*/ 250 w 392"/>
              <a:gd name="T27" fmla="*/ 178 h 340"/>
              <a:gd name="T28" fmla="*/ 251 w 392"/>
              <a:gd name="T29" fmla="*/ 172 h 340"/>
              <a:gd name="T30" fmla="*/ 308 w 392"/>
              <a:gd name="T31" fmla="*/ 194 h 340"/>
              <a:gd name="T32" fmla="*/ 335 w 392"/>
              <a:gd name="T33" fmla="*/ 285 h 340"/>
              <a:gd name="T34" fmla="*/ 222 w 392"/>
              <a:gd name="T35" fmla="*/ 242 h 340"/>
              <a:gd name="T36" fmla="*/ 215 w 392"/>
              <a:gd name="T37" fmla="*/ 199 h 340"/>
              <a:gd name="T38" fmla="*/ 250 w 392"/>
              <a:gd name="T39" fmla="*/ 178 h 340"/>
              <a:gd name="T40" fmla="*/ 250 w 392"/>
              <a:gd name="T41" fmla="*/ 178 h 340"/>
              <a:gd name="T42" fmla="*/ 247 w 392"/>
              <a:gd name="T43" fmla="*/ 161 h 340"/>
              <a:gd name="T44" fmla="*/ 213 w 392"/>
              <a:gd name="T45" fmla="*/ 139 h 340"/>
              <a:gd name="T46" fmla="*/ 320 w 392"/>
              <a:gd name="T47" fmla="*/ 61 h 340"/>
              <a:gd name="T48" fmla="*/ 327 w 392"/>
              <a:gd name="T49" fmla="*/ 121 h 340"/>
              <a:gd name="T50" fmla="*/ 247 w 392"/>
              <a:gd name="T51" fmla="*/ 161 h 340"/>
              <a:gd name="T52" fmla="*/ 247 w 392"/>
              <a:gd name="T53" fmla="*/ 161 h 340"/>
              <a:gd name="T54" fmla="*/ 208 w 392"/>
              <a:gd name="T55" fmla="*/ 138 h 340"/>
              <a:gd name="T56" fmla="*/ 184 w 392"/>
              <a:gd name="T57" fmla="*/ 139 h 340"/>
              <a:gd name="T58" fmla="*/ 184 w 392"/>
              <a:gd name="T59" fmla="*/ 139 h 340"/>
              <a:gd name="T60" fmla="*/ 129 w 392"/>
              <a:gd name="T61" fmla="*/ 61 h 340"/>
              <a:gd name="T62" fmla="*/ 147 w 392"/>
              <a:gd name="T63" fmla="*/ 21 h 340"/>
              <a:gd name="T64" fmla="*/ 197 w 392"/>
              <a:gd name="T65" fmla="*/ 56 h 340"/>
              <a:gd name="T66" fmla="*/ 208 w 392"/>
              <a:gd name="T67" fmla="*/ 127 h 340"/>
              <a:gd name="T68" fmla="*/ 208 w 392"/>
              <a:gd name="T69" fmla="*/ 138 h 340"/>
              <a:gd name="T70" fmla="*/ 208 w 392"/>
              <a:gd name="T71" fmla="*/ 138 h 340"/>
              <a:gd name="T72" fmla="*/ 170 w 392"/>
              <a:gd name="T73" fmla="*/ 145 h 340"/>
              <a:gd name="T74" fmla="*/ 161 w 392"/>
              <a:gd name="T75" fmla="*/ 159 h 340"/>
              <a:gd name="T76" fmla="*/ 167 w 392"/>
              <a:gd name="T77" fmla="*/ 180 h 340"/>
              <a:gd name="T78" fmla="*/ 86 w 392"/>
              <a:gd name="T79" fmla="*/ 195 h 340"/>
              <a:gd name="T80" fmla="*/ 68 w 392"/>
              <a:gd name="T81" fmla="*/ 116 h 340"/>
              <a:gd name="T82" fmla="*/ 136 w 392"/>
              <a:gd name="T83" fmla="*/ 132 h 340"/>
              <a:gd name="T84" fmla="*/ 170 w 392"/>
              <a:gd name="T85" fmla="*/ 145 h 340"/>
              <a:gd name="T86" fmla="*/ 170 w 392"/>
              <a:gd name="T87" fmla="*/ 145 h 340"/>
              <a:gd name="T88" fmla="*/ 167 w 392"/>
              <a:gd name="T89" fmla="*/ 181 h 340"/>
              <a:gd name="T90" fmla="*/ 199 w 392"/>
              <a:gd name="T91" fmla="*/ 198 h 340"/>
              <a:gd name="T92" fmla="*/ 202 w 392"/>
              <a:gd name="T93" fmla="*/ 199 h 340"/>
              <a:gd name="T94" fmla="*/ 195 w 392"/>
              <a:gd name="T95" fmla="*/ 222 h 340"/>
              <a:gd name="T96" fmla="*/ 154 w 392"/>
              <a:gd name="T97" fmla="*/ 299 h 340"/>
              <a:gd name="T98" fmla="*/ 111 w 392"/>
              <a:gd name="T99" fmla="*/ 242 h 340"/>
              <a:gd name="T100" fmla="*/ 167 w 392"/>
              <a:gd name="T101" fmla="*/ 181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92" h="340">
                <a:moveTo>
                  <a:pt x="271" y="171"/>
                </a:moveTo>
                <a:cubicBezTo>
                  <a:pt x="291" y="162"/>
                  <a:pt x="346" y="135"/>
                  <a:pt x="353" y="107"/>
                </a:cubicBezTo>
                <a:cubicBezTo>
                  <a:pt x="376" y="19"/>
                  <a:pt x="248" y="46"/>
                  <a:pt x="217" y="99"/>
                </a:cubicBezTo>
                <a:cubicBezTo>
                  <a:pt x="215" y="89"/>
                  <a:pt x="209" y="0"/>
                  <a:pt x="151" y="8"/>
                </a:cubicBezTo>
                <a:cubicBezTo>
                  <a:pt x="130" y="11"/>
                  <a:pt x="115" y="26"/>
                  <a:pt x="114" y="49"/>
                </a:cubicBezTo>
                <a:cubicBezTo>
                  <a:pt x="113" y="76"/>
                  <a:pt x="135" y="113"/>
                  <a:pt x="146" y="123"/>
                </a:cubicBezTo>
                <a:cubicBezTo>
                  <a:pt x="130" y="118"/>
                  <a:pt x="97" y="95"/>
                  <a:pt x="64" y="103"/>
                </a:cubicBezTo>
                <a:cubicBezTo>
                  <a:pt x="0" y="120"/>
                  <a:pt x="14" y="241"/>
                  <a:pt x="133" y="196"/>
                </a:cubicBezTo>
                <a:cubicBezTo>
                  <a:pt x="81" y="248"/>
                  <a:pt x="77" y="307"/>
                  <a:pt x="138" y="317"/>
                </a:cubicBezTo>
                <a:cubicBezTo>
                  <a:pt x="168" y="321"/>
                  <a:pt x="207" y="279"/>
                  <a:pt x="205" y="239"/>
                </a:cubicBezTo>
                <a:cubicBezTo>
                  <a:pt x="239" y="340"/>
                  <a:pt x="392" y="339"/>
                  <a:pt x="361" y="234"/>
                </a:cubicBezTo>
                <a:cubicBezTo>
                  <a:pt x="350" y="200"/>
                  <a:pt x="308" y="176"/>
                  <a:pt x="271" y="171"/>
                </a:cubicBezTo>
                <a:cubicBezTo>
                  <a:pt x="271" y="171"/>
                  <a:pt x="271" y="171"/>
                  <a:pt x="271" y="171"/>
                </a:cubicBezTo>
                <a:close/>
                <a:moveTo>
                  <a:pt x="250" y="178"/>
                </a:moveTo>
                <a:cubicBezTo>
                  <a:pt x="251" y="176"/>
                  <a:pt x="251" y="174"/>
                  <a:pt x="251" y="172"/>
                </a:cubicBezTo>
                <a:cubicBezTo>
                  <a:pt x="262" y="177"/>
                  <a:pt x="285" y="181"/>
                  <a:pt x="308" y="194"/>
                </a:cubicBezTo>
                <a:cubicBezTo>
                  <a:pt x="330" y="207"/>
                  <a:pt x="371" y="236"/>
                  <a:pt x="335" y="285"/>
                </a:cubicBezTo>
                <a:cubicBezTo>
                  <a:pt x="315" y="312"/>
                  <a:pt x="256" y="311"/>
                  <a:pt x="222" y="242"/>
                </a:cubicBezTo>
                <a:cubicBezTo>
                  <a:pt x="215" y="229"/>
                  <a:pt x="213" y="214"/>
                  <a:pt x="215" y="199"/>
                </a:cubicBezTo>
                <a:cubicBezTo>
                  <a:pt x="233" y="199"/>
                  <a:pt x="247" y="191"/>
                  <a:pt x="250" y="178"/>
                </a:cubicBezTo>
                <a:cubicBezTo>
                  <a:pt x="250" y="178"/>
                  <a:pt x="250" y="178"/>
                  <a:pt x="250" y="178"/>
                </a:cubicBezTo>
                <a:close/>
                <a:moveTo>
                  <a:pt x="247" y="161"/>
                </a:moveTo>
                <a:cubicBezTo>
                  <a:pt x="241" y="151"/>
                  <a:pt x="228" y="143"/>
                  <a:pt x="213" y="139"/>
                </a:cubicBezTo>
                <a:cubicBezTo>
                  <a:pt x="227" y="91"/>
                  <a:pt x="271" y="50"/>
                  <a:pt x="320" y="61"/>
                </a:cubicBezTo>
                <a:cubicBezTo>
                  <a:pt x="351" y="67"/>
                  <a:pt x="349" y="98"/>
                  <a:pt x="327" y="121"/>
                </a:cubicBezTo>
                <a:cubicBezTo>
                  <a:pt x="305" y="143"/>
                  <a:pt x="265" y="158"/>
                  <a:pt x="247" y="161"/>
                </a:cubicBezTo>
                <a:cubicBezTo>
                  <a:pt x="247" y="161"/>
                  <a:pt x="247" y="161"/>
                  <a:pt x="247" y="161"/>
                </a:cubicBezTo>
                <a:close/>
                <a:moveTo>
                  <a:pt x="208" y="138"/>
                </a:moveTo>
                <a:cubicBezTo>
                  <a:pt x="200" y="137"/>
                  <a:pt x="191" y="137"/>
                  <a:pt x="184" y="139"/>
                </a:cubicBezTo>
                <a:cubicBezTo>
                  <a:pt x="184" y="139"/>
                  <a:pt x="184" y="139"/>
                  <a:pt x="184" y="139"/>
                </a:cubicBezTo>
                <a:cubicBezTo>
                  <a:pt x="160" y="126"/>
                  <a:pt x="138" y="97"/>
                  <a:pt x="129" y="61"/>
                </a:cubicBezTo>
                <a:cubicBezTo>
                  <a:pt x="123" y="40"/>
                  <a:pt x="137" y="26"/>
                  <a:pt x="147" y="21"/>
                </a:cubicBezTo>
                <a:cubicBezTo>
                  <a:pt x="163" y="13"/>
                  <a:pt x="184" y="30"/>
                  <a:pt x="197" y="56"/>
                </a:cubicBezTo>
                <a:cubicBezTo>
                  <a:pt x="207" y="77"/>
                  <a:pt x="211" y="100"/>
                  <a:pt x="208" y="127"/>
                </a:cubicBezTo>
                <a:cubicBezTo>
                  <a:pt x="208" y="130"/>
                  <a:pt x="208" y="135"/>
                  <a:pt x="208" y="138"/>
                </a:cubicBezTo>
                <a:cubicBezTo>
                  <a:pt x="208" y="138"/>
                  <a:pt x="208" y="138"/>
                  <a:pt x="208" y="138"/>
                </a:cubicBezTo>
                <a:close/>
                <a:moveTo>
                  <a:pt x="170" y="145"/>
                </a:moveTo>
                <a:cubicBezTo>
                  <a:pt x="165" y="149"/>
                  <a:pt x="162" y="154"/>
                  <a:pt x="161" y="159"/>
                </a:cubicBezTo>
                <a:cubicBezTo>
                  <a:pt x="159" y="166"/>
                  <a:pt x="162" y="173"/>
                  <a:pt x="167" y="180"/>
                </a:cubicBezTo>
                <a:cubicBezTo>
                  <a:pt x="146" y="186"/>
                  <a:pt x="120" y="195"/>
                  <a:pt x="86" y="195"/>
                </a:cubicBezTo>
                <a:cubicBezTo>
                  <a:pt x="26" y="195"/>
                  <a:pt x="24" y="125"/>
                  <a:pt x="68" y="116"/>
                </a:cubicBezTo>
                <a:cubicBezTo>
                  <a:pt x="92" y="112"/>
                  <a:pt x="115" y="122"/>
                  <a:pt x="136" y="132"/>
                </a:cubicBezTo>
                <a:cubicBezTo>
                  <a:pt x="149" y="137"/>
                  <a:pt x="161" y="142"/>
                  <a:pt x="170" y="145"/>
                </a:cubicBezTo>
                <a:cubicBezTo>
                  <a:pt x="170" y="145"/>
                  <a:pt x="170" y="145"/>
                  <a:pt x="170" y="145"/>
                </a:cubicBezTo>
                <a:close/>
                <a:moveTo>
                  <a:pt x="167" y="181"/>
                </a:moveTo>
                <a:cubicBezTo>
                  <a:pt x="174" y="189"/>
                  <a:pt x="186" y="195"/>
                  <a:pt x="199" y="198"/>
                </a:cubicBezTo>
                <a:cubicBezTo>
                  <a:pt x="200" y="198"/>
                  <a:pt x="201" y="198"/>
                  <a:pt x="202" y="199"/>
                </a:cubicBezTo>
                <a:cubicBezTo>
                  <a:pt x="200" y="204"/>
                  <a:pt x="197" y="212"/>
                  <a:pt x="195" y="222"/>
                </a:cubicBezTo>
                <a:cubicBezTo>
                  <a:pt x="189" y="252"/>
                  <a:pt x="191" y="275"/>
                  <a:pt x="154" y="299"/>
                </a:cubicBezTo>
                <a:cubicBezTo>
                  <a:pt x="135" y="311"/>
                  <a:pt x="87" y="286"/>
                  <a:pt x="111" y="242"/>
                </a:cubicBezTo>
                <a:cubicBezTo>
                  <a:pt x="127" y="213"/>
                  <a:pt x="140" y="198"/>
                  <a:pt x="167" y="181"/>
                </a:cubicBezTo>
                <a:close/>
              </a:path>
            </a:pathLst>
          </a:custGeom>
          <a:solidFill>
            <a:srgbClr val="E60044"/>
          </a:solidFill>
          <a:ln w="8" cap="flat">
            <a:solidFill>
              <a:srgbClr val="E60044"/>
            </a:solidFill>
            <a:prstDash val="solid"/>
            <a:miter lim="800000"/>
          </a:ln>
        </p:spPr>
        <p:txBody>
          <a:bodyPr vert="horz" wrap="square" lIns="82337" tIns="41168" rIns="82337" bIns="41168" numCol="1" anchor="t" anchorCtr="0" compatLnSpc="1"/>
          <a:p>
            <a:endParaRPr lang="zh-CN" altLang="en-US" sz="10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7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5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5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5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5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1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7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1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47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1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7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7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7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bldLvl="0" animBg="1"/>
      <p:bldP spid="207" grpId="0" bldLvl="0" animBg="1"/>
      <p:bldP spid="208" grpId="0" bldLvl="0" animBg="1"/>
      <p:bldP spid="209" grpId="0" bldLvl="0" animBg="1"/>
      <p:bldP spid="210" grpId="0" bldLvl="0" animBg="1"/>
      <p:bldP spid="211" grpId="0" bldLvl="0" animBg="1"/>
      <p:bldP spid="212" grpId="0" bldLvl="0" animBg="1"/>
      <p:bldP spid="213" grpId="0" bldLvl="0" animBg="1"/>
      <p:bldP spid="214" grpId="0" bldLvl="0" animBg="1"/>
      <p:bldP spid="215" grpId="0" bldLvl="0" animBg="1"/>
      <p:bldP spid="216" grpId="0" bldLvl="0" animBg="1"/>
      <p:bldP spid="217" grpId="0" bldLvl="0" animBg="1"/>
      <p:bldP spid="218" grpId="0" bldLvl="0" animBg="1"/>
      <p:bldP spid="234" grpId="0" bldLvl="0" animBg="1"/>
      <p:bldP spid="235" grpId="0" bldLvl="0" animBg="1"/>
      <p:bldP spid="242" grpId="0" bldLvl="0" animBg="1"/>
      <p:bldP spid="253" grpId="0" bldLvl="0" animBg="1"/>
      <p:bldP spid="260" grpId="0" bldLvl="0" animBg="1"/>
      <p:bldP spid="261" grpId="0" bldLvl="0" animBg="1"/>
      <p:bldP spid="262" grpId="0" bldLvl="0" animBg="1"/>
      <p:bldP spid="285" grpId="0" bldLvl="0" animBg="1"/>
      <p:bldP spid="286" grpId="0" bldLvl="0" animBg="1"/>
      <p:bldP spid="287" grpId="0" bldLvl="0" animBg="1"/>
      <p:bldP spid="294" grpId="0" bldLvl="0" animBg="1"/>
      <p:bldP spid="302" grpId="0" bldLvl="0" animBg="1"/>
      <p:bldP spid="303" grpId="0" bldLvl="0" animBg="1"/>
      <p:bldP spid="304" grpId="0" bldLvl="0" animBg="1"/>
      <p:bldP spid="310" grpId="0" bldLvl="0" animBg="1"/>
      <p:bldP spid="311" grpId="0" bldLvl="0" animBg="1"/>
      <p:bldP spid="312" grpId="0" bldLvl="0" animBg="1"/>
      <p:bldP spid="313" grpId="0" bldLvl="0" animBg="1"/>
      <p:bldP spid="314" grpId="0" bldLvl="0" animBg="1"/>
      <p:bldP spid="344" grpId="0" bldLvl="0" animBg="1"/>
      <p:bldP spid="345" grpId="0" bldLvl="0" animBg="1"/>
      <p:bldP spid="346" grpId="0" bldLvl="0" animBg="1"/>
      <p:bldP spid="347" grpId="0" bldLvl="0" animBg="1"/>
      <p:bldP spid="369" grpId="0" bldLvl="0" animBg="1"/>
      <p:bldP spid="54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98"/>
          <a:stretch>
            <a:fillRect/>
          </a:stretch>
        </p:blipFill>
        <p:spPr bwMode="auto">
          <a:xfrm>
            <a:off x="456538" y="0"/>
            <a:ext cx="2910414" cy="514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6-160FQ63014"/>
          <p:cNvPicPr>
            <a:picLocks noChangeAspect="1"/>
          </p:cNvPicPr>
          <p:nvPr/>
        </p:nvPicPr>
        <p:blipFill>
          <a:blip r:embed="rId3">
            <a:clrChange>
              <a:clrFrom>
                <a:srgbClr val="BBE4DE">
                  <a:alpha val="100000"/>
                </a:srgbClr>
              </a:clrFrom>
              <a:clrTo>
                <a:srgbClr val="BBE4D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7184" y="2099615"/>
            <a:ext cx="1946375" cy="280749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50465" y="192122"/>
            <a:ext cx="5120385" cy="423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160"/>
              <a:t>I asked my sweetheart, What lies ahead</a:t>
            </a:r>
            <a:endParaRPr lang="zh-CN" altLang="en-US" sz="2160"/>
          </a:p>
        </p:txBody>
      </p:sp>
      <p:sp>
        <p:nvSpPr>
          <p:cNvPr id="7" name="文本框 6"/>
          <p:cNvSpPr txBox="1"/>
          <p:nvPr/>
        </p:nvSpPr>
        <p:spPr>
          <a:xfrm>
            <a:off x="3743475" y="1421471"/>
            <a:ext cx="4989445" cy="423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160"/>
              <a:t>Will we have rainbows day after day</a:t>
            </a:r>
            <a:endParaRPr lang="zh-CN" altLang="en-US" sz="2160"/>
          </a:p>
        </p:txBody>
      </p:sp>
      <p:pic>
        <p:nvPicPr>
          <p:cNvPr id="8" name="图片 7" descr="true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9560000">
            <a:off x="2029247" y="423125"/>
            <a:ext cx="2845230" cy="186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4"/>
          <a:stretch>
            <a:fillRect/>
          </a:stretch>
        </p:blipFill>
        <p:spPr>
          <a:xfrm>
            <a:off x="455108" y="0"/>
            <a:ext cx="1393740" cy="2407238"/>
          </a:xfrm>
          <a:noFill/>
        </p:spPr>
      </p:pic>
      <p:sp>
        <p:nvSpPr>
          <p:cNvPr id="5" name="文本框 4"/>
          <p:cNvSpPr txBox="1"/>
          <p:nvPr/>
        </p:nvSpPr>
        <p:spPr>
          <a:xfrm>
            <a:off x="1849133" y="137230"/>
            <a:ext cx="6101005" cy="423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160"/>
              <a:t>Here's what my sweetheart said</a:t>
            </a:r>
            <a:endParaRPr lang="zh-CN" altLang="en-US" sz="2160"/>
          </a:p>
        </p:txBody>
      </p:sp>
      <p:pic>
        <p:nvPicPr>
          <p:cNvPr id="6" name="图片 5" descr="Redocn_201206020705109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4432" y="794217"/>
            <a:ext cx="3855012" cy="275660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31338" y="1133861"/>
            <a:ext cx="3266640" cy="2084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160"/>
              <a:t>Que Sera Sera</a:t>
            </a:r>
            <a:endParaRPr lang="zh-CN" altLang="en-US" sz="2160"/>
          </a:p>
          <a:p>
            <a:r>
              <a:rPr lang="zh-CN" altLang="en-US" sz="2160"/>
              <a:t>Whatever will be, will be</a:t>
            </a:r>
            <a:endParaRPr lang="zh-CN" altLang="en-US" sz="2160"/>
          </a:p>
          <a:p>
            <a:r>
              <a:rPr lang="zh-CN" altLang="en-US" sz="2160"/>
              <a:t>The future's not ours to see</a:t>
            </a:r>
            <a:endParaRPr lang="zh-CN" altLang="en-US" sz="2160"/>
          </a:p>
          <a:p>
            <a:r>
              <a:rPr lang="zh-CN" altLang="en-US" sz="2160"/>
              <a:t>Que Sera Sera,</a:t>
            </a:r>
            <a:endParaRPr lang="zh-CN" altLang="en-US" sz="2160"/>
          </a:p>
          <a:p>
            <a:r>
              <a:rPr lang="zh-CN" altLang="en-US" sz="2160"/>
              <a:t>what will be will be</a:t>
            </a:r>
            <a:endParaRPr lang="zh-CN" altLang="en-US" sz="216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98"/>
          <a:stretch>
            <a:fillRect/>
          </a:stretch>
        </p:blipFill>
        <p:spPr bwMode="auto">
          <a:xfrm>
            <a:off x="456538" y="0"/>
            <a:ext cx="2910414" cy="514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3594238" y="764484"/>
            <a:ext cx="4382775" cy="423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160"/>
              <a:t>Now I have children of my own</a:t>
            </a:r>
            <a:endParaRPr lang="zh-CN" altLang="en-US" sz="2160"/>
          </a:p>
        </p:txBody>
      </p:sp>
      <p:pic>
        <p:nvPicPr>
          <p:cNvPr id="4" name="图片 3" descr="02182776.jpg.thumb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2814" y="1299108"/>
            <a:ext cx="3295801" cy="3040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98"/>
          <a:stretch>
            <a:fillRect/>
          </a:stretch>
        </p:blipFill>
        <p:spPr bwMode="auto">
          <a:xfrm>
            <a:off x="456538" y="0"/>
            <a:ext cx="2910414" cy="514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Redocn_20120602063423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2706" t="5950" r="14922" b="15987"/>
          <a:stretch>
            <a:fillRect/>
          </a:stretch>
        </p:blipFill>
        <p:spPr>
          <a:xfrm>
            <a:off x="4130578" y="2529601"/>
            <a:ext cx="2897263" cy="26153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85980" y="192122"/>
            <a:ext cx="5135251" cy="423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160"/>
              <a:t>They ask their mother, What will I be</a:t>
            </a:r>
            <a:endParaRPr lang="zh-CN" altLang="en-US" sz="2160"/>
          </a:p>
        </p:txBody>
      </p:sp>
      <p:sp>
        <p:nvSpPr>
          <p:cNvPr id="6" name="文本框 5"/>
          <p:cNvSpPr txBox="1"/>
          <p:nvPr/>
        </p:nvSpPr>
        <p:spPr>
          <a:xfrm>
            <a:off x="3227720" y="192122"/>
            <a:ext cx="4549166" cy="423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160"/>
              <a:t>Will I be handsome, will I be rich</a:t>
            </a:r>
            <a:endParaRPr lang="zh-CN" altLang="en-US" sz="2160"/>
          </a:p>
        </p:txBody>
      </p:sp>
      <p:sp>
        <p:nvSpPr>
          <p:cNvPr id="8" name="云形 7"/>
          <p:cNvSpPr/>
          <p:nvPr/>
        </p:nvSpPr>
        <p:spPr>
          <a:xfrm>
            <a:off x="3227720" y="678715"/>
            <a:ext cx="2523884" cy="19406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7" name="图片 6" descr="1604uw4k1iwym3r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5851" y="846822"/>
            <a:ext cx="1372297" cy="1372297"/>
          </a:xfrm>
          <a:prstGeom prst="rect">
            <a:avLst/>
          </a:prstGeom>
        </p:spPr>
      </p:pic>
      <p:sp>
        <p:nvSpPr>
          <p:cNvPr id="9" name="云形 8"/>
          <p:cNvSpPr/>
          <p:nvPr/>
        </p:nvSpPr>
        <p:spPr>
          <a:xfrm>
            <a:off x="6147283" y="750189"/>
            <a:ext cx="2523884" cy="19406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pic>
        <p:nvPicPr>
          <p:cNvPr id="10" name="图片 9" descr="2510102973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0777" y="1014928"/>
            <a:ext cx="2167086" cy="1411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</Words>
  <Application>WPS 演示</Application>
  <PresentationFormat>自定义</PresentationFormat>
  <Paragraphs>54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59" baseType="lpstr">
      <vt:lpstr>Arial</vt:lpstr>
      <vt:lpstr>宋体</vt:lpstr>
      <vt:lpstr>Wingdings</vt:lpstr>
      <vt:lpstr>黑体</vt:lpstr>
      <vt:lpstr>华文琥珀</vt:lpstr>
      <vt:lpstr>Aharoni</vt:lpstr>
      <vt:lpstr>Candara</vt:lpstr>
      <vt:lpstr>微软雅黑</vt:lpstr>
      <vt:lpstr>Arial Unicode MS</vt:lpstr>
      <vt:lpstr>Calibri</vt:lpstr>
      <vt:lpstr>Segoe Print</vt:lpstr>
      <vt:lpstr>Times New Roman</vt:lpstr>
      <vt:lpstr>Bahnschrift</vt:lpstr>
      <vt:lpstr>Book Antiqua</vt:lpstr>
      <vt:lpstr>Calibri Light</vt:lpstr>
      <vt:lpstr>Corbel</vt:lpstr>
      <vt:lpstr>Garamond</vt:lpstr>
      <vt:lpstr>Juice ITC</vt:lpstr>
      <vt:lpstr>Microsoft Yi Baiti</vt:lpstr>
      <vt:lpstr>Sitka Display</vt:lpstr>
      <vt:lpstr>Segoe UI Historic</vt:lpstr>
      <vt:lpstr>Roboto Condensed</vt:lpstr>
      <vt:lpstr>华文中宋</vt:lpstr>
      <vt:lpstr>Yu Gothic Light</vt:lpstr>
      <vt:lpstr>Yu Gothic UI</vt:lpstr>
      <vt:lpstr>Yu Gothic UI Semibold</vt:lpstr>
      <vt:lpstr>Bookshelf Symbol 7</vt:lpstr>
      <vt:lpstr>Bradley Hand ITC</vt:lpstr>
      <vt:lpstr>Franklin Gothic Medium</vt:lpstr>
      <vt:lpstr>Freestyle Script</vt:lpstr>
      <vt:lpstr>French Script MT</vt:lpstr>
      <vt:lpstr>Georgia</vt:lpstr>
      <vt:lpstr>Impact</vt:lpstr>
      <vt:lpstr>Leelawadee UI Semilight</vt:lpstr>
      <vt:lpstr>Lobster</vt:lpstr>
      <vt:lpstr>Lucida Sans Unicode</vt:lpstr>
      <vt:lpstr>Microsoft Sans Serif</vt:lpstr>
      <vt:lpstr>MS Reference Specialty</vt:lpstr>
      <vt:lpstr>Nirmala UI Semilight</vt:lpstr>
      <vt:lpstr>Poiret One</vt:lpstr>
      <vt:lpstr>Pristina</vt:lpstr>
      <vt:lpstr>Segoe MDL2 Assets</vt:lpstr>
      <vt:lpstr>Sitka Text</vt:lpstr>
      <vt:lpstr>Tempus Sans ITC</vt:lpstr>
      <vt:lpstr>Trebuchet MS</vt:lpstr>
      <vt:lpstr>Segoe UI Symbol</vt:lpstr>
      <vt:lpstr>Segoe Script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PPTS</dc:title>
  <dc:creator>PPTS</dc:creator>
  <cp:keywords>PPTS</cp:keywords>
  <dc:description>PPTS</dc:description>
  <dc:subject>PPTS</dc:subject>
  <cp:category>PPTS</cp:category>
  <cp:lastModifiedBy>＿〆(。。)</cp:lastModifiedBy>
  <cp:revision>5</cp:revision>
  <cp:lastPrinted>2411-12-30T00:00:00Z</cp:lastPrinted>
  <dcterms:created xsi:type="dcterms:W3CDTF">2012-04-09T02:03:00Z</dcterms:created>
  <dcterms:modified xsi:type="dcterms:W3CDTF">2018-07-15T02:32:43Z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