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3082" autoAdjust="0"/>
  </p:normalViewPr>
  <p:slideViewPr>
    <p:cSldViewPr snapToGrid="0">
      <p:cViewPr varScale="1">
        <p:scale>
          <a:sx n="67" d="100"/>
          <a:sy n="67" d="100"/>
        </p:scale>
        <p:origin x="40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2018-07-15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2018-07-15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2018-07-15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2018-07-15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2018-07-15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2018-07-15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2018-07-15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2018-07-15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2018-07-15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2018-07-15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2018-07-15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2018-07-15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065" y="-5715"/>
            <a:ext cx="12204065" cy="68713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63980" y="954405"/>
            <a:ext cx="979297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7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Unit 3 Life in the future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490085" y="3653155"/>
            <a:ext cx="2106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制作者：韦苗苗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449955" y="4324350"/>
            <a:ext cx="4751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制作单位：华南师范大学外国语言文化学院</a:t>
            </a:r>
          </a:p>
        </p:txBody>
      </p:sp>
      <p:pic>
        <p:nvPicPr>
          <p:cNvPr id="3" name="修改版">
            <a:hlinkClick r:id="" action="ppaction://media"/>
            <a:extLst>
              <a:ext uri="{FF2B5EF4-FFF2-40B4-BE49-F238E27FC236}">
                <a16:creationId xmlns:a16="http://schemas.microsoft.com/office/drawing/2014/main" id="{D07A96A1-B78A-4E6F-AA36-516104FEB1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88672" y="4906917"/>
            <a:ext cx="8213271" cy="132588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If we stumble in the dark, </a:t>
            </a:r>
            <a:b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light up shows us who we are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525" y="1212578"/>
            <a:ext cx="4622165" cy="3073400"/>
          </a:xfrm>
          <a:prstGeom prst="rect">
            <a:avLst/>
          </a:prstGeom>
        </p:spPr>
      </p:pic>
      <p:pic>
        <p:nvPicPr>
          <p:cNvPr id="8" name="图片 7" descr="be8b09e5776c769ba571f605995112b0_t011e1277e1e1edbcf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218" y="1213031"/>
            <a:ext cx="1384300" cy="3047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57705" y="720725"/>
            <a:ext cx="8830310" cy="216662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Oh, </a:t>
            </a:r>
            <a:b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the language that </a:t>
            </a:r>
            <a:b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you speak to me 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nto ano---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955" y="3662680"/>
            <a:ext cx="3437890" cy="228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30" y="3662680"/>
            <a:ext cx="4799965" cy="228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500 -0.533333 L 0.205000 -0.524444 L 0.201250 -0.513333 L 0.195000 -0.504444 L 0.190000 -0.491111 L 0.185000 -0.480000 L 0.180000 -0.468889 L 0.175000 -0.455556 L 0.170000 -0.442222 L 0.166250 -0.431111 L 0.163750 -0.417778 L 0.161250 -0.406667 L 0.160000 -0.393333 L 0.160000 -0.380000 L 0.160000 -0.368889 L 0.160000 -0.357778 L 0.161250 -0.342222 L 0.163750 -0.326667 L 0.163750 -0.313333 L 0.163750 -0.302222 L 0.163750 -0.288889 L 0.163750 -0.277778 L 0.163750 -0.266667 L 0.163750 -0.255556 L 0.158750 -0.244444 L 0.155000 -0.233333 L 0.151250 -0.222222 L 0.148750 -0.208889 L 0.141250 -0.195556 L 0.138750 -0.182222 L 0.136250 -0.171111 L 0.132500 -0.160000 L 0.127500 -0.148889 L 0.121250 -0.131111 L 0.113750 -0.122222 L 0.110000 -0.111111 L 0.103750 -0.102222 L 0.097500 -0.097778 L 0.090000 -0.086667 L 0.083750 -0.080000 L 0.077500 -0.071111 L 0.071250 -0.062222 L 0.063750 -0.057778 L 0.055000 -0.051111 L 0.048750 -0.044444 L 0.041250 -0.037778 L 0.032500 -0.031111 L 0.026250 -0.026667 L 0.020000 -0.017778 L 0.012500 -0.013333 L 0.006250 -0.002222 L 0.000000 0.000000 " pathEditMode="relative" ptsTypes="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Are we in the future? Living in the future?</a:t>
            </a:r>
            <a:br>
              <a:rPr lang="zh-CN" altLang="en-US" dirty="0"/>
            </a:br>
            <a:br>
              <a:rPr lang="zh-CN" altLang="en-US" dirty="0"/>
            </a:br>
            <a:r>
              <a:rPr lang="zh-CN" altLang="en-US" dirty="0"/>
              <a:t>Are we in the future? Living in the future?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2641600"/>
            <a:ext cx="5627370" cy="3193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695" y="2640965"/>
            <a:ext cx="4634230" cy="31165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98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5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507" fill="hold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507" fill="hold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507" fill="hold">
                                          <p:stCondLst>
                                            <p:cond delay="14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1742" y="1163411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Are we in the future? Living in the future?</a:t>
            </a:r>
            <a:br>
              <a:rPr lang="zh-CN" altLang="en-US" dirty="0"/>
            </a:br>
            <a:r>
              <a:rPr lang="zh-CN" altLang="en-US" dirty="0"/>
              <a:t>Are we in the future? Living in the future?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24" y="3547201"/>
            <a:ext cx="5110480" cy="3194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930" y="3547518"/>
            <a:ext cx="5668010" cy="3194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8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8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10304" y="606003"/>
            <a:ext cx="4264025" cy="1325880"/>
          </a:xfrm>
          <a:noFill/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i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Are you ready?</a:t>
            </a:r>
            <a:endParaRPr lang="zh-CN" altLang="en-US" i="1" dirty="0">
              <a:solidFill>
                <a:schemeClr val="accent1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2" descr="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410" y="2312670"/>
            <a:ext cx="6647815" cy="314134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046720" y="411480"/>
            <a:ext cx="413004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405791" y="740326"/>
            <a:ext cx="10196195" cy="1577340"/>
          </a:xfrm>
          <a:ln>
            <a:noFill/>
          </a:ln>
        </p:spPr>
        <p:txBody>
          <a:bodyPr>
            <a:normAutofit/>
          </a:bodyPr>
          <a:lstStyle/>
          <a:p>
            <a:r>
              <a:rPr lang="zh-CN" altLang="en-US" sz="4800" i="1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 we in the future?</a:t>
            </a:r>
            <a:r>
              <a:rPr lang="zh-CN" altLang="en-US" i="1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Living</a:t>
            </a:r>
            <a:r>
              <a:rPr lang="zh-CN" altLang="en-US" sz="4800" i="1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future?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" y="2668270"/>
            <a:ext cx="5110480" cy="3194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690" y="2668270"/>
            <a:ext cx="5668010" cy="31940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260350" y="294640"/>
            <a:ext cx="1954239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788577" y="301105"/>
            <a:ext cx="2957720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可选过程 9"/>
          <p:cNvSpPr/>
          <p:nvPr/>
        </p:nvSpPr>
        <p:spPr>
          <a:xfrm>
            <a:off x="1693889" y="966865"/>
            <a:ext cx="8094688" cy="1124263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6575" y="180975"/>
            <a:ext cx="5382895" cy="2063115"/>
          </a:xfrm>
        </p:spPr>
        <p:txBody>
          <a:bodyPr>
            <a:normAutofit/>
          </a:bodyPr>
          <a:lstStyle/>
          <a:p>
            <a:r>
              <a:rPr lang="zh-CN" altLang="en-US" i="1" dirty="0">
                <a:solidFill>
                  <a:schemeClr val="accent1"/>
                </a:solidFill>
              </a:rPr>
              <a:t>Are we in the future?</a:t>
            </a:r>
            <a:br>
              <a:rPr lang="zh-CN" altLang="en-US" i="1" dirty="0">
                <a:solidFill>
                  <a:schemeClr val="accent1"/>
                </a:solidFill>
              </a:rPr>
            </a:br>
            <a:br>
              <a:rPr lang="zh-CN" altLang="en-US" i="1" dirty="0">
                <a:solidFill>
                  <a:schemeClr val="accent1"/>
                </a:solidFill>
              </a:rPr>
            </a:br>
            <a:r>
              <a:rPr lang="zh-CN" altLang="en-US" i="1" dirty="0">
                <a:solidFill>
                  <a:schemeClr val="accent1"/>
                </a:solidFill>
              </a:rPr>
              <a:t>Living in the future?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2641600"/>
            <a:ext cx="5627370" cy="3193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695" y="2640965"/>
            <a:ext cx="4634230" cy="31165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691598" y="927850"/>
            <a:ext cx="10396855" cy="941070"/>
          </a:xfrm>
        </p:spPr>
        <p:txBody>
          <a:bodyPr>
            <a:normAutofit/>
          </a:bodyPr>
          <a:lstStyle/>
          <a:p>
            <a:r>
              <a:rPr lang="zh-CN" altLang="en-US" i="1" dirty="0">
                <a:solidFill>
                  <a:schemeClr val="accent1"/>
                </a:solidFill>
              </a:rPr>
              <a:t>By the time we be singing once upon it</a:t>
            </a:r>
          </a:p>
        </p:txBody>
      </p:sp>
      <p:pic>
        <p:nvPicPr>
          <p:cNvPr id="5" name="图片 4" descr="歌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12795"/>
            <a:ext cx="4428490" cy="228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0" y="3312795"/>
            <a:ext cx="3809365" cy="2286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15029793" y="1727315"/>
            <a:ext cx="14498852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400" i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+mn-ea"/>
              </a:rPr>
              <a:t>Fiends and dudes bought the tickets straight to the moon</a:t>
            </a:r>
            <a:endParaRPr lang="zh-CN" altLang="en-US" i="1" dirty="0"/>
          </a:p>
        </p:txBody>
      </p:sp>
      <p:sp>
        <p:nvSpPr>
          <p:cNvPr id="7" name="矩形 6"/>
          <p:cNvSpPr/>
          <p:nvPr/>
        </p:nvSpPr>
        <p:spPr>
          <a:xfrm>
            <a:off x="9703778" y="464695"/>
            <a:ext cx="2857474" cy="253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可选过程 8"/>
          <p:cNvSpPr/>
          <p:nvPr/>
        </p:nvSpPr>
        <p:spPr>
          <a:xfrm>
            <a:off x="1609090" y="630035"/>
            <a:ext cx="8094688" cy="2038214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248384" y="382473"/>
            <a:ext cx="2857474" cy="253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1508" y="5006022"/>
            <a:ext cx="11146155" cy="1325880"/>
          </a:xfrm>
        </p:spPr>
        <p:txBody>
          <a:bodyPr>
            <a:normAutofit/>
          </a:bodyPr>
          <a:lstStyle/>
          <a:p>
            <a:r>
              <a:rPr lang="zh-CN" altLang="en-US" i="1" dirty="0">
                <a:solidFill>
                  <a:schemeClr val="accent1"/>
                </a:solidFill>
                <a:sym typeface="+mn-ea"/>
              </a:rPr>
              <a:t>Now it's easy to float like I've flied with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45" y="2022475"/>
            <a:ext cx="4571365" cy="2286000"/>
          </a:xfrm>
          <a:prstGeom prst="rect">
            <a:avLst/>
          </a:prstGeom>
        </p:spPr>
      </p:pic>
      <p:pic>
        <p:nvPicPr>
          <p:cNvPr id="5" name="图片 4" descr="漂浮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605" y="2022475"/>
            <a:ext cx="4044950" cy="23006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72209" y="710565"/>
            <a:ext cx="9161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i="1" dirty="0">
                <a:solidFill>
                  <a:schemeClr val="accent1"/>
                </a:solidFill>
                <a:sym typeface="+mn-ea"/>
              </a:rPr>
              <a:t>It doesn't feel like gravity is wanted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D32CD67-FBA8-42BA-B792-3D620E2D8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904"/>
            <a:ext cx="5090159" cy="30540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663E49-B3B3-47D6-B76B-493678174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50" y="3603581"/>
            <a:ext cx="4908749" cy="32544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DC2FFF-B4D2-404E-97D5-B3A0C6308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084064" cy="32365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2E1F3A-155A-4248-A00F-9AABF585F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51" y="0"/>
            <a:ext cx="4908749" cy="32365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959059" y="360362"/>
            <a:ext cx="10515600" cy="1325563"/>
          </a:xfrm>
        </p:spPr>
        <p:txBody>
          <a:bodyPr/>
          <a:lstStyle/>
          <a:p>
            <a:r>
              <a:rPr lang="zh-CN" altLang="en-US" i="1" dirty="0">
                <a:solidFill>
                  <a:srgbClr val="00B0F0"/>
                </a:solidFill>
              </a:rPr>
              <a:t>Your momma said that I like imagination</a:t>
            </a: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-16744013" y="5169056"/>
            <a:ext cx="16526537" cy="13258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00B0F0"/>
                </a:solidFill>
              </a:rPr>
              <a:t>Hey, there are some stars in your eyes before we land on the moon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0" y="1685925"/>
            <a:ext cx="5396230" cy="32543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88577" y="-145405"/>
            <a:ext cx="3322320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788577" y="4423628"/>
            <a:ext cx="3322320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可选过程 6"/>
          <p:cNvSpPr/>
          <p:nvPr/>
        </p:nvSpPr>
        <p:spPr>
          <a:xfrm>
            <a:off x="1693889" y="389744"/>
            <a:ext cx="8094688" cy="1124263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-1628431" y="-260298"/>
            <a:ext cx="3322320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628431" y="4419131"/>
            <a:ext cx="3322320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可选过程 9"/>
          <p:cNvSpPr/>
          <p:nvPr/>
        </p:nvSpPr>
        <p:spPr>
          <a:xfrm>
            <a:off x="1693889" y="5169056"/>
            <a:ext cx="8094688" cy="1124263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2483475" y="200233"/>
            <a:ext cx="12293600" cy="1325563"/>
          </a:xfrm>
        </p:spPr>
        <p:txBody>
          <a:bodyPr>
            <a:normAutofit/>
          </a:bodyPr>
          <a:lstStyle/>
          <a:p>
            <a:r>
              <a:rPr lang="zh-CN" altLang="en-US" i="1" dirty="0">
                <a:solidFill>
                  <a:srgbClr val="00B0F0"/>
                </a:solidFill>
                <a:latin typeface="+mn-ea"/>
                <a:ea typeface="+mn-ea"/>
              </a:rPr>
              <a:t>Now we're floating in that inner stellar nation</a:t>
            </a: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-13611069" y="1352862"/>
            <a:ext cx="13451174" cy="13258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i="1" dirty="0">
                <a:solidFill>
                  <a:srgbClr val="00B0F0"/>
                </a:solidFill>
                <a:latin typeface="+mn-ea"/>
                <a:ea typeface="+mn-ea"/>
              </a:rPr>
              <a:t>I like to put you something perfect</a:t>
            </a:r>
            <a:r>
              <a:rPr lang="en-US" altLang="zh-CN" i="1" dirty="0">
                <a:solidFill>
                  <a:srgbClr val="00B0F0"/>
                </a:solidFill>
                <a:latin typeface="+mn-ea"/>
                <a:ea typeface="+mn-ea"/>
              </a:rPr>
              <a:t>,</a:t>
            </a:r>
            <a:r>
              <a:rPr lang="zh-CN" altLang="en-US" i="1" dirty="0">
                <a:solidFill>
                  <a:srgbClr val="00B0F0"/>
                </a:solidFill>
                <a:latin typeface="+mn-ea"/>
                <a:ea typeface="+mn-ea"/>
              </a:rPr>
              <a:t>fine and true</a:t>
            </a:r>
          </a:p>
        </p:txBody>
      </p:sp>
      <p:pic>
        <p:nvPicPr>
          <p:cNvPr id="6" name="图片 5" descr="t0106f2c3a38d0702f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10" y="3308350"/>
            <a:ext cx="3047365" cy="2286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88577" y="199369"/>
            <a:ext cx="3322320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-1628431" y="199369"/>
            <a:ext cx="3322320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可选过程 7"/>
          <p:cNvSpPr/>
          <p:nvPr/>
        </p:nvSpPr>
        <p:spPr>
          <a:xfrm>
            <a:off x="1693889" y="199369"/>
            <a:ext cx="8094688" cy="2363949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Microsoft Office PowerPoint</Application>
  <PresentationFormat>宽屏</PresentationFormat>
  <Paragraphs>19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黑体</vt:lpstr>
      <vt:lpstr>宋体</vt:lpstr>
      <vt:lpstr>微软雅黑</vt:lpstr>
      <vt:lpstr>Arial</vt:lpstr>
      <vt:lpstr>Calibri</vt:lpstr>
      <vt:lpstr>Times New Roman</vt:lpstr>
      <vt:lpstr>Office 主题</vt:lpstr>
      <vt:lpstr>PowerPoint 演示文稿</vt:lpstr>
      <vt:lpstr>Are you ready?</vt:lpstr>
      <vt:lpstr>Are we in the future?Living in the future?</vt:lpstr>
      <vt:lpstr>Are we in the future?  Living in the future?</vt:lpstr>
      <vt:lpstr>By the time we be singing once upon it</vt:lpstr>
      <vt:lpstr>Now it's easy to float like I've flied with you</vt:lpstr>
      <vt:lpstr>PowerPoint 演示文稿</vt:lpstr>
      <vt:lpstr>Your momma said that I like imagination</vt:lpstr>
      <vt:lpstr>Now we're floating in that inner stellar nation</vt:lpstr>
      <vt:lpstr>If we stumble in the dark,     light up shows us who we are</vt:lpstr>
      <vt:lpstr>Oh,     the language that         you speak to me into ano---</vt:lpstr>
      <vt:lpstr>Are we in the future? Living in the future?  Are we in the future? Living in the future?</vt:lpstr>
      <vt:lpstr>Are we in the future? Living in the future? Are we in the future? Living in the future?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2018-07-15T01:12:59Z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