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0" d="100"/>
          <a:sy n="30" d="100"/>
        </p:scale>
        <p:origin x="-68" y="-1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98684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25769" indent="-390769" algn="ctr">
              <a:spcBef>
                <a:spcPts val="0"/>
              </a:spcBef>
              <a:defRPr sz="3200" i="1"/>
            </a:lvl2pPr>
            <a:lvl3pPr marL="1660769" indent="-390769" algn="ctr">
              <a:spcBef>
                <a:spcPts val="0"/>
              </a:spcBef>
              <a:defRPr sz="3200" i="1"/>
            </a:lvl3pPr>
            <a:lvl4pPr marL="2295769" indent="-390769" algn="ctr">
              <a:spcBef>
                <a:spcPts val="0"/>
              </a:spcBef>
              <a:defRPr sz="3200" i="1"/>
            </a:lvl4pPr>
            <a:lvl5pPr marL="2930769" indent="-390769" algn="ctr">
              <a:spcBef>
                <a:spcPts val="0"/>
              </a:spcBef>
              <a:defRPr sz="3200" i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“在此键入引文。”"/>
          <p:cNvSpPr txBox="1">
            <a:spLocks noGrp="1"/>
          </p:cNvSpPr>
          <p:nvPr>
            <p:ph type="body" sz="quarter" idx="13"/>
          </p:nvPr>
        </p:nvSpPr>
        <p:spPr>
          <a:xfrm>
            <a:off x="2387600" y="6013450"/>
            <a:ext cx="19621500" cy="9525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Рисунок 10"/>
          <p:cNvSpPr>
            <a:spLocks noGrp="1"/>
          </p:cNvSpPr>
          <p:nvPr>
            <p:ph type="pic" idx="13"/>
          </p:nvPr>
        </p:nvSpPr>
        <p:spPr>
          <a:xfrm>
            <a:off x="0" y="0"/>
            <a:ext cx="24383999" cy="137241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6959939" y="12443461"/>
            <a:ext cx="515262" cy="5384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>
            <a:spLocks noGrp="1"/>
          </p:cNvSpPr>
          <p:nvPr>
            <p:ph type="pic" sz="half" idx="13"/>
          </p:nvPr>
        </p:nvSpPr>
        <p:spPr>
          <a:xfrm>
            <a:off x="13165979" y="952500"/>
            <a:ext cx="9525002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标题文本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标题文本</a:t>
            </a:r>
          </a:p>
        </p:txBody>
      </p:sp>
      <p:sp>
        <p:nvSpPr>
          <p:cNvPr id="4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图像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图像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media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128" name="图像" descr="图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0180" y="0"/>
            <a:ext cx="24464359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zdgtgaavyy6eppur0hos.jpg" descr="zdgtgaavyy6eppur0hos.jpg"/>
          <p:cNvPicPr>
            <a:picLocks noChangeAspect="1"/>
          </p:cNvPicPr>
          <p:nvPr/>
        </p:nvPicPr>
        <p:blipFill>
          <a:blip r:embed="rId6">
            <a:extLst/>
          </a:blip>
          <a:srcRect l="8910" t="1256" r="9476"/>
          <a:stretch>
            <a:fillRect/>
          </a:stretch>
        </p:blipFill>
        <p:spPr>
          <a:xfrm>
            <a:off x="8043277" y="8089275"/>
            <a:ext cx="8291911" cy="5643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1" extrusionOk="0">
                <a:moveTo>
                  <a:pt x="12178" y="1"/>
                </a:moveTo>
                <a:cubicBezTo>
                  <a:pt x="11918" y="26"/>
                  <a:pt x="11832" y="379"/>
                  <a:pt x="11623" y="1191"/>
                </a:cubicBezTo>
                <a:cubicBezTo>
                  <a:pt x="11468" y="1797"/>
                  <a:pt x="11311" y="2428"/>
                  <a:pt x="11276" y="2594"/>
                </a:cubicBezTo>
                <a:cubicBezTo>
                  <a:pt x="11228" y="2823"/>
                  <a:pt x="11179" y="2885"/>
                  <a:pt x="11078" y="2850"/>
                </a:cubicBezTo>
                <a:cubicBezTo>
                  <a:pt x="10925" y="2797"/>
                  <a:pt x="10526" y="2801"/>
                  <a:pt x="10333" y="2858"/>
                </a:cubicBezTo>
                <a:cubicBezTo>
                  <a:pt x="10228" y="2889"/>
                  <a:pt x="10183" y="2784"/>
                  <a:pt x="10085" y="2291"/>
                </a:cubicBezTo>
                <a:cubicBezTo>
                  <a:pt x="9925" y="1483"/>
                  <a:pt x="9550" y="206"/>
                  <a:pt x="9446" y="109"/>
                </a:cubicBezTo>
                <a:cubicBezTo>
                  <a:pt x="9298" y="-29"/>
                  <a:pt x="9021" y="21"/>
                  <a:pt x="8603" y="265"/>
                </a:cubicBezTo>
                <a:cubicBezTo>
                  <a:pt x="8378" y="395"/>
                  <a:pt x="7313" y="1010"/>
                  <a:pt x="6235" y="1631"/>
                </a:cubicBezTo>
                <a:cubicBezTo>
                  <a:pt x="5158" y="2253"/>
                  <a:pt x="4096" y="2902"/>
                  <a:pt x="3877" y="3072"/>
                </a:cubicBezTo>
                <a:cubicBezTo>
                  <a:pt x="3116" y="3664"/>
                  <a:pt x="2476" y="4933"/>
                  <a:pt x="2317" y="6164"/>
                </a:cubicBezTo>
                <a:cubicBezTo>
                  <a:pt x="2211" y="6984"/>
                  <a:pt x="2230" y="8241"/>
                  <a:pt x="2354" y="8592"/>
                </a:cubicBezTo>
                <a:cubicBezTo>
                  <a:pt x="2515" y="9048"/>
                  <a:pt x="2404" y="9153"/>
                  <a:pt x="2146" y="8787"/>
                </a:cubicBezTo>
                <a:cubicBezTo>
                  <a:pt x="1971" y="8539"/>
                  <a:pt x="1923" y="8389"/>
                  <a:pt x="1923" y="8089"/>
                </a:cubicBezTo>
                <a:cubicBezTo>
                  <a:pt x="1923" y="7650"/>
                  <a:pt x="1718" y="7073"/>
                  <a:pt x="1562" y="7075"/>
                </a:cubicBezTo>
                <a:cubicBezTo>
                  <a:pt x="1504" y="7075"/>
                  <a:pt x="1420" y="7192"/>
                  <a:pt x="1375" y="7335"/>
                </a:cubicBezTo>
                <a:cubicBezTo>
                  <a:pt x="1310" y="7541"/>
                  <a:pt x="1313" y="7659"/>
                  <a:pt x="1388" y="7913"/>
                </a:cubicBezTo>
                <a:cubicBezTo>
                  <a:pt x="1441" y="8088"/>
                  <a:pt x="1514" y="8617"/>
                  <a:pt x="1552" y="9087"/>
                </a:cubicBezTo>
                <a:cubicBezTo>
                  <a:pt x="1639" y="10174"/>
                  <a:pt x="2151" y="11906"/>
                  <a:pt x="2385" y="11906"/>
                </a:cubicBezTo>
                <a:cubicBezTo>
                  <a:pt x="2521" y="11906"/>
                  <a:pt x="2718" y="12134"/>
                  <a:pt x="3267" y="12924"/>
                </a:cubicBezTo>
                <a:cubicBezTo>
                  <a:pt x="3406" y="13123"/>
                  <a:pt x="3761" y="13525"/>
                  <a:pt x="4056" y="13819"/>
                </a:cubicBezTo>
                <a:cubicBezTo>
                  <a:pt x="4631" y="14393"/>
                  <a:pt x="4752" y="14599"/>
                  <a:pt x="4648" y="14831"/>
                </a:cubicBezTo>
                <a:cubicBezTo>
                  <a:pt x="4612" y="14911"/>
                  <a:pt x="4591" y="15132"/>
                  <a:pt x="4601" y="15324"/>
                </a:cubicBezTo>
                <a:cubicBezTo>
                  <a:pt x="4617" y="15640"/>
                  <a:pt x="4597" y="15684"/>
                  <a:pt x="4393" y="15770"/>
                </a:cubicBezTo>
                <a:cubicBezTo>
                  <a:pt x="4229" y="15839"/>
                  <a:pt x="4077" y="16047"/>
                  <a:pt x="3829" y="16546"/>
                </a:cubicBezTo>
                <a:cubicBezTo>
                  <a:pt x="3618" y="16971"/>
                  <a:pt x="3371" y="17330"/>
                  <a:pt x="3175" y="17498"/>
                </a:cubicBezTo>
                <a:cubicBezTo>
                  <a:pt x="3104" y="17559"/>
                  <a:pt x="3049" y="17605"/>
                  <a:pt x="3001" y="17639"/>
                </a:cubicBezTo>
                <a:cubicBezTo>
                  <a:pt x="2999" y="17641"/>
                  <a:pt x="2996" y="17644"/>
                  <a:pt x="2994" y="17645"/>
                </a:cubicBezTo>
                <a:lnTo>
                  <a:pt x="2864" y="17771"/>
                </a:lnTo>
                <a:lnTo>
                  <a:pt x="2747" y="17706"/>
                </a:lnTo>
                <a:cubicBezTo>
                  <a:pt x="2694" y="17695"/>
                  <a:pt x="2633" y="17675"/>
                  <a:pt x="2552" y="17642"/>
                </a:cubicBezTo>
                <a:cubicBezTo>
                  <a:pt x="2381" y="17572"/>
                  <a:pt x="2195" y="17419"/>
                  <a:pt x="2138" y="17303"/>
                </a:cubicBezTo>
                <a:cubicBezTo>
                  <a:pt x="2034" y="17090"/>
                  <a:pt x="2034" y="17091"/>
                  <a:pt x="1864" y="17393"/>
                </a:cubicBezTo>
                <a:cubicBezTo>
                  <a:pt x="1682" y="17717"/>
                  <a:pt x="1285" y="18731"/>
                  <a:pt x="1285" y="18874"/>
                </a:cubicBezTo>
                <a:cubicBezTo>
                  <a:pt x="1285" y="18921"/>
                  <a:pt x="1177" y="19119"/>
                  <a:pt x="1045" y="19312"/>
                </a:cubicBezTo>
                <a:cubicBezTo>
                  <a:pt x="837" y="19618"/>
                  <a:pt x="61" y="21220"/>
                  <a:pt x="0" y="21462"/>
                </a:cubicBezTo>
                <a:cubicBezTo>
                  <a:pt x="99" y="21499"/>
                  <a:pt x="665" y="21522"/>
                  <a:pt x="1849" y="21539"/>
                </a:cubicBezTo>
                <a:cubicBezTo>
                  <a:pt x="2055" y="21541"/>
                  <a:pt x="2113" y="21545"/>
                  <a:pt x="2367" y="21547"/>
                </a:cubicBezTo>
                <a:cubicBezTo>
                  <a:pt x="4013" y="21564"/>
                  <a:pt x="6587" y="21571"/>
                  <a:pt x="10803" y="21571"/>
                </a:cubicBezTo>
                <a:lnTo>
                  <a:pt x="10875" y="21571"/>
                </a:lnTo>
                <a:cubicBezTo>
                  <a:pt x="18824" y="21571"/>
                  <a:pt x="21291" y="21547"/>
                  <a:pt x="21600" y="21465"/>
                </a:cubicBezTo>
                <a:lnTo>
                  <a:pt x="21556" y="21345"/>
                </a:lnTo>
                <a:cubicBezTo>
                  <a:pt x="21419" y="20972"/>
                  <a:pt x="20595" y="19225"/>
                  <a:pt x="20428" y="18954"/>
                </a:cubicBezTo>
                <a:cubicBezTo>
                  <a:pt x="20342" y="18816"/>
                  <a:pt x="20063" y="18226"/>
                  <a:pt x="19806" y="17645"/>
                </a:cubicBezTo>
                <a:cubicBezTo>
                  <a:pt x="19550" y="17063"/>
                  <a:pt x="19329" y="16566"/>
                  <a:pt x="19314" y="16539"/>
                </a:cubicBezTo>
                <a:cubicBezTo>
                  <a:pt x="19299" y="16512"/>
                  <a:pt x="19235" y="16590"/>
                  <a:pt x="19172" y="16712"/>
                </a:cubicBezTo>
                <a:cubicBezTo>
                  <a:pt x="19108" y="16835"/>
                  <a:pt x="18870" y="17048"/>
                  <a:pt x="18643" y="17187"/>
                </a:cubicBezTo>
                <a:lnTo>
                  <a:pt x="18231" y="17438"/>
                </a:lnTo>
                <a:lnTo>
                  <a:pt x="17920" y="16935"/>
                </a:lnTo>
                <a:cubicBezTo>
                  <a:pt x="17749" y="16658"/>
                  <a:pt x="17516" y="16394"/>
                  <a:pt x="17404" y="16348"/>
                </a:cubicBezTo>
                <a:cubicBezTo>
                  <a:pt x="17385" y="16341"/>
                  <a:pt x="17373" y="16333"/>
                  <a:pt x="17357" y="16325"/>
                </a:cubicBezTo>
                <a:cubicBezTo>
                  <a:pt x="17230" y="16308"/>
                  <a:pt x="17189" y="16245"/>
                  <a:pt x="17224" y="16090"/>
                </a:cubicBezTo>
                <a:cubicBezTo>
                  <a:pt x="17224" y="16084"/>
                  <a:pt x="17223" y="16081"/>
                  <a:pt x="17224" y="16075"/>
                </a:cubicBezTo>
                <a:cubicBezTo>
                  <a:pt x="17237" y="15969"/>
                  <a:pt x="17257" y="15748"/>
                  <a:pt x="17267" y="15582"/>
                </a:cubicBezTo>
                <a:cubicBezTo>
                  <a:pt x="17273" y="15489"/>
                  <a:pt x="17280" y="15433"/>
                  <a:pt x="17287" y="15356"/>
                </a:cubicBezTo>
                <a:cubicBezTo>
                  <a:pt x="17269" y="15276"/>
                  <a:pt x="17268" y="15215"/>
                  <a:pt x="17302" y="15181"/>
                </a:cubicBezTo>
                <a:cubicBezTo>
                  <a:pt x="17302" y="15181"/>
                  <a:pt x="17302" y="15179"/>
                  <a:pt x="17302" y="15178"/>
                </a:cubicBezTo>
                <a:cubicBezTo>
                  <a:pt x="17311" y="15123"/>
                  <a:pt x="17312" y="15005"/>
                  <a:pt x="17308" y="14916"/>
                </a:cubicBezTo>
                <a:cubicBezTo>
                  <a:pt x="17294" y="14703"/>
                  <a:pt x="17329" y="14667"/>
                  <a:pt x="18368" y="13819"/>
                </a:cubicBezTo>
                <a:cubicBezTo>
                  <a:pt x="19356" y="13014"/>
                  <a:pt x="19696" y="12648"/>
                  <a:pt x="19704" y="12387"/>
                </a:cubicBezTo>
                <a:cubicBezTo>
                  <a:pt x="19707" y="12291"/>
                  <a:pt x="19788" y="12137"/>
                  <a:pt x="19885" y="12044"/>
                </a:cubicBezTo>
                <a:cubicBezTo>
                  <a:pt x="19924" y="12007"/>
                  <a:pt x="19952" y="11970"/>
                  <a:pt x="19976" y="11932"/>
                </a:cubicBezTo>
                <a:cubicBezTo>
                  <a:pt x="20005" y="11862"/>
                  <a:pt x="20029" y="11789"/>
                  <a:pt x="20041" y="11715"/>
                </a:cubicBezTo>
                <a:cubicBezTo>
                  <a:pt x="20043" y="11678"/>
                  <a:pt x="20043" y="11640"/>
                  <a:pt x="20040" y="11595"/>
                </a:cubicBezTo>
                <a:cubicBezTo>
                  <a:pt x="20027" y="11414"/>
                  <a:pt x="20074" y="11232"/>
                  <a:pt x="20172" y="11079"/>
                </a:cubicBezTo>
                <a:cubicBezTo>
                  <a:pt x="20350" y="10802"/>
                  <a:pt x="20441" y="9991"/>
                  <a:pt x="20476" y="8382"/>
                </a:cubicBezTo>
                <a:cubicBezTo>
                  <a:pt x="20499" y="7351"/>
                  <a:pt x="20496" y="7325"/>
                  <a:pt x="20345" y="7294"/>
                </a:cubicBezTo>
                <a:cubicBezTo>
                  <a:pt x="20232" y="7271"/>
                  <a:pt x="20172" y="7330"/>
                  <a:pt x="20125" y="7514"/>
                </a:cubicBezTo>
                <a:cubicBezTo>
                  <a:pt x="20041" y="7837"/>
                  <a:pt x="19830" y="8000"/>
                  <a:pt x="19551" y="7961"/>
                </a:cubicBezTo>
                <a:lnTo>
                  <a:pt x="19331" y="7930"/>
                </a:lnTo>
                <a:lnTo>
                  <a:pt x="19245" y="6927"/>
                </a:lnTo>
                <a:cubicBezTo>
                  <a:pt x="19132" y="5600"/>
                  <a:pt x="19019" y="5143"/>
                  <a:pt x="18602" y="4329"/>
                </a:cubicBezTo>
                <a:cubicBezTo>
                  <a:pt x="18052" y="3258"/>
                  <a:pt x="17805" y="3051"/>
                  <a:pt x="15652" y="1843"/>
                </a:cubicBezTo>
                <a:cubicBezTo>
                  <a:pt x="14839" y="1387"/>
                  <a:pt x="13752" y="771"/>
                  <a:pt x="13236" y="475"/>
                </a:cubicBezTo>
                <a:cubicBezTo>
                  <a:pt x="12686" y="160"/>
                  <a:pt x="12379" y="-19"/>
                  <a:pt x="12178" y="1"/>
                </a:cubicBezTo>
                <a:close/>
                <a:moveTo>
                  <a:pt x="9625" y="8407"/>
                </a:moveTo>
                <a:cubicBezTo>
                  <a:pt x="9641" y="8412"/>
                  <a:pt x="9656" y="8425"/>
                  <a:pt x="9672" y="8448"/>
                </a:cubicBezTo>
                <a:cubicBezTo>
                  <a:pt x="9773" y="8589"/>
                  <a:pt x="9705" y="9124"/>
                  <a:pt x="9564" y="9295"/>
                </a:cubicBezTo>
                <a:cubicBezTo>
                  <a:pt x="9510" y="9361"/>
                  <a:pt x="9466" y="9469"/>
                  <a:pt x="9466" y="9535"/>
                </a:cubicBezTo>
                <a:cubicBezTo>
                  <a:pt x="9466" y="9601"/>
                  <a:pt x="9381" y="9772"/>
                  <a:pt x="9277" y="9918"/>
                </a:cubicBezTo>
                <a:cubicBezTo>
                  <a:pt x="9052" y="10231"/>
                  <a:pt x="8733" y="10432"/>
                  <a:pt x="8675" y="10295"/>
                </a:cubicBezTo>
                <a:cubicBezTo>
                  <a:pt x="8653" y="10243"/>
                  <a:pt x="8783" y="9911"/>
                  <a:pt x="8964" y="9559"/>
                </a:cubicBezTo>
                <a:cubicBezTo>
                  <a:pt x="9146" y="9208"/>
                  <a:pt x="9360" y="8788"/>
                  <a:pt x="9441" y="8627"/>
                </a:cubicBezTo>
                <a:cubicBezTo>
                  <a:pt x="9526" y="8458"/>
                  <a:pt x="9578" y="8392"/>
                  <a:pt x="9625" y="8407"/>
                </a:cubicBezTo>
                <a:close/>
                <a:moveTo>
                  <a:pt x="11843" y="8432"/>
                </a:moveTo>
                <a:cubicBezTo>
                  <a:pt x="11939" y="8432"/>
                  <a:pt x="12838" y="10155"/>
                  <a:pt x="12783" y="10235"/>
                </a:cubicBezTo>
                <a:cubicBezTo>
                  <a:pt x="12698" y="10359"/>
                  <a:pt x="12557" y="10286"/>
                  <a:pt x="12337" y="10002"/>
                </a:cubicBezTo>
                <a:cubicBezTo>
                  <a:pt x="12005" y="9575"/>
                  <a:pt x="11645" y="8432"/>
                  <a:pt x="11843" y="8432"/>
                </a:cubicBezTo>
                <a:close/>
                <a:moveTo>
                  <a:pt x="12117" y="10776"/>
                </a:moveTo>
                <a:cubicBezTo>
                  <a:pt x="12138" y="10745"/>
                  <a:pt x="12249" y="10788"/>
                  <a:pt x="12365" y="10873"/>
                </a:cubicBezTo>
                <a:cubicBezTo>
                  <a:pt x="12419" y="10912"/>
                  <a:pt x="12478" y="10939"/>
                  <a:pt x="12544" y="10958"/>
                </a:cubicBezTo>
                <a:cubicBezTo>
                  <a:pt x="12641" y="10968"/>
                  <a:pt x="12755" y="10973"/>
                  <a:pt x="12888" y="10967"/>
                </a:cubicBezTo>
                <a:cubicBezTo>
                  <a:pt x="12975" y="10963"/>
                  <a:pt x="13032" y="10962"/>
                  <a:pt x="13095" y="10961"/>
                </a:cubicBezTo>
                <a:cubicBezTo>
                  <a:pt x="13395" y="10928"/>
                  <a:pt x="13467" y="10977"/>
                  <a:pt x="13921" y="11425"/>
                </a:cubicBezTo>
                <a:cubicBezTo>
                  <a:pt x="14204" y="11705"/>
                  <a:pt x="14632" y="12063"/>
                  <a:pt x="14872" y="12223"/>
                </a:cubicBezTo>
                <a:cubicBezTo>
                  <a:pt x="15112" y="12382"/>
                  <a:pt x="15309" y="12556"/>
                  <a:pt x="15309" y="12610"/>
                </a:cubicBezTo>
                <a:cubicBezTo>
                  <a:pt x="15309" y="12663"/>
                  <a:pt x="15209" y="12780"/>
                  <a:pt x="15086" y="12871"/>
                </a:cubicBezTo>
                <a:cubicBezTo>
                  <a:pt x="14412" y="13371"/>
                  <a:pt x="13740" y="14038"/>
                  <a:pt x="13704" y="14244"/>
                </a:cubicBezTo>
                <a:cubicBezTo>
                  <a:pt x="13654" y="14523"/>
                  <a:pt x="13955" y="15434"/>
                  <a:pt x="14251" y="15899"/>
                </a:cubicBezTo>
                <a:cubicBezTo>
                  <a:pt x="14295" y="15967"/>
                  <a:pt x="14334" y="16023"/>
                  <a:pt x="14370" y="16067"/>
                </a:cubicBezTo>
                <a:cubicBezTo>
                  <a:pt x="14383" y="16082"/>
                  <a:pt x="14394" y="16089"/>
                  <a:pt x="14407" y="16102"/>
                </a:cubicBezTo>
                <a:cubicBezTo>
                  <a:pt x="14505" y="16184"/>
                  <a:pt x="14612" y="16227"/>
                  <a:pt x="14719" y="16231"/>
                </a:cubicBezTo>
                <a:cubicBezTo>
                  <a:pt x="14728" y="16232"/>
                  <a:pt x="14735" y="16235"/>
                  <a:pt x="14745" y="16235"/>
                </a:cubicBezTo>
                <a:cubicBezTo>
                  <a:pt x="14987" y="16235"/>
                  <a:pt x="15050" y="16287"/>
                  <a:pt x="15241" y="16641"/>
                </a:cubicBezTo>
                <a:cubicBezTo>
                  <a:pt x="15295" y="16740"/>
                  <a:pt x="15342" y="16811"/>
                  <a:pt x="15387" y="16870"/>
                </a:cubicBezTo>
                <a:cubicBezTo>
                  <a:pt x="15475" y="16975"/>
                  <a:pt x="15547" y="17025"/>
                  <a:pt x="15601" y="17005"/>
                </a:cubicBezTo>
                <a:cubicBezTo>
                  <a:pt x="15625" y="16995"/>
                  <a:pt x="15656" y="17009"/>
                  <a:pt x="15694" y="17043"/>
                </a:cubicBezTo>
                <a:cubicBezTo>
                  <a:pt x="15806" y="17106"/>
                  <a:pt x="15962" y="17348"/>
                  <a:pt x="16300" y="17973"/>
                </a:cubicBezTo>
                <a:cubicBezTo>
                  <a:pt x="16393" y="18145"/>
                  <a:pt x="16455" y="18279"/>
                  <a:pt x="16527" y="18428"/>
                </a:cubicBezTo>
                <a:cubicBezTo>
                  <a:pt x="16692" y="18744"/>
                  <a:pt x="16822" y="19007"/>
                  <a:pt x="16822" y="19045"/>
                </a:cubicBezTo>
                <a:cubicBezTo>
                  <a:pt x="16822" y="19073"/>
                  <a:pt x="16817" y="19098"/>
                  <a:pt x="16807" y="19121"/>
                </a:cubicBezTo>
                <a:cubicBezTo>
                  <a:pt x="16807" y="19123"/>
                  <a:pt x="16808" y="19129"/>
                  <a:pt x="16808" y="19130"/>
                </a:cubicBezTo>
                <a:cubicBezTo>
                  <a:pt x="16794" y="19241"/>
                  <a:pt x="16724" y="19284"/>
                  <a:pt x="16408" y="19309"/>
                </a:cubicBezTo>
                <a:cubicBezTo>
                  <a:pt x="16258" y="19331"/>
                  <a:pt x="16078" y="19346"/>
                  <a:pt x="15829" y="19344"/>
                </a:cubicBezTo>
                <a:cubicBezTo>
                  <a:pt x="15741" y="19343"/>
                  <a:pt x="15680" y="19346"/>
                  <a:pt x="15610" y="19347"/>
                </a:cubicBezTo>
                <a:cubicBezTo>
                  <a:pt x="15103" y="19370"/>
                  <a:pt x="15039" y="19405"/>
                  <a:pt x="15022" y="19576"/>
                </a:cubicBezTo>
                <a:cubicBezTo>
                  <a:pt x="15002" y="19775"/>
                  <a:pt x="14956" y="19790"/>
                  <a:pt x="14381" y="19799"/>
                </a:cubicBezTo>
                <a:cubicBezTo>
                  <a:pt x="14040" y="19805"/>
                  <a:pt x="13545" y="19787"/>
                  <a:pt x="13281" y="19760"/>
                </a:cubicBezTo>
                <a:cubicBezTo>
                  <a:pt x="13210" y="19752"/>
                  <a:pt x="13163" y="19744"/>
                  <a:pt x="13111" y="19737"/>
                </a:cubicBezTo>
                <a:cubicBezTo>
                  <a:pt x="13029" y="19730"/>
                  <a:pt x="12959" y="19720"/>
                  <a:pt x="12925" y="19696"/>
                </a:cubicBezTo>
                <a:cubicBezTo>
                  <a:pt x="12822" y="19659"/>
                  <a:pt x="12789" y="19603"/>
                  <a:pt x="12778" y="19488"/>
                </a:cubicBezTo>
                <a:cubicBezTo>
                  <a:pt x="12766" y="19367"/>
                  <a:pt x="12709" y="19253"/>
                  <a:pt x="12649" y="19235"/>
                </a:cubicBezTo>
                <a:cubicBezTo>
                  <a:pt x="12558" y="19209"/>
                  <a:pt x="12358" y="18410"/>
                  <a:pt x="12348" y="18073"/>
                </a:cubicBezTo>
                <a:cubicBezTo>
                  <a:pt x="12334" y="17989"/>
                  <a:pt x="12335" y="17884"/>
                  <a:pt x="12351" y="17742"/>
                </a:cubicBezTo>
                <a:cubicBezTo>
                  <a:pt x="12358" y="17516"/>
                  <a:pt x="12370" y="16912"/>
                  <a:pt x="12383" y="16005"/>
                </a:cubicBezTo>
                <a:lnTo>
                  <a:pt x="12409" y="14280"/>
                </a:lnTo>
                <a:cubicBezTo>
                  <a:pt x="12404" y="14209"/>
                  <a:pt x="12398" y="14136"/>
                  <a:pt x="12386" y="14092"/>
                </a:cubicBezTo>
                <a:lnTo>
                  <a:pt x="12245" y="13954"/>
                </a:lnTo>
                <a:cubicBezTo>
                  <a:pt x="12121" y="13836"/>
                  <a:pt x="12090" y="13787"/>
                  <a:pt x="12081" y="13144"/>
                </a:cubicBezTo>
                <a:cubicBezTo>
                  <a:pt x="12079" y="12953"/>
                  <a:pt x="12078" y="12702"/>
                  <a:pt x="12078" y="12370"/>
                </a:cubicBezTo>
                <a:cubicBezTo>
                  <a:pt x="12078" y="12366"/>
                  <a:pt x="12078" y="12365"/>
                  <a:pt x="12078" y="12361"/>
                </a:cubicBezTo>
                <a:cubicBezTo>
                  <a:pt x="12078" y="12341"/>
                  <a:pt x="12078" y="12334"/>
                  <a:pt x="12078" y="12314"/>
                </a:cubicBezTo>
                <a:cubicBezTo>
                  <a:pt x="12078" y="11499"/>
                  <a:pt x="12095" y="10807"/>
                  <a:pt x="12117" y="10776"/>
                </a:cubicBezTo>
                <a:close/>
                <a:moveTo>
                  <a:pt x="9432" y="10850"/>
                </a:moveTo>
                <a:lnTo>
                  <a:pt x="9450" y="12331"/>
                </a:lnTo>
                <a:lnTo>
                  <a:pt x="9469" y="13810"/>
                </a:lnTo>
                <a:lnTo>
                  <a:pt x="9273" y="13960"/>
                </a:lnTo>
                <a:lnTo>
                  <a:pt x="9076" y="14109"/>
                </a:lnTo>
                <a:lnTo>
                  <a:pt x="9088" y="15486"/>
                </a:lnTo>
                <a:lnTo>
                  <a:pt x="9097" y="15955"/>
                </a:lnTo>
                <a:cubicBezTo>
                  <a:pt x="9097" y="15968"/>
                  <a:pt x="9098" y="15977"/>
                  <a:pt x="9098" y="15990"/>
                </a:cubicBezTo>
                <a:cubicBezTo>
                  <a:pt x="9110" y="16754"/>
                  <a:pt x="9138" y="17474"/>
                  <a:pt x="9168" y="17645"/>
                </a:cubicBezTo>
                <a:cubicBezTo>
                  <a:pt x="9214" y="17903"/>
                  <a:pt x="9156" y="18437"/>
                  <a:pt x="9073" y="18819"/>
                </a:cubicBezTo>
                <a:cubicBezTo>
                  <a:pt x="9071" y="18830"/>
                  <a:pt x="9069" y="18838"/>
                  <a:pt x="9067" y="18848"/>
                </a:cubicBezTo>
                <a:cubicBezTo>
                  <a:pt x="9022" y="19046"/>
                  <a:pt x="8971" y="19211"/>
                  <a:pt x="8922" y="19235"/>
                </a:cubicBezTo>
                <a:cubicBezTo>
                  <a:pt x="8876" y="19258"/>
                  <a:pt x="8810" y="19385"/>
                  <a:pt x="8775" y="19517"/>
                </a:cubicBezTo>
                <a:cubicBezTo>
                  <a:pt x="8771" y="19534"/>
                  <a:pt x="8766" y="19544"/>
                  <a:pt x="8762" y="19558"/>
                </a:cubicBezTo>
                <a:cubicBezTo>
                  <a:pt x="8745" y="19631"/>
                  <a:pt x="8717" y="19697"/>
                  <a:pt x="8678" y="19719"/>
                </a:cubicBezTo>
                <a:cubicBezTo>
                  <a:pt x="8675" y="19721"/>
                  <a:pt x="8646" y="19723"/>
                  <a:pt x="8641" y="19725"/>
                </a:cubicBezTo>
                <a:cubicBezTo>
                  <a:pt x="8581" y="19754"/>
                  <a:pt x="8495" y="19765"/>
                  <a:pt x="8350" y="19769"/>
                </a:cubicBezTo>
                <a:cubicBezTo>
                  <a:pt x="8175" y="19775"/>
                  <a:pt x="8082" y="19777"/>
                  <a:pt x="7940" y="19781"/>
                </a:cubicBezTo>
                <a:cubicBezTo>
                  <a:pt x="7836" y="19785"/>
                  <a:pt x="7751" y="19791"/>
                  <a:pt x="7639" y="19793"/>
                </a:cubicBezTo>
                <a:cubicBezTo>
                  <a:pt x="7529" y="19795"/>
                  <a:pt x="7464" y="19794"/>
                  <a:pt x="7377" y="19795"/>
                </a:cubicBezTo>
                <a:cubicBezTo>
                  <a:pt x="7246" y="19796"/>
                  <a:pt x="7127" y="19793"/>
                  <a:pt x="7041" y="19790"/>
                </a:cubicBezTo>
                <a:cubicBezTo>
                  <a:pt x="6683" y="19781"/>
                  <a:pt x="6613" y="19741"/>
                  <a:pt x="6594" y="19634"/>
                </a:cubicBezTo>
                <a:cubicBezTo>
                  <a:pt x="6566" y="19478"/>
                  <a:pt x="6464" y="19455"/>
                  <a:pt x="5709" y="19455"/>
                </a:cubicBezTo>
                <a:cubicBezTo>
                  <a:pt x="4724" y="19455"/>
                  <a:pt x="4671" y="19407"/>
                  <a:pt x="4930" y="18719"/>
                </a:cubicBezTo>
                <a:cubicBezTo>
                  <a:pt x="5111" y="18241"/>
                  <a:pt x="6029" y="16536"/>
                  <a:pt x="6107" y="16536"/>
                </a:cubicBezTo>
                <a:cubicBezTo>
                  <a:pt x="6135" y="16536"/>
                  <a:pt x="6179" y="16586"/>
                  <a:pt x="6204" y="16645"/>
                </a:cubicBezTo>
                <a:cubicBezTo>
                  <a:pt x="6233" y="16714"/>
                  <a:pt x="6311" y="16667"/>
                  <a:pt x="6420" y="16518"/>
                </a:cubicBezTo>
                <a:cubicBezTo>
                  <a:pt x="6422" y="16516"/>
                  <a:pt x="6424" y="16516"/>
                  <a:pt x="6426" y="16513"/>
                </a:cubicBezTo>
                <a:cubicBezTo>
                  <a:pt x="6453" y="16476"/>
                  <a:pt x="6485" y="16445"/>
                  <a:pt x="6520" y="16419"/>
                </a:cubicBezTo>
                <a:cubicBezTo>
                  <a:pt x="6594" y="16353"/>
                  <a:pt x="6669" y="16305"/>
                  <a:pt x="6716" y="16316"/>
                </a:cubicBezTo>
                <a:cubicBezTo>
                  <a:pt x="6984" y="16380"/>
                  <a:pt x="7327" y="16050"/>
                  <a:pt x="7640" y="15427"/>
                </a:cubicBezTo>
                <a:cubicBezTo>
                  <a:pt x="7810" y="15089"/>
                  <a:pt x="7949" y="14743"/>
                  <a:pt x="7952" y="14649"/>
                </a:cubicBezTo>
                <a:cubicBezTo>
                  <a:pt x="7952" y="14642"/>
                  <a:pt x="7948" y="14629"/>
                  <a:pt x="7947" y="14620"/>
                </a:cubicBezTo>
                <a:cubicBezTo>
                  <a:pt x="7939" y="14526"/>
                  <a:pt x="7876" y="14359"/>
                  <a:pt x="7793" y="14227"/>
                </a:cubicBezTo>
                <a:cubicBezTo>
                  <a:pt x="7602" y="13921"/>
                  <a:pt x="7335" y="13024"/>
                  <a:pt x="7335" y="12687"/>
                </a:cubicBezTo>
                <a:cubicBezTo>
                  <a:pt x="7335" y="12621"/>
                  <a:pt x="7323" y="12540"/>
                  <a:pt x="7305" y="12461"/>
                </a:cubicBezTo>
                <a:cubicBezTo>
                  <a:pt x="7287" y="12382"/>
                  <a:pt x="7262" y="12306"/>
                  <a:pt x="7234" y="12252"/>
                </a:cubicBezTo>
                <a:cubicBezTo>
                  <a:pt x="7178" y="12145"/>
                  <a:pt x="7132" y="12027"/>
                  <a:pt x="7130" y="11991"/>
                </a:cubicBezTo>
                <a:cubicBezTo>
                  <a:pt x="7129" y="11954"/>
                  <a:pt x="7337" y="11705"/>
                  <a:pt x="7593" y="11437"/>
                </a:cubicBezTo>
                <a:cubicBezTo>
                  <a:pt x="8043" y="10965"/>
                  <a:pt x="8071" y="10949"/>
                  <a:pt x="8572" y="10935"/>
                </a:cubicBezTo>
                <a:cubicBezTo>
                  <a:pt x="8855" y="10927"/>
                  <a:pt x="9165" y="10904"/>
                  <a:pt x="9259" y="10885"/>
                </a:cubicBezTo>
                <a:lnTo>
                  <a:pt x="9432" y="1085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0" name="图像" descr="图像"/>
          <p:cNvPicPr>
            <a:picLocks noChangeAspect="1"/>
          </p:cNvPicPr>
          <p:nvPr/>
        </p:nvPicPr>
        <p:blipFill>
          <a:blip r:embed="rId7">
            <a:extLst/>
          </a:blip>
          <a:srcRect l="4244" t="4584" r="11583" b="3207"/>
          <a:stretch>
            <a:fillRect/>
          </a:stretch>
        </p:blipFill>
        <p:spPr>
          <a:xfrm>
            <a:off x="6960389" y="2120970"/>
            <a:ext cx="10462023" cy="3776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6195" y="1"/>
                </a:moveTo>
                <a:cubicBezTo>
                  <a:pt x="6171" y="4"/>
                  <a:pt x="6148" y="10"/>
                  <a:pt x="6136" y="15"/>
                </a:cubicBezTo>
                <a:cubicBezTo>
                  <a:pt x="6135" y="16"/>
                  <a:pt x="6133" y="15"/>
                  <a:pt x="6131" y="15"/>
                </a:cubicBezTo>
                <a:cubicBezTo>
                  <a:pt x="6090" y="41"/>
                  <a:pt x="6161" y="99"/>
                  <a:pt x="6375" y="228"/>
                </a:cubicBezTo>
                <a:cubicBezTo>
                  <a:pt x="6655" y="397"/>
                  <a:pt x="6908" y="726"/>
                  <a:pt x="7100" y="1129"/>
                </a:cubicBezTo>
                <a:cubicBezTo>
                  <a:pt x="7115" y="1158"/>
                  <a:pt x="7130" y="1187"/>
                  <a:pt x="7143" y="1217"/>
                </a:cubicBezTo>
                <a:cubicBezTo>
                  <a:pt x="7144" y="1219"/>
                  <a:pt x="7145" y="1219"/>
                  <a:pt x="7146" y="1220"/>
                </a:cubicBezTo>
                <a:cubicBezTo>
                  <a:pt x="7155" y="1238"/>
                  <a:pt x="7165" y="1256"/>
                  <a:pt x="7174" y="1274"/>
                </a:cubicBezTo>
                <a:cubicBezTo>
                  <a:pt x="7175" y="1277"/>
                  <a:pt x="7176" y="1280"/>
                  <a:pt x="7178" y="1283"/>
                </a:cubicBezTo>
                <a:cubicBezTo>
                  <a:pt x="7180" y="1287"/>
                  <a:pt x="7181" y="1293"/>
                  <a:pt x="7183" y="1297"/>
                </a:cubicBezTo>
                <a:cubicBezTo>
                  <a:pt x="7226" y="1387"/>
                  <a:pt x="7266" y="1477"/>
                  <a:pt x="7292" y="1569"/>
                </a:cubicBezTo>
                <a:cubicBezTo>
                  <a:pt x="7293" y="1574"/>
                  <a:pt x="7294" y="1582"/>
                  <a:pt x="7295" y="1587"/>
                </a:cubicBezTo>
                <a:cubicBezTo>
                  <a:pt x="7295" y="1588"/>
                  <a:pt x="7296" y="1588"/>
                  <a:pt x="7297" y="1589"/>
                </a:cubicBezTo>
                <a:cubicBezTo>
                  <a:pt x="7314" y="1653"/>
                  <a:pt x="7326" y="1716"/>
                  <a:pt x="7339" y="1780"/>
                </a:cubicBezTo>
                <a:cubicBezTo>
                  <a:pt x="7340" y="1782"/>
                  <a:pt x="7341" y="1784"/>
                  <a:pt x="7342" y="1787"/>
                </a:cubicBezTo>
                <a:cubicBezTo>
                  <a:pt x="7494" y="2414"/>
                  <a:pt x="7493" y="2444"/>
                  <a:pt x="7342" y="2933"/>
                </a:cubicBezTo>
                <a:cubicBezTo>
                  <a:pt x="7250" y="3227"/>
                  <a:pt x="7174" y="3316"/>
                  <a:pt x="6990" y="3346"/>
                </a:cubicBezTo>
                <a:cubicBezTo>
                  <a:pt x="6961" y="3356"/>
                  <a:pt x="6933" y="3367"/>
                  <a:pt x="6902" y="3371"/>
                </a:cubicBezTo>
                <a:cubicBezTo>
                  <a:pt x="6899" y="3371"/>
                  <a:pt x="6897" y="3373"/>
                  <a:pt x="6894" y="3373"/>
                </a:cubicBezTo>
                <a:cubicBezTo>
                  <a:pt x="6877" y="3374"/>
                  <a:pt x="6870" y="3372"/>
                  <a:pt x="6859" y="3371"/>
                </a:cubicBezTo>
                <a:cubicBezTo>
                  <a:pt x="6792" y="3371"/>
                  <a:pt x="6745" y="3360"/>
                  <a:pt x="6717" y="3323"/>
                </a:cubicBezTo>
                <a:cubicBezTo>
                  <a:pt x="6713" y="3317"/>
                  <a:pt x="6707" y="3308"/>
                  <a:pt x="6703" y="3300"/>
                </a:cubicBezTo>
                <a:cubicBezTo>
                  <a:pt x="6675" y="3242"/>
                  <a:pt x="6664" y="3140"/>
                  <a:pt x="6657" y="2953"/>
                </a:cubicBezTo>
                <a:cubicBezTo>
                  <a:pt x="6642" y="2605"/>
                  <a:pt x="6646" y="2399"/>
                  <a:pt x="6679" y="2293"/>
                </a:cubicBezTo>
                <a:cubicBezTo>
                  <a:pt x="6682" y="2278"/>
                  <a:pt x="6682" y="2244"/>
                  <a:pt x="6685" y="2236"/>
                </a:cubicBezTo>
                <a:cubicBezTo>
                  <a:pt x="6747" y="2065"/>
                  <a:pt x="7044" y="2305"/>
                  <a:pt x="7042" y="2515"/>
                </a:cubicBezTo>
                <a:cubicBezTo>
                  <a:pt x="7042" y="2519"/>
                  <a:pt x="7043" y="2525"/>
                  <a:pt x="7043" y="2529"/>
                </a:cubicBezTo>
                <a:cubicBezTo>
                  <a:pt x="7043" y="2530"/>
                  <a:pt x="7043" y="2530"/>
                  <a:pt x="7043" y="2531"/>
                </a:cubicBezTo>
                <a:cubicBezTo>
                  <a:pt x="7042" y="2533"/>
                  <a:pt x="7043" y="2535"/>
                  <a:pt x="7043" y="2538"/>
                </a:cubicBezTo>
                <a:cubicBezTo>
                  <a:pt x="7040" y="2573"/>
                  <a:pt x="7043" y="2602"/>
                  <a:pt x="7048" y="2629"/>
                </a:cubicBezTo>
                <a:cubicBezTo>
                  <a:pt x="7070" y="2668"/>
                  <a:pt x="7087" y="2690"/>
                  <a:pt x="7100" y="2688"/>
                </a:cubicBezTo>
                <a:cubicBezTo>
                  <a:pt x="7112" y="2684"/>
                  <a:pt x="7120" y="2661"/>
                  <a:pt x="7126" y="2624"/>
                </a:cubicBezTo>
                <a:cubicBezTo>
                  <a:pt x="7127" y="2621"/>
                  <a:pt x="7128" y="2620"/>
                  <a:pt x="7129" y="2617"/>
                </a:cubicBezTo>
                <a:cubicBezTo>
                  <a:pt x="7129" y="2617"/>
                  <a:pt x="7129" y="2613"/>
                  <a:pt x="7129" y="2613"/>
                </a:cubicBezTo>
                <a:cubicBezTo>
                  <a:pt x="7144" y="2514"/>
                  <a:pt x="7136" y="2354"/>
                  <a:pt x="7113" y="2225"/>
                </a:cubicBezTo>
                <a:cubicBezTo>
                  <a:pt x="7104" y="2185"/>
                  <a:pt x="7094" y="2146"/>
                  <a:pt x="7080" y="2111"/>
                </a:cubicBezTo>
                <a:cubicBezTo>
                  <a:pt x="7080" y="2109"/>
                  <a:pt x="7079" y="2107"/>
                  <a:pt x="7078" y="2105"/>
                </a:cubicBezTo>
                <a:cubicBezTo>
                  <a:pt x="7069" y="2084"/>
                  <a:pt x="7063" y="2058"/>
                  <a:pt x="7052" y="2039"/>
                </a:cubicBezTo>
                <a:cubicBezTo>
                  <a:pt x="7051" y="2038"/>
                  <a:pt x="7051" y="2039"/>
                  <a:pt x="7051" y="2039"/>
                </a:cubicBezTo>
                <a:cubicBezTo>
                  <a:pt x="7003" y="1988"/>
                  <a:pt x="6905" y="1948"/>
                  <a:pt x="6832" y="1948"/>
                </a:cubicBezTo>
                <a:cubicBezTo>
                  <a:pt x="6753" y="1948"/>
                  <a:pt x="6686" y="1841"/>
                  <a:pt x="6668" y="1685"/>
                </a:cubicBezTo>
                <a:cubicBezTo>
                  <a:pt x="6641" y="1451"/>
                  <a:pt x="6627" y="1382"/>
                  <a:pt x="6612" y="1294"/>
                </a:cubicBezTo>
                <a:cubicBezTo>
                  <a:pt x="6593" y="1255"/>
                  <a:pt x="6577" y="1228"/>
                  <a:pt x="6563" y="1224"/>
                </a:cubicBezTo>
                <a:cubicBezTo>
                  <a:pt x="6559" y="1268"/>
                  <a:pt x="6556" y="1309"/>
                  <a:pt x="6552" y="1385"/>
                </a:cubicBezTo>
                <a:cubicBezTo>
                  <a:pt x="6536" y="1711"/>
                  <a:pt x="6483" y="1859"/>
                  <a:pt x="6317" y="2043"/>
                </a:cubicBezTo>
                <a:cubicBezTo>
                  <a:pt x="6210" y="2161"/>
                  <a:pt x="6131" y="2317"/>
                  <a:pt x="6115" y="2415"/>
                </a:cubicBezTo>
                <a:cubicBezTo>
                  <a:pt x="6115" y="2449"/>
                  <a:pt x="6120" y="2500"/>
                  <a:pt x="6131" y="2561"/>
                </a:cubicBezTo>
                <a:cubicBezTo>
                  <a:pt x="6145" y="2630"/>
                  <a:pt x="6164" y="2708"/>
                  <a:pt x="6200" y="2826"/>
                </a:cubicBezTo>
                <a:cubicBezTo>
                  <a:pt x="6210" y="2860"/>
                  <a:pt x="6223" y="2898"/>
                  <a:pt x="6234" y="2933"/>
                </a:cubicBezTo>
                <a:cubicBezTo>
                  <a:pt x="6260" y="3008"/>
                  <a:pt x="6283" y="3078"/>
                  <a:pt x="6323" y="3180"/>
                </a:cubicBezTo>
                <a:cubicBezTo>
                  <a:pt x="6327" y="3191"/>
                  <a:pt x="6328" y="3188"/>
                  <a:pt x="6332" y="3198"/>
                </a:cubicBezTo>
                <a:cubicBezTo>
                  <a:pt x="6364" y="3237"/>
                  <a:pt x="6402" y="3325"/>
                  <a:pt x="6443" y="3448"/>
                </a:cubicBezTo>
                <a:cubicBezTo>
                  <a:pt x="6502" y="3581"/>
                  <a:pt x="6549" y="3666"/>
                  <a:pt x="6590" y="3720"/>
                </a:cubicBezTo>
                <a:cubicBezTo>
                  <a:pt x="6601" y="3727"/>
                  <a:pt x="6612" y="3736"/>
                  <a:pt x="6617" y="3725"/>
                </a:cubicBezTo>
                <a:cubicBezTo>
                  <a:pt x="6646" y="3662"/>
                  <a:pt x="6789" y="3609"/>
                  <a:pt x="6934" y="3609"/>
                </a:cubicBezTo>
                <a:cubicBezTo>
                  <a:pt x="7053" y="3609"/>
                  <a:pt x="7145" y="3570"/>
                  <a:pt x="7228" y="3502"/>
                </a:cubicBezTo>
                <a:cubicBezTo>
                  <a:pt x="7322" y="3394"/>
                  <a:pt x="7407" y="3264"/>
                  <a:pt x="7463" y="3126"/>
                </a:cubicBezTo>
                <a:cubicBezTo>
                  <a:pt x="7485" y="3067"/>
                  <a:pt x="7509" y="3015"/>
                  <a:pt x="7530" y="2944"/>
                </a:cubicBezTo>
                <a:lnTo>
                  <a:pt x="7626" y="2626"/>
                </a:lnTo>
                <a:lnTo>
                  <a:pt x="7649" y="2853"/>
                </a:lnTo>
                <a:cubicBezTo>
                  <a:pt x="7649" y="2854"/>
                  <a:pt x="7649" y="2856"/>
                  <a:pt x="7649" y="2856"/>
                </a:cubicBezTo>
                <a:cubicBezTo>
                  <a:pt x="7664" y="2901"/>
                  <a:pt x="7674" y="2974"/>
                  <a:pt x="7678" y="3087"/>
                </a:cubicBezTo>
                <a:cubicBezTo>
                  <a:pt x="7716" y="3329"/>
                  <a:pt x="7771" y="3371"/>
                  <a:pt x="7819" y="3155"/>
                </a:cubicBezTo>
                <a:cubicBezTo>
                  <a:pt x="7823" y="3138"/>
                  <a:pt x="7831" y="3141"/>
                  <a:pt x="7837" y="3130"/>
                </a:cubicBezTo>
                <a:cubicBezTo>
                  <a:pt x="7849" y="3091"/>
                  <a:pt x="7865" y="3077"/>
                  <a:pt x="7882" y="3092"/>
                </a:cubicBezTo>
                <a:cubicBezTo>
                  <a:pt x="7882" y="3093"/>
                  <a:pt x="7882" y="3092"/>
                  <a:pt x="7883" y="3092"/>
                </a:cubicBezTo>
                <a:cubicBezTo>
                  <a:pt x="7903" y="3099"/>
                  <a:pt x="7926" y="3112"/>
                  <a:pt x="7955" y="3155"/>
                </a:cubicBezTo>
                <a:cubicBezTo>
                  <a:pt x="7978" y="3189"/>
                  <a:pt x="8006" y="3208"/>
                  <a:pt x="8033" y="3230"/>
                </a:cubicBezTo>
                <a:cubicBezTo>
                  <a:pt x="8062" y="3243"/>
                  <a:pt x="8090" y="3258"/>
                  <a:pt x="8123" y="3266"/>
                </a:cubicBezTo>
                <a:cubicBezTo>
                  <a:pt x="8125" y="3267"/>
                  <a:pt x="8127" y="3266"/>
                  <a:pt x="8129" y="3266"/>
                </a:cubicBezTo>
                <a:cubicBezTo>
                  <a:pt x="8152" y="3266"/>
                  <a:pt x="8170" y="3259"/>
                  <a:pt x="8195" y="3262"/>
                </a:cubicBezTo>
                <a:cubicBezTo>
                  <a:pt x="8236" y="3266"/>
                  <a:pt x="8264" y="3267"/>
                  <a:pt x="8294" y="3266"/>
                </a:cubicBezTo>
                <a:cubicBezTo>
                  <a:pt x="8327" y="3241"/>
                  <a:pt x="8353" y="3202"/>
                  <a:pt x="8365" y="3148"/>
                </a:cubicBezTo>
                <a:cubicBezTo>
                  <a:pt x="8389" y="3040"/>
                  <a:pt x="8425" y="3045"/>
                  <a:pt x="8477" y="3166"/>
                </a:cubicBezTo>
                <a:cubicBezTo>
                  <a:pt x="8486" y="3187"/>
                  <a:pt x="8489" y="3176"/>
                  <a:pt x="8496" y="3189"/>
                </a:cubicBezTo>
                <a:cubicBezTo>
                  <a:pt x="8514" y="3174"/>
                  <a:pt x="8534" y="3160"/>
                  <a:pt x="8548" y="3139"/>
                </a:cubicBezTo>
                <a:cubicBezTo>
                  <a:pt x="8550" y="3104"/>
                  <a:pt x="8554" y="3095"/>
                  <a:pt x="8554" y="3033"/>
                </a:cubicBezTo>
                <a:cubicBezTo>
                  <a:pt x="8554" y="2690"/>
                  <a:pt x="8609" y="2557"/>
                  <a:pt x="8672" y="2676"/>
                </a:cubicBezTo>
                <a:lnTo>
                  <a:pt x="8676" y="2656"/>
                </a:lnTo>
                <a:lnTo>
                  <a:pt x="8729" y="2849"/>
                </a:lnTo>
                <a:cubicBezTo>
                  <a:pt x="8729" y="2851"/>
                  <a:pt x="8731" y="2854"/>
                  <a:pt x="8731" y="2856"/>
                </a:cubicBezTo>
                <a:cubicBezTo>
                  <a:pt x="8770" y="3023"/>
                  <a:pt x="8850" y="3157"/>
                  <a:pt x="8911" y="3157"/>
                </a:cubicBezTo>
                <a:cubicBezTo>
                  <a:pt x="8965" y="3157"/>
                  <a:pt x="9028" y="3220"/>
                  <a:pt x="9067" y="3300"/>
                </a:cubicBezTo>
                <a:cubicBezTo>
                  <a:pt x="9069" y="3305"/>
                  <a:pt x="9072" y="3305"/>
                  <a:pt x="9074" y="3309"/>
                </a:cubicBezTo>
                <a:cubicBezTo>
                  <a:pt x="9080" y="3319"/>
                  <a:pt x="9087" y="3321"/>
                  <a:pt x="9094" y="3332"/>
                </a:cubicBezTo>
                <a:cubicBezTo>
                  <a:pt x="9097" y="3338"/>
                  <a:pt x="9100" y="3338"/>
                  <a:pt x="9103" y="3341"/>
                </a:cubicBezTo>
                <a:cubicBezTo>
                  <a:pt x="9110" y="3346"/>
                  <a:pt x="9118" y="3352"/>
                  <a:pt x="9125" y="3362"/>
                </a:cubicBezTo>
                <a:cubicBezTo>
                  <a:pt x="9139" y="3380"/>
                  <a:pt x="9152" y="3393"/>
                  <a:pt x="9166" y="3402"/>
                </a:cubicBezTo>
                <a:cubicBezTo>
                  <a:pt x="9178" y="3407"/>
                  <a:pt x="9192" y="3400"/>
                  <a:pt x="9206" y="3400"/>
                </a:cubicBezTo>
                <a:cubicBezTo>
                  <a:pt x="9234" y="3384"/>
                  <a:pt x="9261" y="3370"/>
                  <a:pt x="9303" y="3316"/>
                </a:cubicBezTo>
                <a:lnTo>
                  <a:pt x="9422" y="3164"/>
                </a:lnTo>
                <a:cubicBezTo>
                  <a:pt x="9423" y="3158"/>
                  <a:pt x="9420" y="3154"/>
                  <a:pt x="9421" y="3148"/>
                </a:cubicBezTo>
                <a:cubicBezTo>
                  <a:pt x="9417" y="3120"/>
                  <a:pt x="9410" y="3091"/>
                  <a:pt x="9396" y="3062"/>
                </a:cubicBezTo>
                <a:lnTo>
                  <a:pt x="9336" y="2999"/>
                </a:lnTo>
                <a:cubicBezTo>
                  <a:pt x="9275" y="2988"/>
                  <a:pt x="9242" y="2905"/>
                  <a:pt x="9239" y="2810"/>
                </a:cubicBezTo>
                <a:cubicBezTo>
                  <a:pt x="9235" y="2779"/>
                  <a:pt x="9230" y="2750"/>
                  <a:pt x="9237" y="2719"/>
                </a:cubicBezTo>
                <a:cubicBezTo>
                  <a:pt x="9238" y="2717"/>
                  <a:pt x="9239" y="2715"/>
                  <a:pt x="9239" y="2713"/>
                </a:cubicBezTo>
                <a:cubicBezTo>
                  <a:pt x="9245" y="2645"/>
                  <a:pt x="9273" y="2600"/>
                  <a:pt x="9314" y="2576"/>
                </a:cubicBezTo>
                <a:cubicBezTo>
                  <a:pt x="9343" y="2540"/>
                  <a:pt x="9373" y="2482"/>
                  <a:pt x="9402" y="2415"/>
                </a:cubicBezTo>
                <a:cubicBezTo>
                  <a:pt x="9401" y="2413"/>
                  <a:pt x="9402" y="2413"/>
                  <a:pt x="9402" y="2411"/>
                </a:cubicBezTo>
                <a:cubicBezTo>
                  <a:pt x="9384" y="2333"/>
                  <a:pt x="9412" y="2201"/>
                  <a:pt x="9466" y="2118"/>
                </a:cubicBezTo>
                <a:cubicBezTo>
                  <a:pt x="9502" y="2062"/>
                  <a:pt x="9514" y="2031"/>
                  <a:pt x="9520" y="2002"/>
                </a:cubicBezTo>
                <a:cubicBezTo>
                  <a:pt x="9522" y="1990"/>
                  <a:pt x="9524" y="1976"/>
                  <a:pt x="9525" y="1964"/>
                </a:cubicBezTo>
                <a:cubicBezTo>
                  <a:pt x="9522" y="1935"/>
                  <a:pt x="9508" y="1909"/>
                  <a:pt x="9471" y="1869"/>
                </a:cubicBezTo>
                <a:cubicBezTo>
                  <a:pt x="9413" y="1807"/>
                  <a:pt x="9351" y="1802"/>
                  <a:pt x="9294" y="1819"/>
                </a:cubicBezTo>
                <a:cubicBezTo>
                  <a:pt x="9270" y="1830"/>
                  <a:pt x="9247" y="1843"/>
                  <a:pt x="9223" y="1859"/>
                </a:cubicBezTo>
                <a:cubicBezTo>
                  <a:pt x="9167" y="1916"/>
                  <a:pt x="9126" y="2009"/>
                  <a:pt x="9126" y="2136"/>
                </a:cubicBezTo>
                <a:cubicBezTo>
                  <a:pt x="9126" y="2552"/>
                  <a:pt x="9024" y="2482"/>
                  <a:pt x="8940" y="2011"/>
                </a:cubicBezTo>
                <a:lnTo>
                  <a:pt x="8905" y="1810"/>
                </a:lnTo>
                <a:cubicBezTo>
                  <a:pt x="8904" y="1807"/>
                  <a:pt x="8904" y="1806"/>
                  <a:pt x="8903" y="1803"/>
                </a:cubicBezTo>
                <a:cubicBezTo>
                  <a:pt x="8886" y="1717"/>
                  <a:pt x="8870" y="1647"/>
                  <a:pt x="8860" y="1619"/>
                </a:cubicBezTo>
                <a:lnTo>
                  <a:pt x="8822" y="1898"/>
                </a:lnTo>
                <a:cubicBezTo>
                  <a:pt x="8822" y="1899"/>
                  <a:pt x="8822" y="1899"/>
                  <a:pt x="8822" y="1900"/>
                </a:cubicBezTo>
                <a:cubicBezTo>
                  <a:pt x="8819" y="1964"/>
                  <a:pt x="8813" y="2019"/>
                  <a:pt x="8805" y="2055"/>
                </a:cubicBezTo>
                <a:cubicBezTo>
                  <a:pt x="8805" y="2057"/>
                  <a:pt x="8804" y="2057"/>
                  <a:pt x="8804" y="2059"/>
                </a:cubicBezTo>
                <a:cubicBezTo>
                  <a:pt x="8803" y="2062"/>
                  <a:pt x="8803" y="2067"/>
                  <a:pt x="8802" y="2070"/>
                </a:cubicBezTo>
                <a:cubicBezTo>
                  <a:pt x="8795" y="2096"/>
                  <a:pt x="8788" y="2124"/>
                  <a:pt x="8777" y="2134"/>
                </a:cubicBezTo>
                <a:cubicBezTo>
                  <a:pt x="8775" y="2137"/>
                  <a:pt x="8775" y="2143"/>
                  <a:pt x="8773" y="2145"/>
                </a:cubicBezTo>
                <a:cubicBezTo>
                  <a:pt x="8758" y="2180"/>
                  <a:pt x="8738" y="2186"/>
                  <a:pt x="8715" y="2145"/>
                </a:cubicBezTo>
                <a:cubicBezTo>
                  <a:pt x="8701" y="2134"/>
                  <a:pt x="8688" y="2128"/>
                  <a:pt x="8671" y="2102"/>
                </a:cubicBezTo>
                <a:cubicBezTo>
                  <a:pt x="8644" y="2063"/>
                  <a:pt x="8618" y="2040"/>
                  <a:pt x="8591" y="2007"/>
                </a:cubicBezTo>
                <a:cubicBezTo>
                  <a:pt x="8581" y="2008"/>
                  <a:pt x="8568" y="1999"/>
                  <a:pt x="8560" y="2011"/>
                </a:cubicBezTo>
                <a:cubicBezTo>
                  <a:pt x="8531" y="2061"/>
                  <a:pt x="8492" y="2032"/>
                  <a:pt x="8473" y="1948"/>
                </a:cubicBezTo>
                <a:cubicBezTo>
                  <a:pt x="8463" y="1902"/>
                  <a:pt x="8438" y="1870"/>
                  <a:pt x="8408" y="1846"/>
                </a:cubicBezTo>
                <a:cubicBezTo>
                  <a:pt x="8358" y="1825"/>
                  <a:pt x="8308" y="1805"/>
                  <a:pt x="8257" y="1805"/>
                </a:cubicBezTo>
                <a:cubicBezTo>
                  <a:pt x="8255" y="1805"/>
                  <a:pt x="8253" y="1805"/>
                  <a:pt x="8251" y="1805"/>
                </a:cubicBezTo>
                <a:cubicBezTo>
                  <a:pt x="8251" y="1805"/>
                  <a:pt x="8251" y="1805"/>
                  <a:pt x="8250" y="1805"/>
                </a:cubicBezTo>
                <a:cubicBezTo>
                  <a:pt x="8207" y="1805"/>
                  <a:pt x="8168" y="1826"/>
                  <a:pt x="8128" y="1841"/>
                </a:cubicBezTo>
                <a:cubicBezTo>
                  <a:pt x="8103" y="1852"/>
                  <a:pt x="8076" y="1856"/>
                  <a:pt x="8052" y="1873"/>
                </a:cubicBezTo>
                <a:cubicBezTo>
                  <a:pt x="8051" y="1873"/>
                  <a:pt x="8051" y="1872"/>
                  <a:pt x="8050" y="1873"/>
                </a:cubicBezTo>
                <a:cubicBezTo>
                  <a:pt x="8040" y="1881"/>
                  <a:pt x="8033" y="1896"/>
                  <a:pt x="8023" y="1905"/>
                </a:cubicBezTo>
                <a:cubicBezTo>
                  <a:pt x="7981" y="1940"/>
                  <a:pt x="7939" y="1979"/>
                  <a:pt x="7912" y="2032"/>
                </a:cubicBezTo>
                <a:cubicBezTo>
                  <a:pt x="7827" y="2196"/>
                  <a:pt x="7800" y="2233"/>
                  <a:pt x="7778" y="2143"/>
                </a:cubicBezTo>
                <a:cubicBezTo>
                  <a:pt x="7776" y="2141"/>
                  <a:pt x="7772" y="2146"/>
                  <a:pt x="7771" y="2143"/>
                </a:cubicBezTo>
                <a:cubicBezTo>
                  <a:pt x="7750" y="2085"/>
                  <a:pt x="7739" y="2015"/>
                  <a:pt x="7735" y="1939"/>
                </a:cubicBezTo>
                <a:cubicBezTo>
                  <a:pt x="7718" y="1872"/>
                  <a:pt x="7701" y="1880"/>
                  <a:pt x="7656" y="2048"/>
                </a:cubicBezTo>
                <a:cubicBezTo>
                  <a:pt x="7594" y="2283"/>
                  <a:pt x="7579" y="2261"/>
                  <a:pt x="7497" y="1821"/>
                </a:cubicBezTo>
                <a:cubicBezTo>
                  <a:pt x="7408" y="1344"/>
                  <a:pt x="7205" y="884"/>
                  <a:pt x="6966" y="543"/>
                </a:cubicBezTo>
                <a:cubicBezTo>
                  <a:pt x="6966" y="542"/>
                  <a:pt x="6966" y="540"/>
                  <a:pt x="6965" y="539"/>
                </a:cubicBezTo>
                <a:cubicBezTo>
                  <a:pt x="6959" y="531"/>
                  <a:pt x="6953" y="524"/>
                  <a:pt x="6948" y="516"/>
                </a:cubicBezTo>
                <a:cubicBezTo>
                  <a:pt x="6894" y="442"/>
                  <a:pt x="6839" y="371"/>
                  <a:pt x="6783" y="310"/>
                </a:cubicBezTo>
                <a:cubicBezTo>
                  <a:pt x="6782" y="309"/>
                  <a:pt x="6781" y="308"/>
                  <a:pt x="6780" y="307"/>
                </a:cubicBezTo>
                <a:cubicBezTo>
                  <a:pt x="6767" y="294"/>
                  <a:pt x="6755" y="284"/>
                  <a:pt x="6742" y="271"/>
                </a:cubicBezTo>
                <a:cubicBezTo>
                  <a:pt x="6721" y="250"/>
                  <a:pt x="6700" y="232"/>
                  <a:pt x="6679" y="214"/>
                </a:cubicBezTo>
                <a:cubicBezTo>
                  <a:pt x="6667" y="204"/>
                  <a:pt x="6655" y="196"/>
                  <a:pt x="6643" y="187"/>
                </a:cubicBezTo>
                <a:cubicBezTo>
                  <a:pt x="6566" y="127"/>
                  <a:pt x="6488" y="77"/>
                  <a:pt x="6414" y="46"/>
                </a:cubicBezTo>
                <a:cubicBezTo>
                  <a:pt x="6337" y="14"/>
                  <a:pt x="6263" y="-3"/>
                  <a:pt x="6195" y="1"/>
                </a:cubicBezTo>
                <a:close/>
                <a:moveTo>
                  <a:pt x="5954" y="148"/>
                </a:moveTo>
                <a:cubicBezTo>
                  <a:pt x="5938" y="166"/>
                  <a:pt x="5921" y="180"/>
                  <a:pt x="5909" y="205"/>
                </a:cubicBezTo>
                <a:cubicBezTo>
                  <a:pt x="5872" y="282"/>
                  <a:pt x="5860" y="318"/>
                  <a:pt x="5852" y="350"/>
                </a:cubicBezTo>
                <a:cubicBezTo>
                  <a:pt x="5852" y="351"/>
                  <a:pt x="5852" y="354"/>
                  <a:pt x="5852" y="355"/>
                </a:cubicBezTo>
                <a:cubicBezTo>
                  <a:pt x="5852" y="357"/>
                  <a:pt x="5852" y="360"/>
                  <a:pt x="5852" y="362"/>
                </a:cubicBezTo>
                <a:cubicBezTo>
                  <a:pt x="5856" y="374"/>
                  <a:pt x="5859" y="387"/>
                  <a:pt x="5868" y="396"/>
                </a:cubicBezTo>
                <a:cubicBezTo>
                  <a:pt x="5881" y="408"/>
                  <a:pt x="5900" y="408"/>
                  <a:pt x="5920" y="400"/>
                </a:cubicBezTo>
                <a:cubicBezTo>
                  <a:pt x="5939" y="372"/>
                  <a:pt x="5955" y="333"/>
                  <a:pt x="5966" y="285"/>
                </a:cubicBezTo>
                <a:cubicBezTo>
                  <a:pt x="5982" y="214"/>
                  <a:pt x="5974" y="164"/>
                  <a:pt x="5954" y="148"/>
                </a:cubicBezTo>
                <a:close/>
                <a:moveTo>
                  <a:pt x="7866" y="316"/>
                </a:moveTo>
                <a:cubicBezTo>
                  <a:pt x="7825" y="305"/>
                  <a:pt x="7789" y="326"/>
                  <a:pt x="7753" y="346"/>
                </a:cubicBezTo>
                <a:cubicBezTo>
                  <a:pt x="7721" y="369"/>
                  <a:pt x="7690" y="400"/>
                  <a:pt x="7663" y="441"/>
                </a:cubicBezTo>
                <a:cubicBezTo>
                  <a:pt x="7603" y="568"/>
                  <a:pt x="7557" y="757"/>
                  <a:pt x="7543" y="940"/>
                </a:cubicBezTo>
                <a:cubicBezTo>
                  <a:pt x="7542" y="989"/>
                  <a:pt x="7538" y="1034"/>
                  <a:pt x="7542" y="1086"/>
                </a:cubicBezTo>
                <a:cubicBezTo>
                  <a:pt x="7543" y="1112"/>
                  <a:pt x="7540" y="1140"/>
                  <a:pt x="7543" y="1165"/>
                </a:cubicBezTo>
                <a:cubicBezTo>
                  <a:pt x="7572" y="1414"/>
                  <a:pt x="7606" y="1444"/>
                  <a:pt x="7760" y="1347"/>
                </a:cubicBezTo>
                <a:cubicBezTo>
                  <a:pt x="7772" y="1340"/>
                  <a:pt x="7775" y="1333"/>
                  <a:pt x="7786" y="1326"/>
                </a:cubicBezTo>
                <a:cubicBezTo>
                  <a:pt x="7762" y="1326"/>
                  <a:pt x="7741" y="1302"/>
                  <a:pt x="7719" y="1242"/>
                </a:cubicBezTo>
                <a:cubicBezTo>
                  <a:pt x="7654" y="1060"/>
                  <a:pt x="7681" y="899"/>
                  <a:pt x="7822" y="643"/>
                </a:cubicBezTo>
                <a:cubicBezTo>
                  <a:pt x="7931" y="445"/>
                  <a:pt x="7975" y="432"/>
                  <a:pt x="8026" y="577"/>
                </a:cubicBezTo>
                <a:cubicBezTo>
                  <a:pt x="8029" y="585"/>
                  <a:pt x="8029" y="592"/>
                  <a:pt x="8032" y="600"/>
                </a:cubicBezTo>
                <a:cubicBezTo>
                  <a:pt x="8028" y="544"/>
                  <a:pt x="8021" y="499"/>
                  <a:pt x="8012" y="464"/>
                </a:cubicBezTo>
                <a:cubicBezTo>
                  <a:pt x="8010" y="459"/>
                  <a:pt x="8010" y="452"/>
                  <a:pt x="8008" y="448"/>
                </a:cubicBezTo>
                <a:cubicBezTo>
                  <a:pt x="8007" y="447"/>
                  <a:pt x="8006" y="445"/>
                  <a:pt x="8005" y="443"/>
                </a:cubicBezTo>
                <a:cubicBezTo>
                  <a:pt x="7989" y="412"/>
                  <a:pt x="7971" y="383"/>
                  <a:pt x="7948" y="362"/>
                </a:cubicBezTo>
                <a:cubicBezTo>
                  <a:pt x="7925" y="340"/>
                  <a:pt x="7897" y="324"/>
                  <a:pt x="7866" y="316"/>
                </a:cubicBezTo>
                <a:close/>
                <a:moveTo>
                  <a:pt x="8032" y="845"/>
                </a:moveTo>
                <a:cubicBezTo>
                  <a:pt x="8017" y="905"/>
                  <a:pt x="8002" y="964"/>
                  <a:pt x="7963" y="1052"/>
                </a:cubicBezTo>
                <a:cubicBezTo>
                  <a:pt x="7904" y="1186"/>
                  <a:pt x="7866" y="1244"/>
                  <a:pt x="7832" y="1283"/>
                </a:cubicBezTo>
                <a:cubicBezTo>
                  <a:pt x="7871" y="1251"/>
                  <a:pt x="7918" y="1221"/>
                  <a:pt x="7946" y="1188"/>
                </a:cubicBezTo>
                <a:cubicBezTo>
                  <a:pt x="7959" y="1158"/>
                  <a:pt x="7977" y="1132"/>
                  <a:pt x="7987" y="1099"/>
                </a:cubicBezTo>
                <a:cubicBezTo>
                  <a:pt x="7995" y="1081"/>
                  <a:pt x="7999" y="1062"/>
                  <a:pt x="8005" y="1043"/>
                </a:cubicBezTo>
                <a:cubicBezTo>
                  <a:pt x="8019" y="984"/>
                  <a:pt x="8027" y="917"/>
                  <a:pt x="8032" y="845"/>
                </a:cubicBezTo>
                <a:close/>
                <a:moveTo>
                  <a:pt x="11142" y="1344"/>
                </a:moveTo>
                <a:lnTo>
                  <a:pt x="11142" y="1639"/>
                </a:lnTo>
                <a:cubicBezTo>
                  <a:pt x="11171" y="1952"/>
                  <a:pt x="11175" y="2437"/>
                  <a:pt x="11152" y="2785"/>
                </a:cubicBezTo>
                <a:cubicBezTo>
                  <a:pt x="11152" y="2786"/>
                  <a:pt x="11152" y="2789"/>
                  <a:pt x="11152" y="2790"/>
                </a:cubicBezTo>
                <a:cubicBezTo>
                  <a:pt x="11161" y="3136"/>
                  <a:pt x="11180" y="3299"/>
                  <a:pt x="11251" y="3305"/>
                </a:cubicBezTo>
                <a:cubicBezTo>
                  <a:pt x="11253" y="3305"/>
                  <a:pt x="11252" y="3305"/>
                  <a:pt x="11254" y="3305"/>
                </a:cubicBezTo>
                <a:cubicBezTo>
                  <a:pt x="11300" y="3304"/>
                  <a:pt x="11309" y="3290"/>
                  <a:pt x="11335" y="3284"/>
                </a:cubicBezTo>
                <a:cubicBezTo>
                  <a:pt x="11365" y="3257"/>
                  <a:pt x="11362" y="3190"/>
                  <a:pt x="11327" y="3024"/>
                </a:cubicBezTo>
                <a:cubicBezTo>
                  <a:pt x="11317" y="2994"/>
                  <a:pt x="11302" y="2965"/>
                  <a:pt x="11296" y="2933"/>
                </a:cubicBezTo>
                <a:cubicBezTo>
                  <a:pt x="11289" y="2899"/>
                  <a:pt x="11287" y="2865"/>
                  <a:pt x="11290" y="2831"/>
                </a:cubicBezTo>
                <a:cubicBezTo>
                  <a:pt x="11290" y="2825"/>
                  <a:pt x="11291" y="2822"/>
                  <a:pt x="11290" y="2817"/>
                </a:cubicBezTo>
                <a:cubicBezTo>
                  <a:pt x="11289" y="2783"/>
                  <a:pt x="11285" y="2749"/>
                  <a:pt x="11289" y="2715"/>
                </a:cubicBezTo>
                <a:cubicBezTo>
                  <a:pt x="11291" y="2667"/>
                  <a:pt x="11303" y="2615"/>
                  <a:pt x="11322" y="2572"/>
                </a:cubicBezTo>
                <a:cubicBezTo>
                  <a:pt x="11334" y="2536"/>
                  <a:pt x="11349" y="2506"/>
                  <a:pt x="11366" y="2474"/>
                </a:cubicBezTo>
                <a:cubicBezTo>
                  <a:pt x="11510" y="2224"/>
                  <a:pt x="11602" y="2001"/>
                  <a:pt x="11638" y="1821"/>
                </a:cubicBezTo>
                <a:cubicBezTo>
                  <a:pt x="11646" y="1692"/>
                  <a:pt x="11645" y="1568"/>
                  <a:pt x="11623" y="1494"/>
                </a:cubicBezTo>
                <a:cubicBezTo>
                  <a:pt x="11622" y="1491"/>
                  <a:pt x="11621" y="1488"/>
                  <a:pt x="11620" y="1485"/>
                </a:cubicBezTo>
                <a:cubicBezTo>
                  <a:pt x="11617" y="1478"/>
                  <a:pt x="11603" y="1473"/>
                  <a:pt x="11598" y="1465"/>
                </a:cubicBezTo>
                <a:cubicBezTo>
                  <a:pt x="11575" y="1433"/>
                  <a:pt x="11541" y="1396"/>
                  <a:pt x="11486" y="1362"/>
                </a:cubicBezTo>
                <a:cubicBezTo>
                  <a:pt x="11453" y="1351"/>
                  <a:pt x="11417" y="1344"/>
                  <a:pt x="11375" y="1344"/>
                </a:cubicBezTo>
                <a:lnTo>
                  <a:pt x="11142" y="1344"/>
                </a:lnTo>
                <a:close/>
                <a:moveTo>
                  <a:pt x="12351" y="1344"/>
                </a:moveTo>
                <a:lnTo>
                  <a:pt x="12372" y="1415"/>
                </a:lnTo>
                <a:lnTo>
                  <a:pt x="12491" y="1757"/>
                </a:lnTo>
                <a:lnTo>
                  <a:pt x="12505" y="1796"/>
                </a:lnTo>
                <a:lnTo>
                  <a:pt x="12662" y="2252"/>
                </a:lnTo>
                <a:lnTo>
                  <a:pt x="12656" y="2268"/>
                </a:lnTo>
                <a:lnTo>
                  <a:pt x="12649" y="2286"/>
                </a:lnTo>
                <a:lnTo>
                  <a:pt x="12616" y="2381"/>
                </a:lnTo>
                <a:lnTo>
                  <a:pt x="12477" y="2778"/>
                </a:lnTo>
                <a:lnTo>
                  <a:pt x="12474" y="2790"/>
                </a:lnTo>
                <a:cubicBezTo>
                  <a:pt x="12473" y="2792"/>
                  <a:pt x="12473" y="2790"/>
                  <a:pt x="12472" y="2792"/>
                </a:cubicBezTo>
                <a:lnTo>
                  <a:pt x="12471" y="2799"/>
                </a:lnTo>
                <a:cubicBezTo>
                  <a:pt x="12466" y="2814"/>
                  <a:pt x="12465" y="2816"/>
                  <a:pt x="12460" y="2831"/>
                </a:cubicBezTo>
                <a:cubicBezTo>
                  <a:pt x="12353" y="3139"/>
                  <a:pt x="12317" y="3263"/>
                  <a:pt x="12351" y="3294"/>
                </a:cubicBezTo>
                <a:cubicBezTo>
                  <a:pt x="12359" y="3301"/>
                  <a:pt x="12375" y="3298"/>
                  <a:pt x="12388" y="3300"/>
                </a:cubicBezTo>
                <a:cubicBezTo>
                  <a:pt x="12397" y="3301"/>
                  <a:pt x="12403" y="3307"/>
                  <a:pt x="12415" y="3307"/>
                </a:cubicBezTo>
                <a:cubicBezTo>
                  <a:pt x="12478" y="3305"/>
                  <a:pt x="12526" y="3255"/>
                  <a:pt x="12520" y="3194"/>
                </a:cubicBezTo>
                <a:cubicBezTo>
                  <a:pt x="12514" y="3131"/>
                  <a:pt x="12540" y="2920"/>
                  <a:pt x="12579" y="2724"/>
                </a:cubicBezTo>
                <a:lnTo>
                  <a:pt x="12623" y="2506"/>
                </a:lnTo>
                <a:lnTo>
                  <a:pt x="12646" y="2336"/>
                </a:lnTo>
                <a:lnTo>
                  <a:pt x="12703" y="2513"/>
                </a:lnTo>
                <a:cubicBezTo>
                  <a:pt x="12705" y="2516"/>
                  <a:pt x="12707" y="2525"/>
                  <a:pt x="12709" y="2529"/>
                </a:cubicBezTo>
                <a:cubicBezTo>
                  <a:pt x="12722" y="2557"/>
                  <a:pt x="12738" y="2590"/>
                  <a:pt x="12756" y="2651"/>
                </a:cubicBezTo>
                <a:lnTo>
                  <a:pt x="12825" y="2840"/>
                </a:lnTo>
                <a:cubicBezTo>
                  <a:pt x="13006" y="3325"/>
                  <a:pt x="13075" y="3405"/>
                  <a:pt x="13017" y="3130"/>
                </a:cubicBezTo>
                <a:cubicBezTo>
                  <a:pt x="13017" y="3129"/>
                  <a:pt x="13017" y="3126"/>
                  <a:pt x="13017" y="3126"/>
                </a:cubicBezTo>
                <a:cubicBezTo>
                  <a:pt x="13016" y="3124"/>
                  <a:pt x="13016" y="3120"/>
                  <a:pt x="13016" y="3119"/>
                </a:cubicBezTo>
                <a:cubicBezTo>
                  <a:pt x="13013" y="3104"/>
                  <a:pt x="13003" y="3076"/>
                  <a:pt x="13000" y="3060"/>
                </a:cubicBezTo>
                <a:cubicBezTo>
                  <a:pt x="12978" y="2966"/>
                  <a:pt x="12951" y="2858"/>
                  <a:pt x="12906" y="2704"/>
                </a:cubicBezTo>
                <a:lnTo>
                  <a:pt x="12731" y="2098"/>
                </a:lnTo>
                <a:lnTo>
                  <a:pt x="12736" y="2082"/>
                </a:lnTo>
                <a:lnTo>
                  <a:pt x="12771" y="1977"/>
                </a:lnTo>
                <a:lnTo>
                  <a:pt x="12859" y="1719"/>
                </a:lnTo>
                <a:cubicBezTo>
                  <a:pt x="12929" y="1511"/>
                  <a:pt x="12963" y="1344"/>
                  <a:pt x="12935" y="1344"/>
                </a:cubicBezTo>
                <a:cubicBezTo>
                  <a:pt x="12907" y="1344"/>
                  <a:pt x="12852" y="1483"/>
                  <a:pt x="12814" y="1655"/>
                </a:cubicBezTo>
                <a:cubicBezTo>
                  <a:pt x="12789" y="1766"/>
                  <a:pt x="12770" y="1818"/>
                  <a:pt x="12750" y="1846"/>
                </a:cubicBezTo>
                <a:cubicBezTo>
                  <a:pt x="12750" y="1847"/>
                  <a:pt x="12749" y="1851"/>
                  <a:pt x="12749" y="1853"/>
                </a:cubicBezTo>
                <a:cubicBezTo>
                  <a:pt x="12749" y="1853"/>
                  <a:pt x="12748" y="1852"/>
                  <a:pt x="12748" y="1853"/>
                </a:cubicBezTo>
                <a:cubicBezTo>
                  <a:pt x="12737" y="1866"/>
                  <a:pt x="12725" y="1875"/>
                  <a:pt x="12714" y="1866"/>
                </a:cubicBezTo>
                <a:cubicBezTo>
                  <a:pt x="12702" y="1863"/>
                  <a:pt x="12692" y="1847"/>
                  <a:pt x="12682" y="1819"/>
                </a:cubicBezTo>
                <a:cubicBezTo>
                  <a:pt x="12676" y="1809"/>
                  <a:pt x="12671" y="1803"/>
                  <a:pt x="12665" y="1789"/>
                </a:cubicBezTo>
                <a:cubicBezTo>
                  <a:pt x="12622" y="1690"/>
                  <a:pt x="12601" y="1552"/>
                  <a:pt x="12617" y="1478"/>
                </a:cubicBezTo>
                <a:cubicBezTo>
                  <a:pt x="12633" y="1404"/>
                  <a:pt x="12580" y="1344"/>
                  <a:pt x="12497" y="1344"/>
                </a:cubicBezTo>
                <a:lnTo>
                  <a:pt x="12351" y="1344"/>
                </a:lnTo>
                <a:close/>
                <a:moveTo>
                  <a:pt x="13606" y="1344"/>
                </a:moveTo>
                <a:cubicBezTo>
                  <a:pt x="13499" y="1344"/>
                  <a:pt x="13463" y="1463"/>
                  <a:pt x="13408" y="1987"/>
                </a:cubicBezTo>
                <a:cubicBezTo>
                  <a:pt x="13370" y="2341"/>
                  <a:pt x="13305" y="2780"/>
                  <a:pt x="13262" y="2967"/>
                </a:cubicBezTo>
                <a:cubicBezTo>
                  <a:pt x="13198" y="3243"/>
                  <a:pt x="13198" y="3292"/>
                  <a:pt x="13265" y="3300"/>
                </a:cubicBezTo>
                <a:cubicBezTo>
                  <a:pt x="13291" y="3300"/>
                  <a:pt x="13302" y="3285"/>
                  <a:pt x="13319" y="3278"/>
                </a:cubicBezTo>
                <a:cubicBezTo>
                  <a:pt x="13361" y="3251"/>
                  <a:pt x="13382" y="3187"/>
                  <a:pt x="13367" y="3037"/>
                </a:cubicBezTo>
                <a:cubicBezTo>
                  <a:pt x="13353" y="2882"/>
                  <a:pt x="13392" y="2643"/>
                  <a:pt x="13459" y="2474"/>
                </a:cubicBezTo>
                <a:cubicBezTo>
                  <a:pt x="13575" y="2183"/>
                  <a:pt x="13577" y="2184"/>
                  <a:pt x="13656" y="2481"/>
                </a:cubicBezTo>
                <a:cubicBezTo>
                  <a:pt x="13681" y="2575"/>
                  <a:pt x="13697" y="2693"/>
                  <a:pt x="13706" y="2808"/>
                </a:cubicBezTo>
                <a:cubicBezTo>
                  <a:pt x="13707" y="2814"/>
                  <a:pt x="13710" y="2818"/>
                  <a:pt x="13711" y="2824"/>
                </a:cubicBezTo>
                <a:cubicBezTo>
                  <a:pt x="13717" y="2884"/>
                  <a:pt x="13720" y="2946"/>
                  <a:pt x="13713" y="3017"/>
                </a:cubicBezTo>
                <a:cubicBezTo>
                  <a:pt x="13713" y="3019"/>
                  <a:pt x="13714" y="3022"/>
                  <a:pt x="13713" y="3024"/>
                </a:cubicBezTo>
                <a:cubicBezTo>
                  <a:pt x="13712" y="3036"/>
                  <a:pt x="13715" y="3048"/>
                  <a:pt x="13713" y="3060"/>
                </a:cubicBezTo>
                <a:cubicBezTo>
                  <a:pt x="13710" y="3087"/>
                  <a:pt x="13710" y="3104"/>
                  <a:pt x="13708" y="3126"/>
                </a:cubicBezTo>
                <a:cubicBezTo>
                  <a:pt x="13708" y="3147"/>
                  <a:pt x="13710" y="3163"/>
                  <a:pt x="13712" y="3180"/>
                </a:cubicBezTo>
                <a:cubicBezTo>
                  <a:pt x="13715" y="3200"/>
                  <a:pt x="13719" y="3221"/>
                  <a:pt x="13726" y="3235"/>
                </a:cubicBezTo>
                <a:cubicBezTo>
                  <a:pt x="13728" y="3240"/>
                  <a:pt x="13729" y="3242"/>
                  <a:pt x="13731" y="3246"/>
                </a:cubicBezTo>
                <a:cubicBezTo>
                  <a:pt x="13735" y="3252"/>
                  <a:pt x="13741" y="3256"/>
                  <a:pt x="13744" y="3260"/>
                </a:cubicBezTo>
                <a:cubicBezTo>
                  <a:pt x="13764" y="3281"/>
                  <a:pt x="13789" y="3295"/>
                  <a:pt x="13827" y="3298"/>
                </a:cubicBezTo>
                <a:cubicBezTo>
                  <a:pt x="13829" y="3298"/>
                  <a:pt x="13830" y="3299"/>
                  <a:pt x="13831" y="3300"/>
                </a:cubicBezTo>
                <a:cubicBezTo>
                  <a:pt x="13920" y="3294"/>
                  <a:pt x="13937" y="3248"/>
                  <a:pt x="13896" y="3044"/>
                </a:cubicBezTo>
                <a:cubicBezTo>
                  <a:pt x="13785" y="2498"/>
                  <a:pt x="13677" y="1608"/>
                  <a:pt x="13706" y="1478"/>
                </a:cubicBezTo>
                <a:cubicBezTo>
                  <a:pt x="13722" y="1404"/>
                  <a:pt x="13678" y="1344"/>
                  <a:pt x="13606" y="1344"/>
                </a:cubicBezTo>
                <a:close/>
                <a:moveTo>
                  <a:pt x="14267" y="1344"/>
                </a:moveTo>
                <a:cubicBezTo>
                  <a:pt x="14209" y="1445"/>
                  <a:pt x="14202" y="1669"/>
                  <a:pt x="14213" y="2107"/>
                </a:cubicBezTo>
                <a:cubicBezTo>
                  <a:pt x="14214" y="2141"/>
                  <a:pt x="14211" y="2166"/>
                  <a:pt x="14211" y="2200"/>
                </a:cubicBezTo>
                <a:cubicBezTo>
                  <a:pt x="14212" y="2265"/>
                  <a:pt x="14212" y="2324"/>
                  <a:pt x="14211" y="2390"/>
                </a:cubicBezTo>
                <a:cubicBezTo>
                  <a:pt x="14210" y="2545"/>
                  <a:pt x="14206" y="2679"/>
                  <a:pt x="14198" y="2794"/>
                </a:cubicBezTo>
                <a:cubicBezTo>
                  <a:pt x="14204" y="3176"/>
                  <a:pt x="14226" y="3285"/>
                  <a:pt x="14291" y="3298"/>
                </a:cubicBezTo>
                <a:cubicBezTo>
                  <a:pt x="14302" y="3298"/>
                  <a:pt x="14301" y="3305"/>
                  <a:pt x="14314" y="3305"/>
                </a:cubicBezTo>
                <a:cubicBezTo>
                  <a:pt x="14327" y="3305"/>
                  <a:pt x="14333" y="3302"/>
                  <a:pt x="14342" y="3300"/>
                </a:cubicBezTo>
                <a:cubicBezTo>
                  <a:pt x="14361" y="3299"/>
                  <a:pt x="14368" y="3293"/>
                  <a:pt x="14382" y="3291"/>
                </a:cubicBezTo>
                <a:cubicBezTo>
                  <a:pt x="14420" y="3266"/>
                  <a:pt x="14415" y="3199"/>
                  <a:pt x="14376" y="3024"/>
                </a:cubicBezTo>
                <a:cubicBezTo>
                  <a:pt x="14376" y="3023"/>
                  <a:pt x="14375" y="3019"/>
                  <a:pt x="14375" y="3017"/>
                </a:cubicBezTo>
                <a:cubicBezTo>
                  <a:pt x="14363" y="2980"/>
                  <a:pt x="14362" y="2944"/>
                  <a:pt x="14354" y="2906"/>
                </a:cubicBezTo>
                <a:cubicBezTo>
                  <a:pt x="14352" y="2896"/>
                  <a:pt x="14350" y="2888"/>
                  <a:pt x="14348" y="2878"/>
                </a:cubicBezTo>
                <a:cubicBezTo>
                  <a:pt x="14343" y="2845"/>
                  <a:pt x="14330" y="2808"/>
                  <a:pt x="14330" y="2778"/>
                </a:cubicBezTo>
                <a:cubicBezTo>
                  <a:pt x="14330" y="2695"/>
                  <a:pt x="14336" y="2640"/>
                  <a:pt x="14346" y="2597"/>
                </a:cubicBezTo>
                <a:cubicBezTo>
                  <a:pt x="14347" y="2554"/>
                  <a:pt x="14345" y="2504"/>
                  <a:pt x="14350" y="2470"/>
                </a:cubicBezTo>
                <a:cubicBezTo>
                  <a:pt x="14366" y="2351"/>
                  <a:pt x="14398" y="2365"/>
                  <a:pt x="14440" y="2429"/>
                </a:cubicBezTo>
                <a:cubicBezTo>
                  <a:pt x="14449" y="2434"/>
                  <a:pt x="14461" y="2455"/>
                  <a:pt x="14470" y="2470"/>
                </a:cubicBezTo>
                <a:cubicBezTo>
                  <a:pt x="14474" y="2478"/>
                  <a:pt x="14476" y="2477"/>
                  <a:pt x="14480" y="2486"/>
                </a:cubicBezTo>
                <a:cubicBezTo>
                  <a:pt x="14481" y="2488"/>
                  <a:pt x="14484" y="2495"/>
                  <a:pt x="14485" y="2497"/>
                </a:cubicBezTo>
                <a:cubicBezTo>
                  <a:pt x="14504" y="2532"/>
                  <a:pt x="14525" y="2579"/>
                  <a:pt x="14549" y="2645"/>
                </a:cubicBezTo>
                <a:cubicBezTo>
                  <a:pt x="14551" y="2651"/>
                  <a:pt x="14553" y="2652"/>
                  <a:pt x="14555" y="2658"/>
                </a:cubicBezTo>
                <a:cubicBezTo>
                  <a:pt x="14577" y="2715"/>
                  <a:pt x="14583" y="2714"/>
                  <a:pt x="14613" y="2792"/>
                </a:cubicBezTo>
                <a:lnTo>
                  <a:pt x="14792" y="3262"/>
                </a:lnTo>
                <a:cubicBezTo>
                  <a:pt x="14798" y="3267"/>
                  <a:pt x="14809" y="3293"/>
                  <a:pt x="14813" y="3291"/>
                </a:cubicBezTo>
                <a:cubicBezTo>
                  <a:pt x="14814" y="3290"/>
                  <a:pt x="14815" y="3286"/>
                  <a:pt x="14816" y="3282"/>
                </a:cubicBezTo>
                <a:lnTo>
                  <a:pt x="14816" y="3278"/>
                </a:lnTo>
                <a:lnTo>
                  <a:pt x="14713" y="2806"/>
                </a:lnTo>
                <a:cubicBezTo>
                  <a:pt x="14655" y="2539"/>
                  <a:pt x="14631" y="2370"/>
                  <a:pt x="14629" y="2245"/>
                </a:cubicBezTo>
                <a:cubicBezTo>
                  <a:pt x="14626" y="2173"/>
                  <a:pt x="14630" y="2109"/>
                  <a:pt x="14648" y="2059"/>
                </a:cubicBezTo>
                <a:cubicBezTo>
                  <a:pt x="14649" y="2058"/>
                  <a:pt x="14649" y="2058"/>
                  <a:pt x="14649" y="2057"/>
                </a:cubicBezTo>
                <a:cubicBezTo>
                  <a:pt x="14652" y="2048"/>
                  <a:pt x="14654" y="2029"/>
                  <a:pt x="14657" y="2018"/>
                </a:cubicBezTo>
                <a:cubicBezTo>
                  <a:pt x="14661" y="1997"/>
                  <a:pt x="14663" y="1976"/>
                  <a:pt x="14668" y="1955"/>
                </a:cubicBezTo>
                <a:cubicBezTo>
                  <a:pt x="14703" y="1797"/>
                  <a:pt x="14707" y="1667"/>
                  <a:pt x="14697" y="1558"/>
                </a:cubicBezTo>
                <a:cubicBezTo>
                  <a:pt x="14684" y="1485"/>
                  <a:pt x="14659" y="1427"/>
                  <a:pt x="14626" y="1385"/>
                </a:cubicBezTo>
                <a:cubicBezTo>
                  <a:pt x="14588" y="1359"/>
                  <a:pt x="14540" y="1344"/>
                  <a:pt x="14452" y="1344"/>
                </a:cubicBezTo>
                <a:lnTo>
                  <a:pt x="14267" y="1344"/>
                </a:lnTo>
                <a:close/>
                <a:moveTo>
                  <a:pt x="12002" y="1362"/>
                </a:moveTo>
                <a:cubicBezTo>
                  <a:pt x="11985" y="1369"/>
                  <a:pt x="11964" y="1372"/>
                  <a:pt x="11953" y="1390"/>
                </a:cubicBezTo>
                <a:cubicBezTo>
                  <a:pt x="11938" y="1426"/>
                  <a:pt x="11930" y="1490"/>
                  <a:pt x="11925" y="1576"/>
                </a:cubicBezTo>
                <a:cubicBezTo>
                  <a:pt x="11919" y="1693"/>
                  <a:pt x="11918" y="1844"/>
                  <a:pt x="11925" y="2105"/>
                </a:cubicBezTo>
                <a:cubicBezTo>
                  <a:pt x="11925" y="2111"/>
                  <a:pt x="11924" y="2114"/>
                  <a:pt x="11925" y="2120"/>
                </a:cubicBezTo>
                <a:cubicBezTo>
                  <a:pt x="11925" y="2123"/>
                  <a:pt x="11925" y="2125"/>
                  <a:pt x="11925" y="2127"/>
                </a:cubicBezTo>
                <a:cubicBezTo>
                  <a:pt x="11925" y="2131"/>
                  <a:pt x="11924" y="2132"/>
                  <a:pt x="11925" y="2136"/>
                </a:cubicBezTo>
                <a:cubicBezTo>
                  <a:pt x="11925" y="2149"/>
                  <a:pt x="11924" y="2153"/>
                  <a:pt x="11925" y="2166"/>
                </a:cubicBezTo>
                <a:cubicBezTo>
                  <a:pt x="11925" y="2194"/>
                  <a:pt x="11924" y="2202"/>
                  <a:pt x="11925" y="2229"/>
                </a:cubicBezTo>
                <a:cubicBezTo>
                  <a:pt x="11929" y="2469"/>
                  <a:pt x="11930" y="2668"/>
                  <a:pt x="11920" y="2794"/>
                </a:cubicBezTo>
                <a:cubicBezTo>
                  <a:pt x="11913" y="2875"/>
                  <a:pt x="11902" y="2938"/>
                  <a:pt x="11888" y="2992"/>
                </a:cubicBezTo>
                <a:cubicBezTo>
                  <a:pt x="11887" y="2993"/>
                  <a:pt x="11887" y="2998"/>
                  <a:pt x="11886" y="2999"/>
                </a:cubicBezTo>
                <a:cubicBezTo>
                  <a:pt x="11882" y="3022"/>
                  <a:pt x="11881" y="3069"/>
                  <a:pt x="11876" y="3085"/>
                </a:cubicBezTo>
                <a:cubicBezTo>
                  <a:pt x="11824" y="3258"/>
                  <a:pt x="11838" y="3296"/>
                  <a:pt x="11928" y="3300"/>
                </a:cubicBezTo>
                <a:cubicBezTo>
                  <a:pt x="11938" y="3301"/>
                  <a:pt x="11937" y="3305"/>
                  <a:pt x="11949" y="3305"/>
                </a:cubicBezTo>
                <a:cubicBezTo>
                  <a:pt x="12031" y="3300"/>
                  <a:pt x="12057" y="3222"/>
                  <a:pt x="12065" y="2826"/>
                </a:cubicBezTo>
                <a:cubicBezTo>
                  <a:pt x="12041" y="2535"/>
                  <a:pt x="12039" y="2125"/>
                  <a:pt x="12057" y="1794"/>
                </a:cubicBezTo>
                <a:cubicBezTo>
                  <a:pt x="12049" y="1554"/>
                  <a:pt x="12033" y="1388"/>
                  <a:pt x="12002" y="1362"/>
                </a:cubicBezTo>
                <a:close/>
                <a:moveTo>
                  <a:pt x="11357" y="1401"/>
                </a:moveTo>
                <a:cubicBezTo>
                  <a:pt x="11372" y="1389"/>
                  <a:pt x="11390" y="1391"/>
                  <a:pt x="11408" y="1408"/>
                </a:cubicBezTo>
                <a:cubicBezTo>
                  <a:pt x="11433" y="1429"/>
                  <a:pt x="11459" y="1478"/>
                  <a:pt x="11486" y="1553"/>
                </a:cubicBezTo>
                <a:cubicBezTo>
                  <a:pt x="11568" y="1779"/>
                  <a:pt x="11567" y="1823"/>
                  <a:pt x="11465" y="2105"/>
                </a:cubicBezTo>
                <a:cubicBezTo>
                  <a:pt x="11341" y="2449"/>
                  <a:pt x="11279" y="2366"/>
                  <a:pt x="11279" y="1857"/>
                </a:cubicBezTo>
                <a:cubicBezTo>
                  <a:pt x="11279" y="1598"/>
                  <a:pt x="11310" y="1437"/>
                  <a:pt x="11357" y="1401"/>
                </a:cubicBezTo>
                <a:close/>
                <a:moveTo>
                  <a:pt x="14397" y="1408"/>
                </a:moveTo>
                <a:cubicBezTo>
                  <a:pt x="14437" y="1367"/>
                  <a:pt x="14486" y="1418"/>
                  <a:pt x="14528" y="1574"/>
                </a:cubicBezTo>
                <a:cubicBezTo>
                  <a:pt x="14581" y="1778"/>
                  <a:pt x="14585" y="1899"/>
                  <a:pt x="14540" y="2048"/>
                </a:cubicBezTo>
                <a:cubicBezTo>
                  <a:pt x="14437" y="2391"/>
                  <a:pt x="14330" y="2254"/>
                  <a:pt x="14330" y="1780"/>
                </a:cubicBezTo>
                <a:cubicBezTo>
                  <a:pt x="14330" y="1580"/>
                  <a:pt x="14358" y="1449"/>
                  <a:pt x="14397" y="1408"/>
                </a:cubicBezTo>
                <a:close/>
                <a:moveTo>
                  <a:pt x="13553" y="1859"/>
                </a:moveTo>
                <a:cubicBezTo>
                  <a:pt x="13569" y="1869"/>
                  <a:pt x="13582" y="1898"/>
                  <a:pt x="13591" y="1937"/>
                </a:cubicBezTo>
                <a:cubicBezTo>
                  <a:pt x="13609" y="2016"/>
                  <a:pt x="13600" y="2117"/>
                  <a:pt x="13572" y="2166"/>
                </a:cubicBezTo>
                <a:cubicBezTo>
                  <a:pt x="13543" y="2214"/>
                  <a:pt x="13505" y="2190"/>
                  <a:pt x="13488" y="2111"/>
                </a:cubicBezTo>
                <a:cubicBezTo>
                  <a:pt x="13470" y="2032"/>
                  <a:pt x="13479" y="1928"/>
                  <a:pt x="13508" y="1880"/>
                </a:cubicBezTo>
                <a:cubicBezTo>
                  <a:pt x="13522" y="1855"/>
                  <a:pt x="13538" y="1849"/>
                  <a:pt x="13553" y="1859"/>
                </a:cubicBezTo>
                <a:close/>
                <a:moveTo>
                  <a:pt x="9729" y="1914"/>
                </a:moveTo>
                <a:cubicBezTo>
                  <a:pt x="9720" y="1925"/>
                  <a:pt x="9711" y="1947"/>
                  <a:pt x="9702" y="1971"/>
                </a:cubicBezTo>
                <a:cubicBezTo>
                  <a:pt x="9688" y="2033"/>
                  <a:pt x="9673" y="2095"/>
                  <a:pt x="9661" y="2166"/>
                </a:cubicBezTo>
                <a:cubicBezTo>
                  <a:pt x="9660" y="2170"/>
                  <a:pt x="9660" y="2172"/>
                  <a:pt x="9659" y="2177"/>
                </a:cubicBezTo>
                <a:cubicBezTo>
                  <a:pt x="9650" y="2231"/>
                  <a:pt x="9646" y="2276"/>
                  <a:pt x="9639" y="2327"/>
                </a:cubicBezTo>
                <a:cubicBezTo>
                  <a:pt x="9630" y="2402"/>
                  <a:pt x="9621" y="2478"/>
                  <a:pt x="9615" y="2556"/>
                </a:cubicBezTo>
                <a:cubicBezTo>
                  <a:pt x="9614" y="2573"/>
                  <a:pt x="9610" y="2629"/>
                  <a:pt x="9609" y="2649"/>
                </a:cubicBezTo>
                <a:cubicBezTo>
                  <a:pt x="9602" y="2755"/>
                  <a:pt x="9597" y="2858"/>
                  <a:pt x="9599" y="2928"/>
                </a:cubicBezTo>
                <a:cubicBezTo>
                  <a:pt x="9603" y="3094"/>
                  <a:pt x="9576" y="3522"/>
                  <a:pt x="9540" y="3877"/>
                </a:cubicBezTo>
                <a:cubicBezTo>
                  <a:pt x="9532" y="3955"/>
                  <a:pt x="9530" y="4021"/>
                  <a:pt x="9525" y="4097"/>
                </a:cubicBezTo>
                <a:cubicBezTo>
                  <a:pt x="9518" y="4218"/>
                  <a:pt x="9513" y="4327"/>
                  <a:pt x="9511" y="4424"/>
                </a:cubicBezTo>
                <a:cubicBezTo>
                  <a:pt x="9509" y="4509"/>
                  <a:pt x="9509" y="4579"/>
                  <a:pt x="9511" y="4619"/>
                </a:cubicBezTo>
                <a:cubicBezTo>
                  <a:pt x="9513" y="4638"/>
                  <a:pt x="9512" y="4678"/>
                  <a:pt x="9514" y="4689"/>
                </a:cubicBezTo>
                <a:cubicBezTo>
                  <a:pt x="9525" y="4733"/>
                  <a:pt x="9537" y="4753"/>
                  <a:pt x="9551" y="4746"/>
                </a:cubicBezTo>
                <a:cubicBezTo>
                  <a:pt x="9558" y="4742"/>
                  <a:pt x="9564" y="4715"/>
                  <a:pt x="9571" y="4700"/>
                </a:cubicBezTo>
                <a:cubicBezTo>
                  <a:pt x="9581" y="4678"/>
                  <a:pt x="9588" y="4625"/>
                  <a:pt x="9597" y="4587"/>
                </a:cubicBezTo>
                <a:cubicBezTo>
                  <a:pt x="9598" y="4586"/>
                  <a:pt x="9597" y="4583"/>
                  <a:pt x="9597" y="4582"/>
                </a:cubicBezTo>
                <a:cubicBezTo>
                  <a:pt x="9610" y="4495"/>
                  <a:pt x="9622" y="4435"/>
                  <a:pt x="9640" y="4251"/>
                </a:cubicBezTo>
                <a:cubicBezTo>
                  <a:pt x="9640" y="4247"/>
                  <a:pt x="9641" y="4244"/>
                  <a:pt x="9642" y="4240"/>
                </a:cubicBezTo>
                <a:cubicBezTo>
                  <a:pt x="9643" y="4222"/>
                  <a:pt x="9643" y="4204"/>
                  <a:pt x="9643" y="4185"/>
                </a:cubicBezTo>
                <a:cubicBezTo>
                  <a:pt x="9644" y="4145"/>
                  <a:pt x="9654" y="4083"/>
                  <a:pt x="9670" y="4013"/>
                </a:cubicBezTo>
                <a:cubicBezTo>
                  <a:pt x="9671" y="4011"/>
                  <a:pt x="9671" y="4010"/>
                  <a:pt x="9671" y="4008"/>
                </a:cubicBezTo>
                <a:cubicBezTo>
                  <a:pt x="9692" y="3877"/>
                  <a:pt x="9720" y="3757"/>
                  <a:pt x="9753" y="3650"/>
                </a:cubicBezTo>
                <a:cubicBezTo>
                  <a:pt x="9759" y="3632"/>
                  <a:pt x="9765" y="3615"/>
                  <a:pt x="9771" y="3598"/>
                </a:cubicBezTo>
                <a:cubicBezTo>
                  <a:pt x="9807" y="3492"/>
                  <a:pt x="9849" y="3391"/>
                  <a:pt x="9902" y="3294"/>
                </a:cubicBezTo>
                <a:cubicBezTo>
                  <a:pt x="9960" y="3191"/>
                  <a:pt x="9999" y="3099"/>
                  <a:pt x="10032" y="3005"/>
                </a:cubicBezTo>
                <a:cubicBezTo>
                  <a:pt x="10046" y="2962"/>
                  <a:pt x="10062" y="2919"/>
                  <a:pt x="10072" y="2878"/>
                </a:cubicBezTo>
                <a:cubicBezTo>
                  <a:pt x="10073" y="2874"/>
                  <a:pt x="10073" y="2869"/>
                  <a:pt x="10074" y="2865"/>
                </a:cubicBezTo>
                <a:cubicBezTo>
                  <a:pt x="10088" y="2806"/>
                  <a:pt x="10099" y="2747"/>
                  <a:pt x="10106" y="2681"/>
                </a:cubicBezTo>
                <a:cubicBezTo>
                  <a:pt x="10106" y="2680"/>
                  <a:pt x="10106" y="2677"/>
                  <a:pt x="10106" y="2676"/>
                </a:cubicBezTo>
                <a:cubicBezTo>
                  <a:pt x="10115" y="2604"/>
                  <a:pt x="10120" y="2526"/>
                  <a:pt x="10124" y="2438"/>
                </a:cubicBezTo>
                <a:cubicBezTo>
                  <a:pt x="10130" y="2245"/>
                  <a:pt x="10129" y="2132"/>
                  <a:pt x="10117" y="2059"/>
                </a:cubicBezTo>
                <a:cubicBezTo>
                  <a:pt x="10115" y="2049"/>
                  <a:pt x="10114" y="2035"/>
                  <a:pt x="10111" y="2027"/>
                </a:cubicBezTo>
                <a:cubicBezTo>
                  <a:pt x="10110" y="2021"/>
                  <a:pt x="10108" y="2016"/>
                  <a:pt x="10106" y="2011"/>
                </a:cubicBezTo>
                <a:cubicBezTo>
                  <a:pt x="10104" y="2006"/>
                  <a:pt x="10102" y="2004"/>
                  <a:pt x="10100" y="2000"/>
                </a:cubicBezTo>
                <a:cubicBezTo>
                  <a:pt x="10089" y="1982"/>
                  <a:pt x="10076" y="1967"/>
                  <a:pt x="10056" y="1964"/>
                </a:cubicBezTo>
                <a:cubicBezTo>
                  <a:pt x="10035" y="1968"/>
                  <a:pt x="10009" y="1981"/>
                  <a:pt x="9974" y="2000"/>
                </a:cubicBezTo>
                <a:cubicBezTo>
                  <a:pt x="9962" y="2006"/>
                  <a:pt x="9953" y="1999"/>
                  <a:pt x="9942" y="2002"/>
                </a:cubicBezTo>
                <a:cubicBezTo>
                  <a:pt x="9916" y="2034"/>
                  <a:pt x="9894" y="2074"/>
                  <a:pt x="9883" y="2120"/>
                </a:cubicBezTo>
                <a:cubicBezTo>
                  <a:pt x="9872" y="2171"/>
                  <a:pt x="9861" y="2190"/>
                  <a:pt x="9847" y="2191"/>
                </a:cubicBezTo>
                <a:cubicBezTo>
                  <a:pt x="9845" y="2192"/>
                  <a:pt x="9842" y="2192"/>
                  <a:pt x="9840" y="2193"/>
                </a:cubicBezTo>
                <a:cubicBezTo>
                  <a:pt x="9839" y="2193"/>
                  <a:pt x="9838" y="2191"/>
                  <a:pt x="9838" y="2191"/>
                </a:cubicBezTo>
                <a:cubicBezTo>
                  <a:pt x="9811" y="2192"/>
                  <a:pt x="9788" y="2132"/>
                  <a:pt x="9777" y="2039"/>
                </a:cubicBezTo>
                <a:cubicBezTo>
                  <a:pt x="9757" y="1964"/>
                  <a:pt x="9742" y="1925"/>
                  <a:pt x="9729" y="1914"/>
                </a:cubicBezTo>
                <a:close/>
                <a:moveTo>
                  <a:pt x="10633" y="2136"/>
                </a:moveTo>
                <a:cubicBezTo>
                  <a:pt x="10618" y="2130"/>
                  <a:pt x="10605" y="2146"/>
                  <a:pt x="10594" y="2168"/>
                </a:cubicBezTo>
                <a:cubicBezTo>
                  <a:pt x="10580" y="2207"/>
                  <a:pt x="10572" y="2259"/>
                  <a:pt x="10571" y="2318"/>
                </a:cubicBezTo>
                <a:cubicBezTo>
                  <a:pt x="10572" y="2443"/>
                  <a:pt x="10609" y="2545"/>
                  <a:pt x="10654" y="2549"/>
                </a:cubicBezTo>
                <a:cubicBezTo>
                  <a:pt x="10680" y="2547"/>
                  <a:pt x="10700" y="2509"/>
                  <a:pt x="10714" y="2454"/>
                </a:cubicBezTo>
                <a:cubicBezTo>
                  <a:pt x="10718" y="2428"/>
                  <a:pt x="10726" y="2404"/>
                  <a:pt x="10722" y="2372"/>
                </a:cubicBezTo>
                <a:cubicBezTo>
                  <a:pt x="10705" y="2232"/>
                  <a:pt x="10667" y="2149"/>
                  <a:pt x="10633" y="2136"/>
                </a:cubicBezTo>
                <a:close/>
                <a:moveTo>
                  <a:pt x="6436" y="2209"/>
                </a:moveTo>
                <a:cubicBezTo>
                  <a:pt x="6503" y="2219"/>
                  <a:pt x="6511" y="2313"/>
                  <a:pt x="6511" y="2613"/>
                </a:cubicBezTo>
                <a:cubicBezTo>
                  <a:pt x="6511" y="3178"/>
                  <a:pt x="6432" y="3248"/>
                  <a:pt x="6245" y="2840"/>
                </a:cubicBezTo>
                <a:cubicBezTo>
                  <a:pt x="6077" y="2474"/>
                  <a:pt x="6107" y="2294"/>
                  <a:pt x="6348" y="2223"/>
                </a:cubicBezTo>
                <a:cubicBezTo>
                  <a:pt x="6385" y="2212"/>
                  <a:pt x="6414" y="2205"/>
                  <a:pt x="6436" y="2209"/>
                </a:cubicBezTo>
                <a:close/>
                <a:moveTo>
                  <a:pt x="19565" y="4896"/>
                </a:moveTo>
                <a:cubicBezTo>
                  <a:pt x="19389" y="4896"/>
                  <a:pt x="19297" y="4915"/>
                  <a:pt x="19197" y="4936"/>
                </a:cubicBezTo>
                <a:cubicBezTo>
                  <a:pt x="19104" y="4980"/>
                  <a:pt x="19010" y="5023"/>
                  <a:pt x="18916" y="5102"/>
                </a:cubicBezTo>
                <a:cubicBezTo>
                  <a:pt x="18443" y="5501"/>
                  <a:pt x="18021" y="6357"/>
                  <a:pt x="17751" y="7469"/>
                </a:cubicBezTo>
                <a:cubicBezTo>
                  <a:pt x="17751" y="7470"/>
                  <a:pt x="17751" y="7470"/>
                  <a:pt x="17750" y="7471"/>
                </a:cubicBezTo>
                <a:cubicBezTo>
                  <a:pt x="17745" y="7494"/>
                  <a:pt x="17741" y="7518"/>
                  <a:pt x="17736" y="7541"/>
                </a:cubicBezTo>
                <a:cubicBezTo>
                  <a:pt x="17696" y="7710"/>
                  <a:pt x="17659" y="7882"/>
                  <a:pt x="17626" y="8056"/>
                </a:cubicBezTo>
                <a:cubicBezTo>
                  <a:pt x="17553" y="8459"/>
                  <a:pt x="17495" y="8915"/>
                  <a:pt x="17445" y="9400"/>
                </a:cubicBezTo>
                <a:cubicBezTo>
                  <a:pt x="17444" y="9403"/>
                  <a:pt x="17443" y="9406"/>
                  <a:pt x="17443" y="9409"/>
                </a:cubicBezTo>
                <a:cubicBezTo>
                  <a:pt x="17441" y="9436"/>
                  <a:pt x="17439" y="9462"/>
                  <a:pt x="17437" y="9488"/>
                </a:cubicBezTo>
                <a:cubicBezTo>
                  <a:pt x="17430" y="9574"/>
                  <a:pt x="17425" y="9661"/>
                  <a:pt x="17419" y="9747"/>
                </a:cubicBezTo>
                <a:cubicBezTo>
                  <a:pt x="17411" y="9893"/>
                  <a:pt x="17404" y="10037"/>
                  <a:pt x="17399" y="10185"/>
                </a:cubicBezTo>
                <a:cubicBezTo>
                  <a:pt x="17398" y="10214"/>
                  <a:pt x="17397" y="10243"/>
                  <a:pt x="17396" y="10271"/>
                </a:cubicBezTo>
                <a:cubicBezTo>
                  <a:pt x="17392" y="10443"/>
                  <a:pt x="17390" y="10617"/>
                  <a:pt x="17391" y="10791"/>
                </a:cubicBezTo>
                <a:cubicBezTo>
                  <a:pt x="17391" y="10842"/>
                  <a:pt x="17391" y="10892"/>
                  <a:pt x="17392" y="10943"/>
                </a:cubicBezTo>
                <a:cubicBezTo>
                  <a:pt x="17394" y="11100"/>
                  <a:pt x="17400" y="11259"/>
                  <a:pt x="17407" y="11417"/>
                </a:cubicBezTo>
                <a:cubicBezTo>
                  <a:pt x="17410" y="11470"/>
                  <a:pt x="17411" y="11524"/>
                  <a:pt x="17414" y="11576"/>
                </a:cubicBezTo>
                <a:cubicBezTo>
                  <a:pt x="17418" y="11658"/>
                  <a:pt x="17425" y="11740"/>
                  <a:pt x="17431" y="11821"/>
                </a:cubicBezTo>
                <a:cubicBezTo>
                  <a:pt x="17582" y="13886"/>
                  <a:pt x="18147" y="15702"/>
                  <a:pt x="19002" y="16377"/>
                </a:cubicBezTo>
                <a:cubicBezTo>
                  <a:pt x="19172" y="16482"/>
                  <a:pt x="19401" y="16537"/>
                  <a:pt x="19616" y="16554"/>
                </a:cubicBezTo>
                <a:cubicBezTo>
                  <a:pt x="20147" y="16490"/>
                  <a:pt x="20664" y="15860"/>
                  <a:pt x="21039" y="14819"/>
                </a:cubicBezTo>
                <a:cubicBezTo>
                  <a:pt x="21060" y="14754"/>
                  <a:pt x="21083" y="14696"/>
                  <a:pt x="21104" y="14628"/>
                </a:cubicBezTo>
                <a:cubicBezTo>
                  <a:pt x="21126" y="14562"/>
                  <a:pt x="21143" y="14486"/>
                  <a:pt x="21163" y="14417"/>
                </a:cubicBezTo>
                <a:cubicBezTo>
                  <a:pt x="21319" y="13863"/>
                  <a:pt x="21447" y="13229"/>
                  <a:pt x="21530" y="12558"/>
                </a:cubicBezTo>
                <a:cubicBezTo>
                  <a:pt x="21533" y="12532"/>
                  <a:pt x="21537" y="12509"/>
                  <a:pt x="21539" y="12484"/>
                </a:cubicBezTo>
                <a:cubicBezTo>
                  <a:pt x="21586" y="12014"/>
                  <a:pt x="21600" y="11528"/>
                  <a:pt x="21600" y="10634"/>
                </a:cubicBezTo>
                <a:cubicBezTo>
                  <a:pt x="21600" y="10147"/>
                  <a:pt x="21595" y="9828"/>
                  <a:pt x="21586" y="9552"/>
                </a:cubicBezTo>
                <a:cubicBezTo>
                  <a:pt x="21575" y="9351"/>
                  <a:pt x="21564" y="9154"/>
                  <a:pt x="21548" y="8966"/>
                </a:cubicBezTo>
                <a:cubicBezTo>
                  <a:pt x="21522" y="8720"/>
                  <a:pt x="21488" y="8476"/>
                  <a:pt x="21427" y="8127"/>
                </a:cubicBezTo>
                <a:cubicBezTo>
                  <a:pt x="21105" y="6291"/>
                  <a:pt x="20501" y="5150"/>
                  <a:pt x="19823" y="4905"/>
                </a:cubicBezTo>
                <a:cubicBezTo>
                  <a:pt x="19748" y="4899"/>
                  <a:pt x="19671" y="4896"/>
                  <a:pt x="19565" y="4896"/>
                </a:cubicBezTo>
                <a:close/>
                <a:moveTo>
                  <a:pt x="23" y="7689"/>
                </a:moveTo>
                <a:cubicBezTo>
                  <a:pt x="11" y="7741"/>
                  <a:pt x="0" y="9085"/>
                  <a:pt x="0" y="10707"/>
                </a:cubicBezTo>
                <a:lnTo>
                  <a:pt x="0" y="10711"/>
                </a:lnTo>
                <a:cubicBezTo>
                  <a:pt x="0" y="10718"/>
                  <a:pt x="0" y="10726"/>
                  <a:pt x="0" y="10734"/>
                </a:cubicBezTo>
                <a:lnTo>
                  <a:pt x="0" y="13727"/>
                </a:lnTo>
                <a:lnTo>
                  <a:pt x="129" y="13729"/>
                </a:lnTo>
                <a:lnTo>
                  <a:pt x="1740" y="13729"/>
                </a:lnTo>
                <a:cubicBezTo>
                  <a:pt x="2776" y="13728"/>
                  <a:pt x="3372" y="13678"/>
                  <a:pt x="3508" y="13586"/>
                </a:cubicBezTo>
                <a:cubicBezTo>
                  <a:pt x="3524" y="13564"/>
                  <a:pt x="3545" y="13550"/>
                  <a:pt x="3559" y="13523"/>
                </a:cubicBezTo>
                <a:cubicBezTo>
                  <a:pt x="3604" y="13442"/>
                  <a:pt x="3648" y="13326"/>
                  <a:pt x="3686" y="13203"/>
                </a:cubicBezTo>
                <a:cubicBezTo>
                  <a:pt x="3743" y="12933"/>
                  <a:pt x="3777" y="12482"/>
                  <a:pt x="3795" y="11814"/>
                </a:cubicBezTo>
                <a:lnTo>
                  <a:pt x="3795" y="11810"/>
                </a:lnTo>
                <a:lnTo>
                  <a:pt x="3804" y="10346"/>
                </a:lnTo>
                <a:lnTo>
                  <a:pt x="3804" y="10310"/>
                </a:lnTo>
                <a:lnTo>
                  <a:pt x="3814" y="8690"/>
                </a:lnTo>
                <a:lnTo>
                  <a:pt x="3814" y="7689"/>
                </a:lnTo>
                <a:lnTo>
                  <a:pt x="3437" y="7689"/>
                </a:lnTo>
                <a:lnTo>
                  <a:pt x="3079" y="7689"/>
                </a:lnTo>
                <a:lnTo>
                  <a:pt x="3064" y="9804"/>
                </a:lnTo>
                <a:cubicBezTo>
                  <a:pt x="3059" y="10446"/>
                  <a:pt x="3050" y="11010"/>
                  <a:pt x="3037" y="11426"/>
                </a:cubicBezTo>
                <a:cubicBezTo>
                  <a:pt x="3037" y="11428"/>
                  <a:pt x="3037" y="11432"/>
                  <a:pt x="3037" y="11433"/>
                </a:cubicBezTo>
                <a:cubicBezTo>
                  <a:pt x="3034" y="11523"/>
                  <a:pt x="3031" y="11579"/>
                  <a:pt x="3028" y="11653"/>
                </a:cubicBezTo>
                <a:lnTo>
                  <a:pt x="3024" y="12295"/>
                </a:lnTo>
                <a:lnTo>
                  <a:pt x="2888" y="12295"/>
                </a:lnTo>
                <a:cubicBezTo>
                  <a:pt x="2881" y="12301"/>
                  <a:pt x="2879" y="12308"/>
                  <a:pt x="2871" y="12313"/>
                </a:cubicBezTo>
                <a:cubicBezTo>
                  <a:pt x="2870" y="12313"/>
                  <a:pt x="2870" y="12312"/>
                  <a:pt x="2869" y="12313"/>
                </a:cubicBezTo>
                <a:cubicBezTo>
                  <a:pt x="2811" y="12347"/>
                  <a:pt x="2741" y="12372"/>
                  <a:pt x="2670" y="12372"/>
                </a:cubicBezTo>
                <a:cubicBezTo>
                  <a:pt x="2637" y="12372"/>
                  <a:pt x="2607" y="12354"/>
                  <a:pt x="2575" y="12345"/>
                </a:cubicBezTo>
                <a:cubicBezTo>
                  <a:pt x="2525" y="12335"/>
                  <a:pt x="2479" y="12320"/>
                  <a:pt x="2440" y="12295"/>
                </a:cubicBezTo>
                <a:lnTo>
                  <a:pt x="2316" y="12295"/>
                </a:lnTo>
                <a:lnTo>
                  <a:pt x="2312" y="11694"/>
                </a:lnTo>
                <a:cubicBezTo>
                  <a:pt x="2312" y="11680"/>
                  <a:pt x="2312" y="11639"/>
                  <a:pt x="2311" y="11624"/>
                </a:cubicBezTo>
                <a:cubicBezTo>
                  <a:pt x="2297" y="11240"/>
                  <a:pt x="2289" y="10691"/>
                  <a:pt x="2289" y="9849"/>
                </a:cubicBezTo>
                <a:lnTo>
                  <a:pt x="2289" y="8041"/>
                </a:lnTo>
                <a:lnTo>
                  <a:pt x="2286" y="7689"/>
                </a:lnTo>
                <a:lnTo>
                  <a:pt x="1908" y="7689"/>
                </a:lnTo>
                <a:lnTo>
                  <a:pt x="1529" y="7689"/>
                </a:lnTo>
                <a:lnTo>
                  <a:pt x="1526" y="8220"/>
                </a:lnTo>
                <a:lnTo>
                  <a:pt x="1526" y="9849"/>
                </a:lnTo>
                <a:cubicBezTo>
                  <a:pt x="1526" y="10589"/>
                  <a:pt x="1520" y="11143"/>
                  <a:pt x="1509" y="11528"/>
                </a:cubicBezTo>
                <a:cubicBezTo>
                  <a:pt x="1508" y="11587"/>
                  <a:pt x="1505" y="11613"/>
                  <a:pt x="1504" y="11664"/>
                </a:cubicBezTo>
                <a:lnTo>
                  <a:pt x="1499" y="12295"/>
                </a:lnTo>
                <a:lnTo>
                  <a:pt x="1377" y="12295"/>
                </a:lnTo>
                <a:cubicBezTo>
                  <a:pt x="1314" y="12344"/>
                  <a:pt x="1231" y="12368"/>
                  <a:pt x="1145" y="12366"/>
                </a:cubicBezTo>
                <a:cubicBezTo>
                  <a:pt x="1120" y="12365"/>
                  <a:pt x="1099" y="12355"/>
                  <a:pt x="1075" y="12350"/>
                </a:cubicBezTo>
                <a:cubicBezTo>
                  <a:pt x="1021" y="12341"/>
                  <a:pt x="973" y="12330"/>
                  <a:pt x="931" y="12302"/>
                </a:cubicBezTo>
                <a:cubicBezTo>
                  <a:pt x="928" y="12301"/>
                  <a:pt x="927" y="12297"/>
                  <a:pt x="925" y="12295"/>
                </a:cubicBezTo>
                <a:lnTo>
                  <a:pt x="791" y="12295"/>
                </a:lnTo>
                <a:lnTo>
                  <a:pt x="787" y="11694"/>
                </a:lnTo>
                <a:cubicBezTo>
                  <a:pt x="786" y="11691"/>
                  <a:pt x="787" y="11688"/>
                  <a:pt x="787" y="11685"/>
                </a:cubicBezTo>
                <a:cubicBezTo>
                  <a:pt x="784" y="11632"/>
                  <a:pt x="781" y="11598"/>
                  <a:pt x="779" y="11528"/>
                </a:cubicBezTo>
                <a:cubicBezTo>
                  <a:pt x="778" y="11460"/>
                  <a:pt x="778" y="11336"/>
                  <a:pt x="777" y="11256"/>
                </a:cubicBezTo>
                <a:cubicBezTo>
                  <a:pt x="769" y="10887"/>
                  <a:pt x="763" y="10468"/>
                  <a:pt x="763" y="9849"/>
                </a:cubicBezTo>
                <a:lnTo>
                  <a:pt x="763" y="8041"/>
                </a:lnTo>
                <a:lnTo>
                  <a:pt x="760" y="7707"/>
                </a:lnTo>
                <a:lnTo>
                  <a:pt x="617" y="7689"/>
                </a:lnTo>
                <a:lnTo>
                  <a:pt x="382" y="7689"/>
                </a:lnTo>
                <a:lnTo>
                  <a:pt x="380" y="7689"/>
                </a:lnTo>
                <a:lnTo>
                  <a:pt x="23" y="7689"/>
                </a:lnTo>
                <a:close/>
                <a:moveTo>
                  <a:pt x="6296" y="7689"/>
                </a:moveTo>
                <a:cubicBezTo>
                  <a:pt x="5951" y="7693"/>
                  <a:pt x="5626" y="7716"/>
                  <a:pt x="5410" y="7762"/>
                </a:cubicBezTo>
                <a:cubicBezTo>
                  <a:pt x="5339" y="7784"/>
                  <a:pt x="5266" y="7807"/>
                  <a:pt x="5212" y="7848"/>
                </a:cubicBezTo>
                <a:cubicBezTo>
                  <a:pt x="5187" y="7869"/>
                  <a:pt x="5163" y="7892"/>
                  <a:pt x="5141" y="7918"/>
                </a:cubicBezTo>
                <a:cubicBezTo>
                  <a:pt x="5131" y="7930"/>
                  <a:pt x="5118" y="7937"/>
                  <a:pt x="5109" y="7950"/>
                </a:cubicBezTo>
                <a:cubicBezTo>
                  <a:pt x="5093" y="7971"/>
                  <a:pt x="5082" y="7997"/>
                  <a:pt x="5068" y="8022"/>
                </a:cubicBezTo>
                <a:cubicBezTo>
                  <a:pt x="5036" y="8079"/>
                  <a:pt x="5008" y="8144"/>
                  <a:pt x="4985" y="8222"/>
                </a:cubicBezTo>
                <a:cubicBezTo>
                  <a:pt x="4975" y="8261"/>
                  <a:pt x="4964" y="8303"/>
                  <a:pt x="4955" y="8349"/>
                </a:cubicBezTo>
                <a:cubicBezTo>
                  <a:pt x="4946" y="8392"/>
                  <a:pt x="4939" y="8440"/>
                  <a:pt x="4932" y="8488"/>
                </a:cubicBezTo>
                <a:cubicBezTo>
                  <a:pt x="4922" y="8559"/>
                  <a:pt x="4913" y="8629"/>
                  <a:pt x="4905" y="8717"/>
                </a:cubicBezTo>
                <a:cubicBezTo>
                  <a:pt x="4884" y="8953"/>
                  <a:pt x="4869" y="9263"/>
                  <a:pt x="4861" y="9661"/>
                </a:cubicBezTo>
                <a:cubicBezTo>
                  <a:pt x="4853" y="10088"/>
                  <a:pt x="4851" y="10555"/>
                  <a:pt x="4851" y="11202"/>
                </a:cubicBezTo>
                <a:lnTo>
                  <a:pt x="4849" y="13729"/>
                </a:lnTo>
                <a:lnTo>
                  <a:pt x="5255" y="13729"/>
                </a:lnTo>
                <a:lnTo>
                  <a:pt x="5606" y="13729"/>
                </a:lnTo>
                <a:lnTo>
                  <a:pt x="5623" y="12863"/>
                </a:lnTo>
                <a:lnTo>
                  <a:pt x="5640" y="11993"/>
                </a:lnTo>
                <a:lnTo>
                  <a:pt x="5694" y="11993"/>
                </a:lnTo>
                <a:lnTo>
                  <a:pt x="6367" y="11953"/>
                </a:lnTo>
                <a:cubicBezTo>
                  <a:pt x="6660" y="11934"/>
                  <a:pt x="6851" y="11950"/>
                  <a:pt x="6975" y="11993"/>
                </a:cubicBezTo>
                <a:lnTo>
                  <a:pt x="7166" y="11993"/>
                </a:lnTo>
                <a:lnTo>
                  <a:pt x="7176" y="12534"/>
                </a:lnTo>
                <a:cubicBezTo>
                  <a:pt x="7185" y="12673"/>
                  <a:pt x="7192" y="12820"/>
                  <a:pt x="7192" y="12996"/>
                </a:cubicBezTo>
                <a:lnTo>
                  <a:pt x="7192" y="13421"/>
                </a:lnTo>
                <a:lnTo>
                  <a:pt x="7198" y="13729"/>
                </a:lnTo>
                <a:lnTo>
                  <a:pt x="7577" y="13729"/>
                </a:lnTo>
                <a:lnTo>
                  <a:pt x="7901" y="13729"/>
                </a:lnTo>
                <a:lnTo>
                  <a:pt x="7899" y="11124"/>
                </a:lnTo>
                <a:cubicBezTo>
                  <a:pt x="7897" y="8561"/>
                  <a:pt x="7879" y="8247"/>
                  <a:pt x="7679" y="7927"/>
                </a:cubicBezTo>
                <a:cubicBezTo>
                  <a:pt x="7623" y="7863"/>
                  <a:pt x="7551" y="7814"/>
                  <a:pt x="7456" y="7780"/>
                </a:cubicBezTo>
                <a:cubicBezTo>
                  <a:pt x="7307" y="7741"/>
                  <a:pt x="7081" y="7715"/>
                  <a:pt x="6830" y="7700"/>
                </a:cubicBezTo>
                <a:cubicBezTo>
                  <a:pt x="6693" y="7695"/>
                  <a:pt x="6583" y="7689"/>
                  <a:pt x="6402" y="7689"/>
                </a:cubicBezTo>
                <a:cubicBezTo>
                  <a:pt x="6362" y="7689"/>
                  <a:pt x="6334" y="7689"/>
                  <a:pt x="6296" y="7689"/>
                </a:cubicBezTo>
                <a:close/>
                <a:moveTo>
                  <a:pt x="9203" y="7689"/>
                </a:moveTo>
                <a:lnTo>
                  <a:pt x="9077" y="7707"/>
                </a:lnTo>
                <a:cubicBezTo>
                  <a:pt x="9065" y="7724"/>
                  <a:pt x="9053" y="7742"/>
                  <a:pt x="9045" y="7768"/>
                </a:cubicBezTo>
                <a:lnTo>
                  <a:pt x="9045" y="10711"/>
                </a:lnTo>
                <a:lnTo>
                  <a:pt x="9045" y="10723"/>
                </a:lnTo>
                <a:lnTo>
                  <a:pt x="9045" y="13729"/>
                </a:lnTo>
                <a:lnTo>
                  <a:pt x="10434" y="13729"/>
                </a:lnTo>
                <a:lnTo>
                  <a:pt x="10462" y="13729"/>
                </a:lnTo>
                <a:lnTo>
                  <a:pt x="11879" y="13729"/>
                </a:lnTo>
                <a:lnTo>
                  <a:pt x="11879" y="13055"/>
                </a:lnTo>
                <a:lnTo>
                  <a:pt x="11879" y="13053"/>
                </a:lnTo>
                <a:lnTo>
                  <a:pt x="11879" y="12379"/>
                </a:lnTo>
                <a:lnTo>
                  <a:pt x="11719" y="12372"/>
                </a:lnTo>
                <a:lnTo>
                  <a:pt x="10908" y="12372"/>
                </a:lnTo>
                <a:cubicBezTo>
                  <a:pt x="10513" y="12372"/>
                  <a:pt x="10276" y="12349"/>
                  <a:pt x="10110" y="12309"/>
                </a:cubicBezTo>
                <a:lnTo>
                  <a:pt x="9834" y="12295"/>
                </a:lnTo>
                <a:lnTo>
                  <a:pt x="9802" y="12295"/>
                </a:lnTo>
                <a:lnTo>
                  <a:pt x="9802" y="9992"/>
                </a:lnTo>
                <a:lnTo>
                  <a:pt x="9802" y="9275"/>
                </a:lnTo>
                <a:cubicBezTo>
                  <a:pt x="9798" y="8852"/>
                  <a:pt x="9796" y="8388"/>
                  <a:pt x="9788" y="8131"/>
                </a:cubicBezTo>
                <a:cubicBezTo>
                  <a:pt x="9783" y="7986"/>
                  <a:pt x="9777" y="7865"/>
                  <a:pt x="9772" y="7816"/>
                </a:cubicBezTo>
                <a:cubicBezTo>
                  <a:pt x="9767" y="7749"/>
                  <a:pt x="9763" y="7706"/>
                  <a:pt x="9757" y="7689"/>
                </a:cubicBezTo>
                <a:lnTo>
                  <a:pt x="9423" y="7689"/>
                </a:lnTo>
                <a:lnTo>
                  <a:pt x="9398" y="7689"/>
                </a:lnTo>
                <a:lnTo>
                  <a:pt x="9203" y="7689"/>
                </a:lnTo>
                <a:close/>
                <a:moveTo>
                  <a:pt x="12668" y="7689"/>
                </a:moveTo>
                <a:lnTo>
                  <a:pt x="12653" y="10682"/>
                </a:lnTo>
                <a:lnTo>
                  <a:pt x="12640" y="13475"/>
                </a:lnTo>
                <a:lnTo>
                  <a:pt x="12640" y="13729"/>
                </a:lnTo>
                <a:lnTo>
                  <a:pt x="14114" y="13729"/>
                </a:lnTo>
                <a:lnTo>
                  <a:pt x="15528" y="13729"/>
                </a:lnTo>
                <a:lnTo>
                  <a:pt x="15528" y="13055"/>
                </a:lnTo>
                <a:lnTo>
                  <a:pt x="15528" y="12620"/>
                </a:lnTo>
                <a:cubicBezTo>
                  <a:pt x="15510" y="12540"/>
                  <a:pt x="15484" y="12479"/>
                  <a:pt x="15416" y="12443"/>
                </a:cubicBezTo>
                <a:lnTo>
                  <a:pt x="14552" y="12406"/>
                </a:lnTo>
                <a:cubicBezTo>
                  <a:pt x="14177" y="12390"/>
                  <a:pt x="13905" y="12356"/>
                  <a:pt x="13719" y="12309"/>
                </a:cubicBezTo>
                <a:lnTo>
                  <a:pt x="13694" y="12304"/>
                </a:lnTo>
                <a:lnTo>
                  <a:pt x="13431" y="12295"/>
                </a:lnTo>
                <a:lnTo>
                  <a:pt x="13427" y="11735"/>
                </a:lnTo>
                <a:cubicBezTo>
                  <a:pt x="13427" y="11730"/>
                  <a:pt x="13428" y="11713"/>
                  <a:pt x="13427" y="11708"/>
                </a:cubicBezTo>
                <a:cubicBezTo>
                  <a:pt x="13427" y="11697"/>
                  <a:pt x="13426" y="11660"/>
                  <a:pt x="13426" y="11649"/>
                </a:cubicBezTo>
                <a:cubicBezTo>
                  <a:pt x="13411" y="11285"/>
                  <a:pt x="13403" y="10753"/>
                  <a:pt x="13403" y="9824"/>
                </a:cubicBezTo>
                <a:lnTo>
                  <a:pt x="13403" y="8041"/>
                </a:lnTo>
                <a:lnTo>
                  <a:pt x="13400" y="7689"/>
                </a:lnTo>
                <a:lnTo>
                  <a:pt x="13020" y="7689"/>
                </a:lnTo>
                <a:lnTo>
                  <a:pt x="12668" y="7689"/>
                </a:lnTo>
                <a:close/>
                <a:moveTo>
                  <a:pt x="5640" y="9123"/>
                </a:moveTo>
                <a:lnTo>
                  <a:pt x="6403" y="9123"/>
                </a:lnTo>
                <a:lnTo>
                  <a:pt x="7166" y="9123"/>
                </a:lnTo>
                <a:lnTo>
                  <a:pt x="7166" y="9881"/>
                </a:lnTo>
                <a:lnTo>
                  <a:pt x="7166" y="10634"/>
                </a:lnTo>
                <a:lnTo>
                  <a:pt x="6414" y="10675"/>
                </a:lnTo>
                <a:cubicBezTo>
                  <a:pt x="5581" y="10722"/>
                  <a:pt x="5592" y="10736"/>
                  <a:pt x="5623" y="9706"/>
                </a:cubicBezTo>
                <a:lnTo>
                  <a:pt x="5640" y="9123"/>
                </a:lnTo>
                <a:close/>
                <a:moveTo>
                  <a:pt x="16380" y="9659"/>
                </a:moveTo>
                <a:cubicBezTo>
                  <a:pt x="16344" y="9662"/>
                  <a:pt x="16310" y="9677"/>
                  <a:pt x="16279" y="9702"/>
                </a:cubicBezTo>
                <a:cubicBezTo>
                  <a:pt x="16185" y="9777"/>
                  <a:pt x="16115" y="9942"/>
                  <a:pt x="16073" y="10149"/>
                </a:cubicBezTo>
                <a:cubicBezTo>
                  <a:pt x="16073" y="10151"/>
                  <a:pt x="16072" y="10151"/>
                  <a:pt x="16071" y="10153"/>
                </a:cubicBezTo>
                <a:cubicBezTo>
                  <a:pt x="16069" y="10165"/>
                  <a:pt x="16067" y="10178"/>
                  <a:pt x="16065" y="10190"/>
                </a:cubicBezTo>
                <a:cubicBezTo>
                  <a:pt x="16049" y="10276"/>
                  <a:pt x="16040" y="10371"/>
                  <a:pt x="16034" y="10466"/>
                </a:cubicBezTo>
                <a:cubicBezTo>
                  <a:pt x="16033" y="10482"/>
                  <a:pt x="16031" y="10498"/>
                  <a:pt x="16031" y="10514"/>
                </a:cubicBezTo>
                <a:cubicBezTo>
                  <a:pt x="16030" y="10519"/>
                  <a:pt x="16029" y="10525"/>
                  <a:pt x="16029" y="10530"/>
                </a:cubicBezTo>
                <a:cubicBezTo>
                  <a:pt x="16029" y="10531"/>
                  <a:pt x="16029" y="10531"/>
                  <a:pt x="16029" y="10532"/>
                </a:cubicBezTo>
                <a:cubicBezTo>
                  <a:pt x="16011" y="10974"/>
                  <a:pt x="16091" y="11457"/>
                  <a:pt x="16291" y="11660"/>
                </a:cubicBezTo>
                <a:cubicBezTo>
                  <a:pt x="16325" y="11694"/>
                  <a:pt x="16344" y="11711"/>
                  <a:pt x="16360" y="11728"/>
                </a:cubicBezTo>
                <a:cubicBezTo>
                  <a:pt x="16374" y="11734"/>
                  <a:pt x="16388" y="11736"/>
                  <a:pt x="16403" y="11735"/>
                </a:cubicBezTo>
                <a:cubicBezTo>
                  <a:pt x="16421" y="11726"/>
                  <a:pt x="16466" y="11688"/>
                  <a:pt x="16534" y="11617"/>
                </a:cubicBezTo>
                <a:cubicBezTo>
                  <a:pt x="16558" y="11591"/>
                  <a:pt x="16574" y="11552"/>
                  <a:pt x="16594" y="11517"/>
                </a:cubicBezTo>
                <a:cubicBezTo>
                  <a:pt x="16612" y="11478"/>
                  <a:pt x="16629" y="11450"/>
                  <a:pt x="16647" y="11399"/>
                </a:cubicBezTo>
                <a:cubicBezTo>
                  <a:pt x="16680" y="11310"/>
                  <a:pt x="16703" y="11228"/>
                  <a:pt x="16723" y="11147"/>
                </a:cubicBezTo>
                <a:cubicBezTo>
                  <a:pt x="16775" y="10847"/>
                  <a:pt x="16769" y="10481"/>
                  <a:pt x="16713" y="10185"/>
                </a:cubicBezTo>
                <a:cubicBezTo>
                  <a:pt x="16711" y="10174"/>
                  <a:pt x="16709" y="10167"/>
                  <a:pt x="16707" y="10158"/>
                </a:cubicBezTo>
                <a:cubicBezTo>
                  <a:pt x="16707" y="10154"/>
                  <a:pt x="16706" y="10152"/>
                  <a:pt x="16705" y="10149"/>
                </a:cubicBezTo>
                <a:cubicBezTo>
                  <a:pt x="16704" y="10147"/>
                  <a:pt x="16704" y="10144"/>
                  <a:pt x="16703" y="10142"/>
                </a:cubicBezTo>
                <a:cubicBezTo>
                  <a:pt x="16648" y="9883"/>
                  <a:pt x="16552" y="9696"/>
                  <a:pt x="16425" y="9668"/>
                </a:cubicBezTo>
                <a:cubicBezTo>
                  <a:pt x="16420" y="9667"/>
                  <a:pt x="16415" y="9665"/>
                  <a:pt x="16411" y="9663"/>
                </a:cubicBezTo>
                <a:cubicBezTo>
                  <a:pt x="16401" y="9662"/>
                  <a:pt x="16393" y="9659"/>
                  <a:pt x="16382" y="9659"/>
                </a:cubicBezTo>
                <a:cubicBezTo>
                  <a:pt x="16382" y="9659"/>
                  <a:pt x="16381" y="9659"/>
                  <a:pt x="16380" y="9659"/>
                </a:cubicBezTo>
                <a:close/>
                <a:moveTo>
                  <a:pt x="17011" y="15050"/>
                </a:moveTo>
                <a:cubicBezTo>
                  <a:pt x="16825" y="15026"/>
                  <a:pt x="16636" y="15115"/>
                  <a:pt x="16463" y="15325"/>
                </a:cubicBezTo>
                <a:cubicBezTo>
                  <a:pt x="16461" y="15327"/>
                  <a:pt x="16459" y="15331"/>
                  <a:pt x="16457" y="15334"/>
                </a:cubicBezTo>
                <a:cubicBezTo>
                  <a:pt x="16401" y="15404"/>
                  <a:pt x="16346" y="15483"/>
                  <a:pt x="16294" y="15579"/>
                </a:cubicBezTo>
                <a:cubicBezTo>
                  <a:pt x="16291" y="15583"/>
                  <a:pt x="16290" y="15588"/>
                  <a:pt x="16288" y="15592"/>
                </a:cubicBezTo>
                <a:cubicBezTo>
                  <a:pt x="16265" y="15634"/>
                  <a:pt x="16244" y="15682"/>
                  <a:pt x="16222" y="15729"/>
                </a:cubicBezTo>
                <a:cubicBezTo>
                  <a:pt x="16153" y="15878"/>
                  <a:pt x="16091" y="16039"/>
                  <a:pt x="16039" y="16221"/>
                </a:cubicBezTo>
                <a:cubicBezTo>
                  <a:pt x="15597" y="17764"/>
                  <a:pt x="15741" y="20349"/>
                  <a:pt x="16411" y="21268"/>
                </a:cubicBezTo>
                <a:cubicBezTo>
                  <a:pt x="16568" y="21483"/>
                  <a:pt x="16755" y="21588"/>
                  <a:pt x="16944" y="21592"/>
                </a:cubicBezTo>
                <a:cubicBezTo>
                  <a:pt x="17134" y="21597"/>
                  <a:pt x="17326" y="21500"/>
                  <a:pt x="17494" y="21315"/>
                </a:cubicBezTo>
                <a:cubicBezTo>
                  <a:pt x="17508" y="21296"/>
                  <a:pt x="17523" y="21282"/>
                  <a:pt x="17537" y="21261"/>
                </a:cubicBezTo>
                <a:cubicBezTo>
                  <a:pt x="17556" y="21238"/>
                  <a:pt x="17574" y="21215"/>
                  <a:pt x="17591" y="21190"/>
                </a:cubicBezTo>
                <a:cubicBezTo>
                  <a:pt x="17609" y="21161"/>
                  <a:pt x="17625" y="21127"/>
                  <a:pt x="17641" y="21097"/>
                </a:cubicBezTo>
                <a:cubicBezTo>
                  <a:pt x="17692" y="21006"/>
                  <a:pt x="17739" y="20908"/>
                  <a:pt x="17783" y="20798"/>
                </a:cubicBezTo>
                <a:cubicBezTo>
                  <a:pt x="17800" y="20757"/>
                  <a:pt x="17815" y="20709"/>
                  <a:pt x="17831" y="20666"/>
                </a:cubicBezTo>
                <a:cubicBezTo>
                  <a:pt x="17873" y="20550"/>
                  <a:pt x="17913" y="20434"/>
                  <a:pt x="17949" y="20301"/>
                </a:cubicBezTo>
                <a:cubicBezTo>
                  <a:pt x="17957" y="20270"/>
                  <a:pt x="17964" y="20234"/>
                  <a:pt x="17972" y="20201"/>
                </a:cubicBezTo>
                <a:cubicBezTo>
                  <a:pt x="18191" y="19216"/>
                  <a:pt x="18234" y="17820"/>
                  <a:pt x="18045" y="16800"/>
                </a:cubicBezTo>
                <a:cubicBezTo>
                  <a:pt x="18006" y="16593"/>
                  <a:pt x="17959" y="16404"/>
                  <a:pt x="17905" y="16230"/>
                </a:cubicBezTo>
                <a:cubicBezTo>
                  <a:pt x="17897" y="16207"/>
                  <a:pt x="17890" y="16186"/>
                  <a:pt x="17881" y="16162"/>
                </a:cubicBezTo>
                <a:cubicBezTo>
                  <a:pt x="17661" y="15491"/>
                  <a:pt x="17340" y="15094"/>
                  <a:pt x="17011" y="15050"/>
                </a:cubicBezTo>
                <a:close/>
                <a:moveTo>
                  <a:pt x="8874" y="16305"/>
                </a:moveTo>
                <a:cubicBezTo>
                  <a:pt x="8853" y="16304"/>
                  <a:pt x="8829" y="16325"/>
                  <a:pt x="8805" y="16353"/>
                </a:cubicBezTo>
                <a:cubicBezTo>
                  <a:pt x="8804" y="16356"/>
                  <a:pt x="8803" y="16356"/>
                  <a:pt x="8802" y="16359"/>
                </a:cubicBezTo>
                <a:cubicBezTo>
                  <a:pt x="8798" y="16366"/>
                  <a:pt x="8790" y="16369"/>
                  <a:pt x="8785" y="16377"/>
                </a:cubicBezTo>
                <a:cubicBezTo>
                  <a:pt x="8762" y="16411"/>
                  <a:pt x="8741" y="16453"/>
                  <a:pt x="8726" y="16502"/>
                </a:cubicBezTo>
                <a:cubicBezTo>
                  <a:pt x="8725" y="16503"/>
                  <a:pt x="8725" y="16504"/>
                  <a:pt x="8725" y="16505"/>
                </a:cubicBezTo>
                <a:cubicBezTo>
                  <a:pt x="8690" y="16622"/>
                  <a:pt x="8603" y="16679"/>
                  <a:pt x="8526" y="16638"/>
                </a:cubicBezTo>
                <a:cubicBezTo>
                  <a:pt x="8521" y="16636"/>
                  <a:pt x="8516" y="16640"/>
                  <a:pt x="8511" y="16638"/>
                </a:cubicBezTo>
                <a:cubicBezTo>
                  <a:pt x="8501" y="16634"/>
                  <a:pt x="8493" y="16643"/>
                  <a:pt x="8483" y="16641"/>
                </a:cubicBezTo>
                <a:cubicBezTo>
                  <a:pt x="8459" y="16636"/>
                  <a:pt x="8437" y="16644"/>
                  <a:pt x="8416" y="16652"/>
                </a:cubicBezTo>
                <a:cubicBezTo>
                  <a:pt x="8408" y="16656"/>
                  <a:pt x="8400" y="16656"/>
                  <a:pt x="8393" y="16663"/>
                </a:cubicBezTo>
                <a:cubicBezTo>
                  <a:pt x="8378" y="16673"/>
                  <a:pt x="8367" y="16694"/>
                  <a:pt x="8354" y="16709"/>
                </a:cubicBezTo>
                <a:cubicBezTo>
                  <a:pt x="8326" y="16746"/>
                  <a:pt x="8297" y="16782"/>
                  <a:pt x="8282" y="16829"/>
                </a:cubicBezTo>
                <a:cubicBezTo>
                  <a:pt x="8266" y="16883"/>
                  <a:pt x="8240" y="16928"/>
                  <a:pt x="8212" y="16963"/>
                </a:cubicBezTo>
                <a:cubicBezTo>
                  <a:pt x="8181" y="17008"/>
                  <a:pt x="8151" y="17031"/>
                  <a:pt x="8119" y="17042"/>
                </a:cubicBezTo>
                <a:cubicBezTo>
                  <a:pt x="8093" y="17074"/>
                  <a:pt x="8067" y="17109"/>
                  <a:pt x="8042" y="17131"/>
                </a:cubicBezTo>
                <a:cubicBezTo>
                  <a:pt x="7879" y="17277"/>
                  <a:pt x="7873" y="17316"/>
                  <a:pt x="7857" y="18261"/>
                </a:cubicBezTo>
                <a:cubicBezTo>
                  <a:pt x="7851" y="18626"/>
                  <a:pt x="7854" y="18849"/>
                  <a:pt x="7863" y="19021"/>
                </a:cubicBezTo>
                <a:cubicBezTo>
                  <a:pt x="7871" y="19155"/>
                  <a:pt x="7882" y="19238"/>
                  <a:pt x="7893" y="19307"/>
                </a:cubicBezTo>
                <a:cubicBezTo>
                  <a:pt x="7905" y="19356"/>
                  <a:pt x="7917" y="19396"/>
                  <a:pt x="7935" y="19432"/>
                </a:cubicBezTo>
                <a:cubicBezTo>
                  <a:pt x="7992" y="19548"/>
                  <a:pt x="8215" y="19613"/>
                  <a:pt x="8443" y="19622"/>
                </a:cubicBezTo>
                <a:cubicBezTo>
                  <a:pt x="8448" y="19622"/>
                  <a:pt x="8448" y="19622"/>
                  <a:pt x="8454" y="19622"/>
                </a:cubicBezTo>
                <a:cubicBezTo>
                  <a:pt x="8457" y="19622"/>
                  <a:pt x="8459" y="19622"/>
                  <a:pt x="8463" y="19622"/>
                </a:cubicBezTo>
                <a:cubicBezTo>
                  <a:pt x="8489" y="19620"/>
                  <a:pt x="8507" y="19614"/>
                  <a:pt x="8533" y="19613"/>
                </a:cubicBezTo>
                <a:cubicBezTo>
                  <a:pt x="8649" y="19609"/>
                  <a:pt x="8740" y="19601"/>
                  <a:pt x="8805" y="19579"/>
                </a:cubicBezTo>
                <a:cubicBezTo>
                  <a:pt x="8868" y="19559"/>
                  <a:pt x="8914" y="19527"/>
                  <a:pt x="8950" y="19493"/>
                </a:cubicBezTo>
                <a:cubicBezTo>
                  <a:pt x="8961" y="19481"/>
                  <a:pt x="8970" y="19466"/>
                  <a:pt x="8980" y="19454"/>
                </a:cubicBezTo>
                <a:cubicBezTo>
                  <a:pt x="8998" y="19425"/>
                  <a:pt x="9015" y="19385"/>
                  <a:pt x="9031" y="19346"/>
                </a:cubicBezTo>
                <a:cubicBezTo>
                  <a:pt x="9062" y="19230"/>
                  <a:pt x="9080" y="19007"/>
                  <a:pt x="9094" y="18744"/>
                </a:cubicBezTo>
                <a:cubicBezTo>
                  <a:pt x="9096" y="18620"/>
                  <a:pt x="9099" y="18508"/>
                  <a:pt x="9099" y="18327"/>
                </a:cubicBezTo>
                <a:lnTo>
                  <a:pt x="9099" y="17367"/>
                </a:lnTo>
                <a:cubicBezTo>
                  <a:pt x="9067" y="17339"/>
                  <a:pt x="9031" y="17296"/>
                  <a:pt x="8962" y="17185"/>
                </a:cubicBezTo>
                <a:cubicBezTo>
                  <a:pt x="8961" y="17182"/>
                  <a:pt x="8961" y="17180"/>
                  <a:pt x="8959" y="17178"/>
                </a:cubicBezTo>
                <a:lnTo>
                  <a:pt x="8898" y="17108"/>
                </a:lnTo>
                <a:lnTo>
                  <a:pt x="8696" y="16874"/>
                </a:lnTo>
                <a:lnTo>
                  <a:pt x="8829" y="16591"/>
                </a:lnTo>
                <a:cubicBezTo>
                  <a:pt x="8929" y="16378"/>
                  <a:pt x="8941" y="16308"/>
                  <a:pt x="8874" y="16305"/>
                </a:cubicBezTo>
                <a:close/>
                <a:moveTo>
                  <a:pt x="13903" y="16307"/>
                </a:moveTo>
                <a:cubicBezTo>
                  <a:pt x="13872" y="16315"/>
                  <a:pt x="13822" y="16400"/>
                  <a:pt x="13788" y="16514"/>
                </a:cubicBezTo>
                <a:cubicBezTo>
                  <a:pt x="13777" y="16549"/>
                  <a:pt x="13762" y="16572"/>
                  <a:pt x="13746" y="16593"/>
                </a:cubicBezTo>
                <a:cubicBezTo>
                  <a:pt x="13715" y="16681"/>
                  <a:pt x="13657" y="16700"/>
                  <a:pt x="13553" y="16654"/>
                </a:cubicBezTo>
                <a:cubicBezTo>
                  <a:pt x="13521" y="16639"/>
                  <a:pt x="13501" y="16653"/>
                  <a:pt x="13475" y="16652"/>
                </a:cubicBezTo>
                <a:cubicBezTo>
                  <a:pt x="13469" y="16652"/>
                  <a:pt x="13464" y="16652"/>
                  <a:pt x="13459" y="16652"/>
                </a:cubicBezTo>
                <a:cubicBezTo>
                  <a:pt x="13424" y="16668"/>
                  <a:pt x="13367" y="16723"/>
                  <a:pt x="13313" y="16779"/>
                </a:cubicBezTo>
                <a:cubicBezTo>
                  <a:pt x="13309" y="16792"/>
                  <a:pt x="13303" y="16799"/>
                  <a:pt x="13299" y="16813"/>
                </a:cubicBezTo>
                <a:cubicBezTo>
                  <a:pt x="13279" y="16880"/>
                  <a:pt x="13249" y="16942"/>
                  <a:pt x="13217" y="16986"/>
                </a:cubicBezTo>
                <a:cubicBezTo>
                  <a:pt x="13184" y="17030"/>
                  <a:pt x="13149" y="17056"/>
                  <a:pt x="13120" y="17056"/>
                </a:cubicBezTo>
                <a:cubicBezTo>
                  <a:pt x="13108" y="17056"/>
                  <a:pt x="13102" y="17064"/>
                  <a:pt x="13091" y="17065"/>
                </a:cubicBezTo>
                <a:cubicBezTo>
                  <a:pt x="13090" y="17066"/>
                  <a:pt x="13089" y="17066"/>
                  <a:pt x="13088" y="17067"/>
                </a:cubicBezTo>
                <a:cubicBezTo>
                  <a:pt x="13085" y="17069"/>
                  <a:pt x="13081" y="17073"/>
                  <a:pt x="13077" y="17074"/>
                </a:cubicBezTo>
                <a:cubicBezTo>
                  <a:pt x="13010" y="17162"/>
                  <a:pt x="12983" y="17183"/>
                  <a:pt x="12888" y="17312"/>
                </a:cubicBezTo>
                <a:cubicBezTo>
                  <a:pt x="12877" y="17327"/>
                  <a:pt x="12873" y="17327"/>
                  <a:pt x="12865" y="17335"/>
                </a:cubicBezTo>
                <a:cubicBezTo>
                  <a:pt x="12865" y="17336"/>
                  <a:pt x="12864" y="17335"/>
                  <a:pt x="12864" y="17335"/>
                </a:cubicBezTo>
                <a:cubicBezTo>
                  <a:pt x="12860" y="17355"/>
                  <a:pt x="12859" y="17391"/>
                  <a:pt x="12855" y="17414"/>
                </a:cubicBezTo>
                <a:cubicBezTo>
                  <a:pt x="12839" y="17501"/>
                  <a:pt x="12825" y="17593"/>
                  <a:pt x="12818" y="17723"/>
                </a:cubicBezTo>
                <a:cubicBezTo>
                  <a:pt x="12808" y="17888"/>
                  <a:pt x="12805" y="18090"/>
                  <a:pt x="12805" y="18338"/>
                </a:cubicBezTo>
                <a:cubicBezTo>
                  <a:pt x="12805" y="18682"/>
                  <a:pt x="12810" y="18892"/>
                  <a:pt x="12822" y="19060"/>
                </a:cubicBezTo>
                <a:cubicBezTo>
                  <a:pt x="12829" y="19170"/>
                  <a:pt x="12836" y="19268"/>
                  <a:pt x="12850" y="19330"/>
                </a:cubicBezTo>
                <a:cubicBezTo>
                  <a:pt x="12851" y="19332"/>
                  <a:pt x="12851" y="19334"/>
                  <a:pt x="12851" y="19336"/>
                </a:cubicBezTo>
                <a:cubicBezTo>
                  <a:pt x="12932" y="19478"/>
                  <a:pt x="13077" y="19548"/>
                  <a:pt x="13328" y="19597"/>
                </a:cubicBezTo>
                <a:cubicBezTo>
                  <a:pt x="13329" y="19597"/>
                  <a:pt x="13330" y="19597"/>
                  <a:pt x="13331" y="19597"/>
                </a:cubicBezTo>
                <a:cubicBezTo>
                  <a:pt x="13398" y="19605"/>
                  <a:pt x="13455" y="19621"/>
                  <a:pt x="13526" y="19622"/>
                </a:cubicBezTo>
                <a:cubicBezTo>
                  <a:pt x="13736" y="19623"/>
                  <a:pt x="13834" y="19610"/>
                  <a:pt x="13911" y="19584"/>
                </a:cubicBezTo>
                <a:cubicBezTo>
                  <a:pt x="13971" y="19565"/>
                  <a:pt x="14015" y="19544"/>
                  <a:pt x="14034" y="19504"/>
                </a:cubicBezTo>
                <a:cubicBezTo>
                  <a:pt x="14035" y="19502"/>
                  <a:pt x="14036" y="19499"/>
                  <a:pt x="14037" y="19498"/>
                </a:cubicBezTo>
                <a:cubicBezTo>
                  <a:pt x="14037" y="19497"/>
                  <a:pt x="14037" y="19496"/>
                  <a:pt x="14037" y="19495"/>
                </a:cubicBezTo>
                <a:cubicBezTo>
                  <a:pt x="14043" y="19454"/>
                  <a:pt x="14049" y="19412"/>
                  <a:pt x="14050" y="19368"/>
                </a:cubicBezTo>
                <a:cubicBezTo>
                  <a:pt x="14034" y="19224"/>
                  <a:pt x="13926" y="19171"/>
                  <a:pt x="13581" y="19139"/>
                </a:cubicBezTo>
                <a:cubicBezTo>
                  <a:pt x="13200" y="19105"/>
                  <a:pt x="13104" y="19050"/>
                  <a:pt x="13104" y="18869"/>
                </a:cubicBezTo>
                <a:cubicBezTo>
                  <a:pt x="13104" y="18809"/>
                  <a:pt x="13121" y="18770"/>
                  <a:pt x="13148" y="18733"/>
                </a:cubicBezTo>
                <a:cubicBezTo>
                  <a:pt x="13200" y="18662"/>
                  <a:pt x="13306" y="18622"/>
                  <a:pt x="13526" y="18599"/>
                </a:cubicBezTo>
                <a:cubicBezTo>
                  <a:pt x="13846" y="18566"/>
                  <a:pt x="13948" y="18502"/>
                  <a:pt x="13948" y="18340"/>
                </a:cubicBezTo>
                <a:cubicBezTo>
                  <a:pt x="13948" y="18217"/>
                  <a:pt x="13854" y="18159"/>
                  <a:pt x="13685" y="18120"/>
                </a:cubicBezTo>
                <a:cubicBezTo>
                  <a:pt x="13658" y="18116"/>
                  <a:pt x="13635" y="18112"/>
                  <a:pt x="13600" y="18111"/>
                </a:cubicBezTo>
                <a:cubicBezTo>
                  <a:pt x="13411" y="18111"/>
                  <a:pt x="13292" y="18073"/>
                  <a:pt x="13217" y="18007"/>
                </a:cubicBezTo>
                <a:cubicBezTo>
                  <a:pt x="13216" y="18007"/>
                  <a:pt x="13215" y="18002"/>
                  <a:pt x="13214" y="18002"/>
                </a:cubicBezTo>
                <a:cubicBezTo>
                  <a:pt x="13138" y="17961"/>
                  <a:pt x="13104" y="17903"/>
                  <a:pt x="13104" y="17809"/>
                </a:cubicBezTo>
                <a:cubicBezTo>
                  <a:pt x="13104" y="17793"/>
                  <a:pt x="13110" y="17785"/>
                  <a:pt x="13111" y="17771"/>
                </a:cubicBezTo>
                <a:cubicBezTo>
                  <a:pt x="13088" y="17570"/>
                  <a:pt x="13207" y="17510"/>
                  <a:pt x="13603" y="17510"/>
                </a:cubicBezTo>
                <a:cubicBezTo>
                  <a:pt x="13744" y="17510"/>
                  <a:pt x="13814" y="17495"/>
                  <a:pt x="13883" y="17476"/>
                </a:cubicBezTo>
                <a:cubicBezTo>
                  <a:pt x="13963" y="17447"/>
                  <a:pt x="14018" y="17407"/>
                  <a:pt x="14042" y="17349"/>
                </a:cubicBezTo>
                <a:cubicBezTo>
                  <a:pt x="14042" y="17349"/>
                  <a:pt x="14043" y="17349"/>
                  <a:pt x="14043" y="17349"/>
                </a:cubicBezTo>
                <a:cubicBezTo>
                  <a:pt x="14047" y="17334"/>
                  <a:pt x="14050" y="17319"/>
                  <a:pt x="14052" y="17301"/>
                </a:cubicBezTo>
                <a:cubicBezTo>
                  <a:pt x="14053" y="17294"/>
                  <a:pt x="14056" y="17286"/>
                  <a:pt x="14056" y="17278"/>
                </a:cubicBezTo>
                <a:cubicBezTo>
                  <a:pt x="14055" y="17217"/>
                  <a:pt x="14045" y="17162"/>
                  <a:pt x="14028" y="17122"/>
                </a:cubicBezTo>
                <a:cubicBezTo>
                  <a:pt x="14010" y="17081"/>
                  <a:pt x="13985" y="17056"/>
                  <a:pt x="13957" y="17056"/>
                </a:cubicBezTo>
                <a:cubicBezTo>
                  <a:pt x="13919" y="17056"/>
                  <a:pt x="13888" y="17047"/>
                  <a:pt x="13866" y="17026"/>
                </a:cubicBezTo>
                <a:cubicBezTo>
                  <a:pt x="13843" y="17004"/>
                  <a:pt x="13829" y="16972"/>
                  <a:pt x="13822" y="16931"/>
                </a:cubicBezTo>
                <a:cubicBezTo>
                  <a:pt x="13815" y="16892"/>
                  <a:pt x="13817" y="16846"/>
                  <a:pt x="13825" y="16790"/>
                </a:cubicBezTo>
                <a:cubicBezTo>
                  <a:pt x="13825" y="16787"/>
                  <a:pt x="13824" y="16783"/>
                  <a:pt x="13825" y="16781"/>
                </a:cubicBezTo>
                <a:cubicBezTo>
                  <a:pt x="13825" y="16780"/>
                  <a:pt x="13825" y="16780"/>
                  <a:pt x="13825" y="16779"/>
                </a:cubicBezTo>
                <a:cubicBezTo>
                  <a:pt x="13833" y="16721"/>
                  <a:pt x="13850" y="16653"/>
                  <a:pt x="13875" y="16577"/>
                </a:cubicBezTo>
                <a:cubicBezTo>
                  <a:pt x="13875" y="16577"/>
                  <a:pt x="13874" y="16576"/>
                  <a:pt x="13875" y="16575"/>
                </a:cubicBezTo>
                <a:cubicBezTo>
                  <a:pt x="13884" y="16546"/>
                  <a:pt x="13889" y="16519"/>
                  <a:pt x="13897" y="16489"/>
                </a:cubicBezTo>
                <a:cubicBezTo>
                  <a:pt x="13906" y="16452"/>
                  <a:pt x="13919" y="16407"/>
                  <a:pt x="13922" y="16380"/>
                </a:cubicBezTo>
                <a:cubicBezTo>
                  <a:pt x="13927" y="16338"/>
                  <a:pt x="13924" y="16315"/>
                  <a:pt x="13913" y="16307"/>
                </a:cubicBezTo>
                <a:cubicBezTo>
                  <a:pt x="13911" y="16306"/>
                  <a:pt x="13906" y="16308"/>
                  <a:pt x="13903" y="16307"/>
                </a:cubicBezTo>
                <a:close/>
                <a:moveTo>
                  <a:pt x="5089" y="16609"/>
                </a:moveTo>
                <a:cubicBezTo>
                  <a:pt x="5021" y="16628"/>
                  <a:pt x="4956" y="16705"/>
                  <a:pt x="4939" y="16829"/>
                </a:cubicBezTo>
                <a:cubicBezTo>
                  <a:pt x="4922" y="16954"/>
                  <a:pt x="4856" y="17056"/>
                  <a:pt x="4793" y="17056"/>
                </a:cubicBezTo>
                <a:cubicBezTo>
                  <a:pt x="4780" y="17056"/>
                  <a:pt x="4772" y="17065"/>
                  <a:pt x="4760" y="17067"/>
                </a:cubicBezTo>
                <a:cubicBezTo>
                  <a:pt x="4726" y="17074"/>
                  <a:pt x="4687" y="17094"/>
                  <a:pt x="4645" y="17140"/>
                </a:cubicBezTo>
                <a:cubicBezTo>
                  <a:pt x="4630" y="17157"/>
                  <a:pt x="4618" y="17188"/>
                  <a:pt x="4603" y="17208"/>
                </a:cubicBezTo>
                <a:cubicBezTo>
                  <a:pt x="4536" y="17341"/>
                  <a:pt x="4494" y="17568"/>
                  <a:pt x="4477" y="17921"/>
                </a:cubicBezTo>
                <a:cubicBezTo>
                  <a:pt x="4473" y="18040"/>
                  <a:pt x="4469" y="18153"/>
                  <a:pt x="4469" y="18306"/>
                </a:cubicBezTo>
                <a:cubicBezTo>
                  <a:pt x="4469" y="18318"/>
                  <a:pt x="4468" y="18325"/>
                  <a:pt x="4468" y="18338"/>
                </a:cubicBezTo>
                <a:cubicBezTo>
                  <a:pt x="4468" y="18340"/>
                  <a:pt x="4468" y="18339"/>
                  <a:pt x="4468" y="18340"/>
                </a:cubicBezTo>
                <a:cubicBezTo>
                  <a:pt x="4468" y="18343"/>
                  <a:pt x="4468" y="18345"/>
                  <a:pt x="4468" y="18349"/>
                </a:cubicBezTo>
                <a:cubicBezTo>
                  <a:pt x="4469" y="18877"/>
                  <a:pt x="4498" y="19230"/>
                  <a:pt x="4554" y="19386"/>
                </a:cubicBezTo>
                <a:cubicBezTo>
                  <a:pt x="4560" y="19401"/>
                  <a:pt x="4570" y="19412"/>
                  <a:pt x="4576" y="19425"/>
                </a:cubicBezTo>
                <a:cubicBezTo>
                  <a:pt x="4604" y="19462"/>
                  <a:pt x="4637" y="19493"/>
                  <a:pt x="4677" y="19520"/>
                </a:cubicBezTo>
                <a:cubicBezTo>
                  <a:pt x="4712" y="19543"/>
                  <a:pt x="4755" y="19560"/>
                  <a:pt x="4802" y="19575"/>
                </a:cubicBezTo>
                <a:cubicBezTo>
                  <a:pt x="4898" y="19599"/>
                  <a:pt x="5010" y="19620"/>
                  <a:pt x="5126" y="19622"/>
                </a:cubicBezTo>
                <a:cubicBezTo>
                  <a:pt x="5185" y="19620"/>
                  <a:pt x="5228" y="19609"/>
                  <a:pt x="5277" y="19604"/>
                </a:cubicBezTo>
                <a:cubicBezTo>
                  <a:pt x="5346" y="19595"/>
                  <a:pt x="5419" y="19588"/>
                  <a:pt x="5474" y="19568"/>
                </a:cubicBezTo>
                <a:cubicBezTo>
                  <a:pt x="5474" y="19568"/>
                  <a:pt x="5475" y="19569"/>
                  <a:pt x="5476" y="19568"/>
                </a:cubicBezTo>
                <a:cubicBezTo>
                  <a:pt x="5702" y="19463"/>
                  <a:pt x="5725" y="19157"/>
                  <a:pt x="5710" y="18261"/>
                </a:cubicBezTo>
                <a:cubicBezTo>
                  <a:pt x="5694" y="17306"/>
                  <a:pt x="5690" y="17277"/>
                  <a:pt x="5517" y="17122"/>
                </a:cubicBezTo>
                <a:cubicBezTo>
                  <a:pt x="5495" y="17102"/>
                  <a:pt x="5473" y="17070"/>
                  <a:pt x="5451" y="17045"/>
                </a:cubicBezTo>
                <a:cubicBezTo>
                  <a:pt x="5390" y="17028"/>
                  <a:pt x="5319" y="16943"/>
                  <a:pt x="5285" y="16829"/>
                </a:cubicBezTo>
                <a:cubicBezTo>
                  <a:pt x="5253" y="16723"/>
                  <a:pt x="5187" y="16647"/>
                  <a:pt x="5126" y="16623"/>
                </a:cubicBezTo>
                <a:cubicBezTo>
                  <a:pt x="5114" y="16620"/>
                  <a:pt x="5101" y="16608"/>
                  <a:pt x="5089" y="16609"/>
                </a:cubicBezTo>
                <a:close/>
                <a:moveTo>
                  <a:pt x="5105" y="16679"/>
                </a:moveTo>
                <a:cubicBezTo>
                  <a:pt x="5126" y="16684"/>
                  <a:pt x="5146" y="16728"/>
                  <a:pt x="5169" y="16804"/>
                </a:cubicBezTo>
                <a:cubicBezTo>
                  <a:pt x="5202" y="16917"/>
                  <a:pt x="5214" y="17052"/>
                  <a:pt x="5194" y="17106"/>
                </a:cubicBezTo>
                <a:cubicBezTo>
                  <a:pt x="5143" y="17249"/>
                  <a:pt x="5024" y="17229"/>
                  <a:pt x="4989" y="17072"/>
                </a:cubicBezTo>
                <a:cubicBezTo>
                  <a:pt x="4973" y="16999"/>
                  <a:pt x="4993" y="16862"/>
                  <a:pt x="5033" y="16768"/>
                </a:cubicBezTo>
                <a:cubicBezTo>
                  <a:pt x="5061" y="16704"/>
                  <a:pt x="5084" y="16673"/>
                  <a:pt x="5105" y="16679"/>
                </a:cubicBezTo>
                <a:close/>
                <a:moveTo>
                  <a:pt x="3106" y="17056"/>
                </a:moveTo>
                <a:lnTo>
                  <a:pt x="3106" y="18327"/>
                </a:lnTo>
                <a:lnTo>
                  <a:pt x="3106" y="18333"/>
                </a:lnTo>
                <a:lnTo>
                  <a:pt x="3106" y="18340"/>
                </a:lnTo>
                <a:cubicBezTo>
                  <a:pt x="3106" y="19279"/>
                  <a:pt x="3120" y="19538"/>
                  <a:pt x="3178" y="19622"/>
                </a:cubicBezTo>
                <a:lnTo>
                  <a:pt x="3269" y="19622"/>
                </a:lnTo>
                <a:cubicBezTo>
                  <a:pt x="3332" y="19622"/>
                  <a:pt x="3373" y="19608"/>
                  <a:pt x="3398" y="19563"/>
                </a:cubicBezTo>
                <a:cubicBezTo>
                  <a:pt x="3402" y="19556"/>
                  <a:pt x="3403" y="19543"/>
                  <a:pt x="3406" y="19534"/>
                </a:cubicBezTo>
                <a:cubicBezTo>
                  <a:pt x="3411" y="19510"/>
                  <a:pt x="3417" y="19481"/>
                  <a:pt x="3422" y="19454"/>
                </a:cubicBezTo>
                <a:cubicBezTo>
                  <a:pt x="3427" y="19411"/>
                  <a:pt x="3433" y="19369"/>
                  <a:pt x="3433" y="19314"/>
                </a:cubicBezTo>
                <a:cubicBezTo>
                  <a:pt x="3433" y="19288"/>
                  <a:pt x="3437" y="19280"/>
                  <a:pt x="3437" y="19257"/>
                </a:cubicBezTo>
                <a:cubicBezTo>
                  <a:pt x="3440" y="19156"/>
                  <a:pt x="3449" y="19086"/>
                  <a:pt x="3463" y="19041"/>
                </a:cubicBezTo>
                <a:cubicBezTo>
                  <a:pt x="3465" y="19036"/>
                  <a:pt x="3466" y="19027"/>
                  <a:pt x="3468" y="19021"/>
                </a:cubicBezTo>
                <a:cubicBezTo>
                  <a:pt x="3474" y="19010"/>
                  <a:pt x="3479" y="18994"/>
                  <a:pt x="3486" y="18989"/>
                </a:cubicBezTo>
                <a:cubicBezTo>
                  <a:pt x="3486" y="18988"/>
                  <a:pt x="3487" y="18990"/>
                  <a:pt x="3488" y="18989"/>
                </a:cubicBezTo>
                <a:cubicBezTo>
                  <a:pt x="3494" y="18984"/>
                  <a:pt x="3500" y="18978"/>
                  <a:pt x="3508" y="18978"/>
                </a:cubicBezTo>
                <a:cubicBezTo>
                  <a:pt x="3555" y="18954"/>
                  <a:pt x="3624" y="19027"/>
                  <a:pt x="3723" y="19237"/>
                </a:cubicBezTo>
                <a:cubicBezTo>
                  <a:pt x="3759" y="19313"/>
                  <a:pt x="3802" y="19363"/>
                  <a:pt x="3842" y="19420"/>
                </a:cubicBezTo>
                <a:cubicBezTo>
                  <a:pt x="3932" y="19533"/>
                  <a:pt x="4026" y="19621"/>
                  <a:pt x="4091" y="19622"/>
                </a:cubicBezTo>
                <a:cubicBezTo>
                  <a:pt x="4091" y="19622"/>
                  <a:pt x="4092" y="19622"/>
                  <a:pt x="4092" y="19622"/>
                </a:cubicBezTo>
                <a:cubicBezTo>
                  <a:pt x="4129" y="19622"/>
                  <a:pt x="4158" y="19620"/>
                  <a:pt x="4180" y="19616"/>
                </a:cubicBezTo>
                <a:cubicBezTo>
                  <a:pt x="4236" y="19569"/>
                  <a:pt x="4230" y="19512"/>
                  <a:pt x="4176" y="19346"/>
                </a:cubicBezTo>
                <a:cubicBezTo>
                  <a:pt x="4175" y="19342"/>
                  <a:pt x="4175" y="19338"/>
                  <a:pt x="4174" y="19336"/>
                </a:cubicBezTo>
                <a:cubicBezTo>
                  <a:pt x="4173" y="19335"/>
                  <a:pt x="4172" y="19336"/>
                  <a:pt x="4172" y="19334"/>
                </a:cubicBezTo>
                <a:cubicBezTo>
                  <a:pt x="4170" y="19329"/>
                  <a:pt x="4170" y="19326"/>
                  <a:pt x="4168" y="19321"/>
                </a:cubicBezTo>
                <a:cubicBezTo>
                  <a:pt x="4166" y="19314"/>
                  <a:pt x="4167" y="19312"/>
                  <a:pt x="4165" y="19305"/>
                </a:cubicBezTo>
                <a:cubicBezTo>
                  <a:pt x="4131" y="19201"/>
                  <a:pt x="4112" y="19133"/>
                  <a:pt x="4112" y="19076"/>
                </a:cubicBezTo>
                <a:cubicBezTo>
                  <a:pt x="4112" y="19073"/>
                  <a:pt x="4109" y="19065"/>
                  <a:pt x="4109" y="19062"/>
                </a:cubicBezTo>
                <a:cubicBezTo>
                  <a:pt x="4109" y="19055"/>
                  <a:pt x="4113" y="19048"/>
                  <a:pt x="4114" y="19041"/>
                </a:cubicBezTo>
                <a:cubicBezTo>
                  <a:pt x="4117" y="19016"/>
                  <a:pt x="4122" y="18990"/>
                  <a:pt x="4132" y="18964"/>
                </a:cubicBezTo>
                <a:cubicBezTo>
                  <a:pt x="4146" y="18925"/>
                  <a:pt x="4167" y="18880"/>
                  <a:pt x="4196" y="18824"/>
                </a:cubicBezTo>
                <a:cubicBezTo>
                  <a:pt x="4213" y="18792"/>
                  <a:pt x="4224" y="18760"/>
                  <a:pt x="4236" y="18726"/>
                </a:cubicBezTo>
                <a:cubicBezTo>
                  <a:pt x="4243" y="18706"/>
                  <a:pt x="4251" y="18687"/>
                  <a:pt x="4257" y="18663"/>
                </a:cubicBezTo>
                <a:cubicBezTo>
                  <a:pt x="4283" y="18557"/>
                  <a:pt x="4291" y="18374"/>
                  <a:pt x="4297" y="18159"/>
                </a:cubicBezTo>
                <a:cubicBezTo>
                  <a:pt x="4297" y="18071"/>
                  <a:pt x="4297" y="17984"/>
                  <a:pt x="4294" y="17866"/>
                </a:cubicBezTo>
                <a:lnTo>
                  <a:pt x="4285" y="17439"/>
                </a:lnTo>
                <a:cubicBezTo>
                  <a:pt x="4279" y="17392"/>
                  <a:pt x="4276" y="17337"/>
                  <a:pt x="4267" y="17301"/>
                </a:cubicBezTo>
                <a:cubicBezTo>
                  <a:pt x="4235" y="17217"/>
                  <a:pt x="4197" y="17159"/>
                  <a:pt x="4134" y="17122"/>
                </a:cubicBezTo>
                <a:lnTo>
                  <a:pt x="3691" y="17088"/>
                </a:lnTo>
                <a:lnTo>
                  <a:pt x="3241" y="17056"/>
                </a:lnTo>
                <a:lnTo>
                  <a:pt x="3106" y="17056"/>
                </a:lnTo>
                <a:close/>
                <a:moveTo>
                  <a:pt x="6490" y="17056"/>
                </a:moveTo>
                <a:lnTo>
                  <a:pt x="6485" y="17256"/>
                </a:lnTo>
                <a:lnTo>
                  <a:pt x="6485" y="18340"/>
                </a:lnTo>
                <a:lnTo>
                  <a:pt x="6485" y="19155"/>
                </a:lnTo>
                <a:cubicBezTo>
                  <a:pt x="6485" y="19350"/>
                  <a:pt x="6498" y="19527"/>
                  <a:pt x="6515" y="19622"/>
                </a:cubicBezTo>
                <a:lnTo>
                  <a:pt x="6978" y="19622"/>
                </a:lnTo>
                <a:cubicBezTo>
                  <a:pt x="6993" y="19622"/>
                  <a:pt x="6999" y="19622"/>
                  <a:pt x="7013" y="19622"/>
                </a:cubicBezTo>
                <a:cubicBezTo>
                  <a:pt x="7192" y="19617"/>
                  <a:pt x="7341" y="19583"/>
                  <a:pt x="7445" y="19541"/>
                </a:cubicBezTo>
                <a:cubicBezTo>
                  <a:pt x="7476" y="19524"/>
                  <a:pt x="7511" y="19510"/>
                  <a:pt x="7538" y="19486"/>
                </a:cubicBezTo>
                <a:cubicBezTo>
                  <a:pt x="7544" y="19478"/>
                  <a:pt x="7551" y="19472"/>
                  <a:pt x="7557" y="19464"/>
                </a:cubicBezTo>
                <a:cubicBezTo>
                  <a:pt x="7566" y="19450"/>
                  <a:pt x="7575" y="19435"/>
                  <a:pt x="7583" y="19420"/>
                </a:cubicBezTo>
                <a:cubicBezTo>
                  <a:pt x="7589" y="19408"/>
                  <a:pt x="7593" y="19395"/>
                  <a:pt x="7597" y="19382"/>
                </a:cubicBezTo>
                <a:cubicBezTo>
                  <a:pt x="7633" y="19227"/>
                  <a:pt x="7656" y="18916"/>
                  <a:pt x="7663" y="18424"/>
                </a:cubicBezTo>
                <a:cubicBezTo>
                  <a:pt x="7666" y="18200"/>
                  <a:pt x="7663" y="18045"/>
                  <a:pt x="7659" y="17889"/>
                </a:cubicBezTo>
                <a:cubicBezTo>
                  <a:pt x="7656" y="17821"/>
                  <a:pt x="7656" y="17717"/>
                  <a:pt x="7651" y="17660"/>
                </a:cubicBezTo>
                <a:cubicBezTo>
                  <a:pt x="7644" y="17570"/>
                  <a:pt x="7635" y="17494"/>
                  <a:pt x="7622" y="17428"/>
                </a:cubicBezTo>
                <a:cubicBezTo>
                  <a:pt x="7622" y="17426"/>
                  <a:pt x="7621" y="17423"/>
                  <a:pt x="7620" y="17421"/>
                </a:cubicBezTo>
                <a:cubicBezTo>
                  <a:pt x="7619" y="17417"/>
                  <a:pt x="7618" y="17416"/>
                  <a:pt x="7617" y="17412"/>
                </a:cubicBezTo>
                <a:cubicBezTo>
                  <a:pt x="7605" y="17356"/>
                  <a:pt x="7590" y="17308"/>
                  <a:pt x="7572" y="17269"/>
                </a:cubicBezTo>
                <a:cubicBezTo>
                  <a:pt x="7566" y="17258"/>
                  <a:pt x="7560" y="17247"/>
                  <a:pt x="7554" y="17237"/>
                </a:cubicBezTo>
                <a:cubicBezTo>
                  <a:pt x="7537" y="17207"/>
                  <a:pt x="7517" y="17180"/>
                  <a:pt x="7494" y="17160"/>
                </a:cubicBezTo>
                <a:cubicBezTo>
                  <a:pt x="7485" y="17152"/>
                  <a:pt x="7475" y="17145"/>
                  <a:pt x="7465" y="17138"/>
                </a:cubicBezTo>
                <a:cubicBezTo>
                  <a:pt x="7463" y="17137"/>
                  <a:pt x="7459" y="17133"/>
                  <a:pt x="7457" y="17131"/>
                </a:cubicBezTo>
                <a:cubicBezTo>
                  <a:pt x="7437" y="17119"/>
                  <a:pt x="7417" y="17108"/>
                  <a:pt x="7393" y="17099"/>
                </a:cubicBezTo>
                <a:cubicBezTo>
                  <a:pt x="7393" y="17099"/>
                  <a:pt x="7391" y="17100"/>
                  <a:pt x="7391" y="17099"/>
                </a:cubicBezTo>
                <a:cubicBezTo>
                  <a:pt x="7315" y="17072"/>
                  <a:pt x="7203" y="17060"/>
                  <a:pt x="7052" y="17058"/>
                </a:cubicBezTo>
                <a:cubicBezTo>
                  <a:pt x="7047" y="17058"/>
                  <a:pt x="7044" y="17058"/>
                  <a:pt x="7039" y="17058"/>
                </a:cubicBezTo>
                <a:cubicBezTo>
                  <a:pt x="7025" y="17057"/>
                  <a:pt x="7018" y="17056"/>
                  <a:pt x="7002" y="17056"/>
                </a:cubicBezTo>
                <a:lnTo>
                  <a:pt x="6998" y="17056"/>
                </a:lnTo>
                <a:lnTo>
                  <a:pt x="6490" y="17056"/>
                </a:lnTo>
                <a:close/>
                <a:moveTo>
                  <a:pt x="9808" y="17056"/>
                </a:moveTo>
                <a:cubicBezTo>
                  <a:pt x="9701" y="17057"/>
                  <a:pt x="9608" y="17064"/>
                  <a:pt x="9523" y="17076"/>
                </a:cubicBezTo>
                <a:cubicBezTo>
                  <a:pt x="9502" y="17080"/>
                  <a:pt x="9477" y="17082"/>
                  <a:pt x="9457" y="17088"/>
                </a:cubicBezTo>
                <a:cubicBezTo>
                  <a:pt x="9421" y="17095"/>
                  <a:pt x="9396" y="17104"/>
                  <a:pt x="9366" y="17113"/>
                </a:cubicBezTo>
                <a:cubicBezTo>
                  <a:pt x="9290" y="17145"/>
                  <a:pt x="9240" y="17189"/>
                  <a:pt x="9214" y="17240"/>
                </a:cubicBezTo>
                <a:cubicBezTo>
                  <a:pt x="9212" y="17252"/>
                  <a:pt x="9208" y="17261"/>
                  <a:pt x="9208" y="17274"/>
                </a:cubicBezTo>
                <a:cubicBezTo>
                  <a:pt x="9208" y="17423"/>
                  <a:pt x="9282" y="17507"/>
                  <a:pt x="9439" y="17539"/>
                </a:cubicBezTo>
                <a:lnTo>
                  <a:pt x="9671" y="17582"/>
                </a:lnTo>
                <a:lnTo>
                  <a:pt x="9688" y="18604"/>
                </a:lnTo>
                <a:cubicBezTo>
                  <a:pt x="9695" y="19084"/>
                  <a:pt x="9701" y="19339"/>
                  <a:pt x="9720" y="19473"/>
                </a:cubicBezTo>
                <a:cubicBezTo>
                  <a:pt x="9720" y="19474"/>
                  <a:pt x="9720" y="19478"/>
                  <a:pt x="9720" y="19479"/>
                </a:cubicBezTo>
                <a:cubicBezTo>
                  <a:pt x="9730" y="19544"/>
                  <a:pt x="9743" y="19577"/>
                  <a:pt x="9761" y="19597"/>
                </a:cubicBezTo>
                <a:cubicBezTo>
                  <a:pt x="9777" y="19615"/>
                  <a:pt x="9800" y="19621"/>
                  <a:pt x="9826" y="19622"/>
                </a:cubicBezTo>
                <a:cubicBezTo>
                  <a:pt x="9829" y="19622"/>
                  <a:pt x="9831" y="19622"/>
                  <a:pt x="9834" y="19622"/>
                </a:cubicBezTo>
                <a:cubicBezTo>
                  <a:pt x="9885" y="19621"/>
                  <a:pt x="9923" y="19539"/>
                  <a:pt x="9953" y="19420"/>
                </a:cubicBezTo>
                <a:cubicBezTo>
                  <a:pt x="9953" y="19419"/>
                  <a:pt x="9954" y="19417"/>
                  <a:pt x="9954" y="19416"/>
                </a:cubicBezTo>
                <a:cubicBezTo>
                  <a:pt x="9954" y="19413"/>
                  <a:pt x="9954" y="19403"/>
                  <a:pt x="9954" y="19400"/>
                </a:cubicBezTo>
                <a:cubicBezTo>
                  <a:pt x="9968" y="19256"/>
                  <a:pt x="9975" y="19030"/>
                  <a:pt x="9982" y="18604"/>
                </a:cubicBezTo>
                <a:lnTo>
                  <a:pt x="9997" y="17582"/>
                </a:lnTo>
                <a:lnTo>
                  <a:pt x="10202" y="17539"/>
                </a:lnTo>
                <a:cubicBezTo>
                  <a:pt x="10269" y="17523"/>
                  <a:pt x="10320" y="17490"/>
                  <a:pt x="10355" y="17446"/>
                </a:cubicBezTo>
                <a:cubicBezTo>
                  <a:pt x="10389" y="17400"/>
                  <a:pt x="10406" y="17343"/>
                  <a:pt x="10406" y="17272"/>
                </a:cubicBezTo>
                <a:cubicBezTo>
                  <a:pt x="10406" y="17191"/>
                  <a:pt x="10334" y="17130"/>
                  <a:pt x="10225" y="17090"/>
                </a:cubicBezTo>
                <a:cubicBezTo>
                  <a:pt x="10225" y="17090"/>
                  <a:pt x="10223" y="17090"/>
                  <a:pt x="10223" y="17090"/>
                </a:cubicBezTo>
                <a:cubicBezTo>
                  <a:pt x="10134" y="17068"/>
                  <a:pt x="10019" y="17057"/>
                  <a:pt x="9819" y="17056"/>
                </a:cubicBezTo>
                <a:cubicBezTo>
                  <a:pt x="9814" y="17056"/>
                  <a:pt x="9813" y="17056"/>
                  <a:pt x="9808" y="17056"/>
                </a:cubicBezTo>
                <a:close/>
                <a:moveTo>
                  <a:pt x="10966" y="17056"/>
                </a:moveTo>
                <a:lnTo>
                  <a:pt x="10951" y="17301"/>
                </a:lnTo>
                <a:lnTo>
                  <a:pt x="10951" y="18340"/>
                </a:lnTo>
                <a:lnTo>
                  <a:pt x="10951" y="19393"/>
                </a:lnTo>
                <a:cubicBezTo>
                  <a:pt x="10965" y="19495"/>
                  <a:pt x="10980" y="19567"/>
                  <a:pt x="10999" y="19622"/>
                </a:cubicBezTo>
                <a:lnTo>
                  <a:pt x="11445" y="19622"/>
                </a:lnTo>
                <a:cubicBezTo>
                  <a:pt x="11477" y="19622"/>
                  <a:pt x="11491" y="19616"/>
                  <a:pt x="11520" y="19616"/>
                </a:cubicBezTo>
                <a:cubicBezTo>
                  <a:pt x="11747" y="19610"/>
                  <a:pt x="11895" y="19582"/>
                  <a:pt x="11988" y="19504"/>
                </a:cubicBezTo>
                <a:cubicBezTo>
                  <a:pt x="11995" y="19494"/>
                  <a:pt x="12003" y="19489"/>
                  <a:pt x="12011" y="19479"/>
                </a:cubicBezTo>
                <a:cubicBezTo>
                  <a:pt x="12024" y="19460"/>
                  <a:pt x="12034" y="19449"/>
                  <a:pt x="12046" y="19434"/>
                </a:cubicBezTo>
                <a:cubicBezTo>
                  <a:pt x="12047" y="19432"/>
                  <a:pt x="12048" y="19428"/>
                  <a:pt x="12049" y="19425"/>
                </a:cubicBezTo>
                <a:cubicBezTo>
                  <a:pt x="12133" y="19254"/>
                  <a:pt x="12141" y="18937"/>
                  <a:pt x="12140" y="18338"/>
                </a:cubicBezTo>
                <a:cubicBezTo>
                  <a:pt x="12139" y="17725"/>
                  <a:pt x="12131" y="17404"/>
                  <a:pt x="12040" y="17237"/>
                </a:cubicBezTo>
                <a:cubicBezTo>
                  <a:pt x="12027" y="17213"/>
                  <a:pt x="12008" y="17196"/>
                  <a:pt x="11991" y="17178"/>
                </a:cubicBezTo>
                <a:cubicBezTo>
                  <a:pt x="11967" y="17158"/>
                  <a:pt x="11940" y="17143"/>
                  <a:pt x="11911" y="17129"/>
                </a:cubicBezTo>
                <a:cubicBezTo>
                  <a:pt x="11900" y="17124"/>
                  <a:pt x="11894" y="17113"/>
                  <a:pt x="11883" y="17108"/>
                </a:cubicBezTo>
                <a:cubicBezTo>
                  <a:pt x="11882" y="17108"/>
                  <a:pt x="11882" y="17109"/>
                  <a:pt x="11882" y="17108"/>
                </a:cubicBezTo>
                <a:cubicBezTo>
                  <a:pt x="11787" y="17071"/>
                  <a:pt x="11653" y="17059"/>
                  <a:pt x="11473" y="17058"/>
                </a:cubicBezTo>
                <a:cubicBezTo>
                  <a:pt x="11469" y="17058"/>
                  <a:pt x="11466" y="17057"/>
                  <a:pt x="11463" y="17056"/>
                </a:cubicBezTo>
                <a:cubicBezTo>
                  <a:pt x="11460" y="17056"/>
                  <a:pt x="11460" y="17056"/>
                  <a:pt x="11457" y="17056"/>
                </a:cubicBezTo>
                <a:lnTo>
                  <a:pt x="11445" y="17056"/>
                </a:lnTo>
                <a:lnTo>
                  <a:pt x="10966" y="17056"/>
                </a:lnTo>
                <a:close/>
                <a:moveTo>
                  <a:pt x="14819" y="17056"/>
                </a:moveTo>
                <a:cubicBezTo>
                  <a:pt x="14577" y="17056"/>
                  <a:pt x="14427" y="17065"/>
                  <a:pt x="14338" y="17097"/>
                </a:cubicBezTo>
                <a:cubicBezTo>
                  <a:pt x="14249" y="17129"/>
                  <a:pt x="14220" y="17184"/>
                  <a:pt x="14220" y="17272"/>
                </a:cubicBezTo>
                <a:cubicBezTo>
                  <a:pt x="14220" y="17307"/>
                  <a:pt x="14225" y="17338"/>
                  <a:pt x="14234" y="17367"/>
                </a:cubicBezTo>
                <a:cubicBezTo>
                  <a:pt x="14242" y="17396"/>
                  <a:pt x="14256" y="17423"/>
                  <a:pt x="14273" y="17446"/>
                </a:cubicBezTo>
                <a:cubicBezTo>
                  <a:pt x="14307" y="17490"/>
                  <a:pt x="14358" y="17523"/>
                  <a:pt x="14425" y="17539"/>
                </a:cubicBezTo>
                <a:lnTo>
                  <a:pt x="14623" y="17582"/>
                </a:lnTo>
                <a:lnTo>
                  <a:pt x="14629" y="17582"/>
                </a:lnTo>
                <a:lnTo>
                  <a:pt x="14645" y="18604"/>
                </a:lnTo>
                <a:cubicBezTo>
                  <a:pt x="14649" y="18846"/>
                  <a:pt x="14652" y="19030"/>
                  <a:pt x="14657" y="19171"/>
                </a:cubicBezTo>
                <a:cubicBezTo>
                  <a:pt x="14662" y="19301"/>
                  <a:pt x="14668" y="19399"/>
                  <a:pt x="14677" y="19464"/>
                </a:cubicBezTo>
                <a:cubicBezTo>
                  <a:pt x="14686" y="19528"/>
                  <a:pt x="14699" y="19562"/>
                  <a:pt x="14715" y="19584"/>
                </a:cubicBezTo>
                <a:cubicBezTo>
                  <a:pt x="14715" y="19585"/>
                  <a:pt x="14716" y="19590"/>
                  <a:pt x="14717" y="19591"/>
                </a:cubicBezTo>
                <a:cubicBezTo>
                  <a:pt x="14734" y="19613"/>
                  <a:pt x="14756" y="19621"/>
                  <a:pt x="14785" y="19622"/>
                </a:cubicBezTo>
                <a:cubicBezTo>
                  <a:pt x="14825" y="19620"/>
                  <a:pt x="14852" y="19608"/>
                  <a:pt x="14872" y="19582"/>
                </a:cubicBezTo>
                <a:cubicBezTo>
                  <a:pt x="14874" y="19578"/>
                  <a:pt x="14875" y="19567"/>
                  <a:pt x="14878" y="19563"/>
                </a:cubicBezTo>
                <a:cubicBezTo>
                  <a:pt x="14899" y="19434"/>
                  <a:pt x="14911" y="19218"/>
                  <a:pt x="14919" y="18799"/>
                </a:cubicBezTo>
                <a:cubicBezTo>
                  <a:pt x="14923" y="18538"/>
                  <a:pt x="14931" y="18331"/>
                  <a:pt x="14942" y="18163"/>
                </a:cubicBezTo>
                <a:cubicBezTo>
                  <a:pt x="14942" y="18159"/>
                  <a:pt x="14942" y="18155"/>
                  <a:pt x="14942" y="18150"/>
                </a:cubicBezTo>
                <a:cubicBezTo>
                  <a:pt x="14942" y="18148"/>
                  <a:pt x="14942" y="18145"/>
                  <a:pt x="14942" y="18143"/>
                </a:cubicBezTo>
                <a:cubicBezTo>
                  <a:pt x="14944" y="18119"/>
                  <a:pt x="14946" y="18107"/>
                  <a:pt x="14948" y="18084"/>
                </a:cubicBezTo>
                <a:lnTo>
                  <a:pt x="14956" y="17582"/>
                </a:lnTo>
                <a:lnTo>
                  <a:pt x="15100" y="17557"/>
                </a:lnTo>
                <a:cubicBezTo>
                  <a:pt x="15102" y="17555"/>
                  <a:pt x="15105" y="17558"/>
                  <a:pt x="15107" y="17557"/>
                </a:cubicBezTo>
                <a:cubicBezTo>
                  <a:pt x="15110" y="17556"/>
                  <a:pt x="15113" y="17553"/>
                  <a:pt x="15116" y="17551"/>
                </a:cubicBezTo>
                <a:cubicBezTo>
                  <a:pt x="15151" y="17529"/>
                  <a:pt x="15187" y="17510"/>
                  <a:pt x="15236" y="17510"/>
                </a:cubicBezTo>
                <a:cubicBezTo>
                  <a:pt x="15254" y="17510"/>
                  <a:pt x="15261" y="17498"/>
                  <a:pt x="15276" y="17494"/>
                </a:cubicBezTo>
                <a:cubicBezTo>
                  <a:pt x="15277" y="17494"/>
                  <a:pt x="15277" y="17494"/>
                  <a:pt x="15277" y="17494"/>
                </a:cubicBezTo>
                <a:cubicBezTo>
                  <a:pt x="15361" y="17451"/>
                  <a:pt x="15418" y="17388"/>
                  <a:pt x="15419" y="17281"/>
                </a:cubicBezTo>
                <a:cubicBezTo>
                  <a:pt x="15419" y="17280"/>
                  <a:pt x="15419" y="17279"/>
                  <a:pt x="15419" y="17278"/>
                </a:cubicBezTo>
                <a:cubicBezTo>
                  <a:pt x="15419" y="17243"/>
                  <a:pt x="15410" y="17218"/>
                  <a:pt x="15400" y="17192"/>
                </a:cubicBezTo>
                <a:cubicBezTo>
                  <a:pt x="15397" y="17185"/>
                  <a:pt x="15399" y="17174"/>
                  <a:pt x="15395" y="17167"/>
                </a:cubicBezTo>
                <a:cubicBezTo>
                  <a:pt x="15374" y="17131"/>
                  <a:pt x="15322" y="17114"/>
                  <a:pt x="15260" y="17097"/>
                </a:cubicBezTo>
                <a:cubicBezTo>
                  <a:pt x="15170" y="17071"/>
                  <a:pt x="15045" y="17056"/>
                  <a:pt x="14819" y="17056"/>
                </a:cubicBezTo>
                <a:close/>
                <a:moveTo>
                  <a:pt x="12487" y="17072"/>
                </a:moveTo>
                <a:cubicBezTo>
                  <a:pt x="12477" y="17071"/>
                  <a:pt x="12467" y="17072"/>
                  <a:pt x="12457" y="17074"/>
                </a:cubicBezTo>
                <a:cubicBezTo>
                  <a:pt x="12429" y="17081"/>
                  <a:pt x="12402" y="17103"/>
                  <a:pt x="12376" y="17131"/>
                </a:cubicBezTo>
                <a:cubicBezTo>
                  <a:pt x="12335" y="17234"/>
                  <a:pt x="12329" y="17505"/>
                  <a:pt x="12322" y="18340"/>
                </a:cubicBezTo>
                <a:lnTo>
                  <a:pt x="12314" y="19289"/>
                </a:lnTo>
                <a:lnTo>
                  <a:pt x="12314" y="19429"/>
                </a:lnTo>
                <a:cubicBezTo>
                  <a:pt x="12352" y="19532"/>
                  <a:pt x="12400" y="19592"/>
                  <a:pt x="12451" y="19606"/>
                </a:cubicBezTo>
                <a:cubicBezTo>
                  <a:pt x="12525" y="19579"/>
                  <a:pt x="12595" y="19516"/>
                  <a:pt x="12637" y="19429"/>
                </a:cubicBezTo>
                <a:cubicBezTo>
                  <a:pt x="12639" y="19420"/>
                  <a:pt x="12639" y="19408"/>
                  <a:pt x="12642" y="19398"/>
                </a:cubicBezTo>
                <a:lnTo>
                  <a:pt x="12633" y="18340"/>
                </a:lnTo>
                <a:cubicBezTo>
                  <a:pt x="12626" y="17500"/>
                  <a:pt x="12619" y="17229"/>
                  <a:pt x="12578" y="17129"/>
                </a:cubicBezTo>
                <a:cubicBezTo>
                  <a:pt x="12549" y="17097"/>
                  <a:pt x="12519" y="17076"/>
                  <a:pt x="12487" y="17072"/>
                </a:cubicBezTo>
                <a:close/>
                <a:moveTo>
                  <a:pt x="3638" y="17532"/>
                </a:moveTo>
                <a:cubicBezTo>
                  <a:pt x="3672" y="17528"/>
                  <a:pt x="3711" y="17531"/>
                  <a:pt x="3754" y="17539"/>
                </a:cubicBezTo>
                <a:cubicBezTo>
                  <a:pt x="3980" y="17579"/>
                  <a:pt x="4005" y="17619"/>
                  <a:pt x="4005" y="17961"/>
                </a:cubicBezTo>
                <a:cubicBezTo>
                  <a:pt x="4005" y="18302"/>
                  <a:pt x="3980" y="18345"/>
                  <a:pt x="3754" y="18386"/>
                </a:cubicBezTo>
                <a:cubicBezTo>
                  <a:pt x="3461" y="18439"/>
                  <a:pt x="3313" y="18131"/>
                  <a:pt x="3435" y="17725"/>
                </a:cubicBezTo>
                <a:cubicBezTo>
                  <a:pt x="3472" y="17602"/>
                  <a:pt x="3535" y="17542"/>
                  <a:pt x="3638" y="17532"/>
                </a:cubicBezTo>
                <a:close/>
                <a:moveTo>
                  <a:pt x="6939" y="17539"/>
                </a:moveTo>
                <a:cubicBezTo>
                  <a:pt x="6989" y="17525"/>
                  <a:pt x="7048" y="17527"/>
                  <a:pt x="7116" y="17539"/>
                </a:cubicBezTo>
                <a:cubicBezTo>
                  <a:pt x="7309" y="17573"/>
                  <a:pt x="7383" y="17645"/>
                  <a:pt x="7383" y="17809"/>
                </a:cubicBezTo>
                <a:cubicBezTo>
                  <a:pt x="7383" y="18091"/>
                  <a:pt x="6842" y="18223"/>
                  <a:pt x="6782" y="17955"/>
                </a:cubicBezTo>
                <a:cubicBezTo>
                  <a:pt x="6731" y="17726"/>
                  <a:pt x="6791" y="17578"/>
                  <a:pt x="6939" y="17539"/>
                </a:cubicBezTo>
                <a:close/>
                <a:moveTo>
                  <a:pt x="11408" y="17539"/>
                </a:moveTo>
                <a:cubicBezTo>
                  <a:pt x="11457" y="17525"/>
                  <a:pt x="11516" y="17527"/>
                  <a:pt x="11585" y="17539"/>
                </a:cubicBezTo>
                <a:cubicBezTo>
                  <a:pt x="11777" y="17573"/>
                  <a:pt x="11851" y="17645"/>
                  <a:pt x="11851" y="17809"/>
                </a:cubicBezTo>
                <a:cubicBezTo>
                  <a:pt x="11851" y="18091"/>
                  <a:pt x="11310" y="18223"/>
                  <a:pt x="11250" y="17955"/>
                </a:cubicBezTo>
                <a:cubicBezTo>
                  <a:pt x="11199" y="17726"/>
                  <a:pt x="11259" y="17578"/>
                  <a:pt x="11408" y="17539"/>
                </a:cubicBezTo>
                <a:close/>
                <a:moveTo>
                  <a:pt x="4768" y="17582"/>
                </a:moveTo>
                <a:lnTo>
                  <a:pt x="5094" y="17582"/>
                </a:lnTo>
                <a:lnTo>
                  <a:pt x="5422" y="17582"/>
                </a:lnTo>
                <a:lnTo>
                  <a:pt x="5422" y="18340"/>
                </a:lnTo>
                <a:lnTo>
                  <a:pt x="5422" y="19094"/>
                </a:lnTo>
                <a:lnTo>
                  <a:pt x="5108" y="19139"/>
                </a:lnTo>
                <a:cubicBezTo>
                  <a:pt x="4753" y="19191"/>
                  <a:pt x="4723" y="19108"/>
                  <a:pt x="4751" y="18166"/>
                </a:cubicBezTo>
                <a:lnTo>
                  <a:pt x="4768" y="17582"/>
                </a:lnTo>
                <a:close/>
                <a:moveTo>
                  <a:pt x="8146" y="17582"/>
                </a:moveTo>
                <a:lnTo>
                  <a:pt x="8473" y="17582"/>
                </a:lnTo>
                <a:lnTo>
                  <a:pt x="8799" y="17582"/>
                </a:lnTo>
                <a:lnTo>
                  <a:pt x="8817" y="18163"/>
                </a:lnTo>
                <a:cubicBezTo>
                  <a:pt x="8826" y="18480"/>
                  <a:pt x="8808" y="18822"/>
                  <a:pt x="8777" y="18926"/>
                </a:cubicBezTo>
                <a:cubicBezTo>
                  <a:pt x="8746" y="19030"/>
                  <a:pt x="8597" y="19134"/>
                  <a:pt x="8446" y="19153"/>
                </a:cubicBezTo>
                <a:cubicBezTo>
                  <a:pt x="8135" y="19192"/>
                  <a:pt x="8101" y="19085"/>
                  <a:pt x="8128" y="18166"/>
                </a:cubicBezTo>
                <a:lnTo>
                  <a:pt x="8146" y="17582"/>
                </a:lnTo>
                <a:close/>
                <a:moveTo>
                  <a:pt x="6165" y="18141"/>
                </a:moveTo>
                <a:cubicBezTo>
                  <a:pt x="6119" y="18140"/>
                  <a:pt x="6077" y="18141"/>
                  <a:pt x="6045" y="18152"/>
                </a:cubicBezTo>
                <a:cubicBezTo>
                  <a:pt x="6003" y="18176"/>
                  <a:pt x="5971" y="18218"/>
                  <a:pt x="5948" y="18268"/>
                </a:cubicBezTo>
                <a:cubicBezTo>
                  <a:pt x="5948" y="18268"/>
                  <a:pt x="5946" y="18268"/>
                  <a:pt x="5946" y="18268"/>
                </a:cubicBezTo>
                <a:cubicBezTo>
                  <a:pt x="5943" y="18291"/>
                  <a:pt x="5940" y="18312"/>
                  <a:pt x="5940" y="18340"/>
                </a:cubicBezTo>
                <a:cubicBezTo>
                  <a:pt x="5940" y="18451"/>
                  <a:pt x="5980" y="18508"/>
                  <a:pt x="6041" y="18535"/>
                </a:cubicBezTo>
                <a:cubicBezTo>
                  <a:pt x="6053" y="18541"/>
                  <a:pt x="6066" y="18544"/>
                  <a:pt x="6081" y="18547"/>
                </a:cubicBezTo>
                <a:cubicBezTo>
                  <a:pt x="6091" y="18549"/>
                  <a:pt x="6099" y="18554"/>
                  <a:pt x="6119" y="18551"/>
                </a:cubicBezTo>
                <a:cubicBezTo>
                  <a:pt x="6126" y="18550"/>
                  <a:pt x="6131" y="18550"/>
                  <a:pt x="6136" y="18551"/>
                </a:cubicBezTo>
                <a:cubicBezTo>
                  <a:pt x="6218" y="18533"/>
                  <a:pt x="6266" y="18470"/>
                  <a:pt x="6266" y="18340"/>
                </a:cubicBezTo>
                <a:cubicBezTo>
                  <a:pt x="6266" y="18227"/>
                  <a:pt x="6226" y="18170"/>
                  <a:pt x="6165" y="18141"/>
                </a:cubicBezTo>
                <a:close/>
                <a:moveTo>
                  <a:pt x="7053" y="18413"/>
                </a:moveTo>
                <a:cubicBezTo>
                  <a:pt x="7291" y="18413"/>
                  <a:pt x="7452" y="18707"/>
                  <a:pt x="7384" y="19012"/>
                </a:cubicBezTo>
                <a:cubicBezTo>
                  <a:pt x="7328" y="19263"/>
                  <a:pt x="6813" y="19211"/>
                  <a:pt x="6777" y="18951"/>
                </a:cubicBezTo>
                <a:cubicBezTo>
                  <a:pt x="6725" y="18576"/>
                  <a:pt x="6809" y="18413"/>
                  <a:pt x="7053" y="18413"/>
                </a:cubicBezTo>
                <a:close/>
                <a:moveTo>
                  <a:pt x="11722" y="18531"/>
                </a:moveTo>
                <a:cubicBezTo>
                  <a:pt x="11832" y="18536"/>
                  <a:pt x="11851" y="18603"/>
                  <a:pt x="11851" y="18799"/>
                </a:cubicBezTo>
                <a:cubicBezTo>
                  <a:pt x="11851" y="19050"/>
                  <a:pt x="11807" y="19101"/>
                  <a:pt x="11569" y="19139"/>
                </a:cubicBezTo>
                <a:cubicBezTo>
                  <a:pt x="11401" y="19166"/>
                  <a:pt x="11273" y="19116"/>
                  <a:pt x="11250" y="19014"/>
                </a:cubicBezTo>
                <a:cubicBezTo>
                  <a:pt x="11188" y="18735"/>
                  <a:pt x="11289" y="18592"/>
                  <a:pt x="11579" y="18545"/>
                </a:cubicBezTo>
                <a:cubicBezTo>
                  <a:pt x="11639" y="18535"/>
                  <a:pt x="11685" y="18530"/>
                  <a:pt x="11722" y="1853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1" name="Prod. 许永倩 20150201106 英师五班"/>
          <p:cNvSpPr txBox="1"/>
          <p:nvPr/>
        </p:nvSpPr>
        <p:spPr>
          <a:xfrm>
            <a:off x="16988042" y="12429224"/>
            <a:ext cx="686638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儷黑 Pro"/>
                <a:ea typeface="儷黑 Pro"/>
                <a:cs typeface="儷黑 Pro"/>
                <a:sym typeface="儷黑 Pro"/>
              </a:defRPr>
            </a:lvl1pPr>
          </a:lstStyle>
          <a:p>
            <a:r>
              <a:t>Prod. 许永倩 20150201106 英师五班</a:t>
            </a:r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1"/>
                            </p:stCondLst>
                            <p:childTnLst>
                              <p:par>
                                <p:cTn id="12" presetID="7" presetClass="entr" presetSubtype="4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1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1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audio>
          </p:childTnLst>
        </p:cTn>
      </p:par>
    </p:tnLst>
    <p:bldLst>
      <p:bldP spid="128" grpId="4" animBg="1" advAuto="0"/>
      <p:bldP spid="129" grpId="3" animBg="1" advAuto="0"/>
      <p:bldP spid="130" grpId="2" animBg="1" advAuto="0"/>
      <p:bldP spid="131" grpId="5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espite all you made of it…"/>
          <p:cNvSpPr txBox="1"/>
          <p:nvPr/>
        </p:nvSpPr>
        <p:spPr>
          <a:xfrm>
            <a:off x="2443685" y="3937387"/>
            <a:ext cx="871392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Despite all you made of it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快放弃你曾经为那做的一切吧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180" name="You're always afraid…"/>
          <p:cNvSpPr txBox="1"/>
          <p:nvPr/>
        </p:nvSpPr>
        <p:spPr>
          <a:xfrm>
            <a:off x="2414409" y="6261943"/>
            <a:ext cx="7054816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>
                <a:latin typeface="Comic Sans MS" panose="030F0702030302020204" pitchFamily="66" charset="0"/>
              </a:rPr>
              <a:t>You're always afraid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>
                <a:latin typeface="Comic Sans MS" panose="030F0702030302020204" pitchFamily="66" charset="0"/>
              </a:rPr>
              <a:t>你总是在害怕</a:t>
            </a:r>
          </a:p>
        </p:txBody>
      </p:sp>
      <p:sp>
        <p:nvSpPr>
          <p:cNvPr id="181" name="Of the change…"/>
          <p:cNvSpPr txBox="1"/>
          <p:nvPr/>
        </p:nvSpPr>
        <p:spPr>
          <a:xfrm>
            <a:off x="2407573" y="8370168"/>
            <a:ext cx="503984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Of the change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这改变</a:t>
            </a:r>
            <a:endParaRPr sz="4400" dirty="0">
              <a:latin typeface="Comic Sans MS" panose="030F0702030302020204" pitchFamily="66" charset="0"/>
            </a:endParaRPr>
          </a:p>
        </p:txBody>
      </p:sp>
      <p:pic>
        <p:nvPicPr>
          <p:cNvPr id="182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69329" y="2609748"/>
            <a:ext cx="11308187" cy="8496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2" animBg="1" advAuto="0"/>
      <p:bldP spid="180" grpId="3" animBg="1" advAuto="0"/>
      <p:bldP spid="181" grpId="4" animBg="1" advAuto="0"/>
      <p:bldP spid="18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938ff589ef9f87808d2b024bd805f3d-d39j7tc.jpg" descr="b938ff589ef9f87808d2b024bd805f3d-d39j7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7" y="0"/>
            <a:ext cx="24372286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o come on down…"/>
          <p:cNvSpPr txBox="1"/>
          <p:nvPr/>
        </p:nvSpPr>
        <p:spPr>
          <a:xfrm>
            <a:off x="16087684" y="2562460"/>
            <a:ext cx="5746766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>
                <a:latin typeface="Comic Sans MS" panose="030F0702030302020204" pitchFamily="66" charset="0"/>
              </a:rPr>
              <a:t>So come on down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>
                <a:latin typeface="Comic Sans MS" panose="030F0702030302020204" pitchFamily="66" charset="0"/>
              </a:rPr>
              <a:t>所以下来吧</a:t>
            </a:r>
          </a:p>
        </p:txBody>
      </p:sp>
      <p:sp>
        <p:nvSpPr>
          <p:cNvPr id="186" name="Come on down…"/>
          <p:cNvSpPr txBox="1"/>
          <p:nvPr/>
        </p:nvSpPr>
        <p:spPr>
          <a:xfrm>
            <a:off x="16069206" y="4372484"/>
            <a:ext cx="4756110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>
                <a:latin typeface="Comic Sans MS" panose="030F0702030302020204" pitchFamily="66" charset="0"/>
              </a:rPr>
              <a:t>Come on down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>
                <a:latin typeface="Comic Sans MS" panose="030F0702030302020204" pitchFamily="66" charset="0"/>
              </a:rPr>
              <a:t>下来吧</a:t>
            </a:r>
          </a:p>
        </p:txBody>
      </p:sp>
      <p:sp>
        <p:nvSpPr>
          <p:cNvPr id="187" name="You've got a lot on your chest…"/>
          <p:cNvSpPr txBox="1"/>
          <p:nvPr/>
        </p:nvSpPr>
        <p:spPr>
          <a:xfrm>
            <a:off x="3215503" y="1746335"/>
            <a:ext cx="9937016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 </a:t>
            </a:r>
          </a:p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You've got a lot on your chest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因为你已经得到了很多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188" name="Well, you can come as my guest…"/>
          <p:cNvSpPr txBox="1"/>
          <p:nvPr/>
        </p:nvSpPr>
        <p:spPr>
          <a:xfrm>
            <a:off x="3157908" y="4597801"/>
            <a:ext cx="10377841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Well, you can come as my guest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好吧，你可以来当我的客人</a:t>
            </a:r>
            <a:endParaRPr sz="4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22" presetClass="entr" presetSubtype="8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  <p:bldP spid="185" grpId="4" animBg="1" advAuto="0"/>
      <p:bldP spid="186" grpId="5" animBg="1" advAuto="0"/>
      <p:bldP spid="187" grpId="2" animBg="1" advAuto="0"/>
      <p:bldP spid="188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We're coming down to the ground…"/>
          <p:cNvSpPr txBox="1"/>
          <p:nvPr/>
        </p:nvSpPr>
        <p:spPr>
          <a:xfrm>
            <a:off x="7304669" y="8847884"/>
            <a:ext cx="11182548" cy="162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We're coming down to the ground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我们正向地面降落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191" name="There's no better place to go…"/>
          <p:cNvSpPr txBox="1"/>
          <p:nvPr/>
        </p:nvSpPr>
        <p:spPr>
          <a:xfrm>
            <a:off x="7354600" y="10809282"/>
            <a:ext cx="9869690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>
                <a:latin typeface="Comic Sans MS" panose="030F0702030302020204" pitchFamily="66" charset="0"/>
              </a:rPr>
              <a:t>There's no better place to go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>
                <a:latin typeface="Comic Sans MS" panose="030F0702030302020204" pitchFamily="66" charset="0"/>
              </a:rPr>
              <a:t>没有更好的地方可去</a:t>
            </a:r>
          </a:p>
        </p:txBody>
      </p:sp>
      <p:pic>
        <p:nvPicPr>
          <p:cNvPr id="192" name="wall+e+love+2.jpg" descr="wall+e+love+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8840" y="1360112"/>
            <a:ext cx="11229286" cy="7018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dissolve/>
      </p:transition>
    </mc:Choice>
    <mc:Fallback>
      <p:transition advClick="0" advTm="0"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2" animBg="1" advAuto="0"/>
      <p:bldP spid="191" grpId="3" animBg="1" advAuto="0"/>
      <p:bldP spid="19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图像" descr="图像"/>
          <p:cNvPicPr>
            <a:picLocks noChangeAspect="1"/>
          </p:cNvPicPr>
          <p:nvPr/>
        </p:nvPicPr>
        <p:blipFill>
          <a:blip r:embed="rId2">
            <a:extLst/>
          </a:blip>
          <a:srcRect t="1539"/>
          <a:stretch>
            <a:fillRect/>
          </a:stretch>
        </p:blipFill>
        <p:spPr>
          <a:xfrm>
            <a:off x="-56694" y="2575123"/>
            <a:ext cx="14010853" cy="856589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We've got snow up on the mountains…"/>
          <p:cNvSpPr txBox="1"/>
          <p:nvPr/>
        </p:nvSpPr>
        <p:spPr>
          <a:xfrm>
            <a:off x="14523858" y="2629686"/>
            <a:ext cx="9510081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We've got snow up on the mountains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我们有白雪皑皑的山峰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196" name="We've got rivers down below…"/>
          <p:cNvSpPr txBox="1"/>
          <p:nvPr/>
        </p:nvSpPr>
        <p:spPr>
          <a:xfrm>
            <a:off x="14574312" y="5350368"/>
            <a:ext cx="7624032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>
                <a:latin typeface="Comic Sans MS" panose="030F0702030302020204" pitchFamily="66" charset="0"/>
              </a:rPr>
              <a:t>We've got rivers down below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>
                <a:latin typeface="Comic Sans MS" panose="030F0702030302020204" pitchFamily="66" charset="0"/>
              </a:rPr>
              <a:t>我们有顺势而下的溪河</a:t>
            </a:r>
          </a:p>
        </p:txBody>
      </p:sp>
      <p:sp>
        <p:nvSpPr>
          <p:cNvPr id="197" name="We're coming down to the ground…"/>
          <p:cNvSpPr txBox="1"/>
          <p:nvPr/>
        </p:nvSpPr>
        <p:spPr>
          <a:xfrm>
            <a:off x="14586231" y="8370168"/>
            <a:ext cx="8560820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We're coming down to the ground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我们正向地面降落</a:t>
            </a:r>
            <a:endParaRPr sz="4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>
        <p:dissolve/>
      </p:transition>
    </mc:Choice>
    <mc:Fallback>
      <p:transition advClick="0" advTm="0"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  <p:bldP spid="195" grpId="2" animBg="1" advAuto="0"/>
      <p:bldP spid="196" grpId="3" animBg="1" advAuto="0"/>
      <p:bldP spid="197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We hear the birds sing in the trees…"/>
          <p:cNvSpPr txBox="1"/>
          <p:nvPr/>
        </p:nvSpPr>
        <p:spPr>
          <a:xfrm>
            <a:off x="16800512" y="7419710"/>
            <a:ext cx="6129069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We hear the birds sing in the trees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我们能听见林中的鸟啼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200" name="And the land will be looked after…"/>
          <p:cNvSpPr txBox="1"/>
          <p:nvPr/>
        </p:nvSpPr>
        <p:spPr>
          <a:xfrm>
            <a:off x="7007424" y="10602416"/>
            <a:ext cx="11052938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And the land will be looked after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而且这土地也能被照料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201" name="We send the seeds out in the breeze…"/>
          <p:cNvSpPr txBox="1"/>
          <p:nvPr/>
        </p:nvSpPr>
        <p:spPr>
          <a:xfrm>
            <a:off x="1297238" y="7643434"/>
            <a:ext cx="6477319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We send the seeds out in the breeze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我们会在微风中播撒种子</a:t>
            </a:r>
            <a:endParaRPr sz="4400" dirty="0">
              <a:latin typeface="Comic Sans MS" panose="030F0702030302020204" pitchFamily="66" charset="0"/>
            </a:endParaRPr>
          </a:p>
        </p:txBody>
      </p:sp>
      <p:pic>
        <p:nvPicPr>
          <p:cNvPr id="202" name="图像" descr="图像"/>
          <p:cNvPicPr>
            <a:picLocks noChangeAspect="1"/>
          </p:cNvPicPr>
          <p:nvPr/>
        </p:nvPicPr>
        <p:blipFill>
          <a:blip r:embed="rId2">
            <a:extLst/>
          </a:blip>
          <a:srcRect l="11140" t="290" r="6194" b="16825"/>
          <a:stretch>
            <a:fillRect/>
          </a:stretch>
        </p:blipFill>
        <p:spPr>
          <a:xfrm>
            <a:off x="14261822" y="1030656"/>
            <a:ext cx="8865491" cy="5862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图像" descr="图像"/>
          <p:cNvPicPr>
            <a:picLocks noChangeAspect="1"/>
          </p:cNvPicPr>
          <p:nvPr/>
        </p:nvPicPr>
        <p:blipFill>
          <a:blip r:embed="rId3">
            <a:extLst/>
          </a:blip>
          <a:srcRect r="794"/>
          <a:stretch>
            <a:fillRect/>
          </a:stretch>
        </p:blipFill>
        <p:spPr>
          <a:xfrm>
            <a:off x="1297238" y="1314514"/>
            <a:ext cx="8927587" cy="5929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图像" descr="图像"/>
          <p:cNvPicPr>
            <a:picLocks noChangeAspect="1"/>
          </p:cNvPicPr>
          <p:nvPr/>
        </p:nvPicPr>
        <p:blipFill>
          <a:blip r:embed="rId4">
            <a:extLst/>
          </a:blip>
          <a:srcRect l="8346" r="10098" b="8781"/>
          <a:stretch>
            <a:fillRect/>
          </a:stretch>
        </p:blipFill>
        <p:spPr>
          <a:xfrm>
            <a:off x="7818834" y="4632740"/>
            <a:ext cx="8746185" cy="5477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dissolve/>
      </p:transition>
    </mc:Choice>
    <mc:Fallback>
      <p:transition advTm="0"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2" animBg="1" advAuto="0"/>
      <p:bldP spid="200" grpId="4" animBg="1" advAuto="0"/>
      <p:bldP spid="201" grpId="6" animBg="1" advAuto="0"/>
      <p:bldP spid="202" grpId="1" animBg="1" advAuto="0"/>
      <p:bldP spid="203" grpId="5" animBg="1" advAuto="0"/>
      <p:bldP spid="204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图片占位符 2" descr="图片占位符 2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4969" b="4969"/>
          <a:stretch>
            <a:fillRect/>
          </a:stretch>
        </p:blipFill>
        <p:spPr>
          <a:xfrm>
            <a:off x="0" y="-2"/>
            <a:ext cx="24383999" cy="13724151"/>
          </a:xfrm>
          <a:prstGeom prst="rect">
            <a:avLst/>
          </a:prstGeom>
        </p:spPr>
      </p:pic>
      <p:sp>
        <p:nvSpPr>
          <p:cNvPr id="207" name="Прямоугольник 6"/>
          <p:cNvSpPr/>
          <p:nvPr/>
        </p:nvSpPr>
        <p:spPr>
          <a:xfrm>
            <a:off x="0" y="-2"/>
            <a:ext cx="24384000" cy="13716001"/>
          </a:xfrm>
          <a:prstGeom prst="rect">
            <a:avLst/>
          </a:prstGeom>
          <a:gradFill>
            <a:gsLst>
              <a:gs pos="0">
                <a:srgbClr val="3A88CA">
                  <a:alpha val="73000"/>
                </a:srgbClr>
              </a:gs>
              <a:gs pos="100000">
                <a:srgbClr val="9E77B8">
                  <a:alpha val="78000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8" name="Заголовок 1"/>
          <p:cNvSpPr txBox="1"/>
          <p:nvPr/>
        </p:nvSpPr>
        <p:spPr>
          <a:xfrm>
            <a:off x="9087594" y="5383441"/>
            <a:ext cx="9609371" cy="2949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normAutofit/>
          </a:bodyPr>
          <a:lstStyle>
            <a:lvl1pPr defTabSz="1828800">
              <a:lnSpc>
                <a:spcPct val="81000"/>
              </a:lnSpc>
              <a:defRPr sz="118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rPr sz="9600" dirty="0">
                <a:latin typeface="Comic Sans MS" panose="030F0702030302020204" pitchFamily="66" charset="0"/>
              </a:rPr>
              <a:t>THANK YOU</a:t>
            </a:r>
          </a:p>
        </p:txBody>
      </p:sp>
      <p:sp>
        <p:nvSpPr>
          <p:cNvPr id="209" name="Подзаголовок 2"/>
          <p:cNvSpPr txBox="1"/>
          <p:nvPr/>
        </p:nvSpPr>
        <p:spPr>
          <a:xfrm>
            <a:off x="9936781" y="4535168"/>
            <a:ext cx="7910998" cy="75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normAutofit/>
          </a:bodyPr>
          <a:lstStyle/>
          <a:p>
            <a:pPr defTabSz="1828800">
              <a:lnSpc>
                <a:spcPts val="3600"/>
              </a:lnSpc>
              <a:spcBef>
                <a:spcPts val="2400"/>
              </a:spcBef>
              <a:defRPr sz="2400" i="1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#</a:t>
            </a:r>
            <a:r>
              <a:rPr sz="4000">
                <a:latin typeface="FontAwesome"/>
                <a:ea typeface="FontAwesome"/>
                <a:cs typeface="FontAwesome"/>
                <a:sym typeface="FontAwesome"/>
              </a:rPr>
              <a:t> </a:t>
            </a:r>
            <a:r>
              <a:rPr sz="3200">
                <a:latin typeface="Adobe Caslon Pro"/>
                <a:ea typeface="Adobe Caslon Pro"/>
                <a:cs typeface="Adobe Caslon Pro"/>
                <a:sym typeface="Adobe Caslon Pro"/>
              </a:rPr>
              <a:t>MV FOR M5U3 LIFE IN THE FUTURE</a:t>
            </a:r>
          </a:p>
        </p:txBody>
      </p:sp>
      <p:sp>
        <p:nvSpPr>
          <p:cNvPr id="210" name="矩形"/>
          <p:cNvSpPr/>
          <p:nvPr/>
        </p:nvSpPr>
        <p:spPr>
          <a:xfrm>
            <a:off x="-25824" y="-20356"/>
            <a:ext cx="24435648" cy="127000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/>
            </a:pPr>
            <a:endParaRPr/>
          </a:p>
        </p:txBody>
      </p:sp>
      <p:sp>
        <p:nvSpPr>
          <p:cNvPr id="211" name="矩形"/>
          <p:cNvSpPr/>
          <p:nvPr/>
        </p:nvSpPr>
        <p:spPr>
          <a:xfrm>
            <a:off x="-25824" y="12477291"/>
            <a:ext cx="24435648" cy="12700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/>
            </a:pPr>
            <a:endParaRPr/>
          </a:p>
        </p:txBody>
      </p:sp>
      <p:pic>
        <p:nvPicPr>
          <p:cNvPr id="212" name="图像" descr="图像"/>
          <p:cNvPicPr>
            <a:picLocks noChangeAspect="1"/>
          </p:cNvPicPr>
          <p:nvPr/>
        </p:nvPicPr>
        <p:blipFill>
          <a:blip r:embed="rId3">
            <a:extLst/>
          </a:blip>
          <a:srcRect b="539"/>
          <a:stretch>
            <a:fillRect/>
          </a:stretch>
        </p:blipFill>
        <p:spPr>
          <a:xfrm>
            <a:off x="4539065" y="3327400"/>
            <a:ext cx="4775203" cy="70231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Prod. 许永倩 20150201106 英师五班"/>
          <p:cNvSpPr txBox="1"/>
          <p:nvPr/>
        </p:nvSpPr>
        <p:spPr>
          <a:xfrm>
            <a:off x="10459089" y="9600892"/>
            <a:ext cx="686638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儷黑 Pro"/>
                <a:ea typeface="儷黑 Pro"/>
                <a:cs typeface="儷黑 Pro"/>
                <a:sym typeface="儷黑 Pro"/>
              </a:defRPr>
            </a:lvl1pPr>
          </a:lstStyle>
          <a:p>
            <a:r>
              <a:t>Prod. 许永倩 20150201106 英师五班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3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fill="hold" grpId="6" nodeType="with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fill="hold" grpId="7" nodeType="with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1" animBg="1" advAuto="0"/>
      <p:bldP spid="208" grpId="6" animBg="1" advAuto="0"/>
      <p:bldP spid="209" grpId="5" animBg="1" advAuto="0"/>
      <p:bldP spid="210" grpId="2" animBg="1" advAuto="0"/>
      <p:bldP spid="211" grpId="3" animBg="1" advAuto="0"/>
      <p:bldP spid="212" grpId="4" animBg="1" advAuto="0"/>
      <p:bldP spid="213" grpId="7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图像" descr="图像"/>
          <p:cNvPicPr>
            <a:picLocks noChangeAspect="1"/>
          </p:cNvPicPr>
          <p:nvPr/>
        </p:nvPicPr>
        <p:blipFill>
          <a:blip r:embed="rId2">
            <a:extLst/>
          </a:blip>
          <a:srcRect l="11209" t="8295" r="14490" b="18244"/>
          <a:stretch>
            <a:fillRect/>
          </a:stretch>
        </p:blipFill>
        <p:spPr>
          <a:xfrm>
            <a:off x="2525635" y="4278393"/>
            <a:ext cx="5151747" cy="5158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93" h="21584" extrusionOk="0">
                <a:moveTo>
                  <a:pt x="10152" y="1"/>
                </a:moveTo>
                <a:cubicBezTo>
                  <a:pt x="9975" y="-1"/>
                  <a:pt x="9799" y="2"/>
                  <a:pt x="9622" y="9"/>
                </a:cubicBezTo>
                <a:cubicBezTo>
                  <a:pt x="7924" y="82"/>
                  <a:pt x="6239" y="603"/>
                  <a:pt x="4756" y="1593"/>
                </a:cubicBezTo>
                <a:cubicBezTo>
                  <a:pt x="2454" y="3131"/>
                  <a:pt x="974" y="5299"/>
                  <a:pt x="235" y="8222"/>
                </a:cubicBezTo>
                <a:cubicBezTo>
                  <a:pt x="77" y="8845"/>
                  <a:pt x="-1" y="9824"/>
                  <a:pt x="0" y="10801"/>
                </a:cubicBezTo>
                <a:cubicBezTo>
                  <a:pt x="0" y="11779"/>
                  <a:pt x="79" y="12754"/>
                  <a:pt x="238" y="13378"/>
                </a:cubicBezTo>
                <a:cubicBezTo>
                  <a:pt x="758" y="15425"/>
                  <a:pt x="1764" y="17292"/>
                  <a:pt x="3033" y="18573"/>
                </a:cubicBezTo>
                <a:lnTo>
                  <a:pt x="3751" y="19295"/>
                </a:lnTo>
                <a:lnTo>
                  <a:pt x="3349" y="19724"/>
                </a:lnTo>
                <a:cubicBezTo>
                  <a:pt x="2816" y="20296"/>
                  <a:pt x="2731" y="20758"/>
                  <a:pt x="3086" y="21138"/>
                </a:cubicBezTo>
                <a:lnTo>
                  <a:pt x="3349" y="21422"/>
                </a:lnTo>
                <a:lnTo>
                  <a:pt x="5810" y="21434"/>
                </a:lnTo>
                <a:cubicBezTo>
                  <a:pt x="7162" y="21440"/>
                  <a:pt x="8546" y="21486"/>
                  <a:pt x="8887" y="21535"/>
                </a:cubicBezTo>
                <a:cubicBezTo>
                  <a:pt x="9228" y="21585"/>
                  <a:pt x="9906" y="21599"/>
                  <a:pt x="10389" y="21567"/>
                </a:cubicBezTo>
                <a:cubicBezTo>
                  <a:pt x="10872" y="21535"/>
                  <a:pt x="12119" y="21477"/>
                  <a:pt x="13161" y="21437"/>
                </a:cubicBezTo>
                <a:cubicBezTo>
                  <a:pt x="15290" y="21358"/>
                  <a:pt x="15348" y="21333"/>
                  <a:pt x="15348" y="20521"/>
                </a:cubicBezTo>
                <a:cubicBezTo>
                  <a:pt x="15348" y="20133"/>
                  <a:pt x="15398" y="20065"/>
                  <a:pt x="16098" y="19511"/>
                </a:cubicBezTo>
                <a:cubicBezTo>
                  <a:pt x="21010" y="15618"/>
                  <a:pt x="21599" y="7946"/>
                  <a:pt x="17347" y="3249"/>
                </a:cubicBezTo>
                <a:cubicBezTo>
                  <a:pt x="15444" y="1146"/>
                  <a:pt x="12806" y="31"/>
                  <a:pt x="10152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" name="图像" descr="图像"/>
          <p:cNvPicPr>
            <a:picLocks noChangeAspect="1"/>
          </p:cNvPicPr>
          <p:nvPr/>
        </p:nvPicPr>
        <p:blipFill>
          <a:blip r:embed="rId3">
            <a:extLst/>
          </a:blip>
          <a:srcRect l="7740" t="9968" r="17183" b="6448"/>
          <a:stretch>
            <a:fillRect/>
          </a:stretch>
        </p:blipFill>
        <p:spPr>
          <a:xfrm>
            <a:off x="17186898" y="4278613"/>
            <a:ext cx="5158090" cy="515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90" extrusionOk="0">
                <a:moveTo>
                  <a:pt x="10557" y="3"/>
                </a:moveTo>
                <a:cubicBezTo>
                  <a:pt x="9088" y="37"/>
                  <a:pt x="7544" y="382"/>
                  <a:pt x="6229" y="991"/>
                </a:cubicBezTo>
                <a:cubicBezTo>
                  <a:pt x="3109" y="2437"/>
                  <a:pt x="890" y="5257"/>
                  <a:pt x="185" y="8671"/>
                </a:cubicBezTo>
                <a:cubicBezTo>
                  <a:pt x="-103" y="10066"/>
                  <a:pt x="-49" y="12155"/>
                  <a:pt x="311" y="13543"/>
                </a:cubicBezTo>
                <a:cubicBezTo>
                  <a:pt x="1339" y="17503"/>
                  <a:pt x="4505" y="20549"/>
                  <a:pt x="8465" y="21387"/>
                </a:cubicBezTo>
                <a:cubicBezTo>
                  <a:pt x="9101" y="21522"/>
                  <a:pt x="9895" y="21589"/>
                  <a:pt x="10690" y="21590"/>
                </a:cubicBezTo>
                <a:cubicBezTo>
                  <a:pt x="11485" y="21591"/>
                  <a:pt x="12282" y="21526"/>
                  <a:pt x="12925" y="21392"/>
                </a:cubicBezTo>
                <a:cubicBezTo>
                  <a:pt x="17996" y="20343"/>
                  <a:pt x="21497" y="15932"/>
                  <a:pt x="21492" y="10797"/>
                </a:cubicBezTo>
                <a:cubicBezTo>
                  <a:pt x="21492" y="10455"/>
                  <a:pt x="21476" y="10109"/>
                  <a:pt x="21444" y="9761"/>
                </a:cubicBezTo>
                <a:cubicBezTo>
                  <a:pt x="20980" y="4716"/>
                  <a:pt x="17092" y="733"/>
                  <a:pt x="11989" y="74"/>
                </a:cubicBezTo>
                <a:cubicBezTo>
                  <a:pt x="11528" y="14"/>
                  <a:pt x="11046" y="-9"/>
                  <a:pt x="105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5" name="Down     to    Earth"/>
          <p:cNvSpPr txBox="1"/>
          <p:nvPr/>
        </p:nvSpPr>
        <p:spPr>
          <a:xfrm>
            <a:off x="8625476" y="5222408"/>
            <a:ext cx="7098097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rgbClr val="FFFF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rPr b="1" dirty="0">
                <a:latin typeface="Comic Sans MS" panose="030F0702030302020204" pitchFamily="66" charset="0"/>
                <a:ea typeface="Adobe Gothic Std B" pitchFamily="34" charset="-128"/>
              </a:rPr>
              <a:t>Down     to    Earth </a:t>
            </a:r>
          </a:p>
        </p:txBody>
      </p:sp>
      <p:sp>
        <p:nvSpPr>
          <p:cNvPr id="136" name="—— WALL·E"/>
          <p:cNvSpPr txBox="1"/>
          <p:nvPr/>
        </p:nvSpPr>
        <p:spPr>
          <a:xfrm>
            <a:off x="12174524" y="6147812"/>
            <a:ext cx="366286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400">
                <a:solidFill>
                  <a:srgbClr val="FFFF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rPr b="1" dirty="0">
                <a:latin typeface="Comic Sans MS" panose="030F0702030302020204" pitchFamily="66" charset="0"/>
              </a:rPr>
              <a:t>—— WALL·E</a:t>
            </a:r>
          </a:p>
        </p:txBody>
      </p:sp>
      <p:sp>
        <p:nvSpPr>
          <p:cNvPr id="137" name="Singer:"/>
          <p:cNvSpPr txBox="1"/>
          <p:nvPr/>
        </p:nvSpPr>
        <p:spPr>
          <a:xfrm>
            <a:off x="8655428" y="7201250"/>
            <a:ext cx="2641749" cy="101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Singer:</a:t>
            </a:r>
          </a:p>
        </p:txBody>
      </p:sp>
      <p:sp>
        <p:nvSpPr>
          <p:cNvPr id="138" name="Peter Gabriel"/>
          <p:cNvSpPr txBox="1"/>
          <p:nvPr/>
        </p:nvSpPr>
        <p:spPr>
          <a:xfrm>
            <a:off x="11595038" y="7201250"/>
            <a:ext cx="4821833" cy="101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9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Peter Gabriel</a:t>
            </a:r>
          </a:p>
        </p:txBody>
      </p:sp>
    </p:spTree>
  </p:cSld>
  <p:clrMapOvr>
    <a:masterClrMapping/>
  </p:clrMapOvr>
  <p:transition advClick="0" advTm="500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9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  <p:bldP spid="134" grpId="2" animBg="1" advAuto="0"/>
      <p:bldP spid="135" grpId="3" animBg="1" advAuto="0"/>
      <p:bldP spid="136" grpId="4" animBg="1" advAuto="0"/>
      <p:bldP spid="137" grpId="5" animBg="1" advAuto="0"/>
      <p:bldP spid="138" grpId="6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图像" descr="图像"/>
          <p:cNvPicPr>
            <a:picLocks noChangeAspect="1"/>
          </p:cNvPicPr>
          <p:nvPr/>
        </p:nvPicPr>
        <p:blipFill>
          <a:blip r:embed="rId2">
            <a:extLst/>
          </a:blip>
          <a:srcRect t="7924" b="7310"/>
          <a:stretch>
            <a:fillRect/>
          </a:stretch>
        </p:blipFill>
        <p:spPr>
          <a:xfrm>
            <a:off x="-40085" y="-1588"/>
            <a:ext cx="24464312" cy="13719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Прямоугольник 11"/>
          <p:cNvSpPr/>
          <p:nvPr/>
        </p:nvSpPr>
        <p:spPr>
          <a:xfrm>
            <a:off x="-26435" y="45518"/>
            <a:ext cx="12917242" cy="13724150"/>
          </a:xfrm>
          <a:prstGeom prst="rect">
            <a:avLst/>
          </a:prstGeom>
          <a:solidFill>
            <a:srgbClr val="181717">
              <a:alpha val="61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2" name="By what gravity brings to the ground?…"/>
          <p:cNvSpPr txBox="1"/>
          <p:nvPr/>
        </p:nvSpPr>
        <p:spPr>
          <a:xfrm>
            <a:off x="1298479" y="6209928"/>
            <a:ext cx="10267413" cy="248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By what gravity brings to the ground?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被这重力带回地面</a:t>
            </a:r>
            <a:r>
              <a:rPr sz="4400" dirty="0">
                <a:latin typeface="Comic Sans MS" panose="030F0702030302020204" pitchFamily="66" charset="0"/>
              </a:rPr>
              <a:t>？</a:t>
            </a:r>
          </a:p>
        </p:txBody>
      </p:sp>
      <p:sp>
        <p:nvSpPr>
          <p:cNvPr id="143" name="Did you think that your feet had been bound？…"/>
          <p:cNvSpPr txBox="1"/>
          <p:nvPr/>
        </p:nvSpPr>
        <p:spPr>
          <a:xfrm>
            <a:off x="1304875" y="3378868"/>
            <a:ext cx="11463190" cy="248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Did you think that your feet had been bound？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你是否感觉双脚受限</a:t>
            </a:r>
            <a:r>
              <a:rPr sz="4400" dirty="0">
                <a:latin typeface="Comic Sans MS" panose="030F0702030302020204" pitchFamily="66" charset="0"/>
              </a:rPr>
              <a:t>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">
        <p14:ripple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2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3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4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3" animBg="1" advAuto="0"/>
      <p:bldP spid="141" grpId="2" animBg="1" advAuto="0"/>
      <p:bldP spid="142" grpId="4" animBg="1" advAuto="0"/>
      <p:bldP spid="143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id you feel you were tricked…"/>
          <p:cNvSpPr txBox="1"/>
          <p:nvPr/>
        </p:nvSpPr>
        <p:spPr>
          <a:xfrm>
            <a:off x="13392863" y="4344233"/>
            <a:ext cx="1002197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dirty="0">
                <a:latin typeface="Comic Sans MS" panose="030F0702030302020204" pitchFamily="66" charset="0"/>
              </a:rPr>
              <a:t>Did you feel you were tricked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dirty="0" err="1">
                <a:latin typeface="Comic Sans MS" panose="030F0702030302020204" pitchFamily="66" charset="0"/>
              </a:rPr>
              <a:t>你是否感觉受骗</a:t>
            </a:r>
            <a:r>
              <a:rPr dirty="0">
                <a:latin typeface="Comic Sans MS" panose="030F0702030302020204" pitchFamily="66" charset="0"/>
              </a:rPr>
              <a:t>？</a:t>
            </a:r>
          </a:p>
        </p:txBody>
      </p:sp>
      <p:sp>
        <p:nvSpPr>
          <p:cNvPr id="146" name="By the future you picked?…"/>
          <p:cNvSpPr txBox="1"/>
          <p:nvPr/>
        </p:nvSpPr>
        <p:spPr>
          <a:xfrm>
            <a:off x="13341897" y="6833433"/>
            <a:ext cx="883094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dirty="0">
                <a:latin typeface="Comic Sans MS" panose="030F0702030302020204" pitchFamily="66" charset="0"/>
              </a:rPr>
              <a:t>By the future you picked?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dirty="0" err="1">
                <a:latin typeface="Comic Sans MS" panose="030F0702030302020204" pitchFamily="66" charset="0"/>
              </a:rPr>
              <a:t>被你选择的未来</a:t>
            </a:r>
            <a:r>
              <a:rPr dirty="0">
                <a:latin typeface="Comic Sans MS" panose="030F0702030302020204" pitchFamily="66" charset="0"/>
              </a:rPr>
              <a:t>？</a:t>
            </a:r>
          </a:p>
        </p:txBody>
      </p:sp>
      <p:sp>
        <p:nvSpPr>
          <p:cNvPr id="147" name="Well, come on down…"/>
          <p:cNvSpPr txBox="1"/>
          <p:nvPr/>
        </p:nvSpPr>
        <p:spPr>
          <a:xfrm>
            <a:off x="4431720" y="5164972"/>
            <a:ext cx="6686126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dirty="0">
                <a:latin typeface="Comic Sans MS" panose="030F0702030302020204" pitchFamily="66" charset="0"/>
              </a:rPr>
              <a:t>Well, come on down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dirty="0" err="1">
                <a:latin typeface="Comic Sans MS" panose="030F0702030302020204" pitchFamily="66" charset="0"/>
              </a:rPr>
              <a:t>好吧，下来吧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148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5199" y="-9701004"/>
            <a:ext cx="9486901" cy="948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图像" descr="图像"/>
          <p:cNvPicPr>
            <a:picLocks noChangeAspect="1"/>
          </p:cNvPicPr>
          <p:nvPr/>
        </p:nvPicPr>
        <p:blipFill>
          <a:blip r:embed="rId3">
            <a:extLst/>
          </a:blip>
          <a:srcRect l="19161" t="307" r="15221" b="306"/>
          <a:stretch>
            <a:fillRect/>
          </a:stretch>
        </p:blipFill>
        <p:spPr>
          <a:xfrm>
            <a:off x="13341897" y="2177480"/>
            <a:ext cx="9757508" cy="9772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10840 1.722886" pathEditMode="relative">
                                      <p:cBhvr>
                                        <p:cTn id="13" dur="4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300"/>
                            </p:stCondLst>
                            <p:childTnLst>
                              <p:par>
                                <p:cTn id="15" presetID="22" presetClass="entr" presetSubtype="8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grpId="5" nodeType="with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6" grpId="3" animBg="1" advAuto="0"/>
      <p:bldP spid="147" grpId="4" animBg="1" advAuto="0"/>
      <p:bldP spid="149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ll those rules don't apply…"/>
          <p:cNvSpPr txBox="1"/>
          <p:nvPr/>
        </p:nvSpPr>
        <p:spPr>
          <a:xfrm>
            <a:off x="14700044" y="3201256"/>
            <a:ext cx="895758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dirty="0">
                <a:latin typeface="Comic Sans MS" panose="030F0702030302020204" pitchFamily="66" charset="0"/>
              </a:rPr>
              <a:t>All those rules don't apply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dirty="0" err="1">
                <a:latin typeface="Comic Sans MS" panose="030F0702030302020204" pitchFamily="66" charset="0"/>
              </a:rPr>
              <a:t>所有这些规则都不会适用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52" name="When you're high in the sky…"/>
          <p:cNvSpPr txBox="1"/>
          <p:nvPr/>
        </p:nvSpPr>
        <p:spPr>
          <a:xfrm>
            <a:off x="14712280" y="5333559"/>
            <a:ext cx="923876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dirty="0">
                <a:latin typeface="Comic Sans MS" panose="030F0702030302020204" pitchFamily="66" charset="0"/>
              </a:rPr>
              <a:t>When you're high in the sky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dirty="0" err="1">
                <a:latin typeface="Comic Sans MS" panose="030F0702030302020204" pitchFamily="66" charset="0"/>
              </a:rPr>
              <a:t>当你高高的在空中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53" name="So, come on down…"/>
          <p:cNvSpPr txBox="1"/>
          <p:nvPr/>
        </p:nvSpPr>
        <p:spPr>
          <a:xfrm>
            <a:off x="14700044" y="7677254"/>
            <a:ext cx="603851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dirty="0">
                <a:latin typeface="Comic Sans MS" panose="030F0702030302020204" pitchFamily="66" charset="0"/>
              </a:rPr>
              <a:t>So, come on down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dirty="0" err="1">
                <a:latin typeface="Comic Sans MS" panose="030F0702030302020204" pitchFamily="66" charset="0"/>
              </a:rPr>
              <a:t>所以，下来吧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54" name="Come on down…"/>
          <p:cNvSpPr txBox="1"/>
          <p:nvPr/>
        </p:nvSpPr>
        <p:spPr>
          <a:xfrm>
            <a:off x="14712280" y="9360014"/>
            <a:ext cx="483626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dirty="0">
                <a:latin typeface="Comic Sans MS" panose="030F0702030302020204" pitchFamily="66" charset="0"/>
              </a:rPr>
              <a:t>Come on down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dirty="0" err="1">
                <a:latin typeface="Comic Sans MS" panose="030F0702030302020204" pitchFamily="66" charset="0"/>
              </a:rPr>
              <a:t>下来吧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155" name="228100274-wallpapers-wall-e.jpg" descr="228100274-wallpapers-wall-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165" y="2803491"/>
            <a:ext cx="14416032" cy="8109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8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2" animBg="1" advAuto="0"/>
      <p:bldP spid="152" grpId="3" animBg="1" advAuto="0"/>
      <p:bldP spid="153" grpId="4" animBg="1" advAuto="0"/>
      <p:bldP spid="154" grpId="5" animBg="1" advAuto="0"/>
      <p:bldP spid="155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图像" descr="图像"/>
          <p:cNvPicPr>
            <a:picLocks noChangeAspect="1"/>
          </p:cNvPicPr>
          <p:nvPr/>
        </p:nvPicPr>
        <p:blipFill>
          <a:blip r:embed="rId2">
            <a:extLst/>
          </a:blip>
          <a:srcRect t="1398"/>
          <a:stretch>
            <a:fillRect/>
          </a:stretch>
        </p:blipFill>
        <p:spPr>
          <a:xfrm>
            <a:off x="68302" y="2481793"/>
            <a:ext cx="13967537" cy="778428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We're coming down to the ground…"/>
          <p:cNvSpPr txBox="1"/>
          <p:nvPr/>
        </p:nvSpPr>
        <p:spPr>
          <a:xfrm>
            <a:off x="14568264" y="3257600"/>
            <a:ext cx="8489990" cy="248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dirty="0">
                <a:latin typeface="Comic Sans MS" panose="030F0702030302020204" pitchFamily="66" charset="0"/>
              </a:rPr>
              <a:t>We're coming down to the ground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dirty="0" err="1">
                <a:latin typeface="Comic Sans MS" panose="030F0702030302020204" pitchFamily="66" charset="0"/>
              </a:rPr>
              <a:t>我们正向地面降落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59" name="There's no better place to go…"/>
          <p:cNvSpPr txBox="1"/>
          <p:nvPr/>
        </p:nvSpPr>
        <p:spPr>
          <a:xfrm>
            <a:off x="14568264" y="6700312"/>
            <a:ext cx="7476207" cy="248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dirty="0">
                <a:latin typeface="Comic Sans MS" panose="030F0702030302020204" pitchFamily="66" charset="0"/>
              </a:rPr>
              <a:t>There's no better place to go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dirty="0" err="1">
                <a:latin typeface="Comic Sans MS" panose="030F0702030302020204" pitchFamily="66" charset="0"/>
              </a:rPr>
              <a:t>没有更好的地方可去</a:t>
            </a:r>
            <a:endParaRPr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2" animBg="1" advAuto="0"/>
      <p:bldP spid="158" grpId="1" animBg="1" advAuto="0"/>
      <p:bldP spid="159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图像" descr="图像"/>
          <p:cNvPicPr>
            <a:picLocks noChangeAspect="1"/>
          </p:cNvPicPr>
          <p:nvPr/>
        </p:nvPicPr>
        <p:blipFill>
          <a:blip r:embed="rId2">
            <a:extLst/>
          </a:blip>
          <a:srcRect t="16024" b="16024"/>
          <a:stretch>
            <a:fillRect/>
          </a:stretch>
        </p:blipFill>
        <p:spPr>
          <a:xfrm>
            <a:off x="12665802" y="8209929"/>
            <a:ext cx="10788523" cy="4842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图像" descr="图像"/>
          <p:cNvPicPr>
            <a:picLocks noChangeAspect="1"/>
          </p:cNvPicPr>
          <p:nvPr/>
        </p:nvPicPr>
        <p:blipFill>
          <a:blip r:embed="rId3">
            <a:extLst/>
          </a:blip>
          <a:srcRect t="28317" b="10223"/>
          <a:stretch>
            <a:fillRect/>
          </a:stretch>
        </p:blipFill>
        <p:spPr>
          <a:xfrm>
            <a:off x="831841" y="828646"/>
            <a:ext cx="10788524" cy="438653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We're coming down to the ground…"/>
          <p:cNvSpPr txBox="1"/>
          <p:nvPr/>
        </p:nvSpPr>
        <p:spPr>
          <a:xfrm>
            <a:off x="7826501" y="6233275"/>
            <a:ext cx="1139735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We're coming down to the ground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我们正向地面降落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164" name="We've got snow up on the mountains…"/>
          <p:cNvSpPr txBox="1"/>
          <p:nvPr/>
        </p:nvSpPr>
        <p:spPr>
          <a:xfrm>
            <a:off x="1803388" y="5287123"/>
            <a:ext cx="12200456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We've got snow up on the mountains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我们有白雪皑皑的山峰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165" name="We've got rivers down below…"/>
          <p:cNvSpPr txBox="1"/>
          <p:nvPr/>
        </p:nvSpPr>
        <p:spPr>
          <a:xfrm>
            <a:off x="13525176" y="6607093"/>
            <a:ext cx="978473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We've got rivers down below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我们有顺势而下的溪河</a:t>
            </a:r>
            <a:endParaRPr sz="4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dissolve/>
      </p:transition>
    </mc:Choice>
    <mc:Fallback>
      <p:transition advClick="0" advTm="1000"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86403 0.000000" pathEditMode="relative">
                                      <p:cBhvr>
                                        <p:cTn id="1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11988" pathEditMode="relative">
                                      <p:cBhvr>
                                        <p:cTn id="1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5" nodeType="with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6" nodeType="with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000 0.000000 L -0.488784 0.000000" pathEditMode="relative">
                                      <p:cBhvr>
                                        <p:cTn id="2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-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000 0.000000 L 0.000000 0.256313" pathEditMode="relative">
                                      <p:cBhvr>
                                        <p:cTn id="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6" animBg="1" advAuto="0"/>
      <p:bldP spid="162" grpId="1" animBg="1" advAuto="0"/>
      <p:bldP spid="163" grpId="9" animBg="1" advAuto="0"/>
      <p:bldP spid="164" grpId="2" animBg="1" advAuto="0"/>
      <p:bldP spid="165" grpId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We hear the birds sing in the trees…"/>
          <p:cNvSpPr txBox="1"/>
          <p:nvPr/>
        </p:nvSpPr>
        <p:spPr>
          <a:xfrm>
            <a:off x="11484902" y="18231999"/>
            <a:ext cx="3105907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00">
                <a:solidFill>
                  <a:srgbClr val="333333">
                    <a:alpha val="90196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 hear the birds sing in the trees </a:t>
            </a:r>
          </a:p>
          <a:p>
            <a:pPr algn="l" defTabSz="457200">
              <a:defRPr sz="1200">
                <a:solidFill>
                  <a:srgbClr val="333333">
                    <a:alpha val="90196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我们能听见林中的鸟啼</a:t>
            </a:r>
            <a:endParaRPr sz="1400"/>
          </a:p>
          <a:p>
            <a:pPr algn="l" defTabSz="457200">
              <a:defRPr sz="1400">
                <a:solidFill>
                  <a:srgbClr val="333333">
                    <a:alpha val="90196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And the land will be looked after </a:t>
            </a:r>
          </a:p>
          <a:p>
            <a:pPr algn="l" defTabSz="457200">
              <a:defRPr sz="1200">
                <a:solidFill>
                  <a:srgbClr val="333333">
                    <a:alpha val="90196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而且这土地也能被照料</a:t>
            </a:r>
            <a:endParaRPr sz="1400"/>
          </a:p>
          <a:p>
            <a:pPr algn="l" defTabSz="457200">
              <a:defRPr sz="1400">
                <a:solidFill>
                  <a:srgbClr val="333333">
                    <a:alpha val="90196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 send the seeds out in the breeze </a:t>
            </a:r>
          </a:p>
          <a:p>
            <a:pPr algn="l" defTabSz="457200">
              <a:defRPr sz="1200">
                <a:solidFill>
                  <a:srgbClr val="333333">
                    <a:alpha val="90196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我们会在微风中播撒种子</a:t>
            </a:r>
          </a:p>
        </p:txBody>
      </p:sp>
      <p:pic>
        <p:nvPicPr>
          <p:cNvPr id="168" name="图像" descr="图像"/>
          <p:cNvPicPr>
            <a:picLocks noChangeAspect="1"/>
          </p:cNvPicPr>
          <p:nvPr/>
        </p:nvPicPr>
        <p:blipFill>
          <a:blip r:embed="rId2">
            <a:extLst/>
          </a:blip>
          <a:srcRect l="18933" t="10842" r="24464" b="3777"/>
          <a:stretch>
            <a:fillRect/>
          </a:stretch>
        </p:blipFill>
        <p:spPr>
          <a:xfrm>
            <a:off x="1475866" y="3317675"/>
            <a:ext cx="7080648" cy="7080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lnTo>
                  <a:pt x="0" y="10801"/>
                </a:lnTo>
                <a:lnTo>
                  <a:pt x="10801" y="21600"/>
                </a:lnTo>
                <a:lnTo>
                  <a:pt x="21600" y="10801"/>
                </a:lnTo>
                <a:lnTo>
                  <a:pt x="108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9" name="图像" descr="图像"/>
          <p:cNvPicPr>
            <a:picLocks noChangeAspect="1"/>
          </p:cNvPicPr>
          <p:nvPr/>
        </p:nvPicPr>
        <p:blipFill>
          <a:blip r:embed="rId3">
            <a:extLst/>
          </a:blip>
          <a:srcRect l="15516" r="28206" b="17331"/>
          <a:stretch>
            <a:fillRect/>
          </a:stretch>
        </p:blipFill>
        <p:spPr>
          <a:xfrm>
            <a:off x="15875506" y="3445990"/>
            <a:ext cx="7032626" cy="6824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0" y="0"/>
                </a:moveTo>
                <a:lnTo>
                  <a:pt x="0" y="10470"/>
                </a:lnTo>
                <a:lnTo>
                  <a:pt x="10800" y="21600"/>
                </a:lnTo>
                <a:lnTo>
                  <a:pt x="21600" y="10470"/>
                </a:lnTo>
                <a:lnTo>
                  <a:pt x="11440" y="0"/>
                </a:lnTo>
                <a:lnTo>
                  <a:pt x="1016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0" name="图像" descr="图像"/>
          <p:cNvPicPr>
            <a:picLocks noChangeAspect="1"/>
          </p:cNvPicPr>
          <p:nvPr/>
        </p:nvPicPr>
        <p:blipFill>
          <a:blip r:embed="rId4">
            <a:extLst/>
          </a:blip>
          <a:srcRect l="41720" t="5267" r="269" b="204"/>
          <a:stretch>
            <a:fillRect/>
          </a:stretch>
        </p:blipFill>
        <p:spPr>
          <a:xfrm>
            <a:off x="8602464" y="3244452"/>
            <a:ext cx="7227094" cy="7227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1" name="We hear the birds sing in the trees…"/>
          <p:cNvSpPr txBox="1"/>
          <p:nvPr/>
        </p:nvSpPr>
        <p:spPr>
          <a:xfrm>
            <a:off x="1296525" y="1529408"/>
            <a:ext cx="9622827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4400" dirty="0">
                <a:latin typeface="Comic Sans MS" panose="030F0702030302020204" pitchFamily="66" charset="0"/>
              </a:rPr>
              <a:t>We hear the birds sing in the trees </a:t>
            </a:r>
          </a:p>
          <a:p>
            <a:pPr algn="l" defTabSz="457200">
              <a:defRPr sz="5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我们能听见林中的鸟啼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172" name="And the land will be looked after…"/>
          <p:cNvSpPr txBox="1"/>
          <p:nvPr/>
        </p:nvSpPr>
        <p:spPr>
          <a:xfrm>
            <a:off x="8615888" y="11186987"/>
            <a:ext cx="890147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4400" dirty="0">
                <a:latin typeface="Comic Sans MS" panose="030F0702030302020204" pitchFamily="66" charset="0"/>
              </a:rPr>
              <a:t>And the land will be looked after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3600" dirty="0" err="1">
                <a:latin typeface="Comic Sans MS" panose="030F0702030302020204" pitchFamily="66" charset="0"/>
              </a:rPr>
              <a:t>而且这土地也能被照料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173" name="We send the seeds out in the breeze…"/>
          <p:cNvSpPr txBox="1"/>
          <p:nvPr/>
        </p:nvSpPr>
        <p:spPr>
          <a:xfrm>
            <a:off x="13992200" y="1529408"/>
            <a:ext cx="1000273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4400" dirty="0">
                <a:latin typeface="Comic Sans MS" panose="030F0702030302020204" pitchFamily="66" charset="0"/>
              </a:rPr>
              <a:t>We send the seeds out in the breeze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3600" dirty="0" err="1">
                <a:latin typeface="Comic Sans MS" panose="030F0702030302020204" pitchFamily="66" charset="0"/>
              </a:rPr>
              <a:t>我们会在微风中播撒种子</a:t>
            </a:r>
            <a:endParaRPr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  <p:bldP spid="169" grpId="5" animBg="1" advAuto="0"/>
      <p:bldP spid="170" grpId="3" animBg="1" advAuto="0"/>
      <p:bldP spid="171" grpId="2" animBg="1" advAuto="0"/>
      <p:bldP spid="172" grpId="4" animBg="1" advAuto="0"/>
      <p:bldP spid="173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像" descr="图像"/>
          <p:cNvPicPr>
            <a:picLocks noChangeAspect="1"/>
          </p:cNvPicPr>
          <p:nvPr/>
        </p:nvPicPr>
        <p:blipFill>
          <a:blip r:embed="rId2">
            <a:extLst/>
          </a:blip>
          <a:srcRect t="9443"/>
          <a:stretch>
            <a:fillRect/>
          </a:stretch>
        </p:blipFill>
        <p:spPr>
          <a:xfrm>
            <a:off x="-13023" y="-36998"/>
            <a:ext cx="24410045" cy="1378999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Did you think you'd escaped from routine…"/>
          <p:cNvSpPr txBox="1"/>
          <p:nvPr/>
        </p:nvSpPr>
        <p:spPr>
          <a:xfrm>
            <a:off x="2181048" y="3977680"/>
            <a:ext cx="10852020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Did you think you'd escaped from routine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你还在认为你偏离了计划</a:t>
            </a:r>
            <a:r>
              <a:rPr sz="4400" dirty="0">
                <a:latin typeface="Comic Sans MS" panose="030F0702030302020204" pitchFamily="66" charset="0"/>
              </a:rPr>
              <a:t>？</a:t>
            </a:r>
          </a:p>
        </p:txBody>
      </p:sp>
      <p:sp>
        <p:nvSpPr>
          <p:cNvPr id="177" name="By changing the script and the scene?…"/>
          <p:cNvSpPr txBox="1"/>
          <p:nvPr/>
        </p:nvSpPr>
        <p:spPr>
          <a:xfrm>
            <a:off x="2181048" y="6653152"/>
            <a:ext cx="11523120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FFFFF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pPr>
            <a:r>
              <a:rPr sz="5400" dirty="0">
                <a:latin typeface="Comic Sans MS" panose="030F0702030302020204" pitchFamily="66" charset="0"/>
              </a:rPr>
              <a:t>By changing the script and the scene? </a:t>
            </a:r>
          </a:p>
          <a:p>
            <a:pPr algn="l" defTabSz="457200">
              <a:defRPr sz="4500">
                <a:solidFill>
                  <a:srgbClr val="FFFFFF"/>
                </a:solidFill>
                <a:latin typeface="MLingWaiMedium-SC"/>
                <a:ea typeface="MLingWaiMedium-SC"/>
                <a:cs typeface="MLingWaiMedium-SC"/>
                <a:sym typeface="MLingWaiMedium-SC"/>
              </a:defRPr>
            </a:pPr>
            <a:r>
              <a:rPr sz="4400" dirty="0" err="1">
                <a:latin typeface="Comic Sans MS" panose="030F0702030302020204" pitchFamily="66" charset="0"/>
              </a:rPr>
              <a:t>因为改写了那剧本和场景</a:t>
            </a:r>
            <a:r>
              <a:rPr sz="4400" dirty="0">
                <a:latin typeface="Comic Sans MS" panose="030F0702030302020204" pitchFamily="66" charset="0"/>
              </a:rPr>
              <a:t>？</a:t>
            </a:r>
          </a:p>
        </p:txBody>
      </p:sp>
    </p:spTree>
  </p:cSld>
  <p:clrMapOvr>
    <a:masterClrMapping/>
  </p:clrMapOvr>
  <p:transition spd="slow" advClick="0" advTm="0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  <p:bldP spid="176" grpId="2" animBg="1" advAuto="0"/>
      <p:bldP spid="177" grpId="3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302</Words>
  <Application>Microsoft Office PowerPoint</Application>
  <PresentationFormat>自定义</PresentationFormat>
  <Paragraphs>83</Paragraphs>
  <Slides>15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jingyi</dc:creator>
  <cp:lastModifiedBy>jingyi</cp:lastModifiedBy>
  <cp:revision>10</cp:revision>
  <dcterms:modified xsi:type="dcterms:W3CDTF">2018-07-13T16:28:02Z</dcterms:modified>
</cp:coreProperties>
</file>