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1"/>
    <p:sldMasterId id="2147483758" r:id="rId2"/>
  </p:sldMasterIdLst>
  <p:notesMasterIdLst>
    <p:notesMasterId r:id="rId24"/>
  </p:notesMasterIdLst>
  <p:sldIdLst>
    <p:sldId id="285" r:id="rId3"/>
    <p:sldId id="286" r:id="rId4"/>
    <p:sldId id="287" r:id="rId5"/>
    <p:sldId id="288" r:id="rId6"/>
    <p:sldId id="259" r:id="rId7"/>
    <p:sldId id="289" r:id="rId8"/>
    <p:sldId id="262" r:id="rId9"/>
    <p:sldId id="267" r:id="rId10"/>
    <p:sldId id="263" r:id="rId11"/>
    <p:sldId id="268" r:id="rId12"/>
    <p:sldId id="270" r:id="rId13"/>
    <p:sldId id="272" r:id="rId14"/>
    <p:sldId id="273" r:id="rId15"/>
    <p:sldId id="290" r:id="rId16"/>
    <p:sldId id="291" r:id="rId17"/>
    <p:sldId id="275" r:id="rId18"/>
    <p:sldId id="269" r:id="rId19"/>
    <p:sldId id="271" r:id="rId20"/>
    <p:sldId id="282" r:id="rId21"/>
    <p:sldId id="292" r:id="rId22"/>
    <p:sldId id="29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8157"/>
    <a:srgbClr val="A9D18E"/>
    <a:srgbClr val="DC5C42"/>
    <a:srgbClr val="E6E6E6"/>
    <a:srgbClr val="81A2D8"/>
    <a:srgbClr val="767171"/>
    <a:srgbClr val="406329"/>
    <a:srgbClr val="BCB3B1"/>
    <a:srgbClr val="CCD1D4"/>
    <a:srgbClr val="F5D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77" autoAdjust="0"/>
    <p:restoredTop sz="88752" autoAdjust="0"/>
  </p:normalViewPr>
  <p:slideViewPr>
    <p:cSldViewPr snapToGrid="0">
      <p:cViewPr varScale="1">
        <p:scale>
          <a:sx n="68" d="100"/>
          <a:sy n="68" d="100"/>
        </p:scale>
        <p:origin x="468" y="78"/>
      </p:cViewPr>
      <p:guideLst>
        <p:guide orient="horz" pos="2160"/>
        <p:guide pos="40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1D543-7E6A-48BE-AB2F-61946DB9C50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DB654-4362-48BC-B638-435D685DE5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214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82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046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05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49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922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18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59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29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11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87F237-5B5E-428B-9E58-01757AAE2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5E4D7AE-11FC-4529-A28C-4B726BF0F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5845B-5B33-4833-8F06-4B23926A0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095124-5662-408B-9BC0-162B80DB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46875C-F83B-43D6-9AF9-070B07A6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7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0C8BF-783C-4E70-B4CA-803D36321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5472B4-AA05-4562-A0F1-BE1D32C06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7D3768-296F-40A6-83E1-D8B91364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7E464D-513F-420C-98BC-DC2BBA49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F48ECD-8607-40C4-9C4A-3C651EAB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0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6F3F93B-FF24-4FD9-8BD1-6F8E2ED68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A5045D-7B48-4DD8-AF77-F8FA95034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96F26D-C4A4-40DE-B6EE-D7848F02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E3433-58D7-48F8-A69C-A9C10A7A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86B19-6234-4EC7-BE1C-E732F77B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67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114464"/>
      </p:ext>
    </p:extLst>
  </p:cSld>
  <p:clrMapOvr>
    <a:masterClrMapping/>
  </p:clrMapOvr>
  <p:transition spd="slow" advClick="0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576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4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51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20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23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563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8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161949-4F1A-45FF-B77F-AE2BB5B2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F678C9-7C66-4AAE-AD5D-591752FE1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67321-9BB7-4702-B4C3-E7AFB382E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7/15/2018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F4A348-8ED4-4FFB-9837-47497E89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66FD2-579F-41C5-AFCA-7774EDE4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60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7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69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69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109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602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47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68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877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35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40681-2B38-487D-B596-C02DAD55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D49287-063C-48B3-8362-67CC8627D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3D887D-6AE3-4C8E-8607-F020B76B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C3BE0-8462-412B-86A9-FCA23609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AB109-8470-4A52-A506-80932C2C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71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3981"/>
      </p:ext>
    </p:extLst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7A02E9-A4F0-4BD8-8D12-BEEF719F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3B407C-FE6A-4CD4-93C9-53FC74E57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B3EFFD-E264-43F3-824C-F3A1B4A1D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8B39CE-2156-48FC-8E5F-DE21653E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7/15/2018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7CB3F5-EFDA-4428-B492-C660D440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A7C57D-1557-4C96-BDFA-459A4176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6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75C5F-42BE-497F-9C3A-80E880A7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304E10-588F-4C27-AB23-6AB076E46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60817A-60E8-496B-8DDA-ADFD091CA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EE3F1F-B61F-44EF-901D-AF771A7C6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72BC8B2-D499-4045-BE96-E48D64A0A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3AED3DE-872B-4D6F-A0C0-A8BF6B2C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B06AC1-467C-435D-ACD9-6C9484AC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802FAAE-35E5-48CA-8C13-E61B254E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0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CB16E-81D7-49C8-9CC2-F79F65D6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0FEC9E-8D22-47CB-957A-DC565AB9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5C0285D-0076-4F40-BD74-22D66403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5D9BB2-9691-4196-B2CA-AFEEC0F1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3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5ADA6C-72E1-4E86-9953-9F44E3BB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4F3675-9D03-4B09-9AEF-F8349BCB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C2DE0B-1462-400F-9CA3-B567FFF9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0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3E2EDE-F92C-49C9-A67B-73E990BD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2E4A3D-5D54-46FD-885E-4910705D3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7D9BC7-117A-455F-9D1B-B60D42C96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149253-73AC-46D6-8138-CD5848F1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4619F4-E5BF-4E4B-954A-02E95422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63CBB1-7E64-4AAA-80EF-F8F2D8F18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0B599-E16A-439F-B402-A86DA1CD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7A3EB8-3C45-4A22-B3D6-E5EAA0D5A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1E9F4-7A14-4BFC-BAC1-D7E4EA0F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66483F-E60A-4C86-B7A8-76009F46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89D90-43A0-4ED0-BF3F-E3F7A45F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5ECE5B-8D25-471C-BCF9-7FB947AF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365D313-26AD-4473-9977-99C5725B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06CA0E-F1AF-4EDF-B93E-508BFF037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FE6C5-38B5-460F-A84D-31D9F4ABE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EF7C2-8995-4F87-984B-6D5007D8C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4EAA6-6E6C-464C-BC44-859DBE175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F31FFD-1963-4BF8-B593-A9E5ABCD3576}"/>
              </a:ext>
            </a:extLst>
          </p:cNvPr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625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05D8F98-286B-45BA-98CC-2A664DDF92A1}"/>
              </a:ext>
            </a:extLst>
          </p:cNvPr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059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1B2509-A12F-4FC0-8ACB-123526EFF0D7}"/>
              </a:ext>
            </a:extLst>
          </p:cNvPr>
          <p:cNvSpPr/>
          <p:nvPr/>
        </p:nvSpPr>
        <p:spPr>
          <a:xfrm>
            <a:off x="2860979" y="1735574"/>
            <a:ext cx="6470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M5U4  Making the news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008B24-0589-457F-B679-7FB0A63F6E24}"/>
              </a:ext>
            </a:extLst>
          </p:cNvPr>
          <p:cNvSpPr/>
          <p:nvPr/>
        </p:nvSpPr>
        <p:spPr>
          <a:xfrm>
            <a:off x="3151833" y="2861473"/>
            <a:ext cx="5333961" cy="1135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Song: Jimmy Brown, The Newsboy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Singer: Mac Wiseman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A39A53-B442-49E5-A3F0-3125376FC886}"/>
              </a:ext>
            </a:extLst>
          </p:cNvPr>
          <p:cNvSpPr/>
          <p:nvPr/>
        </p:nvSpPr>
        <p:spPr>
          <a:xfrm>
            <a:off x="4721264" y="4730354"/>
            <a:ext cx="2749471" cy="961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刘怡翠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华南师范大学外文学院</a:t>
            </a:r>
          </a:p>
        </p:txBody>
      </p:sp>
    </p:spTree>
    <p:extLst>
      <p:ext uri="{BB962C8B-B14F-4D97-AF65-F5344CB8AC3E}">
        <p14:creationId xmlns:p14="http://schemas.microsoft.com/office/powerpoint/2010/main" val="1825974917"/>
      </p:ext>
    </p:extLst>
  </p:cSld>
  <p:clrMapOvr>
    <a:masterClrMapping/>
  </p:clrMapOvr>
  <p:transition spd="slow" advTm="3709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43255" y="974725"/>
            <a:ext cx="6378575" cy="4488180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18540" y="2564373"/>
            <a:ext cx="5331778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I'm awful cold and hungry, sir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My clothes are worn and thin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115" y="2576195"/>
            <a:ext cx="375285" cy="12268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7C008C5-423B-4EC7-9EA0-403568C1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58" y="498300"/>
            <a:ext cx="4967287" cy="5861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68">
        <p:random/>
      </p:transition>
    </mc:Choice>
    <mc:Fallback xmlns="">
      <p:transition spd="slow" advTm="47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47795" y="-419100"/>
            <a:ext cx="9287510" cy="5005136"/>
          </a:xfrm>
          <a:prstGeom prst="rect">
            <a:avLst/>
          </a:prstGeom>
          <a:noFill/>
          <a:ln w="92075">
            <a:solidFill>
              <a:srgbClr val="DC5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5342890" y="646247"/>
            <a:ext cx="684911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 wander about from place to place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My daily bread to win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E0F3D1-E9C5-4269-B5D8-D401D670E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73"/>
            <a:ext cx="5886450" cy="4543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08">
        <p:random/>
      </p:transition>
    </mc:Choice>
    <mc:Fallback xmlns="">
      <p:transition spd="slow" advTm="32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7695565" y="-18415"/>
            <a:ext cx="4515485" cy="6913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72033" y="1187116"/>
            <a:ext cx="5167295" cy="1860884"/>
          </a:xfrm>
          <a:prstGeom prst="rect">
            <a:avLst/>
          </a:prstGeom>
          <a:noFill/>
          <a:ln w="920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915737" y="1446424"/>
            <a:ext cx="5575401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Never mind, sir, how I look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Don't look at me and frown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F0F4EF-F654-4E13-877C-BE1F4C8A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62" y="2331620"/>
            <a:ext cx="4906833" cy="368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09">
        <p:random/>
      </p:transition>
    </mc:Choice>
    <mc:Fallback xmlns="">
      <p:transition spd="slow" advTm="490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9" y="1083590"/>
            <a:ext cx="4117895" cy="469082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780569" y="3041920"/>
            <a:ext cx="5529113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sell the morning papers, sir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name is Jimmy Brown</a:t>
            </a:r>
          </a:p>
        </p:txBody>
      </p:sp>
      <p:sp>
        <p:nvSpPr>
          <p:cNvPr id="14" name="矩形 13"/>
          <p:cNvSpPr/>
          <p:nvPr/>
        </p:nvSpPr>
        <p:spPr>
          <a:xfrm>
            <a:off x="-17045" y="763270"/>
            <a:ext cx="1092200" cy="7446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FA82135-7EAB-4BE4-8CC1-788AE993D867}"/>
              </a:ext>
            </a:extLst>
          </p:cNvPr>
          <p:cNvSpPr/>
          <p:nvPr/>
        </p:nvSpPr>
        <p:spPr>
          <a:xfrm>
            <a:off x="5780569" y="4877003"/>
            <a:ext cx="6096000" cy="13088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sell the morning papers, sir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name is Jimmy Brown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5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53">
        <p:random/>
      </p:transition>
    </mc:Choice>
    <mc:Fallback xmlns="">
      <p:transition spd="slow" advTm="114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F6E4882-06F7-403E-925F-6B16CC69C53F}"/>
              </a:ext>
            </a:extLst>
          </p:cNvPr>
          <p:cNvCxnSpPr>
            <a:cxnSpLocks/>
          </p:cNvCxnSpPr>
          <p:nvPr/>
        </p:nvCxnSpPr>
        <p:spPr>
          <a:xfrm>
            <a:off x="-304800" y="5200650"/>
            <a:ext cx="1312545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835BA29-2A3E-484D-AF68-538800D0FFEA}"/>
              </a:ext>
            </a:extLst>
          </p:cNvPr>
          <p:cNvCxnSpPr>
            <a:cxnSpLocks/>
          </p:cNvCxnSpPr>
          <p:nvPr/>
        </p:nvCxnSpPr>
        <p:spPr>
          <a:xfrm flipV="1">
            <a:off x="8009257" y="-514349"/>
            <a:ext cx="0" cy="7677149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E15AD493-E384-4F68-BA89-0BAE325C0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5" y="609600"/>
            <a:ext cx="5846577" cy="386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5">
        <p:random/>
      </p:transition>
    </mc:Choice>
    <mc:Fallback xmlns="">
      <p:transition spd="slow" advTm="1415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037840" y="3106420"/>
            <a:ext cx="6152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澳大利亚旅游相册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DD62B9-B8DF-4A35-9395-94130772AD89}"/>
              </a:ext>
            </a:extLst>
          </p:cNvPr>
          <p:cNvSpPr/>
          <p:nvPr/>
        </p:nvSpPr>
        <p:spPr>
          <a:xfrm>
            <a:off x="643255" y="974725"/>
            <a:ext cx="6378575" cy="4488180"/>
          </a:xfrm>
          <a:prstGeom prst="rect">
            <a:avLst/>
          </a:prstGeom>
          <a:noFill/>
          <a:ln w="28575">
            <a:solidFill>
              <a:srgbClr val="EA81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FBF2A0-2F4C-4F6F-97C3-834BA8FD0528}"/>
              </a:ext>
            </a:extLst>
          </p:cNvPr>
          <p:cNvSpPr/>
          <p:nvPr/>
        </p:nvSpPr>
        <p:spPr>
          <a:xfrm>
            <a:off x="412115" y="2576195"/>
            <a:ext cx="375285" cy="1226820"/>
          </a:xfrm>
          <a:prstGeom prst="rect">
            <a:avLst/>
          </a:prstGeom>
          <a:solidFill>
            <a:srgbClr val="EA8157"/>
          </a:solidFill>
          <a:ln>
            <a:solidFill>
              <a:srgbClr val="EA81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1332BD-B2AE-4370-A2AA-B9FB9B66B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79" y="457133"/>
            <a:ext cx="8118966" cy="54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8">
        <p:random/>
      </p:transition>
    </mc:Choice>
    <mc:Fallback xmlns="">
      <p:transition spd="slow" advTm="12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77518" y="2774558"/>
            <a:ext cx="5710988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My Father died a drunkard, sir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I've heard my Mother say, and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7518" y="5549114"/>
            <a:ext cx="288925" cy="130888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BBB7AFD-39FD-4983-8495-4E18347BC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69346"/>
            <a:ext cx="4022726" cy="5319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56">
        <p:random/>
      </p:transition>
    </mc:Choice>
    <mc:Fallback xmlns="">
      <p:transition spd="slow" advTm="695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084435" y="0"/>
            <a:ext cx="2107565" cy="1905000"/>
          </a:xfrm>
          <a:prstGeom prst="rect">
            <a:avLst/>
          </a:prstGeom>
          <a:solidFill>
            <a:srgbClr val="EA8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08240" y="3832425"/>
            <a:ext cx="5001174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 am helping Mother, sir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As I journey on my way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9E81D5-E888-4747-BA09-8701664F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67" y="1426271"/>
            <a:ext cx="5464964" cy="4005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32">
        <p:random/>
      </p:transition>
    </mc:Choice>
    <mc:Fallback xmlns="">
      <p:transition spd="slow" advTm="443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5713262" y="4359443"/>
            <a:ext cx="6160168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Mother always tells me, sir</a:t>
            </a:r>
            <a:b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I've nothing in this world to lose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C35C19-DE22-4390-A44B-863B4A438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0" y="981977"/>
            <a:ext cx="3870284" cy="5160378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3A84AEA-EF62-4550-AF71-13F6455A805B}"/>
              </a:ext>
            </a:extLst>
          </p:cNvPr>
          <p:cNvCxnSpPr>
            <a:cxnSpLocks/>
          </p:cNvCxnSpPr>
          <p:nvPr/>
        </p:nvCxnSpPr>
        <p:spPr>
          <a:xfrm>
            <a:off x="-304800" y="564481"/>
            <a:ext cx="1312545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34F8435-9636-4277-82D3-08C25C5C8908}"/>
              </a:ext>
            </a:extLst>
          </p:cNvPr>
          <p:cNvCxnSpPr>
            <a:cxnSpLocks/>
          </p:cNvCxnSpPr>
          <p:nvPr/>
        </p:nvCxnSpPr>
        <p:spPr>
          <a:xfrm flipV="1">
            <a:off x="11474351" y="-161423"/>
            <a:ext cx="0" cy="767714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55">
        <p:random/>
      </p:transition>
    </mc:Choice>
    <mc:Fallback xmlns="">
      <p:transition spd="slow" advTm="405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092190" y="-26670"/>
            <a:ext cx="6148070" cy="6911340"/>
          </a:xfrm>
          <a:prstGeom prst="rect">
            <a:avLst/>
          </a:prstGeom>
          <a:solidFill>
            <a:srgbClr val="81A2D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779010" y="2357120"/>
            <a:ext cx="6581140" cy="24968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779010" y="2357120"/>
            <a:ext cx="1313180" cy="2496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 rot="16200000">
            <a:off x="4256405" y="3406140"/>
            <a:ext cx="216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输入标题内容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6285230" y="2951087"/>
            <a:ext cx="507492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I'll get a place in Heaven, sir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 sell the Gospel News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8F952D1-25F6-40A6-BA39-87310B821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303654"/>
            <a:ext cx="4603750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72">
        <p:random/>
      </p:transition>
    </mc:Choice>
    <mc:Fallback xmlns="">
      <p:transition spd="slow" advTm="42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6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c Wiseman - Jimmie Brown, The Newsboy">
            <a:hlinkClick r:id="" action="ppaction://media"/>
            <a:extLst>
              <a:ext uri="{FF2B5EF4-FFF2-40B4-BE49-F238E27FC236}">
                <a16:creationId xmlns:a16="http://schemas.microsoft.com/office/drawing/2014/main" id="{AE764E24-632E-43D1-B712-3048C0C29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285750"/>
            <a:ext cx="609600" cy="6096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4EC9FB-B2E5-428C-999E-9130B9B4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895350"/>
            <a:ext cx="6810685" cy="383101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F6E4882-06F7-403E-925F-6B16CC69C53F}"/>
              </a:ext>
            </a:extLst>
          </p:cNvPr>
          <p:cNvCxnSpPr>
            <a:cxnSpLocks/>
          </p:cNvCxnSpPr>
          <p:nvPr/>
        </p:nvCxnSpPr>
        <p:spPr>
          <a:xfrm>
            <a:off x="-304800" y="5200650"/>
            <a:ext cx="1312545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835BA29-2A3E-484D-AF68-538800D0FFEA}"/>
              </a:ext>
            </a:extLst>
          </p:cNvPr>
          <p:cNvCxnSpPr>
            <a:cxnSpLocks/>
          </p:cNvCxnSpPr>
          <p:nvPr/>
        </p:nvCxnSpPr>
        <p:spPr>
          <a:xfrm flipV="1">
            <a:off x="8009257" y="-514349"/>
            <a:ext cx="0" cy="7677149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650941"/>
      </p:ext>
    </p:extLst>
  </p:cSld>
  <p:clrMapOvr>
    <a:masterClrMapping/>
  </p:clrMapOvr>
  <p:transition spd="slow" advTm="227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7695565" y="-18415"/>
            <a:ext cx="4515485" cy="6913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72033" y="1187116"/>
            <a:ext cx="5167295" cy="1860884"/>
          </a:xfrm>
          <a:prstGeom prst="rect">
            <a:avLst/>
          </a:prstGeom>
          <a:noFill/>
          <a:ln w="920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5737" y="1446424"/>
            <a:ext cx="5575401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Never mind, sir, how I look,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Don't look at me and frown,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F0F4EF-F654-4E13-877C-BE1F4C8A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62" y="2524288"/>
            <a:ext cx="4906833" cy="32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65">
        <p:random/>
      </p:transition>
    </mc:Choice>
    <mc:Fallback xmlns="">
      <p:transition spd="slow" advTm="38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5" y="1135614"/>
            <a:ext cx="4817236" cy="3532639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780569" y="1742998"/>
            <a:ext cx="5529113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sell the morning papers, sir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name is Jimmy Brown</a:t>
            </a:r>
          </a:p>
        </p:txBody>
      </p:sp>
      <p:sp>
        <p:nvSpPr>
          <p:cNvPr id="14" name="矩形 13"/>
          <p:cNvSpPr/>
          <p:nvPr/>
        </p:nvSpPr>
        <p:spPr>
          <a:xfrm>
            <a:off x="-17045" y="763270"/>
            <a:ext cx="1092200" cy="7446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FA82135-7EAB-4BE4-8CC1-788AE993D867}"/>
              </a:ext>
            </a:extLst>
          </p:cNvPr>
          <p:cNvSpPr/>
          <p:nvPr/>
        </p:nvSpPr>
        <p:spPr>
          <a:xfrm>
            <a:off x="5780569" y="4013811"/>
            <a:ext cx="6096000" cy="1308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 sell the morning papers, sir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name is Jimmy Brown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9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964">
        <p:random/>
      </p:transition>
    </mc:Choice>
    <mc:Fallback xmlns="">
      <p:transition spd="slow" advTm="159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037840" y="3106420"/>
            <a:ext cx="6152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澳大利亚旅游相册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DD62B9-B8DF-4A35-9395-94130772AD89}"/>
              </a:ext>
            </a:extLst>
          </p:cNvPr>
          <p:cNvSpPr/>
          <p:nvPr/>
        </p:nvSpPr>
        <p:spPr>
          <a:xfrm>
            <a:off x="643255" y="974725"/>
            <a:ext cx="6378575" cy="4488180"/>
          </a:xfrm>
          <a:prstGeom prst="rect">
            <a:avLst/>
          </a:prstGeom>
          <a:noFill/>
          <a:ln w="28575">
            <a:solidFill>
              <a:srgbClr val="EA81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FBF2A0-2F4C-4F6F-97C3-834BA8FD0528}"/>
              </a:ext>
            </a:extLst>
          </p:cNvPr>
          <p:cNvSpPr/>
          <p:nvPr/>
        </p:nvSpPr>
        <p:spPr>
          <a:xfrm>
            <a:off x="412115" y="2576195"/>
            <a:ext cx="375285" cy="1226820"/>
          </a:xfrm>
          <a:prstGeom prst="rect">
            <a:avLst/>
          </a:prstGeom>
          <a:solidFill>
            <a:srgbClr val="EA8157"/>
          </a:solidFill>
          <a:ln>
            <a:solidFill>
              <a:srgbClr val="EA81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91D2176-6111-4F92-B9DA-4174605C3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49" y="570230"/>
            <a:ext cx="8231096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0602"/>
      </p:ext>
    </p:extLst>
  </p:cSld>
  <p:clrMapOvr>
    <a:masterClrMapping/>
  </p:clrMapOvr>
  <p:transition spd="slow" advTm="107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037840" y="3106420"/>
            <a:ext cx="6152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澳大利亚旅游相册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11B7FA6-1713-4156-9347-96AE1D171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087"/>
            <a:ext cx="6814262" cy="4258913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988F3CF-173E-4943-8053-2F596AAC0DE9}"/>
              </a:ext>
            </a:extLst>
          </p:cNvPr>
          <p:cNvCxnSpPr>
            <a:cxnSpLocks/>
          </p:cNvCxnSpPr>
          <p:nvPr/>
        </p:nvCxnSpPr>
        <p:spPr>
          <a:xfrm>
            <a:off x="1047750" y="-1371600"/>
            <a:ext cx="11887200" cy="5657850"/>
          </a:xfrm>
          <a:prstGeom prst="line">
            <a:avLst/>
          </a:prstGeom>
          <a:ln w="28575">
            <a:solidFill>
              <a:srgbClr val="81A2D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F496C24-86E0-43B9-8C9E-DBDA84DD7909}"/>
              </a:ext>
            </a:extLst>
          </p:cNvPr>
          <p:cNvCxnSpPr>
            <a:cxnSpLocks/>
          </p:cNvCxnSpPr>
          <p:nvPr/>
        </p:nvCxnSpPr>
        <p:spPr>
          <a:xfrm flipH="1" flipV="1">
            <a:off x="7258050" y="-704850"/>
            <a:ext cx="3532507" cy="8439149"/>
          </a:xfrm>
          <a:prstGeom prst="line">
            <a:avLst/>
          </a:prstGeom>
          <a:ln w="28575">
            <a:solidFill>
              <a:srgbClr val="81A2D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978433"/>
      </p:ext>
    </p:extLst>
  </p:cSld>
  <p:clrMapOvr>
    <a:masterClrMapping/>
  </p:clrMapOvr>
  <p:transition spd="slow" advTm="98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037840" y="3106420"/>
            <a:ext cx="6152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澳大利亚旅游相册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518392B-A9CA-45AF-AA8F-FBF4E975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37" y="1038225"/>
            <a:ext cx="7172325" cy="4781550"/>
          </a:xfrm>
          <a:prstGeom prst="rect">
            <a:avLst/>
          </a:prstGeom>
        </p:spPr>
      </p:pic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33D3C556-0B63-4657-9E4C-13F6480BBDE1}"/>
              </a:ext>
            </a:extLst>
          </p:cNvPr>
          <p:cNvCxnSpPr>
            <a:cxnSpLocks/>
          </p:cNvCxnSpPr>
          <p:nvPr/>
        </p:nvCxnSpPr>
        <p:spPr>
          <a:xfrm>
            <a:off x="-685800" y="542925"/>
            <a:ext cx="13563600" cy="0"/>
          </a:xfrm>
          <a:prstGeom prst="line">
            <a:avLst/>
          </a:prstGeom>
          <a:ln w="28575">
            <a:solidFill>
              <a:srgbClr val="F5DCA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6F7BCB1-F0CB-4374-BAAB-071C370E67E4}"/>
              </a:ext>
            </a:extLst>
          </p:cNvPr>
          <p:cNvCxnSpPr>
            <a:cxnSpLocks/>
          </p:cNvCxnSpPr>
          <p:nvPr/>
        </p:nvCxnSpPr>
        <p:spPr>
          <a:xfrm flipV="1">
            <a:off x="10425746" y="-790574"/>
            <a:ext cx="1" cy="8315324"/>
          </a:xfrm>
          <a:prstGeom prst="line">
            <a:avLst/>
          </a:prstGeom>
          <a:ln w="28575">
            <a:solidFill>
              <a:srgbClr val="F5DCA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6156324" y="4709795"/>
            <a:ext cx="5279072" cy="121655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 sell the morning paper, sir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My name is Jimmy Brown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99AD65-9ADB-41F4-A63B-C83446F62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58" y="931654"/>
            <a:ext cx="3898917" cy="51985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BD85C2-2A6F-44CA-8262-CA03ECF37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931654"/>
            <a:ext cx="3898918" cy="2497346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4866A74-1EAA-40A7-8505-84637C8FDBE5}"/>
              </a:ext>
            </a:extLst>
          </p:cNvPr>
          <p:cNvCxnSpPr>
            <a:cxnSpLocks/>
          </p:cNvCxnSpPr>
          <p:nvPr/>
        </p:nvCxnSpPr>
        <p:spPr>
          <a:xfrm>
            <a:off x="-685800" y="542925"/>
            <a:ext cx="13563600" cy="0"/>
          </a:xfrm>
          <a:prstGeom prst="line">
            <a:avLst/>
          </a:prstGeom>
          <a:ln w="28575">
            <a:solidFill>
              <a:srgbClr val="CCD1D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316DFA6-209B-4DAD-AA41-5C96FEEF9F7D}"/>
              </a:ext>
            </a:extLst>
          </p:cNvPr>
          <p:cNvCxnSpPr>
            <a:cxnSpLocks/>
          </p:cNvCxnSpPr>
          <p:nvPr/>
        </p:nvCxnSpPr>
        <p:spPr>
          <a:xfrm flipV="1">
            <a:off x="11435396" y="-728662"/>
            <a:ext cx="1" cy="8315324"/>
          </a:xfrm>
          <a:prstGeom prst="line">
            <a:avLst/>
          </a:prstGeom>
          <a:ln w="28575">
            <a:solidFill>
              <a:srgbClr val="CCD1D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0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01">
        <p:random/>
      </p:transition>
    </mc:Choice>
    <mc:Fallback xmlns="">
      <p:transition spd="slow" advTm="41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5284" y="3929866"/>
            <a:ext cx="4951414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Everybody knows I am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The Newsboy of the town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C7C2BC-8534-48B6-B56E-FFBA3AE36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98" y="1276350"/>
            <a:ext cx="5943600" cy="39624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895331" y="753110"/>
            <a:ext cx="749935" cy="127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17">
        <p:random/>
      </p:transition>
    </mc:Choice>
    <mc:Fallback xmlns="">
      <p:transition spd="slow" advTm="45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592435" y="984250"/>
            <a:ext cx="7161415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You will hear me yelling "Morning Star"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As I run along the street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A428A3-4AF5-4C9D-832B-B5756579D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6" y="2857500"/>
            <a:ext cx="5324834" cy="354727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16200000">
            <a:off x="1352550" y="-977900"/>
            <a:ext cx="800100" cy="3505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06">
        <p:random/>
      </p:transition>
    </mc:Choice>
    <mc:Fallback xmlns="">
      <p:transition spd="slow" advTm="38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>
            <a:cxnSpLocks/>
          </p:cNvCxnSpPr>
          <p:nvPr/>
        </p:nvCxnSpPr>
        <p:spPr>
          <a:xfrm>
            <a:off x="14605" y="5824220"/>
            <a:ext cx="12786995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9E637D6-2B53-4F30-B4B3-DE2484BA9C1A}"/>
              </a:ext>
            </a:extLst>
          </p:cNvPr>
          <p:cNvCxnSpPr>
            <a:cxnSpLocks/>
          </p:cNvCxnSpPr>
          <p:nvPr/>
        </p:nvCxnSpPr>
        <p:spPr>
          <a:xfrm>
            <a:off x="10632440" y="-666750"/>
            <a:ext cx="0" cy="8134353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44624" y="968971"/>
            <a:ext cx="7031349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 have no hat up - on my head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No shoes upon my feet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6D5E83-8BCD-45C2-9FAC-EF0D4E54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52761"/>
            <a:ext cx="5254853" cy="336091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52E4741-CCC2-43CF-8689-6C91F3D817F3}"/>
              </a:ext>
            </a:extLst>
          </p:cNvPr>
          <p:cNvSpPr/>
          <p:nvPr/>
        </p:nvSpPr>
        <p:spPr>
          <a:xfrm>
            <a:off x="444624" y="3271262"/>
            <a:ext cx="6096000" cy="13088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 have no hat up - on my head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No shoes upon my feet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81">
        <p:random/>
      </p:transition>
    </mc:Choice>
    <mc:Fallback xmlns="">
      <p:transition spd="slow" advTm="99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环保">
  <a:themeElements>
    <a:clrScheme name="环保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环保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环保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</TotalTime>
  <Words>268</Words>
  <Application>Microsoft Office PowerPoint</Application>
  <PresentationFormat>宽屏</PresentationFormat>
  <Paragraphs>64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方正舒体</vt:lpstr>
      <vt:lpstr>宋体</vt:lpstr>
      <vt:lpstr>微软雅黑</vt:lpstr>
      <vt:lpstr>Arial</vt:lpstr>
      <vt:lpstr>Garamond</vt:lpstr>
      <vt:lpstr>Office 主题​​</vt:lpstr>
      <vt:lpstr>环保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精选PPT</dc:title>
  <dc:subject>RP</dc:subject>
  <dc:creator/>
  <cp:keywords>RP</cp:keywords>
  <dc:description>RP</dc:description>
  <cp:lastModifiedBy>admin</cp:lastModifiedBy>
  <cp:revision>109</cp:revision>
  <dcterms:created xsi:type="dcterms:W3CDTF">2017-08-18T03:02:00Z</dcterms:created>
  <dcterms:modified xsi:type="dcterms:W3CDTF">2018-07-15T13:23:47Z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