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6" r:id="rId2"/>
    <p:sldId id="307" r:id="rId3"/>
    <p:sldId id="308" r:id="rId4"/>
    <p:sldId id="309" r:id="rId5"/>
    <p:sldId id="310" r:id="rId6"/>
    <p:sldId id="311" r:id="rId7"/>
    <p:sldId id="321" r:id="rId8"/>
    <p:sldId id="322" r:id="rId9"/>
    <p:sldId id="315" r:id="rId10"/>
    <p:sldId id="316" r:id="rId11"/>
    <p:sldId id="324" r:id="rId12"/>
    <p:sldId id="323" r:id="rId13"/>
    <p:sldId id="325" r:id="rId14"/>
    <p:sldId id="320" r:id="rId15"/>
    <p:sldId id="326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萝莉体 第二版" panose="02000500000000000000" pitchFamily="2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526" autoAdjust="0"/>
  </p:normalViewPr>
  <p:slideViewPr>
    <p:cSldViewPr>
      <p:cViewPr varScale="1">
        <p:scale>
          <a:sx n="102" d="100"/>
          <a:sy n="102" d="100"/>
        </p:scale>
        <p:origin x="34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  <p:transition spd="slow" advClick="0" advTm="1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  <p:transition spd="slow" advClick="0" advTm="1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  <p:transition spd="slow" advClick="0" advTm="1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  <p:transition spd="slow" advClick="0" advTm="1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  <p:transition spd="slow" advClick="0" advTm="1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  <p:transition spd="slow" advClick="0" advTm="1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  <p:transition spd="slow" advClick="0" advTm="1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  <p:transition spd="slow" advClick="0" advTm="1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  <p:transition spd="slow" advClick="0" advTm="1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  <p:transition spd="slow" advClick="0" advTm="1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  <p:transition spd="slow" advClick="0" advTm="1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6" y="-30061"/>
            <a:ext cx="9144000" cy="5143500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43CE00-ECCD-4E8C-B3D5-8F216B278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1275606"/>
            <a:ext cx="4761389" cy="52430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9F08CEB-6F98-4FEC-8BE9-FF042144AF96}"/>
              </a:ext>
            </a:extLst>
          </p:cNvPr>
          <p:cNvSpPr/>
          <p:nvPr/>
        </p:nvSpPr>
        <p:spPr>
          <a:xfrm>
            <a:off x="1979712" y="243565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人教版高中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M5U5</a:t>
            </a:r>
          </a:p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Song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Ambulance Song</a:t>
            </a:r>
          </a:p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古嘉敏</a:t>
            </a:r>
          </a:p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华南师范大学外文学院</a:t>
            </a:r>
          </a:p>
        </p:txBody>
      </p:sp>
      <p:pic>
        <p:nvPicPr>
          <p:cNvPr id="3" name="Ambulance Song">
            <a:hlinkClick r:id="" action="ppaction://media"/>
            <a:extLst>
              <a:ext uri="{FF2B5EF4-FFF2-40B4-BE49-F238E27FC236}">
                <a16:creationId xmlns:a16="http://schemas.microsoft.com/office/drawing/2014/main" id="{199B982A-9E26-460D-9C44-CFB151D56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07393" y="4371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749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  <p:extLst mod="1">
    <p:ext uri="{E180D4A7-C9FB-4DFB-919C-405C955672EB}">
      <p14:showEvtLst xmlns:p14="http://schemas.microsoft.com/office/powerpoint/2010/main">
        <p14:playEvt time="26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210770" y="483518"/>
            <a:ext cx="6306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92D050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Got to get ready for the day ahead</a:t>
            </a:r>
            <a:endParaRPr lang="zh-CN" altLang="en-US" sz="2800" dirty="0">
              <a:solidFill>
                <a:srgbClr val="92D050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2411760" y="4136089"/>
            <a:ext cx="6244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92D050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There may be people in need of me</a:t>
            </a:r>
            <a:endParaRPr lang="zh-CN" altLang="en-US" sz="2800" dirty="0">
              <a:solidFill>
                <a:srgbClr val="92D050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399D7E-A582-43F7-84A8-A2875E27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15566"/>
            <a:ext cx="3672805" cy="30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7626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683568" y="1131590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Put on my siren and rush to the spot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755576" y="2114775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could be any emergency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44190B-874F-4E7A-AF34-9B5EBB89A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42" b="7503"/>
          <a:stretch/>
        </p:blipFill>
        <p:spPr>
          <a:xfrm flipH="1">
            <a:off x="6084168" y="3144276"/>
            <a:ext cx="2944660" cy="20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8505"/>
      </p:ext>
    </p:extLst>
  </p:cSld>
  <p:clrMapOvr>
    <a:masterClrMapping/>
  </p:clrMapOvr>
  <p:transition spd="med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6914E-6 L -0.67292 -0.01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If there is any emergency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You just can take any chance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06E05E-B76F-47ED-B748-F4B9303F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139702"/>
            <a:ext cx="2736304" cy="273630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FD983F4-BF5D-4F0B-BB39-B0E811482A23}"/>
              </a:ext>
            </a:extLst>
          </p:cNvPr>
          <p:cNvSpPr/>
          <p:nvPr/>
        </p:nvSpPr>
        <p:spPr>
          <a:xfrm>
            <a:off x="6372200" y="257175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120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925926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When you needed a hospital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483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call me, I am an ambulance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B932AF-F35A-4CA7-BD15-F61DEBB9853F}"/>
              </a:ext>
            </a:extLst>
          </p:cNvPr>
          <p:cNvSpPr/>
          <p:nvPr/>
        </p:nvSpPr>
        <p:spPr>
          <a:xfrm>
            <a:off x="1199089" y="2211710"/>
            <a:ext cx="42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Yes, I am an ambulance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E13962-79BD-4593-A905-595058DC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-3116882"/>
            <a:ext cx="3175724" cy="28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cover/>
      </p:transition>
    </mc:Choice>
    <mc:Fallback xmlns="">
      <p:transition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5321 L 0.01528 1.063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7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5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592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Hope you don’t need to call me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5120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But if you do, I will be there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9EFD2D-D557-4FEC-95FC-67C9FE8B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693"/>
            <a:ext cx="3672408" cy="27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5912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6E5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6E5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6E5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6E5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59ACFD-D602-4305-BC07-8E8B4CD1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5"/>
            <a:ext cx="2267909" cy="51271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88FC39-9EC7-43AF-BABF-BA7D972F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930258"/>
            <a:ext cx="2146784" cy="21315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4EEEA8-327A-4864-ACA9-54457EB6E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0"/>
            <a:ext cx="2098606" cy="1954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27C80F-2D5D-4A8A-B256-23725E842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27" y="3075806"/>
            <a:ext cx="2632950" cy="20556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3416A5-3B60-4AE6-B4D0-2727BD945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902" y="2108414"/>
            <a:ext cx="317019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6365"/>
      </p:ext>
    </p:extLst>
  </p:cSld>
  <p:clrMapOvr>
    <a:masterClrMapping/>
  </p:clrMapOvr>
  <p:transition spd="slow" advClick="0" advTm="1212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9E2425E-3D01-47A1-9142-0EF6D362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501" y="195486"/>
            <a:ext cx="2662764" cy="23762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179512" y="1476005"/>
            <a:ext cx="6306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92D050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Got to get ready for the day ahead</a:t>
            </a:r>
            <a:endParaRPr lang="zh-CN" altLang="en-US" sz="2800" dirty="0">
              <a:solidFill>
                <a:srgbClr val="92D050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242030" y="2454546"/>
            <a:ext cx="6244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92D050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There may be people in need of me</a:t>
            </a:r>
            <a:endParaRPr lang="zh-CN" altLang="en-US" sz="2800" dirty="0">
              <a:solidFill>
                <a:srgbClr val="92D050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843204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683568" y="1131590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Put on my siren and rush to the spot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755576" y="2114775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could be any emergency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44190B-874F-4E7A-AF34-9B5EBB89A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42" b="7503"/>
          <a:stretch/>
        </p:blipFill>
        <p:spPr>
          <a:xfrm flipH="1">
            <a:off x="6084168" y="3144276"/>
            <a:ext cx="2944660" cy="20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3169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6914E-6 L -0.67292 -0.01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If there is any emergency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You just can take any chance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06E05E-B76F-47ED-B748-F4B9303F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139702"/>
            <a:ext cx="2736304" cy="273630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FD983F4-BF5D-4F0B-BB39-B0E811482A23}"/>
              </a:ext>
            </a:extLst>
          </p:cNvPr>
          <p:cNvSpPr/>
          <p:nvPr/>
        </p:nvSpPr>
        <p:spPr>
          <a:xfrm>
            <a:off x="6372200" y="257175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120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688550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When you needed a hospital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483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call me, I am an ambulance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B932AF-F35A-4CA7-BD15-F61DEBB9853F}"/>
              </a:ext>
            </a:extLst>
          </p:cNvPr>
          <p:cNvSpPr/>
          <p:nvPr/>
        </p:nvSpPr>
        <p:spPr>
          <a:xfrm>
            <a:off x="1199089" y="2211710"/>
            <a:ext cx="42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Yes, I am an ambulance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E13962-79BD-4593-A905-595058DC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-3116882"/>
            <a:ext cx="3175724" cy="28835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073C206-0411-455C-BD7F-59F436C15E80}"/>
              </a:ext>
            </a:extLst>
          </p:cNvPr>
          <p:cNvSpPr/>
          <p:nvPr/>
        </p:nvSpPr>
        <p:spPr>
          <a:xfrm>
            <a:off x="1043608" y="3011057"/>
            <a:ext cx="4350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My job is to save people</a:t>
            </a:r>
          </a:p>
        </p:txBody>
      </p:sp>
    </p:spTree>
    <p:extLst>
      <p:ext uri="{BB962C8B-B14F-4D97-AF65-F5344CB8AC3E}">
        <p14:creationId xmlns:p14="http://schemas.microsoft.com/office/powerpoint/2010/main" val="2164433045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5321 L 0.01528 1.063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7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5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5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" grpId="0"/>
      <p:bldP spid="2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113895" y="173881"/>
            <a:ext cx="816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When there is an accident of a birth to reach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B932AF-F35A-4CA7-BD15-F61DEBB9853F}"/>
              </a:ext>
            </a:extLst>
          </p:cNvPr>
          <p:cNvSpPr/>
          <p:nvPr/>
        </p:nvSpPr>
        <p:spPr>
          <a:xfrm>
            <a:off x="113895" y="836006"/>
            <a:ext cx="5519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I know the importance of time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DA5D5B-98F6-47F7-9155-32C6794FE176}"/>
              </a:ext>
            </a:extLst>
          </p:cNvPr>
          <p:cNvSpPr/>
          <p:nvPr/>
        </p:nvSpPr>
        <p:spPr>
          <a:xfrm>
            <a:off x="3131840" y="3738505"/>
            <a:ext cx="5729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Carry a team of medics with me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377BC4-7E13-4FB8-B150-CEE5B792969C}"/>
              </a:ext>
            </a:extLst>
          </p:cNvPr>
          <p:cNvSpPr/>
          <p:nvPr/>
        </p:nvSpPr>
        <p:spPr>
          <a:xfrm>
            <a:off x="5148064" y="4299942"/>
            <a:ext cx="3833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They do a job so fine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908135-8EA8-4AC6-AD6C-22E9B7D5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73"/>
          <a:stretch/>
        </p:blipFill>
        <p:spPr>
          <a:xfrm>
            <a:off x="-324544" y="1334459"/>
            <a:ext cx="2689473" cy="26794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930A70-09D8-485A-A6E0-1636E3399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660"/>
          <a:stretch/>
        </p:blipFill>
        <p:spPr>
          <a:xfrm>
            <a:off x="6971883" y="1491630"/>
            <a:ext cx="2337048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5903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216 L -0.53177 0.03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If there is any emergency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You just can take any chance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06E05E-B76F-47ED-B748-F4B9303F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139702"/>
            <a:ext cx="2736304" cy="273630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FD983F4-BF5D-4F0B-BB39-B0E811482A23}"/>
              </a:ext>
            </a:extLst>
          </p:cNvPr>
          <p:cNvSpPr/>
          <p:nvPr/>
        </p:nvSpPr>
        <p:spPr>
          <a:xfrm>
            <a:off x="6372200" y="2571750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120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558646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95536" y="483518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When you needed a hospital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323528" y="1347614"/>
            <a:ext cx="483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call me, I am an ambulance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E13962-79BD-4593-A905-595058DC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-3116882"/>
            <a:ext cx="3175724" cy="28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57433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5321 L 0.01528 1.063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7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5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A871CC-02C9-4329-83D6-D993E57F6248}"/>
              </a:ext>
            </a:extLst>
          </p:cNvPr>
          <p:cNvSpPr/>
          <p:nvPr/>
        </p:nvSpPr>
        <p:spPr>
          <a:xfrm>
            <a:off x="323528" y="195486"/>
            <a:ext cx="71529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Cars may wait for me when they see me </a:t>
            </a:r>
          </a:p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on the road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0FD179-2E4E-4475-B586-8CB5CCD802BF}"/>
              </a:ext>
            </a:extLst>
          </p:cNvPr>
          <p:cNvSpPr/>
          <p:nvPr/>
        </p:nvSpPr>
        <p:spPr>
          <a:xfrm>
            <a:off x="2339752" y="4155926"/>
            <a:ext cx="6707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Because they know it is an emergency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42BD9F6-078A-49B9-93BE-399DB6B447E9}"/>
              </a:ext>
            </a:extLst>
          </p:cNvPr>
          <p:cNvCxnSpPr>
            <a:cxnSpLocks/>
          </p:cNvCxnSpPr>
          <p:nvPr/>
        </p:nvCxnSpPr>
        <p:spPr>
          <a:xfrm>
            <a:off x="0" y="1347614"/>
            <a:ext cx="9144000" cy="9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42E0D66-0B3C-4EF6-B5CA-C2EE6F2E6C6E}"/>
              </a:ext>
            </a:extLst>
          </p:cNvPr>
          <p:cNvCxnSpPr>
            <a:cxnSpLocks/>
          </p:cNvCxnSpPr>
          <p:nvPr/>
        </p:nvCxnSpPr>
        <p:spPr>
          <a:xfrm>
            <a:off x="-1" y="3363838"/>
            <a:ext cx="9144001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6A39BDA5-61E2-4F5E-8B07-831A40DDEE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20" y="2166705"/>
            <a:ext cx="3048000" cy="11308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6F194C-762B-4EDD-9CE4-2778BF24B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ADFF"/>
              </a:clrFrom>
              <a:clrTo>
                <a:srgbClr val="FCADFF">
                  <a:alpha val="0"/>
                </a:srgbClr>
              </a:clrTo>
            </a:clrChange>
          </a:blip>
          <a:srcRect b="19471"/>
          <a:stretch/>
        </p:blipFill>
        <p:spPr>
          <a:xfrm>
            <a:off x="3275856" y="1149593"/>
            <a:ext cx="3048000" cy="17377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4760F8-9A95-4D13-A99B-DA54BBCE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58694" y="1333164"/>
            <a:ext cx="2334970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over/>
      </p:transition>
    </mc:Choice>
    <mc:Fallback xmlns="">
      <p:transition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228</Words>
  <Application>Microsoft Office PowerPoint</Application>
  <PresentationFormat>全屏显示(16:9)</PresentationFormat>
  <Paragraphs>39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方正卡通简体</vt:lpstr>
      <vt:lpstr>萝莉体 第二版</vt:lpstr>
      <vt:lpstr>Arial</vt:lpstr>
      <vt:lpstr>Calibri</vt:lpstr>
      <vt:lpstr>Times New Roman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古 嘉敏</cp:lastModifiedBy>
  <cp:revision>150</cp:revision>
  <dcterms:created xsi:type="dcterms:W3CDTF">2015-08-22T03:26:29Z</dcterms:created>
  <dcterms:modified xsi:type="dcterms:W3CDTF">2018-07-12T12:44:34Z</dcterms:modified>
</cp:coreProperties>
</file>