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3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07618866-3467-4FF2-AA3C-7320AF786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4"/>
          <a:stretch/>
        </p:blipFill>
        <p:spPr>
          <a:xfrm>
            <a:off x="2" y="0"/>
            <a:ext cx="12191998" cy="68580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60E302-D591-47A1-9EBB-B577C246F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88640"/>
            <a:ext cx="4608511" cy="4536383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Module5</a:t>
            </a:r>
            <a:br>
              <a:rPr lang="en-US" altLang="zh-CN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</a:br>
            <a:r>
              <a:rPr lang="en-US" altLang="zh-CN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Unit 5</a:t>
            </a:r>
            <a:br>
              <a:rPr lang="en-US" altLang="zh-CN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</a:br>
            <a:r>
              <a:rPr lang="en-US" altLang="zh-CN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First aid</a:t>
            </a:r>
            <a:br>
              <a:rPr lang="en-US" altLang="zh-CN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</a:br>
            <a:r>
              <a:rPr lang="zh-CN" altLang="en-US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人教版</a:t>
            </a:r>
            <a:br>
              <a:rPr lang="en-US" altLang="zh-CN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</a:br>
            <a:r>
              <a:rPr lang="zh-CN" altLang="en-US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黄胜男</a:t>
            </a:r>
            <a:br>
              <a:rPr lang="en-US" altLang="zh-CN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</a:br>
            <a:r>
              <a:rPr lang="zh-CN" altLang="en-US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华南师范大学</a:t>
            </a:r>
            <a:br>
              <a:rPr lang="en-US" altLang="zh-CN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</a:br>
            <a:r>
              <a:rPr lang="zh-CN" altLang="en-US" sz="3200" dirty="0">
                <a:solidFill>
                  <a:srgbClr val="FFFFFF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外文学院</a:t>
            </a:r>
            <a:endParaRPr lang="en-US" altLang="zh-CN" sz="3200" dirty="0">
              <a:solidFill>
                <a:srgbClr val="FFFFFF"/>
              </a:solidFill>
              <a:latin typeface="方正趣圆简体 Bold" panose="02010800010101010101" pitchFamily="2" charset="-122"/>
              <a:ea typeface="方正趣圆简体 Bold" panose="02010800010101010101" pitchFamily="2" charset="-122"/>
            </a:endParaRPr>
          </a:p>
        </p:txBody>
      </p:sp>
      <p:pic>
        <p:nvPicPr>
          <p:cNvPr id="3" name="Heal+The+World_clip">
            <a:hlinkClick r:id="" action="ppaction://media"/>
            <a:extLst>
              <a:ext uri="{FF2B5EF4-FFF2-40B4-BE49-F238E27FC236}">
                <a16:creationId xmlns:a16="http://schemas.microsoft.com/office/drawing/2014/main" id="{8F7FC005-C2C5-49CF-A5FC-68450161C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3150.91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64704" y="5750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84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85"/>
    </mc:Choice>
    <mc:Fallback>
      <p:transition advClick="0" advTm="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416FBE-9A1E-42BB-9D50-25D241030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B36A88C-6846-4891-BDAB-9816D4E4D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8388"/>
            <a:ext cx="5616623" cy="688451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6512FEA-EF78-41DF-9E8B-0ADE1402E74B}"/>
              </a:ext>
            </a:extLst>
          </p:cNvPr>
          <p:cNvSpPr txBox="1"/>
          <p:nvPr/>
        </p:nvSpPr>
        <p:spPr>
          <a:xfrm rot="747941">
            <a:off x="5811365" y="3089449"/>
            <a:ext cx="6325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There’s a place in your heart</a:t>
            </a:r>
          </a:p>
          <a:p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And I know that it is love</a:t>
            </a:r>
          </a:p>
        </p:txBody>
      </p:sp>
    </p:spTree>
    <p:extLst>
      <p:ext uri="{BB962C8B-B14F-4D97-AF65-F5344CB8AC3E}">
        <p14:creationId xmlns:p14="http://schemas.microsoft.com/office/powerpoint/2010/main" val="187894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9BAF9F-CA6F-4E5F-9D3F-34A73B93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A304B8F-94A0-4442-A4A6-7CD964EAA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" y="0"/>
            <a:ext cx="10265887" cy="6843925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37646E7-E38F-4117-BD55-341C05784786}"/>
              </a:ext>
            </a:extLst>
          </p:cNvPr>
          <p:cNvSpPr txBox="1"/>
          <p:nvPr/>
        </p:nvSpPr>
        <p:spPr>
          <a:xfrm rot="20769041">
            <a:off x="422683" y="1946846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And this place it was brighter than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 tomorrow</a:t>
            </a:r>
            <a:endParaRPr lang="zh-CN" altLang="en-US" sz="2800" dirty="0">
              <a:solidFill>
                <a:schemeClr val="bg1"/>
              </a:solidFill>
              <a:latin typeface="方正趣圆简体 Bold" panose="02010800010101010101" pitchFamily="2" charset="-122"/>
              <a:ea typeface="方正趣圆简体 Bold" panose="020108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570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649BE8C-8817-4635-BC24-6FA00E0D3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" y="-505387"/>
            <a:ext cx="12272312" cy="736338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BA441A0-DDA1-4FBB-9AAD-914D53B06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73158-53A1-4D98-9548-2353004D8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94" y="3933056"/>
            <a:ext cx="6710536" cy="8640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sz="3600" dirty="0">
                <a:solidFill>
                  <a:schemeClr val="tx2">
                    <a:lumMod val="75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And if you really try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chemeClr val="tx2">
                    <a:lumMod val="75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You’ll find there’s no need to cry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056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B6E7911-9144-4157-96AC-0524A8419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0"/>
            <a:ext cx="10306373" cy="685800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B66CA0-3457-416F-B326-357713A09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340768"/>
            <a:ext cx="2952328" cy="627462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In this place You’ll feel there’s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 no hurt or sorrow</a:t>
            </a:r>
            <a:endParaRPr lang="zh-CN" altLang="en-US" dirty="0">
              <a:solidFill>
                <a:schemeClr val="accent3">
                  <a:lumMod val="50000"/>
                </a:schemeClr>
              </a:solidFill>
              <a:latin typeface="方正趣圆简体 Bold" panose="02010800010101010101" pitchFamily="2" charset="-122"/>
              <a:ea typeface="方正趣圆简体 Bold" panose="020108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834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216DE10-B7A2-41F2-A059-5F6C3784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D3FAA2-410C-4FC5-BBD3-6AF2BA12D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2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There are ways to get there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tx2"/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If you care enough for the living</a:t>
            </a:r>
            <a:endParaRPr lang="zh-CN" altLang="en-US" dirty="0">
              <a:solidFill>
                <a:schemeClr val="tx2"/>
              </a:solidFill>
              <a:latin typeface="方正趣圆简体 Bold" panose="02010800010101010101" pitchFamily="2" charset="-122"/>
              <a:ea typeface="方正趣圆简体 Bold" panose="020108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147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3" grpId="2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FAC1141-095A-47A9-9309-5B06BBECC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6169" r="-12"/>
          <a:stretch/>
        </p:blipFill>
        <p:spPr>
          <a:xfrm>
            <a:off x="0" y="0"/>
            <a:ext cx="12774828" cy="6869727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AE660F-764A-4CD4-A4D2-6F6CB29D0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856" y="476672"/>
            <a:ext cx="4248472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Make a little space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     Make a better place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039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966485-6A31-48A6-BAB2-2A49119E4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10327" t="-1106"/>
          <a:stretch/>
        </p:blipFill>
        <p:spPr>
          <a:xfrm>
            <a:off x="2927648" y="-99392"/>
            <a:ext cx="9264352" cy="5875656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F7717B-2CFF-4589-B4DF-DC420B7CD176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632369">
            <a:off x="245799" y="1272502"/>
            <a:ext cx="2376264" cy="19442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accent3">
                    <a:lumMod val="75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Heal the world Make it a better place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4F8875B-8BB5-483D-8590-BD659B018F17}"/>
              </a:ext>
            </a:extLst>
          </p:cNvPr>
          <p:cNvSpPr/>
          <p:nvPr/>
        </p:nvSpPr>
        <p:spPr>
          <a:xfrm rot="1074481">
            <a:off x="158719" y="4854230"/>
            <a:ext cx="3410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sz="3200" dirty="0">
                <a:solidFill>
                  <a:schemeClr val="accent3">
                    <a:lumMod val="75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For you and for me and the entire human race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方正趣圆简体 Bold" panose="02010800010101010101" pitchFamily="2" charset="-122"/>
              <a:ea typeface="方正趣圆简体 Bold" panose="020108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093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D022D64-48A1-4FE9-9754-4E053A0AC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5" b="659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652FA5-438E-4CEC-BE1B-83D026DB4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2564904"/>
            <a:ext cx="5040560" cy="32403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There are people dying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If you care enough for the living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方正趣圆简体 Bold" panose="02010800010101010101" pitchFamily="2" charset="-122"/>
                <a:ea typeface="方正趣圆简体 Bold" panose="02010800010101010101" pitchFamily="2" charset="-122"/>
              </a:rPr>
              <a:t>Make a better place for you and for me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方正趣圆简体 Bold" panose="02010800010101010101" pitchFamily="2" charset="-122"/>
              <a:ea typeface="方正趣圆简体 Bold" panose="020108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100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106</Words>
  <Application>Microsoft Office PowerPoint</Application>
  <PresentationFormat>宽屏</PresentationFormat>
  <Paragraphs>18</Paragraphs>
  <Slides>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方正趣圆简体 Bold</vt:lpstr>
      <vt:lpstr>宋体</vt:lpstr>
      <vt:lpstr>Arial</vt:lpstr>
      <vt:lpstr>Calibri</vt:lpstr>
      <vt:lpstr>Office 主题</vt:lpstr>
      <vt:lpstr>Module5 Unit 5 First aid 人教版 黄胜男 华南师范大学 外文学院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Module5 Unit 5 First aid 人教版 黄胜男 华南师范大学外文学院</dc:title>
  <dc:creator>黄胜男</dc:creator>
  <cp:lastModifiedBy>黄 胜男</cp:lastModifiedBy>
  <cp:revision>26</cp:revision>
  <dcterms:created xsi:type="dcterms:W3CDTF">2018-07-10T03:46:21Z</dcterms:created>
  <dcterms:modified xsi:type="dcterms:W3CDTF">2018-07-10T10:27:32Z</dcterms:modified>
</cp:coreProperties>
</file>