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01" r:id="rId2"/>
    <p:sldId id="303" r:id="rId3"/>
    <p:sldId id="305" r:id="rId4"/>
    <p:sldId id="304" r:id="rId5"/>
    <p:sldId id="331" r:id="rId6"/>
    <p:sldId id="266" r:id="rId7"/>
    <p:sldId id="311" r:id="rId8"/>
    <p:sldId id="351" r:id="rId9"/>
    <p:sldId id="314" r:id="rId10"/>
    <p:sldId id="352" r:id="rId11"/>
    <p:sldId id="308" r:id="rId12"/>
    <p:sldId id="353" r:id="rId13"/>
    <p:sldId id="342" r:id="rId14"/>
  </p:sldIdLst>
  <p:sldSz cx="11522075" cy="6480175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微软雅黑" panose="020B0503020204020204" pitchFamily="34" charset="-122"/>
      <p:regular r:id="rId20"/>
      <p:bold r:id="rId21"/>
    </p:embeddedFont>
  </p:embeddedFontLst>
  <p:custDataLst>
    <p:tags r:id="rId22"/>
  </p:custDataLst>
  <p:defaultTextStyle>
    <a:defPPr>
      <a:defRPr lang="fr-FR"/>
    </a:defPPr>
    <a:lvl1pPr marL="0" algn="l" defTabSz="10285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273" algn="l" defTabSz="10285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546" algn="l" defTabSz="10285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2819" algn="l" defTabSz="10285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092" algn="l" defTabSz="10285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365" algn="l" defTabSz="10285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5638" algn="l" defTabSz="10285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99911" algn="l" defTabSz="10285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184" algn="l" defTabSz="102854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726" userDrawn="1">
          <p15:clr>
            <a:srgbClr val="A4A3A4"/>
          </p15:clr>
        </p15:guide>
        <p15:guide id="4" pos="514" userDrawn="1">
          <p15:clr>
            <a:srgbClr val="A4A3A4"/>
          </p15:clr>
        </p15:guide>
        <p15:guide id="5" orient="horz" pos="2086" userDrawn="1">
          <p15:clr>
            <a:srgbClr val="A4A3A4"/>
          </p15:clr>
        </p15:guide>
        <p15:guide id="7" pos="7258" userDrawn="1">
          <p15:clr>
            <a:srgbClr val="A4A3A4"/>
          </p15:clr>
        </p15:guide>
        <p15:guide id="8" pos="243">
          <p15:clr>
            <a:srgbClr val="A4A3A4"/>
          </p15:clr>
        </p15:guide>
        <p15:guide id="9" pos="36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7EF"/>
    <a:srgbClr val="58595B"/>
    <a:srgbClr val="5DB72C"/>
    <a:srgbClr val="3B3B3D"/>
    <a:srgbClr val="76B62A"/>
    <a:srgbClr val="05BDCE"/>
    <a:srgbClr val="FC453A"/>
    <a:srgbClr val="F3A808"/>
    <a:srgbClr val="90CD48"/>
    <a:srgbClr val="C7C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50" autoAdjust="0"/>
    <p:restoredTop sz="92365" autoAdjust="0"/>
  </p:normalViewPr>
  <p:slideViewPr>
    <p:cSldViewPr>
      <p:cViewPr varScale="1">
        <p:scale>
          <a:sx n="87" d="100"/>
          <a:sy n="87" d="100"/>
        </p:scale>
        <p:origin x="446" y="67"/>
      </p:cViewPr>
      <p:guideLst>
        <p:guide pos="7726"/>
        <p:guide pos="514"/>
        <p:guide orient="horz" pos="2086"/>
        <p:guide pos="7258"/>
        <p:guide pos="243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7" d="100"/>
        <a:sy n="14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072A0-D8E9-4771-82D0-D36BEED6867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86CE7-54B7-4226-80CF-29E24D83A3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754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1963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15981" algn="l" defTabSz="431963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31963" algn="l" defTabSz="431963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47944" algn="l" defTabSz="431963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863925" algn="l" defTabSz="431963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079906" algn="l" defTabSz="431963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295888" algn="l" defTabSz="431963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11869" algn="l" defTabSz="431963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727850" algn="l" defTabSz="431963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86CE7-54B7-4226-80CF-29E24D83A39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188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2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77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2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3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00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86CE7-54B7-4226-80CF-29E24D83A39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755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86CE7-54B7-4226-80CF-29E24D83A39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3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2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4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2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5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99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415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104" y="259883"/>
            <a:ext cx="10369867" cy="1080029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104" y="1512042"/>
            <a:ext cx="10369867" cy="427624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653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7" cy="1080029"/>
          </a:xfrm>
          <a:prstGeom prst="rect">
            <a:avLst/>
          </a:prstGeom>
        </p:spPr>
        <p:txBody>
          <a:bodyPr vert="horz" lIns="102855" tIns="51427" rIns="102855" bIns="51427" rtlCol="0" anchor="ctr">
            <a:normAutofit/>
          </a:bodyPr>
          <a:lstStyle/>
          <a:p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7" cy="4276616"/>
          </a:xfrm>
          <a:prstGeom prst="rect">
            <a:avLst/>
          </a:prstGeom>
        </p:spPr>
        <p:txBody>
          <a:bodyPr vert="horz" lIns="102855" tIns="51427" rIns="102855" bIns="51427" rtlCol="0">
            <a:normAutofit/>
          </a:bodyPr>
          <a:lstStyle/>
          <a:p>
            <a:pPr lvl="0"/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4" cy="345010"/>
          </a:xfrm>
          <a:prstGeom prst="rect">
            <a:avLst/>
          </a:prstGeom>
        </p:spPr>
        <p:txBody>
          <a:bodyPr vert="horz" lIns="102855" tIns="51427" rIns="102855" bIns="5142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12/07/2018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36709" y="6006163"/>
            <a:ext cx="3648657" cy="345010"/>
          </a:xfrm>
          <a:prstGeom prst="rect">
            <a:avLst/>
          </a:prstGeom>
        </p:spPr>
        <p:txBody>
          <a:bodyPr vert="horz" lIns="102855" tIns="51427" rIns="102855" bIns="5142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4" cy="345010"/>
          </a:xfrm>
          <a:prstGeom prst="rect">
            <a:avLst/>
          </a:prstGeom>
        </p:spPr>
        <p:txBody>
          <a:bodyPr vert="horz" lIns="102855" tIns="51427" rIns="102855" bIns="5142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102854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05" indent="-385705" algn="l" defTabSz="102854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694" indent="-321420" algn="l" defTabSz="102854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682" indent="-257136" algn="l" defTabSz="102854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9955" indent="-257136" algn="l" defTabSz="102854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229" indent="-257136" algn="l" defTabSz="102854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502" indent="-257136" algn="l" defTabSz="102854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2775" indent="-257136" algn="l" defTabSz="102854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048" indent="-257136" algn="l" defTabSz="102854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321" indent="-257136" algn="l" defTabSz="102854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285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3" algn="l" defTabSz="10285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546" algn="l" defTabSz="10285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2819" algn="l" defTabSz="10285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algn="l" defTabSz="10285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365" algn="l" defTabSz="10285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5638" algn="l" defTabSz="10285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911" algn="l" defTabSz="10285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184" algn="l" defTabSz="10285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jpg"/><Relationship Id="rId4" Type="http://schemas.openxmlformats.org/officeDocument/2006/relationships/image" Target="../media/image34.jpg"/><Relationship Id="rId9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3845122" y="5658750"/>
            <a:ext cx="3832087" cy="597616"/>
          </a:xfrm>
          <a:prstGeom prst="rect">
            <a:avLst/>
          </a:prstGeom>
          <a:noFill/>
        </p:spPr>
        <p:txBody>
          <a:bodyPr wrap="square" lIns="43196" tIns="21598" rIns="43196" bIns="21598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华南</a:t>
            </a:r>
            <a:r>
              <a:rPr lang="zh-CN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师范大学外文学院 袁宇添 </a:t>
            </a:r>
            <a:r>
              <a:rPr lang="fr-F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2018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.7.12 </a:t>
            </a:r>
            <a:endParaRPr lang="fr-FR" sz="18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2460764" y="3307217"/>
            <a:ext cx="592600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4200" dirty="0" smtClean="0">
                <a:latin typeface="+mn-ea"/>
              </a:rPr>
              <a:t>PEP Module 5 Unit 5</a:t>
            </a:r>
            <a:endParaRPr lang="en-US" sz="4200" dirty="0">
              <a:latin typeface="+mn-ea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3984014" y="934417"/>
            <a:ext cx="384794" cy="365217"/>
          </a:xfrm>
          <a:custGeom>
            <a:avLst/>
            <a:gdLst>
              <a:gd name="T0" fmla="*/ 168 w 214"/>
              <a:gd name="T1" fmla="*/ 88 h 203"/>
              <a:gd name="T2" fmla="*/ 185 w 214"/>
              <a:gd name="T3" fmla="*/ 29 h 203"/>
              <a:gd name="T4" fmla="*/ 122 w 214"/>
              <a:gd name="T5" fmla="*/ 52 h 203"/>
              <a:gd name="T6" fmla="*/ 65 w 214"/>
              <a:gd name="T7" fmla="*/ 6 h 203"/>
              <a:gd name="T8" fmla="*/ 7 w 214"/>
              <a:gd name="T9" fmla="*/ 67 h 203"/>
              <a:gd name="T10" fmla="*/ 28 w 214"/>
              <a:gd name="T11" fmla="*/ 100 h 203"/>
              <a:gd name="T12" fmla="*/ 29 w 214"/>
              <a:gd name="T13" fmla="*/ 183 h 203"/>
              <a:gd name="T14" fmla="*/ 95 w 214"/>
              <a:gd name="T15" fmla="*/ 154 h 203"/>
              <a:gd name="T16" fmla="*/ 121 w 214"/>
              <a:gd name="T17" fmla="*/ 197 h 203"/>
              <a:gd name="T18" fmla="*/ 208 w 214"/>
              <a:gd name="T19" fmla="*/ 149 h 203"/>
              <a:gd name="T20" fmla="*/ 171 w 214"/>
              <a:gd name="T21" fmla="*/ 59 h 203"/>
              <a:gd name="T22" fmla="*/ 179 w 214"/>
              <a:gd name="T23" fmla="*/ 41 h 203"/>
              <a:gd name="T24" fmla="*/ 144 w 214"/>
              <a:gd name="T25" fmla="*/ 54 h 203"/>
              <a:gd name="T26" fmla="*/ 169 w 214"/>
              <a:gd name="T27" fmla="*/ 64 h 203"/>
              <a:gd name="T28" fmla="*/ 143 w 214"/>
              <a:gd name="T29" fmla="*/ 54 h 203"/>
              <a:gd name="T30" fmla="*/ 138 w 214"/>
              <a:gd name="T31" fmla="*/ 56 h 203"/>
              <a:gd name="T32" fmla="*/ 158 w 214"/>
              <a:gd name="T33" fmla="*/ 86 h 203"/>
              <a:gd name="T34" fmla="*/ 125 w 214"/>
              <a:gd name="T35" fmla="*/ 61 h 203"/>
              <a:gd name="T36" fmla="*/ 45 w 214"/>
              <a:gd name="T37" fmla="*/ 173 h 203"/>
              <a:gd name="T38" fmla="*/ 59 w 214"/>
              <a:gd name="T39" fmla="*/ 164 h 203"/>
              <a:gd name="T40" fmla="*/ 45 w 214"/>
              <a:gd name="T41" fmla="*/ 173 h 203"/>
              <a:gd name="T42" fmla="*/ 61 w 214"/>
              <a:gd name="T43" fmla="*/ 162 h 203"/>
              <a:gd name="T44" fmla="*/ 59 w 214"/>
              <a:gd name="T45" fmla="*/ 148 h 203"/>
              <a:gd name="T46" fmla="*/ 70 w 214"/>
              <a:gd name="T47" fmla="*/ 158 h 203"/>
              <a:gd name="T48" fmla="*/ 74 w 214"/>
              <a:gd name="T49" fmla="*/ 156 h 203"/>
              <a:gd name="T50" fmla="*/ 60 w 214"/>
              <a:gd name="T51" fmla="*/ 145 h 203"/>
              <a:gd name="T52" fmla="*/ 84 w 214"/>
              <a:gd name="T53" fmla="*/ 149 h 203"/>
              <a:gd name="T54" fmla="*/ 95 w 214"/>
              <a:gd name="T55" fmla="*/ 142 h 203"/>
              <a:gd name="T56" fmla="*/ 67 w 214"/>
              <a:gd name="T57" fmla="*/ 133 h 203"/>
              <a:gd name="T58" fmla="*/ 69 w 214"/>
              <a:gd name="T59" fmla="*/ 121 h 203"/>
              <a:gd name="T60" fmla="*/ 21 w 214"/>
              <a:gd name="T61" fmla="*/ 76 h 203"/>
              <a:gd name="T62" fmla="*/ 95 w 214"/>
              <a:gd name="T63" fmla="*/ 142 h 203"/>
              <a:gd name="T64" fmla="*/ 103 w 214"/>
              <a:gd name="T65" fmla="*/ 146 h 203"/>
              <a:gd name="T66" fmla="*/ 116 w 214"/>
              <a:gd name="T67" fmla="*/ 182 h 203"/>
              <a:gd name="T68" fmla="*/ 27 w 214"/>
              <a:gd name="T69" fmla="*/ 77 h 203"/>
              <a:gd name="T70" fmla="*/ 39 w 214"/>
              <a:gd name="T71" fmla="*/ 79 h 203"/>
              <a:gd name="T72" fmla="*/ 124 w 214"/>
              <a:gd name="T73" fmla="*/ 157 h 203"/>
              <a:gd name="T74" fmla="*/ 48 w 214"/>
              <a:gd name="T75" fmla="*/ 81 h 203"/>
              <a:gd name="T76" fmla="*/ 71 w 214"/>
              <a:gd name="T77" fmla="*/ 84 h 203"/>
              <a:gd name="T78" fmla="*/ 127 w 214"/>
              <a:gd name="T79" fmla="*/ 144 h 203"/>
              <a:gd name="T80" fmla="*/ 133 w 214"/>
              <a:gd name="T81" fmla="*/ 129 h 203"/>
              <a:gd name="T82" fmla="*/ 72 w 214"/>
              <a:gd name="T83" fmla="*/ 77 h 203"/>
              <a:gd name="T84" fmla="*/ 117 w 214"/>
              <a:gd name="T85" fmla="*/ 103 h 203"/>
              <a:gd name="T86" fmla="*/ 138 w 214"/>
              <a:gd name="T87" fmla="*/ 128 h 203"/>
              <a:gd name="T88" fmla="*/ 167 w 214"/>
              <a:gd name="T89" fmla="*/ 133 h 203"/>
              <a:gd name="T90" fmla="*/ 72 w 214"/>
              <a:gd name="T91" fmla="*/ 60 h 203"/>
              <a:gd name="T92" fmla="*/ 178 w 214"/>
              <a:gd name="T93" fmla="*/ 137 h 203"/>
              <a:gd name="T94" fmla="*/ 188 w 214"/>
              <a:gd name="T95" fmla="*/ 138 h 203"/>
              <a:gd name="T96" fmla="*/ 73 w 214"/>
              <a:gd name="T97" fmla="*/ 16 h 203"/>
              <a:gd name="T98" fmla="*/ 116 w 214"/>
              <a:gd name="T99" fmla="*/ 62 h 203"/>
              <a:gd name="T100" fmla="*/ 141 w 214"/>
              <a:gd name="T101" fmla="*/ 81 h 203"/>
              <a:gd name="T102" fmla="*/ 154 w 214"/>
              <a:gd name="T103" fmla="*/ 94 h 203"/>
              <a:gd name="T104" fmla="*/ 194 w 214"/>
              <a:gd name="T105" fmla="*/ 13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203">
                <a:moveTo>
                  <a:pt x="210" y="140"/>
                </a:moveTo>
                <a:cubicBezTo>
                  <a:pt x="196" y="129"/>
                  <a:pt x="162" y="108"/>
                  <a:pt x="168" y="88"/>
                </a:cubicBezTo>
                <a:cubicBezTo>
                  <a:pt x="174" y="70"/>
                  <a:pt x="185" y="53"/>
                  <a:pt x="191" y="35"/>
                </a:cubicBezTo>
                <a:cubicBezTo>
                  <a:pt x="192" y="31"/>
                  <a:pt x="189" y="27"/>
                  <a:pt x="185" y="29"/>
                </a:cubicBezTo>
                <a:cubicBezTo>
                  <a:pt x="175" y="32"/>
                  <a:pt x="164" y="36"/>
                  <a:pt x="154" y="40"/>
                </a:cubicBezTo>
                <a:cubicBezTo>
                  <a:pt x="146" y="43"/>
                  <a:pt x="130" y="53"/>
                  <a:pt x="122" y="52"/>
                </a:cubicBezTo>
                <a:cubicBezTo>
                  <a:pt x="105" y="50"/>
                  <a:pt x="84" y="15"/>
                  <a:pt x="73" y="3"/>
                </a:cubicBezTo>
                <a:cubicBezTo>
                  <a:pt x="70" y="0"/>
                  <a:pt x="66" y="2"/>
                  <a:pt x="65" y="6"/>
                </a:cubicBezTo>
                <a:cubicBezTo>
                  <a:pt x="63" y="30"/>
                  <a:pt x="63" y="53"/>
                  <a:pt x="66" y="77"/>
                </a:cubicBezTo>
                <a:cubicBezTo>
                  <a:pt x="47" y="69"/>
                  <a:pt x="27" y="65"/>
                  <a:pt x="7" y="67"/>
                </a:cubicBezTo>
                <a:cubicBezTo>
                  <a:pt x="2" y="67"/>
                  <a:pt x="0" y="72"/>
                  <a:pt x="3" y="75"/>
                </a:cubicBezTo>
                <a:cubicBezTo>
                  <a:pt x="11" y="84"/>
                  <a:pt x="19" y="92"/>
                  <a:pt x="28" y="100"/>
                </a:cubicBezTo>
                <a:cubicBezTo>
                  <a:pt x="34" y="105"/>
                  <a:pt x="52" y="116"/>
                  <a:pt x="55" y="123"/>
                </a:cubicBezTo>
                <a:cubicBezTo>
                  <a:pt x="61" y="138"/>
                  <a:pt x="36" y="169"/>
                  <a:pt x="29" y="183"/>
                </a:cubicBezTo>
                <a:cubicBezTo>
                  <a:pt x="27" y="188"/>
                  <a:pt x="31" y="192"/>
                  <a:pt x="36" y="190"/>
                </a:cubicBezTo>
                <a:cubicBezTo>
                  <a:pt x="56" y="179"/>
                  <a:pt x="76" y="167"/>
                  <a:pt x="95" y="154"/>
                </a:cubicBezTo>
                <a:cubicBezTo>
                  <a:pt x="100" y="169"/>
                  <a:pt x="106" y="184"/>
                  <a:pt x="112" y="199"/>
                </a:cubicBezTo>
                <a:cubicBezTo>
                  <a:pt x="114" y="203"/>
                  <a:pt x="120" y="201"/>
                  <a:pt x="121" y="197"/>
                </a:cubicBezTo>
                <a:cubicBezTo>
                  <a:pt x="127" y="178"/>
                  <a:pt x="133" y="158"/>
                  <a:pt x="139" y="139"/>
                </a:cubicBezTo>
                <a:cubicBezTo>
                  <a:pt x="162" y="146"/>
                  <a:pt x="184" y="149"/>
                  <a:pt x="208" y="149"/>
                </a:cubicBezTo>
                <a:cubicBezTo>
                  <a:pt x="213" y="149"/>
                  <a:pt x="214" y="142"/>
                  <a:pt x="210" y="140"/>
                </a:cubicBezTo>
                <a:close/>
                <a:moveTo>
                  <a:pt x="171" y="59"/>
                </a:moveTo>
                <a:cubicBezTo>
                  <a:pt x="167" y="56"/>
                  <a:pt x="163" y="52"/>
                  <a:pt x="158" y="49"/>
                </a:cubicBezTo>
                <a:cubicBezTo>
                  <a:pt x="165" y="46"/>
                  <a:pt x="172" y="44"/>
                  <a:pt x="179" y="41"/>
                </a:cubicBezTo>
                <a:cubicBezTo>
                  <a:pt x="176" y="47"/>
                  <a:pt x="174" y="53"/>
                  <a:pt x="171" y="59"/>
                </a:cubicBezTo>
                <a:close/>
                <a:moveTo>
                  <a:pt x="144" y="54"/>
                </a:moveTo>
                <a:cubicBezTo>
                  <a:pt x="147" y="53"/>
                  <a:pt x="151" y="51"/>
                  <a:pt x="154" y="50"/>
                </a:cubicBezTo>
                <a:cubicBezTo>
                  <a:pt x="159" y="55"/>
                  <a:pt x="164" y="59"/>
                  <a:pt x="169" y="64"/>
                </a:cubicBezTo>
                <a:cubicBezTo>
                  <a:pt x="168" y="66"/>
                  <a:pt x="167" y="69"/>
                  <a:pt x="166" y="72"/>
                </a:cubicBezTo>
                <a:cubicBezTo>
                  <a:pt x="158" y="67"/>
                  <a:pt x="150" y="61"/>
                  <a:pt x="143" y="54"/>
                </a:cubicBezTo>
                <a:cubicBezTo>
                  <a:pt x="144" y="54"/>
                  <a:pt x="144" y="54"/>
                  <a:pt x="144" y="54"/>
                </a:cubicBezTo>
                <a:close/>
                <a:moveTo>
                  <a:pt x="138" y="56"/>
                </a:moveTo>
                <a:cubicBezTo>
                  <a:pt x="145" y="65"/>
                  <a:pt x="153" y="72"/>
                  <a:pt x="163" y="77"/>
                </a:cubicBezTo>
                <a:cubicBezTo>
                  <a:pt x="162" y="80"/>
                  <a:pt x="160" y="83"/>
                  <a:pt x="158" y="86"/>
                </a:cubicBezTo>
                <a:cubicBezTo>
                  <a:pt x="154" y="83"/>
                  <a:pt x="149" y="80"/>
                  <a:pt x="145" y="76"/>
                </a:cubicBezTo>
                <a:cubicBezTo>
                  <a:pt x="138" y="71"/>
                  <a:pt x="131" y="66"/>
                  <a:pt x="125" y="61"/>
                </a:cubicBezTo>
                <a:cubicBezTo>
                  <a:pt x="129" y="60"/>
                  <a:pt x="134" y="58"/>
                  <a:pt x="138" y="56"/>
                </a:cubicBezTo>
                <a:close/>
                <a:moveTo>
                  <a:pt x="45" y="173"/>
                </a:moveTo>
                <a:cubicBezTo>
                  <a:pt x="48" y="169"/>
                  <a:pt x="50" y="164"/>
                  <a:pt x="53" y="160"/>
                </a:cubicBezTo>
                <a:cubicBezTo>
                  <a:pt x="55" y="161"/>
                  <a:pt x="57" y="163"/>
                  <a:pt x="59" y="164"/>
                </a:cubicBezTo>
                <a:cubicBezTo>
                  <a:pt x="59" y="165"/>
                  <a:pt x="59" y="165"/>
                  <a:pt x="60" y="165"/>
                </a:cubicBezTo>
                <a:cubicBezTo>
                  <a:pt x="55" y="168"/>
                  <a:pt x="50" y="170"/>
                  <a:pt x="45" y="173"/>
                </a:cubicBezTo>
                <a:close/>
                <a:moveTo>
                  <a:pt x="61" y="164"/>
                </a:moveTo>
                <a:cubicBezTo>
                  <a:pt x="62" y="163"/>
                  <a:pt x="62" y="162"/>
                  <a:pt x="61" y="162"/>
                </a:cubicBezTo>
                <a:cubicBezTo>
                  <a:pt x="59" y="160"/>
                  <a:pt x="57" y="158"/>
                  <a:pt x="55" y="156"/>
                </a:cubicBezTo>
                <a:cubicBezTo>
                  <a:pt x="56" y="153"/>
                  <a:pt x="57" y="151"/>
                  <a:pt x="59" y="148"/>
                </a:cubicBezTo>
                <a:cubicBezTo>
                  <a:pt x="61" y="150"/>
                  <a:pt x="63" y="152"/>
                  <a:pt x="66" y="154"/>
                </a:cubicBezTo>
                <a:cubicBezTo>
                  <a:pt x="67" y="156"/>
                  <a:pt x="69" y="157"/>
                  <a:pt x="70" y="158"/>
                </a:cubicBezTo>
                <a:cubicBezTo>
                  <a:pt x="67" y="160"/>
                  <a:pt x="64" y="162"/>
                  <a:pt x="61" y="164"/>
                </a:cubicBezTo>
                <a:close/>
                <a:moveTo>
                  <a:pt x="74" y="156"/>
                </a:moveTo>
                <a:cubicBezTo>
                  <a:pt x="72" y="154"/>
                  <a:pt x="69" y="153"/>
                  <a:pt x="67" y="151"/>
                </a:cubicBezTo>
                <a:cubicBezTo>
                  <a:pt x="65" y="149"/>
                  <a:pt x="62" y="147"/>
                  <a:pt x="60" y="145"/>
                </a:cubicBezTo>
                <a:cubicBezTo>
                  <a:pt x="62" y="142"/>
                  <a:pt x="63" y="139"/>
                  <a:pt x="65" y="136"/>
                </a:cubicBezTo>
                <a:cubicBezTo>
                  <a:pt x="71" y="141"/>
                  <a:pt x="77" y="146"/>
                  <a:pt x="84" y="149"/>
                </a:cubicBezTo>
                <a:cubicBezTo>
                  <a:pt x="80" y="152"/>
                  <a:pt x="77" y="154"/>
                  <a:pt x="74" y="156"/>
                </a:cubicBezTo>
                <a:close/>
                <a:moveTo>
                  <a:pt x="95" y="142"/>
                </a:moveTo>
                <a:cubicBezTo>
                  <a:pt x="92" y="144"/>
                  <a:pt x="90" y="145"/>
                  <a:pt x="87" y="147"/>
                </a:cubicBezTo>
                <a:cubicBezTo>
                  <a:pt x="80" y="142"/>
                  <a:pt x="73" y="137"/>
                  <a:pt x="67" y="133"/>
                </a:cubicBezTo>
                <a:cubicBezTo>
                  <a:pt x="68" y="131"/>
                  <a:pt x="68" y="129"/>
                  <a:pt x="69" y="127"/>
                </a:cubicBezTo>
                <a:cubicBezTo>
                  <a:pt x="70" y="126"/>
                  <a:pt x="70" y="123"/>
                  <a:pt x="69" y="121"/>
                </a:cubicBezTo>
                <a:cubicBezTo>
                  <a:pt x="51" y="107"/>
                  <a:pt x="34" y="92"/>
                  <a:pt x="18" y="76"/>
                </a:cubicBezTo>
                <a:cubicBezTo>
                  <a:pt x="19" y="76"/>
                  <a:pt x="20" y="76"/>
                  <a:pt x="21" y="76"/>
                </a:cubicBezTo>
                <a:cubicBezTo>
                  <a:pt x="46" y="98"/>
                  <a:pt x="71" y="120"/>
                  <a:pt x="97" y="141"/>
                </a:cubicBezTo>
                <a:cubicBezTo>
                  <a:pt x="96" y="141"/>
                  <a:pt x="96" y="141"/>
                  <a:pt x="95" y="142"/>
                </a:cubicBezTo>
                <a:close/>
                <a:moveTo>
                  <a:pt x="116" y="182"/>
                </a:moveTo>
                <a:cubicBezTo>
                  <a:pt x="111" y="170"/>
                  <a:pt x="107" y="158"/>
                  <a:pt x="103" y="146"/>
                </a:cubicBezTo>
                <a:cubicBezTo>
                  <a:pt x="109" y="151"/>
                  <a:pt x="116" y="156"/>
                  <a:pt x="122" y="161"/>
                </a:cubicBezTo>
                <a:cubicBezTo>
                  <a:pt x="120" y="168"/>
                  <a:pt x="118" y="175"/>
                  <a:pt x="116" y="182"/>
                </a:cubicBezTo>
                <a:close/>
                <a:moveTo>
                  <a:pt x="124" y="157"/>
                </a:moveTo>
                <a:cubicBezTo>
                  <a:pt x="93" y="129"/>
                  <a:pt x="60" y="102"/>
                  <a:pt x="27" y="77"/>
                </a:cubicBezTo>
                <a:cubicBezTo>
                  <a:pt x="31" y="77"/>
                  <a:pt x="35" y="78"/>
                  <a:pt x="39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69" y="102"/>
                  <a:pt x="97" y="125"/>
                  <a:pt x="126" y="148"/>
                </a:cubicBezTo>
                <a:cubicBezTo>
                  <a:pt x="125" y="151"/>
                  <a:pt x="124" y="154"/>
                  <a:pt x="124" y="157"/>
                </a:cubicBezTo>
                <a:close/>
                <a:moveTo>
                  <a:pt x="127" y="144"/>
                </a:moveTo>
                <a:cubicBezTo>
                  <a:pt x="102" y="121"/>
                  <a:pt x="75" y="100"/>
                  <a:pt x="48" y="81"/>
                </a:cubicBezTo>
                <a:cubicBezTo>
                  <a:pt x="53" y="82"/>
                  <a:pt x="59" y="85"/>
                  <a:pt x="64" y="87"/>
                </a:cubicBezTo>
                <a:cubicBezTo>
                  <a:pt x="68" y="89"/>
                  <a:pt x="70" y="87"/>
                  <a:pt x="71" y="84"/>
                </a:cubicBezTo>
                <a:cubicBezTo>
                  <a:pt x="91" y="101"/>
                  <a:pt x="111" y="117"/>
                  <a:pt x="131" y="133"/>
                </a:cubicBezTo>
                <a:cubicBezTo>
                  <a:pt x="130" y="137"/>
                  <a:pt x="129" y="141"/>
                  <a:pt x="127" y="144"/>
                </a:cubicBezTo>
                <a:close/>
                <a:moveTo>
                  <a:pt x="138" y="128"/>
                </a:moveTo>
                <a:cubicBezTo>
                  <a:pt x="136" y="127"/>
                  <a:pt x="134" y="128"/>
                  <a:pt x="133" y="129"/>
                </a:cubicBezTo>
                <a:cubicBezTo>
                  <a:pt x="113" y="112"/>
                  <a:pt x="92" y="96"/>
                  <a:pt x="72" y="79"/>
                </a:cubicBezTo>
                <a:cubicBezTo>
                  <a:pt x="72" y="78"/>
                  <a:pt x="72" y="78"/>
                  <a:pt x="72" y="77"/>
                </a:cubicBezTo>
                <a:cubicBezTo>
                  <a:pt x="72" y="73"/>
                  <a:pt x="72" y="69"/>
                  <a:pt x="72" y="66"/>
                </a:cubicBezTo>
                <a:cubicBezTo>
                  <a:pt x="86" y="79"/>
                  <a:pt x="101" y="91"/>
                  <a:pt x="117" y="103"/>
                </a:cubicBezTo>
                <a:cubicBezTo>
                  <a:pt x="130" y="113"/>
                  <a:pt x="142" y="125"/>
                  <a:pt x="157" y="133"/>
                </a:cubicBezTo>
                <a:cubicBezTo>
                  <a:pt x="150" y="132"/>
                  <a:pt x="144" y="130"/>
                  <a:pt x="138" y="128"/>
                </a:cubicBezTo>
                <a:close/>
                <a:moveTo>
                  <a:pt x="167" y="136"/>
                </a:moveTo>
                <a:cubicBezTo>
                  <a:pt x="168" y="135"/>
                  <a:pt x="168" y="134"/>
                  <a:pt x="167" y="133"/>
                </a:cubicBezTo>
                <a:cubicBezTo>
                  <a:pt x="153" y="119"/>
                  <a:pt x="136" y="109"/>
                  <a:pt x="121" y="98"/>
                </a:cubicBezTo>
                <a:cubicBezTo>
                  <a:pt x="105" y="85"/>
                  <a:pt x="88" y="72"/>
                  <a:pt x="72" y="60"/>
                </a:cubicBezTo>
                <a:cubicBezTo>
                  <a:pt x="72" y="54"/>
                  <a:pt x="72" y="48"/>
                  <a:pt x="72" y="43"/>
                </a:cubicBezTo>
                <a:cubicBezTo>
                  <a:pt x="108" y="74"/>
                  <a:pt x="142" y="106"/>
                  <a:pt x="178" y="137"/>
                </a:cubicBezTo>
                <a:cubicBezTo>
                  <a:pt x="174" y="137"/>
                  <a:pt x="171" y="136"/>
                  <a:pt x="167" y="136"/>
                </a:cubicBezTo>
                <a:close/>
                <a:moveTo>
                  <a:pt x="188" y="138"/>
                </a:moveTo>
                <a:cubicBezTo>
                  <a:pt x="152" y="102"/>
                  <a:pt x="112" y="69"/>
                  <a:pt x="72" y="37"/>
                </a:cubicBezTo>
                <a:cubicBezTo>
                  <a:pt x="72" y="30"/>
                  <a:pt x="73" y="23"/>
                  <a:pt x="73" y="16"/>
                </a:cubicBezTo>
                <a:cubicBezTo>
                  <a:pt x="81" y="25"/>
                  <a:pt x="89" y="34"/>
                  <a:pt x="97" y="43"/>
                </a:cubicBezTo>
                <a:cubicBezTo>
                  <a:pt x="101" y="49"/>
                  <a:pt x="108" y="60"/>
                  <a:pt x="116" y="62"/>
                </a:cubicBezTo>
                <a:cubicBezTo>
                  <a:pt x="117" y="62"/>
                  <a:pt x="117" y="62"/>
                  <a:pt x="118" y="62"/>
                </a:cubicBezTo>
                <a:cubicBezTo>
                  <a:pt x="126" y="68"/>
                  <a:pt x="134" y="75"/>
                  <a:pt x="141" y="81"/>
                </a:cubicBezTo>
                <a:cubicBezTo>
                  <a:pt x="146" y="84"/>
                  <a:pt x="150" y="89"/>
                  <a:pt x="155" y="92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53" y="96"/>
                  <a:pt x="153" y="99"/>
                  <a:pt x="155" y="100"/>
                </a:cubicBezTo>
                <a:cubicBezTo>
                  <a:pt x="167" y="114"/>
                  <a:pt x="180" y="127"/>
                  <a:pt x="194" y="139"/>
                </a:cubicBezTo>
                <a:cubicBezTo>
                  <a:pt x="192" y="139"/>
                  <a:pt x="190" y="138"/>
                  <a:pt x="188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5"/>
          <p:cNvSpPr>
            <a:spLocks noEditPoints="1"/>
          </p:cNvSpPr>
          <p:nvPr/>
        </p:nvSpPr>
        <p:spPr bwMode="auto">
          <a:xfrm>
            <a:off x="6396983" y="1397802"/>
            <a:ext cx="384794" cy="365217"/>
          </a:xfrm>
          <a:custGeom>
            <a:avLst/>
            <a:gdLst>
              <a:gd name="T0" fmla="*/ 168 w 214"/>
              <a:gd name="T1" fmla="*/ 88 h 203"/>
              <a:gd name="T2" fmla="*/ 185 w 214"/>
              <a:gd name="T3" fmla="*/ 29 h 203"/>
              <a:gd name="T4" fmla="*/ 122 w 214"/>
              <a:gd name="T5" fmla="*/ 52 h 203"/>
              <a:gd name="T6" fmla="*/ 65 w 214"/>
              <a:gd name="T7" fmla="*/ 6 h 203"/>
              <a:gd name="T8" fmla="*/ 7 w 214"/>
              <a:gd name="T9" fmla="*/ 67 h 203"/>
              <a:gd name="T10" fmla="*/ 28 w 214"/>
              <a:gd name="T11" fmla="*/ 100 h 203"/>
              <a:gd name="T12" fmla="*/ 29 w 214"/>
              <a:gd name="T13" fmla="*/ 183 h 203"/>
              <a:gd name="T14" fmla="*/ 95 w 214"/>
              <a:gd name="T15" fmla="*/ 154 h 203"/>
              <a:gd name="T16" fmla="*/ 121 w 214"/>
              <a:gd name="T17" fmla="*/ 197 h 203"/>
              <a:gd name="T18" fmla="*/ 208 w 214"/>
              <a:gd name="T19" fmla="*/ 149 h 203"/>
              <a:gd name="T20" fmla="*/ 171 w 214"/>
              <a:gd name="T21" fmla="*/ 59 h 203"/>
              <a:gd name="T22" fmla="*/ 179 w 214"/>
              <a:gd name="T23" fmla="*/ 41 h 203"/>
              <a:gd name="T24" fmla="*/ 144 w 214"/>
              <a:gd name="T25" fmla="*/ 54 h 203"/>
              <a:gd name="T26" fmla="*/ 169 w 214"/>
              <a:gd name="T27" fmla="*/ 64 h 203"/>
              <a:gd name="T28" fmla="*/ 143 w 214"/>
              <a:gd name="T29" fmla="*/ 54 h 203"/>
              <a:gd name="T30" fmla="*/ 138 w 214"/>
              <a:gd name="T31" fmla="*/ 56 h 203"/>
              <a:gd name="T32" fmla="*/ 158 w 214"/>
              <a:gd name="T33" fmla="*/ 86 h 203"/>
              <a:gd name="T34" fmla="*/ 125 w 214"/>
              <a:gd name="T35" fmla="*/ 61 h 203"/>
              <a:gd name="T36" fmla="*/ 45 w 214"/>
              <a:gd name="T37" fmla="*/ 173 h 203"/>
              <a:gd name="T38" fmla="*/ 59 w 214"/>
              <a:gd name="T39" fmla="*/ 164 h 203"/>
              <a:gd name="T40" fmla="*/ 45 w 214"/>
              <a:gd name="T41" fmla="*/ 173 h 203"/>
              <a:gd name="T42" fmla="*/ 61 w 214"/>
              <a:gd name="T43" fmla="*/ 162 h 203"/>
              <a:gd name="T44" fmla="*/ 59 w 214"/>
              <a:gd name="T45" fmla="*/ 148 h 203"/>
              <a:gd name="T46" fmla="*/ 70 w 214"/>
              <a:gd name="T47" fmla="*/ 158 h 203"/>
              <a:gd name="T48" fmla="*/ 74 w 214"/>
              <a:gd name="T49" fmla="*/ 156 h 203"/>
              <a:gd name="T50" fmla="*/ 60 w 214"/>
              <a:gd name="T51" fmla="*/ 145 h 203"/>
              <a:gd name="T52" fmla="*/ 84 w 214"/>
              <a:gd name="T53" fmla="*/ 149 h 203"/>
              <a:gd name="T54" fmla="*/ 95 w 214"/>
              <a:gd name="T55" fmla="*/ 142 h 203"/>
              <a:gd name="T56" fmla="*/ 67 w 214"/>
              <a:gd name="T57" fmla="*/ 133 h 203"/>
              <a:gd name="T58" fmla="*/ 69 w 214"/>
              <a:gd name="T59" fmla="*/ 121 h 203"/>
              <a:gd name="T60" fmla="*/ 21 w 214"/>
              <a:gd name="T61" fmla="*/ 76 h 203"/>
              <a:gd name="T62" fmla="*/ 95 w 214"/>
              <a:gd name="T63" fmla="*/ 142 h 203"/>
              <a:gd name="T64" fmla="*/ 103 w 214"/>
              <a:gd name="T65" fmla="*/ 146 h 203"/>
              <a:gd name="T66" fmla="*/ 116 w 214"/>
              <a:gd name="T67" fmla="*/ 182 h 203"/>
              <a:gd name="T68" fmla="*/ 27 w 214"/>
              <a:gd name="T69" fmla="*/ 77 h 203"/>
              <a:gd name="T70" fmla="*/ 39 w 214"/>
              <a:gd name="T71" fmla="*/ 79 h 203"/>
              <a:gd name="T72" fmla="*/ 124 w 214"/>
              <a:gd name="T73" fmla="*/ 157 h 203"/>
              <a:gd name="T74" fmla="*/ 48 w 214"/>
              <a:gd name="T75" fmla="*/ 81 h 203"/>
              <a:gd name="T76" fmla="*/ 71 w 214"/>
              <a:gd name="T77" fmla="*/ 84 h 203"/>
              <a:gd name="T78" fmla="*/ 127 w 214"/>
              <a:gd name="T79" fmla="*/ 144 h 203"/>
              <a:gd name="T80" fmla="*/ 133 w 214"/>
              <a:gd name="T81" fmla="*/ 129 h 203"/>
              <a:gd name="T82" fmla="*/ 72 w 214"/>
              <a:gd name="T83" fmla="*/ 77 h 203"/>
              <a:gd name="T84" fmla="*/ 117 w 214"/>
              <a:gd name="T85" fmla="*/ 103 h 203"/>
              <a:gd name="T86" fmla="*/ 138 w 214"/>
              <a:gd name="T87" fmla="*/ 128 h 203"/>
              <a:gd name="T88" fmla="*/ 167 w 214"/>
              <a:gd name="T89" fmla="*/ 133 h 203"/>
              <a:gd name="T90" fmla="*/ 72 w 214"/>
              <a:gd name="T91" fmla="*/ 60 h 203"/>
              <a:gd name="T92" fmla="*/ 178 w 214"/>
              <a:gd name="T93" fmla="*/ 137 h 203"/>
              <a:gd name="T94" fmla="*/ 188 w 214"/>
              <a:gd name="T95" fmla="*/ 138 h 203"/>
              <a:gd name="T96" fmla="*/ 73 w 214"/>
              <a:gd name="T97" fmla="*/ 16 h 203"/>
              <a:gd name="T98" fmla="*/ 116 w 214"/>
              <a:gd name="T99" fmla="*/ 62 h 203"/>
              <a:gd name="T100" fmla="*/ 141 w 214"/>
              <a:gd name="T101" fmla="*/ 81 h 203"/>
              <a:gd name="T102" fmla="*/ 154 w 214"/>
              <a:gd name="T103" fmla="*/ 94 h 203"/>
              <a:gd name="T104" fmla="*/ 194 w 214"/>
              <a:gd name="T105" fmla="*/ 13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203">
                <a:moveTo>
                  <a:pt x="210" y="140"/>
                </a:moveTo>
                <a:cubicBezTo>
                  <a:pt x="196" y="129"/>
                  <a:pt x="162" y="108"/>
                  <a:pt x="168" y="88"/>
                </a:cubicBezTo>
                <a:cubicBezTo>
                  <a:pt x="174" y="70"/>
                  <a:pt x="185" y="53"/>
                  <a:pt x="191" y="35"/>
                </a:cubicBezTo>
                <a:cubicBezTo>
                  <a:pt x="192" y="31"/>
                  <a:pt x="189" y="27"/>
                  <a:pt x="185" y="29"/>
                </a:cubicBezTo>
                <a:cubicBezTo>
                  <a:pt x="175" y="32"/>
                  <a:pt x="164" y="36"/>
                  <a:pt x="154" y="40"/>
                </a:cubicBezTo>
                <a:cubicBezTo>
                  <a:pt x="146" y="43"/>
                  <a:pt x="130" y="53"/>
                  <a:pt x="122" y="52"/>
                </a:cubicBezTo>
                <a:cubicBezTo>
                  <a:pt x="105" y="50"/>
                  <a:pt x="84" y="15"/>
                  <a:pt x="73" y="3"/>
                </a:cubicBezTo>
                <a:cubicBezTo>
                  <a:pt x="70" y="0"/>
                  <a:pt x="66" y="2"/>
                  <a:pt x="65" y="6"/>
                </a:cubicBezTo>
                <a:cubicBezTo>
                  <a:pt x="63" y="30"/>
                  <a:pt x="63" y="53"/>
                  <a:pt x="66" y="77"/>
                </a:cubicBezTo>
                <a:cubicBezTo>
                  <a:pt x="47" y="69"/>
                  <a:pt x="27" y="65"/>
                  <a:pt x="7" y="67"/>
                </a:cubicBezTo>
                <a:cubicBezTo>
                  <a:pt x="2" y="67"/>
                  <a:pt x="0" y="72"/>
                  <a:pt x="3" y="75"/>
                </a:cubicBezTo>
                <a:cubicBezTo>
                  <a:pt x="11" y="84"/>
                  <a:pt x="19" y="92"/>
                  <a:pt x="28" y="100"/>
                </a:cubicBezTo>
                <a:cubicBezTo>
                  <a:pt x="34" y="105"/>
                  <a:pt x="52" y="116"/>
                  <a:pt x="55" y="123"/>
                </a:cubicBezTo>
                <a:cubicBezTo>
                  <a:pt x="61" y="138"/>
                  <a:pt x="36" y="169"/>
                  <a:pt x="29" y="183"/>
                </a:cubicBezTo>
                <a:cubicBezTo>
                  <a:pt x="27" y="188"/>
                  <a:pt x="31" y="192"/>
                  <a:pt x="36" y="190"/>
                </a:cubicBezTo>
                <a:cubicBezTo>
                  <a:pt x="56" y="179"/>
                  <a:pt x="76" y="167"/>
                  <a:pt x="95" y="154"/>
                </a:cubicBezTo>
                <a:cubicBezTo>
                  <a:pt x="100" y="169"/>
                  <a:pt x="106" y="184"/>
                  <a:pt x="112" y="199"/>
                </a:cubicBezTo>
                <a:cubicBezTo>
                  <a:pt x="114" y="203"/>
                  <a:pt x="120" y="201"/>
                  <a:pt x="121" y="197"/>
                </a:cubicBezTo>
                <a:cubicBezTo>
                  <a:pt x="127" y="178"/>
                  <a:pt x="133" y="158"/>
                  <a:pt x="139" y="139"/>
                </a:cubicBezTo>
                <a:cubicBezTo>
                  <a:pt x="162" y="146"/>
                  <a:pt x="184" y="149"/>
                  <a:pt x="208" y="149"/>
                </a:cubicBezTo>
                <a:cubicBezTo>
                  <a:pt x="213" y="149"/>
                  <a:pt x="214" y="142"/>
                  <a:pt x="210" y="140"/>
                </a:cubicBezTo>
                <a:close/>
                <a:moveTo>
                  <a:pt x="171" y="59"/>
                </a:moveTo>
                <a:cubicBezTo>
                  <a:pt x="167" y="56"/>
                  <a:pt x="163" y="52"/>
                  <a:pt x="158" y="49"/>
                </a:cubicBezTo>
                <a:cubicBezTo>
                  <a:pt x="165" y="46"/>
                  <a:pt x="172" y="44"/>
                  <a:pt x="179" y="41"/>
                </a:cubicBezTo>
                <a:cubicBezTo>
                  <a:pt x="176" y="47"/>
                  <a:pt x="174" y="53"/>
                  <a:pt x="171" y="59"/>
                </a:cubicBezTo>
                <a:close/>
                <a:moveTo>
                  <a:pt x="144" y="54"/>
                </a:moveTo>
                <a:cubicBezTo>
                  <a:pt x="147" y="53"/>
                  <a:pt x="151" y="51"/>
                  <a:pt x="154" y="50"/>
                </a:cubicBezTo>
                <a:cubicBezTo>
                  <a:pt x="159" y="55"/>
                  <a:pt x="164" y="59"/>
                  <a:pt x="169" y="64"/>
                </a:cubicBezTo>
                <a:cubicBezTo>
                  <a:pt x="168" y="66"/>
                  <a:pt x="167" y="69"/>
                  <a:pt x="166" y="72"/>
                </a:cubicBezTo>
                <a:cubicBezTo>
                  <a:pt x="158" y="67"/>
                  <a:pt x="150" y="61"/>
                  <a:pt x="143" y="54"/>
                </a:cubicBezTo>
                <a:cubicBezTo>
                  <a:pt x="144" y="54"/>
                  <a:pt x="144" y="54"/>
                  <a:pt x="144" y="54"/>
                </a:cubicBezTo>
                <a:close/>
                <a:moveTo>
                  <a:pt x="138" y="56"/>
                </a:moveTo>
                <a:cubicBezTo>
                  <a:pt x="145" y="65"/>
                  <a:pt x="153" y="72"/>
                  <a:pt x="163" y="77"/>
                </a:cubicBezTo>
                <a:cubicBezTo>
                  <a:pt x="162" y="80"/>
                  <a:pt x="160" y="83"/>
                  <a:pt x="158" y="86"/>
                </a:cubicBezTo>
                <a:cubicBezTo>
                  <a:pt x="154" y="83"/>
                  <a:pt x="149" y="80"/>
                  <a:pt x="145" y="76"/>
                </a:cubicBezTo>
                <a:cubicBezTo>
                  <a:pt x="138" y="71"/>
                  <a:pt x="131" y="66"/>
                  <a:pt x="125" y="61"/>
                </a:cubicBezTo>
                <a:cubicBezTo>
                  <a:pt x="129" y="60"/>
                  <a:pt x="134" y="58"/>
                  <a:pt x="138" y="56"/>
                </a:cubicBezTo>
                <a:close/>
                <a:moveTo>
                  <a:pt x="45" y="173"/>
                </a:moveTo>
                <a:cubicBezTo>
                  <a:pt x="48" y="169"/>
                  <a:pt x="50" y="164"/>
                  <a:pt x="53" y="160"/>
                </a:cubicBezTo>
                <a:cubicBezTo>
                  <a:pt x="55" y="161"/>
                  <a:pt x="57" y="163"/>
                  <a:pt x="59" y="164"/>
                </a:cubicBezTo>
                <a:cubicBezTo>
                  <a:pt x="59" y="165"/>
                  <a:pt x="59" y="165"/>
                  <a:pt x="60" y="165"/>
                </a:cubicBezTo>
                <a:cubicBezTo>
                  <a:pt x="55" y="168"/>
                  <a:pt x="50" y="170"/>
                  <a:pt x="45" y="173"/>
                </a:cubicBezTo>
                <a:close/>
                <a:moveTo>
                  <a:pt x="61" y="164"/>
                </a:moveTo>
                <a:cubicBezTo>
                  <a:pt x="62" y="163"/>
                  <a:pt x="62" y="162"/>
                  <a:pt x="61" y="162"/>
                </a:cubicBezTo>
                <a:cubicBezTo>
                  <a:pt x="59" y="160"/>
                  <a:pt x="57" y="158"/>
                  <a:pt x="55" y="156"/>
                </a:cubicBezTo>
                <a:cubicBezTo>
                  <a:pt x="56" y="153"/>
                  <a:pt x="57" y="151"/>
                  <a:pt x="59" y="148"/>
                </a:cubicBezTo>
                <a:cubicBezTo>
                  <a:pt x="61" y="150"/>
                  <a:pt x="63" y="152"/>
                  <a:pt x="66" y="154"/>
                </a:cubicBezTo>
                <a:cubicBezTo>
                  <a:pt x="67" y="156"/>
                  <a:pt x="69" y="157"/>
                  <a:pt x="70" y="158"/>
                </a:cubicBezTo>
                <a:cubicBezTo>
                  <a:pt x="67" y="160"/>
                  <a:pt x="64" y="162"/>
                  <a:pt x="61" y="164"/>
                </a:cubicBezTo>
                <a:close/>
                <a:moveTo>
                  <a:pt x="74" y="156"/>
                </a:moveTo>
                <a:cubicBezTo>
                  <a:pt x="72" y="154"/>
                  <a:pt x="69" y="153"/>
                  <a:pt x="67" y="151"/>
                </a:cubicBezTo>
                <a:cubicBezTo>
                  <a:pt x="65" y="149"/>
                  <a:pt x="62" y="147"/>
                  <a:pt x="60" y="145"/>
                </a:cubicBezTo>
                <a:cubicBezTo>
                  <a:pt x="62" y="142"/>
                  <a:pt x="63" y="139"/>
                  <a:pt x="65" y="136"/>
                </a:cubicBezTo>
                <a:cubicBezTo>
                  <a:pt x="71" y="141"/>
                  <a:pt x="77" y="146"/>
                  <a:pt x="84" y="149"/>
                </a:cubicBezTo>
                <a:cubicBezTo>
                  <a:pt x="80" y="152"/>
                  <a:pt x="77" y="154"/>
                  <a:pt x="74" y="156"/>
                </a:cubicBezTo>
                <a:close/>
                <a:moveTo>
                  <a:pt x="95" y="142"/>
                </a:moveTo>
                <a:cubicBezTo>
                  <a:pt x="92" y="144"/>
                  <a:pt x="90" y="145"/>
                  <a:pt x="87" y="147"/>
                </a:cubicBezTo>
                <a:cubicBezTo>
                  <a:pt x="80" y="142"/>
                  <a:pt x="73" y="137"/>
                  <a:pt x="67" y="133"/>
                </a:cubicBezTo>
                <a:cubicBezTo>
                  <a:pt x="68" y="131"/>
                  <a:pt x="68" y="129"/>
                  <a:pt x="69" y="127"/>
                </a:cubicBezTo>
                <a:cubicBezTo>
                  <a:pt x="70" y="126"/>
                  <a:pt x="70" y="123"/>
                  <a:pt x="69" y="121"/>
                </a:cubicBezTo>
                <a:cubicBezTo>
                  <a:pt x="51" y="107"/>
                  <a:pt x="34" y="92"/>
                  <a:pt x="18" y="76"/>
                </a:cubicBezTo>
                <a:cubicBezTo>
                  <a:pt x="19" y="76"/>
                  <a:pt x="20" y="76"/>
                  <a:pt x="21" y="76"/>
                </a:cubicBezTo>
                <a:cubicBezTo>
                  <a:pt x="46" y="98"/>
                  <a:pt x="71" y="120"/>
                  <a:pt x="97" y="141"/>
                </a:cubicBezTo>
                <a:cubicBezTo>
                  <a:pt x="96" y="141"/>
                  <a:pt x="96" y="141"/>
                  <a:pt x="95" y="142"/>
                </a:cubicBezTo>
                <a:close/>
                <a:moveTo>
                  <a:pt x="116" y="182"/>
                </a:moveTo>
                <a:cubicBezTo>
                  <a:pt x="111" y="170"/>
                  <a:pt x="107" y="158"/>
                  <a:pt x="103" y="146"/>
                </a:cubicBezTo>
                <a:cubicBezTo>
                  <a:pt x="109" y="151"/>
                  <a:pt x="116" y="156"/>
                  <a:pt x="122" y="161"/>
                </a:cubicBezTo>
                <a:cubicBezTo>
                  <a:pt x="120" y="168"/>
                  <a:pt x="118" y="175"/>
                  <a:pt x="116" y="182"/>
                </a:cubicBezTo>
                <a:close/>
                <a:moveTo>
                  <a:pt x="124" y="157"/>
                </a:moveTo>
                <a:cubicBezTo>
                  <a:pt x="93" y="129"/>
                  <a:pt x="60" y="102"/>
                  <a:pt x="27" y="77"/>
                </a:cubicBezTo>
                <a:cubicBezTo>
                  <a:pt x="31" y="77"/>
                  <a:pt x="35" y="78"/>
                  <a:pt x="39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69" y="102"/>
                  <a:pt x="97" y="125"/>
                  <a:pt x="126" y="148"/>
                </a:cubicBezTo>
                <a:cubicBezTo>
                  <a:pt x="125" y="151"/>
                  <a:pt x="124" y="154"/>
                  <a:pt x="124" y="157"/>
                </a:cubicBezTo>
                <a:close/>
                <a:moveTo>
                  <a:pt x="127" y="144"/>
                </a:moveTo>
                <a:cubicBezTo>
                  <a:pt x="102" y="121"/>
                  <a:pt x="75" y="100"/>
                  <a:pt x="48" y="81"/>
                </a:cubicBezTo>
                <a:cubicBezTo>
                  <a:pt x="53" y="82"/>
                  <a:pt x="59" y="85"/>
                  <a:pt x="64" y="87"/>
                </a:cubicBezTo>
                <a:cubicBezTo>
                  <a:pt x="68" y="89"/>
                  <a:pt x="70" y="87"/>
                  <a:pt x="71" y="84"/>
                </a:cubicBezTo>
                <a:cubicBezTo>
                  <a:pt x="91" y="101"/>
                  <a:pt x="111" y="117"/>
                  <a:pt x="131" y="133"/>
                </a:cubicBezTo>
                <a:cubicBezTo>
                  <a:pt x="130" y="137"/>
                  <a:pt x="129" y="141"/>
                  <a:pt x="127" y="144"/>
                </a:cubicBezTo>
                <a:close/>
                <a:moveTo>
                  <a:pt x="138" y="128"/>
                </a:moveTo>
                <a:cubicBezTo>
                  <a:pt x="136" y="127"/>
                  <a:pt x="134" y="128"/>
                  <a:pt x="133" y="129"/>
                </a:cubicBezTo>
                <a:cubicBezTo>
                  <a:pt x="113" y="112"/>
                  <a:pt x="92" y="96"/>
                  <a:pt x="72" y="79"/>
                </a:cubicBezTo>
                <a:cubicBezTo>
                  <a:pt x="72" y="78"/>
                  <a:pt x="72" y="78"/>
                  <a:pt x="72" y="77"/>
                </a:cubicBezTo>
                <a:cubicBezTo>
                  <a:pt x="72" y="73"/>
                  <a:pt x="72" y="69"/>
                  <a:pt x="72" y="66"/>
                </a:cubicBezTo>
                <a:cubicBezTo>
                  <a:pt x="86" y="79"/>
                  <a:pt x="101" y="91"/>
                  <a:pt x="117" y="103"/>
                </a:cubicBezTo>
                <a:cubicBezTo>
                  <a:pt x="130" y="113"/>
                  <a:pt x="142" y="125"/>
                  <a:pt x="157" y="133"/>
                </a:cubicBezTo>
                <a:cubicBezTo>
                  <a:pt x="150" y="132"/>
                  <a:pt x="144" y="130"/>
                  <a:pt x="138" y="128"/>
                </a:cubicBezTo>
                <a:close/>
                <a:moveTo>
                  <a:pt x="167" y="136"/>
                </a:moveTo>
                <a:cubicBezTo>
                  <a:pt x="168" y="135"/>
                  <a:pt x="168" y="134"/>
                  <a:pt x="167" y="133"/>
                </a:cubicBezTo>
                <a:cubicBezTo>
                  <a:pt x="153" y="119"/>
                  <a:pt x="136" y="109"/>
                  <a:pt x="121" y="98"/>
                </a:cubicBezTo>
                <a:cubicBezTo>
                  <a:pt x="105" y="85"/>
                  <a:pt x="88" y="72"/>
                  <a:pt x="72" y="60"/>
                </a:cubicBezTo>
                <a:cubicBezTo>
                  <a:pt x="72" y="54"/>
                  <a:pt x="72" y="48"/>
                  <a:pt x="72" y="43"/>
                </a:cubicBezTo>
                <a:cubicBezTo>
                  <a:pt x="108" y="74"/>
                  <a:pt x="142" y="106"/>
                  <a:pt x="178" y="137"/>
                </a:cubicBezTo>
                <a:cubicBezTo>
                  <a:pt x="174" y="137"/>
                  <a:pt x="171" y="136"/>
                  <a:pt x="167" y="136"/>
                </a:cubicBezTo>
                <a:close/>
                <a:moveTo>
                  <a:pt x="188" y="138"/>
                </a:moveTo>
                <a:cubicBezTo>
                  <a:pt x="152" y="102"/>
                  <a:pt x="112" y="69"/>
                  <a:pt x="72" y="37"/>
                </a:cubicBezTo>
                <a:cubicBezTo>
                  <a:pt x="72" y="30"/>
                  <a:pt x="73" y="23"/>
                  <a:pt x="73" y="16"/>
                </a:cubicBezTo>
                <a:cubicBezTo>
                  <a:pt x="81" y="25"/>
                  <a:pt x="89" y="34"/>
                  <a:pt x="97" y="43"/>
                </a:cubicBezTo>
                <a:cubicBezTo>
                  <a:pt x="101" y="49"/>
                  <a:pt x="108" y="60"/>
                  <a:pt x="116" y="62"/>
                </a:cubicBezTo>
                <a:cubicBezTo>
                  <a:pt x="117" y="62"/>
                  <a:pt x="117" y="62"/>
                  <a:pt x="118" y="62"/>
                </a:cubicBezTo>
                <a:cubicBezTo>
                  <a:pt x="126" y="68"/>
                  <a:pt x="134" y="75"/>
                  <a:pt x="141" y="81"/>
                </a:cubicBezTo>
                <a:cubicBezTo>
                  <a:pt x="146" y="84"/>
                  <a:pt x="150" y="89"/>
                  <a:pt x="155" y="92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53" y="96"/>
                  <a:pt x="153" y="99"/>
                  <a:pt x="155" y="100"/>
                </a:cubicBezTo>
                <a:cubicBezTo>
                  <a:pt x="167" y="114"/>
                  <a:pt x="180" y="127"/>
                  <a:pt x="194" y="139"/>
                </a:cubicBezTo>
                <a:cubicBezTo>
                  <a:pt x="192" y="139"/>
                  <a:pt x="190" y="138"/>
                  <a:pt x="188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5"/>
          <p:cNvSpPr>
            <a:spLocks noEditPoints="1"/>
          </p:cNvSpPr>
          <p:nvPr/>
        </p:nvSpPr>
        <p:spPr bwMode="auto">
          <a:xfrm>
            <a:off x="5655884" y="1829760"/>
            <a:ext cx="384794" cy="365217"/>
          </a:xfrm>
          <a:custGeom>
            <a:avLst/>
            <a:gdLst>
              <a:gd name="T0" fmla="*/ 168 w 214"/>
              <a:gd name="T1" fmla="*/ 88 h 203"/>
              <a:gd name="T2" fmla="*/ 185 w 214"/>
              <a:gd name="T3" fmla="*/ 29 h 203"/>
              <a:gd name="T4" fmla="*/ 122 w 214"/>
              <a:gd name="T5" fmla="*/ 52 h 203"/>
              <a:gd name="T6" fmla="*/ 65 w 214"/>
              <a:gd name="T7" fmla="*/ 6 h 203"/>
              <a:gd name="T8" fmla="*/ 7 w 214"/>
              <a:gd name="T9" fmla="*/ 67 h 203"/>
              <a:gd name="T10" fmla="*/ 28 w 214"/>
              <a:gd name="T11" fmla="*/ 100 h 203"/>
              <a:gd name="T12" fmla="*/ 29 w 214"/>
              <a:gd name="T13" fmla="*/ 183 h 203"/>
              <a:gd name="T14" fmla="*/ 95 w 214"/>
              <a:gd name="T15" fmla="*/ 154 h 203"/>
              <a:gd name="T16" fmla="*/ 121 w 214"/>
              <a:gd name="T17" fmla="*/ 197 h 203"/>
              <a:gd name="T18" fmla="*/ 208 w 214"/>
              <a:gd name="T19" fmla="*/ 149 h 203"/>
              <a:gd name="T20" fmla="*/ 171 w 214"/>
              <a:gd name="T21" fmla="*/ 59 h 203"/>
              <a:gd name="T22" fmla="*/ 179 w 214"/>
              <a:gd name="T23" fmla="*/ 41 h 203"/>
              <a:gd name="T24" fmla="*/ 144 w 214"/>
              <a:gd name="T25" fmla="*/ 54 h 203"/>
              <a:gd name="T26" fmla="*/ 169 w 214"/>
              <a:gd name="T27" fmla="*/ 64 h 203"/>
              <a:gd name="T28" fmla="*/ 143 w 214"/>
              <a:gd name="T29" fmla="*/ 54 h 203"/>
              <a:gd name="T30" fmla="*/ 138 w 214"/>
              <a:gd name="T31" fmla="*/ 56 h 203"/>
              <a:gd name="T32" fmla="*/ 158 w 214"/>
              <a:gd name="T33" fmla="*/ 86 h 203"/>
              <a:gd name="T34" fmla="*/ 125 w 214"/>
              <a:gd name="T35" fmla="*/ 61 h 203"/>
              <a:gd name="T36" fmla="*/ 45 w 214"/>
              <a:gd name="T37" fmla="*/ 173 h 203"/>
              <a:gd name="T38" fmla="*/ 59 w 214"/>
              <a:gd name="T39" fmla="*/ 164 h 203"/>
              <a:gd name="T40" fmla="*/ 45 w 214"/>
              <a:gd name="T41" fmla="*/ 173 h 203"/>
              <a:gd name="T42" fmla="*/ 61 w 214"/>
              <a:gd name="T43" fmla="*/ 162 h 203"/>
              <a:gd name="T44" fmla="*/ 59 w 214"/>
              <a:gd name="T45" fmla="*/ 148 h 203"/>
              <a:gd name="T46" fmla="*/ 70 w 214"/>
              <a:gd name="T47" fmla="*/ 158 h 203"/>
              <a:gd name="T48" fmla="*/ 74 w 214"/>
              <a:gd name="T49" fmla="*/ 156 h 203"/>
              <a:gd name="T50" fmla="*/ 60 w 214"/>
              <a:gd name="T51" fmla="*/ 145 h 203"/>
              <a:gd name="T52" fmla="*/ 84 w 214"/>
              <a:gd name="T53" fmla="*/ 149 h 203"/>
              <a:gd name="T54" fmla="*/ 95 w 214"/>
              <a:gd name="T55" fmla="*/ 142 h 203"/>
              <a:gd name="T56" fmla="*/ 67 w 214"/>
              <a:gd name="T57" fmla="*/ 133 h 203"/>
              <a:gd name="T58" fmla="*/ 69 w 214"/>
              <a:gd name="T59" fmla="*/ 121 h 203"/>
              <a:gd name="T60" fmla="*/ 21 w 214"/>
              <a:gd name="T61" fmla="*/ 76 h 203"/>
              <a:gd name="T62" fmla="*/ 95 w 214"/>
              <a:gd name="T63" fmla="*/ 142 h 203"/>
              <a:gd name="T64" fmla="*/ 103 w 214"/>
              <a:gd name="T65" fmla="*/ 146 h 203"/>
              <a:gd name="T66" fmla="*/ 116 w 214"/>
              <a:gd name="T67" fmla="*/ 182 h 203"/>
              <a:gd name="T68" fmla="*/ 27 w 214"/>
              <a:gd name="T69" fmla="*/ 77 h 203"/>
              <a:gd name="T70" fmla="*/ 39 w 214"/>
              <a:gd name="T71" fmla="*/ 79 h 203"/>
              <a:gd name="T72" fmla="*/ 124 w 214"/>
              <a:gd name="T73" fmla="*/ 157 h 203"/>
              <a:gd name="T74" fmla="*/ 48 w 214"/>
              <a:gd name="T75" fmla="*/ 81 h 203"/>
              <a:gd name="T76" fmla="*/ 71 w 214"/>
              <a:gd name="T77" fmla="*/ 84 h 203"/>
              <a:gd name="T78" fmla="*/ 127 w 214"/>
              <a:gd name="T79" fmla="*/ 144 h 203"/>
              <a:gd name="T80" fmla="*/ 133 w 214"/>
              <a:gd name="T81" fmla="*/ 129 h 203"/>
              <a:gd name="T82" fmla="*/ 72 w 214"/>
              <a:gd name="T83" fmla="*/ 77 h 203"/>
              <a:gd name="T84" fmla="*/ 117 w 214"/>
              <a:gd name="T85" fmla="*/ 103 h 203"/>
              <a:gd name="T86" fmla="*/ 138 w 214"/>
              <a:gd name="T87" fmla="*/ 128 h 203"/>
              <a:gd name="T88" fmla="*/ 167 w 214"/>
              <a:gd name="T89" fmla="*/ 133 h 203"/>
              <a:gd name="T90" fmla="*/ 72 w 214"/>
              <a:gd name="T91" fmla="*/ 60 h 203"/>
              <a:gd name="T92" fmla="*/ 178 w 214"/>
              <a:gd name="T93" fmla="*/ 137 h 203"/>
              <a:gd name="T94" fmla="*/ 188 w 214"/>
              <a:gd name="T95" fmla="*/ 138 h 203"/>
              <a:gd name="T96" fmla="*/ 73 w 214"/>
              <a:gd name="T97" fmla="*/ 16 h 203"/>
              <a:gd name="T98" fmla="*/ 116 w 214"/>
              <a:gd name="T99" fmla="*/ 62 h 203"/>
              <a:gd name="T100" fmla="*/ 141 w 214"/>
              <a:gd name="T101" fmla="*/ 81 h 203"/>
              <a:gd name="T102" fmla="*/ 154 w 214"/>
              <a:gd name="T103" fmla="*/ 94 h 203"/>
              <a:gd name="T104" fmla="*/ 194 w 214"/>
              <a:gd name="T105" fmla="*/ 13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203">
                <a:moveTo>
                  <a:pt x="210" y="140"/>
                </a:moveTo>
                <a:cubicBezTo>
                  <a:pt x="196" y="129"/>
                  <a:pt x="162" y="108"/>
                  <a:pt x="168" y="88"/>
                </a:cubicBezTo>
                <a:cubicBezTo>
                  <a:pt x="174" y="70"/>
                  <a:pt x="185" y="53"/>
                  <a:pt x="191" y="35"/>
                </a:cubicBezTo>
                <a:cubicBezTo>
                  <a:pt x="192" y="31"/>
                  <a:pt x="189" y="27"/>
                  <a:pt x="185" y="29"/>
                </a:cubicBezTo>
                <a:cubicBezTo>
                  <a:pt x="175" y="32"/>
                  <a:pt x="164" y="36"/>
                  <a:pt x="154" y="40"/>
                </a:cubicBezTo>
                <a:cubicBezTo>
                  <a:pt x="146" y="43"/>
                  <a:pt x="130" y="53"/>
                  <a:pt x="122" y="52"/>
                </a:cubicBezTo>
                <a:cubicBezTo>
                  <a:pt x="105" y="50"/>
                  <a:pt x="84" y="15"/>
                  <a:pt x="73" y="3"/>
                </a:cubicBezTo>
                <a:cubicBezTo>
                  <a:pt x="70" y="0"/>
                  <a:pt x="66" y="2"/>
                  <a:pt x="65" y="6"/>
                </a:cubicBezTo>
                <a:cubicBezTo>
                  <a:pt x="63" y="30"/>
                  <a:pt x="63" y="53"/>
                  <a:pt x="66" y="77"/>
                </a:cubicBezTo>
                <a:cubicBezTo>
                  <a:pt x="47" y="69"/>
                  <a:pt x="27" y="65"/>
                  <a:pt x="7" y="67"/>
                </a:cubicBezTo>
                <a:cubicBezTo>
                  <a:pt x="2" y="67"/>
                  <a:pt x="0" y="72"/>
                  <a:pt x="3" y="75"/>
                </a:cubicBezTo>
                <a:cubicBezTo>
                  <a:pt x="11" y="84"/>
                  <a:pt x="19" y="92"/>
                  <a:pt x="28" y="100"/>
                </a:cubicBezTo>
                <a:cubicBezTo>
                  <a:pt x="34" y="105"/>
                  <a:pt x="52" y="116"/>
                  <a:pt x="55" y="123"/>
                </a:cubicBezTo>
                <a:cubicBezTo>
                  <a:pt x="61" y="138"/>
                  <a:pt x="36" y="169"/>
                  <a:pt x="29" y="183"/>
                </a:cubicBezTo>
                <a:cubicBezTo>
                  <a:pt x="27" y="188"/>
                  <a:pt x="31" y="192"/>
                  <a:pt x="36" y="190"/>
                </a:cubicBezTo>
                <a:cubicBezTo>
                  <a:pt x="56" y="179"/>
                  <a:pt x="76" y="167"/>
                  <a:pt x="95" y="154"/>
                </a:cubicBezTo>
                <a:cubicBezTo>
                  <a:pt x="100" y="169"/>
                  <a:pt x="106" y="184"/>
                  <a:pt x="112" y="199"/>
                </a:cubicBezTo>
                <a:cubicBezTo>
                  <a:pt x="114" y="203"/>
                  <a:pt x="120" y="201"/>
                  <a:pt x="121" y="197"/>
                </a:cubicBezTo>
                <a:cubicBezTo>
                  <a:pt x="127" y="178"/>
                  <a:pt x="133" y="158"/>
                  <a:pt x="139" y="139"/>
                </a:cubicBezTo>
                <a:cubicBezTo>
                  <a:pt x="162" y="146"/>
                  <a:pt x="184" y="149"/>
                  <a:pt x="208" y="149"/>
                </a:cubicBezTo>
                <a:cubicBezTo>
                  <a:pt x="213" y="149"/>
                  <a:pt x="214" y="142"/>
                  <a:pt x="210" y="140"/>
                </a:cubicBezTo>
                <a:close/>
                <a:moveTo>
                  <a:pt x="171" y="59"/>
                </a:moveTo>
                <a:cubicBezTo>
                  <a:pt x="167" y="56"/>
                  <a:pt x="163" y="52"/>
                  <a:pt x="158" y="49"/>
                </a:cubicBezTo>
                <a:cubicBezTo>
                  <a:pt x="165" y="46"/>
                  <a:pt x="172" y="44"/>
                  <a:pt x="179" y="41"/>
                </a:cubicBezTo>
                <a:cubicBezTo>
                  <a:pt x="176" y="47"/>
                  <a:pt x="174" y="53"/>
                  <a:pt x="171" y="59"/>
                </a:cubicBezTo>
                <a:close/>
                <a:moveTo>
                  <a:pt x="144" y="54"/>
                </a:moveTo>
                <a:cubicBezTo>
                  <a:pt x="147" y="53"/>
                  <a:pt x="151" y="51"/>
                  <a:pt x="154" y="50"/>
                </a:cubicBezTo>
                <a:cubicBezTo>
                  <a:pt x="159" y="55"/>
                  <a:pt x="164" y="59"/>
                  <a:pt x="169" y="64"/>
                </a:cubicBezTo>
                <a:cubicBezTo>
                  <a:pt x="168" y="66"/>
                  <a:pt x="167" y="69"/>
                  <a:pt x="166" y="72"/>
                </a:cubicBezTo>
                <a:cubicBezTo>
                  <a:pt x="158" y="67"/>
                  <a:pt x="150" y="61"/>
                  <a:pt x="143" y="54"/>
                </a:cubicBezTo>
                <a:cubicBezTo>
                  <a:pt x="144" y="54"/>
                  <a:pt x="144" y="54"/>
                  <a:pt x="144" y="54"/>
                </a:cubicBezTo>
                <a:close/>
                <a:moveTo>
                  <a:pt x="138" y="56"/>
                </a:moveTo>
                <a:cubicBezTo>
                  <a:pt x="145" y="65"/>
                  <a:pt x="153" y="72"/>
                  <a:pt x="163" y="77"/>
                </a:cubicBezTo>
                <a:cubicBezTo>
                  <a:pt x="162" y="80"/>
                  <a:pt x="160" y="83"/>
                  <a:pt x="158" y="86"/>
                </a:cubicBezTo>
                <a:cubicBezTo>
                  <a:pt x="154" y="83"/>
                  <a:pt x="149" y="80"/>
                  <a:pt x="145" y="76"/>
                </a:cubicBezTo>
                <a:cubicBezTo>
                  <a:pt x="138" y="71"/>
                  <a:pt x="131" y="66"/>
                  <a:pt x="125" y="61"/>
                </a:cubicBezTo>
                <a:cubicBezTo>
                  <a:pt x="129" y="60"/>
                  <a:pt x="134" y="58"/>
                  <a:pt x="138" y="56"/>
                </a:cubicBezTo>
                <a:close/>
                <a:moveTo>
                  <a:pt x="45" y="173"/>
                </a:moveTo>
                <a:cubicBezTo>
                  <a:pt x="48" y="169"/>
                  <a:pt x="50" y="164"/>
                  <a:pt x="53" y="160"/>
                </a:cubicBezTo>
                <a:cubicBezTo>
                  <a:pt x="55" y="161"/>
                  <a:pt x="57" y="163"/>
                  <a:pt x="59" y="164"/>
                </a:cubicBezTo>
                <a:cubicBezTo>
                  <a:pt x="59" y="165"/>
                  <a:pt x="59" y="165"/>
                  <a:pt x="60" y="165"/>
                </a:cubicBezTo>
                <a:cubicBezTo>
                  <a:pt x="55" y="168"/>
                  <a:pt x="50" y="170"/>
                  <a:pt x="45" y="173"/>
                </a:cubicBezTo>
                <a:close/>
                <a:moveTo>
                  <a:pt x="61" y="164"/>
                </a:moveTo>
                <a:cubicBezTo>
                  <a:pt x="62" y="163"/>
                  <a:pt x="62" y="162"/>
                  <a:pt x="61" y="162"/>
                </a:cubicBezTo>
                <a:cubicBezTo>
                  <a:pt x="59" y="160"/>
                  <a:pt x="57" y="158"/>
                  <a:pt x="55" y="156"/>
                </a:cubicBezTo>
                <a:cubicBezTo>
                  <a:pt x="56" y="153"/>
                  <a:pt x="57" y="151"/>
                  <a:pt x="59" y="148"/>
                </a:cubicBezTo>
                <a:cubicBezTo>
                  <a:pt x="61" y="150"/>
                  <a:pt x="63" y="152"/>
                  <a:pt x="66" y="154"/>
                </a:cubicBezTo>
                <a:cubicBezTo>
                  <a:pt x="67" y="156"/>
                  <a:pt x="69" y="157"/>
                  <a:pt x="70" y="158"/>
                </a:cubicBezTo>
                <a:cubicBezTo>
                  <a:pt x="67" y="160"/>
                  <a:pt x="64" y="162"/>
                  <a:pt x="61" y="164"/>
                </a:cubicBezTo>
                <a:close/>
                <a:moveTo>
                  <a:pt x="74" y="156"/>
                </a:moveTo>
                <a:cubicBezTo>
                  <a:pt x="72" y="154"/>
                  <a:pt x="69" y="153"/>
                  <a:pt x="67" y="151"/>
                </a:cubicBezTo>
                <a:cubicBezTo>
                  <a:pt x="65" y="149"/>
                  <a:pt x="62" y="147"/>
                  <a:pt x="60" y="145"/>
                </a:cubicBezTo>
                <a:cubicBezTo>
                  <a:pt x="62" y="142"/>
                  <a:pt x="63" y="139"/>
                  <a:pt x="65" y="136"/>
                </a:cubicBezTo>
                <a:cubicBezTo>
                  <a:pt x="71" y="141"/>
                  <a:pt x="77" y="146"/>
                  <a:pt x="84" y="149"/>
                </a:cubicBezTo>
                <a:cubicBezTo>
                  <a:pt x="80" y="152"/>
                  <a:pt x="77" y="154"/>
                  <a:pt x="74" y="156"/>
                </a:cubicBezTo>
                <a:close/>
                <a:moveTo>
                  <a:pt x="95" y="142"/>
                </a:moveTo>
                <a:cubicBezTo>
                  <a:pt x="92" y="144"/>
                  <a:pt x="90" y="145"/>
                  <a:pt x="87" y="147"/>
                </a:cubicBezTo>
                <a:cubicBezTo>
                  <a:pt x="80" y="142"/>
                  <a:pt x="73" y="137"/>
                  <a:pt x="67" y="133"/>
                </a:cubicBezTo>
                <a:cubicBezTo>
                  <a:pt x="68" y="131"/>
                  <a:pt x="68" y="129"/>
                  <a:pt x="69" y="127"/>
                </a:cubicBezTo>
                <a:cubicBezTo>
                  <a:pt x="70" y="126"/>
                  <a:pt x="70" y="123"/>
                  <a:pt x="69" y="121"/>
                </a:cubicBezTo>
                <a:cubicBezTo>
                  <a:pt x="51" y="107"/>
                  <a:pt x="34" y="92"/>
                  <a:pt x="18" y="76"/>
                </a:cubicBezTo>
                <a:cubicBezTo>
                  <a:pt x="19" y="76"/>
                  <a:pt x="20" y="76"/>
                  <a:pt x="21" y="76"/>
                </a:cubicBezTo>
                <a:cubicBezTo>
                  <a:pt x="46" y="98"/>
                  <a:pt x="71" y="120"/>
                  <a:pt x="97" y="141"/>
                </a:cubicBezTo>
                <a:cubicBezTo>
                  <a:pt x="96" y="141"/>
                  <a:pt x="96" y="141"/>
                  <a:pt x="95" y="142"/>
                </a:cubicBezTo>
                <a:close/>
                <a:moveTo>
                  <a:pt x="116" y="182"/>
                </a:moveTo>
                <a:cubicBezTo>
                  <a:pt x="111" y="170"/>
                  <a:pt x="107" y="158"/>
                  <a:pt x="103" y="146"/>
                </a:cubicBezTo>
                <a:cubicBezTo>
                  <a:pt x="109" y="151"/>
                  <a:pt x="116" y="156"/>
                  <a:pt x="122" y="161"/>
                </a:cubicBezTo>
                <a:cubicBezTo>
                  <a:pt x="120" y="168"/>
                  <a:pt x="118" y="175"/>
                  <a:pt x="116" y="182"/>
                </a:cubicBezTo>
                <a:close/>
                <a:moveTo>
                  <a:pt x="124" y="157"/>
                </a:moveTo>
                <a:cubicBezTo>
                  <a:pt x="93" y="129"/>
                  <a:pt x="60" y="102"/>
                  <a:pt x="27" y="77"/>
                </a:cubicBezTo>
                <a:cubicBezTo>
                  <a:pt x="31" y="77"/>
                  <a:pt x="35" y="78"/>
                  <a:pt x="39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69" y="102"/>
                  <a:pt x="97" y="125"/>
                  <a:pt x="126" y="148"/>
                </a:cubicBezTo>
                <a:cubicBezTo>
                  <a:pt x="125" y="151"/>
                  <a:pt x="124" y="154"/>
                  <a:pt x="124" y="157"/>
                </a:cubicBezTo>
                <a:close/>
                <a:moveTo>
                  <a:pt x="127" y="144"/>
                </a:moveTo>
                <a:cubicBezTo>
                  <a:pt x="102" y="121"/>
                  <a:pt x="75" y="100"/>
                  <a:pt x="48" y="81"/>
                </a:cubicBezTo>
                <a:cubicBezTo>
                  <a:pt x="53" y="82"/>
                  <a:pt x="59" y="85"/>
                  <a:pt x="64" y="87"/>
                </a:cubicBezTo>
                <a:cubicBezTo>
                  <a:pt x="68" y="89"/>
                  <a:pt x="70" y="87"/>
                  <a:pt x="71" y="84"/>
                </a:cubicBezTo>
                <a:cubicBezTo>
                  <a:pt x="91" y="101"/>
                  <a:pt x="111" y="117"/>
                  <a:pt x="131" y="133"/>
                </a:cubicBezTo>
                <a:cubicBezTo>
                  <a:pt x="130" y="137"/>
                  <a:pt x="129" y="141"/>
                  <a:pt x="127" y="144"/>
                </a:cubicBezTo>
                <a:close/>
                <a:moveTo>
                  <a:pt x="138" y="128"/>
                </a:moveTo>
                <a:cubicBezTo>
                  <a:pt x="136" y="127"/>
                  <a:pt x="134" y="128"/>
                  <a:pt x="133" y="129"/>
                </a:cubicBezTo>
                <a:cubicBezTo>
                  <a:pt x="113" y="112"/>
                  <a:pt x="92" y="96"/>
                  <a:pt x="72" y="79"/>
                </a:cubicBezTo>
                <a:cubicBezTo>
                  <a:pt x="72" y="78"/>
                  <a:pt x="72" y="78"/>
                  <a:pt x="72" y="77"/>
                </a:cubicBezTo>
                <a:cubicBezTo>
                  <a:pt x="72" y="73"/>
                  <a:pt x="72" y="69"/>
                  <a:pt x="72" y="66"/>
                </a:cubicBezTo>
                <a:cubicBezTo>
                  <a:pt x="86" y="79"/>
                  <a:pt x="101" y="91"/>
                  <a:pt x="117" y="103"/>
                </a:cubicBezTo>
                <a:cubicBezTo>
                  <a:pt x="130" y="113"/>
                  <a:pt x="142" y="125"/>
                  <a:pt x="157" y="133"/>
                </a:cubicBezTo>
                <a:cubicBezTo>
                  <a:pt x="150" y="132"/>
                  <a:pt x="144" y="130"/>
                  <a:pt x="138" y="128"/>
                </a:cubicBezTo>
                <a:close/>
                <a:moveTo>
                  <a:pt x="167" y="136"/>
                </a:moveTo>
                <a:cubicBezTo>
                  <a:pt x="168" y="135"/>
                  <a:pt x="168" y="134"/>
                  <a:pt x="167" y="133"/>
                </a:cubicBezTo>
                <a:cubicBezTo>
                  <a:pt x="153" y="119"/>
                  <a:pt x="136" y="109"/>
                  <a:pt x="121" y="98"/>
                </a:cubicBezTo>
                <a:cubicBezTo>
                  <a:pt x="105" y="85"/>
                  <a:pt x="88" y="72"/>
                  <a:pt x="72" y="60"/>
                </a:cubicBezTo>
                <a:cubicBezTo>
                  <a:pt x="72" y="54"/>
                  <a:pt x="72" y="48"/>
                  <a:pt x="72" y="43"/>
                </a:cubicBezTo>
                <a:cubicBezTo>
                  <a:pt x="108" y="74"/>
                  <a:pt x="142" y="106"/>
                  <a:pt x="178" y="137"/>
                </a:cubicBezTo>
                <a:cubicBezTo>
                  <a:pt x="174" y="137"/>
                  <a:pt x="171" y="136"/>
                  <a:pt x="167" y="136"/>
                </a:cubicBezTo>
                <a:close/>
                <a:moveTo>
                  <a:pt x="188" y="138"/>
                </a:moveTo>
                <a:cubicBezTo>
                  <a:pt x="152" y="102"/>
                  <a:pt x="112" y="69"/>
                  <a:pt x="72" y="37"/>
                </a:cubicBezTo>
                <a:cubicBezTo>
                  <a:pt x="72" y="30"/>
                  <a:pt x="73" y="23"/>
                  <a:pt x="73" y="16"/>
                </a:cubicBezTo>
                <a:cubicBezTo>
                  <a:pt x="81" y="25"/>
                  <a:pt x="89" y="34"/>
                  <a:pt x="97" y="43"/>
                </a:cubicBezTo>
                <a:cubicBezTo>
                  <a:pt x="101" y="49"/>
                  <a:pt x="108" y="60"/>
                  <a:pt x="116" y="62"/>
                </a:cubicBezTo>
                <a:cubicBezTo>
                  <a:pt x="117" y="62"/>
                  <a:pt x="117" y="62"/>
                  <a:pt x="118" y="62"/>
                </a:cubicBezTo>
                <a:cubicBezTo>
                  <a:pt x="126" y="68"/>
                  <a:pt x="134" y="75"/>
                  <a:pt x="141" y="81"/>
                </a:cubicBezTo>
                <a:cubicBezTo>
                  <a:pt x="146" y="84"/>
                  <a:pt x="150" y="89"/>
                  <a:pt x="155" y="92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53" y="96"/>
                  <a:pt x="153" y="99"/>
                  <a:pt x="155" y="100"/>
                </a:cubicBezTo>
                <a:cubicBezTo>
                  <a:pt x="167" y="114"/>
                  <a:pt x="180" y="127"/>
                  <a:pt x="194" y="139"/>
                </a:cubicBezTo>
                <a:cubicBezTo>
                  <a:pt x="192" y="139"/>
                  <a:pt x="190" y="138"/>
                  <a:pt x="188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auto">
          <a:xfrm rot="3562348">
            <a:off x="3512205" y="650848"/>
            <a:ext cx="1799091" cy="3151113"/>
            <a:chOff x="9737" y="572"/>
            <a:chExt cx="2399" cy="4201"/>
          </a:xfrm>
        </p:grpSpPr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9737" y="572"/>
              <a:ext cx="2399" cy="4201"/>
            </a:xfrm>
            <a:custGeom>
              <a:avLst/>
              <a:gdLst>
                <a:gd name="T0" fmla="*/ 396 w 549"/>
                <a:gd name="T1" fmla="*/ 426 h 964"/>
                <a:gd name="T2" fmla="*/ 112 w 549"/>
                <a:gd name="T3" fmla="*/ 237 h 964"/>
                <a:gd name="T4" fmla="*/ 105 w 549"/>
                <a:gd name="T5" fmla="*/ 459 h 964"/>
                <a:gd name="T6" fmla="*/ 127 w 549"/>
                <a:gd name="T7" fmla="*/ 802 h 964"/>
                <a:gd name="T8" fmla="*/ 221 w 549"/>
                <a:gd name="T9" fmla="*/ 736 h 964"/>
                <a:gd name="T10" fmla="*/ 264 w 549"/>
                <a:gd name="T11" fmla="*/ 794 h 964"/>
                <a:gd name="T12" fmla="*/ 350 w 549"/>
                <a:gd name="T13" fmla="*/ 734 h 964"/>
                <a:gd name="T14" fmla="*/ 473 w 549"/>
                <a:gd name="T15" fmla="*/ 775 h 964"/>
                <a:gd name="T16" fmla="*/ 331 w 549"/>
                <a:gd name="T17" fmla="*/ 384 h 964"/>
                <a:gd name="T18" fmla="*/ 259 w 549"/>
                <a:gd name="T19" fmla="*/ 429 h 964"/>
                <a:gd name="T20" fmla="*/ 335 w 549"/>
                <a:gd name="T21" fmla="*/ 320 h 964"/>
                <a:gd name="T22" fmla="*/ 334 w 549"/>
                <a:gd name="T23" fmla="*/ 379 h 964"/>
                <a:gd name="T24" fmla="*/ 366 w 549"/>
                <a:gd name="T25" fmla="*/ 384 h 964"/>
                <a:gd name="T26" fmla="*/ 384 w 549"/>
                <a:gd name="T27" fmla="*/ 399 h 964"/>
                <a:gd name="T28" fmla="*/ 344 w 549"/>
                <a:gd name="T29" fmla="*/ 317 h 964"/>
                <a:gd name="T30" fmla="*/ 371 w 549"/>
                <a:gd name="T31" fmla="*/ 323 h 964"/>
                <a:gd name="T32" fmla="*/ 361 w 549"/>
                <a:gd name="T33" fmla="*/ 285 h 964"/>
                <a:gd name="T34" fmla="*/ 351 w 549"/>
                <a:gd name="T35" fmla="*/ 254 h 964"/>
                <a:gd name="T36" fmla="*/ 351 w 549"/>
                <a:gd name="T37" fmla="*/ 254 h 964"/>
                <a:gd name="T38" fmla="*/ 347 w 549"/>
                <a:gd name="T39" fmla="*/ 244 h 964"/>
                <a:gd name="T40" fmla="*/ 313 w 549"/>
                <a:gd name="T41" fmla="*/ 168 h 964"/>
                <a:gd name="T42" fmla="*/ 295 w 549"/>
                <a:gd name="T43" fmla="*/ 130 h 964"/>
                <a:gd name="T44" fmla="*/ 269 w 549"/>
                <a:gd name="T45" fmla="*/ 132 h 964"/>
                <a:gd name="T46" fmla="*/ 168 w 549"/>
                <a:gd name="T47" fmla="*/ 155 h 964"/>
                <a:gd name="T48" fmla="*/ 144 w 549"/>
                <a:gd name="T49" fmla="*/ 139 h 964"/>
                <a:gd name="T50" fmla="*/ 131 w 549"/>
                <a:gd name="T51" fmla="*/ 184 h 964"/>
                <a:gd name="T52" fmla="*/ 125 w 549"/>
                <a:gd name="T53" fmla="*/ 210 h 964"/>
                <a:gd name="T54" fmla="*/ 120 w 549"/>
                <a:gd name="T55" fmla="*/ 240 h 964"/>
                <a:gd name="T56" fmla="*/ 115 w 549"/>
                <a:gd name="T57" fmla="*/ 270 h 964"/>
                <a:gd name="T58" fmla="*/ 133 w 549"/>
                <a:gd name="T59" fmla="*/ 308 h 964"/>
                <a:gd name="T60" fmla="*/ 145 w 549"/>
                <a:gd name="T61" fmla="*/ 326 h 964"/>
                <a:gd name="T62" fmla="*/ 147 w 549"/>
                <a:gd name="T63" fmla="*/ 355 h 964"/>
                <a:gd name="T64" fmla="*/ 222 w 549"/>
                <a:gd name="T65" fmla="*/ 510 h 964"/>
                <a:gd name="T66" fmla="*/ 110 w 549"/>
                <a:gd name="T67" fmla="*/ 432 h 964"/>
                <a:gd name="T68" fmla="*/ 298 w 549"/>
                <a:gd name="T69" fmla="*/ 614 h 964"/>
                <a:gd name="T70" fmla="*/ 202 w 549"/>
                <a:gd name="T71" fmla="*/ 543 h 964"/>
                <a:gd name="T72" fmla="*/ 249 w 549"/>
                <a:gd name="T73" fmla="*/ 619 h 964"/>
                <a:gd name="T74" fmla="*/ 117 w 549"/>
                <a:gd name="T75" fmla="*/ 793 h 964"/>
                <a:gd name="T76" fmla="*/ 161 w 549"/>
                <a:gd name="T77" fmla="*/ 613 h 964"/>
                <a:gd name="T78" fmla="*/ 178 w 549"/>
                <a:gd name="T79" fmla="*/ 612 h 964"/>
                <a:gd name="T80" fmla="*/ 139 w 549"/>
                <a:gd name="T81" fmla="*/ 565 h 964"/>
                <a:gd name="T82" fmla="*/ 125 w 549"/>
                <a:gd name="T83" fmla="*/ 520 h 964"/>
                <a:gd name="T84" fmla="*/ 368 w 549"/>
                <a:gd name="T85" fmla="*/ 952 h 964"/>
                <a:gd name="T86" fmla="*/ 254 w 549"/>
                <a:gd name="T87" fmla="*/ 771 h 964"/>
                <a:gd name="T88" fmla="*/ 338 w 549"/>
                <a:gd name="T89" fmla="*/ 890 h 964"/>
                <a:gd name="T90" fmla="*/ 343 w 549"/>
                <a:gd name="T91" fmla="*/ 737 h 964"/>
                <a:gd name="T92" fmla="*/ 278 w 549"/>
                <a:gd name="T93" fmla="*/ 758 h 964"/>
                <a:gd name="T94" fmla="*/ 353 w 549"/>
                <a:gd name="T95" fmla="*/ 821 h 964"/>
                <a:gd name="T96" fmla="*/ 234 w 549"/>
                <a:gd name="T97" fmla="*/ 736 h 964"/>
                <a:gd name="T98" fmla="*/ 351 w 549"/>
                <a:gd name="T99" fmla="*/ 640 h 964"/>
                <a:gd name="T100" fmla="*/ 350 w 549"/>
                <a:gd name="T101" fmla="*/ 641 h 964"/>
                <a:gd name="T102" fmla="*/ 232 w 549"/>
                <a:gd name="T103" fmla="*/ 627 h 964"/>
                <a:gd name="T104" fmla="*/ 224 w 549"/>
                <a:gd name="T105" fmla="*/ 501 h 964"/>
                <a:gd name="T106" fmla="*/ 364 w 549"/>
                <a:gd name="T107" fmla="*/ 592 h 964"/>
                <a:gd name="T108" fmla="*/ 385 w 549"/>
                <a:gd name="T109" fmla="*/ 575 h 964"/>
                <a:gd name="T110" fmla="*/ 388 w 549"/>
                <a:gd name="T111" fmla="*/ 543 h 964"/>
                <a:gd name="T112" fmla="*/ 388 w 549"/>
                <a:gd name="T113" fmla="*/ 534 h 964"/>
                <a:gd name="T114" fmla="*/ 306 w 549"/>
                <a:gd name="T115" fmla="*/ 415 h 964"/>
                <a:gd name="T116" fmla="*/ 306 w 549"/>
                <a:gd name="T117" fmla="*/ 415 h 964"/>
                <a:gd name="T118" fmla="*/ 522 w 549"/>
                <a:gd name="T119" fmla="*/ 592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49" h="964">
                  <a:moveTo>
                    <a:pt x="532" y="590"/>
                  </a:moveTo>
                  <a:cubicBezTo>
                    <a:pt x="516" y="525"/>
                    <a:pt x="463" y="474"/>
                    <a:pt x="399" y="456"/>
                  </a:cubicBezTo>
                  <a:cubicBezTo>
                    <a:pt x="399" y="456"/>
                    <a:pt x="398" y="456"/>
                    <a:pt x="398" y="456"/>
                  </a:cubicBezTo>
                  <a:cubicBezTo>
                    <a:pt x="397" y="449"/>
                    <a:pt x="397" y="441"/>
                    <a:pt x="396" y="433"/>
                  </a:cubicBezTo>
                  <a:cubicBezTo>
                    <a:pt x="399" y="433"/>
                    <a:pt x="400" y="430"/>
                    <a:pt x="398" y="428"/>
                  </a:cubicBezTo>
                  <a:cubicBezTo>
                    <a:pt x="397" y="428"/>
                    <a:pt x="397" y="427"/>
                    <a:pt x="396" y="426"/>
                  </a:cubicBezTo>
                  <a:cubicBezTo>
                    <a:pt x="391" y="370"/>
                    <a:pt x="380" y="313"/>
                    <a:pt x="362" y="259"/>
                  </a:cubicBezTo>
                  <a:cubicBezTo>
                    <a:pt x="346" y="210"/>
                    <a:pt x="325" y="163"/>
                    <a:pt x="299" y="118"/>
                  </a:cubicBezTo>
                  <a:cubicBezTo>
                    <a:pt x="275" y="77"/>
                    <a:pt x="245" y="26"/>
                    <a:pt x="202" y="2"/>
                  </a:cubicBezTo>
                  <a:cubicBezTo>
                    <a:pt x="201" y="2"/>
                    <a:pt x="200" y="2"/>
                    <a:pt x="199" y="2"/>
                  </a:cubicBezTo>
                  <a:cubicBezTo>
                    <a:pt x="197" y="1"/>
                    <a:pt x="194" y="0"/>
                    <a:pt x="192" y="3"/>
                  </a:cubicBezTo>
                  <a:cubicBezTo>
                    <a:pt x="152" y="76"/>
                    <a:pt x="126" y="156"/>
                    <a:pt x="112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8" y="262"/>
                    <a:pt x="105" y="285"/>
                    <a:pt x="103" y="308"/>
                  </a:cubicBezTo>
                  <a:cubicBezTo>
                    <a:pt x="101" y="329"/>
                    <a:pt x="100" y="351"/>
                    <a:pt x="100" y="372"/>
                  </a:cubicBezTo>
                  <a:cubicBezTo>
                    <a:pt x="98" y="373"/>
                    <a:pt x="98" y="375"/>
                    <a:pt x="99" y="376"/>
                  </a:cubicBezTo>
                  <a:cubicBezTo>
                    <a:pt x="99" y="376"/>
                    <a:pt x="100" y="376"/>
                    <a:pt x="100" y="376"/>
                  </a:cubicBezTo>
                  <a:cubicBezTo>
                    <a:pt x="100" y="404"/>
                    <a:pt x="101" y="432"/>
                    <a:pt x="105" y="459"/>
                  </a:cubicBezTo>
                  <a:cubicBezTo>
                    <a:pt x="104" y="460"/>
                    <a:pt x="104" y="460"/>
                    <a:pt x="105" y="461"/>
                  </a:cubicBezTo>
                  <a:cubicBezTo>
                    <a:pt x="105" y="461"/>
                    <a:pt x="105" y="461"/>
                    <a:pt x="105" y="461"/>
                  </a:cubicBezTo>
                  <a:cubicBezTo>
                    <a:pt x="107" y="475"/>
                    <a:pt x="109" y="488"/>
                    <a:pt x="112" y="501"/>
                  </a:cubicBezTo>
                  <a:cubicBezTo>
                    <a:pt x="112" y="501"/>
                    <a:pt x="111" y="501"/>
                    <a:pt x="110" y="501"/>
                  </a:cubicBezTo>
                  <a:cubicBezTo>
                    <a:pt x="0" y="573"/>
                    <a:pt x="17" y="737"/>
                    <a:pt x="120" y="807"/>
                  </a:cubicBezTo>
                  <a:cubicBezTo>
                    <a:pt x="123" y="809"/>
                    <a:pt x="127" y="806"/>
                    <a:pt x="127" y="802"/>
                  </a:cubicBezTo>
                  <a:cubicBezTo>
                    <a:pt x="122" y="738"/>
                    <a:pt x="129" y="671"/>
                    <a:pt x="170" y="618"/>
                  </a:cubicBezTo>
                  <a:cubicBezTo>
                    <a:pt x="170" y="618"/>
                    <a:pt x="170" y="618"/>
                    <a:pt x="170" y="618"/>
                  </a:cubicBezTo>
                  <a:cubicBezTo>
                    <a:pt x="179" y="621"/>
                    <a:pt x="188" y="623"/>
                    <a:pt x="198" y="624"/>
                  </a:cubicBezTo>
                  <a:cubicBezTo>
                    <a:pt x="207" y="625"/>
                    <a:pt x="216" y="626"/>
                    <a:pt x="225" y="627"/>
                  </a:cubicBezTo>
                  <a:cubicBezTo>
                    <a:pt x="204" y="655"/>
                    <a:pt x="207" y="703"/>
                    <a:pt x="217" y="734"/>
                  </a:cubicBezTo>
                  <a:cubicBezTo>
                    <a:pt x="218" y="736"/>
                    <a:pt x="219" y="737"/>
                    <a:pt x="221" y="736"/>
                  </a:cubicBezTo>
                  <a:cubicBezTo>
                    <a:pt x="222" y="738"/>
                    <a:pt x="224" y="739"/>
                    <a:pt x="226" y="740"/>
                  </a:cubicBezTo>
                  <a:cubicBezTo>
                    <a:pt x="228" y="741"/>
                    <a:pt x="230" y="742"/>
                    <a:pt x="232" y="743"/>
                  </a:cubicBezTo>
                  <a:cubicBezTo>
                    <a:pt x="236" y="745"/>
                    <a:pt x="240" y="746"/>
                    <a:pt x="245" y="748"/>
                  </a:cubicBezTo>
                  <a:cubicBezTo>
                    <a:pt x="230" y="767"/>
                    <a:pt x="229" y="792"/>
                    <a:pt x="237" y="814"/>
                  </a:cubicBezTo>
                  <a:cubicBezTo>
                    <a:pt x="238" y="817"/>
                    <a:pt x="242" y="818"/>
                    <a:pt x="244" y="815"/>
                  </a:cubicBezTo>
                  <a:cubicBezTo>
                    <a:pt x="251" y="806"/>
                    <a:pt x="257" y="800"/>
                    <a:pt x="264" y="794"/>
                  </a:cubicBezTo>
                  <a:cubicBezTo>
                    <a:pt x="266" y="864"/>
                    <a:pt x="305" y="929"/>
                    <a:pt x="368" y="962"/>
                  </a:cubicBezTo>
                  <a:cubicBezTo>
                    <a:pt x="371" y="964"/>
                    <a:pt x="374" y="962"/>
                    <a:pt x="375" y="960"/>
                  </a:cubicBezTo>
                  <a:cubicBezTo>
                    <a:pt x="385" y="930"/>
                    <a:pt x="385" y="900"/>
                    <a:pt x="374" y="871"/>
                  </a:cubicBezTo>
                  <a:cubicBezTo>
                    <a:pt x="379" y="875"/>
                    <a:pt x="383" y="880"/>
                    <a:pt x="388" y="886"/>
                  </a:cubicBezTo>
                  <a:cubicBezTo>
                    <a:pt x="390" y="888"/>
                    <a:pt x="394" y="887"/>
                    <a:pt x="395" y="884"/>
                  </a:cubicBezTo>
                  <a:cubicBezTo>
                    <a:pt x="406" y="829"/>
                    <a:pt x="390" y="773"/>
                    <a:pt x="350" y="734"/>
                  </a:cubicBezTo>
                  <a:cubicBezTo>
                    <a:pt x="358" y="729"/>
                    <a:pt x="366" y="724"/>
                    <a:pt x="371" y="718"/>
                  </a:cubicBezTo>
                  <a:cubicBezTo>
                    <a:pt x="373" y="717"/>
                    <a:pt x="375" y="716"/>
                    <a:pt x="375" y="713"/>
                  </a:cubicBezTo>
                  <a:cubicBezTo>
                    <a:pt x="378" y="677"/>
                    <a:pt x="366" y="640"/>
                    <a:pt x="340" y="614"/>
                  </a:cubicBezTo>
                  <a:cubicBezTo>
                    <a:pt x="357" y="607"/>
                    <a:pt x="373" y="598"/>
                    <a:pt x="386" y="586"/>
                  </a:cubicBezTo>
                  <a:cubicBezTo>
                    <a:pt x="446" y="628"/>
                    <a:pt x="465" y="700"/>
                    <a:pt x="465" y="771"/>
                  </a:cubicBezTo>
                  <a:cubicBezTo>
                    <a:pt x="465" y="776"/>
                    <a:pt x="470" y="777"/>
                    <a:pt x="473" y="775"/>
                  </a:cubicBezTo>
                  <a:cubicBezTo>
                    <a:pt x="524" y="729"/>
                    <a:pt x="549" y="657"/>
                    <a:pt x="532" y="590"/>
                  </a:cubicBezTo>
                  <a:close/>
                  <a:moveTo>
                    <a:pt x="389" y="452"/>
                  </a:moveTo>
                  <a:cubicBezTo>
                    <a:pt x="389" y="452"/>
                    <a:pt x="388" y="451"/>
                    <a:pt x="388" y="451"/>
                  </a:cubicBezTo>
                  <a:cubicBezTo>
                    <a:pt x="379" y="440"/>
                    <a:pt x="365" y="432"/>
                    <a:pt x="353" y="423"/>
                  </a:cubicBezTo>
                  <a:cubicBezTo>
                    <a:pt x="321" y="399"/>
                    <a:pt x="321" y="399"/>
                    <a:pt x="321" y="399"/>
                  </a:cubicBezTo>
                  <a:cubicBezTo>
                    <a:pt x="325" y="394"/>
                    <a:pt x="328" y="389"/>
                    <a:pt x="331" y="384"/>
                  </a:cubicBezTo>
                  <a:cubicBezTo>
                    <a:pt x="348" y="400"/>
                    <a:pt x="367" y="418"/>
                    <a:pt x="387" y="429"/>
                  </a:cubicBezTo>
                  <a:cubicBezTo>
                    <a:pt x="388" y="437"/>
                    <a:pt x="388" y="444"/>
                    <a:pt x="389" y="452"/>
                  </a:cubicBezTo>
                  <a:close/>
                  <a:moveTo>
                    <a:pt x="311" y="397"/>
                  </a:moveTo>
                  <a:cubicBezTo>
                    <a:pt x="303" y="406"/>
                    <a:pt x="292" y="415"/>
                    <a:pt x="280" y="421"/>
                  </a:cubicBezTo>
                  <a:cubicBezTo>
                    <a:pt x="279" y="420"/>
                    <a:pt x="279" y="421"/>
                    <a:pt x="278" y="422"/>
                  </a:cubicBezTo>
                  <a:cubicBezTo>
                    <a:pt x="272" y="424"/>
                    <a:pt x="266" y="427"/>
                    <a:pt x="259" y="429"/>
                  </a:cubicBezTo>
                  <a:cubicBezTo>
                    <a:pt x="259" y="428"/>
                    <a:pt x="258" y="427"/>
                    <a:pt x="257" y="427"/>
                  </a:cubicBezTo>
                  <a:cubicBezTo>
                    <a:pt x="239" y="426"/>
                    <a:pt x="221" y="423"/>
                    <a:pt x="206" y="416"/>
                  </a:cubicBezTo>
                  <a:cubicBezTo>
                    <a:pt x="194" y="407"/>
                    <a:pt x="183" y="398"/>
                    <a:pt x="172" y="389"/>
                  </a:cubicBezTo>
                  <a:cubicBezTo>
                    <a:pt x="164" y="380"/>
                    <a:pt x="159" y="368"/>
                    <a:pt x="156" y="354"/>
                  </a:cubicBezTo>
                  <a:cubicBezTo>
                    <a:pt x="145" y="307"/>
                    <a:pt x="174" y="259"/>
                    <a:pt x="220" y="246"/>
                  </a:cubicBezTo>
                  <a:cubicBezTo>
                    <a:pt x="275" y="231"/>
                    <a:pt x="329" y="263"/>
                    <a:pt x="335" y="320"/>
                  </a:cubicBezTo>
                  <a:cubicBezTo>
                    <a:pt x="338" y="348"/>
                    <a:pt x="330" y="374"/>
                    <a:pt x="314" y="394"/>
                  </a:cubicBezTo>
                  <a:cubicBezTo>
                    <a:pt x="314" y="394"/>
                    <a:pt x="314" y="393"/>
                    <a:pt x="314" y="393"/>
                  </a:cubicBezTo>
                  <a:cubicBezTo>
                    <a:pt x="312" y="392"/>
                    <a:pt x="310" y="395"/>
                    <a:pt x="311" y="397"/>
                  </a:cubicBezTo>
                  <a:close/>
                  <a:moveTo>
                    <a:pt x="386" y="419"/>
                  </a:moveTo>
                  <a:cubicBezTo>
                    <a:pt x="380" y="415"/>
                    <a:pt x="373" y="410"/>
                    <a:pt x="366" y="406"/>
                  </a:cubicBezTo>
                  <a:cubicBezTo>
                    <a:pt x="355" y="397"/>
                    <a:pt x="344" y="389"/>
                    <a:pt x="334" y="379"/>
                  </a:cubicBezTo>
                  <a:cubicBezTo>
                    <a:pt x="335" y="376"/>
                    <a:pt x="337" y="372"/>
                    <a:pt x="338" y="368"/>
                  </a:cubicBezTo>
                  <a:cubicBezTo>
                    <a:pt x="346" y="376"/>
                    <a:pt x="354" y="383"/>
                    <a:pt x="363" y="390"/>
                  </a:cubicBezTo>
                  <a:cubicBezTo>
                    <a:pt x="370" y="396"/>
                    <a:pt x="377" y="403"/>
                    <a:pt x="385" y="407"/>
                  </a:cubicBezTo>
                  <a:cubicBezTo>
                    <a:pt x="386" y="411"/>
                    <a:pt x="386" y="415"/>
                    <a:pt x="386" y="419"/>
                  </a:cubicBezTo>
                  <a:close/>
                  <a:moveTo>
                    <a:pt x="384" y="399"/>
                  </a:moveTo>
                  <a:cubicBezTo>
                    <a:pt x="379" y="393"/>
                    <a:pt x="372" y="389"/>
                    <a:pt x="366" y="384"/>
                  </a:cubicBezTo>
                  <a:cubicBezTo>
                    <a:pt x="357" y="378"/>
                    <a:pt x="349" y="371"/>
                    <a:pt x="340" y="364"/>
                  </a:cubicBezTo>
                  <a:cubicBezTo>
                    <a:pt x="340" y="363"/>
                    <a:pt x="340" y="363"/>
                    <a:pt x="340" y="363"/>
                  </a:cubicBezTo>
                  <a:cubicBezTo>
                    <a:pt x="342" y="358"/>
                    <a:pt x="343" y="352"/>
                    <a:pt x="344" y="346"/>
                  </a:cubicBezTo>
                  <a:cubicBezTo>
                    <a:pt x="350" y="352"/>
                    <a:pt x="356" y="357"/>
                    <a:pt x="362" y="363"/>
                  </a:cubicBezTo>
                  <a:cubicBezTo>
                    <a:pt x="368" y="368"/>
                    <a:pt x="374" y="375"/>
                    <a:pt x="381" y="379"/>
                  </a:cubicBezTo>
                  <a:cubicBezTo>
                    <a:pt x="382" y="385"/>
                    <a:pt x="383" y="392"/>
                    <a:pt x="384" y="399"/>
                  </a:cubicBezTo>
                  <a:close/>
                  <a:moveTo>
                    <a:pt x="364" y="356"/>
                  </a:moveTo>
                  <a:cubicBezTo>
                    <a:pt x="358" y="351"/>
                    <a:pt x="351" y="345"/>
                    <a:pt x="344" y="340"/>
                  </a:cubicBezTo>
                  <a:cubicBezTo>
                    <a:pt x="345" y="335"/>
                    <a:pt x="345" y="330"/>
                    <a:pt x="345" y="325"/>
                  </a:cubicBezTo>
                  <a:cubicBezTo>
                    <a:pt x="353" y="333"/>
                    <a:pt x="361" y="341"/>
                    <a:pt x="371" y="346"/>
                  </a:cubicBezTo>
                  <a:cubicBezTo>
                    <a:pt x="374" y="348"/>
                    <a:pt x="376" y="344"/>
                    <a:pt x="374" y="342"/>
                  </a:cubicBezTo>
                  <a:cubicBezTo>
                    <a:pt x="366" y="332"/>
                    <a:pt x="354" y="325"/>
                    <a:pt x="344" y="317"/>
                  </a:cubicBezTo>
                  <a:cubicBezTo>
                    <a:pt x="343" y="313"/>
                    <a:pt x="343" y="310"/>
                    <a:pt x="342" y="306"/>
                  </a:cubicBezTo>
                  <a:cubicBezTo>
                    <a:pt x="346" y="310"/>
                    <a:pt x="351" y="314"/>
                    <a:pt x="355" y="318"/>
                  </a:cubicBezTo>
                  <a:cubicBezTo>
                    <a:pt x="361" y="323"/>
                    <a:pt x="366" y="329"/>
                    <a:pt x="373" y="333"/>
                  </a:cubicBezTo>
                  <a:cubicBezTo>
                    <a:pt x="375" y="345"/>
                    <a:pt x="378" y="356"/>
                    <a:pt x="380" y="368"/>
                  </a:cubicBezTo>
                  <a:cubicBezTo>
                    <a:pt x="375" y="364"/>
                    <a:pt x="369" y="360"/>
                    <a:pt x="364" y="356"/>
                  </a:cubicBezTo>
                  <a:close/>
                  <a:moveTo>
                    <a:pt x="371" y="323"/>
                  </a:moveTo>
                  <a:cubicBezTo>
                    <a:pt x="367" y="320"/>
                    <a:pt x="362" y="317"/>
                    <a:pt x="358" y="314"/>
                  </a:cubicBezTo>
                  <a:cubicBezTo>
                    <a:pt x="352" y="309"/>
                    <a:pt x="346" y="304"/>
                    <a:pt x="340" y="300"/>
                  </a:cubicBezTo>
                  <a:cubicBezTo>
                    <a:pt x="338" y="293"/>
                    <a:pt x="335" y="287"/>
                    <a:pt x="332" y="281"/>
                  </a:cubicBezTo>
                  <a:cubicBezTo>
                    <a:pt x="344" y="291"/>
                    <a:pt x="356" y="300"/>
                    <a:pt x="367" y="309"/>
                  </a:cubicBezTo>
                  <a:cubicBezTo>
                    <a:pt x="369" y="314"/>
                    <a:pt x="370" y="318"/>
                    <a:pt x="371" y="323"/>
                  </a:cubicBezTo>
                  <a:close/>
                  <a:moveTo>
                    <a:pt x="361" y="285"/>
                  </a:moveTo>
                  <a:cubicBezTo>
                    <a:pt x="362" y="289"/>
                    <a:pt x="363" y="293"/>
                    <a:pt x="364" y="298"/>
                  </a:cubicBezTo>
                  <a:cubicBezTo>
                    <a:pt x="307" y="250"/>
                    <a:pt x="248" y="200"/>
                    <a:pt x="184" y="161"/>
                  </a:cubicBezTo>
                  <a:cubicBezTo>
                    <a:pt x="194" y="164"/>
                    <a:pt x="205" y="165"/>
                    <a:pt x="215" y="164"/>
                  </a:cubicBezTo>
                  <a:cubicBezTo>
                    <a:pt x="261" y="205"/>
                    <a:pt x="308" y="249"/>
                    <a:pt x="357" y="286"/>
                  </a:cubicBezTo>
                  <a:cubicBezTo>
                    <a:pt x="358" y="287"/>
                    <a:pt x="360" y="286"/>
                    <a:pt x="361" y="285"/>
                  </a:cubicBezTo>
                  <a:close/>
                  <a:moveTo>
                    <a:pt x="351" y="254"/>
                  </a:moveTo>
                  <a:cubicBezTo>
                    <a:pt x="353" y="260"/>
                    <a:pt x="355" y="266"/>
                    <a:pt x="357" y="273"/>
                  </a:cubicBezTo>
                  <a:cubicBezTo>
                    <a:pt x="358" y="274"/>
                    <a:pt x="358" y="276"/>
                    <a:pt x="359" y="278"/>
                  </a:cubicBezTo>
                  <a:cubicBezTo>
                    <a:pt x="317" y="236"/>
                    <a:pt x="268" y="199"/>
                    <a:pt x="221" y="164"/>
                  </a:cubicBezTo>
                  <a:cubicBezTo>
                    <a:pt x="226" y="163"/>
                    <a:pt x="231" y="162"/>
                    <a:pt x="236" y="160"/>
                  </a:cubicBezTo>
                  <a:cubicBezTo>
                    <a:pt x="272" y="193"/>
                    <a:pt x="308" y="225"/>
                    <a:pt x="347" y="254"/>
                  </a:cubicBezTo>
                  <a:cubicBezTo>
                    <a:pt x="348" y="255"/>
                    <a:pt x="350" y="255"/>
                    <a:pt x="351" y="254"/>
                  </a:cubicBezTo>
                  <a:close/>
                  <a:moveTo>
                    <a:pt x="347" y="244"/>
                  </a:moveTo>
                  <a:cubicBezTo>
                    <a:pt x="314" y="214"/>
                    <a:pt x="277" y="186"/>
                    <a:pt x="240" y="159"/>
                  </a:cubicBezTo>
                  <a:cubicBezTo>
                    <a:pt x="245" y="157"/>
                    <a:pt x="250" y="155"/>
                    <a:pt x="255" y="152"/>
                  </a:cubicBezTo>
                  <a:cubicBezTo>
                    <a:pt x="267" y="162"/>
                    <a:pt x="278" y="171"/>
                    <a:pt x="290" y="180"/>
                  </a:cubicBezTo>
                  <a:cubicBezTo>
                    <a:pt x="305" y="192"/>
                    <a:pt x="320" y="206"/>
                    <a:pt x="336" y="214"/>
                  </a:cubicBezTo>
                  <a:cubicBezTo>
                    <a:pt x="340" y="224"/>
                    <a:pt x="344" y="234"/>
                    <a:pt x="347" y="244"/>
                  </a:cubicBezTo>
                  <a:close/>
                  <a:moveTo>
                    <a:pt x="315" y="168"/>
                  </a:moveTo>
                  <a:cubicBezTo>
                    <a:pt x="320" y="179"/>
                    <a:pt x="325" y="189"/>
                    <a:pt x="330" y="200"/>
                  </a:cubicBezTo>
                  <a:cubicBezTo>
                    <a:pt x="320" y="192"/>
                    <a:pt x="309" y="185"/>
                    <a:pt x="300" y="178"/>
                  </a:cubicBezTo>
                  <a:cubicBezTo>
                    <a:pt x="286" y="168"/>
                    <a:pt x="273" y="159"/>
                    <a:pt x="260" y="150"/>
                  </a:cubicBezTo>
                  <a:cubicBezTo>
                    <a:pt x="264" y="147"/>
                    <a:pt x="269" y="143"/>
                    <a:pt x="273" y="140"/>
                  </a:cubicBezTo>
                  <a:cubicBezTo>
                    <a:pt x="286" y="150"/>
                    <a:pt x="299" y="160"/>
                    <a:pt x="313" y="168"/>
                  </a:cubicBezTo>
                  <a:cubicBezTo>
                    <a:pt x="314" y="168"/>
                    <a:pt x="315" y="168"/>
                    <a:pt x="315" y="168"/>
                  </a:cubicBezTo>
                  <a:close/>
                  <a:moveTo>
                    <a:pt x="295" y="130"/>
                  </a:moveTo>
                  <a:cubicBezTo>
                    <a:pt x="300" y="139"/>
                    <a:pt x="305" y="149"/>
                    <a:pt x="310" y="158"/>
                  </a:cubicBezTo>
                  <a:cubicBezTo>
                    <a:pt x="300" y="150"/>
                    <a:pt x="288" y="143"/>
                    <a:pt x="277" y="136"/>
                  </a:cubicBezTo>
                  <a:cubicBezTo>
                    <a:pt x="282" y="132"/>
                    <a:pt x="286" y="127"/>
                    <a:pt x="290" y="121"/>
                  </a:cubicBezTo>
                  <a:cubicBezTo>
                    <a:pt x="292" y="124"/>
                    <a:pt x="293" y="127"/>
                    <a:pt x="295" y="130"/>
                  </a:cubicBezTo>
                  <a:close/>
                  <a:moveTo>
                    <a:pt x="200" y="8"/>
                  </a:moveTo>
                  <a:cubicBezTo>
                    <a:pt x="200" y="8"/>
                    <a:pt x="200" y="8"/>
                    <a:pt x="200" y="8"/>
                  </a:cubicBezTo>
                  <a:cubicBezTo>
                    <a:pt x="218" y="27"/>
                    <a:pt x="237" y="44"/>
                    <a:pt x="253" y="65"/>
                  </a:cubicBezTo>
                  <a:cubicBezTo>
                    <a:pt x="265" y="81"/>
                    <a:pt x="276" y="97"/>
                    <a:pt x="286" y="114"/>
                  </a:cubicBezTo>
                  <a:cubicBezTo>
                    <a:pt x="285" y="115"/>
                    <a:pt x="284" y="115"/>
                    <a:pt x="283" y="116"/>
                  </a:cubicBezTo>
                  <a:cubicBezTo>
                    <a:pt x="279" y="122"/>
                    <a:pt x="274" y="127"/>
                    <a:pt x="269" y="132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67" y="130"/>
                    <a:pt x="266" y="132"/>
                    <a:pt x="266" y="134"/>
                  </a:cubicBezTo>
                  <a:cubicBezTo>
                    <a:pt x="232" y="163"/>
                    <a:pt x="183" y="163"/>
                    <a:pt x="146" y="134"/>
                  </a:cubicBezTo>
                  <a:cubicBezTo>
                    <a:pt x="160" y="90"/>
                    <a:pt x="178" y="48"/>
                    <a:pt x="200" y="8"/>
                  </a:cubicBezTo>
                  <a:close/>
                  <a:moveTo>
                    <a:pt x="144" y="139"/>
                  </a:moveTo>
                  <a:cubicBezTo>
                    <a:pt x="151" y="146"/>
                    <a:pt x="159" y="151"/>
                    <a:pt x="168" y="155"/>
                  </a:cubicBezTo>
                  <a:cubicBezTo>
                    <a:pt x="207" y="180"/>
                    <a:pt x="243" y="209"/>
                    <a:pt x="280" y="239"/>
                  </a:cubicBezTo>
                  <a:cubicBezTo>
                    <a:pt x="268" y="235"/>
                    <a:pt x="255" y="233"/>
                    <a:pt x="242" y="234"/>
                  </a:cubicBezTo>
                  <a:cubicBezTo>
                    <a:pt x="241" y="233"/>
                    <a:pt x="241" y="232"/>
                    <a:pt x="240" y="232"/>
                  </a:cubicBezTo>
                  <a:cubicBezTo>
                    <a:pt x="207" y="207"/>
                    <a:pt x="172" y="184"/>
                    <a:pt x="138" y="161"/>
                  </a:cubicBezTo>
                  <a:cubicBezTo>
                    <a:pt x="138" y="160"/>
                    <a:pt x="138" y="160"/>
                    <a:pt x="138" y="160"/>
                  </a:cubicBezTo>
                  <a:cubicBezTo>
                    <a:pt x="140" y="153"/>
                    <a:pt x="142" y="146"/>
                    <a:pt x="144" y="139"/>
                  </a:cubicBezTo>
                  <a:close/>
                  <a:moveTo>
                    <a:pt x="137" y="164"/>
                  </a:moveTo>
                  <a:cubicBezTo>
                    <a:pt x="168" y="188"/>
                    <a:pt x="199" y="212"/>
                    <a:pt x="231" y="235"/>
                  </a:cubicBezTo>
                  <a:cubicBezTo>
                    <a:pt x="228" y="235"/>
                    <a:pt x="224" y="236"/>
                    <a:pt x="221" y="237"/>
                  </a:cubicBezTo>
                  <a:cubicBezTo>
                    <a:pt x="216" y="238"/>
                    <a:pt x="211" y="240"/>
                    <a:pt x="207" y="242"/>
                  </a:cubicBezTo>
                  <a:cubicBezTo>
                    <a:pt x="207" y="242"/>
                    <a:pt x="207" y="242"/>
                    <a:pt x="206" y="241"/>
                  </a:cubicBezTo>
                  <a:cubicBezTo>
                    <a:pt x="183" y="221"/>
                    <a:pt x="157" y="203"/>
                    <a:pt x="131" y="184"/>
                  </a:cubicBezTo>
                  <a:cubicBezTo>
                    <a:pt x="133" y="178"/>
                    <a:pt x="135" y="171"/>
                    <a:pt x="137" y="164"/>
                  </a:cubicBezTo>
                  <a:close/>
                  <a:moveTo>
                    <a:pt x="130" y="190"/>
                  </a:moveTo>
                  <a:cubicBezTo>
                    <a:pt x="153" y="208"/>
                    <a:pt x="175" y="229"/>
                    <a:pt x="200" y="245"/>
                  </a:cubicBezTo>
                  <a:cubicBezTo>
                    <a:pt x="196" y="247"/>
                    <a:pt x="192" y="249"/>
                    <a:pt x="188" y="252"/>
                  </a:cubicBezTo>
                  <a:cubicBezTo>
                    <a:pt x="188" y="252"/>
                    <a:pt x="188" y="252"/>
                    <a:pt x="188" y="252"/>
                  </a:cubicBezTo>
                  <a:cubicBezTo>
                    <a:pt x="169" y="237"/>
                    <a:pt x="147" y="222"/>
                    <a:pt x="125" y="210"/>
                  </a:cubicBezTo>
                  <a:cubicBezTo>
                    <a:pt x="127" y="203"/>
                    <a:pt x="128" y="196"/>
                    <a:pt x="130" y="190"/>
                  </a:cubicBezTo>
                  <a:close/>
                  <a:moveTo>
                    <a:pt x="124" y="216"/>
                  </a:moveTo>
                  <a:cubicBezTo>
                    <a:pt x="143" y="230"/>
                    <a:pt x="162" y="245"/>
                    <a:pt x="182" y="256"/>
                  </a:cubicBezTo>
                  <a:cubicBezTo>
                    <a:pt x="176" y="261"/>
                    <a:pt x="171" y="267"/>
                    <a:pt x="167" y="272"/>
                  </a:cubicBezTo>
                  <a:cubicBezTo>
                    <a:pt x="160" y="267"/>
                    <a:pt x="151" y="262"/>
                    <a:pt x="144" y="257"/>
                  </a:cubicBezTo>
                  <a:cubicBezTo>
                    <a:pt x="136" y="252"/>
                    <a:pt x="128" y="246"/>
                    <a:pt x="120" y="240"/>
                  </a:cubicBezTo>
                  <a:cubicBezTo>
                    <a:pt x="121" y="232"/>
                    <a:pt x="123" y="224"/>
                    <a:pt x="124" y="216"/>
                  </a:cubicBezTo>
                  <a:close/>
                  <a:moveTo>
                    <a:pt x="119" y="246"/>
                  </a:moveTo>
                  <a:cubicBezTo>
                    <a:pt x="132" y="258"/>
                    <a:pt x="147" y="271"/>
                    <a:pt x="163" y="277"/>
                  </a:cubicBezTo>
                  <a:cubicBezTo>
                    <a:pt x="159" y="283"/>
                    <a:pt x="155" y="290"/>
                    <a:pt x="152" y="297"/>
                  </a:cubicBezTo>
                  <a:cubicBezTo>
                    <a:pt x="147" y="293"/>
                    <a:pt x="142" y="289"/>
                    <a:pt x="137" y="285"/>
                  </a:cubicBezTo>
                  <a:cubicBezTo>
                    <a:pt x="130" y="280"/>
                    <a:pt x="122" y="275"/>
                    <a:pt x="115" y="270"/>
                  </a:cubicBezTo>
                  <a:cubicBezTo>
                    <a:pt x="116" y="262"/>
                    <a:pt x="117" y="254"/>
                    <a:pt x="119" y="246"/>
                  </a:cubicBezTo>
                  <a:close/>
                  <a:moveTo>
                    <a:pt x="115" y="274"/>
                  </a:moveTo>
                  <a:cubicBezTo>
                    <a:pt x="121" y="279"/>
                    <a:pt x="128" y="285"/>
                    <a:pt x="135" y="290"/>
                  </a:cubicBezTo>
                  <a:cubicBezTo>
                    <a:pt x="140" y="294"/>
                    <a:pt x="145" y="299"/>
                    <a:pt x="150" y="303"/>
                  </a:cubicBezTo>
                  <a:cubicBezTo>
                    <a:pt x="149" y="308"/>
                    <a:pt x="147" y="313"/>
                    <a:pt x="146" y="318"/>
                  </a:cubicBezTo>
                  <a:cubicBezTo>
                    <a:pt x="142" y="314"/>
                    <a:pt x="138" y="311"/>
                    <a:pt x="133" y="308"/>
                  </a:cubicBezTo>
                  <a:cubicBezTo>
                    <a:pt x="127" y="303"/>
                    <a:pt x="120" y="298"/>
                    <a:pt x="112" y="293"/>
                  </a:cubicBezTo>
                  <a:cubicBezTo>
                    <a:pt x="113" y="287"/>
                    <a:pt x="114" y="280"/>
                    <a:pt x="115" y="274"/>
                  </a:cubicBezTo>
                  <a:close/>
                  <a:moveTo>
                    <a:pt x="111" y="308"/>
                  </a:moveTo>
                  <a:cubicBezTo>
                    <a:pt x="111" y="305"/>
                    <a:pt x="111" y="302"/>
                    <a:pt x="112" y="299"/>
                  </a:cubicBezTo>
                  <a:cubicBezTo>
                    <a:pt x="118" y="304"/>
                    <a:pt x="123" y="309"/>
                    <a:pt x="129" y="314"/>
                  </a:cubicBezTo>
                  <a:cubicBezTo>
                    <a:pt x="134" y="318"/>
                    <a:pt x="140" y="323"/>
                    <a:pt x="145" y="326"/>
                  </a:cubicBezTo>
                  <a:cubicBezTo>
                    <a:pt x="145" y="333"/>
                    <a:pt x="145" y="340"/>
                    <a:pt x="146" y="347"/>
                  </a:cubicBezTo>
                  <a:cubicBezTo>
                    <a:pt x="140" y="342"/>
                    <a:pt x="134" y="338"/>
                    <a:pt x="129" y="333"/>
                  </a:cubicBezTo>
                  <a:cubicBezTo>
                    <a:pt x="122" y="327"/>
                    <a:pt x="116" y="320"/>
                    <a:pt x="110" y="314"/>
                  </a:cubicBezTo>
                  <a:cubicBezTo>
                    <a:pt x="111" y="312"/>
                    <a:pt x="111" y="310"/>
                    <a:pt x="111" y="308"/>
                  </a:cubicBezTo>
                  <a:close/>
                  <a:moveTo>
                    <a:pt x="110" y="319"/>
                  </a:moveTo>
                  <a:cubicBezTo>
                    <a:pt x="121" y="332"/>
                    <a:pt x="133" y="346"/>
                    <a:pt x="147" y="355"/>
                  </a:cubicBezTo>
                  <a:cubicBezTo>
                    <a:pt x="149" y="362"/>
                    <a:pt x="151" y="369"/>
                    <a:pt x="154" y="376"/>
                  </a:cubicBezTo>
                  <a:cubicBezTo>
                    <a:pt x="139" y="364"/>
                    <a:pt x="124" y="353"/>
                    <a:pt x="110" y="341"/>
                  </a:cubicBezTo>
                  <a:cubicBezTo>
                    <a:pt x="109" y="341"/>
                    <a:pt x="109" y="341"/>
                    <a:pt x="109" y="341"/>
                  </a:cubicBezTo>
                  <a:cubicBezTo>
                    <a:pt x="109" y="334"/>
                    <a:pt x="109" y="327"/>
                    <a:pt x="110" y="319"/>
                  </a:cubicBezTo>
                  <a:close/>
                  <a:moveTo>
                    <a:pt x="109" y="409"/>
                  </a:moveTo>
                  <a:cubicBezTo>
                    <a:pt x="146" y="443"/>
                    <a:pt x="184" y="476"/>
                    <a:pt x="222" y="510"/>
                  </a:cubicBezTo>
                  <a:cubicBezTo>
                    <a:pt x="259" y="542"/>
                    <a:pt x="295" y="579"/>
                    <a:pt x="335" y="607"/>
                  </a:cubicBezTo>
                  <a:cubicBezTo>
                    <a:pt x="331" y="608"/>
                    <a:pt x="328" y="609"/>
                    <a:pt x="324" y="610"/>
                  </a:cubicBezTo>
                  <a:cubicBezTo>
                    <a:pt x="324" y="610"/>
                    <a:pt x="324" y="610"/>
                    <a:pt x="324" y="610"/>
                  </a:cubicBezTo>
                  <a:cubicBezTo>
                    <a:pt x="291" y="578"/>
                    <a:pt x="253" y="551"/>
                    <a:pt x="217" y="522"/>
                  </a:cubicBezTo>
                  <a:cubicBezTo>
                    <a:pt x="182" y="492"/>
                    <a:pt x="147" y="462"/>
                    <a:pt x="111" y="433"/>
                  </a:cubicBezTo>
                  <a:cubicBezTo>
                    <a:pt x="111" y="432"/>
                    <a:pt x="110" y="432"/>
                    <a:pt x="110" y="432"/>
                  </a:cubicBezTo>
                  <a:cubicBezTo>
                    <a:pt x="109" y="424"/>
                    <a:pt x="109" y="417"/>
                    <a:pt x="109" y="409"/>
                  </a:cubicBezTo>
                  <a:close/>
                  <a:moveTo>
                    <a:pt x="111" y="439"/>
                  </a:moveTo>
                  <a:cubicBezTo>
                    <a:pt x="145" y="470"/>
                    <a:pt x="180" y="500"/>
                    <a:pt x="215" y="530"/>
                  </a:cubicBezTo>
                  <a:cubicBezTo>
                    <a:pt x="248" y="558"/>
                    <a:pt x="281" y="588"/>
                    <a:pt x="317" y="612"/>
                  </a:cubicBezTo>
                  <a:cubicBezTo>
                    <a:pt x="311" y="614"/>
                    <a:pt x="305" y="615"/>
                    <a:pt x="298" y="616"/>
                  </a:cubicBezTo>
                  <a:cubicBezTo>
                    <a:pt x="298" y="615"/>
                    <a:pt x="298" y="615"/>
                    <a:pt x="298" y="614"/>
                  </a:cubicBezTo>
                  <a:cubicBezTo>
                    <a:pt x="269" y="585"/>
                    <a:pt x="235" y="561"/>
                    <a:pt x="203" y="535"/>
                  </a:cubicBezTo>
                  <a:cubicBezTo>
                    <a:pt x="173" y="511"/>
                    <a:pt x="144" y="487"/>
                    <a:pt x="113" y="464"/>
                  </a:cubicBezTo>
                  <a:cubicBezTo>
                    <a:pt x="112" y="455"/>
                    <a:pt x="111" y="447"/>
                    <a:pt x="111" y="439"/>
                  </a:cubicBezTo>
                  <a:close/>
                  <a:moveTo>
                    <a:pt x="118" y="489"/>
                  </a:moveTo>
                  <a:cubicBezTo>
                    <a:pt x="116" y="482"/>
                    <a:pt x="115" y="476"/>
                    <a:pt x="114" y="469"/>
                  </a:cubicBezTo>
                  <a:cubicBezTo>
                    <a:pt x="143" y="494"/>
                    <a:pt x="173" y="519"/>
                    <a:pt x="202" y="543"/>
                  </a:cubicBezTo>
                  <a:cubicBezTo>
                    <a:pt x="231" y="568"/>
                    <a:pt x="260" y="596"/>
                    <a:pt x="292" y="617"/>
                  </a:cubicBezTo>
                  <a:cubicBezTo>
                    <a:pt x="286" y="618"/>
                    <a:pt x="279" y="619"/>
                    <a:pt x="272" y="619"/>
                  </a:cubicBezTo>
                  <a:cubicBezTo>
                    <a:pt x="272" y="619"/>
                    <a:pt x="272" y="618"/>
                    <a:pt x="271" y="618"/>
                  </a:cubicBezTo>
                  <a:cubicBezTo>
                    <a:pt x="223" y="571"/>
                    <a:pt x="168" y="532"/>
                    <a:pt x="118" y="489"/>
                  </a:cubicBezTo>
                  <a:close/>
                  <a:moveTo>
                    <a:pt x="264" y="619"/>
                  </a:moveTo>
                  <a:cubicBezTo>
                    <a:pt x="259" y="619"/>
                    <a:pt x="254" y="619"/>
                    <a:pt x="249" y="619"/>
                  </a:cubicBezTo>
                  <a:cubicBezTo>
                    <a:pt x="249" y="619"/>
                    <a:pt x="249" y="618"/>
                    <a:pt x="248" y="618"/>
                  </a:cubicBezTo>
                  <a:cubicBezTo>
                    <a:pt x="209" y="582"/>
                    <a:pt x="166" y="548"/>
                    <a:pt x="123" y="515"/>
                  </a:cubicBezTo>
                  <a:cubicBezTo>
                    <a:pt x="122" y="508"/>
                    <a:pt x="120" y="501"/>
                    <a:pt x="119" y="494"/>
                  </a:cubicBezTo>
                  <a:cubicBezTo>
                    <a:pt x="165" y="537"/>
                    <a:pt x="212" y="583"/>
                    <a:pt x="264" y="619"/>
                  </a:cubicBezTo>
                  <a:close/>
                  <a:moveTo>
                    <a:pt x="161" y="613"/>
                  </a:moveTo>
                  <a:cubicBezTo>
                    <a:pt x="122" y="665"/>
                    <a:pt x="113" y="729"/>
                    <a:pt x="117" y="793"/>
                  </a:cubicBezTo>
                  <a:cubicBezTo>
                    <a:pt x="72" y="760"/>
                    <a:pt x="44" y="708"/>
                    <a:pt x="43" y="652"/>
                  </a:cubicBezTo>
                  <a:cubicBezTo>
                    <a:pt x="42" y="594"/>
                    <a:pt x="71" y="544"/>
                    <a:pt x="113" y="505"/>
                  </a:cubicBezTo>
                  <a:cubicBezTo>
                    <a:pt x="122" y="542"/>
                    <a:pt x="135" y="577"/>
                    <a:pt x="155" y="610"/>
                  </a:cubicBezTo>
                  <a:cubicBezTo>
                    <a:pt x="156" y="611"/>
                    <a:pt x="157" y="611"/>
                    <a:pt x="158" y="610"/>
                  </a:cubicBezTo>
                  <a:cubicBezTo>
                    <a:pt x="159" y="611"/>
                    <a:pt x="160" y="612"/>
                    <a:pt x="161" y="613"/>
                  </a:cubicBezTo>
                  <a:cubicBezTo>
                    <a:pt x="161" y="613"/>
                    <a:pt x="161" y="613"/>
                    <a:pt x="161" y="613"/>
                  </a:cubicBezTo>
                  <a:close/>
                  <a:moveTo>
                    <a:pt x="158" y="606"/>
                  </a:moveTo>
                  <a:cubicBezTo>
                    <a:pt x="158" y="606"/>
                    <a:pt x="158" y="606"/>
                    <a:pt x="158" y="606"/>
                  </a:cubicBezTo>
                  <a:cubicBezTo>
                    <a:pt x="155" y="601"/>
                    <a:pt x="153" y="597"/>
                    <a:pt x="151" y="592"/>
                  </a:cubicBezTo>
                  <a:cubicBezTo>
                    <a:pt x="157" y="598"/>
                    <a:pt x="163" y="604"/>
                    <a:pt x="169" y="609"/>
                  </a:cubicBezTo>
                  <a:cubicBezTo>
                    <a:pt x="165" y="608"/>
                    <a:pt x="162" y="607"/>
                    <a:pt x="158" y="606"/>
                  </a:cubicBezTo>
                  <a:close/>
                  <a:moveTo>
                    <a:pt x="178" y="612"/>
                  </a:moveTo>
                  <a:cubicBezTo>
                    <a:pt x="169" y="602"/>
                    <a:pt x="158" y="594"/>
                    <a:pt x="148" y="585"/>
                  </a:cubicBezTo>
                  <a:cubicBezTo>
                    <a:pt x="146" y="580"/>
                    <a:pt x="144" y="576"/>
                    <a:pt x="142" y="571"/>
                  </a:cubicBezTo>
                  <a:cubicBezTo>
                    <a:pt x="156" y="585"/>
                    <a:pt x="169" y="600"/>
                    <a:pt x="185" y="613"/>
                  </a:cubicBezTo>
                  <a:cubicBezTo>
                    <a:pt x="183" y="613"/>
                    <a:pt x="180" y="612"/>
                    <a:pt x="178" y="612"/>
                  </a:cubicBezTo>
                  <a:close/>
                  <a:moveTo>
                    <a:pt x="196" y="615"/>
                  </a:moveTo>
                  <a:cubicBezTo>
                    <a:pt x="179" y="597"/>
                    <a:pt x="158" y="582"/>
                    <a:pt x="139" y="565"/>
                  </a:cubicBezTo>
                  <a:cubicBezTo>
                    <a:pt x="137" y="559"/>
                    <a:pt x="135" y="553"/>
                    <a:pt x="133" y="547"/>
                  </a:cubicBezTo>
                  <a:cubicBezTo>
                    <a:pt x="158" y="572"/>
                    <a:pt x="185" y="597"/>
                    <a:pt x="214" y="618"/>
                  </a:cubicBezTo>
                  <a:cubicBezTo>
                    <a:pt x="208" y="617"/>
                    <a:pt x="202" y="616"/>
                    <a:pt x="196" y="615"/>
                  </a:cubicBezTo>
                  <a:close/>
                  <a:moveTo>
                    <a:pt x="224" y="618"/>
                  </a:moveTo>
                  <a:cubicBezTo>
                    <a:pt x="193" y="593"/>
                    <a:pt x="161" y="568"/>
                    <a:pt x="131" y="541"/>
                  </a:cubicBezTo>
                  <a:cubicBezTo>
                    <a:pt x="129" y="534"/>
                    <a:pt x="127" y="527"/>
                    <a:pt x="125" y="520"/>
                  </a:cubicBezTo>
                  <a:cubicBezTo>
                    <a:pt x="163" y="554"/>
                    <a:pt x="201" y="588"/>
                    <a:pt x="242" y="619"/>
                  </a:cubicBezTo>
                  <a:cubicBezTo>
                    <a:pt x="236" y="619"/>
                    <a:pt x="230" y="619"/>
                    <a:pt x="224" y="618"/>
                  </a:cubicBezTo>
                  <a:close/>
                  <a:moveTo>
                    <a:pt x="388" y="873"/>
                  </a:moveTo>
                  <a:cubicBezTo>
                    <a:pt x="381" y="865"/>
                    <a:pt x="374" y="859"/>
                    <a:pt x="365" y="854"/>
                  </a:cubicBezTo>
                  <a:cubicBezTo>
                    <a:pt x="361" y="851"/>
                    <a:pt x="357" y="856"/>
                    <a:pt x="359" y="860"/>
                  </a:cubicBezTo>
                  <a:cubicBezTo>
                    <a:pt x="374" y="889"/>
                    <a:pt x="377" y="920"/>
                    <a:pt x="368" y="952"/>
                  </a:cubicBezTo>
                  <a:cubicBezTo>
                    <a:pt x="308" y="918"/>
                    <a:pt x="272" y="854"/>
                    <a:pt x="272" y="785"/>
                  </a:cubicBezTo>
                  <a:cubicBezTo>
                    <a:pt x="272" y="782"/>
                    <a:pt x="269" y="780"/>
                    <a:pt x="266" y="782"/>
                  </a:cubicBezTo>
                  <a:cubicBezTo>
                    <a:pt x="257" y="788"/>
                    <a:pt x="250" y="796"/>
                    <a:pt x="243" y="804"/>
                  </a:cubicBezTo>
                  <a:cubicBezTo>
                    <a:pt x="238" y="785"/>
                    <a:pt x="242" y="768"/>
                    <a:pt x="251" y="749"/>
                  </a:cubicBezTo>
                  <a:cubicBezTo>
                    <a:pt x="255" y="750"/>
                    <a:pt x="258" y="750"/>
                    <a:pt x="262" y="750"/>
                  </a:cubicBezTo>
                  <a:cubicBezTo>
                    <a:pt x="258" y="756"/>
                    <a:pt x="255" y="762"/>
                    <a:pt x="254" y="771"/>
                  </a:cubicBezTo>
                  <a:cubicBezTo>
                    <a:pt x="254" y="773"/>
                    <a:pt x="256" y="776"/>
                    <a:pt x="259" y="774"/>
                  </a:cubicBezTo>
                  <a:cubicBezTo>
                    <a:pt x="263" y="770"/>
                    <a:pt x="269" y="768"/>
                    <a:pt x="275" y="768"/>
                  </a:cubicBezTo>
                  <a:cubicBezTo>
                    <a:pt x="275" y="771"/>
                    <a:pt x="276" y="773"/>
                    <a:pt x="276" y="775"/>
                  </a:cubicBezTo>
                  <a:cubicBezTo>
                    <a:pt x="275" y="775"/>
                    <a:pt x="278" y="792"/>
                    <a:pt x="278" y="791"/>
                  </a:cubicBezTo>
                  <a:cubicBezTo>
                    <a:pt x="280" y="803"/>
                    <a:pt x="284" y="815"/>
                    <a:pt x="289" y="826"/>
                  </a:cubicBezTo>
                  <a:cubicBezTo>
                    <a:pt x="300" y="852"/>
                    <a:pt x="316" y="873"/>
                    <a:pt x="338" y="890"/>
                  </a:cubicBezTo>
                  <a:cubicBezTo>
                    <a:pt x="340" y="892"/>
                    <a:pt x="344" y="891"/>
                    <a:pt x="344" y="888"/>
                  </a:cubicBezTo>
                  <a:cubicBezTo>
                    <a:pt x="343" y="863"/>
                    <a:pt x="340" y="840"/>
                    <a:pt x="335" y="816"/>
                  </a:cubicBezTo>
                  <a:cubicBezTo>
                    <a:pt x="342" y="821"/>
                    <a:pt x="349" y="826"/>
                    <a:pt x="354" y="834"/>
                  </a:cubicBezTo>
                  <a:cubicBezTo>
                    <a:pt x="356" y="837"/>
                    <a:pt x="361" y="836"/>
                    <a:pt x="361" y="832"/>
                  </a:cubicBezTo>
                  <a:cubicBezTo>
                    <a:pt x="361" y="798"/>
                    <a:pt x="349" y="767"/>
                    <a:pt x="327" y="742"/>
                  </a:cubicBezTo>
                  <a:cubicBezTo>
                    <a:pt x="332" y="741"/>
                    <a:pt x="337" y="739"/>
                    <a:pt x="343" y="737"/>
                  </a:cubicBezTo>
                  <a:cubicBezTo>
                    <a:pt x="343" y="738"/>
                    <a:pt x="343" y="739"/>
                    <a:pt x="344" y="739"/>
                  </a:cubicBezTo>
                  <a:cubicBezTo>
                    <a:pt x="378" y="775"/>
                    <a:pt x="394" y="823"/>
                    <a:pt x="388" y="873"/>
                  </a:cubicBezTo>
                  <a:close/>
                  <a:moveTo>
                    <a:pt x="326" y="810"/>
                  </a:moveTo>
                  <a:cubicBezTo>
                    <a:pt x="332" y="833"/>
                    <a:pt x="335" y="856"/>
                    <a:pt x="336" y="879"/>
                  </a:cubicBezTo>
                  <a:cubicBezTo>
                    <a:pt x="302" y="849"/>
                    <a:pt x="283" y="807"/>
                    <a:pt x="282" y="761"/>
                  </a:cubicBezTo>
                  <a:cubicBezTo>
                    <a:pt x="282" y="759"/>
                    <a:pt x="280" y="757"/>
                    <a:pt x="278" y="758"/>
                  </a:cubicBezTo>
                  <a:cubicBezTo>
                    <a:pt x="271" y="760"/>
                    <a:pt x="266" y="762"/>
                    <a:pt x="261" y="765"/>
                  </a:cubicBezTo>
                  <a:cubicBezTo>
                    <a:pt x="262" y="760"/>
                    <a:pt x="264" y="755"/>
                    <a:pt x="267" y="750"/>
                  </a:cubicBezTo>
                  <a:cubicBezTo>
                    <a:pt x="278" y="751"/>
                    <a:pt x="288" y="750"/>
                    <a:pt x="297" y="748"/>
                  </a:cubicBezTo>
                  <a:cubicBezTo>
                    <a:pt x="304" y="747"/>
                    <a:pt x="311" y="746"/>
                    <a:pt x="318" y="744"/>
                  </a:cubicBezTo>
                  <a:cubicBezTo>
                    <a:pt x="318" y="745"/>
                    <a:pt x="318" y="745"/>
                    <a:pt x="318" y="745"/>
                  </a:cubicBezTo>
                  <a:cubicBezTo>
                    <a:pt x="338" y="767"/>
                    <a:pt x="350" y="793"/>
                    <a:pt x="353" y="821"/>
                  </a:cubicBezTo>
                  <a:cubicBezTo>
                    <a:pt x="347" y="815"/>
                    <a:pt x="340" y="810"/>
                    <a:pt x="332" y="806"/>
                  </a:cubicBezTo>
                  <a:cubicBezTo>
                    <a:pt x="329" y="805"/>
                    <a:pt x="325" y="807"/>
                    <a:pt x="326" y="810"/>
                  </a:cubicBezTo>
                  <a:close/>
                  <a:moveTo>
                    <a:pt x="367" y="710"/>
                  </a:moveTo>
                  <a:cubicBezTo>
                    <a:pt x="367" y="710"/>
                    <a:pt x="367" y="710"/>
                    <a:pt x="367" y="710"/>
                  </a:cubicBezTo>
                  <a:cubicBezTo>
                    <a:pt x="351" y="730"/>
                    <a:pt x="319" y="737"/>
                    <a:pt x="296" y="740"/>
                  </a:cubicBezTo>
                  <a:cubicBezTo>
                    <a:pt x="274" y="744"/>
                    <a:pt x="254" y="738"/>
                    <a:pt x="234" y="736"/>
                  </a:cubicBezTo>
                  <a:cubicBezTo>
                    <a:pt x="232" y="735"/>
                    <a:pt x="231" y="735"/>
                    <a:pt x="229" y="734"/>
                  </a:cubicBezTo>
                  <a:cubicBezTo>
                    <a:pt x="227" y="733"/>
                    <a:pt x="225" y="733"/>
                    <a:pt x="223" y="732"/>
                  </a:cubicBezTo>
                  <a:cubicBezTo>
                    <a:pt x="222" y="724"/>
                    <a:pt x="221" y="715"/>
                    <a:pt x="220" y="707"/>
                  </a:cubicBezTo>
                  <a:cubicBezTo>
                    <a:pt x="268" y="728"/>
                    <a:pt x="327" y="716"/>
                    <a:pt x="365" y="678"/>
                  </a:cubicBezTo>
                  <a:cubicBezTo>
                    <a:pt x="367" y="688"/>
                    <a:pt x="367" y="699"/>
                    <a:pt x="367" y="710"/>
                  </a:cubicBezTo>
                  <a:close/>
                  <a:moveTo>
                    <a:pt x="351" y="640"/>
                  </a:moveTo>
                  <a:cubicBezTo>
                    <a:pt x="356" y="650"/>
                    <a:pt x="360" y="659"/>
                    <a:pt x="362" y="669"/>
                  </a:cubicBezTo>
                  <a:cubicBezTo>
                    <a:pt x="362" y="669"/>
                    <a:pt x="362" y="670"/>
                    <a:pt x="362" y="670"/>
                  </a:cubicBezTo>
                  <a:cubicBezTo>
                    <a:pt x="322" y="709"/>
                    <a:pt x="272" y="718"/>
                    <a:pt x="219" y="701"/>
                  </a:cubicBezTo>
                  <a:cubicBezTo>
                    <a:pt x="218" y="689"/>
                    <a:pt x="218" y="676"/>
                    <a:pt x="219" y="664"/>
                  </a:cubicBezTo>
                  <a:cubicBezTo>
                    <a:pt x="220" y="665"/>
                    <a:pt x="220" y="665"/>
                    <a:pt x="220" y="665"/>
                  </a:cubicBezTo>
                  <a:cubicBezTo>
                    <a:pt x="261" y="687"/>
                    <a:pt x="318" y="671"/>
                    <a:pt x="350" y="641"/>
                  </a:cubicBezTo>
                  <a:cubicBezTo>
                    <a:pt x="351" y="640"/>
                    <a:pt x="351" y="640"/>
                    <a:pt x="351" y="640"/>
                  </a:cubicBezTo>
                  <a:close/>
                  <a:moveTo>
                    <a:pt x="347" y="634"/>
                  </a:moveTo>
                  <a:cubicBezTo>
                    <a:pt x="346" y="634"/>
                    <a:pt x="346" y="634"/>
                    <a:pt x="346" y="634"/>
                  </a:cubicBezTo>
                  <a:cubicBezTo>
                    <a:pt x="311" y="660"/>
                    <a:pt x="266" y="679"/>
                    <a:pt x="222" y="661"/>
                  </a:cubicBezTo>
                  <a:cubicBezTo>
                    <a:pt x="221" y="661"/>
                    <a:pt x="221" y="661"/>
                    <a:pt x="220" y="661"/>
                  </a:cubicBezTo>
                  <a:cubicBezTo>
                    <a:pt x="222" y="649"/>
                    <a:pt x="226" y="638"/>
                    <a:pt x="232" y="627"/>
                  </a:cubicBezTo>
                  <a:cubicBezTo>
                    <a:pt x="248" y="628"/>
                    <a:pt x="264" y="628"/>
                    <a:pt x="280" y="627"/>
                  </a:cubicBezTo>
                  <a:cubicBezTo>
                    <a:pt x="299" y="626"/>
                    <a:pt x="317" y="622"/>
                    <a:pt x="334" y="616"/>
                  </a:cubicBezTo>
                  <a:cubicBezTo>
                    <a:pt x="339" y="622"/>
                    <a:pt x="343" y="628"/>
                    <a:pt x="347" y="634"/>
                  </a:cubicBezTo>
                  <a:close/>
                  <a:moveTo>
                    <a:pt x="342" y="604"/>
                  </a:moveTo>
                  <a:cubicBezTo>
                    <a:pt x="342" y="604"/>
                    <a:pt x="342" y="604"/>
                    <a:pt x="341" y="603"/>
                  </a:cubicBezTo>
                  <a:cubicBezTo>
                    <a:pt x="307" y="566"/>
                    <a:pt x="263" y="534"/>
                    <a:pt x="224" y="501"/>
                  </a:cubicBezTo>
                  <a:cubicBezTo>
                    <a:pt x="186" y="468"/>
                    <a:pt x="147" y="435"/>
                    <a:pt x="108" y="402"/>
                  </a:cubicBezTo>
                  <a:cubicBezTo>
                    <a:pt x="108" y="396"/>
                    <a:pt x="108" y="390"/>
                    <a:pt x="108" y="383"/>
                  </a:cubicBezTo>
                  <a:cubicBezTo>
                    <a:pt x="192" y="453"/>
                    <a:pt x="275" y="524"/>
                    <a:pt x="358" y="595"/>
                  </a:cubicBezTo>
                  <a:cubicBezTo>
                    <a:pt x="353" y="599"/>
                    <a:pt x="347" y="601"/>
                    <a:pt x="342" y="604"/>
                  </a:cubicBezTo>
                  <a:close/>
                  <a:moveTo>
                    <a:pt x="385" y="575"/>
                  </a:moveTo>
                  <a:cubicBezTo>
                    <a:pt x="378" y="581"/>
                    <a:pt x="371" y="587"/>
                    <a:pt x="364" y="592"/>
                  </a:cubicBezTo>
                  <a:cubicBezTo>
                    <a:pt x="280" y="518"/>
                    <a:pt x="195" y="446"/>
                    <a:pt x="108" y="377"/>
                  </a:cubicBezTo>
                  <a:cubicBezTo>
                    <a:pt x="108" y="366"/>
                    <a:pt x="108" y="356"/>
                    <a:pt x="108" y="346"/>
                  </a:cubicBezTo>
                  <a:cubicBezTo>
                    <a:pt x="128" y="362"/>
                    <a:pt x="147" y="379"/>
                    <a:pt x="166" y="395"/>
                  </a:cubicBezTo>
                  <a:cubicBezTo>
                    <a:pt x="175" y="407"/>
                    <a:pt x="186" y="416"/>
                    <a:pt x="198" y="423"/>
                  </a:cubicBezTo>
                  <a:cubicBezTo>
                    <a:pt x="259" y="475"/>
                    <a:pt x="321" y="527"/>
                    <a:pt x="385" y="573"/>
                  </a:cubicBezTo>
                  <a:cubicBezTo>
                    <a:pt x="385" y="574"/>
                    <a:pt x="385" y="575"/>
                    <a:pt x="385" y="575"/>
                  </a:cubicBezTo>
                  <a:close/>
                  <a:moveTo>
                    <a:pt x="386" y="564"/>
                  </a:moveTo>
                  <a:cubicBezTo>
                    <a:pt x="335" y="518"/>
                    <a:pt x="282" y="475"/>
                    <a:pt x="228" y="433"/>
                  </a:cubicBezTo>
                  <a:cubicBezTo>
                    <a:pt x="236" y="434"/>
                    <a:pt x="245" y="434"/>
                    <a:pt x="254" y="433"/>
                  </a:cubicBezTo>
                  <a:cubicBezTo>
                    <a:pt x="254" y="435"/>
                    <a:pt x="256" y="437"/>
                    <a:pt x="258" y="437"/>
                  </a:cubicBezTo>
                  <a:cubicBezTo>
                    <a:pt x="258" y="437"/>
                    <a:pt x="259" y="437"/>
                    <a:pt x="259" y="436"/>
                  </a:cubicBezTo>
                  <a:cubicBezTo>
                    <a:pt x="301" y="473"/>
                    <a:pt x="344" y="509"/>
                    <a:pt x="388" y="543"/>
                  </a:cubicBezTo>
                  <a:cubicBezTo>
                    <a:pt x="387" y="550"/>
                    <a:pt x="387" y="557"/>
                    <a:pt x="386" y="564"/>
                  </a:cubicBezTo>
                  <a:close/>
                  <a:moveTo>
                    <a:pt x="388" y="534"/>
                  </a:moveTo>
                  <a:cubicBezTo>
                    <a:pt x="352" y="497"/>
                    <a:pt x="308" y="463"/>
                    <a:pt x="264" y="435"/>
                  </a:cubicBezTo>
                  <a:cubicBezTo>
                    <a:pt x="271" y="434"/>
                    <a:pt x="278" y="431"/>
                    <a:pt x="285" y="428"/>
                  </a:cubicBezTo>
                  <a:cubicBezTo>
                    <a:pt x="320" y="458"/>
                    <a:pt x="354" y="489"/>
                    <a:pt x="389" y="518"/>
                  </a:cubicBezTo>
                  <a:cubicBezTo>
                    <a:pt x="389" y="523"/>
                    <a:pt x="389" y="529"/>
                    <a:pt x="388" y="534"/>
                  </a:cubicBezTo>
                  <a:close/>
                  <a:moveTo>
                    <a:pt x="389" y="509"/>
                  </a:moveTo>
                  <a:cubicBezTo>
                    <a:pt x="358" y="479"/>
                    <a:pt x="323" y="452"/>
                    <a:pt x="289" y="427"/>
                  </a:cubicBezTo>
                  <a:cubicBezTo>
                    <a:pt x="293" y="424"/>
                    <a:pt x="298" y="421"/>
                    <a:pt x="302" y="418"/>
                  </a:cubicBezTo>
                  <a:cubicBezTo>
                    <a:pt x="332" y="441"/>
                    <a:pt x="359" y="468"/>
                    <a:pt x="390" y="491"/>
                  </a:cubicBezTo>
                  <a:cubicBezTo>
                    <a:pt x="390" y="497"/>
                    <a:pt x="390" y="503"/>
                    <a:pt x="389" y="509"/>
                  </a:cubicBezTo>
                  <a:close/>
                  <a:moveTo>
                    <a:pt x="306" y="415"/>
                  </a:moveTo>
                  <a:cubicBezTo>
                    <a:pt x="310" y="411"/>
                    <a:pt x="315" y="407"/>
                    <a:pt x="318" y="403"/>
                  </a:cubicBezTo>
                  <a:cubicBezTo>
                    <a:pt x="329" y="411"/>
                    <a:pt x="339" y="420"/>
                    <a:pt x="350" y="428"/>
                  </a:cubicBezTo>
                  <a:cubicBezTo>
                    <a:pt x="361" y="438"/>
                    <a:pt x="372" y="449"/>
                    <a:pt x="385" y="456"/>
                  </a:cubicBezTo>
                  <a:cubicBezTo>
                    <a:pt x="387" y="457"/>
                    <a:pt x="388" y="456"/>
                    <a:pt x="389" y="454"/>
                  </a:cubicBezTo>
                  <a:cubicBezTo>
                    <a:pt x="389" y="464"/>
                    <a:pt x="390" y="473"/>
                    <a:pt x="390" y="482"/>
                  </a:cubicBezTo>
                  <a:cubicBezTo>
                    <a:pt x="365" y="457"/>
                    <a:pt x="334" y="436"/>
                    <a:pt x="306" y="415"/>
                  </a:cubicBezTo>
                  <a:close/>
                  <a:moveTo>
                    <a:pt x="474" y="760"/>
                  </a:moveTo>
                  <a:cubicBezTo>
                    <a:pt x="472" y="691"/>
                    <a:pt x="452" y="619"/>
                    <a:pt x="391" y="581"/>
                  </a:cubicBezTo>
                  <a:cubicBezTo>
                    <a:pt x="392" y="580"/>
                    <a:pt x="392" y="579"/>
                    <a:pt x="392" y="578"/>
                  </a:cubicBezTo>
                  <a:cubicBezTo>
                    <a:pt x="393" y="577"/>
                    <a:pt x="393" y="576"/>
                    <a:pt x="393" y="575"/>
                  </a:cubicBezTo>
                  <a:cubicBezTo>
                    <a:pt x="398" y="539"/>
                    <a:pt x="399" y="503"/>
                    <a:pt x="398" y="466"/>
                  </a:cubicBezTo>
                  <a:cubicBezTo>
                    <a:pt x="458" y="484"/>
                    <a:pt x="507" y="532"/>
                    <a:pt x="522" y="592"/>
                  </a:cubicBezTo>
                  <a:cubicBezTo>
                    <a:pt x="537" y="653"/>
                    <a:pt x="517" y="716"/>
                    <a:pt x="474" y="76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10471" y="1696"/>
              <a:ext cx="651" cy="658"/>
            </a:xfrm>
            <a:custGeom>
              <a:avLst/>
              <a:gdLst>
                <a:gd name="T0" fmla="*/ 140 w 149"/>
                <a:gd name="T1" fmla="*/ 59 h 151"/>
                <a:gd name="T2" fmla="*/ 50 w 149"/>
                <a:gd name="T3" fmla="*/ 15 h 151"/>
                <a:gd name="T4" fmla="*/ 13 w 149"/>
                <a:gd name="T5" fmla="*/ 102 h 151"/>
                <a:gd name="T6" fmla="*/ 93 w 149"/>
                <a:gd name="T7" fmla="*/ 140 h 151"/>
                <a:gd name="T8" fmla="*/ 96 w 149"/>
                <a:gd name="T9" fmla="*/ 141 h 151"/>
                <a:gd name="T10" fmla="*/ 140 w 149"/>
                <a:gd name="T11" fmla="*/ 59 h 151"/>
                <a:gd name="T12" fmla="*/ 96 w 149"/>
                <a:gd name="T13" fmla="*/ 133 h 151"/>
                <a:gd name="T14" fmla="*/ 93 w 149"/>
                <a:gd name="T15" fmla="*/ 134 h 151"/>
                <a:gd name="T16" fmla="*/ 24 w 149"/>
                <a:gd name="T17" fmla="*/ 108 h 151"/>
                <a:gd name="T18" fmla="*/ 44 w 149"/>
                <a:gd name="T19" fmla="*/ 27 h 151"/>
                <a:gd name="T20" fmla="*/ 126 w 149"/>
                <a:gd name="T21" fmla="*/ 47 h 151"/>
                <a:gd name="T22" fmla="*/ 96 w 149"/>
                <a:gd name="T23" fmla="*/ 13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151">
                  <a:moveTo>
                    <a:pt x="140" y="59"/>
                  </a:moveTo>
                  <a:cubicBezTo>
                    <a:pt x="129" y="21"/>
                    <a:pt x="87" y="0"/>
                    <a:pt x="50" y="15"/>
                  </a:cubicBezTo>
                  <a:cubicBezTo>
                    <a:pt x="16" y="29"/>
                    <a:pt x="0" y="68"/>
                    <a:pt x="13" y="102"/>
                  </a:cubicBezTo>
                  <a:cubicBezTo>
                    <a:pt x="25" y="133"/>
                    <a:pt x="62" y="151"/>
                    <a:pt x="93" y="140"/>
                  </a:cubicBezTo>
                  <a:cubicBezTo>
                    <a:pt x="93" y="141"/>
                    <a:pt x="94" y="141"/>
                    <a:pt x="96" y="141"/>
                  </a:cubicBezTo>
                  <a:cubicBezTo>
                    <a:pt x="134" y="137"/>
                    <a:pt x="149" y="92"/>
                    <a:pt x="140" y="59"/>
                  </a:cubicBezTo>
                  <a:close/>
                  <a:moveTo>
                    <a:pt x="96" y="133"/>
                  </a:moveTo>
                  <a:cubicBezTo>
                    <a:pt x="94" y="133"/>
                    <a:pt x="93" y="133"/>
                    <a:pt x="93" y="134"/>
                  </a:cubicBezTo>
                  <a:cubicBezTo>
                    <a:pt x="67" y="138"/>
                    <a:pt x="39" y="133"/>
                    <a:pt x="24" y="108"/>
                  </a:cubicBezTo>
                  <a:cubicBezTo>
                    <a:pt x="8" y="81"/>
                    <a:pt x="17" y="43"/>
                    <a:pt x="44" y="27"/>
                  </a:cubicBezTo>
                  <a:cubicBezTo>
                    <a:pt x="72" y="10"/>
                    <a:pt x="110" y="19"/>
                    <a:pt x="126" y="47"/>
                  </a:cubicBezTo>
                  <a:cubicBezTo>
                    <a:pt x="143" y="75"/>
                    <a:pt x="135" y="129"/>
                    <a:pt x="96" y="133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684562" y="407758"/>
            <a:ext cx="11283475" cy="4121634"/>
            <a:chOff x="5681669" y="863165"/>
            <a:chExt cx="23880609" cy="8724900"/>
          </a:xfrm>
        </p:grpSpPr>
        <p:sp>
          <p:nvSpPr>
            <p:cNvPr id="15" name="TextBox 6"/>
            <p:cNvSpPr txBox="1"/>
            <p:nvPr/>
          </p:nvSpPr>
          <p:spPr>
            <a:xfrm>
              <a:off x="5681669" y="4712974"/>
              <a:ext cx="13022793" cy="25444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zh-CN" sz="7600" b="1" dirty="0" smtClean="0">
                  <a:latin typeface="+mn-ea"/>
                </a:rPr>
                <a:t>First Aid</a:t>
              </a:r>
              <a:endParaRPr lang="en-US" sz="7600" b="1" dirty="0">
                <a:latin typeface="+mn-ea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8563">
              <a:off x="15274778" y="863165"/>
              <a:ext cx="14287500" cy="8724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12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00"/>
    </mc:Choice>
    <mc:Fallback xmlns="">
      <p:transition advClick="0" advTm="45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23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24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7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7" grpId="0" animBg="1"/>
          <p:bldP spid="17" grpId="0" animBg="1"/>
          <p:bldP spid="1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4541" y="6464934"/>
            <a:ext cx="5384541" cy="3628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09" y="1134005"/>
            <a:ext cx="1080120" cy="11412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709" y="-1988105"/>
            <a:ext cx="9583021" cy="58508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7022" y="6984844"/>
            <a:ext cx="96680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Twinkle" panose="00000400000000000000" pitchFamily="2" charset="0"/>
              </a:rPr>
              <a:t>Put </a:t>
            </a:r>
            <a:r>
              <a:rPr lang="en-US" altLang="zh-CN" sz="4400" dirty="0">
                <a:latin typeface="Twinkle" panose="00000400000000000000" pitchFamily="2" charset="0"/>
              </a:rPr>
              <a:t>on my siren and rush to the spot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5252" y="4654347"/>
            <a:ext cx="6431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Twinkle" panose="00000400000000000000" pitchFamily="2" charset="0"/>
              </a:rPr>
              <a:t>Could </a:t>
            </a:r>
            <a:r>
              <a:rPr lang="en-US" altLang="zh-CN" sz="4400" dirty="0">
                <a:latin typeface="Twinkle" panose="00000400000000000000" pitchFamily="2" charset="0"/>
              </a:rPr>
              <a:t>be any emergency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4689E-6 L 0 -0.3704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2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8821E-6 -1.95982E-8 L 0.73367 -0.9441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77" y="-4720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9510"/>
            <a:ext cx="2406833" cy="35105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43" y="1622934"/>
            <a:ext cx="1576562" cy="12796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96" y="2987383"/>
            <a:ext cx="988029" cy="8019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3432" r="2538" b="3895"/>
          <a:stretch/>
        </p:blipFill>
        <p:spPr>
          <a:xfrm>
            <a:off x="6239054" y="3748523"/>
            <a:ext cx="3902464" cy="26675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02" y="0"/>
            <a:ext cx="3839972" cy="25583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24" y="1940413"/>
            <a:ext cx="4875065" cy="27422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52" y="1940413"/>
            <a:ext cx="4116973" cy="274222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758510" y="2779496"/>
            <a:ext cx="6976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If there is any emergency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87163" y="2757968"/>
            <a:ext cx="791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You just can take any chance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907476" y="5328319"/>
            <a:ext cx="7119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Twinkle" panose="00000400000000000000" pitchFamily="2" charset="0"/>
              </a:rPr>
              <a:t>Call </a:t>
            </a:r>
            <a:r>
              <a:rPr lang="en-US" altLang="zh-CN" sz="4400" dirty="0">
                <a:latin typeface="Twinkle" panose="00000400000000000000" pitchFamily="2" charset="0"/>
              </a:rPr>
              <a:t>me, I am an ambulance</a:t>
            </a:r>
            <a:endParaRPr lang="zh-CN" altLang="zh-CN" sz="4400" dirty="0">
              <a:latin typeface="Twinkle" panose="00000400000000000000" pitchFamily="2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26385" y="-990555"/>
            <a:ext cx="7396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When you needed a hospital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701" y="5117264"/>
            <a:ext cx="1935543" cy="11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7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22" presetClass="exit" presetSubtype="8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22" presetClass="exit" presetSubtype="8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0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1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64315E-6 -6.7124E-7 L -0.86319 -6.7124E-7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6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429E-6 -6.7124E-7 L -0.87228 -6.7124E-7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953725" y="232944"/>
            <a:ext cx="5653503" cy="1862794"/>
            <a:chOff x="11953725" y="232944"/>
            <a:chExt cx="5653503" cy="18627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0924" y="411226"/>
              <a:ext cx="2736304" cy="168451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3725" y="232944"/>
              <a:ext cx="2438610" cy="1731211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5688235" y="232944"/>
            <a:ext cx="5356451" cy="1727919"/>
            <a:chOff x="-5688235" y="232944"/>
            <a:chExt cx="5356451" cy="17279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88235" y="232944"/>
              <a:ext cx="2396105" cy="172791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3541" y="268756"/>
              <a:ext cx="2481757" cy="169210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71611" y="4659093"/>
            <a:ext cx="11772875" cy="1821082"/>
            <a:chOff x="-71611" y="4659093"/>
            <a:chExt cx="11772875" cy="182108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611" y="4659093"/>
              <a:ext cx="3240360" cy="182108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037" y="4659093"/>
              <a:ext cx="3237479" cy="182108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2258" y="4668509"/>
              <a:ext cx="2709006" cy="180224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610" y="4663241"/>
              <a:ext cx="2601427" cy="1816934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2661470" y="1804635"/>
            <a:ext cx="6199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Yes, I am an ambulance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7685" y="2622278"/>
            <a:ext cx="81067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Hope you don’t need to call me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68688" y="3555459"/>
            <a:ext cx="7784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But if you do, I will be there 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2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13E-6 2.35179E-7 L 0.50055 2.35179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309E-6 1.1612E-6 L -0.53279 1.1612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4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1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2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091" y="165"/>
            <a:ext cx="5520697" cy="38834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27912" y="2704359"/>
            <a:ext cx="526007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b="1" dirty="0" smtClean="0">
                <a:latin typeface="+mn-ea"/>
              </a:rPr>
              <a:t>Thanks for watching</a:t>
            </a:r>
            <a:endParaRPr lang="en-US" sz="5400" b="1" dirty="0">
              <a:latin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63890">
            <a:off x="1715446" y="1867595"/>
            <a:ext cx="1757755" cy="2021622"/>
          </a:xfrm>
          <a:prstGeom prst="rect">
            <a:avLst/>
          </a:prstGeom>
        </p:spPr>
      </p:pic>
      <p:pic>
        <p:nvPicPr>
          <p:cNvPr id="5" name="Image 12" descr="Door.p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8806" y="1097048"/>
            <a:ext cx="2318369" cy="469626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1188" y="6048399"/>
            <a:ext cx="9958321" cy="360040"/>
            <a:chOff x="51188" y="6048399"/>
            <a:chExt cx="9958321" cy="360040"/>
          </a:xfrm>
        </p:grpSpPr>
        <p:sp>
          <p:nvSpPr>
            <p:cNvPr id="7" name="TextBox 21"/>
            <p:cNvSpPr txBox="1"/>
            <p:nvPr/>
          </p:nvSpPr>
          <p:spPr>
            <a:xfrm>
              <a:off x="576461" y="6093702"/>
              <a:ext cx="943304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800" b="1" dirty="0" smtClean="0">
                  <a:latin typeface="+mn-ea"/>
                </a:rPr>
                <a:t>Ambulance Song, </a:t>
              </a:r>
              <a:r>
                <a:rPr lang="zh-CN" altLang="en-US" sz="1800" b="1" dirty="0" smtClean="0">
                  <a:latin typeface="+mn-ea"/>
                </a:rPr>
                <a:t>制作人：袁宇添</a:t>
              </a:r>
              <a:endParaRPr lang="en-US" sz="1800" b="1" dirty="0">
                <a:latin typeface="+mn-ea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8" y="6048399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6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75815" y="3473825"/>
            <a:ext cx="6634479" cy="5137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300" dirty="0" smtClean="0">
                <a:latin typeface="+mn-ea"/>
              </a:rPr>
              <a:t>Enjoy the song!</a:t>
            </a:r>
            <a:endParaRPr lang="en-US" sz="3300" dirty="0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4165" y="2553106"/>
            <a:ext cx="641116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b="1" dirty="0" smtClean="0">
                <a:latin typeface="+mn-ea"/>
              </a:rPr>
              <a:t>Ambulance Song</a:t>
            </a:r>
            <a:endParaRPr lang="en-US" sz="5400" b="1" dirty="0"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4832" y="1708304"/>
            <a:ext cx="3608614" cy="712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500" dirty="0" smtClean="0">
                <a:latin typeface="+mn-ea"/>
              </a:rPr>
              <a:t>Let’s begin!</a:t>
            </a:r>
            <a:endParaRPr lang="en-US" sz="4500" dirty="0">
              <a:latin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049" y="2047194"/>
            <a:ext cx="913947" cy="4826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203" y="2414263"/>
            <a:ext cx="1625127" cy="1589779"/>
          </a:xfrm>
          <a:prstGeom prst="rect">
            <a:avLst/>
          </a:prstGeom>
        </p:spPr>
      </p:pic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2296124" y="1898866"/>
            <a:ext cx="384794" cy="365217"/>
          </a:xfrm>
          <a:custGeom>
            <a:avLst/>
            <a:gdLst>
              <a:gd name="T0" fmla="*/ 168 w 214"/>
              <a:gd name="T1" fmla="*/ 88 h 203"/>
              <a:gd name="T2" fmla="*/ 185 w 214"/>
              <a:gd name="T3" fmla="*/ 29 h 203"/>
              <a:gd name="T4" fmla="*/ 122 w 214"/>
              <a:gd name="T5" fmla="*/ 52 h 203"/>
              <a:gd name="T6" fmla="*/ 65 w 214"/>
              <a:gd name="T7" fmla="*/ 6 h 203"/>
              <a:gd name="T8" fmla="*/ 7 w 214"/>
              <a:gd name="T9" fmla="*/ 67 h 203"/>
              <a:gd name="T10" fmla="*/ 28 w 214"/>
              <a:gd name="T11" fmla="*/ 100 h 203"/>
              <a:gd name="T12" fmla="*/ 29 w 214"/>
              <a:gd name="T13" fmla="*/ 183 h 203"/>
              <a:gd name="T14" fmla="*/ 95 w 214"/>
              <a:gd name="T15" fmla="*/ 154 h 203"/>
              <a:gd name="T16" fmla="*/ 121 w 214"/>
              <a:gd name="T17" fmla="*/ 197 h 203"/>
              <a:gd name="T18" fmla="*/ 208 w 214"/>
              <a:gd name="T19" fmla="*/ 149 h 203"/>
              <a:gd name="T20" fmla="*/ 171 w 214"/>
              <a:gd name="T21" fmla="*/ 59 h 203"/>
              <a:gd name="T22" fmla="*/ 179 w 214"/>
              <a:gd name="T23" fmla="*/ 41 h 203"/>
              <a:gd name="T24" fmla="*/ 144 w 214"/>
              <a:gd name="T25" fmla="*/ 54 h 203"/>
              <a:gd name="T26" fmla="*/ 169 w 214"/>
              <a:gd name="T27" fmla="*/ 64 h 203"/>
              <a:gd name="T28" fmla="*/ 143 w 214"/>
              <a:gd name="T29" fmla="*/ 54 h 203"/>
              <a:gd name="T30" fmla="*/ 138 w 214"/>
              <a:gd name="T31" fmla="*/ 56 h 203"/>
              <a:gd name="T32" fmla="*/ 158 w 214"/>
              <a:gd name="T33" fmla="*/ 86 h 203"/>
              <a:gd name="T34" fmla="*/ 125 w 214"/>
              <a:gd name="T35" fmla="*/ 61 h 203"/>
              <a:gd name="T36" fmla="*/ 45 w 214"/>
              <a:gd name="T37" fmla="*/ 173 h 203"/>
              <a:gd name="T38" fmla="*/ 59 w 214"/>
              <a:gd name="T39" fmla="*/ 164 h 203"/>
              <a:gd name="T40" fmla="*/ 45 w 214"/>
              <a:gd name="T41" fmla="*/ 173 h 203"/>
              <a:gd name="T42" fmla="*/ 61 w 214"/>
              <a:gd name="T43" fmla="*/ 162 h 203"/>
              <a:gd name="T44" fmla="*/ 59 w 214"/>
              <a:gd name="T45" fmla="*/ 148 h 203"/>
              <a:gd name="T46" fmla="*/ 70 w 214"/>
              <a:gd name="T47" fmla="*/ 158 h 203"/>
              <a:gd name="T48" fmla="*/ 74 w 214"/>
              <a:gd name="T49" fmla="*/ 156 h 203"/>
              <a:gd name="T50" fmla="*/ 60 w 214"/>
              <a:gd name="T51" fmla="*/ 145 h 203"/>
              <a:gd name="T52" fmla="*/ 84 w 214"/>
              <a:gd name="T53" fmla="*/ 149 h 203"/>
              <a:gd name="T54" fmla="*/ 95 w 214"/>
              <a:gd name="T55" fmla="*/ 142 h 203"/>
              <a:gd name="T56" fmla="*/ 67 w 214"/>
              <a:gd name="T57" fmla="*/ 133 h 203"/>
              <a:gd name="T58" fmla="*/ 69 w 214"/>
              <a:gd name="T59" fmla="*/ 121 h 203"/>
              <a:gd name="T60" fmla="*/ 21 w 214"/>
              <a:gd name="T61" fmla="*/ 76 h 203"/>
              <a:gd name="T62" fmla="*/ 95 w 214"/>
              <a:gd name="T63" fmla="*/ 142 h 203"/>
              <a:gd name="T64" fmla="*/ 103 w 214"/>
              <a:gd name="T65" fmla="*/ 146 h 203"/>
              <a:gd name="T66" fmla="*/ 116 w 214"/>
              <a:gd name="T67" fmla="*/ 182 h 203"/>
              <a:gd name="T68" fmla="*/ 27 w 214"/>
              <a:gd name="T69" fmla="*/ 77 h 203"/>
              <a:gd name="T70" fmla="*/ 39 w 214"/>
              <a:gd name="T71" fmla="*/ 79 h 203"/>
              <a:gd name="T72" fmla="*/ 124 w 214"/>
              <a:gd name="T73" fmla="*/ 157 h 203"/>
              <a:gd name="T74" fmla="*/ 48 w 214"/>
              <a:gd name="T75" fmla="*/ 81 h 203"/>
              <a:gd name="T76" fmla="*/ 71 w 214"/>
              <a:gd name="T77" fmla="*/ 84 h 203"/>
              <a:gd name="T78" fmla="*/ 127 w 214"/>
              <a:gd name="T79" fmla="*/ 144 h 203"/>
              <a:gd name="T80" fmla="*/ 133 w 214"/>
              <a:gd name="T81" fmla="*/ 129 h 203"/>
              <a:gd name="T82" fmla="*/ 72 w 214"/>
              <a:gd name="T83" fmla="*/ 77 h 203"/>
              <a:gd name="T84" fmla="*/ 117 w 214"/>
              <a:gd name="T85" fmla="*/ 103 h 203"/>
              <a:gd name="T86" fmla="*/ 138 w 214"/>
              <a:gd name="T87" fmla="*/ 128 h 203"/>
              <a:gd name="T88" fmla="*/ 167 w 214"/>
              <a:gd name="T89" fmla="*/ 133 h 203"/>
              <a:gd name="T90" fmla="*/ 72 w 214"/>
              <a:gd name="T91" fmla="*/ 60 h 203"/>
              <a:gd name="T92" fmla="*/ 178 w 214"/>
              <a:gd name="T93" fmla="*/ 137 h 203"/>
              <a:gd name="T94" fmla="*/ 188 w 214"/>
              <a:gd name="T95" fmla="*/ 138 h 203"/>
              <a:gd name="T96" fmla="*/ 73 w 214"/>
              <a:gd name="T97" fmla="*/ 16 h 203"/>
              <a:gd name="T98" fmla="*/ 116 w 214"/>
              <a:gd name="T99" fmla="*/ 62 h 203"/>
              <a:gd name="T100" fmla="*/ 141 w 214"/>
              <a:gd name="T101" fmla="*/ 81 h 203"/>
              <a:gd name="T102" fmla="*/ 154 w 214"/>
              <a:gd name="T103" fmla="*/ 94 h 203"/>
              <a:gd name="T104" fmla="*/ 194 w 214"/>
              <a:gd name="T105" fmla="*/ 13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203">
                <a:moveTo>
                  <a:pt x="210" y="140"/>
                </a:moveTo>
                <a:cubicBezTo>
                  <a:pt x="196" y="129"/>
                  <a:pt x="162" y="108"/>
                  <a:pt x="168" y="88"/>
                </a:cubicBezTo>
                <a:cubicBezTo>
                  <a:pt x="174" y="70"/>
                  <a:pt x="185" y="53"/>
                  <a:pt x="191" y="35"/>
                </a:cubicBezTo>
                <a:cubicBezTo>
                  <a:pt x="192" y="31"/>
                  <a:pt x="189" y="27"/>
                  <a:pt x="185" y="29"/>
                </a:cubicBezTo>
                <a:cubicBezTo>
                  <a:pt x="175" y="32"/>
                  <a:pt x="164" y="36"/>
                  <a:pt x="154" y="40"/>
                </a:cubicBezTo>
                <a:cubicBezTo>
                  <a:pt x="146" y="43"/>
                  <a:pt x="130" y="53"/>
                  <a:pt x="122" y="52"/>
                </a:cubicBezTo>
                <a:cubicBezTo>
                  <a:pt x="105" y="50"/>
                  <a:pt x="84" y="15"/>
                  <a:pt x="73" y="3"/>
                </a:cubicBezTo>
                <a:cubicBezTo>
                  <a:pt x="70" y="0"/>
                  <a:pt x="66" y="2"/>
                  <a:pt x="65" y="6"/>
                </a:cubicBezTo>
                <a:cubicBezTo>
                  <a:pt x="63" y="30"/>
                  <a:pt x="63" y="53"/>
                  <a:pt x="66" y="77"/>
                </a:cubicBezTo>
                <a:cubicBezTo>
                  <a:pt x="47" y="69"/>
                  <a:pt x="27" y="65"/>
                  <a:pt x="7" y="67"/>
                </a:cubicBezTo>
                <a:cubicBezTo>
                  <a:pt x="2" y="67"/>
                  <a:pt x="0" y="72"/>
                  <a:pt x="3" y="75"/>
                </a:cubicBezTo>
                <a:cubicBezTo>
                  <a:pt x="11" y="84"/>
                  <a:pt x="19" y="92"/>
                  <a:pt x="28" y="100"/>
                </a:cubicBezTo>
                <a:cubicBezTo>
                  <a:pt x="34" y="105"/>
                  <a:pt x="52" y="116"/>
                  <a:pt x="55" y="123"/>
                </a:cubicBezTo>
                <a:cubicBezTo>
                  <a:pt x="61" y="138"/>
                  <a:pt x="36" y="169"/>
                  <a:pt x="29" y="183"/>
                </a:cubicBezTo>
                <a:cubicBezTo>
                  <a:pt x="27" y="188"/>
                  <a:pt x="31" y="192"/>
                  <a:pt x="36" y="190"/>
                </a:cubicBezTo>
                <a:cubicBezTo>
                  <a:pt x="56" y="179"/>
                  <a:pt x="76" y="167"/>
                  <a:pt x="95" y="154"/>
                </a:cubicBezTo>
                <a:cubicBezTo>
                  <a:pt x="100" y="169"/>
                  <a:pt x="106" y="184"/>
                  <a:pt x="112" y="199"/>
                </a:cubicBezTo>
                <a:cubicBezTo>
                  <a:pt x="114" y="203"/>
                  <a:pt x="120" y="201"/>
                  <a:pt x="121" y="197"/>
                </a:cubicBezTo>
                <a:cubicBezTo>
                  <a:pt x="127" y="178"/>
                  <a:pt x="133" y="158"/>
                  <a:pt x="139" y="139"/>
                </a:cubicBezTo>
                <a:cubicBezTo>
                  <a:pt x="162" y="146"/>
                  <a:pt x="184" y="149"/>
                  <a:pt x="208" y="149"/>
                </a:cubicBezTo>
                <a:cubicBezTo>
                  <a:pt x="213" y="149"/>
                  <a:pt x="214" y="142"/>
                  <a:pt x="210" y="140"/>
                </a:cubicBezTo>
                <a:close/>
                <a:moveTo>
                  <a:pt x="171" y="59"/>
                </a:moveTo>
                <a:cubicBezTo>
                  <a:pt x="167" y="56"/>
                  <a:pt x="163" y="52"/>
                  <a:pt x="158" y="49"/>
                </a:cubicBezTo>
                <a:cubicBezTo>
                  <a:pt x="165" y="46"/>
                  <a:pt x="172" y="44"/>
                  <a:pt x="179" y="41"/>
                </a:cubicBezTo>
                <a:cubicBezTo>
                  <a:pt x="176" y="47"/>
                  <a:pt x="174" y="53"/>
                  <a:pt x="171" y="59"/>
                </a:cubicBezTo>
                <a:close/>
                <a:moveTo>
                  <a:pt x="144" y="54"/>
                </a:moveTo>
                <a:cubicBezTo>
                  <a:pt x="147" y="53"/>
                  <a:pt x="151" y="51"/>
                  <a:pt x="154" y="50"/>
                </a:cubicBezTo>
                <a:cubicBezTo>
                  <a:pt x="159" y="55"/>
                  <a:pt x="164" y="59"/>
                  <a:pt x="169" y="64"/>
                </a:cubicBezTo>
                <a:cubicBezTo>
                  <a:pt x="168" y="66"/>
                  <a:pt x="167" y="69"/>
                  <a:pt x="166" y="72"/>
                </a:cubicBezTo>
                <a:cubicBezTo>
                  <a:pt x="158" y="67"/>
                  <a:pt x="150" y="61"/>
                  <a:pt x="143" y="54"/>
                </a:cubicBezTo>
                <a:cubicBezTo>
                  <a:pt x="144" y="54"/>
                  <a:pt x="144" y="54"/>
                  <a:pt x="144" y="54"/>
                </a:cubicBezTo>
                <a:close/>
                <a:moveTo>
                  <a:pt x="138" y="56"/>
                </a:moveTo>
                <a:cubicBezTo>
                  <a:pt x="145" y="65"/>
                  <a:pt x="153" y="72"/>
                  <a:pt x="163" y="77"/>
                </a:cubicBezTo>
                <a:cubicBezTo>
                  <a:pt x="162" y="80"/>
                  <a:pt x="160" y="83"/>
                  <a:pt x="158" y="86"/>
                </a:cubicBezTo>
                <a:cubicBezTo>
                  <a:pt x="154" y="83"/>
                  <a:pt x="149" y="80"/>
                  <a:pt x="145" y="76"/>
                </a:cubicBezTo>
                <a:cubicBezTo>
                  <a:pt x="138" y="71"/>
                  <a:pt x="131" y="66"/>
                  <a:pt x="125" y="61"/>
                </a:cubicBezTo>
                <a:cubicBezTo>
                  <a:pt x="129" y="60"/>
                  <a:pt x="134" y="58"/>
                  <a:pt x="138" y="56"/>
                </a:cubicBezTo>
                <a:close/>
                <a:moveTo>
                  <a:pt x="45" y="173"/>
                </a:moveTo>
                <a:cubicBezTo>
                  <a:pt x="48" y="169"/>
                  <a:pt x="50" y="164"/>
                  <a:pt x="53" y="160"/>
                </a:cubicBezTo>
                <a:cubicBezTo>
                  <a:pt x="55" y="161"/>
                  <a:pt x="57" y="163"/>
                  <a:pt x="59" y="164"/>
                </a:cubicBezTo>
                <a:cubicBezTo>
                  <a:pt x="59" y="165"/>
                  <a:pt x="59" y="165"/>
                  <a:pt x="60" y="165"/>
                </a:cubicBezTo>
                <a:cubicBezTo>
                  <a:pt x="55" y="168"/>
                  <a:pt x="50" y="170"/>
                  <a:pt x="45" y="173"/>
                </a:cubicBezTo>
                <a:close/>
                <a:moveTo>
                  <a:pt x="61" y="164"/>
                </a:moveTo>
                <a:cubicBezTo>
                  <a:pt x="62" y="163"/>
                  <a:pt x="62" y="162"/>
                  <a:pt x="61" y="162"/>
                </a:cubicBezTo>
                <a:cubicBezTo>
                  <a:pt x="59" y="160"/>
                  <a:pt x="57" y="158"/>
                  <a:pt x="55" y="156"/>
                </a:cubicBezTo>
                <a:cubicBezTo>
                  <a:pt x="56" y="153"/>
                  <a:pt x="57" y="151"/>
                  <a:pt x="59" y="148"/>
                </a:cubicBezTo>
                <a:cubicBezTo>
                  <a:pt x="61" y="150"/>
                  <a:pt x="63" y="152"/>
                  <a:pt x="66" y="154"/>
                </a:cubicBezTo>
                <a:cubicBezTo>
                  <a:pt x="67" y="156"/>
                  <a:pt x="69" y="157"/>
                  <a:pt x="70" y="158"/>
                </a:cubicBezTo>
                <a:cubicBezTo>
                  <a:pt x="67" y="160"/>
                  <a:pt x="64" y="162"/>
                  <a:pt x="61" y="164"/>
                </a:cubicBezTo>
                <a:close/>
                <a:moveTo>
                  <a:pt x="74" y="156"/>
                </a:moveTo>
                <a:cubicBezTo>
                  <a:pt x="72" y="154"/>
                  <a:pt x="69" y="153"/>
                  <a:pt x="67" y="151"/>
                </a:cubicBezTo>
                <a:cubicBezTo>
                  <a:pt x="65" y="149"/>
                  <a:pt x="62" y="147"/>
                  <a:pt x="60" y="145"/>
                </a:cubicBezTo>
                <a:cubicBezTo>
                  <a:pt x="62" y="142"/>
                  <a:pt x="63" y="139"/>
                  <a:pt x="65" y="136"/>
                </a:cubicBezTo>
                <a:cubicBezTo>
                  <a:pt x="71" y="141"/>
                  <a:pt x="77" y="146"/>
                  <a:pt x="84" y="149"/>
                </a:cubicBezTo>
                <a:cubicBezTo>
                  <a:pt x="80" y="152"/>
                  <a:pt x="77" y="154"/>
                  <a:pt x="74" y="156"/>
                </a:cubicBezTo>
                <a:close/>
                <a:moveTo>
                  <a:pt x="95" y="142"/>
                </a:moveTo>
                <a:cubicBezTo>
                  <a:pt x="92" y="144"/>
                  <a:pt x="90" y="145"/>
                  <a:pt x="87" y="147"/>
                </a:cubicBezTo>
                <a:cubicBezTo>
                  <a:pt x="80" y="142"/>
                  <a:pt x="73" y="137"/>
                  <a:pt x="67" y="133"/>
                </a:cubicBezTo>
                <a:cubicBezTo>
                  <a:pt x="68" y="131"/>
                  <a:pt x="68" y="129"/>
                  <a:pt x="69" y="127"/>
                </a:cubicBezTo>
                <a:cubicBezTo>
                  <a:pt x="70" y="126"/>
                  <a:pt x="70" y="123"/>
                  <a:pt x="69" y="121"/>
                </a:cubicBezTo>
                <a:cubicBezTo>
                  <a:pt x="51" y="107"/>
                  <a:pt x="34" y="92"/>
                  <a:pt x="18" y="76"/>
                </a:cubicBezTo>
                <a:cubicBezTo>
                  <a:pt x="19" y="76"/>
                  <a:pt x="20" y="76"/>
                  <a:pt x="21" y="76"/>
                </a:cubicBezTo>
                <a:cubicBezTo>
                  <a:pt x="46" y="98"/>
                  <a:pt x="71" y="120"/>
                  <a:pt x="97" y="141"/>
                </a:cubicBezTo>
                <a:cubicBezTo>
                  <a:pt x="96" y="141"/>
                  <a:pt x="96" y="141"/>
                  <a:pt x="95" y="142"/>
                </a:cubicBezTo>
                <a:close/>
                <a:moveTo>
                  <a:pt x="116" y="182"/>
                </a:moveTo>
                <a:cubicBezTo>
                  <a:pt x="111" y="170"/>
                  <a:pt x="107" y="158"/>
                  <a:pt x="103" y="146"/>
                </a:cubicBezTo>
                <a:cubicBezTo>
                  <a:pt x="109" y="151"/>
                  <a:pt x="116" y="156"/>
                  <a:pt x="122" y="161"/>
                </a:cubicBezTo>
                <a:cubicBezTo>
                  <a:pt x="120" y="168"/>
                  <a:pt x="118" y="175"/>
                  <a:pt x="116" y="182"/>
                </a:cubicBezTo>
                <a:close/>
                <a:moveTo>
                  <a:pt x="124" y="157"/>
                </a:moveTo>
                <a:cubicBezTo>
                  <a:pt x="93" y="129"/>
                  <a:pt x="60" y="102"/>
                  <a:pt x="27" y="77"/>
                </a:cubicBezTo>
                <a:cubicBezTo>
                  <a:pt x="31" y="77"/>
                  <a:pt x="35" y="78"/>
                  <a:pt x="39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69" y="102"/>
                  <a:pt x="97" y="125"/>
                  <a:pt x="126" y="148"/>
                </a:cubicBezTo>
                <a:cubicBezTo>
                  <a:pt x="125" y="151"/>
                  <a:pt x="124" y="154"/>
                  <a:pt x="124" y="157"/>
                </a:cubicBezTo>
                <a:close/>
                <a:moveTo>
                  <a:pt x="127" y="144"/>
                </a:moveTo>
                <a:cubicBezTo>
                  <a:pt x="102" y="121"/>
                  <a:pt x="75" y="100"/>
                  <a:pt x="48" y="81"/>
                </a:cubicBezTo>
                <a:cubicBezTo>
                  <a:pt x="53" y="82"/>
                  <a:pt x="59" y="85"/>
                  <a:pt x="64" y="87"/>
                </a:cubicBezTo>
                <a:cubicBezTo>
                  <a:pt x="68" y="89"/>
                  <a:pt x="70" y="87"/>
                  <a:pt x="71" y="84"/>
                </a:cubicBezTo>
                <a:cubicBezTo>
                  <a:pt x="91" y="101"/>
                  <a:pt x="111" y="117"/>
                  <a:pt x="131" y="133"/>
                </a:cubicBezTo>
                <a:cubicBezTo>
                  <a:pt x="130" y="137"/>
                  <a:pt x="129" y="141"/>
                  <a:pt x="127" y="144"/>
                </a:cubicBezTo>
                <a:close/>
                <a:moveTo>
                  <a:pt x="138" y="128"/>
                </a:moveTo>
                <a:cubicBezTo>
                  <a:pt x="136" y="127"/>
                  <a:pt x="134" y="128"/>
                  <a:pt x="133" y="129"/>
                </a:cubicBezTo>
                <a:cubicBezTo>
                  <a:pt x="113" y="112"/>
                  <a:pt x="92" y="96"/>
                  <a:pt x="72" y="79"/>
                </a:cubicBezTo>
                <a:cubicBezTo>
                  <a:pt x="72" y="78"/>
                  <a:pt x="72" y="78"/>
                  <a:pt x="72" y="77"/>
                </a:cubicBezTo>
                <a:cubicBezTo>
                  <a:pt x="72" y="73"/>
                  <a:pt x="72" y="69"/>
                  <a:pt x="72" y="66"/>
                </a:cubicBezTo>
                <a:cubicBezTo>
                  <a:pt x="86" y="79"/>
                  <a:pt x="101" y="91"/>
                  <a:pt x="117" y="103"/>
                </a:cubicBezTo>
                <a:cubicBezTo>
                  <a:pt x="130" y="113"/>
                  <a:pt x="142" y="125"/>
                  <a:pt x="157" y="133"/>
                </a:cubicBezTo>
                <a:cubicBezTo>
                  <a:pt x="150" y="132"/>
                  <a:pt x="144" y="130"/>
                  <a:pt x="138" y="128"/>
                </a:cubicBezTo>
                <a:close/>
                <a:moveTo>
                  <a:pt x="167" y="136"/>
                </a:moveTo>
                <a:cubicBezTo>
                  <a:pt x="168" y="135"/>
                  <a:pt x="168" y="134"/>
                  <a:pt x="167" y="133"/>
                </a:cubicBezTo>
                <a:cubicBezTo>
                  <a:pt x="153" y="119"/>
                  <a:pt x="136" y="109"/>
                  <a:pt x="121" y="98"/>
                </a:cubicBezTo>
                <a:cubicBezTo>
                  <a:pt x="105" y="85"/>
                  <a:pt x="88" y="72"/>
                  <a:pt x="72" y="60"/>
                </a:cubicBezTo>
                <a:cubicBezTo>
                  <a:pt x="72" y="54"/>
                  <a:pt x="72" y="48"/>
                  <a:pt x="72" y="43"/>
                </a:cubicBezTo>
                <a:cubicBezTo>
                  <a:pt x="108" y="74"/>
                  <a:pt x="142" y="106"/>
                  <a:pt x="178" y="137"/>
                </a:cubicBezTo>
                <a:cubicBezTo>
                  <a:pt x="174" y="137"/>
                  <a:pt x="171" y="136"/>
                  <a:pt x="167" y="136"/>
                </a:cubicBezTo>
                <a:close/>
                <a:moveTo>
                  <a:pt x="188" y="138"/>
                </a:moveTo>
                <a:cubicBezTo>
                  <a:pt x="152" y="102"/>
                  <a:pt x="112" y="69"/>
                  <a:pt x="72" y="37"/>
                </a:cubicBezTo>
                <a:cubicBezTo>
                  <a:pt x="72" y="30"/>
                  <a:pt x="73" y="23"/>
                  <a:pt x="73" y="16"/>
                </a:cubicBezTo>
                <a:cubicBezTo>
                  <a:pt x="81" y="25"/>
                  <a:pt x="89" y="34"/>
                  <a:pt x="97" y="43"/>
                </a:cubicBezTo>
                <a:cubicBezTo>
                  <a:pt x="101" y="49"/>
                  <a:pt x="108" y="60"/>
                  <a:pt x="116" y="62"/>
                </a:cubicBezTo>
                <a:cubicBezTo>
                  <a:pt x="117" y="62"/>
                  <a:pt x="117" y="62"/>
                  <a:pt x="118" y="62"/>
                </a:cubicBezTo>
                <a:cubicBezTo>
                  <a:pt x="126" y="68"/>
                  <a:pt x="134" y="75"/>
                  <a:pt x="141" y="81"/>
                </a:cubicBezTo>
                <a:cubicBezTo>
                  <a:pt x="146" y="84"/>
                  <a:pt x="150" y="89"/>
                  <a:pt x="155" y="92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53" y="96"/>
                  <a:pt x="153" y="99"/>
                  <a:pt x="155" y="100"/>
                </a:cubicBezTo>
                <a:cubicBezTo>
                  <a:pt x="167" y="114"/>
                  <a:pt x="180" y="127"/>
                  <a:pt x="194" y="139"/>
                </a:cubicBezTo>
                <a:cubicBezTo>
                  <a:pt x="192" y="139"/>
                  <a:pt x="190" y="138"/>
                  <a:pt x="188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4583418" y="1511264"/>
            <a:ext cx="384794" cy="365217"/>
          </a:xfrm>
          <a:custGeom>
            <a:avLst/>
            <a:gdLst>
              <a:gd name="T0" fmla="*/ 168 w 214"/>
              <a:gd name="T1" fmla="*/ 88 h 203"/>
              <a:gd name="T2" fmla="*/ 185 w 214"/>
              <a:gd name="T3" fmla="*/ 29 h 203"/>
              <a:gd name="T4" fmla="*/ 122 w 214"/>
              <a:gd name="T5" fmla="*/ 52 h 203"/>
              <a:gd name="T6" fmla="*/ 65 w 214"/>
              <a:gd name="T7" fmla="*/ 6 h 203"/>
              <a:gd name="T8" fmla="*/ 7 w 214"/>
              <a:gd name="T9" fmla="*/ 67 h 203"/>
              <a:gd name="T10" fmla="*/ 28 w 214"/>
              <a:gd name="T11" fmla="*/ 100 h 203"/>
              <a:gd name="T12" fmla="*/ 29 w 214"/>
              <a:gd name="T13" fmla="*/ 183 h 203"/>
              <a:gd name="T14" fmla="*/ 95 w 214"/>
              <a:gd name="T15" fmla="*/ 154 h 203"/>
              <a:gd name="T16" fmla="*/ 121 w 214"/>
              <a:gd name="T17" fmla="*/ 197 h 203"/>
              <a:gd name="T18" fmla="*/ 208 w 214"/>
              <a:gd name="T19" fmla="*/ 149 h 203"/>
              <a:gd name="T20" fmla="*/ 171 w 214"/>
              <a:gd name="T21" fmla="*/ 59 h 203"/>
              <a:gd name="T22" fmla="*/ 179 w 214"/>
              <a:gd name="T23" fmla="*/ 41 h 203"/>
              <a:gd name="T24" fmla="*/ 144 w 214"/>
              <a:gd name="T25" fmla="*/ 54 h 203"/>
              <a:gd name="T26" fmla="*/ 169 w 214"/>
              <a:gd name="T27" fmla="*/ 64 h 203"/>
              <a:gd name="T28" fmla="*/ 143 w 214"/>
              <a:gd name="T29" fmla="*/ 54 h 203"/>
              <a:gd name="T30" fmla="*/ 138 w 214"/>
              <a:gd name="T31" fmla="*/ 56 h 203"/>
              <a:gd name="T32" fmla="*/ 158 w 214"/>
              <a:gd name="T33" fmla="*/ 86 h 203"/>
              <a:gd name="T34" fmla="*/ 125 w 214"/>
              <a:gd name="T35" fmla="*/ 61 h 203"/>
              <a:gd name="T36" fmla="*/ 45 w 214"/>
              <a:gd name="T37" fmla="*/ 173 h 203"/>
              <a:gd name="T38" fmla="*/ 59 w 214"/>
              <a:gd name="T39" fmla="*/ 164 h 203"/>
              <a:gd name="T40" fmla="*/ 45 w 214"/>
              <a:gd name="T41" fmla="*/ 173 h 203"/>
              <a:gd name="T42" fmla="*/ 61 w 214"/>
              <a:gd name="T43" fmla="*/ 162 h 203"/>
              <a:gd name="T44" fmla="*/ 59 w 214"/>
              <a:gd name="T45" fmla="*/ 148 h 203"/>
              <a:gd name="T46" fmla="*/ 70 w 214"/>
              <a:gd name="T47" fmla="*/ 158 h 203"/>
              <a:gd name="T48" fmla="*/ 74 w 214"/>
              <a:gd name="T49" fmla="*/ 156 h 203"/>
              <a:gd name="T50" fmla="*/ 60 w 214"/>
              <a:gd name="T51" fmla="*/ 145 h 203"/>
              <a:gd name="T52" fmla="*/ 84 w 214"/>
              <a:gd name="T53" fmla="*/ 149 h 203"/>
              <a:gd name="T54" fmla="*/ 95 w 214"/>
              <a:gd name="T55" fmla="*/ 142 h 203"/>
              <a:gd name="T56" fmla="*/ 67 w 214"/>
              <a:gd name="T57" fmla="*/ 133 h 203"/>
              <a:gd name="T58" fmla="*/ 69 w 214"/>
              <a:gd name="T59" fmla="*/ 121 h 203"/>
              <a:gd name="T60" fmla="*/ 21 w 214"/>
              <a:gd name="T61" fmla="*/ 76 h 203"/>
              <a:gd name="T62" fmla="*/ 95 w 214"/>
              <a:gd name="T63" fmla="*/ 142 h 203"/>
              <a:gd name="T64" fmla="*/ 103 w 214"/>
              <a:gd name="T65" fmla="*/ 146 h 203"/>
              <a:gd name="T66" fmla="*/ 116 w 214"/>
              <a:gd name="T67" fmla="*/ 182 h 203"/>
              <a:gd name="T68" fmla="*/ 27 w 214"/>
              <a:gd name="T69" fmla="*/ 77 h 203"/>
              <a:gd name="T70" fmla="*/ 39 w 214"/>
              <a:gd name="T71" fmla="*/ 79 h 203"/>
              <a:gd name="T72" fmla="*/ 124 w 214"/>
              <a:gd name="T73" fmla="*/ 157 h 203"/>
              <a:gd name="T74" fmla="*/ 48 w 214"/>
              <a:gd name="T75" fmla="*/ 81 h 203"/>
              <a:gd name="T76" fmla="*/ 71 w 214"/>
              <a:gd name="T77" fmla="*/ 84 h 203"/>
              <a:gd name="T78" fmla="*/ 127 w 214"/>
              <a:gd name="T79" fmla="*/ 144 h 203"/>
              <a:gd name="T80" fmla="*/ 133 w 214"/>
              <a:gd name="T81" fmla="*/ 129 h 203"/>
              <a:gd name="T82" fmla="*/ 72 w 214"/>
              <a:gd name="T83" fmla="*/ 77 h 203"/>
              <a:gd name="T84" fmla="*/ 117 w 214"/>
              <a:gd name="T85" fmla="*/ 103 h 203"/>
              <a:gd name="T86" fmla="*/ 138 w 214"/>
              <a:gd name="T87" fmla="*/ 128 h 203"/>
              <a:gd name="T88" fmla="*/ 167 w 214"/>
              <a:gd name="T89" fmla="*/ 133 h 203"/>
              <a:gd name="T90" fmla="*/ 72 w 214"/>
              <a:gd name="T91" fmla="*/ 60 h 203"/>
              <a:gd name="T92" fmla="*/ 178 w 214"/>
              <a:gd name="T93" fmla="*/ 137 h 203"/>
              <a:gd name="T94" fmla="*/ 188 w 214"/>
              <a:gd name="T95" fmla="*/ 138 h 203"/>
              <a:gd name="T96" fmla="*/ 73 w 214"/>
              <a:gd name="T97" fmla="*/ 16 h 203"/>
              <a:gd name="T98" fmla="*/ 116 w 214"/>
              <a:gd name="T99" fmla="*/ 62 h 203"/>
              <a:gd name="T100" fmla="*/ 141 w 214"/>
              <a:gd name="T101" fmla="*/ 81 h 203"/>
              <a:gd name="T102" fmla="*/ 154 w 214"/>
              <a:gd name="T103" fmla="*/ 94 h 203"/>
              <a:gd name="T104" fmla="*/ 194 w 214"/>
              <a:gd name="T105" fmla="*/ 13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203">
                <a:moveTo>
                  <a:pt x="210" y="140"/>
                </a:moveTo>
                <a:cubicBezTo>
                  <a:pt x="196" y="129"/>
                  <a:pt x="162" y="108"/>
                  <a:pt x="168" y="88"/>
                </a:cubicBezTo>
                <a:cubicBezTo>
                  <a:pt x="174" y="70"/>
                  <a:pt x="185" y="53"/>
                  <a:pt x="191" y="35"/>
                </a:cubicBezTo>
                <a:cubicBezTo>
                  <a:pt x="192" y="31"/>
                  <a:pt x="189" y="27"/>
                  <a:pt x="185" y="29"/>
                </a:cubicBezTo>
                <a:cubicBezTo>
                  <a:pt x="175" y="32"/>
                  <a:pt x="164" y="36"/>
                  <a:pt x="154" y="40"/>
                </a:cubicBezTo>
                <a:cubicBezTo>
                  <a:pt x="146" y="43"/>
                  <a:pt x="130" y="53"/>
                  <a:pt x="122" y="52"/>
                </a:cubicBezTo>
                <a:cubicBezTo>
                  <a:pt x="105" y="50"/>
                  <a:pt x="84" y="15"/>
                  <a:pt x="73" y="3"/>
                </a:cubicBezTo>
                <a:cubicBezTo>
                  <a:pt x="70" y="0"/>
                  <a:pt x="66" y="2"/>
                  <a:pt x="65" y="6"/>
                </a:cubicBezTo>
                <a:cubicBezTo>
                  <a:pt x="63" y="30"/>
                  <a:pt x="63" y="53"/>
                  <a:pt x="66" y="77"/>
                </a:cubicBezTo>
                <a:cubicBezTo>
                  <a:pt x="47" y="69"/>
                  <a:pt x="27" y="65"/>
                  <a:pt x="7" y="67"/>
                </a:cubicBezTo>
                <a:cubicBezTo>
                  <a:pt x="2" y="67"/>
                  <a:pt x="0" y="72"/>
                  <a:pt x="3" y="75"/>
                </a:cubicBezTo>
                <a:cubicBezTo>
                  <a:pt x="11" y="84"/>
                  <a:pt x="19" y="92"/>
                  <a:pt x="28" y="100"/>
                </a:cubicBezTo>
                <a:cubicBezTo>
                  <a:pt x="34" y="105"/>
                  <a:pt x="52" y="116"/>
                  <a:pt x="55" y="123"/>
                </a:cubicBezTo>
                <a:cubicBezTo>
                  <a:pt x="61" y="138"/>
                  <a:pt x="36" y="169"/>
                  <a:pt x="29" y="183"/>
                </a:cubicBezTo>
                <a:cubicBezTo>
                  <a:pt x="27" y="188"/>
                  <a:pt x="31" y="192"/>
                  <a:pt x="36" y="190"/>
                </a:cubicBezTo>
                <a:cubicBezTo>
                  <a:pt x="56" y="179"/>
                  <a:pt x="76" y="167"/>
                  <a:pt x="95" y="154"/>
                </a:cubicBezTo>
                <a:cubicBezTo>
                  <a:pt x="100" y="169"/>
                  <a:pt x="106" y="184"/>
                  <a:pt x="112" y="199"/>
                </a:cubicBezTo>
                <a:cubicBezTo>
                  <a:pt x="114" y="203"/>
                  <a:pt x="120" y="201"/>
                  <a:pt x="121" y="197"/>
                </a:cubicBezTo>
                <a:cubicBezTo>
                  <a:pt x="127" y="178"/>
                  <a:pt x="133" y="158"/>
                  <a:pt x="139" y="139"/>
                </a:cubicBezTo>
                <a:cubicBezTo>
                  <a:pt x="162" y="146"/>
                  <a:pt x="184" y="149"/>
                  <a:pt x="208" y="149"/>
                </a:cubicBezTo>
                <a:cubicBezTo>
                  <a:pt x="213" y="149"/>
                  <a:pt x="214" y="142"/>
                  <a:pt x="210" y="140"/>
                </a:cubicBezTo>
                <a:close/>
                <a:moveTo>
                  <a:pt x="171" y="59"/>
                </a:moveTo>
                <a:cubicBezTo>
                  <a:pt x="167" y="56"/>
                  <a:pt x="163" y="52"/>
                  <a:pt x="158" y="49"/>
                </a:cubicBezTo>
                <a:cubicBezTo>
                  <a:pt x="165" y="46"/>
                  <a:pt x="172" y="44"/>
                  <a:pt x="179" y="41"/>
                </a:cubicBezTo>
                <a:cubicBezTo>
                  <a:pt x="176" y="47"/>
                  <a:pt x="174" y="53"/>
                  <a:pt x="171" y="59"/>
                </a:cubicBezTo>
                <a:close/>
                <a:moveTo>
                  <a:pt x="144" y="54"/>
                </a:moveTo>
                <a:cubicBezTo>
                  <a:pt x="147" y="53"/>
                  <a:pt x="151" y="51"/>
                  <a:pt x="154" y="50"/>
                </a:cubicBezTo>
                <a:cubicBezTo>
                  <a:pt x="159" y="55"/>
                  <a:pt x="164" y="59"/>
                  <a:pt x="169" y="64"/>
                </a:cubicBezTo>
                <a:cubicBezTo>
                  <a:pt x="168" y="66"/>
                  <a:pt x="167" y="69"/>
                  <a:pt x="166" y="72"/>
                </a:cubicBezTo>
                <a:cubicBezTo>
                  <a:pt x="158" y="67"/>
                  <a:pt x="150" y="61"/>
                  <a:pt x="143" y="54"/>
                </a:cubicBezTo>
                <a:cubicBezTo>
                  <a:pt x="144" y="54"/>
                  <a:pt x="144" y="54"/>
                  <a:pt x="144" y="54"/>
                </a:cubicBezTo>
                <a:close/>
                <a:moveTo>
                  <a:pt x="138" y="56"/>
                </a:moveTo>
                <a:cubicBezTo>
                  <a:pt x="145" y="65"/>
                  <a:pt x="153" y="72"/>
                  <a:pt x="163" y="77"/>
                </a:cubicBezTo>
                <a:cubicBezTo>
                  <a:pt x="162" y="80"/>
                  <a:pt x="160" y="83"/>
                  <a:pt x="158" y="86"/>
                </a:cubicBezTo>
                <a:cubicBezTo>
                  <a:pt x="154" y="83"/>
                  <a:pt x="149" y="80"/>
                  <a:pt x="145" y="76"/>
                </a:cubicBezTo>
                <a:cubicBezTo>
                  <a:pt x="138" y="71"/>
                  <a:pt x="131" y="66"/>
                  <a:pt x="125" y="61"/>
                </a:cubicBezTo>
                <a:cubicBezTo>
                  <a:pt x="129" y="60"/>
                  <a:pt x="134" y="58"/>
                  <a:pt x="138" y="56"/>
                </a:cubicBezTo>
                <a:close/>
                <a:moveTo>
                  <a:pt x="45" y="173"/>
                </a:moveTo>
                <a:cubicBezTo>
                  <a:pt x="48" y="169"/>
                  <a:pt x="50" y="164"/>
                  <a:pt x="53" y="160"/>
                </a:cubicBezTo>
                <a:cubicBezTo>
                  <a:pt x="55" y="161"/>
                  <a:pt x="57" y="163"/>
                  <a:pt x="59" y="164"/>
                </a:cubicBezTo>
                <a:cubicBezTo>
                  <a:pt x="59" y="165"/>
                  <a:pt x="59" y="165"/>
                  <a:pt x="60" y="165"/>
                </a:cubicBezTo>
                <a:cubicBezTo>
                  <a:pt x="55" y="168"/>
                  <a:pt x="50" y="170"/>
                  <a:pt x="45" y="173"/>
                </a:cubicBezTo>
                <a:close/>
                <a:moveTo>
                  <a:pt x="61" y="164"/>
                </a:moveTo>
                <a:cubicBezTo>
                  <a:pt x="62" y="163"/>
                  <a:pt x="62" y="162"/>
                  <a:pt x="61" y="162"/>
                </a:cubicBezTo>
                <a:cubicBezTo>
                  <a:pt x="59" y="160"/>
                  <a:pt x="57" y="158"/>
                  <a:pt x="55" y="156"/>
                </a:cubicBezTo>
                <a:cubicBezTo>
                  <a:pt x="56" y="153"/>
                  <a:pt x="57" y="151"/>
                  <a:pt x="59" y="148"/>
                </a:cubicBezTo>
                <a:cubicBezTo>
                  <a:pt x="61" y="150"/>
                  <a:pt x="63" y="152"/>
                  <a:pt x="66" y="154"/>
                </a:cubicBezTo>
                <a:cubicBezTo>
                  <a:pt x="67" y="156"/>
                  <a:pt x="69" y="157"/>
                  <a:pt x="70" y="158"/>
                </a:cubicBezTo>
                <a:cubicBezTo>
                  <a:pt x="67" y="160"/>
                  <a:pt x="64" y="162"/>
                  <a:pt x="61" y="164"/>
                </a:cubicBezTo>
                <a:close/>
                <a:moveTo>
                  <a:pt x="74" y="156"/>
                </a:moveTo>
                <a:cubicBezTo>
                  <a:pt x="72" y="154"/>
                  <a:pt x="69" y="153"/>
                  <a:pt x="67" y="151"/>
                </a:cubicBezTo>
                <a:cubicBezTo>
                  <a:pt x="65" y="149"/>
                  <a:pt x="62" y="147"/>
                  <a:pt x="60" y="145"/>
                </a:cubicBezTo>
                <a:cubicBezTo>
                  <a:pt x="62" y="142"/>
                  <a:pt x="63" y="139"/>
                  <a:pt x="65" y="136"/>
                </a:cubicBezTo>
                <a:cubicBezTo>
                  <a:pt x="71" y="141"/>
                  <a:pt x="77" y="146"/>
                  <a:pt x="84" y="149"/>
                </a:cubicBezTo>
                <a:cubicBezTo>
                  <a:pt x="80" y="152"/>
                  <a:pt x="77" y="154"/>
                  <a:pt x="74" y="156"/>
                </a:cubicBezTo>
                <a:close/>
                <a:moveTo>
                  <a:pt x="95" y="142"/>
                </a:moveTo>
                <a:cubicBezTo>
                  <a:pt x="92" y="144"/>
                  <a:pt x="90" y="145"/>
                  <a:pt x="87" y="147"/>
                </a:cubicBezTo>
                <a:cubicBezTo>
                  <a:pt x="80" y="142"/>
                  <a:pt x="73" y="137"/>
                  <a:pt x="67" y="133"/>
                </a:cubicBezTo>
                <a:cubicBezTo>
                  <a:pt x="68" y="131"/>
                  <a:pt x="68" y="129"/>
                  <a:pt x="69" y="127"/>
                </a:cubicBezTo>
                <a:cubicBezTo>
                  <a:pt x="70" y="126"/>
                  <a:pt x="70" y="123"/>
                  <a:pt x="69" y="121"/>
                </a:cubicBezTo>
                <a:cubicBezTo>
                  <a:pt x="51" y="107"/>
                  <a:pt x="34" y="92"/>
                  <a:pt x="18" y="76"/>
                </a:cubicBezTo>
                <a:cubicBezTo>
                  <a:pt x="19" y="76"/>
                  <a:pt x="20" y="76"/>
                  <a:pt x="21" y="76"/>
                </a:cubicBezTo>
                <a:cubicBezTo>
                  <a:pt x="46" y="98"/>
                  <a:pt x="71" y="120"/>
                  <a:pt x="97" y="141"/>
                </a:cubicBezTo>
                <a:cubicBezTo>
                  <a:pt x="96" y="141"/>
                  <a:pt x="96" y="141"/>
                  <a:pt x="95" y="142"/>
                </a:cubicBezTo>
                <a:close/>
                <a:moveTo>
                  <a:pt x="116" y="182"/>
                </a:moveTo>
                <a:cubicBezTo>
                  <a:pt x="111" y="170"/>
                  <a:pt x="107" y="158"/>
                  <a:pt x="103" y="146"/>
                </a:cubicBezTo>
                <a:cubicBezTo>
                  <a:pt x="109" y="151"/>
                  <a:pt x="116" y="156"/>
                  <a:pt x="122" y="161"/>
                </a:cubicBezTo>
                <a:cubicBezTo>
                  <a:pt x="120" y="168"/>
                  <a:pt x="118" y="175"/>
                  <a:pt x="116" y="182"/>
                </a:cubicBezTo>
                <a:close/>
                <a:moveTo>
                  <a:pt x="124" y="157"/>
                </a:moveTo>
                <a:cubicBezTo>
                  <a:pt x="93" y="129"/>
                  <a:pt x="60" y="102"/>
                  <a:pt x="27" y="77"/>
                </a:cubicBezTo>
                <a:cubicBezTo>
                  <a:pt x="31" y="77"/>
                  <a:pt x="35" y="78"/>
                  <a:pt x="39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69" y="102"/>
                  <a:pt x="97" y="125"/>
                  <a:pt x="126" y="148"/>
                </a:cubicBezTo>
                <a:cubicBezTo>
                  <a:pt x="125" y="151"/>
                  <a:pt x="124" y="154"/>
                  <a:pt x="124" y="157"/>
                </a:cubicBezTo>
                <a:close/>
                <a:moveTo>
                  <a:pt x="127" y="144"/>
                </a:moveTo>
                <a:cubicBezTo>
                  <a:pt x="102" y="121"/>
                  <a:pt x="75" y="100"/>
                  <a:pt x="48" y="81"/>
                </a:cubicBezTo>
                <a:cubicBezTo>
                  <a:pt x="53" y="82"/>
                  <a:pt x="59" y="85"/>
                  <a:pt x="64" y="87"/>
                </a:cubicBezTo>
                <a:cubicBezTo>
                  <a:pt x="68" y="89"/>
                  <a:pt x="70" y="87"/>
                  <a:pt x="71" y="84"/>
                </a:cubicBezTo>
                <a:cubicBezTo>
                  <a:pt x="91" y="101"/>
                  <a:pt x="111" y="117"/>
                  <a:pt x="131" y="133"/>
                </a:cubicBezTo>
                <a:cubicBezTo>
                  <a:pt x="130" y="137"/>
                  <a:pt x="129" y="141"/>
                  <a:pt x="127" y="144"/>
                </a:cubicBezTo>
                <a:close/>
                <a:moveTo>
                  <a:pt x="138" y="128"/>
                </a:moveTo>
                <a:cubicBezTo>
                  <a:pt x="136" y="127"/>
                  <a:pt x="134" y="128"/>
                  <a:pt x="133" y="129"/>
                </a:cubicBezTo>
                <a:cubicBezTo>
                  <a:pt x="113" y="112"/>
                  <a:pt x="92" y="96"/>
                  <a:pt x="72" y="79"/>
                </a:cubicBezTo>
                <a:cubicBezTo>
                  <a:pt x="72" y="78"/>
                  <a:pt x="72" y="78"/>
                  <a:pt x="72" y="77"/>
                </a:cubicBezTo>
                <a:cubicBezTo>
                  <a:pt x="72" y="73"/>
                  <a:pt x="72" y="69"/>
                  <a:pt x="72" y="66"/>
                </a:cubicBezTo>
                <a:cubicBezTo>
                  <a:pt x="86" y="79"/>
                  <a:pt x="101" y="91"/>
                  <a:pt x="117" y="103"/>
                </a:cubicBezTo>
                <a:cubicBezTo>
                  <a:pt x="130" y="113"/>
                  <a:pt x="142" y="125"/>
                  <a:pt x="157" y="133"/>
                </a:cubicBezTo>
                <a:cubicBezTo>
                  <a:pt x="150" y="132"/>
                  <a:pt x="144" y="130"/>
                  <a:pt x="138" y="128"/>
                </a:cubicBezTo>
                <a:close/>
                <a:moveTo>
                  <a:pt x="167" y="136"/>
                </a:moveTo>
                <a:cubicBezTo>
                  <a:pt x="168" y="135"/>
                  <a:pt x="168" y="134"/>
                  <a:pt x="167" y="133"/>
                </a:cubicBezTo>
                <a:cubicBezTo>
                  <a:pt x="153" y="119"/>
                  <a:pt x="136" y="109"/>
                  <a:pt x="121" y="98"/>
                </a:cubicBezTo>
                <a:cubicBezTo>
                  <a:pt x="105" y="85"/>
                  <a:pt x="88" y="72"/>
                  <a:pt x="72" y="60"/>
                </a:cubicBezTo>
                <a:cubicBezTo>
                  <a:pt x="72" y="54"/>
                  <a:pt x="72" y="48"/>
                  <a:pt x="72" y="43"/>
                </a:cubicBezTo>
                <a:cubicBezTo>
                  <a:pt x="108" y="74"/>
                  <a:pt x="142" y="106"/>
                  <a:pt x="178" y="137"/>
                </a:cubicBezTo>
                <a:cubicBezTo>
                  <a:pt x="174" y="137"/>
                  <a:pt x="171" y="136"/>
                  <a:pt x="167" y="136"/>
                </a:cubicBezTo>
                <a:close/>
                <a:moveTo>
                  <a:pt x="188" y="138"/>
                </a:moveTo>
                <a:cubicBezTo>
                  <a:pt x="152" y="102"/>
                  <a:pt x="112" y="69"/>
                  <a:pt x="72" y="37"/>
                </a:cubicBezTo>
                <a:cubicBezTo>
                  <a:pt x="72" y="30"/>
                  <a:pt x="73" y="23"/>
                  <a:pt x="73" y="16"/>
                </a:cubicBezTo>
                <a:cubicBezTo>
                  <a:pt x="81" y="25"/>
                  <a:pt x="89" y="34"/>
                  <a:pt x="97" y="43"/>
                </a:cubicBezTo>
                <a:cubicBezTo>
                  <a:pt x="101" y="49"/>
                  <a:pt x="108" y="60"/>
                  <a:pt x="116" y="62"/>
                </a:cubicBezTo>
                <a:cubicBezTo>
                  <a:pt x="117" y="62"/>
                  <a:pt x="117" y="62"/>
                  <a:pt x="118" y="62"/>
                </a:cubicBezTo>
                <a:cubicBezTo>
                  <a:pt x="126" y="68"/>
                  <a:pt x="134" y="75"/>
                  <a:pt x="141" y="81"/>
                </a:cubicBezTo>
                <a:cubicBezTo>
                  <a:pt x="146" y="84"/>
                  <a:pt x="150" y="89"/>
                  <a:pt x="155" y="92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53" y="96"/>
                  <a:pt x="153" y="99"/>
                  <a:pt x="155" y="100"/>
                </a:cubicBezTo>
                <a:cubicBezTo>
                  <a:pt x="167" y="114"/>
                  <a:pt x="180" y="127"/>
                  <a:pt x="194" y="139"/>
                </a:cubicBezTo>
                <a:cubicBezTo>
                  <a:pt x="192" y="139"/>
                  <a:pt x="190" y="138"/>
                  <a:pt x="188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2149191" y="2529324"/>
            <a:ext cx="384794" cy="365217"/>
          </a:xfrm>
          <a:custGeom>
            <a:avLst/>
            <a:gdLst>
              <a:gd name="T0" fmla="*/ 168 w 214"/>
              <a:gd name="T1" fmla="*/ 88 h 203"/>
              <a:gd name="T2" fmla="*/ 185 w 214"/>
              <a:gd name="T3" fmla="*/ 29 h 203"/>
              <a:gd name="T4" fmla="*/ 122 w 214"/>
              <a:gd name="T5" fmla="*/ 52 h 203"/>
              <a:gd name="T6" fmla="*/ 65 w 214"/>
              <a:gd name="T7" fmla="*/ 6 h 203"/>
              <a:gd name="T8" fmla="*/ 7 w 214"/>
              <a:gd name="T9" fmla="*/ 67 h 203"/>
              <a:gd name="T10" fmla="*/ 28 w 214"/>
              <a:gd name="T11" fmla="*/ 100 h 203"/>
              <a:gd name="T12" fmla="*/ 29 w 214"/>
              <a:gd name="T13" fmla="*/ 183 h 203"/>
              <a:gd name="T14" fmla="*/ 95 w 214"/>
              <a:gd name="T15" fmla="*/ 154 h 203"/>
              <a:gd name="T16" fmla="*/ 121 w 214"/>
              <a:gd name="T17" fmla="*/ 197 h 203"/>
              <a:gd name="T18" fmla="*/ 208 w 214"/>
              <a:gd name="T19" fmla="*/ 149 h 203"/>
              <a:gd name="T20" fmla="*/ 171 w 214"/>
              <a:gd name="T21" fmla="*/ 59 h 203"/>
              <a:gd name="T22" fmla="*/ 179 w 214"/>
              <a:gd name="T23" fmla="*/ 41 h 203"/>
              <a:gd name="T24" fmla="*/ 144 w 214"/>
              <a:gd name="T25" fmla="*/ 54 h 203"/>
              <a:gd name="T26" fmla="*/ 169 w 214"/>
              <a:gd name="T27" fmla="*/ 64 h 203"/>
              <a:gd name="T28" fmla="*/ 143 w 214"/>
              <a:gd name="T29" fmla="*/ 54 h 203"/>
              <a:gd name="T30" fmla="*/ 138 w 214"/>
              <a:gd name="T31" fmla="*/ 56 h 203"/>
              <a:gd name="T32" fmla="*/ 158 w 214"/>
              <a:gd name="T33" fmla="*/ 86 h 203"/>
              <a:gd name="T34" fmla="*/ 125 w 214"/>
              <a:gd name="T35" fmla="*/ 61 h 203"/>
              <a:gd name="T36" fmla="*/ 45 w 214"/>
              <a:gd name="T37" fmla="*/ 173 h 203"/>
              <a:gd name="T38" fmla="*/ 59 w 214"/>
              <a:gd name="T39" fmla="*/ 164 h 203"/>
              <a:gd name="T40" fmla="*/ 45 w 214"/>
              <a:gd name="T41" fmla="*/ 173 h 203"/>
              <a:gd name="T42" fmla="*/ 61 w 214"/>
              <a:gd name="T43" fmla="*/ 162 h 203"/>
              <a:gd name="T44" fmla="*/ 59 w 214"/>
              <a:gd name="T45" fmla="*/ 148 h 203"/>
              <a:gd name="T46" fmla="*/ 70 w 214"/>
              <a:gd name="T47" fmla="*/ 158 h 203"/>
              <a:gd name="T48" fmla="*/ 74 w 214"/>
              <a:gd name="T49" fmla="*/ 156 h 203"/>
              <a:gd name="T50" fmla="*/ 60 w 214"/>
              <a:gd name="T51" fmla="*/ 145 h 203"/>
              <a:gd name="T52" fmla="*/ 84 w 214"/>
              <a:gd name="T53" fmla="*/ 149 h 203"/>
              <a:gd name="T54" fmla="*/ 95 w 214"/>
              <a:gd name="T55" fmla="*/ 142 h 203"/>
              <a:gd name="T56" fmla="*/ 67 w 214"/>
              <a:gd name="T57" fmla="*/ 133 h 203"/>
              <a:gd name="T58" fmla="*/ 69 w 214"/>
              <a:gd name="T59" fmla="*/ 121 h 203"/>
              <a:gd name="T60" fmla="*/ 21 w 214"/>
              <a:gd name="T61" fmla="*/ 76 h 203"/>
              <a:gd name="T62" fmla="*/ 95 w 214"/>
              <a:gd name="T63" fmla="*/ 142 h 203"/>
              <a:gd name="T64" fmla="*/ 103 w 214"/>
              <a:gd name="T65" fmla="*/ 146 h 203"/>
              <a:gd name="T66" fmla="*/ 116 w 214"/>
              <a:gd name="T67" fmla="*/ 182 h 203"/>
              <a:gd name="T68" fmla="*/ 27 w 214"/>
              <a:gd name="T69" fmla="*/ 77 h 203"/>
              <a:gd name="T70" fmla="*/ 39 w 214"/>
              <a:gd name="T71" fmla="*/ 79 h 203"/>
              <a:gd name="T72" fmla="*/ 124 w 214"/>
              <a:gd name="T73" fmla="*/ 157 h 203"/>
              <a:gd name="T74" fmla="*/ 48 w 214"/>
              <a:gd name="T75" fmla="*/ 81 h 203"/>
              <a:gd name="T76" fmla="*/ 71 w 214"/>
              <a:gd name="T77" fmla="*/ 84 h 203"/>
              <a:gd name="T78" fmla="*/ 127 w 214"/>
              <a:gd name="T79" fmla="*/ 144 h 203"/>
              <a:gd name="T80" fmla="*/ 133 w 214"/>
              <a:gd name="T81" fmla="*/ 129 h 203"/>
              <a:gd name="T82" fmla="*/ 72 w 214"/>
              <a:gd name="T83" fmla="*/ 77 h 203"/>
              <a:gd name="T84" fmla="*/ 117 w 214"/>
              <a:gd name="T85" fmla="*/ 103 h 203"/>
              <a:gd name="T86" fmla="*/ 138 w 214"/>
              <a:gd name="T87" fmla="*/ 128 h 203"/>
              <a:gd name="T88" fmla="*/ 167 w 214"/>
              <a:gd name="T89" fmla="*/ 133 h 203"/>
              <a:gd name="T90" fmla="*/ 72 w 214"/>
              <a:gd name="T91" fmla="*/ 60 h 203"/>
              <a:gd name="T92" fmla="*/ 178 w 214"/>
              <a:gd name="T93" fmla="*/ 137 h 203"/>
              <a:gd name="T94" fmla="*/ 188 w 214"/>
              <a:gd name="T95" fmla="*/ 138 h 203"/>
              <a:gd name="T96" fmla="*/ 73 w 214"/>
              <a:gd name="T97" fmla="*/ 16 h 203"/>
              <a:gd name="T98" fmla="*/ 116 w 214"/>
              <a:gd name="T99" fmla="*/ 62 h 203"/>
              <a:gd name="T100" fmla="*/ 141 w 214"/>
              <a:gd name="T101" fmla="*/ 81 h 203"/>
              <a:gd name="T102" fmla="*/ 154 w 214"/>
              <a:gd name="T103" fmla="*/ 94 h 203"/>
              <a:gd name="T104" fmla="*/ 194 w 214"/>
              <a:gd name="T105" fmla="*/ 13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203">
                <a:moveTo>
                  <a:pt x="210" y="140"/>
                </a:moveTo>
                <a:cubicBezTo>
                  <a:pt x="196" y="129"/>
                  <a:pt x="162" y="108"/>
                  <a:pt x="168" y="88"/>
                </a:cubicBezTo>
                <a:cubicBezTo>
                  <a:pt x="174" y="70"/>
                  <a:pt x="185" y="53"/>
                  <a:pt x="191" y="35"/>
                </a:cubicBezTo>
                <a:cubicBezTo>
                  <a:pt x="192" y="31"/>
                  <a:pt x="189" y="27"/>
                  <a:pt x="185" y="29"/>
                </a:cubicBezTo>
                <a:cubicBezTo>
                  <a:pt x="175" y="32"/>
                  <a:pt x="164" y="36"/>
                  <a:pt x="154" y="40"/>
                </a:cubicBezTo>
                <a:cubicBezTo>
                  <a:pt x="146" y="43"/>
                  <a:pt x="130" y="53"/>
                  <a:pt x="122" y="52"/>
                </a:cubicBezTo>
                <a:cubicBezTo>
                  <a:pt x="105" y="50"/>
                  <a:pt x="84" y="15"/>
                  <a:pt x="73" y="3"/>
                </a:cubicBezTo>
                <a:cubicBezTo>
                  <a:pt x="70" y="0"/>
                  <a:pt x="66" y="2"/>
                  <a:pt x="65" y="6"/>
                </a:cubicBezTo>
                <a:cubicBezTo>
                  <a:pt x="63" y="30"/>
                  <a:pt x="63" y="53"/>
                  <a:pt x="66" y="77"/>
                </a:cubicBezTo>
                <a:cubicBezTo>
                  <a:pt x="47" y="69"/>
                  <a:pt x="27" y="65"/>
                  <a:pt x="7" y="67"/>
                </a:cubicBezTo>
                <a:cubicBezTo>
                  <a:pt x="2" y="67"/>
                  <a:pt x="0" y="72"/>
                  <a:pt x="3" y="75"/>
                </a:cubicBezTo>
                <a:cubicBezTo>
                  <a:pt x="11" y="84"/>
                  <a:pt x="19" y="92"/>
                  <a:pt x="28" y="100"/>
                </a:cubicBezTo>
                <a:cubicBezTo>
                  <a:pt x="34" y="105"/>
                  <a:pt x="52" y="116"/>
                  <a:pt x="55" y="123"/>
                </a:cubicBezTo>
                <a:cubicBezTo>
                  <a:pt x="61" y="138"/>
                  <a:pt x="36" y="169"/>
                  <a:pt x="29" y="183"/>
                </a:cubicBezTo>
                <a:cubicBezTo>
                  <a:pt x="27" y="188"/>
                  <a:pt x="31" y="192"/>
                  <a:pt x="36" y="190"/>
                </a:cubicBezTo>
                <a:cubicBezTo>
                  <a:pt x="56" y="179"/>
                  <a:pt x="76" y="167"/>
                  <a:pt x="95" y="154"/>
                </a:cubicBezTo>
                <a:cubicBezTo>
                  <a:pt x="100" y="169"/>
                  <a:pt x="106" y="184"/>
                  <a:pt x="112" y="199"/>
                </a:cubicBezTo>
                <a:cubicBezTo>
                  <a:pt x="114" y="203"/>
                  <a:pt x="120" y="201"/>
                  <a:pt x="121" y="197"/>
                </a:cubicBezTo>
                <a:cubicBezTo>
                  <a:pt x="127" y="178"/>
                  <a:pt x="133" y="158"/>
                  <a:pt x="139" y="139"/>
                </a:cubicBezTo>
                <a:cubicBezTo>
                  <a:pt x="162" y="146"/>
                  <a:pt x="184" y="149"/>
                  <a:pt x="208" y="149"/>
                </a:cubicBezTo>
                <a:cubicBezTo>
                  <a:pt x="213" y="149"/>
                  <a:pt x="214" y="142"/>
                  <a:pt x="210" y="140"/>
                </a:cubicBezTo>
                <a:close/>
                <a:moveTo>
                  <a:pt x="171" y="59"/>
                </a:moveTo>
                <a:cubicBezTo>
                  <a:pt x="167" y="56"/>
                  <a:pt x="163" y="52"/>
                  <a:pt x="158" y="49"/>
                </a:cubicBezTo>
                <a:cubicBezTo>
                  <a:pt x="165" y="46"/>
                  <a:pt x="172" y="44"/>
                  <a:pt x="179" y="41"/>
                </a:cubicBezTo>
                <a:cubicBezTo>
                  <a:pt x="176" y="47"/>
                  <a:pt x="174" y="53"/>
                  <a:pt x="171" y="59"/>
                </a:cubicBezTo>
                <a:close/>
                <a:moveTo>
                  <a:pt x="144" y="54"/>
                </a:moveTo>
                <a:cubicBezTo>
                  <a:pt x="147" y="53"/>
                  <a:pt x="151" y="51"/>
                  <a:pt x="154" y="50"/>
                </a:cubicBezTo>
                <a:cubicBezTo>
                  <a:pt x="159" y="55"/>
                  <a:pt x="164" y="59"/>
                  <a:pt x="169" y="64"/>
                </a:cubicBezTo>
                <a:cubicBezTo>
                  <a:pt x="168" y="66"/>
                  <a:pt x="167" y="69"/>
                  <a:pt x="166" y="72"/>
                </a:cubicBezTo>
                <a:cubicBezTo>
                  <a:pt x="158" y="67"/>
                  <a:pt x="150" y="61"/>
                  <a:pt x="143" y="54"/>
                </a:cubicBezTo>
                <a:cubicBezTo>
                  <a:pt x="144" y="54"/>
                  <a:pt x="144" y="54"/>
                  <a:pt x="144" y="54"/>
                </a:cubicBezTo>
                <a:close/>
                <a:moveTo>
                  <a:pt x="138" y="56"/>
                </a:moveTo>
                <a:cubicBezTo>
                  <a:pt x="145" y="65"/>
                  <a:pt x="153" y="72"/>
                  <a:pt x="163" y="77"/>
                </a:cubicBezTo>
                <a:cubicBezTo>
                  <a:pt x="162" y="80"/>
                  <a:pt x="160" y="83"/>
                  <a:pt x="158" y="86"/>
                </a:cubicBezTo>
                <a:cubicBezTo>
                  <a:pt x="154" y="83"/>
                  <a:pt x="149" y="80"/>
                  <a:pt x="145" y="76"/>
                </a:cubicBezTo>
                <a:cubicBezTo>
                  <a:pt x="138" y="71"/>
                  <a:pt x="131" y="66"/>
                  <a:pt x="125" y="61"/>
                </a:cubicBezTo>
                <a:cubicBezTo>
                  <a:pt x="129" y="60"/>
                  <a:pt x="134" y="58"/>
                  <a:pt x="138" y="56"/>
                </a:cubicBezTo>
                <a:close/>
                <a:moveTo>
                  <a:pt x="45" y="173"/>
                </a:moveTo>
                <a:cubicBezTo>
                  <a:pt x="48" y="169"/>
                  <a:pt x="50" y="164"/>
                  <a:pt x="53" y="160"/>
                </a:cubicBezTo>
                <a:cubicBezTo>
                  <a:pt x="55" y="161"/>
                  <a:pt x="57" y="163"/>
                  <a:pt x="59" y="164"/>
                </a:cubicBezTo>
                <a:cubicBezTo>
                  <a:pt x="59" y="165"/>
                  <a:pt x="59" y="165"/>
                  <a:pt x="60" y="165"/>
                </a:cubicBezTo>
                <a:cubicBezTo>
                  <a:pt x="55" y="168"/>
                  <a:pt x="50" y="170"/>
                  <a:pt x="45" y="173"/>
                </a:cubicBezTo>
                <a:close/>
                <a:moveTo>
                  <a:pt x="61" y="164"/>
                </a:moveTo>
                <a:cubicBezTo>
                  <a:pt x="62" y="163"/>
                  <a:pt x="62" y="162"/>
                  <a:pt x="61" y="162"/>
                </a:cubicBezTo>
                <a:cubicBezTo>
                  <a:pt x="59" y="160"/>
                  <a:pt x="57" y="158"/>
                  <a:pt x="55" y="156"/>
                </a:cubicBezTo>
                <a:cubicBezTo>
                  <a:pt x="56" y="153"/>
                  <a:pt x="57" y="151"/>
                  <a:pt x="59" y="148"/>
                </a:cubicBezTo>
                <a:cubicBezTo>
                  <a:pt x="61" y="150"/>
                  <a:pt x="63" y="152"/>
                  <a:pt x="66" y="154"/>
                </a:cubicBezTo>
                <a:cubicBezTo>
                  <a:pt x="67" y="156"/>
                  <a:pt x="69" y="157"/>
                  <a:pt x="70" y="158"/>
                </a:cubicBezTo>
                <a:cubicBezTo>
                  <a:pt x="67" y="160"/>
                  <a:pt x="64" y="162"/>
                  <a:pt x="61" y="164"/>
                </a:cubicBezTo>
                <a:close/>
                <a:moveTo>
                  <a:pt x="74" y="156"/>
                </a:moveTo>
                <a:cubicBezTo>
                  <a:pt x="72" y="154"/>
                  <a:pt x="69" y="153"/>
                  <a:pt x="67" y="151"/>
                </a:cubicBezTo>
                <a:cubicBezTo>
                  <a:pt x="65" y="149"/>
                  <a:pt x="62" y="147"/>
                  <a:pt x="60" y="145"/>
                </a:cubicBezTo>
                <a:cubicBezTo>
                  <a:pt x="62" y="142"/>
                  <a:pt x="63" y="139"/>
                  <a:pt x="65" y="136"/>
                </a:cubicBezTo>
                <a:cubicBezTo>
                  <a:pt x="71" y="141"/>
                  <a:pt x="77" y="146"/>
                  <a:pt x="84" y="149"/>
                </a:cubicBezTo>
                <a:cubicBezTo>
                  <a:pt x="80" y="152"/>
                  <a:pt x="77" y="154"/>
                  <a:pt x="74" y="156"/>
                </a:cubicBezTo>
                <a:close/>
                <a:moveTo>
                  <a:pt x="95" y="142"/>
                </a:moveTo>
                <a:cubicBezTo>
                  <a:pt x="92" y="144"/>
                  <a:pt x="90" y="145"/>
                  <a:pt x="87" y="147"/>
                </a:cubicBezTo>
                <a:cubicBezTo>
                  <a:pt x="80" y="142"/>
                  <a:pt x="73" y="137"/>
                  <a:pt x="67" y="133"/>
                </a:cubicBezTo>
                <a:cubicBezTo>
                  <a:pt x="68" y="131"/>
                  <a:pt x="68" y="129"/>
                  <a:pt x="69" y="127"/>
                </a:cubicBezTo>
                <a:cubicBezTo>
                  <a:pt x="70" y="126"/>
                  <a:pt x="70" y="123"/>
                  <a:pt x="69" y="121"/>
                </a:cubicBezTo>
                <a:cubicBezTo>
                  <a:pt x="51" y="107"/>
                  <a:pt x="34" y="92"/>
                  <a:pt x="18" y="76"/>
                </a:cubicBezTo>
                <a:cubicBezTo>
                  <a:pt x="19" y="76"/>
                  <a:pt x="20" y="76"/>
                  <a:pt x="21" y="76"/>
                </a:cubicBezTo>
                <a:cubicBezTo>
                  <a:pt x="46" y="98"/>
                  <a:pt x="71" y="120"/>
                  <a:pt x="97" y="141"/>
                </a:cubicBezTo>
                <a:cubicBezTo>
                  <a:pt x="96" y="141"/>
                  <a:pt x="96" y="141"/>
                  <a:pt x="95" y="142"/>
                </a:cubicBezTo>
                <a:close/>
                <a:moveTo>
                  <a:pt x="116" y="182"/>
                </a:moveTo>
                <a:cubicBezTo>
                  <a:pt x="111" y="170"/>
                  <a:pt x="107" y="158"/>
                  <a:pt x="103" y="146"/>
                </a:cubicBezTo>
                <a:cubicBezTo>
                  <a:pt x="109" y="151"/>
                  <a:pt x="116" y="156"/>
                  <a:pt x="122" y="161"/>
                </a:cubicBezTo>
                <a:cubicBezTo>
                  <a:pt x="120" y="168"/>
                  <a:pt x="118" y="175"/>
                  <a:pt x="116" y="182"/>
                </a:cubicBezTo>
                <a:close/>
                <a:moveTo>
                  <a:pt x="124" y="157"/>
                </a:moveTo>
                <a:cubicBezTo>
                  <a:pt x="93" y="129"/>
                  <a:pt x="60" y="102"/>
                  <a:pt x="27" y="77"/>
                </a:cubicBezTo>
                <a:cubicBezTo>
                  <a:pt x="31" y="77"/>
                  <a:pt x="35" y="78"/>
                  <a:pt x="39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69" y="102"/>
                  <a:pt x="97" y="125"/>
                  <a:pt x="126" y="148"/>
                </a:cubicBezTo>
                <a:cubicBezTo>
                  <a:pt x="125" y="151"/>
                  <a:pt x="124" y="154"/>
                  <a:pt x="124" y="157"/>
                </a:cubicBezTo>
                <a:close/>
                <a:moveTo>
                  <a:pt x="127" y="144"/>
                </a:moveTo>
                <a:cubicBezTo>
                  <a:pt x="102" y="121"/>
                  <a:pt x="75" y="100"/>
                  <a:pt x="48" y="81"/>
                </a:cubicBezTo>
                <a:cubicBezTo>
                  <a:pt x="53" y="82"/>
                  <a:pt x="59" y="85"/>
                  <a:pt x="64" y="87"/>
                </a:cubicBezTo>
                <a:cubicBezTo>
                  <a:pt x="68" y="89"/>
                  <a:pt x="70" y="87"/>
                  <a:pt x="71" y="84"/>
                </a:cubicBezTo>
                <a:cubicBezTo>
                  <a:pt x="91" y="101"/>
                  <a:pt x="111" y="117"/>
                  <a:pt x="131" y="133"/>
                </a:cubicBezTo>
                <a:cubicBezTo>
                  <a:pt x="130" y="137"/>
                  <a:pt x="129" y="141"/>
                  <a:pt x="127" y="144"/>
                </a:cubicBezTo>
                <a:close/>
                <a:moveTo>
                  <a:pt x="138" y="128"/>
                </a:moveTo>
                <a:cubicBezTo>
                  <a:pt x="136" y="127"/>
                  <a:pt x="134" y="128"/>
                  <a:pt x="133" y="129"/>
                </a:cubicBezTo>
                <a:cubicBezTo>
                  <a:pt x="113" y="112"/>
                  <a:pt x="92" y="96"/>
                  <a:pt x="72" y="79"/>
                </a:cubicBezTo>
                <a:cubicBezTo>
                  <a:pt x="72" y="78"/>
                  <a:pt x="72" y="78"/>
                  <a:pt x="72" y="77"/>
                </a:cubicBezTo>
                <a:cubicBezTo>
                  <a:pt x="72" y="73"/>
                  <a:pt x="72" y="69"/>
                  <a:pt x="72" y="66"/>
                </a:cubicBezTo>
                <a:cubicBezTo>
                  <a:pt x="86" y="79"/>
                  <a:pt x="101" y="91"/>
                  <a:pt x="117" y="103"/>
                </a:cubicBezTo>
                <a:cubicBezTo>
                  <a:pt x="130" y="113"/>
                  <a:pt x="142" y="125"/>
                  <a:pt x="157" y="133"/>
                </a:cubicBezTo>
                <a:cubicBezTo>
                  <a:pt x="150" y="132"/>
                  <a:pt x="144" y="130"/>
                  <a:pt x="138" y="128"/>
                </a:cubicBezTo>
                <a:close/>
                <a:moveTo>
                  <a:pt x="167" y="136"/>
                </a:moveTo>
                <a:cubicBezTo>
                  <a:pt x="168" y="135"/>
                  <a:pt x="168" y="134"/>
                  <a:pt x="167" y="133"/>
                </a:cubicBezTo>
                <a:cubicBezTo>
                  <a:pt x="153" y="119"/>
                  <a:pt x="136" y="109"/>
                  <a:pt x="121" y="98"/>
                </a:cubicBezTo>
                <a:cubicBezTo>
                  <a:pt x="105" y="85"/>
                  <a:pt x="88" y="72"/>
                  <a:pt x="72" y="60"/>
                </a:cubicBezTo>
                <a:cubicBezTo>
                  <a:pt x="72" y="54"/>
                  <a:pt x="72" y="48"/>
                  <a:pt x="72" y="43"/>
                </a:cubicBezTo>
                <a:cubicBezTo>
                  <a:pt x="108" y="74"/>
                  <a:pt x="142" y="106"/>
                  <a:pt x="178" y="137"/>
                </a:cubicBezTo>
                <a:cubicBezTo>
                  <a:pt x="174" y="137"/>
                  <a:pt x="171" y="136"/>
                  <a:pt x="167" y="136"/>
                </a:cubicBezTo>
                <a:close/>
                <a:moveTo>
                  <a:pt x="188" y="138"/>
                </a:moveTo>
                <a:cubicBezTo>
                  <a:pt x="152" y="102"/>
                  <a:pt x="112" y="69"/>
                  <a:pt x="72" y="37"/>
                </a:cubicBezTo>
                <a:cubicBezTo>
                  <a:pt x="72" y="30"/>
                  <a:pt x="73" y="23"/>
                  <a:pt x="73" y="16"/>
                </a:cubicBezTo>
                <a:cubicBezTo>
                  <a:pt x="81" y="25"/>
                  <a:pt x="89" y="34"/>
                  <a:pt x="97" y="43"/>
                </a:cubicBezTo>
                <a:cubicBezTo>
                  <a:pt x="101" y="49"/>
                  <a:pt x="108" y="60"/>
                  <a:pt x="116" y="62"/>
                </a:cubicBezTo>
                <a:cubicBezTo>
                  <a:pt x="117" y="62"/>
                  <a:pt x="117" y="62"/>
                  <a:pt x="118" y="62"/>
                </a:cubicBezTo>
                <a:cubicBezTo>
                  <a:pt x="126" y="68"/>
                  <a:pt x="134" y="75"/>
                  <a:pt x="141" y="81"/>
                </a:cubicBezTo>
                <a:cubicBezTo>
                  <a:pt x="146" y="84"/>
                  <a:pt x="150" y="89"/>
                  <a:pt x="155" y="92"/>
                </a:cubicBezTo>
                <a:cubicBezTo>
                  <a:pt x="155" y="93"/>
                  <a:pt x="154" y="94"/>
                  <a:pt x="154" y="94"/>
                </a:cubicBezTo>
                <a:cubicBezTo>
                  <a:pt x="153" y="96"/>
                  <a:pt x="153" y="99"/>
                  <a:pt x="155" y="100"/>
                </a:cubicBezTo>
                <a:cubicBezTo>
                  <a:pt x="167" y="114"/>
                  <a:pt x="180" y="127"/>
                  <a:pt x="194" y="139"/>
                </a:cubicBezTo>
                <a:cubicBezTo>
                  <a:pt x="192" y="139"/>
                  <a:pt x="190" y="138"/>
                  <a:pt x="188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365" y="2992003"/>
            <a:ext cx="2177500" cy="45833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950" y="1511264"/>
            <a:ext cx="3917895" cy="27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1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4500">
        <p15:prstTrans prst="crush"/>
        <p:sndAc>
          <p:stSnd loop="1">
            <p:snd r:embed="rId3" name="Ambulance Song.wav"/>
          </p:stSnd>
        </p:sndAc>
      </p:transition>
    </mc:Choice>
    <mc:Fallback xmlns="">
      <p:transition advClick="0" advTm="4500">
        <p:fade/>
        <p:sndAc>
          <p:stSnd loop="1">
            <p:snd r:embed="rId8" name="Ambulance S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50"/>
                            </p:stCondLst>
                            <p:childTnLst>
                              <p:par>
                                <p:cTn id="4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52411E-6 3.03773E-7 L -1.41596 3.03773E-7 " pathEditMode="relative" rAng="0" ptsTypes="AA">
                                      <p:cBhvr>
                                        <p:cTn id="66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205" y="2054758"/>
            <a:ext cx="2983847" cy="230398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33" y="324281"/>
            <a:ext cx="9240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Got to get ready for the day ahead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4631" y="6840487"/>
            <a:ext cx="10194290" cy="4163602"/>
            <a:chOff x="44631" y="1903075"/>
            <a:chExt cx="10194290" cy="4163602"/>
          </a:xfrm>
        </p:grpSpPr>
        <p:grpSp>
          <p:nvGrpSpPr>
            <p:cNvPr id="8" name="组合 7"/>
            <p:cNvGrpSpPr/>
            <p:nvPr/>
          </p:nvGrpSpPr>
          <p:grpSpPr>
            <a:xfrm>
              <a:off x="44631" y="1903075"/>
              <a:ext cx="8150692" cy="2607346"/>
              <a:chOff x="44631" y="1903075"/>
              <a:chExt cx="8150692" cy="2607346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31" y="1903075"/>
                <a:ext cx="3617781" cy="2607346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0401" y="1903075"/>
                <a:ext cx="4344922" cy="2591113"/>
              </a:xfrm>
              <a:prstGeom prst="rect">
                <a:avLst/>
              </a:prstGeom>
            </p:spPr>
          </p:pic>
        </p:grpSp>
        <p:sp>
          <p:nvSpPr>
            <p:cNvPr id="7" name="文本框 6"/>
            <p:cNvSpPr txBox="1"/>
            <p:nvPr/>
          </p:nvSpPr>
          <p:spPr>
            <a:xfrm>
              <a:off x="1008509" y="5297236"/>
              <a:ext cx="92304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latin typeface="Twinkle" panose="00000400000000000000" pitchFamily="2" charset="0"/>
                </a:rPr>
                <a:t>There may be people in need of me</a:t>
              </a:r>
              <a:endParaRPr lang="zh-CN" altLang="en-US" sz="4400" dirty="0">
                <a:latin typeface="Twinkl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85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7000">
        <p15:prstTrans prst="crush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7255E-6 4.53699E-6 L 0.99187 4.5369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81097E-6 3.90985E-6 L 3.81097E-6 -0.743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96" y="1212945"/>
            <a:ext cx="3968309" cy="2790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3942072"/>
            <a:ext cx="3384137" cy="25381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72" y="2087959"/>
            <a:ext cx="4041631" cy="303930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0979152">
            <a:off x="-45005" y="976597"/>
            <a:ext cx="96680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Twinkle" panose="00000400000000000000" pitchFamily="2" charset="0"/>
              </a:rPr>
              <a:t>Put </a:t>
            </a:r>
            <a:r>
              <a:rPr lang="en-US" altLang="zh-CN" sz="4400" dirty="0">
                <a:latin typeface="Twinkle" panose="00000400000000000000" pitchFamily="2" charset="0"/>
              </a:rPr>
              <a:t>on my siren and rush to the spot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28789" y="5456104"/>
            <a:ext cx="34403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could be </a:t>
            </a:r>
            <a:r>
              <a:rPr lang="en-US" altLang="zh-CN" sz="4400" dirty="0" smtClean="0">
                <a:latin typeface="Twinkle" panose="00000400000000000000" pitchFamily="2" charset="0"/>
              </a:rPr>
              <a:t>any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58775" y="6904944"/>
            <a:ext cx="4452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</a:rPr>
              <a:t>emergency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1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2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935E-6 -2.05781E-6 L -1.52935E-6 -0.24988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302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3393830" y="165"/>
            <a:ext cx="8128245" cy="6468770"/>
          </a:xfrm>
          <a:custGeom>
            <a:avLst/>
            <a:gdLst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3218 w 5338689"/>
              <a:gd name="connsiteY3" fmla="*/ 260252 h 5134708"/>
              <a:gd name="connsiteX4" fmla="*/ 478301 w 5338689"/>
              <a:gd name="connsiteY4" fmla="*/ 330591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38931 w 5338689"/>
              <a:gd name="connsiteY3" fmla="*/ 284064 h 5134708"/>
              <a:gd name="connsiteX4" fmla="*/ 478301 w 5338689"/>
              <a:gd name="connsiteY4" fmla="*/ 330591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38931 w 5338689"/>
              <a:gd name="connsiteY3" fmla="*/ 284064 h 5134708"/>
              <a:gd name="connsiteX4" fmla="*/ 478301 w 5338689"/>
              <a:gd name="connsiteY4" fmla="*/ 330591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38931 w 5338689"/>
              <a:gd name="connsiteY3" fmla="*/ 284064 h 5134708"/>
              <a:gd name="connsiteX4" fmla="*/ 478301 w 5338689"/>
              <a:gd name="connsiteY4" fmla="*/ 330591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38931 w 5338689"/>
              <a:gd name="connsiteY3" fmla="*/ 284064 h 5134708"/>
              <a:gd name="connsiteX4" fmla="*/ 478301 w 5338689"/>
              <a:gd name="connsiteY4" fmla="*/ 330591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78301 w 5338689"/>
              <a:gd name="connsiteY4" fmla="*/ 330591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78301 w 5338689"/>
              <a:gd name="connsiteY4" fmla="*/ 340116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78301 w 5338689"/>
              <a:gd name="connsiteY4" fmla="*/ 340116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78301 w 5338689"/>
              <a:gd name="connsiteY4" fmla="*/ 340116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78301 w 5338689"/>
              <a:gd name="connsiteY4" fmla="*/ 340116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3064 w 5338689"/>
              <a:gd name="connsiteY4" fmla="*/ 335353 h 5134708"/>
              <a:gd name="connsiteX5" fmla="*/ 611944 w 5338689"/>
              <a:gd name="connsiteY5" fmla="*/ 351692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3064 w 5338689"/>
              <a:gd name="connsiteY4" fmla="*/ 335353 h 5134708"/>
              <a:gd name="connsiteX5" fmla="*/ 609563 w 5338689"/>
              <a:gd name="connsiteY5" fmla="*/ 361217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3064 w 5338689"/>
              <a:gd name="connsiteY4" fmla="*/ 335353 h 5134708"/>
              <a:gd name="connsiteX5" fmla="*/ 609563 w 5338689"/>
              <a:gd name="connsiteY5" fmla="*/ 361217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3064 w 5338689"/>
              <a:gd name="connsiteY4" fmla="*/ 335353 h 5134708"/>
              <a:gd name="connsiteX5" fmla="*/ 600038 w 5338689"/>
              <a:gd name="connsiteY5" fmla="*/ 368361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3064 w 5338689"/>
              <a:gd name="connsiteY4" fmla="*/ 335353 h 5134708"/>
              <a:gd name="connsiteX5" fmla="*/ 600038 w 5338689"/>
              <a:gd name="connsiteY5" fmla="*/ 368361 h 5134708"/>
              <a:gd name="connsiteX6" fmla="*/ 654147 w 5338689"/>
              <a:gd name="connsiteY6" fmla="*/ 485335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3064 w 5338689"/>
              <a:gd name="connsiteY4" fmla="*/ 335353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3064 w 5338689"/>
              <a:gd name="connsiteY4" fmla="*/ 335353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3064 w 5338689"/>
              <a:gd name="connsiteY4" fmla="*/ 335353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3064 w 5338689"/>
              <a:gd name="connsiteY4" fmla="*/ 335353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801858 w 5338689"/>
              <a:gd name="connsiteY7" fmla="*/ 569742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4860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295421 w 5338689"/>
              <a:gd name="connsiteY9" fmla="*/ 949569 h 5134708"/>
              <a:gd name="connsiteX10" fmla="*/ 337624 w 5338689"/>
              <a:gd name="connsiteY10" fmla="*/ 1005840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66639 w 5338689"/>
              <a:gd name="connsiteY9" fmla="*/ 914400 h 5134708"/>
              <a:gd name="connsiteX10" fmla="*/ 295421 w 5338689"/>
              <a:gd name="connsiteY10" fmla="*/ 949569 h 5134708"/>
              <a:gd name="connsiteX11" fmla="*/ 337624 w 5338689"/>
              <a:gd name="connsiteY11" fmla="*/ 1005840 h 5134708"/>
              <a:gd name="connsiteX12" fmla="*/ 105507 w 5338689"/>
              <a:gd name="connsiteY12" fmla="*/ 1153551 h 5134708"/>
              <a:gd name="connsiteX13" fmla="*/ 126609 w 5338689"/>
              <a:gd name="connsiteY13" fmla="*/ 1329397 h 5134708"/>
              <a:gd name="connsiteX14" fmla="*/ 372794 w 5338689"/>
              <a:gd name="connsiteY14" fmla="*/ 1406769 h 5134708"/>
              <a:gd name="connsiteX15" fmla="*/ 478301 w 5338689"/>
              <a:gd name="connsiteY15" fmla="*/ 1603717 h 5134708"/>
              <a:gd name="connsiteX16" fmla="*/ 928467 w 5338689"/>
              <a:gd name="connsiteY16" fmla="*/ 1645920 h 5134708"/>
              <a:gd name="connsiteX17" fmla="*/ 1237957 w 5338689"/>
              <a:gd name="connsiteY17" fmla="*/ 1674055 h 5134708"/>
              <a:gd name="connsiteX18" fmla="*/ 970671 w 5338689"/>
              <a:gd name="connsiteY18" fmla="*/ 1842868 h 5134708"/>
              <a:gd name="connsiteX19" fmla="*/ 829994 w 5338689"/>
              <a:gd name="connsiteY19" fmla="*/ 2018714 h 5134708"/>
              <a:gd name="connsiteX20" fmla="*/ 569741 w 5338689"/>
              <a:gd name="connsiteY20" fmla="*/ 2222695 h 5134708"/>
              <a:gd name="connsiteX21" fmla="*/ 555674 w 5338689"/>
              <a:gd name="connsiteY21" fmla="*/ 2278966 h 5134708"/>
              <a:gd name="connsiteX22" fmla="*/ 267286 w 5338689"/>
              <a:gd name="connsiteY22" fmla="*/ 2497015 h 5134708"/>
              <a:gd name="connsiteX23" fmla="*/ 330591 w 5338689"/>
              <a:gd name="connsiteY23" fmla="*/ 2672862 h 5134708"/>
              <a:gd name="connsiteX24" fmla="*/ 1019907 w 5338689"/>
              <a:gd name="connsiteY24" fmla="*/ 2764302 h 5134708"/>
              <a:gd name="connsiteX25" fmla="*/ 1244991 w 5338689"/>
              <a:gd name="connsiteY25" fmla="*/ 2806505 h 5134708"/>
              <a:gd name="connsiteX26" fmla="*/ 1195754 w 5338689"/>
              <a:gd name="connsiteY26" fmla="*/ 2904978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66639 w 5338689"/>
              <a:gd name="connsiteY9" fmla="*/ 914400 h 5134708"/>
              <a:gd name="connsiteX10" fmla="*/ 416865 w 5338689"/>
              <a:gd name="connsiteY10" fmla="*/ 956713 h 5134708"/>
              <a:gd name="connsiteX11" fmla="*/ 337624 w 5338689"/>
              <a:gd name="connsiteY11" fmla="*/ 1005840 h 5134708"/>
              <a:gd name="connsiteX12" fmla="*/ 105507 w 5338689"/>
              <a:gd name="connsiteY12" fmla="*/ 1153551 h 5134708"/>
              <a:gd name="connsiteX13" fmla="*/ 126609 w 5338689"/>
              <a:gd name="connsiteY13" fmla="*/ 1329397 h 5134708"/>
              <a:gd name="connsiteX14" fmla="*/ 372794 w 5338689"/>
              <a:gd name="connsiteY14" fmla="*/ 1406769 h 5134708"/>
              <a:gd name="connsiteX15" fmla="*/ 478301 w 5338689"/>
              <a:gd name="connsiteY15" fmla="*/ 1603717 h 5134708"/>
              <a:gd name="connsiteX16" fmla="*/ 928467 w 5338689"/>
              <a:gd name="connsiteY16" fmla="*/ 1645920 h 5134708"/>
              <a:gd name="connsiteX17" fmla="*/ 1237957 w 5338689"/>
              <a:gd name="connsiteY17" fmla="*/ 1674055 h 5134708"/>
              <a:gd name="connsiteX18" fmla="*/ 970671 w 5338689"/>
              <a:gd name="connsiteY18" fmla="*/ 1842868 h 5134708"/>
              <a:gd name="connsiteX19" fmla="*/ 829994 w 5338689"/>
              <a:gd name="connsiteY19" fmla="*/ 2018714 h 5134708"/>
              <a:gd name="connsiteX20" fmla="*/ 569741 w 5338689"/>
              <a:gd name="connsiteY20" fmla="*/ 2222695 h 5134708"/>
              <a:gd name="connsiteX21" fmla="*/ 555674 w 5338689"/>
              <a:gd name="connsiteY21" fmla="*/ 2278966 h 5134708"/>
              <a:gd name="connsiteX22" fmla="*/ 267286 w 5338689"/>
              <a:gd name="connsiteY22" fmla="*/ 2497015 h 5134708"/>
              <a:gd name="connsiteX23" fmla="*/ 330591 w 5338689"/>
              <a:gd name="connsiteY23" fmla="*/ 2672862 h 5134708"/>
              <a:gd name="connsiteX24" fmla="*/ 1019907 w 5338689"/>
              <a:gd name="connsiteY24" fmla="*/ 2764302 h 5134708"/>
              <a:gd name="connsiteX25" fmla="*/ 1244991 w 5338689"/>
              <a:gd name="connsiteY25" fmla="*/ 2806505 h 5134708"/>
              <a:gd name="connsiteX26" fmla="*/ 1195754 w 5338689"/>
              <a:gd name="connsiteY26" fmla="*/ 2904978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66639 w 5338689"/>
              <a:gd name="connsiteY9" fmla="*/ 914400 h 5134708"/>
              <a:gd name="connsiteX10" fmla="*/ 283515 w 5338689"/>
              <a:gd name="connsiteY10" fmla="*/ 980525 h 5134708"/>
              <a:gd name="connsiteX11" fmla="*/ 337624 w 5338689"/>
              <a:gd name="connsiteY11" fmla="*/ 1005840 h 5134708"/>
              <a:gd name="connsiteX12" fmla="*/ 105507 w 5338689"/>
              <a:gd name="connsiteY12" fmla="*/ 1153551 h 5134708"/>
              <a:gd name="connsiteX13" fmla="*/ 126609 w 5338689"/>
              <a:gd name="connsiteY13" fmla="*/ 1329397 h 5134708"/>
              <a:gd name="connsiteX14" fmla="*/ 372794 w 5338689"/>
              <a:gd name="connsiteY14" fmla="*/ 1406769 h 5134708"/>
              <a:gd name="connsiteX15" fmla="*/ 478301 w 5338689"/>
              <a:gd name="connsiteY15" fmla="*/ 1603717 h 5134708"/>
              <a:gd name="connsiteX16" fmla="*/ 928467 w 5338689"/>
              <a:gd name="connsiteY16" fmla="*/ 1645920 h 5134708"/>
              <a:gd name="connsiteX17" fmla="*/ 1237957 w 5338689"/>
              <a:gd name="connsiteY17" fmla="*/ 1674055 h 5134708"/>
              <a:gd name="connsiteX18" fmla="*/ 970671 w 5338689"/>
              <a:gd name="connsiteY18" fmla="*/ 1842868 h 5134708"/>
              <a:gd name="connsiteX19" fmla="*/ 829994 w 5338689"/>
              <a:gd name="connsiteY19" fmla="*/ 2018714 h 5134708"/>
              <a:gd name="connsiteX20" fmla="*/ 569741 w 5338689"/>
              <a:gd name="connsiteY20" fmla="*/ 2222695 h 5134708"/>
              <a:gd name="connsiteX21" fmla="*/ 555674 w 5338689"/>
              <a:gd name="connsiteY21" fmla="*/ 2278966 h 5134708"/>
              <a:gd name="connsiteX22" fmla="*/ 267286 w 5338689"/>
              <a:gd name="connsiteY22" fmla="*/ 2497015 h 5134708"/>
              <a:gd name="connsiteX23" fmla="*/ 330591 w 5338689"/>
              <a:gd name="connsiteY23" fmla="*/ 2672862 h 5134708"/>
              <a:gd name="connsiteX24" fmla="*/ 1019907 w 5338689"/>
              <a:gd name="connsiteY24" fmla="*/ 2764302 h 5134708"/>
              <a:gd name="connsiteX25" fmla="*/ 1244991 w 5338689"/>
              <a:gd name="connsiteY25" fmla="*/ 2806505 h 5134708"/>
              <a:gd name="connsiteX26" fmla="*/ 1195754 w 5338689"/>
              <a:gd name="connsiteY26" fmla="*/ 2904978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80926 w 5338689"/>
              <a:gd name="connsiteY9" fmla="*/ 904875 h 5134708"/>
              <a:gd name="connsiteX10" fmla="*/ 283515 w 5338689"/>
              <a:gd name="connsiteY10" fmla="*/ 980525 h 5134708"/>
              <a:gd name="connsiteX11" fmla="*/ 337624 w 5338689"/>
              <a:gd name="connsiteY11" fmla="*/ 1005840 h 5134708"/>
              <a:gd name="connsiteX12" fmla="*/ 105507 w 5338689"/>
              <a:gd name="connsiteY12" fmla="*/ 1153551 h 5134708"/>
              <a:gd name="connsiteX13" fmla="*/ 126609 w 5338689"/>
              <a:gd name="connsiteY13" fmla="*/ 1329397 h 5134708"/>
              <a:gd name="connsiteX14" fmla="*/ 372794 w 5338689"/>
              <a:gd name="connsiteY14" fmla="*/ 1406769 h 5134708"/>
              <a:gd name="connsiteX15" fmla="*/ 478301 w 5338689"/>
              <a:gd name="connsiteY15" fmla="*/ 1603717 h 5134708"/>
              <a:gd name="connsiteX16" fmla="*/ 928467 w 5338689"/>
              <a:gd name="connsiteY16" fmla="*/ 1645920 h 5134708"/>
              <a:gd name="connsiteX17" fmla="*/ 1237957 w 5338689"/>
              <a:gd name="connsiteY17" fmla="*/ 1674055 h 5134708"/>
              <a:gd name="connsiteX18" fmla="*/ 970671 w 5338689"/>
              <a:gd name="connsiteY18" fmla="*/ 1842868 h 5134708"/>
              <a:gd name="connsiteX19" fmla="*/ 829994 w 5338689"/>
              <a:gd name="connsiteY19" fmla="*/ 2018714 h 5134708"/>
              <a:gd name="connsiteX20" fmla="*/ 569741 w 5338689"/>
              <a:gd name="connsiteY20" fmla="*/ 2222695 h 5134708"/>
              <a:gd name="connsiteX21" fmla="*/ 555674 w 5338689"/>
              <a:gd name="connsiteY21" fmla="*/ 2278966 h 5134708"/>
              <a:gd name="connsiteX22" fmla="*/ 267286 w 5338689"/>
              <a:gd name="connsiteY22" fmla="*/ 2497015 h 5134708"/>
              <a:gd name="connsiteX23" fmla="*/ 330591 w 5338689"/>
              <a:gd name="connsiteY23" fmla="*/ 2672862 h 5134708"/>
              <a:gd name="connsiteX24" fmla="*/ 1019907 w 5338689"/>
              <a:gd name="connsiteY24" fmla="*/ 2764302 h 5134708"/>
              <a:gd name="connsiteX25" fmla="*/ 1244991 w 5338689"/>
              <a:gd name="connsiteY25" fmla="*/ 2806505 h 5134708"/>
              <a:gd name="connsiteX26" fmla="*/ 1195754 w 5338689"/>
              <a:gd name="connsiteY26" fmla="*/ 2904978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80926 w 5338689"/>
              <a:gd name="connsiteY9" fmla="*/ 904875 h 5134708"/>
              <a:gd name="connsiteX10" fmla="*/ 283515 w 5338689"/>
              <a:gd name="connsiteY10" fmla="*/ 980525 h 5134708"/>
              <a:gd name="connsiteX11" fmla="*/ 304286 w 5338689"/>
              <a:gd name="connsiteY11" fmla="*/ 1029652 h 5134708"/>
              <a:gd name="connsiteX12" fmla="*/ 105507 w 5338689"/>
              <a:gd name="connsiteY12" fmla="*/ 1153551 h 5134708"/>
              <a:gd name="connsiteX13" fmla="*/ 126609 w 5338689"/>
              <a:gd name="connsiteY13" fmla="*/ 1329397 h 5134708"/>
              <a:gd name="connsiteX14" fmla="*/ 372794 w 5338689"/>
              <a:gd name="connsiteY14" fmla="*/ 1406769 h 5134708"/>
              <a:gd name="connsiteX15" fmla="*/ 478301 w 5338689"/>
              <a:gd name="connsiteY15" fmla="*/ 1603717 h 5134708"/>
              <a:gd name="connsiteX16" fmla="*/ 928467 w 5338689"/>
              <a:gd name="connsiteY16" fmla="*/ 1645920 h 5134708"/>
              <a:gd name="connsiteX17" fmla="*/ 1237957 w 5338689"/>
              <a:gd name="connsiteY17" fmla="*/ 1674055 h 5134708"/>
              <a:gd name="connsiteX18" fmla="*/ 970671 w 5338689"/>
              <a:gd name="connsiteY18" fmla="*/ 1842868 h 5134708"/>
              <a:gd name="connsiteX19" fmla="*/ 829994 w 5338689"/>
              <a:gd name="connsiteY19" fmla="*/ 2018714 h 5134708"/>
              <a:gd name="connsiteX20" fmla="*/ 569741 w 5338689"/>
              <a:gd name="connsiteY20" fmla="*/ 2222695 h 5134708"/>
              <a:gd name="connsiteX21" fmla="*/ 555674 w 5338689"/>
              <a:gd name="connsiteY21" fmla="*/ 2278966 h 5134708"/>
              <a:gd name="connsiteX22" fmla="*/ 267286 w 5338689"/>
              <a:gd name="connsiteY22" fmla="*/ 2497015 h 5134708"/>
              <a:gd name="connsiteX23" fmla="*/ 330591 w 5338689"/>
              <a:gd name="connsiteY23" fmla="*/ 2672862 h 5134708"/>
              <a:gd name="connsiteX24" fmla="*/ 1019907 w 5338689"/>
              <a:gd name="connsiteY24" fmla="*/ 2764302 h 5134708"/>
              <a:gd name="connsiteX25" fmla="*/ 1244991 w 5338689"/>
              <a:gd name="connsiteY25" fmla="*/ 2806505 h 5134708"/>
              <a:gd name="connsiteX26" fmla="*/ 1195754 w 5338689"/>
              <a:gd name="connsiteY26" fmla="*/ 2904978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80926 w 5338689"/>
              <a:gd name="connsiteY9" fmla="*/ 904875 h 5134708"/>
              <a:gd name="connsiteX10" fmla="*/ 304286 w 5338689"/>
              <a:gd name="connsiteY10" fmla="*/ 1029652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80926 w 5338689"/>
              <a:gd name="connsiteY9" fmla="*/ 904875 h 5134708"/>
              <a:gd name="connsiteX10" fmla="*/ 304286 w 5338689"/>
              <a:gd name="connsiteY10" fmla="*/ 1029652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66638 w 5338689"/>
              <a:gd name="connsiteY9" fmla="*/ 921544 h 5134708"/>
              <a:gd name="connsiteX10" fmla="*/ 304286 w 5338689"/>
              <a:gd name="connsiteY10" fmla="*/ 1029652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66638 w 5338689"/>
              <a:gd name="connsiteY9" fmla="*/ 921544 h 5134708"/>
              <a:gd name="connsiteX10" fmla="*/ 304286 w 5338689"/>
              <a:gd name="connsiteY10" fmla="*/ 1029652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478301 w 5338689"/>
              <a:gd name="connsiteY8" fmla="*/ 851095 h 5134708"/>
              <a:gd name="connsiteX9" fmla="*/ 366638 w 5338689"/>
              <a:gd name="connsiteY9" fmla="*/ 921544 h 5134708"/>
              <a:gd name="connsiteX10" fmla="*/ 297143 w 5338689"/>
              <a:gd name="connsiteY10" fmla="*/ 1034414 h 5134708"/>
              <a:gd name="connsiteX11" fmla="*/ 105507 w 5338689"/>
              <a:gd name="connsiteY11" fmla="*/ 1153551 h 5134708"/>
              <a:gd name="connsiteX12" fmla="*/ 126609 w 5338689"/>
              <a:gd name="connsiteY12" fmla="*/ 1329397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1544 h 5134708"/>
              <a:gd name="connsiteX9" fmla="*/ 297143 w 5338689"/>
              <a:gd name="connsiteY9" fmla="*/ 1034414 h 5134708"/>
              <a:gd name="connsiteX10" fmla="*/ 105507 w 5338689"/>
              <a:gd name="connsiteY10" fmla="*/ 1153551 h 5134708"/>
              <a:gd name="connsiteX11" fmla="*/ 126609 w 5338689"/>
              <a:gd name="connsiteY11" fmla="*/ 1329397 h 5134708"/>
              <a:gd name="connsiteX12" fmla="*/ 372794 w 5338689"/>
              <a:gd name="connsiteY12" fmla="*/ 1406769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105507 w 5338689"/>
              <a:gd name="connsiteY10" fmla="*/ 1153551 h 5134708"/>
              <a:gd name="connsiteX11" fmla="*/ 126609 w 5338689"/>
              <a:gd name="connsiteY11" fmla="*/ 1329397 h 5134708"/>
              <a:gd name="connsiteX12" fmla="*/ 372794 w 5338689"/>
              <a:gd name="connsiteY12" fmla="*/ 1406769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105507 w 5338689"/>
              <a:gd name="connsiteY10" fmla="*/ 1153551 h 5134708"/>
              <a:gd name="connsiteX11" fmla="*/ 126609 w 5338689"/>
              <a:gd name="connsiteY11" fmla="*/ 1329397 h 5134708"/>
              <a:gd name="connsiteX12" fmla="*/ 372794 w 5338689"/>
              <a:gd name="connsiteY12" fmla="*/ 1406769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105507 w 5338689"/>
              <a:gd name="connsiteY10" fmla="*/ 1153551 h 5134708"/>
              <a:gd name="connsiteX11" fmla="*/ 126609 w 5338689"/>
              <a:gd name="connsiteY11" fmla="*/ 1329397 h 5134708"/>
              <a:gd name="connsiteX12" fmla="*/ 372794 w 5338689"/>
              <a:gd name="connsiteY12" fmla="*/ 1406769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26609 w 5338689"/>
              <a:gd name="connsiteY11" fmla="*/ 1329397 h 5134708"/>
              <a:gd name="connsiteX12" fmla="*/ 372794 w 5338689"/>
              <a:gd name="connsiteY12" fmla="*/ 1406769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26609 w 5338689"/>
              <a:gd name="connsiteY11" fmla="*/ 1329397 h 5134708"/>
              <a:gd name="connsiteX12" fmla="*/ 372794 w 5338689"/>
              <a:gd name="connsiteY12" fmla="*/ 1406769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72794 w 5338689"/>
              <a:gd name="connsiteY12" fmla="*/ 1406769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72794 w 5338689"/>
              <a:gd name="connsiteY12" fmla="*/ 1406769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72794 w 5338689"/>
              <a:gd name="connsiteY12" fmla="*/ 1406769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372794 w 5338689"/>
              <a:gd name="connsiteY13" fmla="*/ 14067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391844 w 5338689"/>
              <a:gd name="connsiteY13" fmla="*/ 1444869 h 5134708"/>
              <a:gd name="connsiteX14" fmla="*/ 478301 w 5338689"/>
              <a:gd name="connsiteY14" fmla="*/ 1603717 h 5134708"/>
              <a:gd name="connsiteX15" fmla="*/ 928467 w 5338689"/>
              <a:gd name="connsiteY15" fmla="*/ 1645920 h 5134708"/>
              <a:gd name="connsiteX16" fmla="*/ 1237957 w 5338689"/>
              <a:gd name="connsiteY16" fmla="*/ 1674055 h 5134708"/>
              <a:gd name="connsiteX17" fmla="*/ 970671 w 5338689"/>
              <a:gd name="connsiteY17" fmla="*/ 1842868 h 5134708"/>
              <a:gd name="connsiteX18" fmla="*/ 829994 w 5338689"/>
              <a:gd name="connsiteY18" fmla="*/ 2018714 h 5134708"/>
              <a:gd name="connsiteX19" fmla="*/ 569741 w 5338689"/>
              <a:gd name="connsiteY19" fmla="*/ 2222695 h 5134708"/>
              <a:gd name="connsiteX20" fmla="*/ 555674 w 5338689"/>
              <a:gd name="connsiteY20" fmla="*/ 2278966 h 5134708"/>
              <a:gd name="connsiteX21" fmla="*/ 267286 w 5338689"/>
              <a:gd name="connsiteY21" fmla="*/ 2497015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478301 w 5338689"/>
              <a:gd name="connsiteY13" fmla="*/ 1603717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4733 w 5338689"/>
              <a:gd name="connsiteY12" fmla="*/ 1419225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57114 w 5338689"/>
              <a:gd name="connsiteY12" fmla="*/ 1412081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66639 w 5338689"/>
              <a:gd name="connsiteY12" fmla="*/ 1426368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66639 w 5338689"/>
              <a:gd name="connsiteY12" fmla="*/ 1426368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6134 w 5338689"/>
              <a:gd name="connsiteY11" fmla="*/ 1369878 h 5134708"/>
              <a:gd name="connsiteX12" fmla="*/ 366639 w 5338689"/>
              <a:gd name="connsiteY12" fmla="*/ 1426368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8515 w 5338689"/>
              <a:gd name="connsiteY11" fmla="*/ 1367497 h 5134708"/>
              <a:gd name="connsiteX12" fmla="*/ 366639 w 5338689"/>
              <a:gd name="connsiteY12" fmla="*/ 1426368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69789 w 5338689"/>
              <a:gd name="connsiteY10" fmla="*/ 1217845 h 5134708"/>
              <a:gd name="connsiteX11" fmla="*/ 138515 w 5338689"/>
              <a:gd name="connsiteY11" fmla="*/ 1367497 h 5134708"/>
              <a:gd name="connsiteX12" fmla="*/ 366639 w 5338689"/>
              <a:gd name="connsiteY12" fmla="*/ 1426368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66639 w 5338689"/>
              <a:gd name="connsiteY12" fmla="*/ 1426368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85445 w 5338689"/>
              <a:gd name="connsiteY13" fmla="*/ 1627530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0207 w 5338689"/>
              <a:gd name="connsiteY13" fmla="*/ 1625149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0207 w 5338689"/>
              <a:gd name="connsiteY13" fmla="*/ 1625149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0207 w 5338689"/>
              <a:gd name="connsiteY13" fmla="*/ 1625149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0207 w 5338689"/>
              <a:gd name="connsiteY13" fmla="*/ 1625149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0207 w 5338689"/>
              <a:gd name="connsiteY13" fmla="*/ 1632292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0207 w 5338689"/>
              <a:gd name="connsiteY13" fmla="*/ 1632292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37957 w 5338689"/>
              <a:gd name="connsiteY15" fmla="*/ 1674055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70671 w 5338689"/>
              <a:gd name="connsiteY16" fmla="*/ 1842868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0012 h 5134708"/>
              <a:gd name="connsiteX17" fmla="*/ 829994 w 5338689"/>
              <a:gd name="connsiteY17" fmla="*/ 2018714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0012 h 5134708"/>
              <a:gd name="connsiteX17" fmla="*/ 834756 w 5338689"/>
              <a:gd name="connsiteY17" fmla="*/ 2030620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0012 h 5134708"/>
              <a:gd name="connsiteX17" fmla="*/ 834756 w 5338689"/>
              <a:gd name="connsiteY17" fmla="*/ 2030620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0012 h 5134708"/>
              <a:gd name="connsiteX17" fmla="*/ 834756 w 5338689"/>
              <a:gd name="connsiteY17" fmla="*/ 2030620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4756 w 5338689"/>
              <a:gd name="connsiteY17" fmla="*/ 2030620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4756 w 5338689"/>
              <a:gd name="connsiteY17" fmla="*/ 2030620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69741 w 5338689"/>
              <a:gd name="connsiteY18" fmla="*/ 2222695 h 5134708"/>
              <a:gd name="connsiteX19" fmla="*/ 555674 w 5338689"/>
              <a:gd name="connsiteY19" fmla="*/ 2278966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69741 w 5338689"/>
              <a:gd name="connsiteY18" fmla="*/ 2222695 h 5134708"/>
              <a:gd name="connsiteX19" fmla="*/ 529480 w 5338689"/>
              <a:gd name="connsiteY19" fmla="*/ 2305160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267286 w 5338689"/>
              <a:gd name="connsiteY20" fmla="*/ 2497015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264905 w 5338689"/>
              <a:gd name="connsiteY20" fmla="*/ 2501778 h 5134708"/>
              <a:gd name="connsiteX21" fmla="*/ 330591 w 5338689"/>
              <a:gd name="connsiteY21" fmla="*/ 2672862 h 5134708"/>
              <a:gd name="connsiteX22" fmla="*/ 1019907 w 5338689"/>
              <a:gd name="connsiteY22" fmla="*/ 2764302 h 5134708"/>
              <a:gd name="connsiteX23" fmla="*/ 1244991 w 5338689"/>
              <a:gd name="connsiteY23" fmla="*/ 2806505 h 5134708"/>
              <a:gd name="connsiteX24" fmla="*/ 1195754 w 5338689"/>
              <a:gd name="connsiteY24" fmla="*/ 2904978 h 5134708"/>
              <a:gd name="connsiteX25" fmla="*/ 1315329 w 5338689"/>
              <a:gd name="connsiteY25" fmla="*/ 2989385 h 5134708"/>
              <a:gd name="connsiteX26" fmla="*/ 963637 w 5338689"/>
              <a:gd name="connsiteY26" fmla="*/ 3207434 h 5134708"/>
              <a:gd name="connsiteX27" fmla="*/ 872197 w 5338689"/>
              <a:gd name="connsiteY27" fmla="*/ 3418449 h 5134708"/>
              <a:gd name="connsiteX28" fmla="*/ 893298 w 5338689"/>
              <a:gd name="connsiteY28" fmla="*/ 3566160 h 5134708"/>
              <a:gd name="connsiteX29" fmla="*/ 752621 w 5338689"/>
              <a:gd name="connsiteY29" fmla="*/ 3692769 h 5134708"/>
              <a:gd name="connsiteX30" fmla="*/ 647114 w 5338689"/>
              <a:gd name="connsiteY30" fmla="*/ 3917852 h 5134708"/>
              <a:gd name="connsiteX31" fmla="*/ 0 w 5338689"/>
              <a:gd name="connsiteY31" fmla="*/ 4269545 h 5134708"/>
              <a:gd name="connsiteX32" fmla="*/ 70338 w 5338689"/>
              <a:gd name="connsiteY32" fmla="*/ 4501662 h 5134708"/>
              <a:gd name="connsiteX33" fmla="*/ 640080 w 5338689"/>
              <a:gd name="connsiteY33" fmla="*/ 4740812 h 5134708"/>
              <a:gd name="connsiteX34" fmla="*/ 780757 w 5338689"/>
              <a:gd name="connsiteY34" fmla="*/ 4825218 h 5134708"/>
              <a:gd name="connsiteX35" fmla="*/ 963637 w 5338689"/>
              <a:gd name="connsiteY35" fmla="*/ 5134708 h 5134708"/>
              <a:gd name="connsiteX36" fmla="*/ 5338689 w 5338689"/>
              <a:gd name="connsiteY36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30591 w 5338689"/>
              <a:gd name="connsiteY22" fmla="*/ 2672862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1019907 w 5338689"/>
              <a:gd name="connsiteY23" fmla="*/ 2764302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1008000 w 5338689"/>
              <a:gd name="connsiteY23" fmla="*/ 2771446 h 5134708"/>
              <a:gd name="connsiteX24" fmla="*/ 1244991 w 5338689"/>
              <a:gd name="connsiteY24" fmla="*/ 2806505 h 5134708"/>
              <a:gd name="connsiteX25" fmla="*/ 1195754 w 5338689"/>
              <a:gd name="connsiteY25" fmla="*/ 2904978 h 5134708"/>
              <a:gd name="connsiteX26" fmla="*/ 1315329 w 5338689"/>
              <a:gd name="connsiteY26" fmla="*/ 2989385 h 5134708"/>
              <a:gd name="connsiteX27" fmla="*/ 963637 w 5338689"/>
              <a:gd name="connsiteY27" fmla="*/ 3207434 h 5134708"/>
              <a:gd name="connsiteX28" fmla="*/ 872197 w 5338689"/>
              <a:gd name="connsiteY28" fmla="*/ 3418449 h 5134708"/>
              <a:gd name="connsiteX29" fmla="*/ 893298 w 5338689"/>
              <a:gd name="connsiteY29" fmla="*/ 3566160 h 5134708"/>
              <a:gd name="connsiteX30" fmla="*/ 752621 w 5338689"/>
              <a:gd name="connsiteY30" fmla="*/ 3692769 h 5134708"/>
              <a:gd name="connsiteX31" fmla="*/ 647114 w 5338689"/>
              <a:gd name="connsiteY31" fmla="*/ 3917852 h 5134708"/>
              <a:gd name="connsiteX32" fmla="*/ 0 w 5338689"/>
              <a:gd name="connsiteY32" fmla="*/ 4269545 h 5134708"/>
              <a:gd name="connsiteX33" fmla="*/ 70338 w 5338689"/>
              <a:gd name="connsiteY33" fmla="*/ 4501662 h 5134708"/>
              <a:gd name="connsiteX34" fmla="*/ 640080 w 5338689"/>
              <a:gd name="connsiteY34" fmla="*/ 4740812 h 5134708"/>
              <a:gd name="connsiteX35" fmla="*/ 780757 w 5338689"/>
              <a:gd name="connsiteY35" fmla="*/ 4825218 h 5134708"/>
              <a:gd name="connsiteX36" fmla="*/ 963637 w 5338689"/>
              <a:gd name="connsiteY36" fmla="*/ 5134708 h 5134708"/>
              <a:gd name="connsiteX37" fmla="*/ 5338689 w 5338689"/>
              <a:gd name="connsiteY37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04978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04978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04978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15329 w 5338689"/>
              <a:gd name="connsiteY27" fmla="*/ 2989385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3637 w 5338689"/>
              <a:gd name="connsiteY28" fmla="*/ 3207434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72197 w 5338689"/>
              <a:gd name="connsiteY29" fmla="*/ 3418449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3298 w 5338689"/>
              <a:gd name="connsiteY30" fmla="*/ 3566160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5679 w 5338689"/>
              <a:gd name="connsiteY30" fmla="*/ 3568541 h 5134708"/>
              <a:gd name="connsiteX31" fmla="*/ 752621 w 5338689"/>
              <a:gd name="connsiteY31" fmla="*/ 3692769 h 5134708"/>
              <a:gd name="connsiteX32" fmla="*/ 647114 w 5338689"/>
              <a:gd name="connsiteY32" fmla="*/ 3917852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5679 w 5338689"/>
              <a:gd name="connsiteY30" fmla="*/ 3568541 h 5134708"/>
              <a:gd name="connsiteX31" fmla="*/ 752621 w 5338689"/>
              <a:gd name="connsiteY31" fmla="*/ 3692769 h 5134708"/>
              <a:gd name="connsiteX32" fmla="*/ 635207 w 5338689"/>
              <a:gd name="connsiteY32" fmla="*/ 3910709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5679 w 5338689"/>
              <a:gd name="connsiteY30" fmla="*/ 3568541 h 5134708"/>
              <a:gd name="connsiteX31" fmla="*/ 752621 w 5338689"/>
              <a:gd name="connsiteY31" fmla="*/ 3692769 h 5134708"/>
              <a:gd name="connsiteX32" fmla="*/ 635207 w 5338689"/>
              <a:gd name="connsiteY32" fmla="*/ 3910709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5679 w 5338689"/>
              <a:gd name="connsiteY30" fmla="*/ 3568541 h 5134708"/>
              <a:gd name="connsiteX31" fmla="*/ 752621 w 5338689"/>
              <a:gd name="connsiteY31" fmla="*/ 3692769 h 5134708"/>
              <a:gd name="connsiteX32" fmla="*/ 635207 w 5338689"/>
              <a:gd name="connsiteY32" fmla="*/ 3910709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5679 w 5338689"/>
              <a:gd name="connsiteY30" fmla="*/ 3568541 h 5134708"/>
              <a:gd name="connsiteX31" fmla="*/ 752621 w 5338689"/>
              <a:gd name="connsiteY31" fmla="*/ 3692769 h 5134708"/>
              <a:gd name="connsiteX32" fmla="*/ 635207 w 5338689"/>
              <a:gd name="connsiteY32" fmla="*/ 3910709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5679 w 5338689"/>
              <a:gd name="connsiteY30" fmla="*/ 3568541 h 5134708"/>
              <a:gd name="connsiteX31" fmla="*/ 752621 w 5338689"/>
              <a:gd name="connsiteY31" fmla="*/ 3692769 h 5134708"/>
              <a:gd name="connsiteX32" fmla="*/ 635207 w 5338689"/>
              <a:gd name="connsiteY32" fmla="*/ 3910709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5679 w 5338689"/>
              <a:gd name="connsiteY30" fmla="*/ 3568541 h 5134708"/>
              <a:gd name="connsiteX31" fmla="*/ 752621 w 5338689"/>
              <a:gd name="connsiteY31" fmla="*/ 3692769 h 5134708"/>
              <a:gd name="connsiteX32" fmla="*/ 635207 w 5338689"/>
              <a:gd name="connsiteY32" fmla="*/ 3910709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5679 w 5338689"/>
              <a:gd name="connsiteY30" fmla="*/ 3568541 h 5134708"/>
              <a:gd name="connsiteX31" fmla="*/ 752621 w 5338689"/>
              <a:gd name="connsiteY31" fmla="*/ 3692769 h 5134708"/>
              <a:gd name="connsiteX32" fmla="*/ 635207 w 5338689"/>
              <a:gd name="connsiteY32" fmla="*/ 3910709 h 5134708"/>
              <a:gd name="connsiteX33" fmla="*/ 0 w 5338689"/>
              <a:gd name="connsiteY33" fmla="*/ 4269545 h 5134708"/>
              <a:gd name="connsiteX34" fmla="*/ 70338 w 5338689"/>
              <a:gd name="connsiteY34" fmla="*/ 4501662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38689 w 5338689"/>
              <a:gd name="connsiteY0" fmla="*/ 5134708 h 5134708"/>
              <a:gd name="connsiteX1" fmla="*/ 5338689 w 5338689"/>
              <a:gd name="connsiteY1" fmla="*/ 0 h 5134708"/>
              <a:gd name="connsiteX2" fmla="*/ 372794 w 5338689"/>
              <a:gd name="connsiteY2" fmla="*/ 0 h 5134708"/>
              <a:gd name="connsiteX3" fmla="*/ 250837 w 5338689"/>
              <a:gd name="connsiteY3" fmla="*/ 305496 h 5134708"/>
              <a:gd name="connsiteX4" fmla="*/ 485445 w 5338689"/>
              <a:gd name="connsiteY4" fmla="*/ 337734 h 5134708"/>
              <a:gd name="connsiteX5" fmla="*/ 600038 w 5338689"/>
              <a:gd name="connsiteY5" fmla="*/ 368361 h 5134708"/>
              <a:gd name="connsiteX6" fmla="*/ 687484 w 5338689"/>
              <a:gd name="connsiteY6" fmla="*/ 499622 h 5134708"/>
              <a:gd name="connsiteX7" fmla="*/ 792333 w 5338689"/>
              <a:gd name="connsiteY7" fmla="*/ 574504 h 5134708"/>
              <a:gd name="connsiteX8" fmla="*/ 366638 w 5338689"/>
              <a:gd name="connsiteY8" fmla="*/ 926306 h 5134708"/>
              <a:gd name="connsiteX9" fmla="*/ 297143 w 5338689"/>
              <a:gd name="connsiteY9" fmla="*/ 1034414 h 5134708"/>
              <a:gd name="connsiteX10" fmla="*/ 76933 w 5338689"/>
              <a:gd name="connsiteY10" fmla="*/ 1213082 h 5134708"/>
              <a:gd name="connsiteX11" fmla="*/ 138515 w 5338689"/>
              <a:gd name="connsiteY11" fmla="*/ 1367497 h 5134708"/>
              <a:gd name="connsiteX12" fmla="*/ 376164 w 5338689"/>
              <a:gd name="connsiteY12" fmla="*/ 1433512 h 5134708"/>
              <a:gd name="connsiteX13" fmla="*/ 494970 w 5338689"/>
              <a:gd name="connsiteY13" fmla="*/ 1629911 h 5134708"/>
              <a:gd name="connsiteX14" fmla="*/ 928467 w 5338689"/>
              <a:gd name="connsiteY14" fmla="*/ 1645920 h 5134708"/>
              <a:gd name="connsiteX15" fmla="*/ 1228432 w 5338689"/>
              <a:gd name="connsiteY15" fmla="*/ 1688343 h 5134708"/>
              <a:gd name="connsiteX16" fmla="*/ 968290 w 5338689"/>
              <a:gd name="connsiteY16" fmla="*/ 1854775 h 5134708"/>
              <a:gd name="connsiteX17" fmla="*/ 839519 w 5338689"/>
              <a:gd name="connsiteY17" fmla="*/ 2028238 h 5134708"/>
              <a:gd name="connsiteX18" fmla="*/ 584029 w 5338689"/>
              <a:gd name="connsiteY18" fmla="*/ 2229839 h 5134708"/>
              <a:gd name="connsiteX19" fmla="*/ 529480 w 5338689"/>
              <a:gd name="connsiteY19" fmla="*/ 2305160 h 5134708"/>
              <a:gd name="connsiteX20" fmla="*/ 361877 w 5338689"/>
              <a:gd name="connsiteY20" fmla="*/ 2421731 h 5134708"/>
              <a:gd name="connsiteX21" fmla="*/ 264905 w 5338689"/>
              <a:gd name="connsiteY21" fmla="*/ 2501778 h 5134708"/>
              <a:gd name="connsiteX22" fmla="*/ 323447 w 5338689"/>
              <a:gd name="connsiteY22" fmla="*/ 2699056 h 5134708"/>
              <a:gd name="connsiteX23" fmla="*/ 778595 w 5338689"/>
              <a:gd name="connsiteY23" fmla="*/ 2750344 h 5134708"/>
              <a:gd name="connsiteX24" fmla="*/ 1008000 w 5338689"/>
              <a:gd name="connsiteY24" fmla="*/ 2771446 h 5134708"/>
              <a:gd name="connsiteX25" fmla="*/ 1244991 w 5338689"/>
              <a:gd name="connsiteY25" fmla="*/ 2806505 h 5134708"/>
              <a:gd name="connsiteX26" fmla="*/ 1195754 w 5338689"/>
              <a:gd name="connsiteY26" fmla="*/ 2931172 h 5134708"/>
              <a:gd name="connsiteX27" fmla="*/ 1305804 w 5338689"/>
              <a:gd name="connsiteY27" fmla="*/ 3017960 h 5134708"/>
              <a:gd name="connsiteX28" fmla="*/ 966018 w 5338689"/>
              <a:gd name="connsiteY28" fmla="*/ 3219341 h 5134708"/>
              <a:gd name="connsiteX29" fmla="*/ 841241 w 5338689"/>
              <a:gd name="connsiteY29" fmla="*/ 3435118 h 5134708"/>
              <a:gd name="connsiteX30" fmla="*/ 895679 w 5338689"/>
              <a:gd name="connsiteY30" fmla="*/ 3568541 h 5134708"/>
              <a:gd name="connsiteX31" fmla="*/ 752621 w 5338689"/>
              <a:gd name="connsiteY31" fmla="*/ 3692769 h 5134708"/>
              <a:gd name="connsiteX32" fmla="*/ 635207 w 5338689"/>
              <a:gd name="connsiteY32" fmla="*/ 3910709 h 5134708"/>
              <a:gd name="connsiteX33" fmla="*/ 0 w 5338689"/>
              <a:gd name="connsiteY33" fmla="*/ 4269545 h 5134708"/>
              <a:gd name="connsiteX34" fmla="*/ 67957 w 5338689"/>
              <a:gd name="connsiteY34" fmla="*/ 4511187 h 5134708"/>
              <a:gd name="connsiteX35" fmla="*/ 640080 w 5338689"/>
              <a:gd name="connsiteY35" fmla="*/ 4740812 h 5134708"/>
              <a:gd name="connsiteX36" fmla="*/ 780757 w 5338689"/>
              <a:gd name="connsiteY36" fmla="*/ 4825218 h 5134708"/>
              <a:gd name="connsiteX37" fmla="*/ 963637 w 5338689"/>
              <a:gd name="connsiteY37" fmla="*/ 5134708 h 5134708"/>
              <a:gd name="connsiteX38" fmla="*/ 5338689 w 5338689"/>
              <a:gd name="connsiteY38" fmla="*/ 5134708 h 5134708"/>
              <a:gd name="connsiteX0" fmla="*/ 5347994 w 5347994"/>
              <a:gd name="connsiteY0" fmla="*/ 5134708 h 5134708"/>
              <a:gd name="connsiteX1" fmla="*/ 5347994 w 5347994"/>
              <a:gd name="connsiteY1" fmla="*/ 0 h 5134708"/>
              <a:gd name="connsiteX2" fmla="*/ 382099 w 5347994"/>
              <a:gd name="connsiteY2" fmla="*/ 0 h 5134708"/>
              <a:gd name="connsiteX3" fmla="*/ 260142 w 5347994"/>
              <a:gd name="connsiteY3" fmla="*/ 305496 h 5134708"/>
              <a:gd name="connsiteX4" fmla="*/ 494750 w 5347994"/>
              <a:gd name="connsiteY4" fmla="*/ 337734 h 5134708"/>
              <a:gd name="connsiteX5" fmla="*/ 609343 w 5347994"/>
              <a:gd name="connsiteY5" fmla="*/ 368361 h 5134708"/>
              <a:gd name="connsiteX6" fmla="*/ 696789 w 5347994"/>
              <a:gd name="connsiteY6" fmla="*/ 499622 h 5134708"/>
              <a:gd name="connsiteX7" fmla="*/ 801638 w 5347994"/>
              <a:gd name="connsiteY7" fmla="*/ 574504 h 5134708"/>
              <a:gd name="connsiteX8" fmla="*/ 375943 w 5347994"/>
              <a:gd name="connsiteY8" fmla="*/ 926306 h 5134708"/>
              <a:gd name="connsiteX9" fmla="*/ 306448 w 5347994"/>
              <a:gd name="connsiteY9" fmla="*/ 1034414 h 5134708"/>
              <a:gd name="connsiteX10" fmla="*/ 86238 w 5347994"/>
              <a:gd name="connsiteY10" fmla="*/ 1213082 h 5134708"/>
              <a:gd name="connsiteX11" fmla="*/ 147820 w 5347994"/>
              <a:gd name="connsiteY11" fmla="*/ 1367497 h 5134708"/>
              <a:gd name="connsiteX12" fmla="*/ 385469 w 5347994"/>
              <a:gd name="connsiteY12" fmla="*/ 1433512 h 5134708"/>
              <a:gd name="connsiteX13" fmla="*/ 504275 w 5347994"/>
              <a:gd name="connsiteY13" fmla="*/ 1629911 h 5134708"/>
              <a:gd name="connsiteX14" fmla="*/ 937772 w 5347994"/>
              <a:gd name="connsiteY14" fmla="*/ 1645920 h 5134708"/>
              <a:gd name="connsiteX15" fmla="*/ 1237737 w 5347994"/>
              <a:gd name="connsiteY15" fmla="*/ 1688343 h 5134708"/>
              <a:gd name="connsiteX16" fmla="*/ 977595 w 5347994"/>
              <a:gd name="connsiteY16" fmla="*/ 1854775 h 5134708"/>
              <a:gd name="connsiteX17" fmla="*/ 848824 w 5347994"/>
              <a:gd name="connsiteY17" fmla="*/ 2028238 h 5134708"/>
              <a:gd name="connsiteX18" fmla="*/ 593334 w 5347994"/>
              <a:gd name="connsiteY18" fmla="*/ 2229839 h 5134708"/>
              <a:gd name="connsiteX19" fmla="*/ 538785 w 5347994"/>
              <a:gd name="connsiteY19" fmla="*/ 2305160 h 5134708"/>
              <a:gd name="connsiteX20" fmla="*/ 371182 w 5347994"/>
              <a:gd name="connsiteY20" fmla="*/ 2421731 h 5134708"/>
              <a:gd name="connsiteX21" fmla="*/ 274210 w 5347994"/>
              <a:gd name="connsiteY21" fmla="*/ 2501778 h 5134708"/>
              <a:gd name="connsiteX22" fmla="*/ 332752 w 5347994"/>
              <a:gd name="connsiteY22" fmla="*/ 2699056 h 5134708"/>
              <a:gd name="connsiteX23" fmla="*/ 787900 w 5347994"/>
              <a:gd name="connsiteY23" fmla="*/ 2750344 h 5134708"/>
              <a:gd name="connsiteX24" fmla="*/ 1017305 w 5347994"/>
              <a:gd name="connsiteY24" fmla="*/ 2771446 h 5134708"/>
              <a:gd name="connsiteX25" fmla="*/ 1254296 w 5347994"/>
              <a:gd name="connsiteY25" fmla="*/ 2806505 h 5134708"/>
              <a:gd name="connsiteX26" fmla="*/ 1205059 w 5347994"/>
              <a:gd name="connsiteY26" fmla="*/ 2931172 h 5134708"/>
              <a:gd name="connsiteX27" fmla="*/ 1315109 w 5347994"/>
              <a:gd name="connsiteY27" fmla="*/ 3017960 h 5134708"/>
              <a:gd name="connsiteX28" fmla="*/ 975323 w 5347994"/>
              <a:gd name="connsiteY28" fmla="*/ 3219341 h 5134708"/>
              <a:gd name="connsiteX29" fmla="*/ 850546 w 5347994"/>
              <a:gd name="connsiteY29" fmla="*/ 3435118 h 5134708"/>
              <a:gd name="connsiteX30" fmla="*/ 904984 w 5347994"/>
              <a:gd name="connsiteY30" fmla="*/ 3568541 h 5134708"/>
              <a:gd name="connsiteX31" fmla="*/ 761926 w 5347994"/>
              <a:gd name="connsiteY31" fmla="*/ 3692769 h 5134708"/>
              <a:gd name="connsiteX32" fmla="*/ 644512 w 5347994"/>
              <a:gd name="connsiteY32" fmla="*/ 3910709 h 5134708"/>
              <a:gd name="connsiteX33" fmla="*/ 9305 w 5347994"/>
              <a:gd name="connsiteY33" fmla="*/ 4269545 h 5134708"/>
              <a:gd name="connsiteX34" fmla="*/ 77262 w 5347994"/>
              <a:gd name="connsiteY34" fmla="*/ 4511187 h 5134708"/>
              <a:gd name="connsiteX35" fmla="*/ 649385 w 5347994"/>
              <a:gd name="connsiteY35" fmla="*/ 4740812 h 5134708"/>
              <a:gd name="connsiteX36" fmla="*/ 790062 w 5347994"/>
              <a:gd name="connsiteY36" fmla="*/ 4825218 h 5134708"/>
              <a:gd name="connsiteX37" fmla="*/ 972942 w 5347994"/>
              <a:gd name="connsiteY37" fmla="*/ 5134708 h 5134708"/>
              <a:gd name="connsiteX38" fmla="*/ 5347994 w 5347994"/>
              <a:gd name="connsiteY38" fmla="*/ 5134708 h 5134708"/>
              <a:gd name="connsiteX0" fmla="*/ 5401022 w 5401022"/>
              <a:gd name="connsiteY0" fmla="*/ 5134708 h 5134708"/>
              <a:gd name="connsiteX1" fmla="*/ 5401022 w 5401022"/>
              <a:gd name="connsiteY1" fmla="*/ 0 h 5134708"/>
              <a:gd name="connsiteX2" fmla="*/ 435127 w 5401022"/>
              <a:gd name="connsiteY2" fmla="*/ 0 h 5134708"/>
              <a:gd name="connsiteX3" fmla="*/ 313170 w 5401022"/>
              <a:gd name="connsiteY3" fmla="*/ 305496 h 5134708"/>
              <a:gd name="connsiteX4" fmla="*/ 547778 w 5401022"/>
              <a:gd name="connsiteY4" fmla="*/ 337734 h 5134708"/>
              <a:gd name="connsiteX5" fmla="*/ 662371 w 5401022"/>
              <a:gd name="connsiteY5" fmla="*/ 368361 h 5134708"/>
              <a:gd name="connsiteX6" fmla="*/ 749817 w 5401022"/>
              <a:gd name="connsiteY6" fmla="*/ 499622 h 5134708"/>
              <a:gd name="connsiteX7" fmla="*/ 854666 w 5401022"/>
              <a:gd name="connsiteY7" fmla="*/ 574504 h 5134708"/>
              <a:gd name="connsiteX8" fmla="*/ 428971 w 5401022"/>
              <a:gd name="connsiteY8" fmla="*/ 926306 h 5134708"/>
              <a:gd name="connsiteX9" fmla="*/ 359476 w 5401022"/>
              <a:gd name="connsiteY9" fmla="*/ 1034414 h 5134708"/>
              <a:gd name="connsiteX10" fmla="*/ 139266 w 5401022"/>
              <a:gd name="connsiteY10" fmla="*/ 1213082 h 5134708"/>
              <a:gd name="connsiteX11" fmla="*/ 200848 w 5401022"/>
              <a:gd name="connsiteY11" fmla="*/ 1367497 h 5134708"/>
              <a:gd name="connsiteX12" fmla="*/ 438497 w 5401022"/>
              <a:gd name="connsiteY12" fmla="*/ 1433512 h 5134708"/>
              <a:gd name="connsiteX13" fmla="*/ 557303 w 5401022"/>
              <a:gd name="connsiteY13" fmla="*/ 1629911 h 5134708"/>
              <a:gd name="connsiteX14" fmla="*/ 990800 w 5401022"/>
              <a:gd name="connsiteY14" fmla="*/ 1645920 h 5134708"/>
              <a:gd name="connsiteX15" fmla="*/ 1290765 w 5401022"/>
              <a:gd name="connsiteY15" fmla="*/ 1688343 h 5134708"/>
              <a:gd name="connsiteX16" fmla="*/ 1030623 w 5401022"/>
              <a:gd name="connsiteY16" fmla="*/ 1854775 h 5134708"/>
              <a:gd name="connsiteX17" fmla="*/ 901852 w 5401022"/>
              <a:gd name="connsiteY17" fmla="*/ 2028238 h 5134708"/>
              <a:gd name="connsiteX18" fmla="*/ 646362 w 5401022"/>
              <a:gd name="connsiteY18" fmla="*/ 2229839 h 5134708"/>
              <a:gd name="connsiteX19" fmla="*/ 591813 w 5401022"/>
              <a:gd name="connsiteY19" fmla="*/ 2305160 h 5134708"/>
              <a:gd name="connsiteX20" fmla="*/ 424210 w 5401022"/>
              <a:gd name="connsiteY20" fmla="*/ 2421731 h 5134708"/>
              <a:gd name="connsiteX21" fmla="*/ 327238 w 5401022"/>
              <a:gd name="connsiteY21" fmla="*/ 2501778 h 5134708"/>
              <a:gd name="connsiteX22" fmla="*/ 385780 w 5401022"/>
              <a:gd name="connsiteY22" fmla="*/ 2699056 h 5134708"/>
              <a:gd name="connsiteX23" fmla="*/ 840928 w 5401022"/>
              <a:gd name="connsiteY23" fmla="*/ 2750344 h 5134708"/>
              <a:gd name="connsiteX24" fmla="*/ 1070333 w 5401022"/>
              <a:gd name="connsiteY24" fmla="*/ 2771446 h 5134708"/>
              <a:gd name="connsiteX25" fmla="*/ 1307324 w 5401022"/>
              <a:gd name="connsiteY25" fmla="*/ 2806505 h 5134708"/>
              <a:gd name="connsiteX26" fmla="*/ 1258087 w 5401022"/>
              <a:gd name="connsiteY26" fmla="*/ 2931172 h 5134708"/>
              <a:gd name="connsiteX27" fmla="*/ 1368137 w 5401022"/>
              <a:gd name="connsiteY27" fmla="*/ 3017960 h 5134708"/>
              <a:gd name="connsiteX28" fmla="*/ 1028351 w 5401022"/>
              <a:gd name="connsiteY28" fmla="*/ 3219341 h 5134708"/>
              <a:gd name="connsiteX29" fmla="*/ 903574 w 5401022"/>
              <a:gd name="connsiteY29" fmla="*/ 3435118 h 5134708"/>
              <a:gd name="connsiteX30" fmla="*/ 958012 w 5401022"/>
              <a:gd name="connsiteY30" fmla="*/ 3568541 h 5134708"/>
              <a:gd name="connsiteX31" fmla="*/ 814954 w 5401022"/>
              <a:gd name="connsiteY31" fmla="*/ 3692769 h 5134708"/>
              <a:gd name="connsiteX32" fmla="*/ 697540 w 5401022"/>
              <a:gd name="connsiteY32" fmla="*/ 3910709 h 5134708"/>
              <a:gd name="connsiteX33" fmla="*/ 62333 w 5401022"/>
              <a:gd name="connsiteY33" fmla="*/ 4269545 h 5134708"/>
              <a:gd name="connsiteX34" fmla="*/ 130290 w 5401022"/>
              <a:gd name="connsiteY34" fmla="*/ 4511187 h 5134708"/>
              <a:gd name="connsiteX35" fmla="*/ 702413 w 5401022"/>
              <a:gd name="connsiteY35" fmla="*/ 4740812 h 5134708"/>
              <a:gd name="connsiteX36" fmla="*/ 843090 w 5401022"/>
              <a:gd name="connsiteY36" fmla="*/ 4825218 h 5134708"/>
              <a:gd name="connsiteX37" fmla="*/ 1025970 w 5401022"/>
              <a:gd name="connsiteY37" fmla="*/ 5134708 h 5134708"/>
              <a:gd name="connsiteX38" fmla="*/ 5401022 w 5401022"/>
              <a:gd name="connsiteY38" fmla="*/ 5134708 h 5134708"/>
              <a:gd name="connsiteX0" fmla="*/ 5401022 w 5401022"/>
              <a:gd name="connsiteY0" fmla="*/ 5134708 h 5134708"/>
              <a:gd name="connsiteX1" fmla="*/ 5401022 w 5401022"/>
              <a:gd name="connsiteY1" fmla="*/ 0 h 5134708"/>
              <a:gd name="connsiteX2" fmla="*/ 435127 w 5401022"/>
              <a:gd name="connsiteY2" fmla="*/ 0 h 5134708"/>
              <a:gd name="connsiteX3" fmla="*/ 313170 w 5401022"/>
              <a:gd name="connsiteY3" fmla="*/ 305496 h 5134708"/>
              <a:gd name="connsiteX4" fmla="*/ 547778 w 5401022"/>
              <a:gd name="connsiteY4" fmla="*/ 337734 h 5134708"/>
              <a:gd name="connsiteX5" fmla="*/ 662371 w 5401022"/>
              <a:gd name="connsiteY5" fmla="*/ 368361 h 5134708"/>
              <a:gd name="connsiteX6" fmla="*/ 749817 w 5401022"/>
              <a:gd name="connsiteY6" fmla="*/ 499622 h 5134708"/>
              <a:gd name="connsiteX7" fmla="*/ 854666 w 5401022"/>
              <a:gd name="connsiteY7" fmla="*/ 574504 h 5134708"/>
              <a:gd name="connsiteX8" fmla="*/ 428971 w 5401022"/>
              <a:gd name="connsiteY8" fmla="*/ 926306 h 5134708"/>
              <a:gd name="connsiteX9" fmla="*/ 359476 w 5401022"/>
              <a:gd name="connsiteY9" fmla="*/ 1034414 h 5134708"/>
              <a:gd name="connsiteX10" fmla="*/ 139266 w 5401022"/>
              <a:gd name="connsiteY10" fmla="*/ 1213082 h 5134708"/>
              <a:gd name="connsiteX11" fmla="*/ 200848 w 5401022"/>
              <a:gd name="connsiteY11" fmla="*/ 1367497 h 5134708"/>
              <a:gd name="connsiteX12" fmla="*/ 438497 w 5401022"/>
              <a:gd name="connsiteY12" fmla="*/ 1433512 h 5134708"/>
              <a:gd name="connsiteX13" fmla="*/ 557303 w 5401022"/>
              <a:gd name="connsiteY13" fmla="*/ 1629911 h 5134708"/>
              <a:gd name="connsiteX14" fmla="*/ 990800 w 5401022"/>
              <a:gd name="connsiteY14" fmla="*/ 1645920 h 5134708"/>
              <a:gd name="connsiteX15" fmla="*/ 1290765 w 5401022"/>
              <a:gd name="connsiteY15" fmla="*/ 1688343 h 5134708"/>
              <a:gd name="connsiteX16" fmla="*/ 1030623 w 5401022"/>
              <a:gd name="connsiteY16" fmla="*/ 1854775 h 5134708"/>
              <a:gd name="connsiteX17" fmla="*/ 901852 w 5401022"/>
              <a:gd name="connsiteY17" fmla="*/ 2028238 h 5134708"/>
              <a:gd name="connsiteX18" fmla="*/ 646362 w 5401022"/>
              <a:gd name="connsiteY18" fmla="*/ 2229839 h 5134708"/>
              <a:gd name="connsiteX19" fmla="*/ 591813 w 5401022"/>
              <a:gd name="connsiteY19" fmla="*/ 2305160 h 5134708"/>
              <a:gd name="connsiteX20" fmla="*/ 424210 w 5401022"/>
              <a:gd name="connsiteY20" fmla="*/ 2421731 h 5134708"/>
              <a:gd name="connsiteX21" fmla="*/ 327238 w 5401022"/>
              <a:gd name="connsiteY21" fmla="*/ 2501778 h 5134708"/>
              <a:gd name="connsiteX22" fmla="*/ 385780 w 5401022"/>
              <a:gd name="connsiteY22" fmla="*/ 2699056 h 5134708"/>
              <a:gd name="connsiteX23" fmla="*/ 840928 w 5401022"/>
              <a:gd name="connsiteY23" fmla="*/ 2750344 h 5134708"/>
              <a:gd name="connsiteX24" fmla="*/ 1070333 w 5401022"/>
              <a:gd name="connsiteY24" fmla="*/ 2771446 h 5134708"/>
              <a:gd name="connsiteX25" fmla="*/ 1307324 w 5401022"/>
              <a:gd name="connsiteY25" fmla="*/ 2806505 h 5134708"/>
              <a:gd name="connsiteX26" fmla="*/ 1258087 w 5401022"/>
              <a:gd name="connsiteY26" fmla="*/ 2931172 h 5134708"/>
              <a:gd name="connsiteX27" fmla="*/ 1368137 w 5401022"/>
              <a:gd name="connsiteY27" fmla="*/ 3017960 h 5134708"/>
              <a:gd name="connsiteX28" fmla="*/ 1028351 w 5401022"/>
              <a:gd name="connsiteY28" fmla="*/ 3219341 h 5134708"/>
              <a:gd name="connsiteX29" fmla="*/ 903574 w 5401022"/>
              <a:gd name="connsiteY29" fmla="*/ 3435118 h 5134708"/>
              <a:gd name="connsiteX30" fmla="*/ 958012 w 5401022"/>
              <a:gd name="connsiteY30" fmla="*/ 3568541 h 5134708"/>
              <a:gd name="connsiteX31" fmla="*/ 814954 w 5401022"/>
              <a:gd name="connsiteY31" fmla="*/ 3692769 h 5134708"/>
              <a:gd name="connsiteX32" fmla="*/ 697540 w 5401022"/>
              <a:gd name="connsiteY32" fmla="*/ 3910709 h 5134708"/>
              <a:gd name="connsiteX33" fmla="*/ 62333 w 5401022"/>
              <a:gd name="connsiteY33" fmla="*/ 4269545 h 5134708"/>
              <a:gd name="connsiteX34" fmla="*/ 130290 w 5401022"/>
              <a:gd name="connsiteY34" fmla="*/ 4511187 h 5134708"/>
              <a:gd name="connsiteX35" fmla="*/ 702413 w 5401022"/>
              <a:gd name="connsiteY35" fmla="*/ 4740812 h 5134708"/>
              <a:gd name="connsiteX36" fmla="*/ 843090 w 5401022"/>
              <a:gd name="connsiteY36" fmla="*/ 4825218 h 5134708"/>
              <a:gd name="connsiteX37" fmla="*/ 1025970 w 5401022"/>
              <a:gd name="connsiteY37" fmla="*/ 5134708 h 5134708"/>
              <a:gd name="connsiteX38" fmla="*/ 5401022 w 5401022"/>
              <a:gd name="connsiteY38" fmla="*/ 5134708 h 5134708"/>
              <a:gd name="connsiteX0" fmla="*/ 5401022 w 5401022"/>
              <a:gd name="connsiteY0" fmla="*/ 5134708 h 5134708"/>
              <a:gd name="connsiteX1" fmla="*/ 5401022 w 5401022"/>
              <a:gd name="connsiteY1" fmla="*/ 0 h 5134708"/>
              <a:gd name="connsiteX2" fmla="*/ 435127 w 5401022"/>
              <a:gd name="connsiteY2" fmla="*/ 0 h 5134708"/>
              <a:gd name="connsiteX3" fmla="*/ 313170 w 5401022"/>
              <a:gd name="connsiteY3" fmla="*/ 305496 h 5134708"/>
              <a:gd name="connsiteX4" fmla="*/ 547778 w 5401022"/>
              <a:gd name="connsiteY4" fmla="*/ 337734 h 5134708"/>
              <a:gd name="connsiteX5" fmla="*/ 662371 w 5401022"/>
              <a:gd name="connsiteY5" fmla="*/ 368361 h 5134708"/>
              <a:gd name="connsiteX6" fmla="*/ 749817 w 5401022"/>
              <a:gd name="connsiteY6" fmla="*/ 499622 h 5134708"/>
              <a:gd name="connsiteX7" fmla="*/ 854666 w 5401022"/>
              <a:gd name="connsiteY7" fmla="*/ 574504 h 5134708"/>
              <a:gd name="connsiteX8" fmla="*/ 428971 w 5401022"/>
              <a:gd name="connsiteY8" fmla="*/ 926306 h 5134708"/>
              <a:gd name="connsiteX9" fmla="*/ 359476 w 5401022"/>
              <a:gd name="connsiteY9" fmla="*/ 1034414 h 5134708"/>
              <a:gd name="connsiteX10" fmla="*/ 139266 w 5401022"/>
              <a:gd name="connsiteY10" fmla="*/ 1213082 h 5134708"/>
              <a:gd name="connsiteX11" fmla="*/ 200848 w 5401022"/>
              <a:gd name="connsiteY11" fmla="*/ 1367497 h 5134708"/>
              <a:gd name="connsiteX12" fmla="*/ 438497 w 5401022"/>
              <a:gd name="connsiteY12" fmla="*/ 1433512 h 5134708"/>
              <a:gd name="connsiteX13" fmla="*/ 557303 w 5401022"/>
              <a:gd name="connsiteY13" fmla="*/ 1629911 h 5134708"/>
              <a:gd name="connsiteX14" fmla="*/ 990800 w 5401022"/>
              <a:gd name="connsiteY14" fmla="*/ 1645920 h 5134708"/>
              <a:gd name="connsiteX15" fmla="*/ 1290765 w 5401022"/>
              <a:gd name="connsiteY15" fmla="*/ 1688343 h 5134708"/>
              <a:gd name="connsiteX16" fmla="*/ 1030623 w 5401022"/>
              <a:gd name="connsiteY16" fmla="*/ 1854775 h 5134708"/>
              <a:gd name="connsiteX17" fmla="*/ 901852 w 5401022"/>
              <a:gd name="connsiteY17" fmla="*/ 2028238 h 5134708"/>
              <a:gd name="connsiteX18" fmla="*/ 646362 w 5401022"/>
              <a:gd name="connsiteY18" fmla="*/ 2229839 h 5134708"/>
              <a:gd name="connsiteX19" fmla="*/ 591813 w 5401022"/>
              <a:gd name="connsiteY19" fmla="*/ 2305160 h 5134708"/>
              <a:gd name="connsiteX20" fmla="*/ 424210 w 5401022"/>
              <a:gd name="connsiteY20" fmla="*/ 2421731 h 5134708"/>
              <a:gd name="connsiteX21" fmla="*/ 327238 w 5401022"/>
              <a:gd name="connsiteY21" fmla="*/ 2501778 h 5134708"/>
              <a:gd name="connsiteX22" fmla="*/ 385780 w 5401022"/>
              <a:gd name="connsiteY22" fmla="*/ 2699056 h 5134708"/>
              <a:gd name="connsiteX23" fmla="*/ 840928 w 5401022"/>
              <a:gd name="connsiteY23" fmla="*/ 2750344 h 5134708"/>
              <a:gd name="connsiteX24" fmla="*/ 1070333 w 5401022"/>
              <a:gd name="connsiteY24" fmla="*/ 2771446 h 5134708"/>
              <a:gd name="connsiteX25" fmla="*/ 1307324 w 5401022"/>
              <a:gd name="connsiteY25" fmla="*/ 2806505 h 5134708"/>
              <a:gd name="connsiteX26" fmla="*/ 1258087 w 5401022"/>
              <a:gd name="connsiteY26" fmla="*/ 2931172 h 5134708"/>
              <a:gd name="connsiteX27" fmla="*/ 1368137 w 5401022"/>
              <a:gd name="connsiteY27" fmla="*/ 3017960 h 5134708"/>
              <a:gd name="connsiteX28" fmla="*/ 1028351 w 5401022"/>
              <a:gd name="connsiteY28" fmla="*/ 3219341 h 5134708"/>
              <a:gd name="connsiteX29" fmla="*/ 903574 w 5401022"/>
              <a:gd name="connsiteY29" fmla="*/ 3435118 h 5134708"/>
              <a:gd name="connsiteX30" fmla="*/ 958012 w 5401022"/>
              <a:gd name="connsiteY30" fmla="*/ 3568541 h 5134708"/>
              <a:gd name="connsiteX31" fmla="*/ 814954 w 5401022"/>
              <a:gd name="connsiteY31" fmla="*/ 3692769 h 5134708"/>
              <a:gd name="connsiteX32" fmla="*/ 697540 w 5401022"/>
              <a:gd name="connsiteY32" fmla="*/ 3910709 h 5134708"/>
              <a:gd name="connsiteX33" fmla="*/ 62333 w 5401022"/>
              <a:gd name="connsiteY33" fmla="*/ 4269545 h 5134708"/>
              <a:gd name="connsiteX34" fmla="*/ 130290 w 5401022"/>
              <a:gd name="connsiteY34" fmla="*/ 4511187 h 5134708"/>
              <a:gd name="connsiteX35" fmla="*/ 702413 w 5401022"/>
              <a:gd name="connsiteY35" fmla="*/ 4740812 h 5134708"/>
              <a:gd name="connsiteX36" fmla="*/ 843090 w 5401022"/>
              <a:gd name="connsiteY36" fmla="*/ 4825218 h 5134708"/>
              <a:gd name="connsiteX37" fmla="*/ 1025970 w 5401022"/>
              <a:gd name="connsiteY37" fmla="*/ 5134708 h 5134708"/>
              <a:gd name="connsiteX38" fmla="*/ 5401022 w 5401022"/>
              <a:gd name="connsiteY38" fmla="*/ 5134708 h 5134708"/>
              <a:gd name="connsiteX0" fmla="*/ 5401022 w 5401022"/>
              <a:gd name="connsiteY0" fmla="*/ 5134708 h 5134708"/>
              <a:gd name="connsiteX1" fmla="*/ 5401022 w 5401022"/>
              <a:gd name="connsiteY1" fmla="*/ 0 h 5134708"/>
              <a:gd name="connsiteX2" fmla="*/ 435127 w 5401022"/>
              <a:gd name="connsiteY2" fmla="*/ 0 h 5134708"/>
              <a:gd name="connsiteX3" fmla="*/ 313170 w 5401022"/>
              <a:gd name="connsiteY3" fmla="*/ 305496 h 5134708"/>
              <a:gd name="connsiteX4" fmla="*/ 547778 w 5401022"/>
              <a:gd name="connsiteY4" fmla="*/ 337734 h 5134708"/>
              <a:gd name="connsiteX5" fmla="*/ 662371 w 5401022"/>
              <a:gd name="connsiteY5" fmla="*/ 368361 h 5134708"/>
              <a:gd name="connsiteX6" fmla="*/ 749817 w 5401022"/>
              <a:gd name="connsiteY6" fmla="*/ 499622 h 5134708"/>
              <a:gd name="connsiteX7" fmla="*/ 854666 w 5401022"/>
              <a:gd name="connsiteY7" fmla="*/ 574504 h 5134708"/>
              <a:gd name="connsiteX8" fmla="*/ 428971 w 5401022"/>
              <a:gd name="connsiteY8" fmla="*/ 926306 h 5134708"/>
              <a:gd name="connsiteX9" fmla="*/ 359476 w 5401022"/>
              <a:gd name="connsiteY9" fmla="*/ 1034414 h 5134708"/>
              <a:gd name="connsiteX10" fmla="*/ 139266 w 5401022"/>
              <a:gd name="connsiteY10" fmla="*/ 1213082 h 5134708"/>
              <a:gd name="connsiteX11" fmla="*/ 200848 w 5401022"/>
              <a:gd name="connsiteY11" fmla="*/ 1367497 h 5134708"/>
              <a:gd name="connsiteX12" fmla="*/ 438497 w 5401022"/>
              <a:gd name="connsiteY12" fmla="*/ 1433512 h 5134708"/>
              <a:gd name="connsiteX13" fmla="*/ 557303 w 5401022"/>
              <a:gd name="connsiteY13" fmla="*/ 1629911 h 5134708"/>
              <a:gd name="connsiteX14" fmla="*/ 990800 w 5401022"/>
              <a:gd name="connsiteY14" fmla="*/ 1645920 h 5134708"/>
              <a:gd name="connsiteX15" fmla="*/ 1290765 w 5401022"/>
              <a:gd name="connsiteY15" fmla="*/ 1688343 h 5134708"/>
              <a:gd name="connsiteX16" fmla="*/ 1030623 w 5401022"/>
              <a:gd name="connsiteY16" fmla="*/ 1854775 h 5134708"/>
              <a:gd name="connsiteX17" fmla="*/ 901852 w 5401022"/>
              <a:gd name="connsiteY17" fmla="*/ 2028238 h 5134708"/>
              <a:gd name="connsiteX18" fmla="*/ 646362 w 5401022"/>
              <a:gd name="connsiteY18" fmla="*/ 2229839 h 5134708"/>
              <a:gd name="connsiteX19" fmla="*/ 591813 w 5401022"/>
              <a:gd name="connsiteY19" fmla="*/ 2305160 h 5134708"/>
              <a:gd name="connsiteX20" fmla="*/ 424210 w 5401022"/>
              <a:gd name="connsiteY20" fmla="*/ 2421731 h 5134708"/>
              <a:gd name="connsiteX21" fmla="*/ 327238 w 5401022"/>
              <a:gd name="connsiteY21" fmla="*/ 2501778 h 5134708"/>
              <a:gd name="connsiteX22" fmla="*/ 385780 w 5401022"/>
              <a:gd name="connsiteY22" fmla="*/ 2699056 h 5134708"/>
              <a:gd name="connsiteX23" fmla="*/ 840928 w 5401022"/>
              <a:gd name="connsiteY23" fmla="*/ 2750344 h 5134708"/>
              <a:gd name="connsiteX24" fmla="*/ 1070333 w 5401022"/>
              <a:gd name="connsiteY24" fmla="*/ 2771446 h 5134708"/>
              <a:gd name="connsiteX25" fmla="*/ 1307324 w 5401022"/>
              <a:gd name="connsiteY25" fmla="*/ 2806505 h 5134708"/>
              <a:gd name="connsiteX26" fmla="*/ 1258087 w 5401022"/>
              <a:gd name="connsiteY26" fmla="*/ 2931172 h 5134708"/>
              <a:gd name="connsiteX27" fmla="*/ 1368137 w 5401022"/>
              <a:gd name="connsiteY27" fmla="*/ 3017960 h 5134708"/>
              <a:gd name="connsiteX28" fmla="*/ 1028351 w 5401022"/>
              <a:gd name="connsiteY28" fmla="*/ 3219341 h 5134708"/>
              <a:gd name="connsiteX29" fmla="*/ 903574 w 5401022"/>
              <a:gd name="connsiteY29" fmla="*/ 3435118 h 5134708"/>
              <a:gd name="connsiteX30" fmla="*/ 958012 w 5401022"/>
              <a:gd name="connsiteY30" fmla="*/ 3568541 h 5134708"/>
              <a:gd name="connsiteX31" fmla="*/ 814954 w 5401022"/>
              <a:gd name="connsiteY31" fmla="*/ 3692769 h 5134708"/>
              <a:gd name="connsiteX32" fmla="*/ 697540 w 5401022"/>
              <a:gd name="connsiteY32" fmla="*/ 3910709 h 5134708"/>
              <a:gd name="connsiteX33" fmla="*/ 62333 w 5401022"/>
              <a:gd name="connsiteY33" fmla="*/ 4269545 h 5134708"/>
              <a:gd name="connsiteX34" fmla="*/ 130290 w 5401022"/>
              <a:gd name="connsiteY34" fmla="*/ 4511187 h 5134708"/>
              <a:gd name="connsiteX35" fmla="*/ 702413 w 5401022"/>
              <a:gd name="connsiteY35" fmla="*/ 4740812 h 5134708"/>
              <a:gd name="connsiteX36" fmla="*/ 843090 w 5401022"/>
              <a:gd name="connsiteY36" fmla="*/ 4825218 h 5134708"/>
              <a:gd name="connsiteX37" fmla="*/ 1025970 w 5401022"/>
              <a:gd name="connsiteY37" fmla="*/ 5134708 h 5134708"/>
              <a:gd name="connsiteX38" fmla="*/ 5401022 w 5401022"/>
              <a:gd name="connsiteY38" fmla="*/ 5134708 h 5134708"/>
              <a:gd name="connsiteX0" fmla="*/ 5401022 w 5401022"/>
              <a:gd name="connsiteY0" fmla="*/ 5134708 h 5134708"/>
              <a:gd name="connsiteX1" fmla="*/ 5401022 w 5401022"/>
              <a:gd name="connsiteY1" fmla="*/ 0 h 5134708"/>
              <a:gd name="connsiteX2" fmla="*/ 435127 w 5401022"/>
              <a:gd name="connsiteY2" fmla="*/ 0 h 5134708"/>
              <a:gd name="connsiteX3" fmla="*/ 313170 w 5401022"/>
              <a:gd name="connsiteY3" fmla="*/ 305496 h 5134708"/>
              <a:gd name="connsiteX4" fmla="*/ 547778 w 5401022"/>
              <a:gd name="connsiteY4" fmla="*/ 337734 h 5134708"/>
              <a:gd name="connsiteX5" fmla="*/ 662371 w 5401022"/>
              <a:gd name="connsiteY5" fmla="*/ 368361 h 5134708"/>
              <a:gd name="connsiteX6" fmla="*/ 749817 w 5401022"/>
              <a:gd name="connsiteY6" fmla="*/ 499622 h 5134708"/>
              <a:gd name="connsiteX7" fmla="*/ 854666 w 5401022"/>
              <a:gd name="connsiteY7" fmla="*/ 574504 h 5134708"/>
              <a:gd name="connsiteX8" fmla="*/ 428971 w 5401022"/>
              <a:gd name="connsiteY8" fmla="*/ 926306 h 5134708"/>
              <a:gd name="connsiteX9" fmla="*/ 359476 w 5401022"/>
              <a:gd name="connsiteY9" fmla="*/ 1034414 h 5134708"/>
              <a:gd name="connsiteX10" fmla="*/ 139266 w 5401022"/>
              <a:gd name="connsiteY10" fmla="*/ 1213082 h 5134708"/>
              <a:gd name="connsiteX11" fmla="*/ 200848 w 5401022"/>
              <a:gd name="connsiteY11" fmla="*/ 1367497 h 5134708"/>
              <a:gd name="connsiteX12" fmla="*/ 438497 w 5401022"/>
              <a:gd name="connsiteY12" fmla="*/ 1433512 h 5134708"/>
              <a:gd name="connsiteX13" fmla="*/ 557303 w 5401022"/>
              <a:gd name="connsiteY13" fmla="*/ 1629911 h 5134708"/>
              <a:gd name="connsiteX14" fmla="*/ 990800 w 5401022"/>
              <a:gd name="connsiteY14" fmla="*/ 1645920 h 5134708"/>
              <a:gd name="connsiteX15" fmla="*/ 1290765 w 5401022"/>
              <a:gd name="connsiteY15" fmla="*/ 1688343 h 5134708"/>
              <a:gd name="connsiteX16" fmla="*/ 1030623 w 5401022"/>
              <a:gd name="connsiteY16" fmla="*/ 1854775 h 5134708"/>
              <a:gd name="connsiteX17" fmla="*/ 901852 w 5401022"/>
              <a:gd name="connsiteY17" fmla="*/ 2028238 h 5134708"/>
              <a:gd name="connsiteX18" fmla="*/ 646362 w 5401022"/>
              <a:gd name="connsiteY18" fmla="*/ 2229839 h 5134708"/>
              <a:gd name="connsiteX19" fmla="*/ 591813 w 5401022"/>
              <a:gd name="connsiteY19" fmla="*/ 2305160 h 5134708"/>
              <a:gd name="connsiteX20" fmla="*/ 424210 w 5401022"/>
              <a:gd name="connsiteY20" fmla="*/ 2421731 h 5134708"/>
              <a:gd name="connsiteX21" fmla="*/ 327238 w 5401022"/>
              <a:gd name="connsiteY21" fmla="*/ 2501778 h 5134708"/>
              <a:gd name="connsiteX22" fmla="*/ 385780 w 5401022"/>
              <a:gd name="connsiteY22" fmla="*/ 2699056 h 5134708"/>
              <a:gd name="connsiteX23" fmla="*/ 840928 w 5401022"/>
              <a:gd name="connsiteY23" fmla="*/ 2750344 h 5134708"/>
              <a:gd name="connsiteX24" fmla="*/ 1070333 w 5401022"/>
              <a:gd name="connsiteY24" fmla="*/ 2771446 h 5134708"/>
              <a:gd name="connsiteX25" fmla="*/ 1307324 w 5401022"/>
              <a:gd name="connsiteY25" fmla="*/ 2806505 h 5134708"/>
              <a:gd name="connsiteX26" fmla="*/ 1258087 w 5401022"/>
              <a:gd name="connsiteY26" fmla="*/ 2931172 h 5134708"/>
              <a:gd name="connsiteX27" fmla="*/ 1368137 w 5401022"/>
              <a:gd name="connsiteY27" fmla="*/ 3017960 h 5134708"/>
              <a:gd name="connsiteX28" fmla="*/ 1028351 w 5401022"/>
              <a:gd name="connsiteY28" fmla="*/ 3219341 h 5134708"/>
              <a:gd name="connsiteX29" fmla="*/ 903574 w 5401022"/>
              <a:gd name="connsiteY29" fmla="*/ 3435118 h 5134708"/>
              <a:gd name="connsiteX30" fmla="*/ 958012 w 5401022"/>
              <a:gd name="connsiteY30" fmla="*/ 3568541 h 5134708"/>
              <a:gd name="connsiteX31" fmla="*/ 814954 w 5401022"/>
              <a:gd name="connsiteY31" fmla="*/ 3692769 h 5134708"/>
              <a:gd name="connsiteX32" fmla="*/ 697540 w 5401022"/>
              <a:gd name="connsiteY32" fmla="*/ 3910709 h 5134708"/>
              <a:gd name="connsiteX33" fmla="*/ 62333 w 5401022"/>
              <a:gd name="connsiteY33" fmla="*/ 4269545 h 5134708"/>
              <a:gd name="connsiteX34" fmla="*/ 130290 w 5401022"/>
              <a:gd name="connsiteY34" fmla="*/ 4511187 h 5134708"/>
              <a:gd name="connsiteX35" fmla="*/ 702413 w 5401022"/>
              <a:gd name="connsiteY35" fmla="*/ 4740812 h 5134708"/>
              <a:gd name="connsiteX36" fmla="*/ 845471 w 5401022"/>
              <a:gd name="connsiteY36" fmla="*/ 4860937 h 5134708"/>
              <a:gd name="connsiteX37" fmla="*/ 1025970 w 5401022"/>
              <a:gd name="connsiteY37" fmla="*/ 5134708 h 5134708"/>
              <a:gd name="connsiteX38" fmla="*/ 5401022 w 5401022"/>
              <a:gd name="connsiteY38" fmla="*/ 5134708 h 5134708"/>
              <a:gd name="connsiteX0" fmla="*/ 5401022 w 5401022"/>
              <a:gd name="connsiteY0" fmla="*/ 5134708 h 5134708"/>
              <a:gd name="connsiteX1" fmla="*/ 5401022 w 5401022"/>
              <a:gd name="connsiteY1" fmla="*/ 0 h 5134708"/>
              <a:gd name="connsiteX2" fmla="*/ 435127 w 5401022"/>
              <a:gd name="connsiteY2" fmla="*/ 0 h 5134708"/>
              <a:gd name="connsiteX3" fmla="*/ 313170 w 5401022"/>
              <a:gd name="connsiteY3" fmla="*/ 305496 h 5134708"/>
              <a:gd name="connsiteX4" fmla="*/ 547778 w 5401022"/>
              <a:gd name="connsiteY4" fmla="*/ 337734 h 5134708"/>
              <a:gd name="connsiteX5" fmla="*/ 662371 w 5401022"/>
              <a:gd name="connsiteY5" fmla="*/ 368361 h 5134708"/>
              <a:gd name="connsiteX6" fmla="*/ 749817 w 5401022"/>
              <a:gd name="connsiteY6" fmla="*/ 499622 h 5134708"/>
              <a:gd name="connsiteX7" fmla="*/ 854666 w 5401022"/>
              <a:gd name="connsiteY7" fmla="*/ 574504 h 5134708"/>
              <a:gd name="connsiteX8" fmla="*/ 428971 w 5401022"/>
              <a:gd name="connsiteY8" fmla="*/ 926306 h 5134708"/>
              <a:gd name="connsiteX9" fmla="*/ 359476 w 5401022"/>
              <a:gd name="connsiteY9" fmla="*/ 1034414 h 5134708"/>
              <a:gd name="connsiteX10" fmla="*/ 139266 w 5401022"/>
              <a:gd name="connsiteY10" fmla="*/ 1213082 h 5134708"/>
              <a:gd name="connsiteX11" fmla="*/ 200848 w 5401022"/>
              <a:gd name="connsiteY11" fmla="*/ 1367497 h 5134708"/>
              <a:gd name="connsiteX12" fmla="*/ 438497 w 5401022"/>
              <a:gd name="connsiteY12" fmla="*/ 1433512 h 5134708"/>
              <a:gd name="connsiteX13" fmla="*/ 557303 w 5401022"/>
              <a:gd name="connsiteY13" fmla="*/ 1629911 h 5134708"/>
              <a:gd name="connsiteX14" fmla="*/ 990800 w 5401022"/>
              <a:gd name="connsiteY14" fmla="*/ 1645920 h 5134708"/>
              <a:gd name="connsiteX15" fmla="*/ 1290765 w 5401022"/>
              <a:gd name="connsiteY15" fmla="*/ 1688343 h 5134708"/>
              <a:gd name="connsiteX16" fmla="*/ 1030623 w 5401022"/>
              <a:gd name="connsiteY16" fmla="*/ 1854775 h 5134708"/>
              <a:gd name="connsiteX17" fmla="*/ 901852 w 5401022"/>
              <a:gd name="connsiteY17" fmla="*/ 2028238 h 5134708"/>
              <a:gd name="connsiteX18" fmla="*/ 646362 w 5401022"/>
              <a:gd name="connsiteY18" fmla="*/ 2229839 h 5134708"/>
              <a:gd name="connsiteX19" fmla="*/ 591813 w 5401022"/>
              <a:gd name="connsiteY19" fmla="*/ 2305160 h 5134708"/>
              <a:gd name="connsiteX20" fmla="*/ 424210 w 5401022"/>
              <a:gd name="connsiteY20" fmla="*/ 2421731 h 5134708"/>
              <a:gd name="connsiteX21" fmla="*/ 327238 w 5401022"/>
              <a:gd name="connsiteY21" fmla="*/ 2501778 h 5134708"/>
              <a:gd name="connsiteX22" fmla="*/ 385780 w 5401022"/>
              <a:gd name="connsiteY22" fmla="*/ 2699056 h 5134708"/>
              <a:gd name="connsiteX23" fmla="*/ 840928 w 5401022"/>
              <a:gd name="connsiteY23" fmla="*/ 2750344 h 5134708"/>
              <a:gd name="connsiteX24" fmla="*/ 1070333 w 5401022"/>
              <a:gd name="connsiteY24" fmla="*/ 2771446 h 5134708"/>
              <a:gd name="connsiteX25" fmla="*/ 1307324 w 5401022"/>
              <a:gd name="connsiteY25" fmla="*/ 2806505 h 5134708"/>
              <a:gd name="connsiteX26" fmla="*/ 1258087 w 5401022"/>
              <a:gd name="connsiteY26" fmla="*/ 2931172 h 5134708"/>
              <a:gd name="connsiteX27" fmla="*/ 1368137 w 5401022"/>
              <a:gd name="connsiteY27" fmla="*/ 3017960 h 5134708"/>
              <a:gd name="connsiteX28" fmla="*/ 1028351 w 5401022"/>
              <a:gd name="connsiteY28" fmla="*/ 3219341 h 5134708"/>
              <a:gd name="connsiteX29" fmla="*/ 903574 w 5401022"/>
              <a:gd name="connsiteY29" fmla="*/ 3435118 h 5134708"/>
              <a:gd name="connsiteX30" fmla="*/ 958012 w 5401022"/>
              <a:gd name="connsiteY30" fmla="*/ 3568541 h 5134708"/>
              <a:gd name="connsiteX31" fmla="*/ 814954 w 5401022"/>
              <a:gd name="connsiteY31" fmla="*/ 3692769 h 5134708"/>
              <a:gd name="connsiteX32" fmla="*/ 697540 w 5401022"/>
              <a:gd name="connsiteY32" fmla="*/ 3910709 h 5134708"/>
              <a:gd name="connsiteX33" fmla="*/ 62333 w 5401022"/>
              <a:gd name="connsiteY33" fmla="*/ 4269545 h 5134708"/>
              <a:gd name="connsiteX34" fmla="*/ 130290 w 5401022"/>
              <a:gd name="connsiteY34" fmla="*/ 4511187 h 5134708"/>
              <a:gd name="connsiteX35" fmla="*/ 702413 w 5401022"/>
              <a:gd name="connsiteY35" fmla="*/ 4740812 h 5134708"/>
              <a:gd name="connsiteX36" fmla="*/ 845471 w 5401022"/>
              <a:gd name="connsiteY36" fmla="*/ 4860937 h 5134708"/>
              <a:gd name="connsiteX37" fmla="*/ 1025970 w 5401022"/>
              <a:gd name="connsiteY37" fmla="*/ 5134708 h 5134708"/>
              <a:gd name="connsiteX38" fmla="*/ 5401022 w 5401022"/>
              <a:gd name="connsiteY38" fmla="*/ 5134708 h 5134708"/>
              <a:gd name="connsiteX0" fmla="*/ 5401022 w 5401022"/>
              <a:gd name="connsiteY0" fmla="*/ 5134708 h 5134708"/>
              <a:gd name="connsiteX1" fmla="*/ 5401022 w 5401022"/>
              <a:gd name="connsiteY1" fmla="*/ 0 h 5134708"/>
              <a:gd name="connsiteX2" fmla="*/ 435127 w 5401022"/>
              <a:gd name="connsiteY2" fmla="*/ 0 h 5134708"/>
              <a:gd name="connsiteX3" fmla="*/ 313170 w 5401022"/>
              <a:gd name="connsiteY3" fmla="*/ 305496 h 5134708"/>
              <a:gd name="connsiteX4" fmla="*/ 547778 w 5401022"/>
              <a:gd name="connsiteY4" fmla="*/ 337734 h 5134708"/>
              <a:gd name="connsiteX5" fmla="*/ 662371 w 5401022"/>
              <a:gd name="connsiteY5" fmla="*/ 368361 h 5134708"/>
              <a:gd name="connsiteX6" fmla="*/ 749817 w 5401022"/>
              <a:gd name="connsiteY6" fmla="*/ 499622 h 5134708"/>
              <a:gd name="connsiteX7" fmla="*/ 854666 w 5401022"/>
              <a:gd name="connsiteY7" fmla="*/ 574504 h 5134708"/>
              <a:gd name="connsiteX8" fmla="*/ 428971 w 5401022"/>
              <a:gd name="connsiteY8" fmla="*/ 926306 h 5134708"/>
              <a:gd name="connsiteX9" fmla="*/ 359476 w 5401022"/>
              <a:gd name="connsiteY9" fmla="*/ 1034414 h 5134708"/>
              <a:gd name="connsiteX10" fmla="*/ 139266 w 5401022"/>
              <a:gd name="connsiteY10" fmla="*/ 1213082 h 5134708"/>
              <a:gd name="connsiteX11" fmla="*/ 200848 w 5401022"/>
              <a:gd name="connsiteY11" fmla="*/ 1367497 h 5134708"/>
              <a:gd name="connsiteX12" fmla="*/ 438497 w 5401022"/>
              <a:gd name="connsiteY12" fmla="*/ 1433512 h 5134708"/>
              <a:gd name="connsiteX13" fmla="*/ 557303 w 5401022"/>
              <a:gd name="connsiteY13" fmla="*/ 1629911 h 5134708"/>
              <a:gd name="connsiteX14" fmla="*/ 990800 w 5401022"/>
              <a:gd name="connsiteY14" fmla="*/ 1645920 h 5134708"/>
              <a:gd name="connsiteX15" fmla="*/ 1290765 w 5401022"/>
              <a:gd name="connsiteY15" fmla="*/ 1688343 h 5134708"/>
              <a:gd name="connsiteX16" fmla="*/ 1030623 w 5401022"/>
              <a:gd name="connsiteY16" fmla="*/ 1854775 h 5134708"/>
              <a:gd name="connsiteX17" fmla="*/ 901852 w 5401022"/>
              <a:gd name="connsiteY17" fmla="*/ 2028238 h 5134708"/>
              <a:gd name="connsiteX18" fmla="*/ 646362 w 5401022"/>
              <a:gd name="connsiteY18" fmla="*/ 2229839 h 5134708"/>
              <a:gd name="connsiteX19" fmla="*/ 591813 w 5401022"/>
              <a:gd name="connsiteY19" fmla="*/ 2305160 h 5134708"/>
              <a:gd name="connsiteX20" fmla="*/ 424210 w 5401022"/>
              <a:gd name="connsiteY20" fmla="*/ 2421731 h 5134708"/>
              <a:gd name="connsiteX21" fmla="*/ 327238 w 5401022"/>
              <a:gd name="connsiteY21" fmla="*/ 2501778 h 5134708"/>
              <a:gd name="connsiteX22" fmla="*/ 385780 w 5401022"/>
              <a:gd name="connsiteY22" fmla="*/ 2699056 h 5134708"/>
              <a:gd name="connsiteX23" fmla="*/ 840928 w 5401022"/>
              <a:gd name="connsiteY23" fmla="*/ 2750344 h 5134708"/>
              <a:gd name="connsiteX24" fmla="*/ 1070333 w 5401022"/>
              <a:gd name="connsiteY24" fmla="*/ 2771446 h 5134708"/>
              <a:gd name="connsiteX25" fmla="*/ 1307324 w 5401022"/>
              <a:gd name="connsiteY25" fmla="*/ 2806505 h 5134708"/>
              <a:gd name="connsiteX26" fmla="*/ 1258087 w 5401022"/>
              <a:gd name="connsiteY26" fmla="*/ 2931172 h 5134708"/>
              <a:gd name="connsiteX27" fmla="*/ 1368137 w 5401022"/>
              <a:gd name="connsiteY27" fmla="*/ 3017960 h 5134708"/>
              <a:gd name="connsiteX28" fmla="*/ 1028351 w 5401022"/>
              <a:gd name="connsiteY28" fmla="*/ 3219341 h 5134708"/>
              <a:gd name="connsiteX29" fmla="*/ 903574 w 5401022"/>
              <a:gd name="connsiteY29" fmla="*/ 3435118 h 5134708"/>
              <a:gd name="connsiteX30" fmla="*/ 958012 w 5401022"/>
              <a:gd name="connsiteY30" fmla="*/ 3568541 h 5134708"/>
              <a:gd name="connsiteX31" fmla="*/ 814954 w 5401022"/>
              <a:gd name="connsiteY31" fmla="*/ 3692769 h 5134708"/>
              <a:gd name="connsiteX32" fmla="*/ 697540 w 5401022"/>
              <a:gd name="connsiteY32" fmla="*/ 3910709 h 5134708"/>
              <a:gd name="connsiteX33" fmla="*/ 62333 w 5401022"/>
              <a:gd name="connsiteY33" fmla="*/ 4269545 h 5134708"/>
              <a:gd name="connsiteX34" fmla="*/ 130290 w 5401022"/>
              <a:gd name="connsiteY34" fmla="*/ 4511187 h 5134708"/>
              <a:gd name="connsiteX35" fmla="*/ 702413 w 5401022"/>
              <a:gd name="connsiteY35" fmla="*/ 4740812 h 5134708"/>
              <a:gd name="connsiteX36" fmla="*/ 845471 w 5401022"/>
              <a:gd name="connsiteY36" fmla="*/ 4860937 h 5134708"/>
              <a:gd name="connsiteX37" fmla="*/ 1025970 w 5401022"/>
              <a:gd name="connsiteY37" fmla="*/ 5134708 h 5134708"/>
              <a:gd name="connsiteX38" fmla="*/ 5401022 w 5401022"/>
              <a:gd name="connsiteY38" fmla="*/ 5134708 h 5134708"/>
              <a:gd name="connsiteX0" fmla="*/ 5401022 w 5401022"/>
              <a:gd name="connsiteY0" fmla="*/ 5134708 h 5134708"/>
              <a:gd name="connsiteX1" fmla="*/ 5401022 w 5401022"/>
              <a:gd name="connsiteY1" fmla="*/ 0 h 5134708"/>
              <a:gd name="connsiteX2" fmla="*/ 435127 w 5401022"/>
              <a:gd name="connsiteY2" fmla="*/ 0 h 5134708"/>
              <a:gd name="connsiteX3" fmla="*/ 313170 w 5401022"/>
              <a:gd name="connsiteY3" fmla="*/ 305496 h 5134708"/>
              <a:gd name="connsiteX4" fmla="*/ 547778 w 5401022"/>
              <a:gd name="connsiteY4" fmla="*/ 337734 h 5134708"/>
              <a:gd name="connsiteX5" fmla="*/ 662371 w 5401022"/>
              <a:gd name="connsiteY5" fmla="*/ 368361 h 5134708"/>
              <a:gd name="connsiteX6" fmla="*/ 749817 w 5401022"/>
              <a:gd name="connsiteY6" fmla="*/ 499622 h 5134708"/>
              <a:gd name="connsiteX7" fmla="*/ 854666 w 5401022"/>
              <a:gd name="connsiteY7" fmla="*/ 574504 h 5134708"/>
              <a:gd name="connsiteX8" fmla="*/ 428971 w 5401022"/>
              <a:gd name="connsiteY8" fmla="*/ 926306 h 5134708"/>
              <a:gd name="connsiteX9" fmla="*/ 359476 w 5401022"/>
              <a:gd name="connsiteY9" fmla="*/ 1034414 h 5134708"/>
              <a:gd name="connsiteX10" fmla="*/ 139266 w 5401022"/>
              <a:gd name="connsiteY10" fmla="*/ 1213082 h 5134708"/>
              <a:gd name="connsiteX11" fmla="*/ 200848 w 5401022"/>
              <a:gd name="connsiteY11" fmla="*/ 1367497 h 5134708"/>
              <a:gd name="connsiteX12" fmla="*/ 438497 w 5401022"/>
              <a:gd name="connsiteY12" fmla="*/ 1433512 h 5134708"/>
              <a:gd name="connsiteX13" fmla="*/ 557303 w 5401022"/>
              <a:gd name="connsiteY13" fmla="*/ 1629911 h 5134708"/>
              <a:gd name="connsiteX14" fmla="*/ 990800 w 5401022"/>
              <a:gd name="connsiteY14" fmla="*/ 1645920 h 5134708"/>
              <a:gd name="connsiteX15" fmla="*/ 1290765 w 5401022"/>
              <a:gd name="connsiteY15" fmla="*/ 1688343 h 5134708"/>
              <a:gd name="connsiteX16" fmla="*/ 1030623 w 5401022"/>
              <a:gd name="connsiteY16" fmla="*/ 1854775 h 5134708"/>
              <a:gd name="connsiteX17" fmla="*/ 901852 w 5401022"/>
              <a:gd name="connsiteY17" fmla="*/ 2028238 h 5134708"/>
              <a:gd name="connsiteX18" fmla="*/ 646362 w 5401022"/>
              <a:gd name="connsiteY18" fmla="*/ 2229839 h 5134708"/>
              <a:gd name="connsiteX19" fmla="*/ 591813 w 5401022"/>
              <a:gd name="connsiteY19" fmla="*/ 2305160 h 5134708"/>
              <a:gd name="connsiteX20" fmla="*/ 424210 w 5401022"/>
              <a:gd name="connsiteY20" fmla="*/ 2421731 h 5134708"/>
              <a:gd name="connsiteX21" fmla="*/ 327238 w 5401022"/>
              <a:gd name="connsiteY21" fmla="*/ 2501778 h 5134708"/>
              <a:gd name="connsiteX22" fmla="*/ 385780 w 5401022"/>
              <a:gd name="connsiteY22" fmla="*/ 2699056 h 5134708"/>
              <a:gd name="connsiteX23" fmla="*/ 840928 w 5401022"/>
              <a:gd name="connsiteY23" fmla="*/ 2750344 h 5134708"/>
              <a:gd name="connsiteX24" fmla="*/ 1070333 w 5401022"/>
              <a:gd name="connsiteY24" fmla="*/ 2771446 h 5134708"/>
              <a:gd name="connsiteX25" fmla="*/ 1307324 w 5401022"/>
              <a:gd name="connsiteY25" fmla="*/ 2806505 h 5134708"/>
              <a:gd name="connsiteX26" fmla="*/ 1258087 w 5401022"/>
              <a:gd name="connsiteY26" fmla="*/ 2931172 h 5134708"/>
              <a:gd name="connsiteX27" fmla="*/ 1368137 w 5401022"/>
              <a:gd name="connsiteY27" fmla="*/ 3017960 h 5134708"/>
              <a:gd name="connsiteX28" fmla="*/ 1028351 w 5401022"/>
              <a:gd name="connsiteY28" fmla="*/ 3219341 h 5134708"/>
              <a:gd name="connsiteX29" fmla="*/ 903574 w 5401022"/>
              <a:gd name="connsiteY29" fmla="*/ 3435118 h 5134708"/>
              <a:gd name="connsiteX30" fmla="*/ 958012 w 5401022"/>
              <a:gd name="connsiteY30" fmla="*/ 3568541 h 5134708"/>
              <a:gd name="connsiteX31" fmla="*/ 814954 w 5401022"/>
              <a:gd name="connsiteY31" fmla="*/ 3692769 h 5134708"/>
              <a:gd name="connsiteX32" fmla="*/ 697540 w 5401022"/>
              <a:gd name="connsiteY32" fmla="*/ 3910709 h 5134708"/>
              <a:gd name="connsiteX33" fmla="*/ 62333 w 5401022"/>
              <a:gd name="connsiteY33" fmla="*/ 4269545 h 5134708"/>
              <a:gd name="connsiteX34" fmla="*/ 130290 w 5401022"/>
              <a:gd name="connsiteY34" fmla="*/ 4511187 h 5134708"/>
              <a:gd name="connsiteX35" fmla="*/ 702413 w 5401022"/>
              <a:gd name="connsiteY35" fmla="*/ 4740812 h 5134708"/>
              <a:gd name="connsiteX36" fmla="*/ 845471 w 5401022"/>
              <a:gd name="connsiteY36" fmla="*/ 4860937 h 5134708"/>
              <a:gd name="connsiteX37" fmla="*/ 1025970 w 5401022"/>
              <a:gd name="connsiteY37" fmla="*/ 5134708 h 5134708"/>
              <a:gd name="connsiteX38" fmla="*/ 5401022 w 5401022"/>
              <a:gd name="connsiteY38" fmla="*/ 5134708 h 51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01022" h="5134708">
                <a:moveTo>
                  <a:pt x="5401022" y="5134708"/>
                </a:moveTo>
                <a:lnTo>
                  <a:pt x="5401022" y="0"/>
                </a:lnTo>
                <a:lnTo>
                  <a:pt x="435127" y="0"/>
                </a:lnTo>
                <a:cubicBezTo>
                  <a:pt x="380981" y="89926"/>
                  <a:pt x="272066" y="177470"/>
                  <a:pt x="313170" y="305496"/>
                </a:cubicBezTo>
                <a:cubicBezTo>
                  <a:pt x="395340" y="387680"/>
                  <a:pt x="465606" y="338893"/>
                  <a:pt x="547778" y="337734"/>
                </a:cubicBezTo>
                <a:cubicBezTo>
                  <a:pt x="604232" y="332068"/>
                  <a:pt x="646398" y="326402"/>
                  <a:pt x="662371" y="368361"/>
                </a:cubicBezTo>
                <a:cubicBezTo>
                  <a:pt x="650244" y="455772"/>
                  <a:pt x="700030" y="490793"/>
                  <a:pt x="749817" y="499622"/>
                </a:cubicBezTo>
                <a:cubicBezTo>
                  <a:pt x="787942" y="505533"/>
                  <a:pt x="861785" y="525730"/>
                  <a:pt x="854666" y="574504"/>
                </a:cubicBezTo>
                <a:cubicBezTo>
                  <a:pt x="855961" y="635299"/>
                  <a:pt x="575797" y="842510"/>
                  <a:pt x="428971" y="926306"/>
                </a:cubicBezTo>
                <a:cubicBezTo>
                  <a:pt x="279599" y="1010760"/>
                  <a:pt x="385023" y="992822"/>
                  <a:pt x="359476" y="1034414"/>
                </a:cubicBezTo>
                <a:cubicBezTo>
                  <a:pt x="283691" y="1095558"/>
                  <a:pt x="226957" y="1120982"/>
                  <a:pt x="139266" y="1213082"/>
                </a:cubicBezTo>
                <a:cubicBezTo>
                  <a:pt x="97087" y="1258998"/>
                  <a:pt x="123964" y="1354919"/>
                  <a:pt x="200848" y="1367497"/>
                </a:cubicBezTo>
                <a:cubicBezTo>
                  <a:pt x="276096" y="1379184"/>
                  <a:pt x="377537" y="1388487"/>
                  <a:pt x="438497" y="1433512"/>
                </a:cubicBezTo>
                <a:cubicBezTo>
                  <a:pt x="470162" y="1483898"/>
                  <a:pt x="456582" y="1574764"/>
                  <a:pt x="557303" y="1629911"/>
                </a:cubicBezTo>
                <a:cubicBezTo>
                  <a:pt x="691483" y="1703510"/>
                  <a:pt x="871013" y="1658949"/>
                  <a:pt x="990800" y="1645920"/>
                </a:cubicBezTo>
                <a:cubicBezTo>
                  <a:pt x="1124670" y="1631359"/>
                  <a:pt x="1228083" y="1609908"/>
                  <a:pt x="1290765" y="1688343"/>
                </a:cubicBezTo>
                <a:cubicBezTo>
                  <a:pt x="1204051" y="1742233"/>
                  <a:pt x="1129243" y="1769929"/>
                  <a:pt x="1030623" y="1854775"/>
                </a:cubicBezTo>
                <a:cubicBezTo>
                  <a:pt x="990875" y="1910215"/>
                  <a:pt x="946363" y="1968035"/>
                  <a:pt x="901852" y="2028238"/>
                </a:cubicBezTo>
                <a:cubicBezTo>
                  <a:pt x="807164" y="2114489"/>
                  <a:pt x="736288" y="2165020"/>
                  <a:pt x="646362" y="2229839"/>
                </a:cubicBezTo>
                <a:cubicBezTo>
                  <a:pt x="616273" y="2247802"/>
                  <a:pt x="609996" y="2280053"/>
                  <a:pt x="591813" y="2305160"/>
                </a:cubicBezTo>
                <a:cubicBezTo>
                  <a:pt x="536739" y="2347986"/>
                  <a:pt x="479284" y="2378905"/>
                  <a:pt x="424210" y="2421731"/>
                </a:cubicBezTo>
                <a:lnTo>
                  <a:pt x="327238" y="2501778"/>
                </a:lnTo>
                <a:cubicBezTo>
                  <a:pt x="291983" y="2562775"/>
                  <a:pt x="275778" y="2638060"/>
                  <a:pt x="385780" y="2699056"/>
                </a:cubicBezTo>
                <a:cubicBezTo>
                  <a:pt x="620839" y="2747108"/>
                  <a:pt x="689212" y="2733248"/>
                  <a:pt x="840928" y="2750344"/>
                </a:cubicBezTo>
                <a:lnTo>
                  <a:pt x="1070333" y="2771446"/>
                </a:lnTo>
                <a:lnTo>
                  <a:pt x="1307324" y="2806505"/>
                </a:lnTo>
                <a:cubicBezTo>
                  <a:pt x="1309962" y="2827423"/>
                  <a:pt x="1257830" y="2881680"/>
                  <a:pt x="1258087" y="2931172"/>
                </a:cubicBezTo>
                <a:cubicBezTo>
                  <a:pt x="1286039" y="3002963"/>
                  <a:pt x="1352091" y="2986650"/>
                  <a:pt x="1368137" y="3017960"/>
                </a:cubicBezTo>
                <a:cubicBezTo>
                  <a:pt x="1323137" y="3073975"/>
                  <a:pt x="1142407" y="3156183"/>
                  <a:pt x="1028351" y="3219341"/>
                </a:cubicBezTo>
                <a:cubicBezTo>
                  <a:pt x="977234" y="3255548"/>
                  <a:pt x="909447" y="3289373"/>
                  <a:pt x="903574" y="3435118"/>
                </a:cubicBezTo>
                <a:lnTo>
                  <a:pt x="958012" y="3568541"/>
                </a:lnTo>
                <a:cubicBezTo>
                  <a:pt x="899214" y="3589312"/>
                  <a:pt x="852321" y="3636279"/>
                  <a:pt x="814954" y="3692769"/>
                </a:cubicBezTo>
                <a:cubicBezTo>
                  <a:pt x="775816" y="3765416"/>
                  <a:pt x="772396" y="3802343"/>
                  <a:pt x="697540" y="3910709"/>
                </a:cubicBezTo>
                <a:cubicBezTo>
                  <a:pt x="552479" y="4063658"/>
                  <a:pt x="178819" y="4152315"/>
                  <a:pt x="62333" y="4269545"/>
                </a:cubicBezTo>
                <a:cubicBezTo>
                  <a:pt x="-45984" y="4359617"/>
                  <a:pt x="-6662" y="4454453"/>
                  <a:pt x="130290" y="4511187"/>
                </a:cubicBezTo>
                <a:cubicBezTo>
                  <a:pt x="332904" y="4575823"/>
                  <a:pt x="497418" y="4657127"/>
                  <a:pt x="702413" y="4740812"/>
                </a:cubicBezTo>
                <a:cubicBezTo>
                  <a:pt x="750099" y="4780854"/>
                  <a:pt x="797785" y="4799464"/>
                  <a:pt x="845471" y="4860937"/>
                </a:cubicBezTo>
                <a:cubicBezTo>
                  <a:pt x="858012" y="5006963"/>
                  <a:pt x="925323" y="5079170"/>
                  <a:pt x="1025970" y="5134708"/>
                </a:cubicBezTo>
                <a:lnTo>
                  <a:pt x="5401022" y="5134708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3196" tIns="21598" rIns="43196" bIns="21598" rtlCol="0" anchor="ctr"/>
          <a:lstStyle/>
          <a:p>
            <a:pPr algn="ctr"/>
            <a:endParaRPr lang="en-US" sz="5400" dirty="0">
              <a:latin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150" y="3246251"/>
            <a:ext cx="2910525" cy="323392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2341" y="6716842"/>
            <a:ext cx="3396172" cy="4588141"/>
            <a:chOff x="-2341" y="6716842"/>
            <a:chExt cx="3396172" cy="4588141"/>
          </a:xfrm>
        </p:grpSpPr>
        <p:sp>
          <p:nvSpPr>
            <p:cNvPr id="3" name="文本框 2"/>
            <p:cNvSpPr txBox="1"/>
            <p:nvPr/>
          </p:nvSpPr>
          <p:spPr>
            <a:xfrm>
              <a:off x="-2307" y="6716842"/>
              <a:ext cx="339613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Twinkle" panose="00000400000000000000" pitchFamily="2" charset="0"/>
                </a:rPr>
                <a:t>If there is any emergency</a:t>
              </a:r>
              <a:endParaRPr lang="zh-CN" altLang="en-US" sz="4400" dirty="0">
                <a:latin typeface="Twinkle" panose="00000400000000000000" pitchFamily="2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2341" y="9181325"/>
              <a:ext cx="339617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4400">
                  <a:latin typeface="Twinkle" panose="00000400000000000000" pitchFamily="2" charset="0"/>
                </a:defRPr>
              </a:lvl1pPr>
            </a:lstStyle>
            <a:p>
              <a:r>
                <a:rPr lang="en-US" altLang="zh-CN" dirty="0"/>
                <a:t>You just can take any chance</a:t>
              </a:r>
              <a:endParaRPr lang="zh-CN" altLang="en-US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800598" y="5452096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latin typeface="Twinkle" panose="00000400000000000000" pitchFamily="2" charset="0"/>
              </a:defRPr>
            </a:lvl1pPr>
          </a:lstStyle>
          <a:p>
            <a:r>
              <a:rPr lang="en-US" altLang="zh-CN" dirty="0"/>
              <a:t>Call me, I am an </a:t>
            </a:r>
            <a:r>
              <a:rPr lang="en-US" altLang="zh-CN" dirty="0" smtClean="0"/>
              <a:t>ambulance!</a:t>
            </a:r>
            <a:endParaRPr lang="zh-CN" altLang="zh-CN" dirty="0"/>
          </a:p>
        </p:txBody>
      </p:sp>
      <p:sp>
        <p:nvSpPr>
          <p:cNvPr id="17" name="文本框 16"/>
          <p:cNvSpPr txBox="1"/>
          <p:nvPr/>
        </p:nvSpPr>
        <p:spPr>
          <a:xfrm>
            <a:off x="1131703" y="519113"/>
            <a:ext cx="5411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latin typeface="Twinkle" panose="00000400000000000000" pitchFamily="2" charset="0"/>
              </a:defRPr>
            </a:lvl1pPr>
          </a:lstStyle>
          <a:p>
            <a:r>
              <a:rPr lang="en-US" altLang="zh-CN" dirty="0"/>
              <a:t>When you needed </a:t>
            </a:r>
            <a:r>
              <a:rPr lang="en-US" altLang="zh-CN" dirty="0" smtClean="0"/>
              <a:t>a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535" y="1459046"/>
            <a:ext cx="4801696" cy="360668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43241" y="349835"/>
            <a:ext cx="36102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</a:rPr>
              <a:t>hospital</a:t>
            </a:r>
            <a:endParaRPr lang="zh-CN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1729600"/>
            <a:ext cx="4762500" cy="30099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0" y="1878359"/>
            <a:ext cx="4167279" cy="28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0"/>
    </mc:Choice>
    <mc:Fallback xmlns=""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535E-6 -4.85546E-6 L 2.02535E-6 -1.7462 " pathEditMode="relative" rAng="0" ptsTypes="AA">
                                      <p:cBhvr>
                                        <p:cTn id="14" dur="6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6" grpId="0"/>
      <p:bldP spid="1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514" y="-1369828"/>
            <a:ext cx="9583021" cy="58508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91" y="1809614"/>
            <a:ext cx="1885369" cy="1338455"/>
          </a:xfrm>
          <a:prstGeom prst="rect">
            <a:avLst/>
          </a:prstGeom>
        </p:spPr>
      </p:pic>
      <p:pic>
        <p:nvPicPr>
          <p:cNvPr id="31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164" y="2965023"/>
            <a:ext cx="802048" cy="391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8"/>
          <a:stretch/>
        </p:blipFill>
        <p:spPr>
          <a:xfrm>
            <a:off x="104078" y="3176594"/>
            <a:ext cx="2905497" cy="2169793"/>
          </a:xfrm>
          <a:prstGeom prst="rect">
            <a:avLst/>
          </a:prstGeom>
        </p:spPr>
      </p:pic>
      <p:pic>
        <p:nvPicPr>
          <p:cNvPr id="35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17063">
            <a:off x="4558667" y="3413236"/>
            <a:ext cx="802048" cy="3917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93" y="4109860"/>
            <a:ext cx="2799796" cy="186653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066599" y="2900517"/>
            <a:ext cx="6199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Yes, I am an ambulance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4020" y="336533"/>
            <a:ext cx="8666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Twinkle" panose="00000400000000000000" pitchFamily="2" charset="0"/>
              </a:rPr>
              <a:t>Carry </a:t>
            </a:r>
            <a:r>
              <a:rPr lang="en-US" altLang="zh-CN" sz="4400" dirty="0">
                <a:latin typeface="Twinkle" panose="00000400000000000000" pitchFamily="2" charset="0"/>
              </a:rPr>
              <a:t>a team of medics with me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811998" y="3899837"/>
            <a:ext cx="6428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latin typeface="Twinkle" panose="00000400000000000000" pitchFamily="2" charset="0"/>
              </a:defRPr>
            </a:lvl1pPr>
          </a:lstStyle>
          <a:p>
            <a:r>
              <a:rPr lang="en-US" altLang="zh-CN" dirty="0"/>
              <a:t>I know the importance of time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4789705" y="1535711"/>
            <a:ext cx="6199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latin typeface="Twinkle" panose="00000400000000000000" pitchFamily="2" charset="0"/>
              </a:defRPr>
            </a:lvl1pPr>
          </a:lstStyle>
          <a:p>
            <a:r>
              <a:rPr lang="en-US" altLang="zh-CN" dirty="0"/>
              <a:t>When there is an accident of a birth to reach</a:t>
            </a:r>
            <a:endParaRPr lang="zh-CN" altLang="en-US" dirty="0"/>
          </a:p>
        </p:txBody>
      </p:sp>
      <p:sp>
        <p:nvSpPr>
          <p:cNvPr id="39" name="文本框 38"/>
          <p:cNvSpPr txBox="1"/>
          <p:nvPr/>
        </p:nvSpPr>
        <p:spPr>
          <a:xfrm>
            <a:off x="5033400" y="2884300"/>
            <a:ext cx="6364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4400">
                <a:latin typeface="Twinkle" panose="00000400000000000000" pitchFamily="2" charset="0"/>
              </a:defRPr>
            </a:lvl1pPr>
          </a:lstStyle>
          <a:p>
            <a:r>
              <a:rPr lang="en-US" altLang="zh-CN" dirty="0"/>
              <a:t>My job is to save people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25499" y="1177372"/>
            <a:ext cx="5551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4400">
                <a:latin typeface="Twinkle" panose="00000400000000000000" pitchFamily="2" charset="0"/>
              </a:defRPr>
            </a:lvl1pPr>
          </a:lstStyle>
          <a:p>
            <a:r>
              <a:rPr lang="en-US" altLang="zh-CN" dirty="0" smtClean="0"/>
              <a:t>They </a:t>
            </a:r>
            <a:r>
              <a:rPr lang="en-US" altLang="zh-CN" dirty="0"/>
              <a:t>do a job so fine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0" y="1809614"/>
            <a:ext cx="4493618" cy="298596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165"/>
            <a:ext cx="4426883" cy="2490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0"/>
    </mc:Choice>
    <mc:Fallback xmlns="">
      <p:transition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xit" presetSubtype="8" fill="hold" grpId="3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8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1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902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652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902"/>
                            </p:stCondLst>
                            <p:childTnLst>
                              <p:par>
                                <p:cTn id="6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152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303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54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304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54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54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54"/>
                            </p:stCondLst>
                            <p:childTnLst>
                              <p:par>
                                <p:cTn id="94" presetID="63" presetClass="path" presetSubtype="0" accel="50000" decel="50000" fill="hold" grpId="1" nodeType="afterEffect">
                                  <p:stCondLst>
                                    <p:cond delay="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16285E-6 9.79912E-9 L 1.00661 9.79912E-9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254"/>
                            </p:stCondLst>
                            <p:childTnLst>
                              <p:par>
                                <p:cTn id="9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3753E-6 1.69525E-6 L 0.99821 1.69525E-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04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3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Oval 9"/>
          <p:cNvSpPr>
            <a:spLocks/>
          </p:cNvSpPr>
          <p:nvPr/>
        </p:nvSpPr>
        <p:spPr bwMode="auto">
          <a:xfrm>
            <a:off x="5761038" y="1301799"/>
            <a:ext cx="3816424" cy="381564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3800" b="1" dirty="0" smtClean="0">
                <a:solidFill>
                  <a:srgbClr val="FFFFFF"/>
                </a:solidFill>
                <a:latin typeface="+mj-lt"/>
                <a:ea typeface="+mj-ea"/>
                <a:cs typeface="National First Font" charset="0"/>
                <a:sym typeface="National First Font" charset="0"/>
              </a:rPr>
              <a:t>Emergency</a:t>
            </a:r>
            <a:endParaRPr lang="en-US" sz="1900" b="1" dirty="0">
              <a:solidFill>
                <a:srgbClr val="FFFFFF"/>
              </a:solidFill>
              <a:latin typeface="+mj-lt"/>
              <a:ea typeface="+mj-ea"/>
              <a:cs typeface="National First Font" charset="0"/>
              <a:sym typeface="National First Font" charset="0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3978" flipH="1">
            <a:off x="8347874" y="5203962"/>
            <a:ext cx="4089084" cy="2741533"/>
          </a:xfrm>
          <a:prstGeom prst="rect">
            <a:avLst/>
          </a:prstGeom>
        </p:spPr>
      </p:pic>
      <p:sp>
        <p:nvSpPr>
          <p:cNvPr id="25" name="Oval 9"/>
          <p:cNvSpPr>
            <a:spLocks/>
          </p:cNvSpPr>
          <p:nvPr/>
        </p:nvSpPr>
        <p:spPr bwMode="auto">
          <a:xfrm>
            <a:off x="5768699" y="1301799"/>
            <a:ext cx="3816424" cy="381564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3800" b="1" dirty="0" smtClean="0">
                <a:solidFill>
                  <a:srgbClr val="FFFFFF"/>
                </a:solidFill>
                <a:latin typeface="+mj-lt"/>
                <a:ea typeface="+mj-ea"/>
                <a:cs typeface="National First Font" charset="0"/>
                <a:sym typeface="National First Font" charset="0"/>
              </a:rPr>
              <a:t>Hospital</a:t>
            </a:r>
            <a:endParaRPr lang="en-US" sz="1900" b="1" dirty="0">
              <a:solidFill>
                <a:srgbClr val="FFFFFF"/>
              </a:solidFill>
              <a:latin typeface="+mj-lt"/>
              <a:ea typeface="+mj-ea"/>
              <a:cs typeface="National First Font" charset="0"/>
              <a:sym typeface="National First Font" charset="0"/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3978" flipH="1">
            <a:off x="8333973" y="5229966"/>
            <a:ext cx="4089084" cy="27415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7" y="1410776"/>
            <a:ext cx="5367226" cy="35759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76" y="1384772"/>
            <a:ext cx="5381127" cy="378503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596656" y="2824902"/>
            <a:ext cx="40238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If there is any 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32049" y="2516813"/>
            <a:ext cx="5328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latin typeface="Twinkle" panose="00000400000000000000" pitchFamily="2" charset="0"/>
              </a:defRPr>
            </a:lvl1pPr>
          </a:lstStyle>
          <a:p>
            <a:r>
              <a:rPr lang="en-US" altLang="zh-CN" dirty="0"/>
              <a:t>You just can take any chance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383546" y="2855367"/>
            <a:ext cx="51892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4400">
                <a:latin typeface="Twinkle" panose="00000400000000000000" pitchFamily="2" charset="0"/>
              </a:defRPr>
            </a:lvl1pPr>
          </a:lstStyle>
          <a:p>
            <a:r>
              <a:rPr lang="en-US" altLang="zh-CN" dirty="0"/>
              <a:t>When you needed </a:t>
            </a:r>
            <a:r>
              <a:rPr lang="en-US" altLang="zh-CN" dirty="0" smtClean="0"/>
              <a:t>a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2209070" y="7397012"/>
            <a:ext cx="7119257" cy="5822416"/>
            <a:chOff x="2209070" y="7397012"/>
            <a:chExt cx="7119257" cy="5822416"/>
          </a:xfrm>
        </p:grpSpPr>
        <p:sp>
          <p:nvSpPr>
            <p:cNvPr id="37" name="文本框 36"/>
            <p:cNvSpPr txBox="1"/>
            <p:nvPr/>
          </p:nvSpPr>
          <p:spPr>
            <a:xfrm>
              <a:off x="2209070" y="7397012"/>
              <a:ext cx="71192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4400">
                  <a:latin typeface="Twinkle" panose="00000400000000000000" pitchFamily="2" charset="0"/>
                </a:defRPr>
              </a:lvl1pPr>
            </a:lstStyle>
            <a:p>
              <a:r>
                <a:rPr lang="en-US" altLang="zh-CN" dirty="0" smtClean="0"/>
                <a:t>Call </a:t>
              </a:r>
              <a:r>
                <a:rPr lang="en-US" altLang="zh-CN" dirty="0"/>
                <a:t>me, I am an ambulance</a:t>
              </a:r>
              <a:endParaRPr lang="zh-CN" altLang="zh-CN" dirty="0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199" y="9072735"/>
              <a:ext cx="6232999" cy="4146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00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1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1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1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1"/>
                            </p:stCondLst>
                            <p:childTnLst>
                              <p:par>
                                <p:cTn id="2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51"/>
                            </p:stCondLst>
                            <p:childTnLst>
                              <p:par>
                                <p:cTn id="34" presetID="22" presetClass="exit" presetSubtype="8" fill="hold" grpId="1" nodeType="afterEffect">
                                  <p:stCondLst>
                                    <p:cond delay="12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1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51"/>
                            </p:stCondLst>
                            <p:childTnLst>
                              <p:par>
                                <p:cTn id="42" presetID="22" presetClass="exit" presetSubtype="2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852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2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352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2"/>
                            </p:stCondLst>
                            <p:childTnLst>
                              <p:par>
                                <p:cTn id="6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80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902"/>
                            </p:stCondLst>
                            <p:childTnLst>
                              <p:par>
                                <p:cTn id="8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499E-6 -1.84223E-6 L 1.10499E-6 -1.11514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 autoUpdateAnimBg="0"/>
      <p:bldP spid="14345" grpId="1" animBg="1"/>
      <p:bldP spid="25" grpId="0" animBg="1" autoUpdateAnimBg="0"/>
      <p:bldP spid="25" grpId="1" animBg="1"/>
      <p:bldP spid="34" grpId="0"/>
      <p:bldP spid="34" grpId="1"/>
      <p:bldP spid="36" grpId="0"/>
      <p:bldP spid="36" grpId="1"/>
      <p:bldP spid="38" grpId="0"/>
      <p:bldP spid="3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5"/>
          <a:stretch/>
        </p:blipFill>
        <p:spPr>
          <a:xfrm>
            <a:off x="216421" y="254558"/>
            <a:ext cx="4860131" cy="59043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04691" y="2249696"/>
            <a:ext cx="6217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latin typeface="Twinkle" panose="00000400000000000000" pitchFamily="2" charset="0"/>
              </a:rPr>
              <a:t>Cars </a:t>
            </a:r>
            <a:r>
              <a:rPr lang="en-US" altLang="zh-CN" sz="4400" dirty="0">
                <a:latin typeface="Twinkle" panose="00000400000000000000" pitchFamily="2" charset="0"/>
              </a:rPr>
              <a:t>may wait for me when they see me on the road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64" y="3944239"/>
            <a:ext cx="3524111" cy="253593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1958" y="4657323"/>
            <a:ext cx="10450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because they know it is an emergency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" y="845540"/>
            <a:ext cx="4992555" cy="28083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01" y="752566"/>
            <a:ext cx="5476537" cy="309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81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4395E-6 -2.79275E-7 L -4.54395E-6 0.00049 C -0.00868 -0.00955 -0.01791 -0.01935 -0.02617 -0.0294 C -0.02824 -0.03209 -0.02838 -0.03528 -0.03031 -0.03797 C -0.03596 -0.04606 -0.04326 -0.05389 -0.04836 -0.06173 C -0.0518 -0.06859 -0.05373 -0.0757 -0.05648 -0.08256 C -0.09065 -0.1563 -0.05593 -0.07349 -0.07398 -0.1269 C -0.0766 -0.13302 -0.08501 -0.1514 -0.08735 -0.15973 C -0.08928 -0.16634 -0.09065 -0.17344 -0.09203 -0.1803 C -0.09313 -0.18839 -0.09437 -0.19647 -0.09617 -0.20407 C -0.09823 -0.21313 -0.10292 -0.2217 -0.10471 -0.23052 C -0.10471 -0.23101 -0.11242 -0.27927 -0.11366 -0.28123 C -0.11697 -0.2876 -0.1251 -0.29299 -0.13116 -0.29887 C -0.13378 -0.30598 -0.13764 -0.31284 -0.13984 -0.31945 C -0.14191 -0.32631 -0.14218 -0.33341 -0.14397 -0.34052 C -0.14563 -0.34664 -0.14701 -0.35228 -0.14852 -0.35816 C -0.1499 -0.36306 -0.15073 -0.36845 -0.15279 -0.37286 C -0.15458 -0.37776 -0.15927 -0.3807 -0.16147 -0.38486 C -0.17125 -0.40103 -0.16836 -0.40544 -0.18365 -0.42063 C -0.18724 -0.42381 -0.19302 -0.42602 -0.19647 -0.42969 C -0.20639 -0.43876 -0.21397 -0.4488 -0.22306 -0.4586 C -0.22719 -0.46374 -0.23105 -0.46913 -0.23601 -0.47354 L -0.25365 -0.48824 C -0.25516 -0.49241 -0.25544 -0.49657 -0.2575 -0.50049 C -0.26233 -0.50759 -0.2717 -0.51274 -0.27969 -0.51788 C -0.29043 -0.54042 -0.27624 -0.51298 -0.29291 -0.53577 C -0.31124 -0.56051 -0.28079 -0.52817 -0.30628 -0.55389 C -0.30876 -0.56051 -0.31014 -0.56786 -0.31468 -0.57447 C -0.31909 -0.58084 -0.33259 -0.59211 -0.33259 -0.59187 C -0.33397 -0.59701 -0.33397 -0.60216 -0.33659 -0.60706 C -0.33838 -0.61024 -0.34307 -0.61269 -0.34513 -0.61612 C -0.34844 -0.61979 -0.35188 -0.62371 -0.35436 -0.62788 C -0.36029 -0.63719 -0.35905 -0.64013 -0.36291 -0.6514 C -0.36387 -0.65434 -0.36635 -0.65752 -0.36731 -0.66022 C -0.36897 -0.66438 -0.36952 -0.6683 -0.37159 -0.67222 C -0.37365 -0.67638 -0.37779 -0.68006 -0.3804 -0.68398 C -0.38164 -0.69084 -0.38247 -0.69794 -0.38509 -0.7048 C -0.38578 -0.70799 -0.38867 -0.71068 -0.38895 -0.71362 C -0.40176 -0.76482 -0.38509 -0.74473 -0.40658 -0.76703 C -0.41719 -0.8415 -0.38509 -0.83194 -0.46376 -0.82288 C -0.47354 -0.8219 -0.48374 -0.82117 -0.49407 -0.82019 C -0.49696 -0.81602 -0.49779 -0.81112 -0.50303 -0.80818 C -0.50854 -0.80475 -0.51736 -0.80402 -0.5248 -0.80255 C -0.58638 -0.78736 -0.51832 -0.805 -0.5726 -0.7903 C -0.57839 -0.78687 -0.58363 -0.78221 -0.59052 -0.77878 C -0.59561 -0.77609 -0.60237 -0.77486 -0.60774 -0.77291 C -0.6448 -0.7587 -0.61449 -0.7685 -0.65155 -0.75821 C -0.65472 -0.75502 -0.65582 -0.7511 -0.66023 -0.74914 C -0.66822 -0.74596 -0.68655 -0.74326 -0.68655 -0.74302 C -0.69605 -0.73689 -0.70074 -0.73248 -0.713 -0.72856 C -0.73188 -0.72195 -0.7221 -0.73028 -0.74345 -0.7195 C -0.74855 -0.71681 -0.75144 -0.71313 -0.75668 -0.71068 C -0.7604 -0.70872 -0.7655 -0.70872 -0.76935 -0.70799 C -0.80118 -0.69843 -0.77225 -0.70382 -0.80931 -0.69892 C -0.81647 -0.69574 -0.82295 -0.69133 -0.83094 -0.68986 C -0.84499 -0.68741 -0.86001 -0.68839 -0.87462 -0.68716 C -0.88082 -0.68643 -0.88619 -0.68471 -0.89198 -0.68398 L -1.01419 -0.66928 C -1.02149 -0.66609 -1.02769 -0.66218 -1.03623 -0.66022 C -1.04588 -0.65801 -1.05662 -0.65875 -1.06654 -0.65752 C -1.07894 -0.65605 -1.08625 -0.65409 -1.09713 -0.6514 C -1.08693 -0.64968 -1.06737 -0.64625 -1.058 -0.64552 C -1.0248 -0.64307 -0.99104 -0.64135 -0.95756 -0.63964 L -0.47258 -0.64258 C -0.4577 -0.64258 -0.44323 -0.64503 -0.42876 -0.64552 C -0.37448 -0.64699 -0.32074 -0.64748 -0.26687 -0.64846 C -0.22306 -0.65213 -0.22251 -0.65213 -0.17015 -0.65752 C -0.12565 -0.66169 -0.13626 -0.6634 -0.07012 -0.6634 C -0.05235 -0.6634 -0.10471 -0.66144 -0.12248 -0.66022 C -0.1324 -0.65973 -0.14218 -0.65801 -0.15279 -0.65752 C -0.17015 -0.6563 -0.18779 -0.65532 -0.20542 -0.65434 C -0.2502 -0.64699 -0.19137 -0.65605 -0.2841 -0.64846 C -0.30008 -0.64723 -0.31647 -0.64552 -0.33259 -0.64258 C -0.34899 -0.63964 -0.36387 -0.63376 -0.3804 -0.63057 C -0.43565 -0.62273 -0.41636 -0.62935 -0.46376 -0.61881 C -0.48305 -0.61489 -0.50041 -0.60583 -0.52011 -0.60485 C -0.63419 -0.59236 -0.57839 -0.59726 -0.68655 -0.58942 C -0.68985 -0.58844 -0.71989 -0.57913 -0.73022 -0.57717 C -0.74634 -0.57496 -0.76219 -0.57349 -0.77845 -0.57129 C -0.78616 -0.57055 -0.79333 -0.57006 -0.80063 -0.56859 C -0.81496 -0.56516 -0.82874 -0.5583 -0.84431 -0.55659 C -0.86883 -0.55389 -0.89418 -0.55316 -0.91829 -0.54753 C -0.92243 -0.54679 -0.92683 -0.54606 -0.93152 -0.54483 C -0.93731 -0.54287 -0.94254 -0.53993 -0.94902 -0.53895 C -0.96707 -0.53577 -0.98636 -0.53503 -1.00564 -0.53283 C -1.14701 -0.48506 -0.95494 -0.54851 -1.04904 -0.52107 C -1.05387 -0.51984 -1.06737 -0.51519 -1.06282 -0.51519 L -0.713 -0.51788 C -0.44874 -0.5463 -0.64177 -0.52842 -0.44199 -0.54165 C -0.40231 -0.54459 -0.36291 -0.54826 -0.3235 -0.55071 L -0.1178 -0.56247 C -0.0321 -0.56835 -0.08404 -0.56639 -0.01708 -0.57447 C -0.00551 -0.5757 0.00579 -0.57619 0.01736 -0.57717 C 0.02508 -0.57815 0.03197 -0.57962 0.03927 -0.58035 C 0.05112 -0.58158 0.08529 -0.58697 0.07427 -0.58329 C 0.05209 -0.57741 0.02687 -0.57741 0.00469 -0.57129 C -0.01612 -0.5659 -0.15748 -0.51396 -0.17484 -0.50318 C -0.22044 -0.47526 -0.21066 -0.47795 -0.26233 -0.4586 C -0.27969 -0.45247 -0.29718 -0.44659 -0.31468 -0.44121 C -0.32198 -0.439 -0.32887 -0.43582 -0.33659 -0.43533 C -0.36594 -0.43239 -0.39473 -0.43239 -0.42408 -0.42969 C -0.54188 -0.41769 -0.42587 -0.42969 -0.55993 -0.4145 C -0.58707 -0.41107 -0.61545 -0.40936 -0.64273 -0.40568 C -0.66643 -0.40225 -0.68917 -0.3976 -0.713 -0.39392 C -0.74166 -0.38927 -0.77087 -0.38535 -0.80063 -0.38192 C -0.82198 -0.37972 -0.84431 -0.37874 -0.86594 -0.37629 C -0.88936 -0.37286 -0.91237 -0.36747 -0.93565 -0.36404 C -0.96004 -0.36085 -0.98512 -0.3584 -1.00992 -0.35522 C -1.02852 -0.35252 -1.0478 -0.34983 -1.06654 -0.34664 C -1.08005 -0.34444 -1.09327 -0.34052 -1.10622 -0.33733 C -1.11339 -0.33562 -1.12055 -0.33268 -1.12827 -0.33145 C -1.13984 -0.32974 -1.15141 -0.32974 -1.16299 -0.32852 C -1.16988 -0.32778 -1.17718 -0.32656 -1.18448 -0.32558 C -1.18765 -0.32264 -1.1984 -0.31725 -1.19371 -0.31676 C -1.16492 -0.31235 -1.14907 -0.32117 -1.12386 -0.32264 C -1.06516 -0.32607 -0.94902 -0.33145 -0.94902 -0.33121 C -0.934 -0.33439 -0.91995 -0.33807 -0.90534 -0.34052 C -0.87145 -0.34566 -0.82915 -0.3486 -0.79594 -0.35228 L -0.64273 -0.37016 C -0.61835 -0.37286 -0.59355 -0.37678 -0.56875 -0.37874 C -0.54519 -0.38119 -0.52176 -0.38241 -0.49862 -0.38486 C -0.43855 -0.39196 -0.37999 -0.40421 -0.31909 -0.40838 C -0.21865 -0.41597 -0.26384 -0.41303 -0.18365 -0.41744 C -0.17208 -0.4194 -0.16051 -0.42112 -0.14852 -0.42332 C -0.12785 -0.42724 -0.10829 -0.43435 -0.08735 -0.43533 L 0.01351 -0.44121 C 0.01916 -0.44194 0.02467 -0.44316 0.03059 -0.44414 C 0.03927 -0.44512 0.0485 -0.44537 0.05718 -0.44708 C 0.06297 -0.44831 0.06862 -0.45125 0.07427 -0.45296 C 0.1021 -0.46031 0.10747 -0.4608 0.13145 -0.46497 C 0.13613 -0.46668 0.13957 -0.46913 0.14426 -0.47085 C 0.14881 -0.47207 0.15308 -0.47281 0.15776 -0.47354 C 0.17595 -0.47722 0.1951 -0.47967 0.21425 -0.47967 C 0.22334 -0.47967 0.19675 -0.47795 0.18807 -0.47673 C 0.18394 -0.47599 0.17981 -0.47452 0.17512 -0.47354 C 0.16079 -0.47134 0.14591 -0.46987 0.13145 -0.46766 C 0.06876 -0.44659 0.15101 -0.47354 0.05718 -0.44708 C -0.01942 -0.42528 0.02591 -0.43239 -0.02617 -0.42626 C -0.14604 -0.39662 -0.07012 -0.41352 -0.14397 -0.3998 C -0.15431 -0.39809 -0.16437 -0.39515 -0.17484 -0.39392 C -0.23518 -0.38706 -0.21231 -0.39417 -0.26233 -0.3878 C -0.34155 -0.37776 -0.24676 -0.38168 -0.38509 -0.37016 C -0.42739 -0.36649 -0.40823 -0.36869 -0.44199 -0.36404 C -0.51736 -0.33831 -0.43634 -0.36232 -0.51171 -0.34909 C -0.60553 -0.33268 -0.55896 -0.3339 -0.6645 -0.30769 C -0.68076 -0.30377 -0.69729 -0.30108 -0.713 -0.29593 C -0.73877 -0.28711 -0.7604 -0.27364 -0.78713 -0.26654 C -0.79457 -0.26433 -0.80187 -0.26237 -0.80931 -0.26017 C -0.82364 -0.256 -0.841 -0.24841 -0.85698 -0.24547 C -0.86566 -0.244 -0.87462 -0.24351 -0.88343 -0.24277 C -0.93841 -0.22391 -0.87779 -0.24302 -0.94433 -0.22783 C -0.95067 -0.22636 -0.95522 -0.22415 -0.961 -0.22195 C -0.96652 -0.22023 -0.96982 -0.21632 -0.97533 -0.21583 C -0.99366 -0.21362 -1.0507 -0.21117 -1.03168 -0.21313 C -1.00316 -0.21583 -0.97313 -0.21681 -0.94433 -0.21901 C -0.75668 -0.23371 -0.93345 -0.22317 -0.73022 -0.23371 C -0.69853 -0.23763 -0.66561 -0.24008 -0.63419 -0.24547 C -0.55938 -0.25821 -0.48677 -0.27682 -0.41113 -0.28711 C -0.39639 -0.28907 -0.37779 -0.29177 -0.36291 -0.29299 C -0.33604 -0.2952 -0.31468 -0.29544 -0.28878 -0.29887 C -0.26095 -0.30255 -0.23284 -0.30524 -0.20542 -0.31088 C -0.1955 -0.31284 -0.18503 -0.31431 -0.17484 -0.31676 C -0.16781 -0.31823 -0.16065 -0.32141 -0.15279 -0.32264 C -0.13543 -0.32533 -0.1178 -0.32607 -0.10044 -0.32852 C -0.08886 -0.33023 -0.07729 -0.33268 -0.0653 -0.33439 C -0.03458 -0.3486 -0.0653 -0.33611 0.00469 -0.34664 C 0.01351 -0.34762 0.02136 -0.35105 0.03059 -0.35228 C 0.04933 -0.35497 0.06876 -0.35522 0.08763 -0.35816 C 0.11271 -0.36232 0.13709 -0.36796 0.16176 -0.37286 C 0.17113 -0.37506 0.17912 -0.37776 0.18807 -0.37874 C 0.19841 -0.38021 0.20874 -0.38119 0.21894 -0.38192 C 0.17195 -0.39025 0.2407 -0.38119 0.14881 -0.36722 C 0.13613 -0.36526 0.12249 -0.36428 0.10926 -0.36134 C 0.08529 -0.35522 0.0638 -0.34542 0.03927 -0.34052 C 0.02467 -0.33733 0.0102 -0.33488 -0.00454 -0.33145 C -0.01887 -0.32778 -0.03306 -0.32264 -0.04836 -0.31945 C -0.09134 -0.31088 -0.13626 -0.305 -0.17938 -0.29593 C -0.20281 -0.29103 -0.2254 -0.28515 -0.2491 -0.28123 C -0.27114 -0.27731 -0.29305 -0.27633 -0.31468 -0.27242 C -0.3709 -0.26139 -0.42449 -0.24596 -0.48126 -0.23689 L -0.51625 -0.23052 C -0.52176 -0.22783 -0.52686 -0.22342 -0.53334 -0.22195 C -0.54519 -0.21925 -0.5952 -0.2146 -0.61229 -0.21313 C -0.66877 -0.1977 -0.59065 -0.2173 -0.66919 -0.20407 C -0.68104 -0.20186 -0.6922 -0.19721 -0.70405 -0.19525 C -0.71369 -0.19329 -0.72499 -0.19353 -0.73477 -0.19231 C -0.74469 -0.19084 -0.75502 -0.18814 -0.7655 -0.18618 C -0.77803 -0.18398 -0.79154 -0.18251 -0.80449 -0.1803 C -0.89198 -0.15066 -0.7925 -0.18128 -0.87021 -0.1656 C -0.87544 -0.16462 -0.87834 -0.16095 -0.88343 -0.15973 C -0.89019 -0.15777 -0.89804 -0.15777 -0.90534 -0.15654 C -0.94034 -0.1389 -0.90355 -0.15507 -0.961 -0.14184 C -0.96679 -0.14086 -0.9701 -0.13743 -0.97533 -0.13596 C -0.98222 -0.13351 -0.99256 -0.1318 -1.00137 -0.13008 C -1.01722 -0.10877 -0.99972 -0.12347 -1.04064 -0.11514 C -1.04973 -0.11342 -1.05759 -0.10877 -1.06654 -0.10632 C -1.07192 -0.10461 -1.0839 -0.09922 -1.0839 -0.10338 C -1.0839 -0.10779 -1.07316 -0.10803 -1.06654 -0.10926 C -1.05125 -0.1122 -1.03458 -0.11293 -1.01901 -0.11514 C -0.99848 -0.11808 -0.9971 -0.11955 -0.97533 -0.1242 C -0.96913 -0.12543 -0.96335 -0.12592 -0.95756 -0.1269 C -0.95205 -0.12788 -0.94902 -0.12959 -0.94433 -0.13008 C -0.92821 -0.13155 -0.91237 -0.1318 -0.89666 -0.13302 C -0.88936 -0.134 -0.88178 -0.13474 -0.87462 -0.13596 C -0.84375 -0.14135 -0.81427 -0.14968 -0.78272 -0.15385 C -0.76012 -0.15654 -0.73615 -0.15556 -0.713 -0.15654 C -0.69371 -0.15875 -0.67429 -0.15924 -0.65582 -0.16267 C -0.63626 -0.16609 -0.61835 -0.17271 -0.59906 -0.17761 C -0.55345 -0.18863 -0.56241 -0.18594 -0.51171 -0.19231 C -0.39115 -0.22342 -0.50606 -0.19672 -0.28878 -0.22464 C -0.16795 -0.24057 -0.22774 -0.23469 -0.10898 -0.24277 C -0.07825 -0.24694 -0.02824 -0.25502 0.00469 -0.25747 C 0.02797 -0.25894 0.05112 -0.25943 0.07427 -0.26017 C 0.0948 -0.26237 0.11546 -0.2636 0.13613 -0.26654 C 0.1477 -0.26776 0.1703 -0.27242 0.1703 -0.27193 C 0.16313 -0.26825 0.15707 -0.2636 0.14881 -0.26017 C 0.13227 -0.25306 0.12552 -0.25233 0.10926 -0.24841 C 0.1021 -0.24449 0.09673 -0.23836 0.08763 -0.23689 C 0.04561 -0.22807 -0.00344 -0.22513 -0.04836 -0.22195 C -0.1116 -0.2097 -0.10168 -0.21191 -0.20115 -0.18937 C -0.21259 -0.18643 -0.22416 -0.18275 -0.23601 -0.1803 C -0.25199 -0.17687 -0.26866 -0.1754 -0.2841 -0.17148 C -0.33687 -0.1585 -0.38867 -0.14307 -0.44199 -0.13008 C -0.45012 -0.12788 -0.45908 -0.12812 -0.46789 -0.1269 C -0.47506 -0.12592 -0.48222 -0.12469 -0.4898 -0.1242 C -0.50303 -0.12298 -0.51625 -0.12249 -0.52893 -0.12102 C -0.64273 -0.10852 -0.48773 -0.12322 -0.61229 -0.10632 C -0.62648 -0.10436 -0.64136 -0.10436 -0.65582 -0.10338 C -0.68186 -0.09848 -0.70928 -0.09554 -0.73477 -0.08868 C -0.76508 -0.08035 -0.79002 -0.06271 -0.82226 -0.05904 C -0.90892 -0.04826 -0.83218 -0.05953 -0.91829 -0.04116 C -0.92987 -0.03871 -0.94171 -0.03773 -0.95232 -0.03528 C -0.97203 -0.03209 -0.96293 -0.03283 -0.98388 -0.02646 C -0.98787 -0.02523 -0.99256 -0.0245 -0.99696 -0.02327 C -0.99793 -0.02278 -1.04863 -0.00955 -1.04505 -0.00833 C -1.03458 -0.0049 -1.02149 -0.01249 -1.00992 -0.01445 C -0.99972 -0.01641 -0.9898 -0.01862 -0.97905 -0.02033 C -0.96652 -0.02278 -0.95205 -0.02401 -0.94034 -0.02646 C -0.91499 -0.03087 -0.89115 -0.03773 -0.86594 -0.04116 C -0.83893 -0.04508 -0.81055 -0.04679 -0.78272 -0.04998 C -0.76935 -0.05169 -0.75668 -0.05463 -0.74345 -0.05585 C -0.61284 -0.06712 -0.47354 -0.06394 -0.34513 -0.06492 C -0.31813 -0.0659 -0.28947 -0.06541 -0.26233 -0.06761 C -0.25337 -0.06859 -0.24497 -0.07202 -0.23601 -0.07374 C -0.22926 -0.07496 -0.22127 -0.0757 -0.21397 -0.07668 C -0.19771 -0.07839 -0.1747 -0.08011 -0.15748 -0.08256 C -0.14563 -0.08427 -0.13378 -0.08672 -0.12248 -0.08868 C -0.10898 -0.0904 -0.09617 -0.09236 -0.08266 -0.09456 C -0.0653 -0.09726 -0.04836 -0.10093 -0.03031 -0.10338 C -0.01887 -0.1051 -0.00702 -0.10534 0.00469 -0.10632 C 0.02949 -0.11146 0.05319 -0.11734 0.07895 -0.12102 C 0.09218 -0.12322 0.10499 -0.12543 0.11808 -0.1269 C 0.12676 -0.12812 0.1528 -0.13204 0.14426 -0.13008 C 0.12166 -0.12371 0.09769 -0.12004 0.07427 -0.11514 C 0.05581 -0.11146 0.03486 -0.10999 0.01736 -0.10338 C 0.00731 -0.09946 -0.0022 -0.09432 -0.01322 -0.09138 C -0.02562 -0.08844 -0.03981 -0.0877 -0.05235 -0.0855 C -0.05648 -0.08501 -0.06103 -0.08329 -0.0653 -0.08256 C -0.09313 -0.07741 -0.1211 -0.07349 -0.14852 -0.06761 C -0.16795 -0.06394 -0.18613 -0.05708 -0.20542 -0.05291 C -0.22127 -0.04973 -0.2378 -0.04753 -0.25365 -0.0441 C -0.29305 -0.03577 -0.33259 -0.0267 -0.37159 -0.01739 C -0.39211 -0.01274 -0.41168 -0.00588 -0.43262 -0.00245 C -0.45191 -2.79275E-7 -0.47106 0.0027 -0.4898 0.00637 C -0.51488 0.01078 -0.53899 0.01641 -0.56406 0.02131 L -0.64756 0.03577 C -0.6645 0.03871 -0.68186 0.04312 -0.6995 0.04459 C -0.73532 0.04851 -0.83273 0.0561 -0.87916 0.06565 C -0.89377 0.0681 -0.90782 0.07398 -0.92243 0.07741 C -0.93248 0.07986 -0.94268 0.08109 -0.95232 0.08329 C -0.96652 0.08599 -0.97905 0.08942 -0.99256 0.09187 C -1.00385 0.09432 -1.01598 0.0953 -1.02755 0.09799 C -1.03664 0.1002 -1.04422 0.10436 -1.05345 0.10706 C -1.05952 0.10828 -1.06516 0.10877 -1.07123 0.11 C -1.07495 0.11024 -1.08005 0.11171 -1.0839 0.11294 C -1.07867 0.11514 -1.07316 0.11881 -1.06654 0.11881 C -1.01226 0.12077 -1.00992 0.11416 -0.961 0.11 C -0.934 0.10706 -0.90644 0.10436 -0.87916 0.10387 C -0.78864 0.10167 -0.69853 0.10216 -0.60774 0.10093 L -0.4548 0.09799 L -0.37159 0.09187 C -0.35106 0.09064 -0.3308 0.08844 -0.31055 0.08599 C -0.28837 0.08378 -0.28589 0.08207 -0.26233 0.08035 C -0.24331 0.07888 -0.2243 0.07839 -0.20542 0.07741 C -0.16409 0.07251 -0.12469 0.0681 -0.08266 0.06247 C -0.07825 0.06198 -0.07481 0.06002 -0.07012 0.05953 C -0.05648 0.05831 -0.04367 0.05806 -0.03031 0.05684 C -0.01584 0.05488 -0.00137 0.05218 0.01351 0.05096 C 0.03335 0.04851 0.05401 0.04679 0.07427 0.04459 C 0.08185 0.04385 0.08915 0.04189 0.09645 0.04189 C 0.21177 0.03871 0.32654 0.03185 0.44228 0.03577 L 0.17512 0.04459 C -0.0292 0.06859 0.1765 0.04091 -0.12648 0.10387 L -0.35436 0.1514 C -0.47795 0.1781 -0.4566 0.17736 -0.59437 0.20186 C -0.62207 0.20676 -0.65045 0.20897 -0.67801 0.21387 C -0.81771 0.23885 -0.67608 0.22097 -0.79594 0.23444 C -0.90534 0.27462 -0.78644 0.23273 -0.88812 0.26409 C -0.90865 0.2707 -0.92683 0.27977 -0.94902 0.28491 C -0.98029 0.29201 -0.99269 0.29446 -1.02273 0.30279 C -1.03334 0.30549 -1.04312 0.30916 -1.05345 0.31137 C -1.06957 0.31504 -1.08625 0.31627 -1.10168 0.32019 C -1.18365 0.3415 -1.10581 0.33268 -1.19371 0.33831 L -1.07495 0.33244 C -1.01722 0.32239 -1.04767 0.32582 -0.961 0.32337 C -0.69233 0.31504 -0.82915 0.32117 -0.68655 0.31455 C -0.67084 0.31259 -0.65472 0.31014 -0.63805 0.30867 C -0.58321 0.30279 -0.45866 0.30059 -0.43744 0.29961 L -0.37159 0.29642 C -0.36167 0.29569 -0.35106 0.29397 -0.34127 0.29373 C -0.28148 0.29201 -0.22127 0.29397 -0.16147 0.29079 C -0.13626 0.28907 -0.11242 0.28148 -0.08735 0.27903 C -0.06268 0.27658 -0.03775 0.27658 -0.01322 0.27585 C 0.04685 0.27462 0.10665 0.27389 0.16644 0.27315 C 0.12676 0.27903 0.08584 0.28099 0.0485 0.29079 C 0.03665 0.29373 0.02508 0.2974 0.01351 0.29961 C -0.00868 0.30328 -0.031 0.30451 -0.05235 0.30867 C -0.0777 0.31333 -0.10168 0.32117 -0.12648 0.32607 C -0.15376 0.33195 -0.18214 0.33562 -0.20997 0.34101 L -0.42408 0.38266 L -0.51625 0.40029 C -0.54188 0.40544 -0.56971 0.4074 -0.59437 0.41499 C -0.62937 0.42626 -0.6623 0.44194 -0.6995 0.44782 C -0.91747 0.48261 -0.66533 0.43998 -0.82226 0.47158 C -0.83039 0.47305 -0.83948 0.4733 -0.8483 0.47428 C -0.89804 0.47967 -0.86594 0.47575 -0.93152 0.4804 C -0.94268 0.48114 -0.95439 0.48236 -0.96638 0.48334 C -1.03086 0.49951 -0.9701 0.48677 -1.04904 0.49535 C -1.06131 0.49657 -1.0726 0.49951 -1.0839 0.50123 C -1.18558 0.51421 -1.11022 0.50172 -1.15885 0.51004 C -1.16299 0.512 -1.17677 0.51592 -1.17153 0.51592 C -1.05345 0.5147 -0.93565 0.51053 -0.81771 0.5071 C -0.80449 0.50661 -0.79167 0.50465 -0.77845 0.50392 C -0.7159 0.50147 -0.65293 0.50025 -0.59052 0.49804 C -0.50564 0.48849 -0.63736 0.50465 -0.52893 0.48628 C -0.41168 0.46619 -0.5022 0.48457 -0.42008 0.47428 C -0.39198 0.47085 -0.3647 0.4635 -0.33659 0.46252 L -0.25365 0.45958 L -0.00454 0.44782 C 0.00166 0.44953 0.01736 0.45027 0.01351 0.4537 C -0.04023 0.49804 -0.02741 0.46962 -0.07398 0.48628 C -0.11587 0.50074 -0.15252 0.52278 -0.19647 0.53356 C -0.33576 0.56761 -0.26811 0.55414 -0.3979 0.57521 C -0.43455 0.58697 -0.46968 0.60093 -0.50688 0.61073 C -0.52245 0.61465 -0.53981 0.61318 -0.55511 0.61661 C -0.58363 0.62249 -0.60994 0.6318 -0.63805 0.63719 C -0.67429 0.64478 -0.7119 0.64797 -0.74772 0.65507 C -0.76191 0.65801 -0.77376 0.66438 -0.78713 0.66683 C -0.81854 0.67295 -0.85147 0.67687 -0.88343 0.68177 C -0.89528 0.68349 -0.90727 0.6852 -0.91829 0.6879 C -1.00055 0.70725 -0.94171 0.69941 -0.99696 0.70554 C -1.00413 0.70774 -1.01116 0.70946 -1.01901 0.71142 C -1.02273 0.71264 -1.02755 0.71313 -1.03168 0.71436 C -1.04202 0.7173 -1.05125 0.72097 -1.06282 0.72342 C -1.06957 0.72489 -1.07729 0.72489 -1.0839 0.72611 C -1.10347 0.73028 -1.10485 0.7315 -1.11917 0.73812 C -1.09272 0.744 -1.11917 0.74008 -1.07495 0.73518 C -1.05979 0.73322 -1.04353 0.73322 -1.02755 0.73224 C -0.80614 0.69476 -1.05263 0.73273 -0.77404 0.70554 C -0.75158 0.70333 -0.73078 0.69647 -0.70832 0.69378 C -0.68696 0.69059 -0.6645 0.68986 -0.64273 0.6879 C -0.61229 0.68177 -0.58129 0.67638 -0.55056 0.67001 C -0.48332 0.65556 -0.4537 0.64797 -0.38509 0.63719 C -0.37503 0.63572 -0.36442 0.63572 -0.35436 0.63449 C -0.32419 0.63008 -0.29636 0.62102 -0.26687 0.61661 C -0.25626 0.61514 -0.24648 0.61514 -0.23601 0.61392 C -0.22251 0.61196 -0.20997 0.60877 -0.19647 0.60755 C -0.16781 0.6051 -0.13833 0.60387 -0.10898 0.60167 C -0.09878 0.60118 -0.08886 0.59995 -0.07867 0.59897 C -0.01873 0.58256 -0.09437 0.60216 -0.03499 0.59015 C 0.0164 0.57962 -0.04712 0.58721 0.01736 0.58109 L 0.03059 0.5779 L 0.03059 0.57839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7" y="-438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grpId="1" nodeType="withEffect">
                                  <p:stCondLst>
                                    <p:cond delay="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8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3"/>
          <p:cNvSpPr/>
          <p:nvPr/>
        </p:nvSpPr>
        <p:spPr>
          <a:xfrm flipH="1">
            <a:off x="395" y="-8183"/>
            <a:ext cx="7056785" cy="6488194"/>
          </a:xfrm>
          <a:custGeom>
            <a:avLst/>
            <a:gdLst>
              <a:gd name="connsiteX0" fmla="*/ 66261 w 4863548"/>
              <a:gd name="connsiteY0" fmla="*/ 0 h 5523951"/>
              <a:gd name="connsiteX1" fmla="*/ 0 w 4863548"/>
              <a:gd name="connsiteY1" fmla="*/ 159026 h 5523951"/>
              <a:gd name="connsiteX2" fmla="*/ 251791 w 4863548"/>
              <a:gd name="connsiteY2" fmla="*/ 622852 h 5523951"/>
              <a:gd name="connsiteX3" fmla="*/ 390939 w 4863548"/>
              <a:gd name="connsiteY3" fmla="*/ 907774 h 5523951"/>
              <a:gd name="connsiteX4" fmla="*/ 119270 w 4863548"/>
              <a:gd name="connsiteY4" fmla="*/ 1292087 h 5523951"/>
              <a:gd name="connsiteX5" fmla="*/ 258418 w 4863548"/>
              <a:gd name="connsiteY5" fmla="*/ 1921565 h 5523951"/>
              <a:gd name="connsiteX6" fmla="*/ 450574 w 4863548"/>
              <a:gd name="connsiteY6" fmla="*/ 2425148 h 5523951"/>
              <a:gd name="connsiteX7" fmla="*/ 159026 w 4863548"/>
              <a:gd name="connsiteY7" fmla="*/ 2922104 h 5523951"/>
              <a:gd name="connsiteX8" fmla="*/ 384313 w 4863548"/>
              <a:gd name="connsiteY8" fmla="*/ 3445565 h 5523951"/>
              <a:gd name="connsiteX9" fmla="*/ 530087 w 4863548"/>
              <a:gd name="connsiteY9" fmla="*/ 3869635 h 5523951"/>
              <a:gd name="connsiteX10" fmla="*/ 39757 w 4863548"/>
              <a:gd name="connsiteY10" fmla="*/ 4472609 h 5523951"/>
              <a:gd name="connsiteX11" fmla="*/ 463826 w 4863548"/>
              <a:gd name="connsiteY11" fmla="*/ 5049078 h 5523951"/>
              <a:gd name="connsiteX12" fmla="*/ 530087 w 4863548"/>
              <a:gd name="connsiteY12" fmla="*/ 5148470 h 5523951"/>
              <a:gd name="connsiteX13" fmla="*/ 4863548 w 4863548"/>
              <a:gd name="connsiteY13" fmla="*/ 5141843 h 5523951"/>
              <a:gd name="connsiteX14" fmla="*/ 4863548 w 4863548"/>
              <a:gd name="connsiteY14" fmla="*/ 6626 h 5523951"/>
              <a:gd name="connsiteX15" fmla="*/ 66261 w 4863548"/>
              <a:gd name="connsiteY15" fmla="*/ 0 h 5523951"/>
              <a:gd name="connsiteX0" fmla="*/ 66261 w 4863548"/>
              <a:gd name="connsiteY0" fmla="*/ 0 h 5523951"/>
              <a:gd name="connsiteX1" fmla="*/ 0 w 4863548"/>
              <a:gd name="connsiteY1" fmla="*/ 159026 h 5523951"/>
              <a:gd name="connsiteX2" fmla="*/ 39757 w 4863548"/>
              <a:gd name="connsiteY2" fmla="*/ 318052 h 5523951"/>
              <a:gd name="connsiteX3" fmla="*/ 251791 w 4863548"/>
              <a:gd name="connsiteY3" fmla="*/ 622852 h 5523951"/>
              <a:gd name="connsiteX4" fmla="*/ 390939 w 4863548"/>
              <a:gd name="connsiteY4" fmla="*/ 907774 h 5523951"/>
              <a:gd name="connsiteX5" fmla="*/ 119270 w 4863548"/>
              <a:gd name="connsiteY5" fmla="*/ 1292087 h 5523951"/>
              <a:gd name="connsiteX6" fmla="*/ 258418 w 4863548"/>
              <a:gd name="connsiteY6" fmla="*/ 1921565 h 5523951"/>
              <a:gd name="connsiteX7" fmla="*/ 450574 w 4863548"/>
              <a:gd name="connsiteY7" fmla="*/ 2425148 h 5523951"/>
              <a:gd name="connsiteX8" fmla="*/ 159026 w 4863548"/>
              <a:gd name="connsiteY8" fmla="*/ 2922104 h 5523951"/>
              <a:gd name="connsiteX9" fmla="*/ 384313 w 4863548"/>
              <a:gd name="connsiteY9" fmla="*/ 3445565 h 5523951"/>
              <a:gd name="connsiteX10" fmla="*/ 530087 w 4863548"/>
              <a:gd name="connsiteY10" fmla="*/ 3869635 h 5523951"/>
              <a:gd name="connsiteX11" fmla="*/ 39757 w 4863548"/>
              <a:gd name="connsiteY11" fmla="*/ 4472609 h 5523951"/>
              <a:gd name="connsiteX12" fmla="*/ 463826 w 4863548"/>
              <a:gd name="connsiteY12" fmla="*/ 5049078 h 5523951"/>
              <a:gd name="connsiteX13" fmla="*/ 530087 w 4863548"/>
              <a:gd name="connsiteY13" fmla="*/ 5148470 h 5523951"/>
              <a:gd name="connsiteX14" fmla="*/ 4863548 w 4863548"/>
              <a:gd name="connsiteY14" fmla="*/ 5141843 h 5523951"/>
              <a:gd name="connsiteX15" fmla="*/ 4863548 w 4863548"/>
              <a:gd name="connsiteY15" fmla="*/ 6626 h 5523951"/>
              <a:gd name="connsiteX16" fmla="*/ 66261 w 4863548"/>
              <a:gd name="connsiteY16" fmla="*/ 0 h 5523951"/>
              <a:gd name="connsiteX0" fmla="*/ 28838 w 4826125"/>
              <a:gd name="connsiteY0" fmla="*/ 0 h 5523951"/>
              <a:gd name="connsiteX1" fmla="*/ 227621 w 4826125"/>
              <a:gd name="connsiteY1" fmla="*/ 205409 h 5523951"/>
              <a:gd name="connsiteX2" fmla="*/ 2334 w 4826125"/>
              <a:gd name="connsiteY2" fmla="*/ 318052 h 5523951"/>
              <a:gd name="connsiteX3" fmla="*/ 214368 w 4826125"/>
              <a:gd name="connsiteY3" fmla="*/ 622852 h 5523951"/>
              <a:gd name="connsiteX4" fmla="*/ 353516 w 4826125"/>
              <a:gd name="connsiteY4" fmla="*/ 907774 h 5523951"/>
              <a:gd name="connsiteX5" fmla="*/ 81847 w 4826125"/>
              <a:gd name="connsiteY5" fmla="*/ 1292087 h 5523951"/>
              <a:gd name="connsiteX6" fmla="*/ 220995 w 4826125"/>
              <a:gd name="connsiteY6" fmla="*/ 1921565 h 5523951"/>
              <a:gd name="connsiteX7" fmla="*/ 413151 w 4826125"/>
              <a:gd name="connsiteY7" fmla="*/ 2425148 h 5523951"/>
              <a:gd name="connsiteX8" fmla="*/ 121603 w 4826125"/>
              <a:gd name="connsiteY8" fmla="*/ 2922104 h 5523951"/>
              <a:gd name="connsiteX9" fmla="*/ 346890 w 4826125"/>
              <a:gd name="connsiteY9" fmla="*/ 3445565 h 5523951"/>
              <a:gd name="connsiteX10" fmla="*/ 492664 w 4826125"/>
              <a:gd name="connsiteY10" fmla="*/ 3869635 h 5523951"/>
              <a:gd name="connsiteX11" fmla="*/ 2334 w 4826125"/>
              <a:gd name="connsiteY11" fmla="*/ 4472609 h 5523951"/>
              <a:gd name="connsiteX12" fmla="*/ 426403 w 4826125"/>
              <a:gd name="connsiteY12" fmla="*/ 5049078 h 5523951"/>
              <a:gd name="connsiteX13" fmla="*/ 492664 w 4826125"/>
              <a:gd name="connsiteY13" fmla="*/ 5148470 h 5523951"/>
              <a:gd name="connsiteX14" fmla="*/ 4826125 w 4826125"/>
              <a:gd name="connsiteY14" fmla="*/ 5141843 h 5523951"/>
              <a:gd name="connsiteX15" fmla="*/ 4826125 w 4826125"/>
              <a:gd name="connsiteY15" fmla="*/ 6626 h 5523951"/>
              <a:gd name="connsiteX16" fmla="*/ 28838 w 4826125"/>
              <a:gd name="connsiteY16" fmla="*/ 0 h 5523951"/>
              <a:gd name="connsiteX0" fmla="*/ 66261 w 4863548"/>
              <a:gd name="connsiteY0" fmla="*/ 0 h 5523951"/>
              <a:gd name="connsiteX1" fmla="*/ 0 w 4863548"/>
              <a:gd name="connsiteY1" fmla="*/ 192157 h 5523951"/>
              <a:gd name="connsiteX2" fmla="*/ 39757 w 4863548"/>
              <a:gd name="connsiteY2" fmla="*/ 318052 h 5523951"/>
              <a:gd name="connsiteX3" fmla="*/ 251791 w 4863548"/>
              <a:gd name="connsiteY3" fmla="*/ 622852 h 5523951"/>
              <a:gd name="connsiteX4" fmla="*/ 390939 w 4863548"/>
              <a:gd name="connsiteY4" fmla="*/ 907774 h 5523951"/>
              <a:gd name="connsiteX5" fmla="*/ 119270 w 4863548"/>
              <a:gd name="connsiteY5" fmla="*/ 1292087 h 5523951"/>
              <a:gd name="connsiteX6" fmla="*/ 258418 w 4863548"/>
              <a:gd name="connsiteY6" fmla="*/ 1921565 h 5523951"/>
              <a:gd name="connsiteX7" fmla="*/ 450574 w 4863548"/>
              <a:gd name="connsiteY7" fmla="*/ 2425148 h 5523951"/>
              <a:gd name="connsiteX8" fmla="*/ 159026 w 4863548"/>
              <a:gd name="connsiteY8" fmla="*/ 2922104 h 5523951"/>
              <a:gd name="connsiteX9" fmla="*/ 384313 w 4863548"/>
              <a:gd name="connsiteY9" fmla="*/ 3445565 h 5523951"/>
              <a:gd name="connsiteX10" fmla="*/ 530087 w 4863548"/>
              <a:gd name="connsiteY10" fmla="*/ 3869635 h 5523951"/>
              <a:gd name="connsiteX11" fmla="*/ 39757 w 4863548"/>
              <a:gd name="connsiteY11" fmla="*/ 4472609 h 5523951"/>
              <a:gd name="connsiteX12" fmla="*/ 463826 w 4863548"/>
              <a:gd name="connsiteY12" fmla="*/ 5049078 h 5523951"/>
              <a:gd name="connsiteX13" fmla="*/ 530087 w 4863548"/>
              <a:gd name="connsiteY13" fmla="*/ 5148470 h 5523951"/>
              <a:gd name="connsiteX14" fmla="*/ 4863548 w 4863548"/>
              <a:gd name="connsiteY14" fmla="*/ 5141843 h 5523951"/>
              <a:gd name="connsiteX15" fmla="*/ 4863548 w 4863548"/>
              <a:gd name="connsiteY15" fmla="*/ 6626 h 5523951"/>
              <a:gd name="connsiteX16" fmla="*/ 66261 w 4863548"/>
              <a:gd name="connsiteY16" fmla="*/ 0 h 5523951"/>
              <a:gd name="connsiteX0" fmla="*/ 371527 w 5168814"/>
              <a:gd name="connsiteY0" fmla="*/ 0 h 5523951"/>
              <a:gd name="connsiteX1" fmla="*/ 345023 w 5168814"/>
              <a:gd name="connsiteY1" fmla="*/ 318052 h 5523951"/>
              <a:gd name="connsiteX2" fmla="*/ 557057 w 5168814"/>
              <a:gd name="connsiteY2" fmla="*/ 622852 h 5523951"/>
              <a:gd name="connsiteX3" fmla="*/ 696205 w 5168814"/>
              <a:gd name="connsiteY3" fmla="*/ 907774 h 5523951"/>
              <a:gd name="connsiteX4" fmla="*/ 424536 w 5168814"/>
              <a:gd name="connsiteY4" fmla="*/ 1292087 h 5523951"/>
              <a:gd name="connsiteX5" fmla="*/ 563684 w 5168814"/>
              <a:gd name="connsiteY5" fmla="*/ 1921565 h 5523951"/>
              <a:gd name="connsiteX6" fmla="*/ 755840 w 5168814"/>
              <a:gd name="connsiteY6" fmla="*/ 2425148 h 5523951"/>
              <a:gd name="connsiteX7" fmla="*/ 464292 w 5168814"/>
              <a:gd name="connsiteY7" fmla="*/ 2922104 h 5523951"/>
              <a:gd name="connsiteX8" fmla="*/ 689579 w 5168814"/>
              <a:gd name="connsiteY8" fmla="*/ 3445565 h 5523951"/>
              <a:gd name="connsiteX9" fmla="*/ 835353 w 5168814"/>
              <a:gd name="connsiteY9" fmla="*/ 3869635 h 5523951"/>
              <a:gd name="connsiteX10" fmla="*/ 345023 w 5168814"/>
              <a:gd name="connsiteY10" fmla="*/ 4472609 h 5523951"/>
              <a:gd name="connsiteX11" fmla="*/ 769092 w 5168814"/>
              <a:gd name="connsiteY11" fmla="*/ 5049078 h 5523951"/>
              <a:gd name="connsiteX12" fmla="*/ 835353 w 5168814"/>
              <a:gd name="connsiteY12" fmla="*/ 5148470 h 5523951"/>
              <a:gd name="connsiteX13" fmla="*/ 5168814 w 5168814"/>
              <a:gd name="connsiteY13" fmla="*/ 5141843 h 5523951"/>
              <a:gd name="connsiteX14" fmla="*/ 5168814 w 5168814"/>
              <a:gd name="connsiteY14" fmla="*/ 6626 h 5523951"/>
              <a:gd name="connsiteX15" fmla="*/ 371527 w 5168814"/>
              <a:gd name="connsiteY15" fmla="*/ 0 h 5523951"/>
              <a:gd name="connsiteX0" fmla="*/ 93629 w 4890916"/>
              <a:gd name="connsiteY0" fmla="*/ 0 h 5523951"/>
              <a:gd name="connsiteX1" fmla="*/ 67125 w 4890916"/>
              <a:gd name="connsiteY1" fmla="*/ 318052 h 5523951"/>
              <a:gd name="connsiteX2" fmla="*/ 279159 w 4890916"/>
              <a:gd name="connsiteY2" fmla="*/ 622852 h 5523951"/>
              <a:gd name="connsiteX3" fmla="*/ 418307 w 4890916"/>
              <a:gd name="connsiteY3" fmla="*/ 907774 h 5523951"/>
              <a:gd name="connsiteX4" fmla="*/ 146638 w 4890916"/>
              <a:gd name="connsiteY4" fmla="*/ 1292087 h 5523951"/>
              <a:gd name="connsiteX5" fmla="*/ 285786 w 4890916"/>
              <a:gd name="connsiteY5" fmla="*/ 1921565 h 5523951"/>
              <a:gd name="connsiteX6" fmla="*/ 477942 w 4890916"/>
              <a:gd name="connsiteY6" fmla="*/ 2425148 h 5523951"/>
              <a:gd name="connsiteX7" fmla="*/ 186394 w 4890916"/>
              <a:gd name="connsiteY7" fmla="*/ 2922104 h 5523951"/>
              <a:gd name="connsiteX8" fmla="*/ 411681 w 4890916"/>
              <a:gd name="connsiteY8" fmla="*/ 3445565 h 5523951"/>
              <a:gd name="connsiteX9" fmla="*/ 557455 w 4890916"/>
              <a:gd name="connsiteY9" fmla="*/ 3869635 h 5523951"/>
              <a:gd name="connsiteX10" fmla="*/ 67125 w 4890916"/>
              <a:gd name="connsiteY10" fmla="*/ 4472609 h 5523951"/>
              <a:gd name="connsiteX11" fmla="*/ 491194 w 4890916"/>
              <a:gd name="connsiteY11" fmla="*/ 5049078 h 5523951"/>
              <a:gd name="connsiteX12" fmla="*/ 557455 w 4890916"/>
              <a:gd name="connsiteY12" fmla="*/ 5148470 h 5523951"/>
              <a:gd name="connsiteX13" fmla="*/ 4890916 w 4890916"/>
              <a:gd name="connsiteY13" fmla="*/ 5141843 h 5523951"/>
              <a:gd name="connsiteX14" fmla="*/ 4890916 w 4890916"/>
              <a:gd name="connsiteY14" fmla="*/ 6626 h 5523951"/>
              <a:gd name="connsiteX15" fmla="*/ 93629 w 4890916"/>
              <a:gd name="connsiteY15" fmla="*/ 0 h 5523951"/>
              <a:gd name="connsiteX0" fmla="*/ 30834 w 4828121"/>
              <a:gd name="connsiteY0" fmla="*/ 0 h 5523951"/>
              <a:gd name="connsiteX1" fmla="*/ 4330 w 4828121"/>
              <a:gd name="connsiteY1" fmla="*/ 318052 h 5523951"/>
              <a:gd name="connsiteX2" fmla="*/ 216364 w 4828121"/>
              <a:gd name="connsiteY2" fmla="*/ 622852 h 5523951"/>
              <a:gd name="connsiteX3" fmla="*/ 355512 w 4828121"/>
              <a:gd name="connsiteY3" fmla="*/ 907774 h 5523951"/>
              <a:gd name="connsiteX4" fmla="*/ 83843 w 4828121"/>
              <a:gd name="connsiteY4" fmla="*/ 1292087 h 5523951"/>
              <a:gd name="connsiteX5" fmla="*/ 222991 w 4828121"/>
              <a:gd name="connsiteY5" fmla="*/ 1921565 h 5523951"/>
              <a:gd name="connsiteX6" fmla="*/ 415147 w 4828121"/>
              <a:gd name="connsiteY6" fmla="*/ 2425148 h 5523951"/>
              <a:gd name="connsiteX7" fmla="*/ 123599 w 4828121"/>
              <a:gd name="connsiteY7" fmla="*/ 2922104 h 5523951"/>
              <a:gd name="connsiteX8" fmla="*/ 348886 w 4828121"/>
              <a:gd name="connsiteY8" fmla="*/ 3445565 h 5523951"/>
              <a:gd name="connsiteX9" fmla="*/ 494660 w 4828121"/>
              <a:gd name="connsiteY9" fmla="*/ 3869635 h 5523951"/>
              <a:gd name="connsiteX10" fmla="*/ 4330 w 4828121"/>
              <a:gd name="connsiteY10" fmla="*/ 4472609 h 5523951"/>
              <a:gd name="connsiteX11" fmla="*/ 428399 w 4828121"/>
              <a:gd name="connsiteY11" fmla="*/ 5049078 h 5523951"/>
              <a:gd name="connsiteX12" fmla="*/ 494660 w 4828121"/>
              <a:gd name="connsiteY12" fmla="*/ 5148470 h 5523951"/>
              <a:gd name="connsiteX13" fmla="*/ 4828121 w 4828121"/>
              <a:gd name="connsiteY13" fmla="*/ 5141843 h 5523951"/>
              <a:gd name="connsiteX14" fmla="*/ 4828121 w 4828121"/>
              <a:gd name="connsiteY14" fmla="*/ 6626 h 5523951"/>
              <a:gd name="connsiteX15" fmla="*/ 30834 w 4828121"/>
              <a:gd name="connsiteY15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254034 w 4865791"/>
              <a:gd name="connsiteY2" fmla="*/ 622852 h 5523951"/>
              <a:gd name="connsiteX3" fmla="*/ 393182 w 4865791"/>
              <a:gd name="connsiteY3" fmla="*/ 907774 h 5523951"/>
              <a:gd name="connsiteX4" fmla="*/ 121513 w 4865791"/>
              <a:gd name="connsiteY4" fmla="*/ 1292087 h 5523951"/>
              <a:gd name="connsiteX5" fmla="*/ 260661 w 4865791"/>
              <a:gd name="connsiteY5" fmla="*/ 1921565 h 5523951"/>
              <a:gd name="connsiteX6" fmla="*/ 452817 w 4865791"/>
              <a:gd name="connsiteY6" fmla="*/ 2425148 h 5523951"/>
              <a:gd name="connsiteX7" fmla="*/ 161269 w 4865791"/>
              <a:gd name="connsiteY7" fmla="*/ 2922104 h 5523951"/>
              <a:gd name="connsiteX8" fmla="*/ 386556 w 4865791"/>
              <a:gd name="connsiteY8" fmla="*/ 3445565 h 5523951"/>
              <a:gd name="connsiteX9" fmla="*/ 532330 w 4865791"/>
              <a:gd name="connsiteY9" fmla="*/ 3869635 h 5523951"/>
              <a:gd name="connsiteX10" fmla="*/ 42000 w 4865791"/>
              <a:gd name="connsiteY10" fmla="*/ 4472609 h 5523951"/>
              <a:gd name="connsiteX11" fmla="*/ 466069 w 4865791"/>
              <a:gd name="connsiteY11" fmla="*/ 5049078 h 5523951"/>
              <a:gd name="connsiteX12" fmla="*/ 532330 w 4865791"/>
              <a:gd name="connsiteY12" fmla="*/ 5148470 h 5523951"/>
              <a:gd name="connsiteX13" fmla="*/ 4865791 w 4865791"/>
              <a:gd name="connsiteY13" fmla="*/ 5141843 h 5523951"/>
              <a:gd name="connsiteX14" fmla="*/ 4865791 w 4865791"/>
              <a:gd name="connsiteY14" fmla="*/ 6626 h 5523951"/>
              <a:gd name="connsiteX15" fmla="*/ 68504 w 4865791"/>
              <a:gd name="connsiteY15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287165 w 4865791"/>
              <a:gd name="connsiteY2" fmla="*/ 695739 h 5523951"/>
              <a:gd name="connsiteX3" fmla="*/ 393182 w 4865791"/>
              <a:gd name="connsiteY3" fmla="*/ 907774 h 5523951"/>
              <a:gd name="connsiteX4" fmla="*/ 121513 w 4865791"/>
              <a:gd name="connsiteY4" fmla="*/ 1292087 h 5523951"/>
              <a:gd name="connsiteX5" fmla="*/ 260661 w 4865791"/>
              <a:gd name="connsiteY5" fmla="*/ 1921565 h 5523951"/>
              <a:gd name="connsiteX6" fmla="*/ 452817 w 4865791"/>
              <a:gd name="connsiteY6" fmla="*/ 2425148 h 5523951"/>
              <a:gd name="connsiteX7" fmla="*/ 161269 w 4865791"/>
              <a:gd name="connsiteY7" fmla="*/ 2922104 h 5523951"/>
              <a:gd name="connsiteX8" fmla="*/ 386556 w 4865791"/>
              <a:gd name="connsiteY8" fmla="*/ 3445565 h 5523951"/>
              <a:gd name="connsiteX9" fmla="*/ 532330 w 4865791"/>
              <a:gd name="connsiteY9" fmla="*/ 3869635 h 5523951"/>
              <a:gd name="connsiteX10" fmla="*/ 42000 w 4865791"/>
              <a:gd name="connsiteY10" fmla="*/ 4472609 h 5523951"/>
              <a:gd name="connsiteX11" fmla="*/ 466069 w 4865791"/>
              <a:gd name="connsiteY11" fmla="*/ 5049078 h 5523951"/>
              <a:gd name="connsiteX12" fmla="*/ 532330 w 4865791"/>
              <a:gd name="connsiteY12" fmla="*/ 5148470 h 5523951"/>
              <a:gd name="connsiteX13" fmla="*/ 4865791 w 4865791"/>
              <a:gd name="connsiteY13" fmla="*/ 5141843 h 5523951"/>
              <a:gd name="connsiteX14" fmla="*/ 4865791 w 4865791"/>
              <a:gd name="connsiteY14" fmla="*/ 6626 h 5523951"/>
              <a:gd name="connsiteX15" fmla="*/ 68504 w 4865791"/>
              <a:gd name="connsiteY15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1269 w 4865791"/>
              <a:gd name="connsiteY6" fmla="*/ 2922104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386556 w 4865791"/>
              <a:gd name="connsiteY7" fmla="*/ 3445565 h 5523951"/>
              <a:gd name="connsiteX8" fmla="*/ 532330 w 4865791"/>
              <a:gd name="connsiteY8" fmla="*/ 3869635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386556 w 4865791"/>
              <a:gd name="connsiteY7" fmla="*/ 3445565 h 5523951"/>
              <a:gd name="connsiteX8" fmla="*/ 525704 w 4865791"/>
              <a:gd name="connsiteY8" fmla="*/ 3995530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386556 w 4865791"/>
              <a:gd name="connsiteY7" fmla="*/ 3445565 h 5523951"/>
              <a:gd name="connsiteX8" fmla="*/ 525704 w 4865791"/>
              <a:gd name="connsiteY8" fmla="*/ 3995530 h 5523951"/>
              <a:gd name="connsiteX9" fmla="*/ 42000 w 4865791"/>
              <a:gd name="connsiteY9" fmla="*/ 4472609 h 5523951"/>
              <a:gd name="connsiteX10" fmla="*/ 466069 w 4865791"/>
              <a:gd name="connsiteY10" fmla="*/ 5049078 h 5523951"/>
              <a:gd name="connsiteX11" fmla="*/ 532330 w 4865791"/>
              <a:gd name="connsiteY11" fmla="*/ 5148470 h 5523951"/>
              <a:gd name="connsiteX12" fmla="*/ 4865791 w 4865791"/>
              <a:gd name="connsiteY12" fmla="*/ 5141843 h 5523951"/>
              <a:gd name="connsiteX13" fmla="*/ 4865791 w 4865791"/>
              <a:gd name="connsiteY13" fmla="*/ 6626 h 5523951"/>
              <a:gd name="connsiteX14" fmla="*/ 68504 w 4865791"/>
              <a:gd name="connsiteY14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525704 w 4865791"/>
              <a:gd name="connsiteY7" fmla="*/ 3995530 h 5523951"/>
              <a:gd name="connsiteX8" fmla="*/ 42000 w 4865791"/>
              <a:gd name="connsiteY8" fmla="*/ 4472609 h 5523951"/>
              <a:gd name="connsiteX9" fmla="*/ 466069 w 4865791"/>
              <a:gd name="connsiteY9" fmla="*/ 5049078 h 5523951"/>
              <a:gd name="connsiteX10" fmla="*/ 532330 w 4865791"/>
              <a:gd name="connsiteY10" fmla="*/ 5148470 h 5523951"/>
              <a:gd name="connsiteX11" fmla="*/ 4865791 w 4865791"/>
              <a:gd name="connsiteY11" fmla="*/ 5141843 h 5523951"/>
              <a:gd name="connsiteX12" fmla="*/ 4865791 w 4865791"/>
              <a:gd name="connsiteY12" fmla="*/ 6626 h 5523951"/>
              <a:gd name="connsiteX13" fmla="*/ 68504 w 4865791"/>
              <a:gd name="connsiteY13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525704 w 4865791"/>
              <a:gd name="connsiteY7" fmla="*/ 3995530 h 5523951"/>
              <a:gd name="connsiteX8" fmla="*/ 42000 w 4865791"/>
              <a:gd name="connsiteY8" fmla="*/ 4472609 h 5523951"/>
              <a:gd name="connsiteX9" fmla="*/ 466069 w 4865791"/>
              <a:gd name="connsiteY9" fmla="*/ 5049078 h 5523951"/>
              <a:gd name="connsiteX10" fmla="*/ 532330 w 4865791"/>
              <a:gd name="connsiteY10" fmla="*/ 5148470 h 5523951"/>
              <a:gd name="connsiteX11" fmla="*/ 4865791 w 4865791"/>
              <a:gd name="connsiteY11" fmla="*/ 5141843 h 5523951"/>
              <a:gd name="connsiteX12" fmla="*/ 4865791 w 4865791"/>
              <a:gd name="connsiteY12" fmla="*/ 6626 h 5523951"/>
              <a:gd name="connsiteX13" fmla="*/ 68504 w 4865791"/>
              <a:gd name="connsiteY13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525704 w 4865791"/>
              <a:gd name="connsiteY7" fmla="*/ 3995530 h 5523951"/>
              <a:gd name="connsiteX8" fmla="*/ 42000 w 4865791"/>
              <a:gd name="connsiteY8" fmla="*/ 4472609 h 5523951"/>
              <a:gd name="connsiteX9" fmla="*/ 466069 w 4865791"/>
              <a:gd name="connsiteY9" fmla="*/ 5049078 h 5523951"/>
              <a:gd name="connsiteX10" fmla="*/ 532330 w 4865791"/>
              <a:gd name="connsiteY10" fmla="*/ 5148470 h 5523951"/>
              <a:gd name="connsiteX11" fmla="*/ 4865791 w 4865791"/>
              <a:gd name="connsiteY11" fmla="*/ 5141843 h 5523951"/>
              <a:gd name="connsiteX12" fmla="*/ 4865791 w 4865791"/>
              <a:gd name="connsiteY12" fmla="*/ 6626 h 5523951"/>
              <a:gd name="connsiteX13" fmla="*/ 68504 w 4865791"/>
              <a:gd name="connsiteY13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525704 w 4865791"/>
              <a:gd name="connsiteY7" fmla="*/ 3995530 h 5523951"/>
              <a:gd name="connsiteX8" fmla="*/ 42000 w 4865791"/>
              <a:gd name="connsiteY8" fmla="*/ 4472609 h 5523951"/>
              <a:gd name="connsiteX9" fmla="*/ 466069 w 4865791"/>
              <a:gd name="connsiteY9" fmla="*/ 5049078 h 5523951"/>
              <a:gd name="connsiteX10" fmla="*/ 532330 w 4865791"/>
              <a:gd name="connsiteY10" fmla="*/ 5148470 h 5523951"/>
              <a:gd name="connsiteX11" fmla="*/ 4865791 w 4865791"/>
              <a:gd name="connsiteY11" fmla="*/ 5141843 h 5523951"/>
              <a:gd name="connsiteX12" fmla="*/ 4865791 w 4865791"/>
              <a:gd name="connsiteY12" fmla="*/ 6626 h 5523951"/>
              <a:gd name="connsiteX13" fmla="*/ 68504 w 4865791"/>
              <a:gd name="connsiteY13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525704 w 4865791"/>
              <a:gd name="connsiteY7" fmla="*/ 3995530 h 5523951"/>
              <a:gd name="connsiteX8" fmla="*/ 35374 w 4865791"/>
              <a:gd name="connsiteY8" fmla="*/ 4558748 h 5523951"/>
              <a:gd name="connsiteX9" fmla="*/ 466069 w 4865791"/>
              <a:gd name="connsiteY9" fmla="*/ 5049078 h 5523951"/>
              <a:gd name="connsiteX10" fmla="*/ 532330 w 4865791"/>
              <a:gd name="connsiteY10" fmla="*/ 5148470 h 5523951"/>
              <a:gd name="connsiteX11" fmla="*/ 4865791 w 4865791"/>
              <a:gd name="connsiteY11" fmla="*/ 5141843 h 5523951"/>
              <a:gd name="connsiteX12" fmla="*/ 4865791 w 4865791"/>
              <a:gd name="connsiteY12" fmla="*/ 6626 h 5523951"/>
              <a:gd name="connsiteX13" fmla="*/ 68504 w 4865791"/>
              <a:gd name="connsiteY13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525704 w 4865791"/>
              <a:gd name="connsiteY7" fmla="*/ 3995530 h 5523951"/>
              <a:gd name="connsiteX8" fmla="*/ 35374 w 4865791"/>
              <a:gd name="connsiteY8" fmla="*/ 4558748 h 5523951"/>
              <a:gd name="connsiteX9" fmla="*/ 466069 w 4865791"/>
              <a:gd name="connsiteY9" fmla="*/ 5049078 h 5523951"/>
              <a:gd name="connsiteX10" fmla="*/ 532330 w 4865791"/>
              <a:gd name="connsiteY10" fmla="*/ 5148470 h 5523951"/>
              <a:gd name="connsiteX11" fmla="*/ 4865791 w 4865791"/>
              <a:gd name="connsiteY11" fmla="*/ 5141843 h 5523951"/>
              <a:gd name="connsiteX12" fmla="*/ 4865791 w 4865791"/>
              <a:gd name="connsiteY12" fmla="*/ 6626 h 5523951"/>
              <a:gd name="connsiteX13" fmla="*/ 68504 w 4865791"/>
              <a:gd name="connsiteY13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525704 w 4865791"/>
              <a:gd name="connsiteY7" fmla="*/ 3995530 h 5523951"/>
              <a:gd name="connsiteX8" fmla="*/ 35374 w 4865791"/>
              <a:gd name="connsiteY8" fmla="*/ 4558748 h 5523951"/>
              <a:gd name="connsiteX9" fmla="*/ 466069 w 4865791"/>
              <a:gd name="connsiteY9" fmla="*/ 5049078 h 5523951"/>
              <a:gd name="connsiteX10" fmla="*/ 532330 w 4865791"/>
              <a:gd name="connsiteY10" fmla="*/ 5148470 h 5523951"/>
              <a:gd name="connsiteX11" fmla="*/ 4865791 w 4865791"/>
              <a:gd name="connsiteY11" fmla="*/ 5141843 h 5523951"/>
              <a:gd name="connsiteX12" fmla="*/ 4865791 w 4865791"/>
              <a:gd name="connsiteY12" fmla="*/ 6626 h 5523951"/>
              <a:gd name="connsiteX13" fmla="*/ 68504 w 4865791"/>
              <a:gd name="connsiteY13" fmla="*/ 0 h 5523951"/>
              <a:gd name="connsiteX0" fmla="*/ 68504 w 4865791"/>
              <a:gd name="connsiteY0" fmla="*/ 0 h 5523951"/>
              <a:gd name="connsiteX1" fmla="*/ 42000 w 4865791"/>
              <a:gd name="connsiteY1" fmla="*/ 318052 h 5523951"/>
              <a:gd name="connsiteX2" fmla="*/ 393182 w 4865791"/>
              <a:gd name="connsiteY2" fmla="*/ 907774 h 5523951"/>
              <a:gd name="connsiteX3" fmla="*/ 121513 w 4865791"/>
              <a:gd name="connsiteY3" fmla="*/ 1292087 h 5523951"/>
              <a:gd name="connsiteX4" fmla="*/ 260661 w 4865791"/>
              <a:gd name="connsiteY4" fmla="*/ 1921565 h 5523951"/>
              <a:gd name="connsiteX5" fmla="*/ 452817 w 4865791"/>
              <a:gd name="connsiteY5" fmla="*/ 2425148 h 5523951"/>
              <a:gd name="connsiteX6" fmla="*/ 167895 w 4865791"/>
              <a:gd name="connsiteY6" fmla="*/ 2941983 h 5523951"/>
              <a:gd name="connsiteX7" fmla="*/ 525704 w 4865791"/>
              <a:gd name="connsiteY7" fmla="*/ 3995530 h 5523951"/>
              <a:gd name="connsiteX8" fmla="*/ 35374 w 4865791"/>
              <a:gd name="connsiteY8" fmla="*/ 4558748 h 5523951"/>
              <a:gd name="connsiteX9" fmla="*/ 532330 w 4865791"/>
              <a:gd name="connsiteY9" fmla="*/ 5148470 h 5523951"/>
              <a:gd name="connsiteX10" fmla="*/ 4865791 w 4865791"/>
              <a:gd name="connsiteY10" fmla="*/ 5141843 h 5523951"/>
              <a:gd name="connsiteX11" fmla="*/ 4865791 w 4865791"/>
              <a:gd name="connsiteY11" fmla="*/ 6626 h 5523951"/>
              <a:gd name="connsiteX12" fmla="*/ 68504 w 4865791"/>
              <a:gd name="connsiteY12" fmla="*/ 0 h 5523951"/>
              <a:gd name="connsiteX0" fmla="*/ 68504 w 4865791"/>
              <a:gd name="connsiteY0" fmla="*/ 0 h 5547959"/>
              <a:gd name="connsiteX1" fmla="*/ 42000 w 4865791"/>
              <a:gd name="connsiteY1" fmla="*/ 318052 h 5547959"/>
              <a:gd name="connsiteX2" fmla="*/ 393182 w 4865791"/>
              <a:gd name="connsiteY2" fmla="*/ 907774 h 5547959"/>
              <a:gd name="connsiteX3" fmla="*/ 121513 w 4865791"/>
              <a:gd name="connsiteY3" fmla="*/ 1292087 h 5547959"/>
              <a:gd name="connsiteX4" fmla="*/ 260661 w 4865791"/>
              <a:gd name="connsiteY4" fmla="*/ 1921565 h 5547959"/>
              <a:gd name="connsiteX5" fmla="*/ 452817 w 4865791"/>
              <a:gd name="connsiteY5" fmla="*/ 2425148 h 5547959"/>
              <a:gd name="connsiteX6" fmla="*/ 167895 w 4865791"/>
              <a:gd name="connsiteY6" fmla="*/ 2941983 h 5547959"/>
              <a:gd name="connsiteX7" fmla="*/ 525704 w 4865791"/>
              <a:gd name="connsiteY7" fmla="*/ 3995530 h 5547959"/>
              <a:gd name="connsiteX8" fmla="*/ 35374 w 4865791"/>
              <a:gd name="connsiteY8" fmla="*/ 4538869 h 5547959"/>
              <a:gd name="connsiteX9" fmla="*/ 532330 w 4865791"/>
              <a:gd name="connsiteY9" fmla="*/ 5148470 h 5547959"/>
              <a:gd name="connsiteX10" fmla="*/ 4865791 w 4865791"/>
              <a:gd name="connsiteY10" fmla="*/ 5141843 h 5547959"/>
              <a:gd name="connsiteX11" fmla="*/ 4865791 w 4865791"/>
              <a:gd name="connsiteY11" fmla="*/ 6626 h 5547959"/>
              <a:gd name="connsiteX12" fmla="*/ 68504 w 4865791"/>
              <a:gd name="connsiteY12" fmla="*/ 0 h 5547959"/>
              <a:gd name="connsiteX0" fmla="*/ 68504 w 4865791"/>
              <a:gd name="connsiteY0" fmla="*/ 0 h 5547959"/>
              <a:gd name="connsiteX1" fmla="*/ 42000 w 4865791"/>
              <a:gd name="connsiteY1" fmla="*/ 318052 h 5547959"/>
              <a:gd name="connsiteX2" fmla="*/ 393182 w 4865791"/>
              <a:gd name="connsiteY2" fmla="*/ 907774 h 5547959"/>
              <a:gd name="connsiteX3" fmla="*/ 121513 w 4865791"/>
              <a:gd name="connsiteY3" fmla="*/ 1292087 h 5547959"/>
              <a:gd name="connsiteX4" fmla="*/ 260661 w 4865791"/>
              <a:gd name="connsiteY4" fmla="*/ 1921565 h 5547959"/>
              <a:gd name="connsiteX5" fmla="*/ 452817 w 4865791"/>
              <a:gd name="connsiteY5" fmla="*/ 2425148 h 5547959"/>
              <a:gd name="connsiteX6" fmla="*/ 167895 w 4865791"/>
              <a:gd name="connsiteY6" fmla="*/ 2941983 h 5547959"/>
              <a:gd name="connsiteX7" fmla="*/ 525704 w 4865791"/>
              <a:gd name="connsiteY7" fmla="*/ 3995530 h 5547959"/>
              <a:gd name="connsiteX8" fmla="*/ 35374 w 4865791"/>
              <a:gd name="connsiteY8" fmla="*/ 4538869 h 5547959"/>
              <a:gd name="connsiteX9" fmla="*/ 532330 w 4865791"/>
              <a:gd name="connsiteY9" fmla="*/ 5148470 h 5547959"/>
              <a:gd name="connsiteX10" fmla="*/ 4865791 w 4865791"/>
              <a:gd name="connsiteY10" fmla="*/ 5141843 h 5547959"/>
              <a:gd name="connsiteX11" fmla="*/ 4865791 w 4865791"/>
              <a:gd name="connsiteY11" fmla="*/ 6626 h 5547959"/>
              <a:gd name="connsiteX12" fmla="*/ 68504 w 4865791"/>
              <a:gd name="connsiteY12" fmla="*/ 0 h 5547959"/>
              <a:gd name="connsiteX0" fmla="*/ 68504 w 4865791"/>
              <a:gd name="connsiteY0" fmla="*/ 0 h 5546052"/>
              <a:gd name="connsiteX1" fmla="*/ 42000 w 4865791"/>
              <a:gd name="connsiteY1" fmla="*/ 318052 h 5546052"/>
              <a:gd name="connsiteX2" fmla="*/ 393182 w 4865791"/>
              <a:gd name="connsiteY2" fmla="*/ 907774 h 5546052"/>
              <a:gd name="connsiteX3" fmla="*/ 121513 w 4865791"/>
              <a:gd name="connsiteY3" fmla="*/ 1292087 h 5546052"/>
              <a:gd name="connsiteX4" fmla="*/ 260661 w 4865791"/>
              <a:gd name="connsiteY4" fmla="*/ 1921565 h 5546052"/>
              <a:gd name="connsiteX5" fmla="*/ 452817 w 4865791"/>
              <a:gd name="connsiteY5" fmla="*/ 2425148 h 5546052"/>
              <a:gd name="connsiteX6" fmla="*/ 167895 w 4865791"/>
              <a:gd name="connsiteY6" fmla="*/ 2941983 h 5546052"/>
              <a:gd name="connsiteX7" fmla="*/ 525704 w 4865791"/>
              <a:gd name="connsiteY7" fmla="*/ 3995530 h 5546052"/>
              <a:gd name="connsiteX8" fmla="*/ 35374 w 4865791"/>
              <a:gd name="connsiteY8" fmla="*/ 4538869 h 5546052"/>
              <a:gd name="connsiteX9" fmla="*/ 545582 w 4865791"/>
              <a:gd name="connsiteY9" fmla="*/ 5141843 h 5546052"/>
              <a:gd name="connsiteX10" fmla="*/ 4865791 w 4865791"/>
              <a:gd name="connsiteY10" fmla="*/ 5141843 h 5546052"/>
              <a:gd name="connsiteX11" fmla="*/ 4865791 w 4865791"/>
              <a:gd name="connsiteY11" fmla="*/ 6626 h 5546052"/>
              <a:gd name="connsiteX12" fmla="*/ 68504 w 4865791"/>
              <a:gd name="connsiteY12" fmla="*/ 0 h 5546052"/>
              <a:gd name="connsiteX0" fmla="*/ 68504 w 4865791"/>
              <a:gd name="connsiteY0" fmla="*/ 0 h 5694800"/>
              <a:gd name="connsiteX1" fmla="*/ 42000 w 4865791"/>
              <a:gd name="connsiteY1" fmla="*/ 318052 h 5694800"/>
              <a:gd name="connsiteX2" fmla="*/ 393182 w 4865791"/>
              <a:gd name="connsiteY2" fmla="*/ 907774 h 5694800"/>
              <a:gd name="connsiteX3" fmla="*/ 121513 w 4865791"/>
              <a:gd name="connsiteY3" fmla="*/ 1292087 h 5694800"/>
              <a:gd name="connsiteX4" fmla="*/ 260661 w 4865791"/>
              <a:gd name="connsiteY4" fmla="*/ 1921565 h 5694800"/>
              <a:gd name="connsiteX5" fmla="*/ 452817 w 4865791"/>
              <a:gd name="connsiteY5" fmla="*/ 2425148 h 5694800"/>
              <a:gd name="connsiteX6" fmla="*/ 167895 w 4865791"/>
              <a:gd name="connsiteY6" fmla="*/ 2941983 h 5694800"/>
              <a:gd name="connsiteX7" fmla="*/ 525704 w 4865791"/>
              <a:gd name="connsiteY7" fmla="*/ 3995530 h 5694800"/>
              <a:gd name="connsiteX8" fmla="*/ 35374 w 4865791"/>
              <a:gd name="connsiteY8" fmla="*/ 4538869 h 5694800"/>
              <a:gd name="connsiteX9" fmla="*/ 545582 w 4865791"/>
              <a:gd name="connsiteY9" fmla="*/ 5141843 h 5694800"/>
              <a:gd name="connsiteX10" fmla="*/ 4865791 w 4865791"/>
              <a:gd name="connsiteY10" fmla="*/ 5141843 h 5694800"/>
              <a:gd name="connsiteX11" fmla="*/ 4865791 w 4865791"/>
              <a:gd name="connsiteY11" fmla="*/ 6626 h 5694800"/>
              <a:gd name="connsiteX12" fmla="*/ 68504 w 4865791"/>
              <a:gd name="connsiteY12" fmla="*/ 0 h 5694800"/>
              <a:gd name="connsiteX0" fmla="*/ 68504 w 4865791"/>
              <a:gd name="connsiteY0" fmla="*/ 0 h 5694800"/>
              <a:gd name="connsiteX1" fmla="*/ 42000 w 4865791"/>
              <a:gd name="connsiteY1" fmla="*/ 318052 h 5694800"/>
              <a:gd name="connsiteX2" fmla="*/ 393182 w 4865791"/>
              <a:gd name="connsiteY2" fmla="*/ 907774 h 5694800"/>
              <a:gd name="connsiteX3" fmla="*/ 121513 w 4865791"/>
              <a:gd name="connsiteY3" fmla="*/ 1292087 h 5694800"/>
              <a:gd name="connsiteX4" fmla="*/ 260661 w 4865791"/>
              <a:gd name="connsiteY4" fmla="*/ 1921565 h 5694800"/>
              <a:gd name="connsiteX5" fmla="*/ 452817 w 4865791"/>
              <a:gd name="connsiteY5" fmla="*/ 2425148 h 5694800"/>
              <a:gd name="connsiteX6" fmla="*/ 167895 w 4865791"/>
              <a:gd name="connsiteY6" fmla="*/ 2941983 h 5694800"/>
              <a:gd name="connsiteX7" fmla="*/ 525704 w 4865791"/>
              <a:gd name="connsiteY7" fmla="*/ 3995530 h 5694800"/>
              <a:gd name="connsiteX8" fmla="*/ 35374 w 4865791"/>
              <a:gd name="connsiteY8" fmla="*/ 4538869 h 5694800"/>
              <a:gd name="connsiteX9" fmla="*/ 545582 w 4865791"/>
              <a:gd name="connsiteY9" fmla="*/ 5141843 h 5694800"/>
              <a:gd name="connsiteX10" fmla="*/ 4865791 w 4865791"/>
              <a:gd name="connsiteY10" fmla="*/ 5141843 h 5694800"/>
              <a:gd name="connsiteX11" fmla="*/ 4865791 w 4865791"/>
              <a:gd name="connsiteY11" fmla="*/ 6626 h 5694800"/>
              <a:gd name="connsiteX12" fmla="*/ 68504 w 4865791"/>
              <a:gd name="connsiteY12" fmla="*/ 0 h 5694800"/>
              <a:gd name="connsiteX0" fmla="*/ 68504 w 4865791"/>
              <a:gd name="connsiteY0" fmla="*/ 0 h 5803506"/>
              <a:gd name="connsiteX1" fmla="*/ 42000 w 4865791"/>
              <a:gd name="connsiteY1" fmla="*/ 318052 h 5803506"/>
              <a:gd name="connsiteX2" fmla="*/ 393182 w 4865791"/>
              <a:gd name="connsiteY2" fmla="*/ 907774 h 5803506"/>
              <a:gd name="connsiteX3" fmla="*/ 121513 w 4865791"/>
              <a:gd name="connsiteY3" fmla="*/ 1292087 h 5803506"/>
              <a:gd name="connsiteX4" fmla="*/ 260661 w 4865791"/>
              <a:gd name="connsiteY4" fmla="*/ 1921565 h 5803506"/>
              <a:gd name="connsiteX5" fmla="*/ 452817 w 4865791"/>
              <a:gd name="connsiteY5" fmla="*/ 2425148 h 5803506"/>
              <a:gd name="connsiteX6" fmla="*/ 167895 w 4865791"/>
              <a:gd name="connsiteY6" fmla="*/ 2941983 h 5803506"/>
              <a:gd name="connsiteX7" fmla="*/ 525704 w 4865791"/>
              <a:gd name="connsiteY7" fmla="*/ 3995530 h 5803506"/>
              <a:gd name="connsiteX8" fmla="*/ 35374 w 4865791"/>
              <a:gd name="connsiteY8" fmla="*/ 4538869 h 5803506"/>
              <a:gd name="connsiteX9" fmla="*/ 545582 w 4865791"/>
              <a:gd name="connsiteY9" fmla="*/ 5141843 h 5803506"/>
              <a:gd name="connsiteX10" fmla="*/ 4865791 w 4865791"/>
              <a:gd name="connsiteY10" fmla="*/ 5141843 h 5803506"/>
              <a:gd name="connsiteX11" fmla="*/ 4865791 w 4865791"/>
              <a:gd name="connsiteY11" fmla="*/ 6626 h 5803506"/>
              <a:gd name="connsiteX12" fmla="*/ 68504 w 4865791"/>
              <a:gd name="connsiteY12" fmla="*/ 0 h 5803506"/>
              <a:gd name="connsiteX0" fmla="*/ 68504 w 4865791"/>
              <a:gd name="connsiteY0" fmla="*/ 0 h 5803506"/>
              <a:gd name="connsiteX1" fmla="*/ 42000 w 4865791"/>
              <a:gd name="connsiteY1" fmla="*/ 318052 h 5803506"/>
              <a:gd name="connsiteX2" fmla="*/ 393182 w 4865791"/>
              <a:gd name="connsiteY2" fmla="*/ 907774 h 5803506"/>
              <a:gd name="connsiteX3" fmla="*/ 121513 w 4865791"/>
              <a:gd name="connsiteY3" fmla="*/ 1292087 h 5803506"/>
              <a:gd name="connsiteX4" fmla="*/ 260661 w 4865791"/>
              <a:gd name="connsiteY4" fmla="*/ 1921565 h 5803506"/>
              <a:gd name="connsiteX5" fmla="*/ 452817 w 4865791"/>
              <a:gd name="connsiteY5" fmla="*/ 2425148 h 5803506"/>
              <a:gd name="connsiteX6" fmla="*/ 167895 w 4865791"/>
              <a:gd name="connsiteY6" fmla="*/ 2941983 h 5803506"/>
              <a:gd name="connsiteX7" fmla="*/ 525704 w 4865791"/>
              <a:gd name="connsiteY7" fmla="*/ 3995530 h 5803506"/>
              <a:gd name="connsiteX8" fmla="*/ 35374 w 4865791"/>
              <a:gd name="connsiteY8" fmla="*/ 4538869 h 5803506"/>
              <a:gd name="connsiteX9" fmla="*/ 545582 w 4865791"/>
              <a:gd name="connsiteY9" fmla="*/ 5141843 h 5803506"/>
              <a:gd name="connsiteX10" fmla="*/ 4865791 w 4865791"/>
              <a:gd name="connsiteY10" fmla="*/ 5141843 h 5803506"/>
              <a:gd name="connsiteX11" fmla="*/ 4865791 w 4865791"/>
              <a:gd name="connsiteY11" fmla="*/ 6626 h 5803506"/>
              <a:gd name="connsiteX12" fmla="*/ 68504 w 4865791"/>
              <a:gd name="connsiteY12" fmla="*/ 0 h 5803506"/>
              <a:gd name="connsiteX0" fmla="*/ 68504 w 4865791"/>
              <a:gd name="connsiteY0" fmla="*/ 0 h 5803506"/>
              <a:gd name="connsiteX1" fmla="*/ 42000 w 4865791"/>
              <a:gd name="connsiteY1" fmla="*/ 318052 h 5803506"/>
              <a:gd name="connsiteX2" fmla="*/ 393182 w 4865791"/>
              <a:gd name="connsiteY2" fmla="*/ 907774 h 5803506"/>
              <a:gd name="connsiteX3" fmla="*/ 121513 w 4865791"/>
              <a:gd name="connsiteY3" fmla="*/ 1292087 h 5803506"/>
              <a:gd name="connsiteX4" fmla="*/ 260661 w 4865791"/>
              <a:gd name="connsiteY4" fmla="*/ 1921565 h 5803506"/>
              <a:gd name="connsiteX5" fmla="*/ 452817 w 4865791"/>
              <a:gd name="connsiteY5" fmla="*/ 2425148 h 5803506"/>
              <a:gd name="connsiteX6" fmla="*/ 167895 w 4865791"/>
              <a:gd name="connsiteY6" fmla="*/ 2941983 h 5803506"/>
              <a:gd name="connsiteX7" fmla="*/ 525704 w 4865791"/>
              <a:gd name="connsiteY7" fmla="*/ 3995530 h 5803506"/>
              <a:gd name="connsiteX8" fmla="*/ 35374 w 4865791"/>
              <a:gd name="connsiteY8" fmla="*/ 4538869 h 5803506"/>
              <a:gd name="connsiteX9" fmla="*/ 545582 w 4865791"/>
              <a:gd name="connsiteY9" fmla="*/ 5141843 h 5803506"/>
              <a:gd name="connsiteX10" fmla="*/ 4865791 w 4865791"/>
              <a:gd name="connsiteY10" fmla="*/ 5141843 h 5803506"/>
              <a:gd name="connsiteX11" fmla="*/ 4865791 w 4865791"/>
              <a:gd name="connsiteY11" fmla="*/ 6626 h 5803506"/>
              <a:gd name="connsiteX12" fmla="*/ 68504 w 4865791"/>
              <a:gd name="connsiteY12" fmla="*/ 0 h 5803506"/>
              <a:gd name="connsiteX0" fmla="*/ 68504 w 4865791"/>
              <a:gd name="connsiteY0" fmla="*/ 0 h 5803506"/>
              <a:gd name="connsiteX1" fmla="*/ 42000 w 4865791"/>
              <a:gd name="connsiteY1" fmla="*/ 318052 h 5803506"/>
              <a:gd name="connsiteX2" fmla="*/ 393182 w 4865791"/>
              <a:gd name="connsiteY2" fmla="*/ 907774 h 5803506"/>
              <a:gd name="connsiteX3" fmla="*/ 121513 w 4865791"/>
              <a:gd name="connsiteY3" fmla="*/ 1292087 h 5803506"/>
              <a:gd name="connsiteX4" fmla="*/ 260661 w 4865791"/>
              <a:gd name="connsiteY4" fmla="*/ 1921565 h 5803506"/>
              <a:gd name="connsiteX5" fmla="*/ 452817 w 4865791"/>
              <a:gd name="connsiteY5" fmla="*/ 2425148 h 5803506"/>
              <a:gd name="connsiteX6" fmla="*/ 167895 w 4865791"/>
              <a:gd name="connsiteY6" fmla="*/ 2941983 h 5803506"/>
              <a:gd name="connsiteX7" fmla="*/ 525704 w 4865791"/>
              <a:gd name="connsiteY7" fmla="*/ 3995530 h 5803506"/>
              <a:gd name="connsiteX8" fmla="*/ 35374 w 4865791"/>
              <a:gd name="connsiteY8" fmla="*/ 4538869 h 5803506"/>
              <a:gd name="connsiteX9" fmla="*/ 545582 w 4865791"/>
              <a:gd name="connsiteY9" fmla="*/ 5141843 h 5803506"/>
              <a:gd name="connsiteX10" fmla="*/ 4865791 w 4865791"/>
              <a:gd name="connsiteY10" fmla="*/ 5141843 h 5803506"/>
              <a:gd name="connsiteX11" fmla="*/ 4865791 w 4865791"/>
              <a:gd name="connsiteY11" fmla="*/ 6626 h 5803506"/>
              <a:gd name="connsiteX12" fmla="*/ 68504 w 4865791"/>
              <a:gd name="connsiteY12" fmla="*/ 0 h 5803506"/>
              <a:gd name="connsiteX0" fmla="*/ 68504 w 4865791"/>
              <a:gd name="connsiteY0" fmla="*/ 0 h 5410386"/>
              <a:gd name="connsiteX1" fmla="*/ 42000 w 4865791"/>
              <a:gd name="connsiteY1" fmla="*/ 318052 h 5410386"/>
              <a:gd name="connsiteX2" fmla="*/ 393182 w 4865791"/>
              <a:gd name="connsiteY2" fmla="*/ 907774 h 5410386"/>
              <a:gd name="connsiteX3" fmla="*/ 121513 w 4865791"/>
              <a:gd name="connsiteY3" fmla="*/ 1292087 h 5410386"/>
              <a:gd name="connsiteX4" fmla="*/ 260661 w 4865791"/>
              <a:gd name="connsiteY4" fmla="*/ 1921565 h 5410386"/>
              <a:gd name="connsiteX5" fmla="*/ 452817 w 4865791"/>
              <a:gd name="connsiteY5" fmla="*/ 2425148 h 5410386"/>
              <a:gd name="connsiteX6" fmla="*/ 167895 w 4865791"/>
              <a:gd name="connsiteY6" fmla="*/ 2941983 h 5410386"/>
              <a:gd name="connsiteX7" fmla="*/ 525704 w 4865791"/>
              <a:gd name="connsiteY7" fmla="*/ 3995530 h 5410386"/>
              <a:gd name="connsiteX8" fmla="*/ 35374 w 4865791"/>
              <a:gd name="connsiteY8" fmla="*/ 4538869 h 5410386"/>
              <a:gd name="connsiteX9" fmla="*/ 545582 w 4865791"/>
              <a:gd name="connsiteY9" fmla="*/ 5141843 h 5410386"/>
              <a:gd name="connsiteX10" fmla="*/ 4865791 w 4865791"/>
              <a:gd name="connsiteY10" fmla="*/ 5141843 h 5410386"/>
              <a:gd name="connsiteX11" fmla="*/ 4865791 w 4865791"/>
              <a:gd name="connsiteY11" fmla="*/ 6626 h 5410386"/>
              <a:gd name="connsiteX12" fmla="*/ 68504 w 4865791"/>
              <a:gd name="connsiteY12" fmla="*/ 0 h 5410386"/>
              <a:gd name="connsiteX0" fmla="*/ 68504 w 4865791"/>
              <a:gd name="connsiteY0" fmla="*/ 0 h 5141843"/>
              <a:gd name="connsiteX1" fmla="*/ 42000 w 4865791"/>
              <a:gd name="connsiteY1" fmla="*/ 318052 h 5141843"/>
              <a:gd name="connsiteX2" fmla="*/ 393182 w 4865791"/>
              <a:gd name="connsiteY2" fmla="*/ 907774 h 5141843"/>
              <a:gd name="connsiteX3" fmla="*/ 121513 w 4865791"/>
              <a:gd name="connsiteY3" fmla="*/ 1292087 h 5141843"/>
              <a:gd name="connsiteX4" fmla="*/ 260661 w 4865791"/>
              <a:gd name="connsiteY4" fmla="*/ 1921565 h 5141843"/>
              <a:gd name="connsiteX5" fmla="*/ 452817 w 4865791"/>
              <a:gd name="connsiteY5" fmla="*/ 2425148 h 5141843"/>
              <a:gd name="connsiteX6" fmla="*/ 167895 w 4865791"/>
              <a:gd name="connsiteY6" fmla="*/ 2941983 h 5141843"/>
              <a:gd name="connsiteX7" fmla="*/ 525704 w 4865791"/>
              <a:gd name="connsiteY7" fmla="*/ 3995530 h 5141843"/>
              <a:gd name="connsiteX8" fmla="*/ 35374 w 4865791"/>
              <a:gd name="connsiteY8" fmla="*/ 4538869 h 5141843"/>
              <a:gd name="connsiteX9" fmla="*/ 545582 w 4865791"/>
              <a:gd name="connsiteY9" fmla="*/ 5141843 h 5141843"/>
              <a:gd name="connsiteX10" fmla="*/ 4865791 w 4865791"/>
              <a:gd name="connsiteY10" fmla="*/ 5141843 h 5141843"/>
              <a:gd name="connsiteX11" fmla="*/ 4865791 w 4865791"/>
              <a:gd name="connsiteY11" fmla="*/ 6626 h 5141843"/>
              <a:gd name="connsiteX12" fmla="*/ 68504 w 4865791"/>
              <a:gd name="connsiteY12" fmla="*/ 0 h 5141843"/>
              <a:gd name="connsiteX0" fmla="*/ 68504 w 4865791"/>
              <a:gd name="connsiteY0" fmla="*/ 0 h 5141843"/>
              <a:gd name="connsiteX1" fmla="*/ 42000 w 4865791"/>
              <a:gd name="connsiteY1" fmla="*/ 318052 h 5141843"/>
              <a:gd name="connsiteX2" fmla="*/ 393182 w 4865791"/>
              <a:gd name="connsiteY2" fmla="*/ 907774 h 5141843"/>
              <a:gd name="connsiteX3" fmla="*/ 121513 w 4865791"/>
              <a:gd name="connsiteY3" fmla="*/ 1292087 h 5141843"/>
              <a:gd name="connsiteX4" fmla="*/ 260661 w 4865791"/>
              <a:gd name="connsiteY4" fmla="*/ 1921565 h 5141843"/>
              <a:gd name="connsiteX5" fmla="*/ 452817 w 4865791"/>
              <a:gd name="connsiteY5" fmla="*/ 2425148 h 5141843"/>
              <a:gd name="connsiteX6" fmla="*/ 167895 w 4865791"/>
              <a:gd name="connsiteY6" fmla="*/ 2941983 h 5141843"/>
              <a:gd name="connsiteX7" fmla="*/ 525704 w 4865791"/>
              <a:gd name="connsiteY7" fmla="*/ 3995530 h 5141843"/>
              <a:gd name="connsiteX8" fmla="*/ 35374 w 4865791"/>
              <a:gd name="connsiteY8" fmla="*/ 4538869 h 5141843"/>
              <a:gd name="connsiteX9" fmla="*/ 545582 w 4865791"/>
              <a:gd name="connsiteY9" fmla="*/ 5141843 h 5141843"/>
              <a:gd name="connsiteX10" fmla="*/ 4865791 w 4865791"/>
              <a:gd name="connsiteY10" fmla="*/ 5141843 h 5141843"/>
              <a:gd name="connsiteX11" fmla="*/ 4865791 w 4865791"/>
              <a:gd name="connsiteY11" fmla="*/ 6626 h 5141843"/>
              <a:gd name="connsiteX12" fmla="*/ 68504 w 4865791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44736 w 4875153"/>
              <a:gd name="connsiteY8" fmla="*/ 4538869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44736 w 4875153"/>
              <a:gd name="connsiteY8" fmla="*/ 4538869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44736 w 4875153"/>
              <a:gd name="connsiteY8" fmla="*/ 4538869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77867 w 4875153"/>
              <a:gd name="connsiteY8" fmla="*/ 4552121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77867 w 4875153"/>
              <a:gd name="connsiteY8" fmla="*/ 4552121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77867 w 4875153"/>
              <a:gd name="connsiteY8" fmla="*/ 4552121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77867 w 4875153"/>
              <a:gd name="connsiteY8" fmla="*/ 4552121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104371 w 4875153"/>
              <a:gd name="connsiteY8" fmla="*/ 4558747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104371 w 4875153"/>
              <a:gd name="connsiteY8" fmla="*/ 4558747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  <a:gd name="connsiteX0" fmla="*/ 77866 w 4875153"/>
              <a:gd name="connsiteY0" fmla="*/ 0 h 5141843"/>
              <a:gd name="connsiteX1" fmla="*/ 51362 w 4875153"/>
              <a:gd name="connsiteY1" fmla="*/ 318052 h 5141843"/>
              <a:gd name="connsiteX2" fmla="*/ 402544 w 4875153"/>
              <a:gd name="connsiteY2" fmla="*/ 907774 h 5141843"/>
              <a:gd name="connsiteX3" fmla="*/ 130875 w 4875153"/>
              <a:gd name="connsiteY3" fmla="*/ 1292087 h 5141843"/>
              <a:gd name="connsiteX4" fmla="*/ 270023 w 4875153"/>
              <a:gd name="connsiteY4" fmla="*/ 1921565 h 5141843"/>
              <a:gd name="connsiteX5" fmla="*/ 462179 w 4875153"/>
              <a:gd name="connsiteY5" fmla="*/ 2425148 h 5141843"/>
              <a:gd name="connsiteX6" fmla="*/ 177257 w 4875153"/>
              <a:gd name="connsiteY6" fmla="*/ 2941983 h 5141843"/>
              <a:gd name="connsiteX7" fmla="*/ 535066 w 4875153"/>
              <a:gd name="connsiteY7" fmla="*/ 3995530 h 5141843"/>
              <a:gd name="connsiteX8" fmla="*/ 104371 w 4875153"/>
              <a:gd name="connsiteY8" fmla="*/ 4558747 h 5141843"/>
              <a:gd name="connsiteX9" fmla="*/ 554944 w 4875153"/>
              <a:gd name="connsiteY9" fmla="*/ 5141843 h 5141843"/>
              <a:gd name="connsiteX10" fmla="*/ 4875153 w 4875153"/>
              <a:gd name="connsiteY10" fmla="*/ 5141843 h 5141843"/>
              <a:gd name="connsiteX11" fmla="*/ 4875153 w 4875153"/>
              <a:gd name="connsiteY11" fmla="*/ 6626 h 5141843"/>
              <a:gd name="connsiteX12" fmla="*/ 77866 w 4875153"/>
              <a:gd name="connsiteY12" fmla="*/ 0 h 514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53" h="5141843">
                <a:moveTo>
                  <a:pt x="77866" y="0"/>
                </a:moveTo>
                <a:cubicBezTo>
                  <a:pt x="-36985" y="144671"/>
                  <a:pt x="-6064" y="214243"/>
                  <a:pt x="51362" y="318052"/>
                </a:cubicBezTo>
                <a:cubicBezTo>
                  <a:pt x="184989" y="522357"/>
                  <a:pt x="402544" y="659296"/>
                  <a:pt x="402544" y="907774"/>
                </a:cubicBezTo>
                <a:cubicBezTo>
                  <a:pt x="404753" y="1069008"/>
                  <a:pt x="294318" y="1071218"/>
                  <a:pt x="130875" y="1292087"/>
                </a:cubicBezTo>
                <a:cubicBezTo>
                  <a:pt x="57988" y="1415774"/>
                  <a:pt x="91118" y="1618973"/>
                  <a:pt x="270023" y="1921565"/>
                </a:cubicBezTo>
                <a:cubicBezTo>
                  <a:pt x="373832" y="2109305"/>
                  <a:pt x="457762" y="2237408"/>
                  <a:pt x="462179" y="2425148"/>
                </a:cubicBezTo>
                <a:cubicBezTo>
                  <a:pt x="451135" y="2650435"/>
                  <a:pt x="214806" y="2802836"/>
                  <a:pt x="177257" y="2941983"/>
                </a:cubicBezTo>
                <a:cubicBezTo>
                  <a:pt x="90013" y="3190461"/>
                  <a:pt x="575927" y="3488635"/>
                  <a:pt x="535066" y="3995530"/>
                </a:cubicBezTo>
                <a:cubicBezTo>
                  <a:pt x="466596" y="4300331"/>
                  <a:pt x="93328" y="4359964"/>
                  <a:pt x="104371" y="4558747"/>
                </a:cubicBezTo>
                <a:cubicBezTo>
                  <a:pt x="97745" y="4781826"/>
                  <a:pt x="313092" y="4869069"/>
                  <a:pt x="554944" y="5141843"/>
                </a:cubicBezTo>
                <a:lnTo>
                  <a:pt x="4875153" y="5141843"/>
                </a:lnTo>
                <a:lnTo>
                  <a:pt x="4875153" y="6626"/>
                </a:lnTo>
                <a:lnTo>
                  <a:pt x="77866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6" tIns="21598" rIns="43196" bIns="21598" rtlCol="0" anchor="ctr"/>
          <a:lstStyle/>
          <a:p>
            <a:pPr algn="ctr"/>
            <a:endParaRPr lang="en-US" sz="5400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809311" y="2249696"/>
            <a:ext cx="41048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Twinkle" panose="00000400000000000000" pitchFamily="2" charset="0"/>
              </a:rPr>
              <a:t>Got to get ready for the day ahead</a:t>
            </a:r>
            <a:endParaRPr lang="zh-CN" altLang="en-US" sz="4400" dirty="0">
              <a:latin typeface="Twinkle" panose="00000400000000000000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4453" y="2588250"/>
            <a:ext cx="55211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400">
                <a:latin typeface="Twinkle" panose="00000400000000000000" pitchFamily="2" charset="0"/>
              </a:defRPr>
            </a:lvl1pPr>
          </a:lstStyle>
          <a:p>
            <a:r>
              <a:rPr lang="en-US" altLang="zh-CN" dirty="0"/>
              <a:t>There may be people in need of me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69" y="1413954"/>
            <a:ext cx="5262722" cy="37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034E-6 -4.00784E-6 L -0.40315 -4.00784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xit" presetSubtype="1" fill="hold" grpId="1" nodeType="after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7" grpId="0"/>
      <p:bldP spid="7" grpId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0B2A85C-795C-4C69-BA48-38D0386BEEB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手绘43页"/>
</p:tagLst>
</file>

<file path=ppt/theme/theme1.xml><?xml version="1.0" encoding="utf-8"?>
<a:theme xmlns:a="http://schemas.openxmlformats.org/drawingml/2006/main" name="第一PPT，www.1ppt.com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>
          <a:solidFill>
            <a:srgbClr val="3B3833"/>
          </a:solidFill>
          <a:prstDash val="sysDot"/>
          <a:miter lim="800000"/>
          <a:headEnd type="none" w="med" len="med"/>
          <a:tailEnd type="none" w="med" len="med"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lIns="0" tIns="0" rIns="0" bIns="0"/>
      <a:lstStyle>
        <a:defPPr>
          <a:defRPr sz="6450"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4271</TotalTime>
  <Words>252</Words>
  <Application>Microsoft Office PowerPoint</Application>
  <PresentationFormat>自定义</PresentationFormat>
  <Paragraphs>53</Paragraphs>
  <Slides>13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宋体</vt:lpstr>
      <vt:lpstr>Arial</vt:lpstr>
      <vt:lpstr>National First Font</vt:lpstr>
      <vt:lpstr>Twinkle</vt:lpstr>
      <vt:lpstr>Calibri</vt:lpstr>
      <vt:lpstr>微软雅黑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M5U5-First Aid-Ambulance Song</dc:title>
  <dc:creator>袁宇添</dc:creator>
  <cp:keywords/>
  <dc:description>www.1ppt.com</dc:description>
  <cp:lastModifiedBy>yytshining</cp:lastModifiedBy>
  <cp:revision>1100</cp:revision>
  <dcterms:created xsi:type="dcterms:W3CDTF">2012-05-12T20:09:12Z</dcterms:created>
  <dcterms:modified xsi:type="dcterms:W3CDTF">2018-07-12T02:53:26Z</dcterms:modified>
</cp:coreProperties>
</file>